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4" r:id="rId2"/>
    <p:sldId id="478" r:id="rId3"/>
    <p:sldId id="461" r:id="rId4"/>
    <p:sldId id="481" r:id="rId5"/>
    <p:sldId id="482" r:id="rId6"/>
    <p:sldId id="485" r:id="rId7"/>
    <p:sldId id="483" r:id="rId8"/>
    <p:sldId id="484" r:id="rId9"/>
    <p:sldId id="486" r:id="rId10"/>
    <p:sldId id="492" r:id="rId11"/>
    <p:sldId id="487" r:id="rId12"/>
    <p:sldId id="265" r:id="rId1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565D"/>
    <a:srgbClr val="BDBDBB"/>
    <a:srgbClr val="199900"/>
    <a:srgbClr val="3E3D3D"/>
    <a:srgbClr val="F47721"/>
    <a:srgbClr val="0085AD"/>
    <a:srgbClr val="000000"/>
    <a:srgbClr val="00777F"/>
    <a:srgbClr val="7B0807"/>
    <a:srgbClr val="588C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D41F91-FC3C-1F47-A7E2-F1B7D859A11F}" v="55" dt="2024-06-16T10:19:49.2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3202" autoAdjust="0"/>
  </p:normalViewPr>
  <p:slideViewPr>
    <p:cSldViewPr snapToGrid="0">
      <p:cViewPr varScale="1">
        <p:scale>
          <a:sx n="40" d="100"/>
          <a:sy n="40" d="100"/>
        </p:scale>
        <p:origin x="232" y="2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448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ulinich Bohdan" userId="48e65c9f34e137d0" providerId="LiveId" clId="{0CCD81C5-E174-4CD6-9D12-E4F9D44994C4}"/>
    <pc:docChg chg="undo custSel addSld delSld modSld sldOrd">
      <pc:chgData name="Kulinich Bohdan" userId="48e65c9f34e137d0" providerId="LiveId" clId="{0CCD81C5-E174-4CD6-9D12-E4F9D44994C4}" dt="2020-07-01T02:38:18.231" v="2063" actId="20577"/>
      <pc:docMkLst>
        <pc:docMk/>
      </pc:docMkLst>
      <pc:sldChg chg="modSp mod">
        <pc:chgData name="Kulinich Bohdan" userId="48e65c9f34e137d0" providerId="LiveId" clId="{0CCD81C5-E174-4CD6-9D12-E4F9D44994C4}" dt="2020-06-29T05:42:44.987" v="2" actId="207"/>
        <pc:sldMkLst>
          <pc:docMk/>
          <pc:sldMk cId="1986055327" sldId="408"/>
        </pc:sldMkLst>
        <pc:spChg chg="mod">
          <ac:chgData name="Kulinich Bohdan" userId="48e65c9f34e137d0" providerId="LiveId" clId="{0CCD81C5-E174-4CD6-9D12-E4F9D44994C4}" dt="2020-06-29T05:42:44.987" v="2" actId="207"/>
          <ac:spMkLst>
            <pc:docMk/>
            <pc:sldMk cId="1986055327" sldId="408"/>
            <ac:spMk id="19" creationId="{3C93C8CE-72D8-4E11-855C-1D218E4D6E76}"/>
          </ac:spMkLst>
        </pc:spChg>
        <pc:spChg chg="mod">
          <ac:chgData name="Kulinich Bohdan" userId="48e65c9f34e137d0" providerId="LiveId" clId="{0CCD81C5-E174-4CD6-9D12-E4F9D44994C4}" dt="2020-06-29T05:42:24.837" v="0" actId="20577"/>
          <ac:spMkLst>
            <pc:docMk/>
            <pc:sldMk cId="1986055327" sldId="408"/>
            <ac:spMk id="25" creationId="{DBBC2948-330B-4D3B-B82B-5B2CD2FFF44B}"/>
          </ac:spMkLst>
        </pc:spChg>
      </pc:sldChg>
      <pc:sldChg chg="modSp mod">
        <pc:chgData name="Kulinich Bohdan" userId="48e65c9f34e137d0" providerId="LiveId" clId="{0CCD81C5-E174-4CD6-9D12-E4F9D44994C4}" dt="2020-07-01T02:38:18.231" v="2063" actId="20577"/>
        <pc:sldMkLst>
          <pc:docMk/>
          <pc:sldMk cId="900640268" sldId="409"/>
        </pc:sldMkLst>
        <pc:spChg chg="mod">
          <ac:chgData name="Kulinich Bohdan" userId="48e65c9f34e137d0" providerId="LiveId" clId="{0CCD81C5-E174-4CD6-9D12-E4F9D44994C4}" dt="2020-07-01T02:38:18.231" v="2063" actId="20577"/>
          <ac:spMkLst>
            <pc:docMk/>
            <pc:sldMk cId="900640268" sldId="409"/>
            <ac:spMk id="19" creationId="{3C93C8CE-72D8-4E11-855C-1D218E4D6E76}"/>
          </ac:spMkLst>
        </pc:spChg>
      </pc:sldChg>
      <pc:sldChg chg="addSp delSp modSp mod delAnim modAnim">
        <pc:chgData name="Kulinich Bohdan" userId="48e65c9f34e137d0" providerId="LiveId" clId="{0CCD81C5-E174-4CD6-9D12-E4F9D44994C4}" dt="2020-06-30T03:21:51.619" v="1683"/>
        <pc:sldMkLst>
          <pc:docMk/>
          <pc:sldMk cId="3046331109" sldId="423"/>
        </pc:sldMkLst>
        <pc:spChg chg="mod">
          <ac:chgData name="Kulinich Bohdan" userId="48e65c9f34e137d0" providerId="LiveId" clId="{0CCD81C5-E174-4CD6-9D12-E4F9D44994C4}" dt="2020-06-29T11:21:02.153" v="365" actId="14100"/>
          <ac:spMkLst>
            <pc:docMk/>
            <pc:sldMk cId="3046331109" sldId="423"/>
            <ac:spMk id="6" creationId="{4CD1B612-D16C-4F70-8335-78480BFE8EC8}"/>
          </ac:spMkLst>
        </pc:spChg>
        <pc:spChg chg="del">
          <ac:chgData name="Kulinich Bohdan" userId="48e65c9f34e137d0" providerId="LiveId" clId="{0CCD81C5-E174-4CD6-9D12-E4F9D44994C4}" dt="2020-06-29T11:13:03.665" v="244" actId="478"/>
          <ac:spMkLst>
            <pc:docMk/>
            <pc:sldMk cId="3046331109" sldId="423"/>
            <ac:spMk id="9" creationId="{AF5FED27-BC3D-40D1-A9E8-1E515496E993}"/>
          </ac:spMkLst>
        </pc:spChg>
        <pc:spChg chg="del">
          <ac:chgData name="Kulinich Bohdan" userId="48e65c9f34e137d0" providerId="LiveId" clId="{0CCD81C5-E174-4CD6-9D12-E4F9D44994C4}" dt="2020-06-29T11:13:03.665" v="244" actId="478"/>
          <ac:spMkLst>
            <pc:docMk/>
            <pc:sldMk cId="3046331109" sldId="423"/>
            <ac:spMk id="10" creationId="{45C2EFFB-3F71-48D9-9D13-526DC9DF5D69}"/>
          </ac:spMkLst>
        </pc:spChg>
        <pc:spChg chg="del">
          <ac:chgData name="Kulinich Bohdan" userId="48e65c9f34e137d0" providerId="LiveId" clId="{0CCD81C5-E174-4CD6-9D12-E4F9D44994C4}" dt="2020-06-29T11:13:03.665" v="244" actId="478"/>
          <ac:spMkLst>
            <pc:docMk/>
            <pc:sldMk cId="3046331109" sldId="423"/>
            <ac:spMk id="12" creationId="{90927AB1-4A6D-42FC-882D-5B329A4625AA}"/>
          </ac:spMkLst>
        </pc:spChg>
        <pc:spChg chg="del">
          <ac:chgData name="Kulinich Bohdan" userId="48e65c9f34e137d0" providerId="LiveId" clId="{0CCD81C5-E174-4CD6-9D12-E4F9D44994C4}" dt="2020-06-29T11:13:03.665" v="244" actId="478"/>
          <ac:spMkLst>
            <pc:docMk/>
            <pc:sldMk cId="3046331109" sldId="423"/>
            <ac:spMk id="13" creationId="{3B7746EE-40CB-4220-8E44-B8D050256D1F}"/>
          </ac:spMkLst>
        </pc:spChg>
        <pc:spChg chg="del">
          <ac:chgData name="Kulinich Bohdan" userId="48e65c9f34e137d0" providerId="LiveId" clId="{0CCD81C5-E174-4CD6-9D12-E4F9D44994C4}" dt="2020-06-29T11:13:03.665" v="244" actId="478"/>
          <ac:spMkLst>
            <pc:docMk/>
            <pc:sldMk cId="3046331109" sldId="423"/>
            <ac:spMk id="14" creationId="{22B1B786-B404-42B0-8AC9-1FD08B662936}"/>
          </ac:spMkLst>
        </pc:spChg>
        <pc:spChg chg="del">
          <ac:chgData name="Kulinich Bohdan" userId="48e65c9f34e137d0" providerId="LiveId" clId="{0CCD81C5-E174-4CD6-9D12-E4F9D44994C4}" dt="2020-06-29T11:13:03.665" v="244" actId="478"/>
          <ac:spMkLst>
            <pc:docMk/>
            <pc:sldMk cId="3046331109" sldId="423"/>
            <ac:spMk id="15" creationId="{57AA6CAD-89BA-495E-BFC0-248EF3097CB2}"/>
          </ac:spMkLst>
        </pc:spChg>
        <pc:spChg chg="add del mod ord">
          <ac:chgData name="Kulinich Bohdan" userId="48e65c9f34e137d0" providerId="LiveId" clId="{0CCD81C5-E174-4CD6-9D12-E4F9D44994C4}" dt="2020-06-29T11:39:34.680" v="407" actId="478"/>
          <ac:spMkLst>
            <pc:docMk/>
            <pc:sldMk cId="3046331109" sldId="423"/>
            <ac:spMk id="17" creationId="{BA50CB0C-1864-476F-B83F-4FF59C28E7C3}"/>
          </ac:spMkLst>
        </pc:spChg>
        <pc:spChg chg="add mod">
          <ac:chgData name="Kulinich Bohdan" userId="48e65c9f34e137d0" providerId="LiveId" clId="{0CCD81C5-E174-4CD6-9D12-E4F9D44994C4}" dt="2020-06-29T15:42:24.524" v="462" actId="1076"/>
          <ac:spMkLst>
            <pc:docMk/>
            <pc:sldMk cId="3046331109" sldId="423"/>
            <ac:spMk id="32" creationId="{9751F7B8-9EBE-47F9-948B-AEE5F93DFF7C}"/>
          </ac:spMkLst>
        </pc:spChg>
        <pc:spChg chg="add mod">
          <ac:chgData name="Kulinich Bohdan" userId="48e65c9f34e137d0" providerId="LiveId" clId="{0CCD81C5-E174-4CD6-9D12-E4F9D44994C4}" dt="2020-06-29T15:42:24.524" v="462" actId="1076"/>
          <ac:spMkLst>
            <pc:docMk/>
            <pc:sldMk cId="3046331109" sldId="423"/>
            <ac:spMk id="33" creationId="{97861E9B-413C-4DF0-8301-E85AB0627734}"/>
          </ac:spMkLst>
        </pc:spChg>
        <pc:spChg chg="add mod">
          <ac:chgData name="Kulinich Bohdan" userId="48e65c9f34e137d0" providerId="LiveId" clId="{0CCD81C5-E174-4CD6-9D12-E4F9D44994C4}" dt="2020-06-29T15:42:24.524" v="462" actId="1076"/>
          <ac:spMkLst>
            <pc:docMk/>
            <pc:sldMk cId="3046331109" sldId="423"/>
            <ac:spMk id="34" creationId="{E394EC17-0704-4162-8A5F-8A5F0CA08BD4}"/>
          </ac:spMkLst>
        </pc:spChg>
        <pc:spChg chg="add mod">
          <ac:chgData name="Kulinich Bohdan" userId="48e65c9f34e137d0" providerId="LiveId" clId="{0CCD81C5-E174-4CD6-9D12-E4F9D44994C4}" dt="2020-06-29T15:42:24.524" v="462" actId="1076"/>
          <ac:spMkLst>
            <pc:docMk/>
            <pc:sldMk cId="3046331109" sldId="423"/>
            <ac:spMk id="35" creationId="{8AD51156-45A2-4977-941E-8AA622D9A218}"/>
          </ac:spMkLst>
        </pc:spChg>
        <pc:spChg chg="add mod">
          <ac:chgData name="Kulinich Bohdan" userId="48e65c9f34e137d0" providerId="LiveId" clId="{0CCD81C5-E174-4CD6-9D12-E4F9D44994C4}" dt="2020-06-29T15:42:24.524" v="462" actId="1076"/>
          <ac:spMkLst>
            <pc:docMk/>
            <pc:sldMk cId="3046331109" sldId="423"/>
            <ac:spMk id="36" creationId="{FFDDC80D-97EC-42F7-8544-2BDD00FE2D3F}"/>
          </ac:spMkLst>
        </pc:spChg>
        <pc:grpChg chg="add del mod">
          <ac:chgData name="Kulinich Bohdan" userId="48e65c9f34e137d0" providerId="LiveId" clId="{0CCD81C5-E174-4CD6-9D12-E4F9D44994C4}" dt="2020-06-29T11:37:50.382" v="388" actId="165"/>
          <ac:grpSpMkLst>
            <pc:docMk/>
            <pc:sldMk cId="3046331109" sldId="423"/>
            <ac:grpSpMk id="21" creationId="{CC15BE19-28D4-400F-AC04-654FDDB91434}"/>
          </ac:grpSpMkLst>
        </pc:grpChg>
        <pc:picChg chg="add del mod">
          <ac:chgData name="Kulinich Bohdan" userId="48e65c9f34e137d0" providerId="LiveId" clId="{0CCD81C5-E174-4CD6-9D12-E4F9D44994C4}" dt="2020-06-29T11:37:17.425" v="379" actId="478"/>
          <ac:picMkLst>
            <pc:docMk/>
            <pc:sldMk cId="3046331109" sldId="423"/>
            <ac:picMk id="18" creationId="{40A90CFB-81AC-44DD-A8AE-0E3E7A60F7D1}"/>
          </ac:picMkLst>
        </pc:picChg>
        <pc:picChg chg="add del mod">
          <ac:chgData name="Kulinich Bohdan" userId="48e65c9f34e137d0" providerId="LiveId" clId="{0CCD81C5-E174-4CD6-9D12-E4F9D44994C4}" dt="2020-06-29T11:39:27.989" v="405" actId="478"/>
          <ac:picMkLst>
            <pc:docMk/>
            <pc:sldMk cId="3046331109" sldId="423"/>
            <ac:picMk id="24" creationId="{71292303-6C98-47A5-924D-1564FE53A49C}"/>
          </ac:picMkLst>
        </pc:picChg>
        <pc:picChg chg="mod modVis">
          <ac:chgData name="Kulinich Bohdan" userId="48e65c9f34e137d0" providerId="LiveId" clId="{0CCD81C5-E174-4CD6-9D12-E4F9D44994C4}" dt="2020-06-29T15:42:00.919" v="461" actId="14429"/>
          <ac:picMkLst>
            <pc:docMk/>
            <pc:sldMk cId="3046331109" sldId="423"/>
            <ac:picMk id="25" creationId="{EA2FCC2D-0FA0-4DB1-9BBB-1187C05396DE}"/>
          </ac:picMkLst>
        </pc:picChg>
        <pc:cxnChg chg="del">
          <ac:chgData name="Kulinich Bohdan" userId="48e65c9f34e137d0" providerId="LiveId" clId="{0CCD81C5-E174-4CD6-9D12-E4F9D44994C4}" dt="2020-06-29T11:13:03.665" v="244" actId="478"/>
          <ac:cxnSpMkLst>
            <pc:docMk/>
            <pc:sldMk cId="3046331109" sldId="423"/>
            <ac:cxnSpMk id="8" creationId="{6D0E6CA1-25EF-4D91-A5B7-9744D0220ECE}"/>
          </ac:cxnSpMkLst>
        </pc:cxnChg>
        <pc:cxnChg chg="add mod topLvl">
          <ac:chgData name="Kulinich Bohdan" userId="48e65c9f34e137d0" providerId="LiveId" clId="{0CCD81C5-E174-4CD6-9D12-E4F9D44994C4}" dt="2020-06-29T15:42:24.524" v="462" actId="1076"/>
          <ac:cxnSpMkLst>
            <pc:docMk/>
            <pc:sldMk cId="3046331109" sldId="423"/>
            <ac:cxnSpMk id="16" creationId="{E2DB90AB-3E50-4DCE-ADEF-DCC87193DA20}"/>
          </ac:cxnSpMkLst>
        </pc:cxnChg>
        <pc:cxnChg chg="add mod topLvl">
          <ac:chgData name="Kulinich Bohdan" userId="48e65c9f34e137d0" providerId="LiveId" clId="{0CCD81C5-E174-4CD6-9D12-E4F9D44994C4}" dt="2020-06-29T15:42:24.524" v="462" actId="1076"/>
          <ac:cxnSpMkLst>
            <pc:docMk/>
            <pc:sldMk cId="3046331109" sldId="423"/>
            <ac:cxnSpMk id="19" creationId="{FD25F750-CB7B-4DE6-92C8-8FFA89DCC672}"/>
          </ac:cxnSpMkLst>
        </pc:cxnChg>
        <pc:cxnChg chg="add del mod">
          <ac:chgData name="Kulinich Bohdan" userId="48e65c9f34e137d0" providerId="LiveId" clId="{0CCD81C5-E174-4CD6-9D12-E4F9D44994C4}" dt="2020-06-29T11:38:35.260" v="395"/>
          <ac:cxnSpMkLst>
            <pc:docMk/>
            <pc:sldMk cId="3046331109" sldId="423"/>
            <ac:cxnSpMk id="26" creationId="{4C859814-DCC2-416B-B5E8-05B632D9DD87}"/>
          </ac:cxnSpMkLst>
        </pc:cxnChg>
        <pc:cxnChg chg="add mod">
          <ac:chgData name="Kulinich Bohdan" userId="48e65c9f34e137d0" providerId="LiveId" clId="{0CCD81C5-E174-4CD6-9D12-E4F9D44994C4}" dt="2020-06-29T15:42:24.524" v="462" actId="1076"/>
          <ac:cxnSpMkLst>
            <pc:docMk/>
            <pc:sldMk cId="3046331109" sldId="423"/>
            <ac:cxnSpMk id="27" creationId="{6885EE24-1C76-4F23-9394-C864F1496540}"/>
          </ac:cxnSpMkLst>
        </pc:cxnChg>
        <pc:cxnChg chg="add mod">
          <ac:chgData name="Kulinich Bohdan" userId="48e65c9f34e137d0" providerId="LiveId" clId="{0CCD81C5-E174-4CD6-9D12-E4F9D44994C4}" dt="2020-06-29T15:42:24.524" v="462" actId="1076"/>
          <ac:cxnSpMkLst>
            <pc:docMk/>
            <pc:sldMk cId="3046331109" sldId="423"/>
            <ac:cxnSpMk id="29" creationId="{D001995E-F4CE-4687-8156-B30AE030A845}"/>
          </ac:cxnSpMkLst>
        </pc:cxnChg>
      </pc:sldChg>
      <pc:sldChg chg="addSp delSp modSp mod delAnim modAnim">
        <pc:chgData name="Kulinich Bohdan" userId="48e65c9f34e137d0" providerId="LiveId" clId="{0CCD81C5-E174-4CD6-9D12-E4F9D44994C4}" dt="2020-06-30T03:22:01.429" v="1684"/>
        <pc:sldMkLst>
          <pc:docMk/>
          <pc:sldMk cId="895604242" sldId="424"/>
        </pc:sldMkLst>
        <pc:spChg chg="mod">
          <ac:chgData name="Kulinich Bohdan" userId="48e65c9f34e137d0" providerId="LiveId" clId="{0CCD81C5-E174-4CD6-9D12-E4F9D44994C4}" dt="2020-06-29T16:44:03.547" v="523" actId="1076"/>
          <ac:spMkLst>
            <pc:docMk/>
            <pc:sldMk cId="895604242" sldId="424"/>
            <ac:spMk id="6" creationId="{4CD1B612-D16C-4F70-8335-78480BFE8EC8}"/>
          </ac:spMkLst>
        </pc:spChg>
        <pc:spChg chg="del">
          <ac:chgData name="Kulinich Bohdan" userId="48e65c9f34e137d0" providerId="LiveId" clId="{0CCD81C5-E174-4CD6-9D12-E4F9D44994C4}" dt="2020-06-29T16:41:17.478" v="480" actId="478"/>
          <ac:spMkLst>
            <pc:docMk/>
            <pc:sldMk cId="895604242" sldId="424"/>
            <ac:spMk id="10" creationId="{6F4B5234-AE07-4B03-B917-03BAD891C991}"/>
          </ac:spMkLst>
        </pc:spChg>
        <pc:spChg chg="del">
          <ac:chgData name="Kulinich Bohdan" userId="48e65c9f34e137d0" providerId="LiveId" clId="{0CCD81C5-E174-4CD6-9D12-E4F9D44994C4}" dt="2020-06-29T16:41:17.478" v="480" actId="478"/>
          <ac:spMkLst>
            <pc:docMk/>
            <pc:sldMk cId="895604242" sldId="424"/>
            <ac:spMk id="12" creationId="{B96A2B81-71F0-4F8B-8B9C-44BCC9114A43}"/>
          </ac:spMkLst>
        </pc:spChg>
        <pc:spChg chg="del">
          <ac:chgData name="Kulinich Bohdan" userId="48e65c9f34e137d0" providerId="LiveId" clId="{0CCD81C5-E174-4CD6-9D12-E4F9D44994C4}" dt="2020-06-29T16:41:17.478" v="480" actId="478"/>
          <ac:spMkLst>
            <pc:docMk/>
            <pc:sldMk cId="895604242" sldId="424"/>
            <ac:spMk id="13" creationId="{84847C81-AAF1-48D2-9443-E91A94A06FD8}"/>
          </ac:spMkLst>
        </pc:spChg>
        <pc:spChg chg="del">
          <ac:chgData name="Kulinich Bohdan" userId="48e65c9f34e137d0" providerId="LiveId" clId="{0CCD81C5-E174-4CD6-9D12-E4F9D44994C4}" dt="2020-06-29T16:41:17.478" v="480" actId="478"/>
          <ac:spMkLst>
            <pc:docMk/>
            <pc:sldMk cId="895604242" sldId="424"/>
            <ac:spMk id="14" creationId="{3B7C9212-31BD-4C62-A5FF-689989CD097A}"/>
          </ac:spMkLst>
        </pc:spChg>
        <pc:spChg chg="del">
          <ac:chgData name="Kulinich Bohdan" userId="48e65c9f34e137d0" providerId="LiveId" clId="{0CCD81C5-E174-4CD6-9D12-E4F9D44994C4}" dt="2020-06-29T16:41:17.478" v="480" actId="478"/>
          <ac:spMkLst>
            <pc:docMk/>
            <pc:sldMk cId="895604242" sldId="424"/>
            <ac:spMk id="15" creationId="{371EF896-7FF5-4C50-81E2-5082BD838FA1}"/>
          </ac:spMkLst>
        </pc:spChg>
        <pc:spChg chg="del">
          <ac:chgData name="Kulinich Bohdan" userId="48e65c9f34e137d0" providerId="LiveId" clId="{0CCD81C5-E174-4CD6-9D12-E4F9D44994C4}" dt="2020-06-29T16:41:17.478" v="480" actId="478"/>
          <ac:spMkLst>
            <pc:docMk/>
            <pc:sldMk cId="895604242" sldId="424"/>
            <ac:spMk id="17" creationId="{F4E7E5F8-219F-4A92-92EC-2783A279C07E}"/>
          </ac:spMkLst>
        </pc:spChg>
        <pc:spChg chg="del">
          <ac:chgData name="Kulinich Bohdan" userId="48e65c9f34e137d0" providerId="LiveId" clId="{0CCD81C5-E174-4CD6-9D12-E4F9D44994C4}" dt="2020-06-29T16:41:17.478" v="480" actId="478"/>
          <ac:spMkLst>
            <pc:docMk/>
            <pc:sldMk cId="895604242" sldId="424"/>
            <ac:spMk id="19" creationId="{1E36B6A7-8798-4C8C-9D7E-BD3268EC636D}"/>
          </ac:spMkLst>
        </pc:spChg>
        <pc:spChg chg="del">
          <ac:chgData name="Kulinich Bohdan" userId="48e65c9f34e137d0" providerId="LiveId" clId="{0CCD81C5-E174-4CD6-9D12-E4F9D44994C4}" dt="2020-06-29T16:41:17.478" v="480" actId="478"/>
          <ac:spMkLst>
            <pc:docMk/>
            <pc:sldMk cId="895604242" sldId="424"/>
            <ac:spMk id="20" creationId="{5619241F-D158-410C-A73C-B1A660405144}"/>
          </ac:spMkLst>
        </pc:spChg>
        <pc:spChg chg="del">
          <ac:chgData name="Kulinich Bohdan" userId="48e65c9f34e137d0" providerId="LiveId" clId="{0CCD81C5-E174-4CD6-9D12-E4F9D44994C4}" dt="2020-06-29T16:41:17.478" v="480" actId="478"/>
          <ac:spMkLst>
            <pc:docMk/>
            <pc:sldMk cId="895604242" sldId="424"/>
            <ac:spMk id="21" creationId="{FB561C5A-9DF1-4B2B-AF0C-9A72F6C64A85}"/>
          </ac:spMkLst>
        </pc:spChg>
        <pc:spChg chg="del">
          <ac:chgData name="Kulinich Bohdan" userId="48e65c9f34e137d0" providerId="LiveId" clId="{0CCD81C5-E174-4CD6-9D12-E4F9D44994C4}" dt="2020-06-29T16:41:17.478" v="480" actId="478"/>
          <ac:spMkLst>
            <pc:docMk/>
            <pc:sldMk cId="895604242" sldId="424"/>
            <ac:spMk id="22" creationId="{FE88FEB8-C91B-4E79-B736-9CCC729929FA}"/>
          </ac:spMkLst>
        </pc:spChg>
        <pc:spChg chg="del">
          <ac:chgData name="Kulinich Bohdan" userId="48e65c9f34e137d0" providerId="LiveId" clId="{0CCD81C5-E174-4CD6-9D12-E4F9D44994C4}" dt="2020-06-29T16:41:17.478" v="480" actId="478"/>
          <ac:spMkLst>
            <pc:docMk/>
            <pc:sldMk cId="895604242" sldId="424"/>
            <ac:spMk id="23" creationId="{3170F57F-056E-4AE5-BAE4-D1259B913854}"/>
          </ac:spMkLst>
        </pc:spChg>
        <pc:spChg chg="del">
          <ac:chgData name="Kulinich Bohdan" userId="48e65c9f34e137d0" providerId="LiveId" clId="{0CCD81C5-E174-4CD6-9D12-E4F9D44994C4}" dt="2020-06-29T16:41:17.478" v="480" actId="478"/>
          <ac:spMkLst>
            <pc:docMk/>
            <pc:sldMk cId="895604242" sldId="424"/>
            <ac:spMk id="24" creationId="{D2B7FC78-B97C-4B38-A114-3A293A172DE2}"/>
          </ac:spMkLst>
        </pc:spChg>
        <pc:spChg chg="del">
          <ac:chgData name="Kulinich Bohdan" userId="48e65c9f34e137d0" providerId="LiveId" clId="{0CCD81C5-E174-4CD6-9D12-E4F9D44994C4}" dt="2020-06-29T16:41:17.478" v="480" actId="478"/>
          <ac:spMkLst>
            <pc:docMk/>
            <pc:sldMk cId="895604242" sldId="424"/>
            <ac:spMk id="25" creationId="{398E709B-3654-4D35-ACF7-F154E3C5E473}"/>
          </ac:spMkLst>
        </pc:spChg>
        <pc:spChg chg="del">
          <ac:chgData name="Kulinich Bohdan" userId="48e65c9f34e137d0" providerId="LiveId" clId="{0CCD81C5-E174-4CD6-9D12-E4F9D44994C4}" dt="2020-06-29T16:41:17.478" v="480" actId="478"/>
          <ac:spMkLst>
            <pc:docMk/>
            <pc:sldMk cId="895604242" sldId="424"/>
            <ac:spMk id="26" creationId="{9F809BDA-293B-47BB-B58B-E993211BC946}"/>
          </ac:spMkLst>
        </pc:spChg>
        <pc:spChg chg="add mod">
          <ac:chgData name="Kulinich Bohdan" userId="48e65c9f34e137d0" providerId="LiveId" clId="{0CCD81C5-E174-4CD6-9D12-E4F9D44994C4}" dt="2020-06-29T16:47:05.190" v="529" actId="20577"/>
          <ac:spMkLst>
            <pc:docMk/>
            <pc:sldMk cId="895604242" sldId="424"/>
            <ac:spMk id="27" creationId="{1A51042D-56EB-402B-80F1-689E77F7E096}"/>
          </ac:spMkLst>
        </pc:spChg>
        <pc:spChg chg="mod">
          <ac:chgData name="Kulinich Bohdan" userId="48e65c9f34e137d0" providerId="LiveId" clId="{0CCD81C5-E174-4CD6-9D12-E4F9D44994C4}" dt="2020-06-29T16:44:03.547" v="523" actId="1076"/>
          <ac:spMkLst>
            <pc:docMk/>
            <pc:sldMk cId="895604242" sldId="424"/>
            <ac:spMk id="65" creationId="{ABA347A4-65AA-4258-8688-72D4305BC36D}"/>
          </ac:spMkLst>
        </pc:spChg>
        <pc:cxnChg chg="del">
          <ac:chgData name="Kulinich Bohdan" userId="48e65c9f34e137d0" providerId="LiveId" clId="{0CCD81C5-E174-4CD6-9D12-E4F9D44994C4}" dt="2020-06-29T16:41:17.478" v="480" actId="478"/>
          <ac:cxnSpMkLst>
            <pc:docMk/>
            <pc:sldMk cId="895604242" sldId="424"/>
            <ac:cxnSpMk id="9" creationId="{68F27F83-6089-4053-AA72-318540394343}"/>
          </ac:cxnSpMkLst>
        </pc:cxnChg>
        <pc:cxnChg chg="del">
          <ac:chgData name="Kulinich Bohdan" userId="48e65c9f34e137d0" providerId="LiveId" clId="{0CCD81C5-E174-4CD6-9D12-E4F9D44994C4}" dt="2020-06-29T16:41:17.478" v="480" actId="478"/>
          <ac:cxnSpMkLst>
            <pc:docMk/>
            <pc:sldMk cId="895604242" sldId="424"/>
            <ac:cxnSpMk id="18" creationId="{05FCA364-608E-43FF-9943-5C4E016D8C6E}"/>
          </ac:cxnSpMkLst>
        </pc:cxnChg>
      </pc:sldChg>
      <pc:sldChg chg="addSp delSp modSp mod delAnim modAnim">
        <pc:chgData name="Kulinich Bohdan" userId="48e65c9f34e137d0" providerId="LiveId" clId="{0CCD81C5-E174-4CD6-9D12-E4F9D44994C4}" dt="2020-06-29T06:37:16.147" v="242" actId="1076"/>
        <pc:sldMkLst>
          <pc:docMk/>
          <pc:sldMk cId="3467199460" sldId="428"/>
        </pc:sldMkLst>
        <pc:spChg chg="mod">
          <ac:chgData name="Kulinich Bohdan" userId="48e65c9f34e137d0" providerId="LiveId" clId="{0CCD81C5-E174-4CD6-9D12-E4F9D44994C4}" dt="2020-06-29T06:35:20.357" v="202" actId="20577"/>
          <ac:spMkLst>
            <pc:docMk/>
            <pc:sldMk cId="3467199460" sldId="428"/>
            <ac:spMk id="6" creationId="{4CD1B612-D16C-4F70-8335-78480BFE8EC8}"/>
          </ac:spMkLst>
        </pc:spChg>
        <pc:spChg chg="add mod">
          <ac:chgData name="Kulinich Bohdan" userId="48e65c9f34e137d0" providerId="LiveId" clId="{0CCD81C5-E174-4CD6-9D12-E4F9D44994C4}" dt="2020-06-29T05:51:11.956" v="97" actId="1076"/>
          <ac:spMkLst>
            <pc:docMk/>
            <pc:sldMk cId="3467199460" sldId="428"/>
            <ac:spMk id="22" creationId="{F2AAE4CF-66DE-4AA6-AC02-ABCA9D2318D8}"/>
          </ac:spMkLst>
        </pc:spChg>
        <pc:spChg chg="add mod">
          <ac:chgData name="Kulinich Bohdan" userId="48e65c9f34e137d0" providerId="LiveId" clId="{0CCD81C5-E174-4CD6-9D12-E4F9D44994C4}" dt="2020-06-29T05:52:06.426" v="103" actId="207"/>
          <ac:spMkLst>
            <pc:docMk/>
            <pc:sldMk cId="3467199460" sldId="428"/>
            <ac:spMk id="23" creationId="{84907F25-5618-43C1-B665-23B1F8978391}"/>
          </ac:spMkLst>
        </pc:spChg>
        <pc:spChg chg="add mod">
          <ac:chgData name="Kulinich Bohdan" userId="48e65c9f34e137d0" providerId="LiveId" clId="{0CCD81C5-E174-4CD6-9D12-E4F9D44994C4}" dt="2020-06-29T06:35:23.257" v="203" actId="20577"/>
          <ac:spMkLst>
            <pc:docMk/>
            <pc:sldMk cId="3467199460" sldId="428"/>
            <ac:spMk id="24" creationId="{03FE02B6-674C-46B6-B618-3E910318CE80}"/>
          </ac:spMkLst>
        </pc:spChg>
        <pc:spChg chg="add mod">
          <ac:chgData name="Kulinich Bohdan" userId="48e65c9f34e137d0" providerId="LiveId" clId="{0CCD81C5-E174-4CD6-9D12-E4F9D44994C4}" dt="2020-06-29T06:31:55.882" v="120" actId="20577"/>
          <ac:spMkLst>
            <pc:docMk/>
            <pc:sldMk cId="3467199460" sldId="428"/>
            <ac:spMk id="25" creationId="{67A99B9A-4D61-4316-B137-A4981E2B63E3}"/>
          </ac:spMkLst>
        </pc:spChg>
        <pc:spChg chg="add mod">
          <ac:chgData name="Kulinich Bohdan" userId="48e65c9f34e137d0" providerId="LiveId" clId="{0CCD81C5-E174-4CD6-9D12-E4F9D44994C4}" dt="2020-06-29T06:35:25.517" v="204" actId="20577"/>
          <ac:spMkLst>
            <pc:docMk/>
            <pc:sldMk cId="3467199460" sldId="428"/>
            <ac:spMk id="26" creationId="{DE4BAF9F-5675-41BE-B80B-E5CA68D8CA24}"/>
          </ac:spMkLst>
        </pc:spChg>
        <pc:spChg chg="add mod">
          <ac:chgData name="Kulinich Bohdan" userId="48e65c9f34e137d0" providerId="LiveId" clId="{0CCD81C5-E174-4CD6-9D12-E4F9D44994C4}" dt="2020-06-29T06:32:35.747" v="149" actId="20577"/>
          <ac:spMkLst>
            <pc:docMk/>
            <pc:sldMk cId="3467199460" sldId="428"/>
            <ac:spMk id="27" creationId="{4E5EA88E-77EB-4E04-94F5-C7032BF1504A}"/>
          </ac:spMkLst>
        </pc:spChg>
        <pc:spChg chg="add mod">
          <ac:chgData name="Kulinich Bohdan" userId="48e65c9f34e137d0" providerId="LiveId" clId="{0CCD81C5-E174-4CD6-9D12-E4F9D44994C4}" dt="2020-06-29T06:35:28.077" v="205" actId="20577"/>
          <ac:spMkLst>
            <pc:docMk/>
            <pc:sldMk cId="3467199460" sldId="428"/>
            <ac:spMk id="28" creationId="{13C8F0F8-6D91-4C11-BD79-29CA15177C2A}"/>
          </ac:spMkLst>
        </pc:spChg>
        <pc:spChg chg="add mod">
          <ac:chgData name="Kulinich Bohdan" userId="48e65c9f34e137d0" providerId="LiveId" clId="{0CCD81C5-E174-4CD6-9D12-E4F9D44994C4}" dt="2020-06-29T06:33:54.913" v="172" actId="20577"/>
          <ac:spMkLst>
            <pc:docMk/>
            <pc:sldMk cId="3467199460" sldId="428"/>
            <ac:spMk id="29" creationId="{CAA592BE-378E-4B4B-8E19-4B3D35DA323A}"/>
          </ac:spMkLst>
        </pc:spChg>
        <pc:spChg chg="add mod">
          <ac:chgData name="Kulinich Bohdan" userId="48e65c9f34e137d0" providerId="LiveId" clId="{0CCD81C5-E174-4CD6-9D12-E4F9D44994C4}" dt="2020-06-29T06:37:16.147" v="242" actId="1076"/>
          <ac:spMkLst>
            <pc:docMk/>
            <pc:sldMk cId="3467199460" sldId="428"/>
            <ac:spMk id="30" creationId="{FE855F17-D775-415B-8E2C-3CB93613B46B}"/>
          </ac:spMkLst>
        </pc:spChg>
        <pc:spChg chg="add mod">
          <ac:chgData name="Kulinich Bohdan" userId="48e65c9f34e137d0" providerId="LiveId" clId="{0CCD81C5-E174-4CD6-9D12-E4F9D44994C4}" dt="2020-06-29T06:37:16.147" v="242" actId="1076"/>
          <ac:spMkLst>
            <pc:docMk/>
            <pc:sldMk cId="3467199460" sldId="428"/>
            <ac:spMk id="31" creationId="{C7B31A85-3932-482F-AA64-00247C2C364B}"/>
          </ac:spMkLst>
        </pc:spChg>
        <pc:spChg chg="del">
          <ac:chgData name="Kulinich Bohdan" userId="48e65c9f34e137d0" providerId="LiveId" clId="{0CCD81C5-E174-4CD6-9D12-E4F9D44994C4}" dt="2020-06-29T05:48:03.396" v="4" actId="478"/>
          <ac:spMkLst>
            <pc:docMk/>
            <pc:sldMk cId="3467199460" sldId="428"/>
            <ac:spMk id="32" creationId="{914FFEE9-EA02-423D-8B89-5E07A7F09205}"/>
          </ac:spMkLst>
        </pc:spChg>
        <pc:spChg chg="del">
          <ac:chgData name="Kulinich Bohdan" userId="48e65c9f34e137d0" providerId="LiveId" clId="{0CCD81C5-E174-4CD6-9D12-E4F9D44994C4}" dt="2020-06-29T05:48:03.396" v="4" actId="478"/>
          <ac:spMkLst>
            <pc:docMk/>
            <pc:sldMk cId="3467199460" sldId="428"/>
            <ac:spMk id="33" creationId="{F95DD003-A1AB-4C0F-8C65-0AD50AC3B5B2}"/>
          </ac:spMkLst>
        </pc:spChg>
        <pc:spChg chg="del">
          <ac:chgData name="Kulinich Bohdan" userId="48e65c9f34e137d0" providerId="LiveId" clId="{0CCD81C5-E174-4CD6-9D12-E4F9D44994C4}" dt="2020-06-29T05:48:03.396" v="4" actId="478"/>
          <ac:spMkLst>
            <pc:docMk/>
            <pc:sldMk cId="3467199460" sldId="428"/>
            <ac:spMk id="34" creationId="{211281C2-2B12-4C8D-883C-C1DDA18406B1}"/>
          </ac:spMkLst>
        </pc:spChg>
        <pc:spChg chg="del">
          <ac:chgData name="Kulinich Bohdan" userId="48e65c9f34e137d0" providerId="LiveId" clId="{0CCD81C5-E174-4CD6-9D12-E4F9D44994C4}" dt="2020-06-29T05:48:03.396" v="4" actId="478"/>
          <ac:spMkLst>
            <pc:docMk/>
            <pc:sldMk cId="3467199460" sldId="428"/>
            <ac:spMk id="35" creationId="{0C0726DB-D70F-4FF5-B9A2-71F7E1986B08}"/>
          </ac:spMkLst>
        </pc:spChg>
        <pc:spChg chg="del">
          <ac:chgData name="Kulinich Bohdan" userId="48e65c9f34e137d0" providerId="LiveId" clId="{0CCD81C5-E174-4CD6-9D12-E4F9D44994C4}" dt="2020-06-29T05:48:03.396" v="4" actId="478"/>
          <ac:spMkLst>
            <pc:docMk/>
            <pc:sldMk cId="3467199460" sldId="428"/>
            <ac:spMk id="36" creationId="{F60146B1-1AB2-43FB-B963-E27520049058}"/>
          </ac:spMkLst>
        </pc:spChg>
        <pc:spChg chg="del">
          <ac:chgData name="Kulinich Bohdan" userId="48e65c9f34e137d0" providerId="LiveId" clId="{0CCD81C5-E174-4CD6-9D12-E4F9D44994C4}" dt="2020-06-29T05:48:03.396" v="4" actId="478"/>
          <ac:spMkLst>
            <pc:docMk/>
            <pc:sldMk cId="3467199460" sldId="428"/>
            <ac:spMk id="37" creationId="{68D12505-FF7D-4D2B-B328-CA20EAC5C8AF}"/>
          </ac:spMkLst>
        </pc:spChg>
        <pc:spChg chg="del">
          <ac:chgData name="Kulinich Bohdan" userId="48e65c9f34e137d0" providerId="LiveId" clId="{0CCD81C5-E174-4CD6-9D12-E4F9D44994C4}" dt="2020-06-29T05:48:03.396" v="4" actId="478"/>
          <ac:spMkLst>
            <pc:docMk/>
            <pc:sldMk cId="3467199460" sldId="428"/>
            <ac:spMk id="38" creationId="{55C8B2FE-0204-4545-A7F1-7C6E4366A121}"/>
          </ac:spMkLst>
        </pc:spChg>
        <pc:spChg chg="del">
          <ac:chgData name="Kulinich Bohdan" userId="48e65c9f34e137d0" providerId="LiveId" clId="{0CCD81C5-E174-4CD6-9D12-E4F9D44994C4}" dt="2020-06-29T05:48:03.396" v="4" actId="478"/>
          <ac:spMkLst>
            <pc:docMk/>
            <pc:sldMk cId="3467199460" sldId="428"/>
            <ac:spMk id="39" creationId="{3123FBF0-961C-4230-BCF2-32D665BBACAE}"/>
          </ac:spMkLst>
        </pc:spChg>
        <pc:spChg chg="add mod">
          <ac:chgData name="Kulinich Bohdan" userId="48e65c9f34e137d0" providerId="LiveId" clId="{0CCD81C5-E174-4CD6-9D12-E4F9D44994C4}" dt="2020-06-29T06:37:16.147" v="242" actId="1076"/>
          <ac:spMkLst>
            <pc:docMk/>
            <pc:sldMk cId="3467199460" sldId="428"/>
            <ac:spMk id="41" creationId="{B6778A99-43A5-46B5-9224-392F027C4CCF}"/>
          </ac:spMkLst>
        </pc:spChg>
        <pc:spChg chg="add mod">
          <ac:chgData name="Kulinich Bohdan" userId="48e65c9f34e137d0" providerId="LiveId" clId="{0CCD81C5-E174-4CD6-9D12-E4F9D44994C4}" dt="2020-06-29T06:37:16.147" v="242" actId="1076"/>
          <ac:spMkLst>
            <pc:docMk/>
            <pc:sldMk cId="3467199460" sldId="428"/>
            <ac:spMk id="43" creationId="{B05FBFBD-5A40-4D0F-8FA0-261DE859FB9C}"/>
          </ac:spMkLst>
        </pc:spChg>
        <pc:spChg chg="add mod">
          <ac:chgData name="Kulinich Bohdan" userId="48e65c9f34e137d0" providerId="LiveId" clId="{0CCD81C5-E174-4CD6-9D12-E4F9D44994C4}" dt="2020-06-29T06:37:16.147" v="242" actId="1076"/>
          <ac:spMkLst>
            <pc:docMk/>
            <pc:sldMk cId="3467199460" sldId="428"/>
            <ac:spMk id="44" creationId="{30637643-BE29-4B0D-8DCB-9828FEA966D3}"/>
          </ac:spMkLst>
        </pc:spChg>
        <pc:spChg chg="add mod">
          <ac:chgData name="Kulinich Bohdan" userId="48e65c9f34e137d0" providerId="LiveId" clId="{0CCD81C5-E174-4CD6-9D12-E4F9D44994C4}" dt="2020-06-29T06:37:16.147" v="242" actId="1076"/>
          <ac:spMkLst>
            <pc:docMk/>
            <pc:sldMk cId="3467199460" sldId="428"/>
            <ac:spMk id="45" creationId="{FA291789-0B68-4E0C-9926-CB4D127DA829}"/>
          </ac:spMkLst>
        </pc:spChg>
        <pc:picChg chg="del">
          <ac:chgData name="Kulinich Bohdan" userId="48e65c9f34e137d0" providerId="LiveId" clId="{0CCD81C5-E174-4CD6-9D12-E4F9D44994C4}" dt="2020-06-29T05:47:59.076" v="3" actId="478"/>
          <ac:picMkLst>
            <pc:docMk/>
            <pc:sldMk cId="3467199460" sldId="428"/>
            <ac:picMk id="17" creationId="{BD7AEADA-D379-4498-A792-48D005AFF9EB}"/>
          </ac:picMkLst>
        </pc:picChg>
        <pc:cxnChg chg="del">
          <ac:chgData name="Kulinich Bohdan" userId="48e65c9f34e137d0" providerId="LiveId" clId="{0CCD81C5-E174-4CD6-9D12-E4F9D44994C4}" dt="2020-06-29T05:48:03.396" v="4" actId="478"/>
          <ac:cxnSpMkLst>
            <pc:docMk/>
            <pc:sldMk cId="3467199460" sldId="428"/>
            <ac:cxnSpMk id="40" creationId="{46D6CD7E-7110-4077-8B8B-6AFA8DBB08B2}"/>
          </ac:cxnSpMkLst>
        </pc:cxnChg>
        <pc:cxnChg chg="del">
          <ac:chgData name="Kulinich Bohdan" userId="48e65c9f34e137d0" providerId="LiveId" clId="{0CCD81C5-E174-4CD6-9D12-E4F9D44994C4}" dt="2020-06-29T05:48:03.396" v="4" actId="478"/>
          <ac:cxnSpMkLst>
            <pc:docMk/>
            <pc:sldMk cId="3467199460" sldId="428"/>
            <ac:cxnSpMk id="42" creationId="{E05A257D-4673-44A3-A6CF-138C9BAAFA70}"/>
          </ac:cxnSpMkLst>
        </pc:cxnChg>
        <pc:cxnChg chg="del">
          <ac:chgData name="Kulinich Bohdan" userId="48e65c9f34e137d0" providerId="LiveId" clId="{0CCD81C5-E174-4CD6-9D12-E4F9D44994C4}" dt="2020-06-29T05:48:03.396" v="4" actId="478"/>
          <ac:cxnSpMkLst>
            <pc:docMk/>
            <pc:sldMk cId="3467199460" sldId="428"/>
            <ac:cxnSpMk id="47" creationId="{32D65C9C-429F-4E85-81DC-6B0F9879726E}"/>
          </ac:cxnSpMkLst>
        </pc:cxnChg>
        <pc:cxnChg chg="del">
          <ac:chgData name="Kulinich Bohdan" userId="48e65c9f34e137d0" providerId="LiveId" clId="{0CCD81C5-E174-4CD6-9D12-E4F9D44994C4}" dt="2020-06-29T05:48:03.396" v="4" actId="478"/>
          <ac:cxnSpMkLst>
            <pc:docMk/>
            <pc:sldMk cId="3467199460" sldId="428"/>
            <ac:cxnSpMk id="52" creationId="{16961547-E7BE-450C-90DC-A7508874EBFB}"/>
          </ac:cxnSpMkLst>
        </pc:cxnChg>
        <pc:cxnChg chg="del">
          <ac:chgData name="Kulinich Bohdan" userId="48e65c9f34e137d0" providerId="LiveId" clId="{0CCD81C5-E174-4CD6-9D12-E4F9D44994C4}" dt="2020-06-29T05:48:03.396" v="4" actId="478"/>
          <ac:cxnSpMkLst>
            <pc:docMk/>
            <pc:sldMk cId="3467199460" sldId="428"/>
            <ac:cxnSpMk id="57" creationId="{7B651C1C-2477-4CA3-AAB9-099D85FA0AB3}"/>
          </ac:cxnSpMkLst>
        </pc:cxnChg>
        <pc:cxnChg chg="del">
          <ac:chgData name="Kulinich Bohdan" userId="48e65c9f34e137d0" providerId="LiveId" clId="{0CCD81C5-E174-4CD6-9D12-E4F9D44994C4}" dt="2020-06-29T05:48:03.396" v="4" actId="478"/>
          <ac:cxnSpMkLst>
            <pc:docMk/>
            <pc:sldMk cId="3467199460" sldId="428"/>
            <ac:cxnSpMk id="63" creationId="{DEA2CE56-F63F-418F-8CD4-024D090359B5}"/>
          </ac:cxnSpMkLst>
        </pc:cxnChg>
      </pc:sldChg>
      <pc:sldChg chg="add">
        <pc:chgData name="Kulinich Bohdan" userId="48e65c9f34e137d0" providerId="LiveId" clId="{0CCD81C5-E174-4CD6-9D12-E4F9D44994C4}" dt="2020-07-01T02:31:23.514" v="1960"/>
        <pc:sldMkLst>
          <pc:docMk/>
          <pc:sldMk cId="752518231" sldId="430"/>
        </pc:sldMkLst>
      </pc:sldChg>
      <pc:sldChg chg="del">
        <pc:chgData name="Kulinich Bohdan" userId="48e65c9f34e137d0" providerId="LiveId" clId="{0CCD81C5-E174-4CD6-9D12-E4F9D44994C4}" dt="2020-07-01T02:31:22.334" v="1959" actId="47"/>
        <pc:sldMkLst>
          <pc:docMk/>
          <pc:sldMk cId="1933819423" sldId="431"/>
        </pc:sldMkLst>
      </pc:sldChg>
      <pc:sldChg chg="delSp add del mod delAnim">
        <pc:chgData name="Kulinich Bohdan" userId="48e65c9f34e137d0" providerId="LiveId" clId="{0CCD81C5-E174-4CD6-9D12-E4F9D44994C4}" dt="2020-06-29T17:07:28.533" v="574" actId="47"/>
        <pc:sldMkLst>
          <pc:docMk/>
          <pc:sldMk cId="1993370526" sldId="432"/>
        </pc:sldMkLst>
        <pc:spChg chg="del">
          <ac:chgData name="Kulinich Bohdan" userId="48e65c9f34e137d0" providerId="LiveId" clId="{0CCD81C5-E174-4CD6-9D12-E4F9D44994C4}" dt="2020-06-29T17:07:04.833" v="565" actId="478"/>
          <ac:spMkLst>
            <pc:docMk/>
            <pc:sldMk cId="1993370526" sldId="432"/>
            <ac:spMk id="79" creationId="{923380E8-4D0E-44B1-B60A-A63E30F857C9}"/>
          </ac:spMkLst>
        </pc:spChg>
        <pc:grpChg chg="del">
          <ac:chgData name="Kulinich Bohdan" userId="48e65c9f34e137d0" providerId="LiveId" clId="{0CCD81C5-E174-4CD6-9D12-E4F9D44994C4}" dt="2020-06-29T17:07:05.363" v="566" actId="478"/>
          <ac:grpSpMkLst>
            <pc:docMk/>
            <pc:sldMk cId="1993370526" sldId="432"/>
            <ac:grpSpMk id="17" creationId="{4C62376C-521B-4FB9-B2CF-491EC13A172E}"/>
          </ac:grpSpMkLst>
        </pc:grpChg>
        <pc:picChg chg="del">
          <ac:chgData name="Kulinich Bohdan" userId="48e65c9f34e137d0" providerId="LiveId" clId="{0CCD81C5-E174-4CD6-9D12-E4F9D44994C4}" dt="2020-06-29T17:07:06.023" v="567" actId="478"/>
          <ac:picMkLst>
            <pc:docMk/>
            <pc:sldMk cId="1993370526" sldId="432"/>
            <ac:picMk id="8" creationId="{3961858B-D687-469C-8C86-CE65BEFFE2CE}"/>
          </ac:picMkLst>
        </pc:picChg>
      </pc:sldChg>
      <pc:sldChg chg="addSp delSp modSp mod delAnim modAnim">
        <pc:chgData name="Kulinich Bohdan" userId="48e65c9f34e137d0" providerId="LiveId" clId="{0CCD81C5-E174-4CD6-9D12-E4F9D44994C4}" dt="2020-06-30T02:37:38.405" v="1246" actId="20577"/>
        <pc:sldMkLst>
          <pc:docMk/>
          <pc:sldMk cId="3676001664" sldId="441"/>
        </pc:sldMkLst>
        <pc:spChg chg="mod">
          <ac:chgData name="Kulinich Bohdan" userId="48e65c9f34e137d0" providerId="LiveId" clId="{0CCD81C5-E174-4CD6-9D12-E4F9D44994C4}" dt="2020-06-29T17:42:43.961" v="824" actId="1076"/>
          <ac:spMkLst>
            <pc:docMk/>
            <pc:sldMk cId="3676001664" sldId="441"/>
            <ac:spMk id="6" creationId="{4CD1B612-D16C-4F70-8335-78480BFE8EC8}"/>
          </ac:spMkLst>
        </pc:spChg>
        <pc:spChg chg="del">
          <ac:chgData name="Kulinich Bohdan" userId="48e65c9f34e137d0" providerId="LiveId" clId="{0CCD81C5-E174-4CD6-9D12-E4F9D44994C4}" dt="2020-06-29T17:42:09.901" v="775" actId="478"/>
          <ac:spMkLst>
            <pc:docMk/>
            <pc:sldMk cId="3676001664" sldId="441"/>
            <ac:spMk id="10" creationId="{312DB727-5A74-4788-9C3A-C24306A3C867}"/>
          </ac:spMkLst>
        </pc:spChg>
        <pc:spChg chg="del">
          <ac:chgData name="Kulinich Bohdan" userId="48e65c9f34e137d0" providerId="LiveId" clId="{0CCD81C5-E174-4CD6-9D12-E4F9D44994C4}" dt="2020-06-29T17:42:09.901" v="775" actId="478"/>
          <ac:spMkLst>
            <pc:docMk/>
            <pc:sldMk cId="3676001664" sldId="441"/>
            <ac:spMk id="12" creationId="{7376ABFC-F728-4A78-94F6-95D3BB7A6830}"/>
          </ac:spMkLst>
        </pc:spChg>
        <pc:spChg chg="del">
          <ac:chgData name="Kulinich Bohdan" userId="48e65c9f34e137d0" providerId="LiveId" clId="{0CCD81C5-E174-4CD6-9D12-E4F9D44994C4}" dt="2020-06-29T17:42:09.901" v="775" actId="478"/>
          <ac:spMkLst>
            <pc:docMk/>
            <pc:sldMk cId="3676001664" sldId="441"/>
            <ac:spMk id="13" creationId="{0C183F6F-8908-47F5-B6E9-35B5BE031611}"/>
          </ac:spMkLst>
        </pc:spChg>
        <pc:spChg chg="del">
          <ac:chgData name="Kulinich Bohdan" userId="48e65c9f34e137d0" providerId="LiveId" clId="{0CCD81C5-E174-4CD6-9D12-E4F9D44994C4}" dt="2020-06-29T17:42:09.901" v="775" actId="478"/>
          <ac:spMkLst>
            <pc:docMk/>
            <pc:sldMk cId="3676001664" sldId="441"/>
            <ac:spMk id="14" creationId="{54C56CB8-E078-4AC7-8574-6CD0AF8C96BB}"/>
          </ac:spMkLst>
        </pc:spChg>
        <pc:spChg chg="del">
          <ac:chgData name="Kulinich Bohdan" userId="48e65c9f34e137d0" providerId="LiveId" clId="{0CCD81C5-E174-4CD6-9D12-E4F9D44994C4}" dt="2020-06-29T17:42:09.901" v="775" actId="478"/>
          <ac:spMkLst>
            <pc:docMk/>
            <pc:sldMk cId="3676001664" sldId="441"/>
            <ac:spMk id="15" creationId="{92101052-0D32-48C0-AB83-57D16A852AFD}"/>
          </ac:spMkLst>
        </pc:spChg>
        <pc:spChg chg="del">
          <ac:chgData name="Kulinich Bohdan" userId="48e65c9f34e137d0" providerId="LiveId" clId="{0CCD81C5-E174-4CD6-9D12-E4F9D44994C4}" dt="2020-06-29T17:42:09.901" v="775" actId="478"/>
          <ac:spMkLst>
            <pc:docMk/>
            <pc:sldMk cId="3676001664" sldId="441"/>
            <ac:spMk id="16" creationId="{BF08BD34-8106-4E58-AA76-0157A457A91E}"/>
          </ac:spMkLst>
        </pc:spChg>
        <pc:spChg chg="del">
          <ac:chgData name="Kulinich Bohdan" userId="48e65c9f34e137d0" providerId="LiveId" clId="{0CCD81C5-E174-4CD6-9D12-E4F9D44994C4}" dt="2020-06-29T17:42:09.901" v="775" actId="478"/>
          <ac:spMkLst>
            <pc:docMk/>
            <pc:sldMk cId="3676001664" sldId="441"/>
            <ac:spMk id="18" creationId="{22883502-C6BD-4A4E-A907-E874BC854C98}"/>
          </ac:spMkLst>
        </pc:spChg>
        <pc:spChg chg="del">
          <ac:chgData name="Kulinich Bohdan" userId="48e65c9f34e137d0" providerId="LiveId" clId="{0CCD81C5-E174-4CD6-9D12-E4F9D44994C4}" dt="2020-06-29T17:42:09.901" v="775" actId="478"/>
          <ac:spMkLst>
            <pc:docMk/>
            <pc:sldMk cId="3676001664" sldId="441"/>
            <ac:spMk id="19" creationId="{3D6D8E58-CB27-4D4D-8A6F-8988E7A4CEAF}"/>
          </ac:spMkLst>
        </pc:spChg>
        <pc:spChg chg="add mod">
          <ac:chgData name="Kulinich Bohdan" userId="48e65c9f34e137d0" providerId="LiveId" clId="{0CCD81C5-E174-4CD6-9D12-E4F9D44994C4}" dt="2020-06-29T17:46:48.232" v="915" actId="14100"/>
          <ac:spMkLst>
            <pc:docMk/>
            <pc:sldMk cId="3676001664" sldId="441"/>
            <ac:spMk id="24" creationId="{198DD5CD-1073-4639-A76A-BC96D557E948}"/>
          </ac:spMkLst>
        </pc:spChg>
        <pc:spChg chg="add mod">
          <ac:chgData name="Kulinich Bohdan" userId="48e65c9f34e137d0" providerId="LiveId" clId="{0CCD81C5-E174-4CD6-9D12-E4F9D44994C4}" dt="2020-06-29T17:46:56.182" v="920" actId="14100"/>
          <ac:spMkLst>
            <pc:docMk/>
            <pc:sldMk cId="3676001664" sldId="441"/>
            <ac:spMk id="25" creationId="{0744116C-A7E1-4F30-9569-D23FB1F67809}"/>
          </ac:spMkLst>
        </pc:spChg>
        <pc:spChg chg="add mod">
          <ac:chgData name="Kulinich Bohdan" userId="48e65c9f34e137d0" providerId="LiveId" clId="{0CCD81C5-E174-4CD6-9D12-E4F9D44994C4}" dt="2020-06-29T17:47:19.242" v="927" actId="1076"/>
          <ac:spMkLst>
            <pc:docMk/>
            <pc:sldMk cId="3676001664" sldId="441"/>
            <ac:spMk id="26" creationId="{78458636-89D2-4800-8F51-1619318BB498}"/>
          </ac:spMkLst>
        </pc:spChg>
        <pc:spChg chg="add mod">
          <ac:chgData name="Kulinich Bohdan" userId="48e65c9f34e137d0" providerId="LiveId" clId="{0CCD81C5-E174-4CD6-9D12-E4F9D44994C4}" dt="2020-06-29T17:48:41.902" v="952" actId="207"/>
          <ac:spMkLst>
            <pc:docMk/>
            <pc:sldMk cId="3676001664" sldId="441"/>
            <ac:spMk id="27" creationId="{A4CF6B59-95A2-4533-B112-6E518D443750}"/>
          </ac:spMkLst>
        </pc:spChg>
        <pc:spChg chg="add mod">
          <ac:chgData name="Kulinich Bohdan" userId="48e65c9f34e137d0" providerId="LiveId" clId="{0CCD81C5-E174-4CD6-9D12-E4F9D44994C4}" dt="2020-06-30T02:06:59.702" v="991" actId="1076"/>
          <ac:spMkLst>
            <pc:docMk/>
            <pc:sldMk cId="3676001664" sldId="441"/>
            <ac:spMk id="28" creationId="{ECA5192A-44CF-4DE1-82C9-37DB8F55AC88}"/>
          </ac:spMkLst>
        </pc:spChg>
        <pc:spChg chg="add mod">
          <ac:chgData name="Kulinich Bohdan" userId="48e65c9f34e137d0" providerId="LiveId" clId="{0CCD81C5-E174-4CD6-9D12-E4F9D44994C4}" dt="2020-06-30T02:08:03.522" v="1014" actId="1076"/>
          <ac:spMkLst>
            <pc:docMk/>
            <pc:sldMk cId="3676001664" sldId="441"/>
            <ac:spMk id="29" creationId="{28961F97-DE4F-408C-809D-1B8B3B24481D}"/>
          </ac:spMkLst>
        </pc:spChg>
        <pc:spChg chg="add mod">
          <ac:chgData name="Kulinich Bohdan" userId="48e65c9f34e137d0" providerId="LiveId" clId="{0CCD81C5-E174-4CD6-9D12-E4F9D44994C4}" dt="2020-06-30T02:37:38.405" v="1246" actId="20577"/>
          <ac:spMkLst>
            <pc:docMk/>
            <pc:sldMk cId="3676001664" sldId="441"/>
            <ac:spMk id="38" creationId="{50A2EA4E-20E1-41B8-8247-F3D50F59C715}"/>
          </ac:spMkLst>
        </pc:spChg>
        <pc:spChg chg="add mod">
          <ac:chgData name="Kulinich Bohdan" userId="48e65c9f34e137d0" providerId="LiveId" clId="{0CCD81C5-E174-4CD6-9D12-E4F9D44994C4}" dt="2020-06-30T02:08:32.193" v="1021" actId="14100"/>
          <ac:spMkLst>
            <pc:docMk/>
            <pc:sldMk cId="3676001664" sldId="441"/>
            <ac:spMk id="39" creationId="{0602D40D-2EC6-4C0C-A486-A0CB94F47B96}"/>
          </ac:spMkLst>
        </pc:spChg>
        <pc:spChg chg="add mod">
          <ac:chgData name="Kulinich Bohdan" userId="48e65c9f34e137d0" providerId="LiveId" clId="{0CCD81C5-E174-4CD6-9D12-E4F9D44994C4}" dt="2020-06-30T02:08:50.282" v="1029" actId="14100"/>
          <ac:spMkLst>
            <pc:docMk/>
            <pc:sldMk cId="3676001664" sldId="441"/>
            <ac:spMk id="40" creationId="{EDEE4060-6990-4435-B310-E0B8F0593528}"/>
          </ac:spMkLst>
        </pc:spChg>
        <pc:spChg chg="add mod">
          <ac:chgData name="Kulinich Bohdan" userId="48e65c9f34e137d0" providerId="LiveId" clId="{0CCD81C5-E174-4CD6-9D12-E4F9D44994C4}" dt="2020-06-30T02:09:55.903" v="1052" actId="1076"/>
          <ac:spMkLst>
            <pc:docMk/>
            <pc:sldMk cId="3676001664" sldId="441"/>
            <ac:spMk id="50" creationId="{6221CCD2-3E78-4976-96B0-2D22F0BB726A}"/>
          </ac:spMkLst>
        </pc:spChg>
        <pc:spChg chg="add mod">
          <ac:chgData name="Kulinich Bohdan" userId="48e65c9f34e137d0" providerId="LiveId" clId="{0CCD81C5-E174-4CD6-9D12-E4F9D44994C4}" dt="2020-06-30T02:12:32.549" v="1089" actId="14100"/>
          <ac:spMkLst>
            <pc:docMk/>
            <pc:sldMk cId="3676001664" sldId="441"/>
            <ac:spMk id="77" creationId="{8B1404D1-0591-423F-9258-51494BD28DB8}"/>
          </ac:spMkLst>
        </pc:spChg>
        <pc:spChg chg="add mod">
          <ac:chgData name="Kulinich Bohdan" userId="48e65c9f34e137d0" providerId="LiveId" clId="{0CCD81C5-E174-4CD6-9D12-E4F9D44994C4}" dt="2020-06-30T02:12:47.709" v="1096" actId="14100"/>
          <ac:spMkLst>
            <pc:docMk/>
            <pc:sldMk cId="3676001664" sldId="441"/>
            <ac:spMk id="78" creationId="{C765FD4F-239E-44D3-A07D-04C11E4FD6BA}"/>
          </ac:spMkLst>
        </pc:spChg>
        <pc:spChg chg="add mod">
          <ac:chgData name="Kulinich Bohdan" userId="48e65c9f34e137d0" providerId="LiveId" clId="{0CCD81C5-E174-4CD6-9D12-E4F9D44994C4}" dt="2020-06-30T02:13:04.329" v="1104" actId="1076"/>
          <ac:spMkLst>
            <pc:docMk/>
            <pc:sldMk cId="3676001664" sldId="441"/>
            <ac:spMk id="79" creationId="{DACCCFFF-8BF7-4DD9-8CEB-32A31E80E13A}"/>
          </ac:spMkLst>
        </pc:spChg>
        <pc:spChg chg="add mod">
          <ac:chgData name="Kulinich Bohdan" userId="48e65c9f34e137d0" providerId="LiveId" clId="{0CCD81C5-E174-4CD6-9D12-E4F9D44994C4}" dt="2020-06-30T02:13:20.959" v="1112" actId="14100"/>
          <ac:spMkLst>
            <pc:docMk/>
            <pc:sldMk cId="3676001664" sldId="441"/>
            <ac:spMk id="80" creationId="{957440A0-D4F0-4D98-B6A0-F2F92D258C44}"/>
          </ac:spMkLst>
        </pc:spChg>
        <pc:spChg chg="add mod">
          <ac:chgData name="Kulinich Bohdan" userId="48e65c9f34e137d0" providerId="LiveId" clId="{0CCD81C5-E174-4CD6-9D12-E4F9D44994C4}" dt="2020-06-30T02:13:32.199" v="1114" actId="1076"/>
          <ac:spMkLst>
            <pc:docMk/>
            <pc:sldMk cId="3676001664" sldId="441"/>
            <ac:spMk id="81" creationId="{FD52450A-D163-4705-B7BC-63F9D2D7201B}"/>
          </ac:spMkLst>
        </pc:spChg>
        <pc:spChg chg="add mod">
          <ac:chgData name="Kulinich Bohdan" userId="48e65c9f34e137d0" providerId="LiveId" clId="{0CCD81C5-E174-4CD6-9D12-E4F9D44994C4}" dt="2020-06-30T02:24:08.112" v="1240" actId="1076"/>
          <ac:spMkLst>
            <pc:docMk/>
            <pc:sldMk cId="3676001664" sldId="441"/>
            <ac:spMk id="82" creationId="{235B40C9-4C4E-4A9F-8F83-326028F8070D}"/>
          </ac:spMkLst>
        </pc:spChg>
        <pc:spChg chg="add mod">
          <ac:chgData name="Kulinich Bohdan" userId="48e65c9f34e137d0" providerId="LiveId" clId="{0CCD81C5-E174-4CD6-9D12-E4F9D44994C4}" dt="2020-06-30T02:24:08.112" v="1240" actId="1076"/>
          <ac:spMkLst>
            <pc:docMk/>
            <pc:sldMk cId="3676001664" sldId="441"/>
            <ac:spMk id="83" creationId="{533AA7DE-F645-4C31-87D6-F6914F307FC0}"/>
          </ac:spMkLst>
        </pc:spChg>
        <pc:spChg chg="add mod">
          <ac:chgData name="Kulinich Bohdan" userId="48e65c9f34e137d0" providerId="LiveId" clId="{0CCD81C5-E174-4CD6-9D12-E4F9D44994C4}" dt="2020-06-30T02:24:08.112" v="1240" actId="1076"/>
          <ac:spMkLst>
            <pc:docMk/>
            <pc:sldMk cId="3676001664" sldId="441"/>
            <ac:spMk id="84" creationId="{EDF870A9-8FE4-4C6B-8C80-7C37AE80A3CB}"/>
          </ac:spMkLst>
        </pc:spChg>
        <pc:spChg chg="add mod">
          <ac:chgData name="Kulinich Bohdan" userId="48e65c9f34e137d0" providerId="LiveId" clId="{0CCD81C5-E174-4CD6-9D12-E4F9D44994C4}" dt="2020-06-30T02:24:08.112" v="1240" actId="1076"/>
          <ac:spMkLst>
            <pc:docMk/>
            <pc:sldMk cId="3676001664" sldId="441"/>
            <ac:spMk id="85" creationId="{4047FBC5-8286-48DC-B81F-6F563D6EF06B}"/>
          </ac:spMkLst>
        </pc:spChg>
        <pc:grpChg chg="add del mod">
          <ac:chgData name="Kulinich Bohdan" userId="48e65c9f34e137d0" providerId="LiveId" clId="{0CCD81C5-E174-4CD6-9D12-E4F9D44994C4}" dt="2020-06-30T02:09:17.493" v="1037" actId="478"/>
          <ac:grpSpMkLst>
            <pc:docMk/>
            <pc:sldMk cId="3676001664" sldId="441"/>
            <ac:grpSpMk id="37" creationId="{7498CBF7-074A-4C5C-9CC4-C9DB84989369}"/>
          </ac:grpSpMkLst>
        </pc:grpChg>
        <pc:picChg chg="add del mod modCrop">
          <ac:chgData name="Kulinich Bohdan" userId="48e65c9f34e137d0" providerId="LiveId" clId="{0CCD81C5-E174-4CD6-9D12-E4F9D44994C4}" dt="2020-06-30T02:13:35.419" v="1115" actId="478"/>
          <ac:picMkLst>
            <pc:docMk/>
            <pc:sldMk cId="3676001664" sldId="441"/>
            <ac:picMk id="2" creationId="{2FEF5439-824C-4D29-B754-13143870BDFE}"/>
          </ac:picMkLst>
        </pc:picChg>
        <pc:cxnChg chg="del">
          <ac:chgData name="Kulinich Bohdan" userId="48e65c9f34e137d0" providerId="LiveId" clId="{0CCD81C5-E174-4CD6-9D12-E4F9D44994C4}" dt="2020-06-29T17:42:09.901" v="775" actId="478"/>
          <ac:cxnSpMkLst>
            <pc:docMk/>
            <pc:sldMk cId="3676001664" sldId="441"/>
            <ac:cxnSpMk id="9" creationId="{4E2EB26A-BBE1-4987-964B-642676545395}"/>
          </ac:cxnSpMkLst>
        </pc:cxnChg>
        <pc:cxnChg chg="add mod">
          <ac:chgData name="Kulinich Bohdan" userId="48e65c9f34e137d0" providerId="LiveId" clId="{0CCD81C5-E174-4CD6-9D12-E4F9D44994C4}" dt="2020-06-29T17:45:30.522" v="893" actId="14100"/>
          <ac:cxnSpMkLst>
            <pc:docMk/>
            <pc:sldMk cId="3676001664" sldId="441"/>
            <ac:cxnSpMk id="17" creationId="{892F72AF-9A23-4F22-8038-127FD827039F}"/>
          </ac:cxnSpMkLst>
        </pc:cxnChg>
        <pc:cxnChg chg="add mod">
          <ac:chgData name="Kulinich Bohdan" userId="48e65c9f34e137d0" providerId="LiveId" clId="{0CCD81C5-E174-4CD6-9D12-E4F9D44994C4}" dt="2020-06-30T02:05:31.382" v="973" actId="14100"/>
          <ac:cxnSpMkLst>
            <pc:docMk/>
            <pc:sldMk cId="3676001664" sldId="441"/>
            <ac:cxnSpMk id="18" creationId="{4F590DB1-684A-41DA-9D11-1A01997F1DDC}"/>
          </ac:cxnSpMkLst>
        </pc:cxnChg>
        <pc:cxnChg chg="add mod">
          <ac:chgData name="Kulinich Bohdan" userId="48e65c9f34e137d0" providerId="LiveId" clId="{0CCD81C5-E174-4CD6-9D12-E4F9D44994C4}" dt="2020-06-29T17:48:54.631" v="954" actId="14100"/>
          <ac:cxnSpMkLst>
            <pc:docMk/>
            <pc:sldMk cId="3676001664" sldId="441"/>
            <ac:cxnSpMk id="20" creationId="{5139C8AC-90AB-4A44-A228-C6AE66486523}"/>
          </ac:cxnSpMkLst>
        </pc:cxnChg>
        <pc:cxnChg chg="add mod">
          <ac:chgData name="Kulinich Bohdan" userId="48e65c9f34e137d0" providerId="LiveId" clId="{0CCD81C5-E174-4CD6-9D12-E4F9D44994C4}" dt="2020-06-30T02:05:44.276" v="977" actId="14100"/>
          <ac:cxnSpMkLst>
            <pc:docMk/>
            <pc:sldMk cId="3676001664" sldId="441"/>
            <ac:cxnSpMk id="21" creationId="{FA1677AD-AC06-4FA4-AA1A-6F2699F79CEA}"/>
          </ac:cxnSpMkLst>
        </pc:cxnChg>
        <pc:cxnChg chg="add mod">
          <ac:chgData name="Kulinich Bohdan" userId="48e65c9f34e137d0" providerId="LiveId" clId="{0CCD81C5-E174-4CD6-9D12-E4F9D44994C4}" dt="2020-06-29T17:48:57.222" v="955" actId="14100"/>
          <ac:cxnSpMkLst>
            <pc:docMk/>
            <pc:sldMk cId="3676001664" sldId="441"/>
            <ac:cxnSpMk id="22" creationId="{1743F97A-6776-45F9-B03B-9320959A0E54}"/>
          </ac:cxnSpMkLst>
        </pc:cxnChg>
        <pc:cxnChg chg="add mod">
          <ac:chgData name="Kulinich Bohdan" userId="48e65c9f34e137d0" providerId="LiveId" clId="{0CCD81C5-E174-4CD6-9D12-E4F9D44994C4}" dt="2020-06-30T02:07:13.402" v="995" actId="14100"/>
          <ac:cxnSpMkLst>
            <pc:docMk/>
            <pc:sldMk cId="3676001664" sldId="441"/>
            <ac:cxnSpMk id="23" creationId="{68F32110-128B-495A-A439-7244E7E1ADF2}"/>
          </ac:cxnSpMkLst>
        </pc:cxnChg>
        <pc:cxnChg chg="add mod">
          <ac:chgData name="Kulinich Bohdan" userId="48e65c9f34e137d0" providerId="LiveId" clId="{0CCD81C5-E174-4CD6-9D12-E4F9D44994C4}" dt="2020-06-29T17:49:11.222" v="959" actId="14100"/>
          <ac:cxnSpMkLst>
            <pc:docMk/>
            <pc:sldMk cId="3676001664" sldId="441"/>
            <ac:cxnSpMk id="30" creationId="{06FABC47-545A-4F51-8CFA-329BFC389BF9}"/>
          </ac:cxnSpMkLst>
        </pc:cxnChg>
        <pc:cxnChg chg="add mod">
          <ac:chgData name="Kulinich Bohdan" userId="48e65c9f34e137d0" providerId="LiveId" clId="{0CCD81C5-E174-4CD6-9D12-E4F9D44994C4}" dt="2020-06-30T02:11:27.544" v="1064" actId="208"/>
          <ac:cxnSpMkLst>
            <pc:docMk/>
            <pc:sldMk cId="3676001664" sldId="441"/>
            <ac:cxnSpMk id="31" creationId="{885E4636-FA7C-4C29-B653-7013D9471B4B}"/>
          </ac:cxnSpMkLst>
        </pc:cxnChg>
        <pc:cxnChg chg="add mod">
          <ac:chgData name="Kulinich Bohdan" userId="48e65c9f34e137d0" providerId="LiveId" clId="{0CCD81C5-E174-4CD6-9D12-E4F9D44994C4}" dt="2020-06-29T17:49:21.342" v="963" actId="14100"/>
          <ac:cxnSpMkLst>
            <pc:docMk/>
            <pc:sldMk cId="3676001664" sldId="441"/>
            <ac:cxnSpMk id="32" creationId="{0957E700-A79C-4DE8-A7FE-1644282D0E69}"/>
          </ac:cxnSpMkLst>
        </pc:cxnChg>
        <pc:cxnChg chg="add mod">
          <ac:chgData name="Kulinich Bohdan" userId="48e65c9f34e137d0" providerId="LiveId" clId="{0CCD81C5-E174-4CD6-9D12-E4F9D44994C4}" dt="2020-06-30T02:07:44.383" v="1006" actId="14100"/>
          <ac:cxnSpMkLst>
            <pc:docMk/>
            <pc:sldMk cId="3676001664" sldId="441"/>
            <ac:cxnSpMk id="33" creationId="{5496F636-1064-4A49-9BF0-AD7654FBE2DE}"/>
          </ac:cxnSpMkLst>
        </pc:cxnChg>
        <pc:cxnChg chg="add mod">
          <ac:chgData name="Kulinich Bohdan" userId="48e65c9f34e137d0" providerId="LiveId" clId="{0CCD81C5-E174-4CD6-9D12-E4F9D44994C4}" dt="2020-06-30T02:07:56.652" v="1011" actId="14100"/>
          <ac:cxnSpMkLst>
            <pc:docMk/>
            <pc:sldMk cId="3676001664" sldId="441"/>
            <ac:cxnSpMk id="34" creationId="{DFCF616A-0FBF-4DBC-92C2-0607FD6C6A4F}"/>
          </ac:cxnSpMkLst>
        </pc:cxnChg>
        <pc:cxnChg chg="add mod">
          <ac:chgData name="Kulinich Bohdan" userId="48e65c9f34e137d0" providerId="LiveId" clId="{0CCD81C5-E174-4CD6-9D12-E4F9D44994C4}" dt="2020-06-29T17:49:31.492" v="967" actId="14100"/>
          <ac:cxnSpMkLst>
            <pc:docMk/>
            <pc:sldMk cId="3676001664" sldId="441"/>
            <ac:cxnSpMk id="35" creationId="{3A4800EC-A826-4E01-8FF6-6A9981DD2742}"/>
          </ac:cxnSpMkLst>
        </pc:cxnChg>
        <pc:cxnChg chg="add mod">
          <ac:chgData name="Kulinich Bohdan" userId="48e65c9f34e137d0" providerId="LiveId" clId="{0CCD81C5-E174-4CD6-9D12-E4F9D44994C4}" dt="2020-06-30T02:09:01.562" v="1033" actId="164"/>
          <ac:cxnSpMkLst>
            <pc:docMk/>
            <pc:sldMk cId="3676001664" sldId="441"/>
            <ac:cxnSpMk id="41" creationId="{64481F06-F171-4731-A9AD-FAA7A1D79ADC}"/>
          </ac:cxnSpMkLst>
        </pc:cxnChg>
        <pc:cxnChg chg="add mod">
          <ac:chgData name="Kulinich Bohdan" userId="48e65c9f34e137d0" providerId="LiveId" clId="{0CCD81C5-E174-4CD6-9D12-E4F9D44994C4}" dt="2020-06-30T02:09:01.562" v="1033" actId="164"/>
          <ac:cxnSpMkLst>
            <pc:docMk/>
            <pc:sldMk cId="3676001664" sldId="441"/>
            <ac:cxnSpMk id="42" creationId="{FB5F13C2-0A99-4EEB-A696-6AB357490D75}"/>
          </ac:cxnSpMkLst>
        </pc:cxnChg>
        <pc:cxnChg chg="add mod">
          <ac:chgData name="Kulinich Bohdan" userId="48e65c9f34e137d0" providerId="LiveId" clId="{0CCD81C5-E174-4CD6-9D12-E4F9D44994C4}" dt="2020-06-30T02:09:31.473" v="1044" actId="14100"/>
          <ac:cxnSpMkLst>
            <pc:docMk/>
            <pc:sldMk cId="3676001664" sldId="441"/>
            <ac:cxnSpMk id="44" creationId="{00D6EC2E-48FC-46BF-8497-D6159701AD01}"/>
          </ac:cxnSpMkLst>
        </pc:cxnChg>
        <pc:cxnChg chg="add mod">
          <ac:chgData name="Kulinich Bohdan" userId="48e65c9f34e137d0" providerId="LiveId" clId="{0CCD81C5-E174-4CD6-9D12-E4F9D44994C4}" dt="2020-06-30T02:09:45.643" v="1050" actId="14100"/>
          <ac:cxnSpMkLst>
            <pc:docMk/>
            <pc:sldMk cId="3676001664" sldId="441"/>
            <ac:cxnSpMk id="47" creationId="{AF2D779E-FD82-4C7A-8EB7-809763C0EB70}"/>
          </ac:cxnSpMkLst>
        </pc:cxnChg>
        <pc:cxnChg chg="add mod">
          <ac:chgData name="Kulinich Bohdan" userId="48e65c9f34e137d0" providerId="LiveId" clId="{0CCD81C5-E174-4CD6-9D12-E4F9D44994C4}" dt="2020-06-30T02:11:31.029" v="1065" actId="208"/>
          <ac:cxnSpMkLst>
            <pc:docMk/>
            <pc:sldMk cId="3676001664" sldId="441"/>
            <ac:cxnSpMk id="52" creationId="{FFB8029C-5DC6-47C3-BD20-1C07C2B64A24}"/>
          </ac:cxnSpMkLst>
        </pc:cxnChg>
        <pc:cxnChg chg="add mod">
          <ac:chgData name="Kulinich Bohdan" userId="48e65c9f34e137d0" providerId="LiveId" clId="{0CCD81C5-E174-4CD6-9D12-E4F9D44994C4}" dt="2020-06-30T02:11:31.029" v="1065" actId="208"/>
          <ac:cxnSpMkLst>
            <pc:docMk/>
            <pc:sldMk cId="3676001664" sldId="441"/>
            <ac:cxnSpMk id="53" creationId="{1F164339-7077-4E6A-9DBE-C40B58A23EB0}"/>
          </ac:cxnSpMkLst>
        </pc:cxnChg>
        <pc:cxnChg chg="add mod">
          <ac:chgData name="Kulinich Bohdan" userId="48e65c9f34e137d0" providerId="LiveId" clId="{0CCD81C5-E174-4CD6-9D12-E4F9D44994C4}" dt="2020-06-30T02:11:31.029" v="1065" actId="208"/>
          <ac:cxnSpMkLst>
            <pc:docMk/>
            <pc:sldMk cId="3676001664" sldId="441"/>
            <ac:cxnSpMk id="54" creationId="{F593BC05-6B33-4CE6-B097-78FACDB80070}"/>
          </ac:cxnSpMkLst>
        </pc:cxnChg>
        <pc:cxnChg chg="add mod">
          <ac:chgData name="Kulinich Bohdan" userId="48e65c9f34e137d0" providerId="LiveId" clId="{0CCD81C5-E174-4CD6-9D12-E4F9D44994C4}" dt="2020-06-30T02:11:31.029" v="1065" actId="208"/>
          <ac:cxnSpMkLst>
            <pc:docMk/>
            <pc:sldMk cId="3676001664" sldId="441"/>
            <ac:cxnSpMk id="55" creationId="{BA6A8423-C219-4FC9-B99A-0D1455B03FEB}"/>
          </ac:cxnSpMkLst>
        </pc:cxnChg>
        <pc:cxnChg chg="add mod">
          <ac:chgData name="Kulinich Bohdan" userId="48e65c9f34e137d0" providerId="LiveId" clId="{0CCD81C5-E174-4CD6-9D12-E4F9D44994C4}" dt="2020-06-30T02:11:31.029" v="1065" actId="208"/>
          <ac:cxnSpMkLst>
            <pc:docMk/>
            <pc:sldMk cId="3676001664" sldId="441"/>
            <ac:cxnSpMk id="56" creationId="{33EE770C-3F0E-4F28-842E-4F6FB022F628}"/>
          </ac:cxnSpMkLst>
        </pc:cxnChg>
        <pc:cxnChg chg="add mod">
          <ac:chgData name="Kulinich Bohdan" userId="48e65c9f34e137d0" providerId="LiveId" clId="{0CCD81C5-E174-4CD6-9D12-E4F9D44994C4}" dt="2020-06-30T02:11:31.029" v="1065" actId="208"/>
          <ac:cxnSpMkLst>
            <pc:docMk/>
            <pc:sldMk cId="3676001664" sldId="441"/>
            <ac:cxnSpMk id="57" creationId="{67771122-17A7-4E51-ADE1-FE3740677960}"/>
          </ac:cxnSpMkLst>
        </pc:cxnChg>
        <pc:cxnChg chg="add mod">
          <ac:chgData name="Kulinich Bohdan" userId="48e65c9f34e137d0" providerId="LiveId" clId="{0CCD81C5-E174-4CD6-9D12-E4F9D44994C4}" dt="2020-06-30T02:11:31.029" v="1065" actId="208"/>
          <ac:cxnSpMkLst>
            <pc:docMk/>
            <pc:sldMk cId="3676001664" sldId="441"/>
            <ac:cxnSpMk id="58" creationId="{52519755-1D4E-439F-A434-AD5BC583A0D2}"/>
          </ac:cxnSpMkLst>
        </pc:cxnChg>
        <pc:cxnChg chg="add mod">
          <ac:chgData name="Kulinich Bohdan" userId="48e65c9f34e137d0" providerId="LiveId" clId="{0CCD81C5-E174-4CD6-9D12-E4F9D44994C4}" dt="2020-06-30T02:11:31.029" v="1065" actId="208"/>
          <ac:cxnSpMkLst>
            <pc:docMk/>
            <pc:sldMk cId="3676001664" sldId="441"/>
            <ac:cxnSpMk id="59" creationId="{3F2F776F-6F31-4CE4-A731-BA3ACCB491F0}"/>
          </ac:cxnSpMkLst>
        </pc:cxnChg>
        <pc:cxnChg chg="add mod">
          <ac:chgData name="Kulinich Bohdan" userId="48e65c9f34e137d0" providerId="LiveId" clId="{0CCD81C5-E174-4CD6-9D12-E4F9D44994C4}" dt="2020-06-30T02:11:31.029" v="1065" actId="208"/>
          <ac:cxnSpMkLst>
            <pc:docMk/>
            <pc:sldMk cId="3676001664" sldId="441"/>
            <ac:cxnSpMk id="60" creationId="{7258F784-CB4D-4D75-9105-9EAF07CC8816}"/>
          </ac:cxnSpMkLst>
        </pc:cxnChg>
        <pc:cxnChg chg="add mod">
          <ac:chgData name="Kulinich Bohdan" userId="48e65c9f34e137d0" providerId="LiveId" clId="{0CCD81C5-E174-4CD6-9D12-E4F9D44994C4}" dt="2020-06-30T02:11:31.029" v="1065" actId="208"/>
          <ac:cxnSpMkLst>
            <pc:docMk/>
            <pc:sldMk cId="3676001664" sldId="441"/>
            <ac:cxnSpMk id="61" creationId="{6D5B34B4-055B-46A9-B0F3-1D2D87E119B3}"/>
          </ac:cxnSpMkLst>
        </pc:cxnChg>
        <pc:cxnChg chg="add mod">
          <ac:chgData name="Kulinich Bohdan" userId="48e65c9f34e137d0" providerId="LiveId" clId="{0CCD81C5-E174-4CD6-9D12-E4F9D44994C4}" dt="2020-06-30T02:11:31.029" v="1065" actId="208"/>
          <ac:cxnSpMkLst>
            <pc:docMk/>
            <pc:sldMk cId="3676001664" sldId="441"/>
            <ac:cxnSpMk id="62" creationId="{A5E5397D-6FCA-4C5E-8225-7518B957298F}"/>
          </ac:cxnSpMkLst>
        </pc:cxnChg>
        <pc:cxnChg chg="add mod">
          <ac:chgData name="Kulinich Bohdan" userId="48e65c9f34e137d0" providerId="LiveId" clId="{0CCD81C5-E174-4CD6-9D12-E4F9D44994C4}" dt="2020-06-30T02:11:31.029" v="1065" actId="208"/>
          <ac:cxnSpMkLst>
            <pc:docMk/>
            <pc:sldMk cId="3676001664" sldId="441"/>
            <ac:cxnSpMk id="63" creationId="{7F52E54A-7742-4D60-8332-3496EE4ADA76}"/>
          </ac:cxnSpMkLst>
        </pc:cxnChg>
        <pc:cxnChg chg="add del mod">
          <ac:chgData name="Kulinich Bohdan" userId="48e65c9f34e137d0" providerId="LiveId" clId="{0CCD81C5-E174-4CD6-9D12-E4F9D44994C4}" dt="2020-06-30T02:11:20.699" v="1063" actId="478"/>
          <ac:cxnSpMkLst>
            <pc:docMk/>
            <pc:sldMk cId="3676001664" sldId="441"/>
            <ac:cxnSpMk id="64" creationId="{B81B9222-5226-46BD-B9F3-A464F8BD1136}"/>
          </ac:cxnSpMkLst>
        </pc:cxnChg>
        <pc:cxnChg chg="add mod">
          <ac:chgData name="Kulinich Bohdan" userId="48e65c9f34e137d0" providerId="LiveId" clId="{0CCD81C5-E174-4CD6-9D12-E4F9D44994C4}" dt="2020-06-30T02:11:49.219" v="1071" actId="14100"/>
          <ac:cxnSpMkLst>
            <pc:docMk/>
            <pc:sldMk cId="3676001664" sldId="441"/>
            <ac:cxnSpMk id="65" creationId="{6F0AB6FA-BD54-494E-8FE9-AECBC5D1036B}"/>
          </ac:cxnSpMkLst>
        </pc:cxnChg>
        <pc:cxnChg chg="add mod">
          <ac:chgData name="Kulinich Bohdan" userId="48e65c9f34e137d0" providerId="LiveId" clId="{0CCD81C5-E174-4CD6-9D12-E4F9D44994C4}" dt="2020-06-30T02:12:00.699" v="1076" actId="14100"/>
          <ac:cxnSpMkLst>
            <pc:docMk/>
            <pc:sldMk cId="3676001664" sldId="441"/>
            <ac:cxnSpMk id="69" creationId="{822C367C-38DD-4E84-BBD2-738CF9B6456E}"/>
          </ac:cxnSpMkLst>
        </pc:cxnChg>
        <pc:cxnChg chg="add mod">
          <ac:chgData name="Kulinich Bohdan" userId="48e65c9f34e137d0" providerId="LiveId" clId="{0CCD81C5-E174-4CD6-9D12-E4F9D44994C4}" dt="2020-06-30T02:12:11.379" v="1081" actId="14100"/>
          <ac:cxnSpMkLst>
            <pc:docMk/>
            <pc:sldMk cId="3676001664" sldId="441"/>
            <ac:cxnSpMk id="73" creationId="{4ED6D07A-F088-4252-9267-94C9BC81B1FC}"/>
          </ac:cxnSpMkLst>
        </pc:cxnChg>
      </pc:sldChg>
      <pc:sldChg chg="addSp delSp modSp mod modAnim">
        <pc:chgData name="Kulinich Bohdan" userId="48e65c9f34e137d0" providerId="LiveId" clId="{0CCD81C5-E174-4CD6-9D12-E4F9D44994C4}" dt="2020-06-30T03:21:39.136" v="1682"/>
        <pc:sldMkLst>
          <pc:docMk/>
          <pc:sldMk cId="241768542" sldId="442"/>
        </pc:sldMkLst>
        <pc:spChg chg="mod">
          <ac:chgData name="Kulinich Bohdan" userId="48e65c9f34e137d0" providerId="LiveId" clId="{0CCD81C5-E174-4CD6-9D12-E4F9D44994C4}" dt="2020-06-30T02:43:39.912" v="1375" actId="20577"/>
          <ac:spMkLst>
            <pc:docMk/>
            <pc:sldMk cId="241768542" sldId="442"/>
            <ac:spMk id="6" creationId="{4CD1B612-D16C-4F70-8335-78480BFE8EC8}"/>
          </ac:spMkLst>
        </pc:spChg>
        <pc:spChg chg="add mod">
          <ac:chgData name="Kulinich Bohdan" userId="48e65c9f34e137d0" providerId="LiveId" clId="{0CCD81C5-E174-4CD6-9D12-E4F9D44994C4}" dt="2020-06-30T02:47:40.495" v="1459" actId="14100"/>
          <ac:spMkLst>
            <pc:docMk/>
            <pc:sldMk cId="241768542" sldId="442"/>
            <ac:spMk id="20" creationId="{5629DB07-9B3E-4DC6-A04D-2C9AD2842286}"/>
          </ac:spMkLst>
        </pc:spChg>
        <pc:spChg chg="add mod">
          <ac:chgData name="Kulinich Bohdan" userId="48e65c9f34e137d0" providerId="LiveId" clId="{0CCD81C5-E174-4CD6-9D12-E4F9D44994C4}" dt="2020-06-30T02:48:10.155" v="1470" actId="164"/>
          <ac:spMkLst>
            <pc:docMk/>
            <pc:sldMk cId="241768542" sldId="442"/>
            <ac:spMk id="21" creationId="{E536AACE-EB49-47F7-A54B-998CBF7BC8E5}"/>
          </ac:spMkLst>
        </pc:spChg>
        <pc:spChg chg="add mod">
          <ac:chgData name="Kulinich Bohdan" userId="48e65c9f34e137d0" providerId="LiveId" clId="{0CCD81C5-E174-4CD6-9D12-E4F9D44994C4}" dt="2020-06-30T02:48:10.155" v="1470" actId="164"/>
          <ac:spMkLst>
            <pc:docMk/>
            <pc:sldMk cId="241768542" sldId="442"/>
            <ac:spMk id="22" creationId="{53B1437F-A2A7-4314-82DF-EE4AF2061CE9}"/>
          </ac:spMkLst>
        </pc:spChg>
        <pc:spChg chg="mod">
          <ac:chgData name="Kulinich Bohdan" userId="48e65c9f34e137d0" providerId="LiveId" clId="{0CCD81C5-E174-4CD6-9D12-E4F9D44994C4}" dt="2020-06-30T02:48:24.665" v="1477" actId="14100"/>
          <ac:spMkLst>
            <pc:docMk/>
            <pc:sldMk cId="241768542" sldId="442"/>
            <ac:spMk id="25" creationId="{F2D735D4-5FAC-41B6-9960-E6A821A67818}"/>
          </ac:spMkLst>
        </pc:spChg>
        <pc:spChg chg="mod">
          <ac:chgData name="Kulinich Bohdan" userId="48e65c9f34e137d0" providerId="LiveId" clId="{0CCD81C5-E174-4CD6-9D12-E4F9D44994C4}" dt="2020-06-30T02:48:27.785" v="1478" actId="14100"/>
          <ac:spMkLst>
            <pc:docMk/>
            <pc:sldMk cId="241768542" sldId="442"/>
            <ac:spMk id="26" creationId="{4C32D4A2-66AE-4FBC-A2AC-41A940FD5C9A}"/>
          </ac:spMkLst>
        </pc:spChg>
        <pc:spChg chg="add mod">
          <ac:chgData name="Kulinich Bohdan" userId="48e65c9f34e137d0" providerId="LiveId" clId="{0CCD81C5-E174-4CD6-9D12-E4F9D44994C4}" dt="2020-06-30T02:48:45.394" v="1484" actId="1076"/>
          <ac:spMkLst>
            <pc:docMk/>
            <pc:sldMk cId="241768542" sldId="442"/>
            <ac:spMk id="27" creationId="{21ED8C87-B35C-443D-9C1F-2FD9754B6E0B}"/>
          </ac:spMkLst>
        </pc:spChg>
        <pc:spChg chg="add mod">
          <ac:chgData name="Kulinich Bohdan" userId="48e65c9f34e137d0" providerId="LiveId" clId="{0CCD81C5-E174-4CD6-9D12-E4F9D44994C4}" dt="2020-06-30T02:49:05.065" v="1487" actId="20577"/>
          <ac:spMkLst>
            <pc:docMk/>
            <pc:sldMk cId="241768542" sldId="442"/>
            <ac:spMk id="28" creationId="{52BD653D-CA93-4A69-B1D5-DA9C5486AD0A}"/>
          </ac:spMkLst>
        </pc:spChg>
        <pc:spChg chg="add mod">
          <ac:chgData name="Kulinich Bohdan" userId="48e65c9f34e137d0" providerId="LiveId" clId="{0CCD81C5-E174-4CD6-9D12-E4F9D44994C4}" dt="2020-06-30T02:49:10.095" v="1490" actId="20577"/>
          <ac:spMkLst>
            <pc:docMk/>
            <pc:sldMk cId="241768542" sldId="442"/>
            <ac:spMk id="29" creationId="{30E9DF17-753E-448C-A66A-B1C27D503B03}"/>
          </ac:spMkLst>
        </pc:spChg>
        <pc:spChg chg="add mod">
          <ac:chgData name="Kulinich Bohdan" userId="48e65c9f34e137d0" providerId="LiveId" clId="{0CCD81C5-E174-4CD6-9D12-E4F9D44994C4}" dt="2020-06-30T02:49:14.844" v="1493" actId="20577"/>
          <ac:spMkLst>
            <pc:docMk/>
            <pc:sldMk cId="241768542" sldId="442"/>
            <ac:spMk id="30" creationId="{7C716E1C-D0EF-4330-9989-1D5D1776BE7F}"/>
          </ac:spMkLst>
        </pc:spChg>
        <pc:spChg chg="add mod">
          <ac:chgData name="Kulinich Bohdan" userId="48e65c9f34e137d0" providerId="LiveId" clId="{0CCD81C5-E174-4CD6-9D12-E4F9D44994C4}" dt="2020-06-30T02:49:22.154" v="1496" actId="20577"/>
          <ac:spMkLst>
            <pc:docMk/>
            <pc:sldMk cId="241768542" sldId="442"/>
            <ac:spMk id="31" creationId="{2B02E187-F7C1-4EAE-9A86-3F1E83771EF1}"/>
          </ac:spMkLst>
        </pc:spChg>
        <pc:spChg chg="add mod">
          <ac:chgData name="Kulinich Bohdan" userId="48e65c9f34e137d0" providerId="LiveId" clId="{0CCD81C5-E174-4CD6-9D12-E4F9D44994C4}" dt="2020-06-30T02:49:42.894" v="1501" actId="1076"/>
          <ac:spMkLst>
            <pc:docMk/>
            <pc:sldMk cId="241768542" sldId="442"/>
            <ac:spMk id="32" creationId="{846C1326-6539-40D7-BFA2-868B9E7EC06F}"/>
          </ac:spMkLst>
        </pc:spChg>
        <pc:grpChg chg="add mod">
          <ac:chgData name="Kulinich Bohdan" userId="48e65c9f34e137d0" providerId="LiveId" clId="{0CCD81C5-E174-4CD6-9D12-E4F9D44994C4}" dt="2020-06-30T02:48:10.155" v="1470" actId="164"/>
          <ac:grpSpMkLst>
            <pc:docMk/>
            <pc:sldMk cId="241768542" sldId="442"/>
            <ac:grpSpMk id="19" creationId="{6DE87841-1B0A-4FAD-8C01-3F915A5E2BE4}"/>
          </ac:grpSpMkLst>
        </pc:grpChg>
        <pc:grpChg chg="add mod">
          <ac:chgData name="Kulinich Bohdan" userId="48e65c9f34e137d0" providerId="LiveId" clId="{0CCD81C5-E174-4CD6-9D12-E4F9D44994C4}" dt="2020-06-30T02:48:22.015" v="1476" actId="1076"/>
          <ac:grpSpMkLst>
            <pc:docMk/>
            <pc:sldMk cId="241768542" sldId="442"/>
            <ac:grpSpMk id="24" creationId="{6C74D168-D0E2-4B23-B98F-1D367820B08D}"/>
          </ac:grpSpMkLst>
        </pc:grpChg>
        <pc:picChg chg="add del mod ord">
          <ac:chgData name="Kulinich Bohdan" userId="48e65c9f34e137d0" providerId="LiveId" clId="{0CCD81C5-E174-4CD6-9D12-E4F9D44994C4}" dt="2020-06-30T02:49:44.213" v="1502" actId="478"/>
          <ac:picMkLst>
            <pc:docMk/>
            <pc:sldMk cId="241768542" sldId="442"/>
            <ac:picMk id="2" creationId="{EB10E6E8-82F2-4EF4-97CF-E0FF733B60A7}"/>
          </ac:picMkLst>
        </pc:picChg>
        <pc:picChg chg="mod modVis">
          <ac:chgData name="Kulinich Bohdan" userId="48e65c9f34e137d0" providerId="LiveId" clId="{0CCD81C5-E174-4CD6-9D12-E4F9D44994C4}" dt="2020-06-30T02:51:13.594" v="1520" actId="14429"/>
          <ac:picMkLst>
            <pc:docMk/>
            <pc:sldMk cId="241768542" sldId="442"/>
            <ac:picMk id="17" creationId="{BD7AEADA-D379-4498-A792-48D005AFF9EB}"/>
          </ac:picMkLst>
        </pc:picChg>
        <pc:cxnChg chg="add mod">
          <ac:chgData name="Kulinich Bohdan" userId="48e65c9f34e137d0" providerId="LiveId" clId="{0CCD81C5-E174-4CD6-9D12-E4F9D44994C4}" dt="2020-06-30T02:45:55.899" v="1420" actId="14100"/>
          <ac:cxnSpMkLst>
            <pc:docMk/>
            <pc:sldMk cId="241768542" sldId="442"/>
            <ac:cxnSpMk id="8" creationId="{275AD64B-2D1A-408F-8E56-D12E8DFF2E15}"/>
          </ac:cxnSpMkLst>
        </pc:cxnChg>
        <pc:cxnChg chg="add mod">
          <ac:chgData name="Kulinich Bohdan" userId="48e65c9f34e137d0" providerId="LiveId" clId="{0CCD81C5-E174-4CD6-9D12-E4F9D44994C4}" dt="2020-06-30T02:46:20.744" v="1427" actId="14100"/>
          <ac:cxnSpMkLst>
            <pc:docMk/>
            <pc:sldMk cId="241768542" sldId="442"/>
            <ac:cxnSpMk id="12" creationId="{9D2C400F-D8CD-4092-8C33-94168515EBE4}"/>
          </ac:cxnSpMkLst>
        </pc:cxnChg>
        <pc:cxnChg chg="add del mod">
          <ac:chgData name="Kulinich Bohdan" userId="48e65c9f34e137d0" providerId="LiveId" clId="{0CCD81C5-E174-4CD6-9D12-E4F9D44994C4}" dt="2020-06-30T02:46:28.465" v="1432"/>
          <ac:cxnSpMkLst>
            <pc:docMk/>
            <pc:sldMk cId="241768542" sldId="442"/>
            <ac:cxnSpMk id="15" creationId="{FE93AF04-582D-4E3E-B7EF-A47FBE3151BB}"/>
          </ac:cxnSpMkLst>
        </pc:cxnChg>
        <pc:cxnChg chg="add mod">
          <ac:chgData name="Kulinich Bohdan" userId="48e65c9f34e137d0" providerId="LiveId" clId="{0CCD81C5-E174-4CD6-9D12-E4F9D44994C4}" dt="2020-06-30T02:46:38.925" v="1437" actId="14100"/>
          <ac:cxnSpMkLst>
            <pc:docMk/>
            <pc:sldMk cId="241768542" sldId="442"/>
            <ac:cxnSpMk id="16" creationId="{D9C43950-0F26-4B72-92FC-ABF4D6482BF4}"/>
          </ac:cxnSpMkLst>
        </pc:cxnChg>
      </pc:sldChg>
      <pc:sldChg chg="del">
        <pc:chgData name="Kulinich Bohdan" userId="48e65c9f34e137d0" providerId="LiveId" clId="{0CCD81C5-E174-4CD6-9D12-E4F9D44994C4}" dt="2020-07-01T02:31:21.293" v="1958" actId="47"/>
        <pc:sldMkLst>
          <pc:docMk/>
          <pc:sldMk cId="2920674578" sldId="444"/>
        </pc:sldMkLst>
      </pc:sldChg>
      <pc:sldChg chg="addSp delSp modSp del mod delAnim modAnim">
        <pc:chgData name="Kulinich Bohdan" userId="48e65c9f34e137d0" providerId="LiveId" clId="{0CCD81C5-E174-4CD6-9D12-E4F9D44994C4}" dt="2020-06-29T17:22:37.831" v="710" actId="47"/>
        <pc:sldMkLst>
          <pc:docMk/>
          <pc:sldMk cId="1453008999" sldId="445"/>
        </pc:sldMkLst>
        <pc:spChg chg="mod">
          <ac:chgData name="Kulinich Bohdan" userId="48e65c9f34e137d0" providerId="LiveId" clId="{0CCD81C5-E174-4CD6-9D12-E4F9D44994C4}" dt="2020-06-29T17:16:42.849" v="686" actId="20577"/>
          <ac:spMkLst>
            <pc:docMk/>
            <pc:sldMk cId="1453008999" sldId="445"/>
            <ac:spMk id="6" creationId="{4CD1B612-D16C-4F70-8335-78480BFE8EC8}"/>
          </ac:spMkLst>
        </pc:spChg>
        <pc:spChg chg="del">
          <ac:chgData name="Kulinich Bohdan" userId="48e65c9f34e137d0" providerId="LiveId" clId="{0CCD81C5-E174-4CD6-9D12-E4F9D44994C4}" dt="2020-06-29T17:06:05.962" v="534" actId="478"/>
          <ac:spMkLst>
            <pc:docMk/>
            <pc:sldMk cId="1453008999" sldId="445"/>
            <ac:spMk id="9" creationId="{D948AE09-E0F2-4F66-8F6C-76BC8235FE34}"/>
          </ac:spMkLst>
        </pc:spChg>
        <pc:spChg chg="del">
          <ac:chgData name="Kulinich Bohdan" userId="48e65c9f34e137d0" providerId="LiveId" clId="{0CCD81C5-E174-4CD6-9D12-E4F9D44994C4}" dt="2020-06-29T17:06:05.962" v="534" actId="478"/>
          <ac:spMkLst>
            <pc:docMk/>
            <pc:sldMk cId="1453008999" sldId="445"/>
            <ac:spMk id="10" creationId="{3418300F-9C42-4744-9F6E-859C895E5421}"/>
          </ac:spMkLst>
        </pc:spChg>
        <pc:spChg chg="del">
          <ac:chgData name="Kulinich Bohdan" userId="48e65c9f34e137d0" providerId="LiveId" clId="{0CCD81C5-E174-4CD6-9D12-E4F9D44994C4}" dt="2020-06-29T17:06:05.962" v="534" actId="478"/>
          <ac:spMkLst>
            <pc:docMk/>
            <pc:sldMk cId="1453008999" sldId="445"/>
            <ac:spMk id="12" creationId="{8E134E8B-223D-4998-8008-8304D63833ED}"/>
          </ac:spMkLst>
        </pc:spChg>
        <pc:spChg chg="del">
          <ac:chgData name="Kulinich Bohdan" userId="48e65c9f34e137d0" providerId="LiveId" clId="{0CCD81C5-E174-4CD6-9D12-E4F9D44994C4}" dt="2020-06-29T17:06:05.962" v="534" actId="478"/>
          <ac:spMkLst>
            <pc:docMk/>
            <pc:sldMk cId="1453008999" sldId="445"/>
            <ac:spMk id="13" creationId="{2DDEA242-0A96-4D56-B839-EA64A16EDCB2}"/>
          </ac:spMkLst>
        </pc:spChg>
        <pc:spChg chg="del">
          <ac:chgData name="Kulinich Bohdan" userId="48e65c9f34e137d0" providerId="LiveId" clId="{0CCD81C5-E174-4CD6-9D12-E4F9D44994C4}" dt="2020-06-29T17:06:05.962" v="534" actId="478"/>
          <ac:spMkLst>
            <pc:docMk/>
            <pc:sldMk cId="1453008999" sldId="445"/>
            <ac:spMk id="14" creationId="{32821C21-C84D-4B55-8147-35F5242DF99E}"/>
          </ac:spMkLst>
        </pc:spChg>
        <pc:spChg chg="del">
          <ac:chgData name="Kulinich Bohdan" userId="48e65c9f34e137d0" providerId="LiveId" clId="{0CCD81C5-E174-4CD6-9D12-E4F9D44994C4}" dt="2020-06-29T17:06:05.962" v="534" actId="478"/>
          <ac:spMkLst>
            <pc:docMk/>
            <pc:sldMk cId="1453008999" sldId="445"/>
            <ac:spMk id="15" creationId="{B49CB591-91CA-408F-8CA9-585E967E21B6}"/>
          </ac:spMkLst>
        </pc:spChg>
        <pc:spChg chg="del">
          <ac:chgData name="Kulinich Bohdan" userId="48e65c9f34e137d0" providerId="LiveId" clId="{0CCD81C5-E174-4CD6-9D12-E4F9D44994C4}" dt="2020-06-29T17:06:05.962" v="534" actId="478"/>
          <ac:spMkLst>
            <pc:docMk/>
            <pc:sldMk cId="1453008999" sldId="445"/>
            <ac:spMk id="16" creationId="{526DC288-CEDD-4655-974C-7D8294396FD9}"/>
          </ac:spMkLst>
        </pc:spChg>
        <pc:spChg chg="del">
          <ac:chgData name="Kulinich Bohdan" userId="48e65c9f34e137d0" providerId="LiveId" clId="{0CCD81C5-E174-4CD6-9D12-E4F9D44994C4}" dt="2020-06-29T17:06:05.962" v="534" actId="478"/>
          <ac:spMkLst>
            <pc:docMk/>
            <pc:sldMk cId="1453008999" sldId="445"/>
            <ac:spMk id="18" creationId="{9B87BA29-400F-40A8-9A27-51BE08954487}"/>
          </ac:spMkLst>
        </pc:spChg>
        <pc:spChg chg="del">
          <ac:chgData name="Kulinich Bohdan" userId="48e65c9f34e137d0" providerId="LiveId" clId="{0CCD81C5-E174-4CD6-9D12-E4F9D44994C4}" dt="2020-06-29T17:06:05.962" v="534" actId="478"/>
          <ac:spMkLst>
            <pc:docMk/>
            <pc:sldMk cId="1453008999" sldId="445"/>
            <ac:spMk id="19" creationId="{11326EFB-56AA-4815-88C3-D9E4E53D16C2}"/>
          </ac:spMkLst>
        </pc:spChg>
        <pc:spChg chg="del">
          <ac:chgData name="Kulinich Bohdan" userId="48e65c9f34e137d0" providerId="LiveId" clId="{0CCD81C5-E174-4CD6-9D12-E4F9D44994C4}" dt="2020-06-29T17:06:05.962" v="534" actId="478"/>
          <ac:spMkLst>
            <pc:docMk/>
            <pc:sldMk cId="1453008999" sldId="445"/>
            <ac:spMk id="20" creationId="{4CA5DCB4-A73D-4EFD-85DB-2757223BD0A2}"/>
          </ac:spMkLst>
        </pc:spChg>
        <pc:spChg chg="del">
          <ac:chgData name="Kulinich Bohdan" userId="48e65c9f34e137d0" providerId="LiveId" clId="{0CCD81C5-E174-4CD6-9D12-E4F9D44994C4}" dt="2020-06-29T17:06:02.252" v="531" actId="478"/>
          <ac:spMkLst>
            <pc:docMk/>
            <pc:sldMk cId="1453008999" sldId="445"/>
            <ac:spMk id="29" creationId="{96B715AA-150F-4F18-9499-C27B0BB11898}"/>
          </ac:spMkLst>
        </pc:spChg>
        <pc:spChg chg="del">
          <ac:chgData name="Kulinich Bohdan" userId="48e65c9f34e137d0" providerId="LiveId" clId="{0CCD81C5-E174-4CD6-9D12-E4F9D44994C4}" dt="2020-06-29T17:06:01.082" v="530" actId="478"/>
          <ac:spMkLst>
            <pc:docMk/>
            <pc:sldMk cId="1453008999" sldId="445"/>
            <ac:spMk id="30" creationId="{1017167B-C89E-43C1-81B7-FD6E3531C6FA}"/>
          </ac:spMkLst>
        </pc:spChg>
        <pc:spChg chg="add mod">
          <ac:chgData name="Kulinich Bohdan" userId="48e65c9f34e137d0" providerId="LiveId" clId="{0CCD81C5-E174-4CD6-9D12-E4F9D44994C4}" dt="2020-06-29T17:19:42.106" v="688" actId="20577"/>
          <ac:spMkLst>
            <pc:docMk/>
            <pc:sldMk cId="1453008999" sldId="445"/>
            <ac:spMk id="36" creationId="{030AB607-4A13-458C-8059-227CA1EC6F66}"/>
          </ac:spMkLst>
        </pc:spChg>
        <pc:spChg chg="add mod">
          <ac:chgData name="Kulinich Bohdan" userId="48e65c9f34e137d0" providerId="LiveId" clId="{0CCD81C5-E174-4CD6-9D12-E4F9D44994C4}" dt="2020-06-29T17:19:39.656" v="687" actId="20577"/>
          <ac:spMkLst>
            <pc:docMk/>
            <pc:sldMk cId="1453008999" sldId="445"/>
            <ac:spMk id="37" creationId="{59FC5BC3-6705-43AA-8302-5B7831EEBC0F}"/>
          </ac:spMkLst>
        </pc:spChg>
        <pc:spChg chg="add mod">
          <ac:chgData name="Kulinich Bohdan" userId="48e65c9f34e137d0" providerId="LiveId" clId="{0CCD81C5-E174-4CD6-9D12-E4F9D44994C4}" dt="2020-06-29T17:19:51.166" v="690" actId="20577"/>
          <ac:spMkLst>
            <pc:docMk/>
            <pc:sldMk cId="1453008999" sldId="445"/>
            <ac:spMk id="38" creationId="{4D0A4026-C491-44CD-BF6F-B2444B5D43ED}"/>
          </ac:spMkLst>
        </pc:spChg>
        <pc:spChg chg="add mod">
          <ac:chgData name="Kulinich Bohdan" userId="48e65c9f34e137d0" providerId="LiveId" clId="{0CCD81C5-E174-4CD6-9D12-E4F9D44994C4}" dt="2020-06-29T17:19:57.024" v="691" actId="20577"/>
          <ac:spMkLst>
            <pc:docMk/>
            <pc:sldMk cId="1453008999" sldId="445"/>
            <ac:spMk id="43" creationId="{546F10B9-7C7D-4C15-84F7-248213F2FAE3}"/>
          </ac:spMkLst>
        </pc:spChg>
        <pc:spChg chg="add mod">
          <ac:chgData name="Kulinich Bohdan" userId="48e65c9f34e137d0" providerId="LiveId" clId="{0CCD81C5-E174-4CD6-9D12-E4F9D44994C4}" dt="2020-06-29T17:19:59.641" v="692" actId="20577"/>
          <ac:spMkLst>
            <pc:docMk/>
            <pc:sldMk cId="1453008999" sldId="445"/>
            <ac:spMk id="47" creationId="{0AD4983D-410B-4A8D-8F56-B7D958A67500}"/>
          </ac:spMkLst>
        </pc:spChg>
        <pc:grpChg chg="add del mod">
          <ac:chgData name="Kulinich Bohdan" userId="48e65c9f34e137d0" providerId="LiveId" clId="{0CCD81C5-E174-4CD6-9D12-E4F9D44994C4}" dt="2020-06-29T17:07:24.474" v="573" actId="165"/>
          <ac:grpSpMkLst>
            <pc:docMk/>
            <pc:sldMk cId="1453008999" sldId="445"/>
            <ac:grpSpMk id="2" creationId="{0FC174C4-83E4-4F9A-ABEE-23DA2F5755B4}"/>
          </ac:grpSpMkLst>
        </pc:grpChg>
        <pc:grpChg chg="del">
          <ac:chgData name="Kulinich Bohdan" userId="48e65c9f34e137d0" providerId="LiveId" clId="{0CCD81C5-E174-4CD6-9D12-E4F9D44994C4}" dt="2020-06-29T17:06:05.962" v="534" actId="478"/>
          <ac:grpSpMkLst>
            <pc:docMk/>
            <pc:sldMk cId="1453008999" sldId="445"/>
            <ac:grpSpMk id="5" creationId="{689F46C1-E02D-4EE4-9C20-C3849703EC3F}"/>
          </ac:grpSpMkLst>
        </pc:grpChg>
        <pc:grpChg chg="del">
          <ac:chgData name="Kulinich Bohdan" userId="48e65c9f34e137d0" providerId="LiveId" clId="{0CCD81C5-E174-4CD6-9D12-E4F9D44994C4}" dt="2020-06-29T17:06:05.962" v="534" actId="478"/>
          <ac:grpSpMkLst>
            <pc:docMk/>
            <pc:sldMk cId="1453008999" sldId="445"/>
            <ac:grpSpMk id="25" creationId="{B4D6AB64-FD6B-4869-ACB0-08ADD95CD089}"/>
          </ac:grpSpMkLst>
        </pc:grpChg>
        <pc:picChg chg="mod modVis">
          <ac:chgData name="Kulinich Bohdan" userId="48e65c9f34e137d0" providerId="LiveId" clId="{0CCD81C5-E174-4CD6-9D12-E4F9D44994C4}" dt="2020-06-29T17:06:33.968" v="563" actId="14430"/>
          <ac:picMkLst>
            <pc:docMk/>
            <pc:sldMk cId="1453008999" sldId="445"/>
            <ac:picMk id="17" creationId="{BD7AEADA-D379-4498-A792-48D005AFF9EB}"/>
          </ac:picMkLst>
        </pc:picChg>
        <pc:picChg chg="del">
          <ac:chgData name="Kulinich Bohdan" userId="48e65c9f34e137d0" providerId="LiveId" clId="{0CCD81C5-E174-4CD6-9D12-E4F9D44994C4}" dt="2020-06-29T17:06:03.585" v="533" actId="478"/>
          <ac:picMkLst>
            <pc:docMk/>
            <pc:sldMk cId="1453008999" sldId="445"/>
            <ac:picMk id="28" creationId="{49C92FE2-6B28-4E24-AB28-6565B5472A73}"/>
          </ac:picMkLst>
        </pc:picChg>
        <pc:picChg chg="del">
          <ac:chgData name="Kulinich Bohdan" userId="48e65c9f34e137d0" providerId="LiveId" clId="{0CCD81C5-E174-4CD6-9D12-E4F9D44994C4}" dt="2020-06-29T17:06:02.798" v="532" actId="478"/>
          <ac:picMkLst>
            <pc:docMk/>
            <pc:sldMk cId="1453008999" sldId="445"/>
            <ac:picMk id="31" creationId="{CB945C97-1957-41D3-8C21-DB3225F7C0A8}"/>
          </ac:picMkLst>
        </pc:picChg>
        <pc:picChg chg="add del mod">
          <ac:chgData name="Kulinich Bohdan" userId="48e65c9f34e137d0" providerId="LiveId" clId="{0CCD81C5-E174-4CD6-9D12-E4F9D44994C4}" dt="2020-06-29T17:11:32.725" v="615" actId="478"/>
          <ac:picMkLst>
            <pc:docMk/>
            <pc:sldMk cId="1453008999" sldId="445"/>
            <ac:picMk id="39" creationId="{6A23A658-1EE0-4754-BAEC-FC7C4D0F8B7D}"/>
          </ac:picMkLst>
        </pc:picChg>
        <pc:cxnChg chg="del">
          <ac:chgData name="Kulinich Bohdan" userId="48e65c9f34e137d0" providerId="LiveId" clId="{0CCD81C5-E174-4CD6-9D12-E4F9D44994C4}" dt="2020-06-29T17:06:05.962" v="534" actId="478"/>
          <ac:cxnSpMkLst>
            <pc:docMk/>
            <pc:sldMk cId="1453008999" sldId="445"/>
            <ac:cxnSpMk id="8" creationId="{C17E55FF-B4C8-440C-9064-24B5829900B7}"/>
          </ac:cxnSpMkLst>
        </pc:cxnChg>
        <pc:cxnChg chg="del">
          <ac:chgData name="Kulinich Bohdan" userId="48e65c9f34e137d0" providerId="LiveId" clId="{0CCD81C5-E174-4CD6-9D12-E4F9D44994C4}" dt="2020-06-29T17:06:05.962" v="534" actId="478"/>
          <ac:cxnSpMkLst>
            <pc:docMk/>
            <pc:sldMk cId="1453008999" sldId="445"/>
            <ac:cxnSpMk id="21" creationId="{9F4291FD-A103-484D-A2AE-8CB44E0BF804}"/>
          </ac:cxnSpMkLst>
        </pc:cxnChg>
        <pc:cxnChg chg="del">
          <ac:chgData name="Kulinich Bohdan" userId="48e65c9f34e137d0" providerId="LiveId" clId="{0CCD81C5-E174-4CD6-9D12-E4F9D44994C4}" dt="2020-06-29T17:06:05.962" v="534" actId="478"/>
          <ac:cxnSpMkLst>
            <pc:docMk/>
            <pc:sldMk cId="1453008999" sldId="445"/>
            <ac:cxnSpMk id="22" creationId="{886B3BA7-3F4A-488F-88BA-6648DE3A84FC}"/>
          </ac:cxnSpMkLst>
        </pc:cxnChg>
        <pc:cxnChg chg="add del mod">
          <ac:chgData name="Kulinich Bohdan" userId="48e65c9f34e137d0" providerId="LiveId" clId="{0CCD81C5-E174-4CD6-9D12-E4F9D44994C4}" dt="2020-06-29T17:11:49.074" v="619" actId="478"/>
          <ac:cxnSpMkLst>
            <pc:docMk/>
            <pc:sldMk cId="1453008999" sldId="445"/>
            <ac:cxnSpMk id="32" creationId="{7BCE57BE-3882-41AF-882A-4D876101BE68}"/>
          </ac:cxnSpMkLst>
        </pc:cxnChg>
        <pc:cxnChg chg="add del mod">
          <ac:chgData name="Kulinich Bohdan" userId="48e65c9f34e137d0" providerId="LiveId" clId="{0CCD81C5-E174-4CD6-9D12-E4F9D44994C4}" dt="2020-06-29T17:11:51.914" v="620" actId="478"/>
          <ac:cxnSpMkLst>
            <pc:docMk/>
            <pc:sldMk cId="1453008999" sldId="445"/>
            <ac:cxnSpMk id="33" creationId="{4BBA0930-1666-4486-B53C-795DCB24A568}"/>
          </ac:cxnSpMkLst>
        </pc:cxnChg>
        <pc:cxnChg chg="add mod topLvl">
          <ac:chgData name="Kulinich Bohdan" userId="48e65c9f34e137d0" providerId="LiveId" clId="{0CCD81C5-E174-4CD6-9D12-E4F9D44994C4}" dt="2020-06-29T17:08:11.203" v="586" actId="1076"/>
          <ac:cxnSpMkLst>
            <pc:docMk/>
            <pc:sldMk cId="1453008999" sldId="445"/>
            <ac:cxnSpMk id="34" creationId="{99D6064C-27B8-4B95-8E3C-B532DAECDC06}"/>
          </ac:cxnSpMkLst>
        </pc:cxnChg>
        <pc:cxnChg chg="add mod topLvl">
          <ac:chgData name="Kulinich Bohdan" userId="48e65c9f34e137d0" providerId="LiveId" clId="{0CCD81C5-E174-4CD6-9D12-E4F9D44994C4}" dt="2020-06-29T17:08:11.203" v="586" actId="1076"/>
          <ac:cxnSpMkLst>
            <pc:docMk/>
            <pc:sldMk cId="1453008999" sldId="445"/>
            <ac:cxnSpMk id="35" creationId="{B83F3D40-B21E-4CFD-BBBF-D33CD813DB33}"/>
          </ac:cxnSpMkLst>
        </pc:cxnChg>
        <pc:cxnChg chg="add mod">
          <ac:chgData name="Kulinich Bohdan" userId="48e65c9f34e137d0" providerId="LiveId" clId="{0CCD81C5-E174-4CD6-9D12-E4F9D44994C4}" dt="2020-06-29T17:10:34.834" v="607" actId="14100"/>
          <ac:cxnSpMkLst>
            <pc:docMk/>
            <pc:sldMk cId="1453008999" sldId="445"/>
            <ac:cxnSpMk id="40" creationId="{39EBCB17-BA70-4096-96A3-47825D18FB1A}"/>
          </ac:cxnSpMkLst>
        </pc:cxnChg>
        <pc:cxnChg chg="add mod">
          <ac:chgData name="Kulinich Bohdan" userId="48e65c9f34e137d0" providerId="LiveId" clId="{0CCD81C5-E174-4CD6-9D12-E4F9D44994C4}" dt="2020-06-29T17:12:01.255" v="621" actId="1076"/>
          <ac:cxnSpMkLst>
            <pc:docMk/>
            <pc:sldMk cId="1453008999" sldId="445"/>
            <ac:cxnSpMk id="44" creationId="{F34F4590-2422-4B46-9E39-E55BEB0BAFE2}"/>
          </ac:cxnSpMkLst>
        </pc:cxnChg>
      </pc:sldChg>
      <pc:sldChg chg="addSp delSp modSp mod delAnim modAnim">
        <pc:chgData name="Kulinich Bohdan" userId="48e65c9f34e137d0" providerId="LiveId" clId="{0CCD81C5-E174-4CD6-9D12-E4F9D44994C4}" dt="2020-06-30T03:39:22.610" v="1737" actId="14429"/>
        <pc:sldMkLst>
          <pc:docMk/>
          <pc:sldMk cId="2112393548" sldId="446"/>
        </pc:sldMkLst>
        <pc:spChg chg="mod modVis">
          <ac:chgData name="Kulinich Bohdan" userId="48e65c9f34e137d0" providerId="LiveId" clId="{0CCD81C5-E174-4CD6-9D12-E4F9D44994C4}" dt="2020-06-30T03:27:11.349" v="1736" actId="20577"/>
          <ac:spMkLst>
            <pc:docMk/>
            <pc:sldMk cId="2112393548" sldId="446"/>
            <ac:spMk id="6" creationId="{4CD1B612-D16C-4F70-8335-78480BFE8EC8}"/>
          </ac:spMkLst>
        </pc:spChg>
        <pc:spChg chg="del">
          <ac:chgData name="Kulinich Bohdan" userId="48e65c9f34e137d0" providerId="LiveId" clId="{0CCD81C5-E174-4CD6-9D12-E4F9D44994C4}" dt="2020-06-30T03:14:09.904" v="1526" actId="478"/>
          <ac:spMkLst>
            <pc:docMk/>
            <pc:sldMk cId="2112393548" sldId="446"/>
            <ac:spMk id="9" creationId="{95E2A1F1-6848-4155-A6FA-D2B682524DD2}"/>
          </ac:spMkLst>
        </pc:spChg>
        <pc:spChg chg="del">
          <ac:chgData name="Kulinich Bohdan" userId="48e65c9f34e137d0" providerId="LiveId" clId="{0CCD81C5-E174-4CD6-9D12-E4F9D44994C4}" dt="2020-06-30T03:14:09.904" v="1526" actId="478"/>
          <ac:spMkLst>
            <pc:docMk/>
            <pc:sldMk cId="2112393548" sldId="446"/>
            <ac:spMk id="10" creationId="{B24B9704-309C-4E3A-8A85-088E5E62F3C2}"/>
          </ac:spMkLst>
        </pc:spChg>
        <pc:spChg chg="del">
          <ac:chgData name="Kulinich Bohdan" userId="48e65c9f34e137d0" providerId="LiveId" clId="{0CCD81C5-E174-4CD6-9D12-E4F9D44994C4}" dt="2020-06-30T03:14:09.904" v="1526" actId="478"/>
          <ac:spMkLst>
            <pc:docMk/>
            <pc:sldMk cId="2112393548" sldId="446"/>
            <ac:spMk id="12" creationId="{E91C17E2-A44E-46B1-82F8-B8BA72DA448E}"/>
          </ac:spMkLst>
        </pc:spChg>
        <pc:spChg chg="del">
          <ac:chgData name="Kulinich Bohdan" userId="48e65c9f34e137d0" providerId="LiveId" clId="{0CCD81C5-E174-4CD6-9D12-E4F9D44994C4}" dt="2020-06-30T03:14:09.904" v="1526" actId="478"/>
          <ac:spMkLst>
            <pc:docMk/>
            <pc:sldMk cId="2112393548" sldId="446"/>
            <ac:spMk id="13" creationId="{6885499E-CF68-4371-B8A5-E4BA3A4B46E8}"/>
          </ac:spMkLst>
        </pc:spChg>
        <pc:spChg chg="del">
          <ac:chgData name="Kulinich Bohdan" userId="48e65c9f34e137d0" providerId="LiveId" clId="{0CCD81C5-E174-4CD6-9D12-E4F9D44994C4}" dt="2020-06-30T03:14:09.904" v="1526" actId="478"/>
          <ac:spMkLst>
            <pc:docMk/>
            <pc:sldMk cId="2112393548" sldId="446"/>
            <ac:spMk id="14" creationId="{356D5AA2-B842-466F-ADA6-B08E747EDEED}"/>
          </ac:spMkLst>
        </pc:spChg>
        <pc:spChg chg="del">
          <ac:chgData name="Kulinich Bohdan" userId="48e65c9f34e137d0" providerId="LiveId" clId="{0CCD81C5-E174-4CD6-9D12-E4F9D44994C4}" dt="2020-06-30T03:14:09.904" v="1526" actId="478"/>
          <ac:spMkLst>
            <pc:docMk/>
            <pc:sldMk cId="2112393548" sldId="446"/>
            <ac:spMk id="15" creationId="{61913B72-9AF1-4FF0-8D3F-073BE1876E45}"/>
          </ac:spMkLst>
        </pc:spChg>
        <pc:spChg chg="del">
          <ac:chgData name="Kulinich Bohdan" userId="48e65c9f34e137d0" providerId="LiveId" clId="{0CCD81C5-E174-4CD6-9D12-E4F9D44994C4}" dt="2020-06-30T03:14:09.904" v="1526" actId="478"/>
          <ac:spMkLst>
            <pc:docMk/>
            <pc:sldMk cId="2112393548" sldId="446"/>
            <ac:spMk id="16" creationId="{5C829539-B958-4B62-B6BA-A8FAE2E03073}"/>
          </ac:spMkLst>
        </pc:spChg>
        <pc:spChg chg="del">
          <ac:chgData name="Kulinich Bohdan" userId="48e65c9f34e137d0" providerId="LiveId" clId="{0CCD81C5-E174-4CD6-9D12-E4F9D44994C4}" dt="2020-06-30T03:14:09.904" v="1526" actId="478"/>
          <ac:spMkLst>
            <pc:docMk/>
            <pc:sldMk cId="2112393548" sldId="446"/>
            <ac:spMk id="18" creationId="{B48BBE50-C294-46B2-8E67-402CF71AF620}"/>
          </ac:spMkLst>
        </pc:spChg>
        <pc:spChg chg="add mod">
          <ac:chgData name="Kulinich Bohdan" userId="48e65c9f34e137d0" providerId="LiveId" clId="{0CCD81C5-E174-4CD6-9D12-E4F9D44994C4}" dt="2020-06-30T03:26:00.609" v="1710" actId="20577"/>
          <ac:spMkLst>
            <pc:docMk/>
            <pc:sldMk cId="2112393548" sldId="446"/>
            <ac:spMk id="29" creationId="{73A627AF-71E2-46A1-B0F7-C67B8E13ADCF}"/>
          </ac:spMkLst>
        </pc:spChg>
        <pc:spChg chg="add mod">
          <ac:chgData name="Kulinich Bohdan" userId="48e65c9f34e137d0" providerId="LiveId" clId="{0CCD81C5-E174-4CD6-9D12-E4F9D44994C4}" dt="2020-06-30T03:26:05.639" v="1713" actId="20577"/>
          <ac:spMkLst>
            <pc:docMk/>
            <pc:sldMk cId="2112393548" sldId="446"/>
            <ac:spMk id="30" creationId="{43FEC8A3-D4C9-4406-BB15-51C148138B87}"/>
          </ac:spMkLst>
        </pc:spChg>
        <pc:spChg chg="add mod">
          <ac:chgData name="Kulinich Bohdan" userId="48e65c9f34e137d0" providerId="LiveId" clId="{0CCD81C5-E174-4CD6-9D12-E4F9D44994C4}" dt="2020-06-30T03:26:10.269" v="1716" actId="1076"/>
          <ac:spMkLst>
            <pc:docMk/>
            <pc:sldMk cId="2112393548" sldId="446"/>
            <ac:spMk id="31" creationId="{50D30533-5B16-46D3-A550-FAC6826915ED}"/>
          </ac:spMkLst>
        </pc:spChg>
        <pc:spChg chg="add mod">
          <ac:chgData name="Kulinich Bohdan" userId="48e65c9f34e137d0" providerId="LiveId" clId="{0CCD81C5-E174-4CD6-9D12-E4F9D44994C4}" dt="2020-06-30T03:26:16.909" v="1719" actId="20577"/>
          <ac:spMkLst>
            <pc:docMk/>
            <pc:sldMk cId="2112393548" sldId="446"/>
            <ac:spMk id="32" creationId="{8BBED56E-984C-4A5D-BE6C-736239B46E99}"/>
          </ac:spMkLst>
        </pc:spChg>
        <pc:picChg chg="mod modVis">
          <ac:chgData name="Kulinich Bohdan" userId="48e65c9f34e137d0" providerId="LiveId" clId="{0CCD81C5-E174-4CD6-9D12-E4F9D44994C4}" dt="2020-06-30T03:14:58.974" v="1537" actId="14429"/>
          <ac:picMkLst>
            <pc:docMk/>
            <pc:sldMk cId="2112393548" sldId="446"/>
            <ac:picMk id="11" creationId="{E9F02244-0F28-48FC-BE09-347456BF9881}"/>
          </ac:picMkLst>
        </pc:picChg>
        <pc:picChg chg="mod modVis">
          <ac:chgData name="Kulinich Bohdan" userId="48e65c9f34e137d0" providerId="LiveId" clId="{0CCD81C5-E174-4CD6-9D12-E4F9D44994C4}" dt="2020-06-30T03:39:22.610" v="1737" actId="14429"/>
          <ac:picMkLst>
            <pc:docMk/>
            <pc:sldMk cId="2112393548" sldId="446"/>
            <ac:picMk id="17" creationId="{BD7AEADA-D379-4498-A792-48D005AFF9EB}"/>
          </ac:picMkLst>
        </pc:picChg>
        <pc:picChg chg="add del mod">
          <ac:chgData name="Kulinich Bohdan" userId="48e65c9f34e137d0" providerId="LiveId" clId="{0CCD81C5-E174-4CD6-9D12-E4F9D44994C4}" dt="2020-06-30T03:15:03.075" v="1538" actId="478"/>
          <ac:picMkLst>
            <pc:docMk/>
            <pc:sldMk cId="2112393548" sldId="446"/>
            <ac:picMk id="19" creationId="{6FA8F902-E38D-4D9F-96BD-9BBE33AB78DE}"/>
          </ac:picMkLst>
        </pc:picChg>
        <pc:picChg chg="add del mod">
          <ac:chgData name="Kulinich Bohdan" userId="48e65c9f34e137d0" providerId="LiveId" clId="{0CCD81C5-E174-4CD6-9D12-E4F9D44994C4}" dt="2020-06-30T03:25:34.284" v="1704" actId="478"/>
          <ac:picMkLst>
            <pc:docMk/>
            <pc:sldMk cId="2112393548" sldId="446"/>
            <ac:picMk id="20" creationId="{E7D5217F-4C77-4FE4-B33E-6EDF3EA84452}"/>
          </ac:picMkLst>
        </pc:picChg>
        <pc:cxnChg chg="del">
          <ac:chgData name="Kulinich Bohdan" userId="48e65c9f34e137d0" providerId="LiveId" clId="{0CCD81C5-E174-4CD6-9D12-E4F9D44994C4}" dt="2020-06-30T03:14:09.904" v="1526" actId="478"/>
          <ac:cxnSpMkLst>
            <pc:docMk/>
            <pc:sldMk cId="2112393548" sldId="446"/>
            <ac:cxnSpMk id="8" creationId="{F0F9B81B-B5A6-4B42-B534-C929DE14A2FF}"/>
          </ac:cxnSpMkLst>
        </pc:cxnChg>
        <pc:cxnChg chg="add mod">
          <ac:chgData name="Kulinich Bohdan" userId="48e65c9f34e137d0" providerId="LiveId" clId="{0CCD81C5-E174-4CD6-9D12-E4F9D44994C4}" dt="2020-06-30T03:25:38.709" v="1705" actId="1076"/>
          <ac:cxnSpMkLst>
            <pc:docMk/>
            <pc:sldMk cId="2112393548" sldId="446"/>
            <ac:cxnSpMk id="21" creationId="{163B21CE-75F5-4E44-95D6-46A8AD6C434C}"/>
          </ac:cxnSpMkLst>
        </pc:cxnChg>
        <pc:cxnChg chg="add mod">
          <ac:chgData name="Kulinich Bohdan" userId="48e65c9f34e137d0" providerId="LiveId" clId="{0CCD81C5-E174-4CD6-9D12-E4F9D44994C4}" dt="2020-06-30T03:25:38.709" v="1705" actId="1076"/>
          <ac:cxnSpMkLst>
            <pc:docMk/>
            <pc:sldMk cId="2112393548" sldId="446"/>
            <ac:cxnSpMk id="22" creationId="{B9943893-CFE1-4D64-A936-6898821D2A5B}"/>
          </ac:cxnSpMkLst>
        </pc:cxnChg>
        <pc:cxnChg chg="add mod">
          <ac:chgData name="Kulinich Bohdan" userId="48e65c9f34e137d0" providerId="LiveId" clId="{0CCD81C5-E174-4CD6-9D12-E4F9D44994C4}" dt="2020-06-30T03:25:49.369" v="1707" actId="1076"/>
          <ac:cxnSpMkLst>
            <pc:docMk/>
            <pc:sldMk cId="2112393548" sldId="446"/>
            <ac:cxnSpMk id="25" creationId="{0567D235-AEC7-463A-B940-1BFC3F145832}"/>
          </ac:cxnSpMkLst>
        </pc:cxnChg>
      </pc:sldChg>
      <pc:sldChg chg="addSp delSp modSp add del mod delAnim modAnim">
        <pc:chgData name="Kulinich Bohdan" userId="48e65c9f34e137d0" providerId="LiveId" clId="{0CCD81C5-E174-4CD6-9D12-E4F9D44994C4}" dt="2020-06-29T17:41:55.174" v="774" actId="47"/>
        <pc:sldMkLst>
          <pc:docMk/>
          <pc:sldMk cId="1129748168" sldId="447"/>
        </pc:sldMkLst>
        <pc:spChg chg="ord">
          <ac:chgData name="Kulinich Bohdan" userId="48e65c9f34e137d0" providerId="LiveId" clId="{0CCD81C5-E174-4CD6-9D12-E4F9D44994C4}" dt="2020-06-29T17:21:14.371" v="700" actId="166"/>
          <ac:spMkLst>
            <pc:docMk/>
            <pc:sldMk cId="1129748168" sldId="447"/>
            <ac:spMk id="36" creationId="{030AB607-4A13-458C-8059-227CA1EC6F66}"/>
          </ac:spMkLst>
        </pc:spChg>
        <pc:spChg chg="mod">
          <ac:chgData name="Kulinich Bohdan" userId="48e65c9f34e137d0" providerId="LiveId" clId="{0CCD81C5-E174-4CD6-9D12-E4F9D44994C4}" dt="2020-06-29T17:20:41.841" v="696" actId="20577"/>
          <ac:spMkLst>
            <pc:docMk/>
            <pc:sldMk cId="1129748168" sldId="447"/>
            <ac:spMk id="37" creationId="{59FC5BC3-6705-43AA-8302-5B7831EEBC0F}"/>
          </ac:spMkLst>
        </pc:spChg>
        <pc:spChg chg="mod">
          <ac:chgData name="Kulinich Bohdan" userId="48e65c9f34e137d0" providerId="LiveId" clId="{0CCD81C5-E174-4CD6-9D12-E4F9D44994C4}" dt="2020-06-29T17:20:46.056" v="697" actId="20577"/>
          <ac:spMkLst>
            <pc:docMk/>
            <pc:sldMk cId="1129748168" sldId="447"/>
            <ac:spMk id="38" creationId="{4D0A4026-C491-44CD-BF6F-B2444B5D43ED}"/>
          </ac:spMkLst>
        </pc:spChg>
        <pc:spChg chg="mod">
          <ac:chgData name="Kulinich Bohdan" userId="48e65c9f34e137d0" providerId="LiveId" clId="{0CCD81C5-E174-4CD6-9D12-E4F9D44994C4}" dt="2020-06-29T17:22:01.110" v="704" actId="1076"/>
          <ac:spMkLst>
            <pc:docMk/>
            <pc:sldMk cId="1129748168" sldId="447"/>
            <ac:spMk id="43" creationId="{546F10B9-7C7D-4C15-84F7-248213F2FAE3}"/>
          </ac:spMkLst>
        </pc:spChg>
        <pc:picChg chg="add del mod">
          <ac:chgData name="Kulinich Bohdan" userId="48e65c9f34e137d0" providerId="LiveId" clId="{0CCD81C5-E174-4CD6-9D12-E4F9D44994C4}" dt="2020-06-29T17:22:19.611" v="705" actId="478"/>
          <ac:picMkLst>
            <pc:docMk/>
            <pc:sldMk cId="1129748168" sldId="447"/>
            <ac:picMk id="18" creationId="{0E2837DE-64F9-4D62-B8E6-54AA37AD29D9}"/>
          </ac:picMkLst>
        </pc:picChg>
        <pc:cxnChg chg="mod">
          <ac:chgData name="Kulinich Bohdan" userId="48e65c9f34e137d0" providerId="LiveId" clId="{0CCD81C5-E174-4CD6-9D12-E4F9D44994C4}" dt="2020-06-29T17:21:44.741" v="703" actId="14100"/>
          <ac:cxnSpMkLst>
            <pc:docMk/>
            <pc:sldMk cId="1129748168" sldId="447"/>
            <ac:cxnSpMk id="40" creationId="{39EBCB17-BA70-4096-96A3-47825D18FB1A}"/>
          </ac:cxnSpMkLst>
        </pc:cxnChg>
      </pc:sldChg>
      <pc:sldChg chg="add del">
        <pc:chgData name="Kulinich Bohdan" userId="48e65c9f34e137d0" providerId="LiveId" clId="{0CCD81C5-E174-4CD6-9D12-E4F9D44994C4}" dt="2020-06-29T16:40:34.088" v="463" actId="47"/>
        <pc:sldMkLst>
          <pc:docMk/>
          <pc:sldMk cId="2230631155" sldId="447"/>
        </pc:sldMkLst>
      </pc:sldChg>
      <pc:sldChg chg="add del">
        <pc:chgData name="Kulinich Bohdan" userId="48e65c9f34e137d0" providerId="LiveId" clId="{0CCD81C5-E174-4CD6-9D12-E4F9D44994C4}" dt="2020-06-29T17:22:32.881" v="708"/>
        <pc:sldMkLst>
          <pc:docMk/>
          <pc:sldMk cId="3953051366" sldId="447"/>
        </pc:sldMkLst>
      </pc:sldChg>
      <pc:sldChg chg="modSp add mod modAnim">
        <pc:chgData name="Kulinich Bohdan" userId="48e65c9f34e137d0" providerId="LiveId" clId="{0CCD81C5-E174-4CD6-9D12-E4F9D44994C4}" dt="2020-06-30T03:22:07.393" v="1685"/>
        <pc:sldMkLst>
          <pc:docMk/>
          <pc:sldMk cId="4177422951" sldId="448"/>
        </pc:sldMkLst>
        <pc:spChg chg="mod">
          <ac:chgData name="Kulinich Bohdan" userId="48e65c9f34e137d0" providerId="LiveId" clId="{0CCD81C5-E174-4CD6-9D12-E4F9D44994C4}" dt="2020-06-29T17:25:14.426" v="772" actId="14100"/>
          <ac:spMkLst>
            <pc:docMk/>
            <pc:sldMk cId="4177422951" sldId="448"/>
            <ac:spMk id="6" creationId="{4CD1B612-D16C-4F70-8335-78480BFE8EC8}"/>
          </ac:spMkLst>
        </pc:spChg>
        <pc:spChg chg="mod">
          <ac:chgData name="Kulinich Bohdan" userId="48e65c9f34e137d0" providerId="LiveId" clId="{0CCD81C5-E174-4CD6-9D12-E4F9D44994C4}" dt="2020-06-29T17:22:44.991" v="713" actId="20577"/>
          <ac:spMkLst>
            <pc:docMk/>
            <pc:sldMk cId="4177422951" sldId="448"/>
            <ac:spMk id="36" creationId="{030AB607-4A13-458C-8059-227CA1EC6F66}"/>
          </ac:spMkLst>
        </pc:spChg>
        <pc:spChg chg="mod">
          <ac:chgData name="Kulinich Bohdan" userId="48e65c9f34e137d0" providerId="LiveId" clId="{0CCD81C5-E174-4CD6-9D12-E4F9D44994C4}" dt="2020-06-29T17:22:42.981" v="712" actId="20577"/>
          <ac:spMkLst>
            <pc:docMk/>
            <pc:sldMk cId="4177422951" sldId="448"/>
            <ac:spMk id="37" creationId="{59FC5BC3-6705-43AA-8302-5B7831EEBC0F}"/>
          </ac:spMkLst>
        </pc:spChg>
        <pc:spChg chg="mod">
          <ac:chgData name="Kulinich Bohdan" userId="48e65c9f34e137d0" providerId="LiveId" clId="{0CCD81C5-E174-4CD6-9D12-E4F9D44994C4}" dt="2020-06-29T17:22:47.156" v="714" actId="20577"/>
          <ac:spMkLst>
            <pc:docMk/>
            <pc:sldMk cId="4177422951" sldId="448"/>
            <ac:spMk id="38" creationId="{4D0A4026-C491-44CD-BF6F-B2444B5D43ED}"/>
          </ac:spMkLst>
        </pc:spChg>
        <pc:spChg chg="mod">
          <ac:chgData name="Kulinich Bohdan" userId="48e65c9f34e137d0" providerId="LiveId" clId="{0CCD81C5-E174-4CD6-9D12-E4F9D44994C4}" dt="2020-06-29T17:22:52.546" v="716" actId="20577"/>
          <ac:spMkLst>
            <pc:docMk/>
            <pc:sldMk cId="4177422951" sldId="448"/>
            <ac:spMk id="43" creationId="{546F10B9-7C7D-4C15-84F7-248213F2FAE3}"/>
          </ac:spMkLst>
        </pc:spChg>
        <pc:spChg chg="mod">
          <ac:chgData name="Kulinich Bohdan" userId="48e65c9f34e137d0" providerId="LiveId" clId="{0CCD81C5-E174-4CD6-9D12-E4F9D44994C4}" dt="2020-06-29T17:22:49.871" v="715" actId="20577"/>
          <ac:spMkLst>
            <pc:docMk/>
            <pc:sldMk cId="4177422951" sldId="448"/>
            <ac:spMk id="47" creationId="{0AD4983D-410B-4A8D-8F56-B7D958A67500}"/>
          </ac:spMkLst>
        </pc:spChg>
        <pc:picChg chg="mod modVis">
          <ac:chgData name="Kulinich Bohdan" userId="48e65c9f34e137d0" providerId="LiveId" clId="{0CCD81C5-E174-4CD6-9D12-E4F9D44994C4}" dt="2020-06-29T17:25:44.536" v="773" actId="14429"/>
          <ac:picMkLst>
            <pc:docMk/>
            <pc:sldMk cId="4177422951" sldId="448"/>
            <ac:picMk id="17" creationId="{BD7AEADA-D379-4498-A792-48D005AFF9EB}"/>
          </ac:picMkLst>
        </pc:picChg>
      </pc:sldChg>
      <pc:sldChg chg="add del">
        <pc:chgData name="Kulinich Bohdan" userId="48e65c9f34e137d0" providerId="LiveId" clId="{0CCD81C5-E174-4CD6-9D12-E4F9D44994C4}" dt="2020-06-30T02:06:27.862" v="979" actId="47"/>
        <pc:sldMkLst>
          <pc:docMk/>
          <pc:sldMk cId="855163433" sldId="449"/>
        </pc:sldMkLst>
      </pc:sldChg>
      <pc:sldChg chg="addSp delSp modSp add mod delAnim modAnim">
        <pc:chgData name="Kulinich Bohdan" userId="48e65c9f34e137d0" providerId="LiveId" clId="{0CCD81C5-E174-4CD6-9D12-E4F9D44994C4}" dt="2020-07-01T02:12:44.421" v="1957" actId="20577"/>
        <pc:sldMkLst>
          <pc:docMk/>
          <pc:sldMk cId="3212449614" sldId="449"/>
        </pc:sldMkLst>
        <pc:spChg chg="mod">
          <ac:chgData name="Kulinich Bohdan" userId="48e65c9f34e137d0" providerId="LiveId" clId="{0CCD81C5-E174-4CD6-9D12-E4F9D44994C4}" dt="2020-07-01T02:12:44.421" v="1957" actId="20577"/>
          <ac:spMkLst>
            <pc:docMk/>
            <pc:sldMk cId="3212449614" sldId="449"/>
            <ac:spMk id="6" creationId="{4CD1B612-D16C-4F70-8335-78480BFE8EC8}"/>
          </ac:spMkLst>
        </pc:spChg>
        <pc:spChg chg="add mod">
          <ac:chgData name="Kulinich Bohdan" userId="48e65c9f34e137d0" providerId="LiveId" clId="{0CCD81C5-E174-4CD6-9D12-E4F9D44994C4}" dt="2020-07-01T02:09:56.204" v="1924" actId="1076"/>
          <ac:spMkLst>
            <pc:docMk/>
            <pc:sldMk cId="3212449614" sldId="449"/>
            <ac:spMk id="20" creationId="{A0CC270C-5B5D-434D-BEF5-E45E5BE53618}"/>
          </ac:spMkLst>
        </pc:spChg>
        <pc:spChg chg="add mod">
          <ac:chgData name="Kulinich Bohdan" userId="48e65c9f34e137d0" providerId="LiveId" clId="{0CCD81C5-E174-4CD6-9D12-E4F9D44994C4}" dt="2020-07-01T02:09:56.204" v="1924" actId="1076"/>
          <ac:spMkLst>
            <pc:docMk/>
            <pc:sldMk cId="3212449614" sldId="449"/>
            <ac:spMk id="21" creationId="{18BD379F-DA46-478C-B095-5F82904A4BEB}"/>
          </ac:spMkLst>
        </pc:spChg>
        <pc:spChg chg="add mod">
          <ac:chgData name="Kulinich Bohdan" userId="48e65c9f34e137d0" providerId="LiveId" clId="{0CCD81C5-E174-4CD6-9D12-E4F9D44994C4}" dt="2020-07-01T02:09:56.204" v="1924" actId="1076"/>
          <ac:spMkLst>
            <pc:docMk/>
            <pc:sldMk cId="3212449614" sldId="449"/>
            <ac:spMk id="22" creationId="{69EFE133-308C-4272-90CF-35C3F280F030}"/>
          </ac:spMkLst>
        </pc:spChg>
        <pc:spChg chg="add mod">
          <ac:chgData name="Kulinich Bohdan" userId="48e65c9f34e137d0" providerId="LiveId" clId="{0CCD81C5-E174-4CD6-9D12-E4F9D44994C4}" dt="2020-07-01T02:09:56.204" v="1924" actId="1076"/>
          <ac:spMkLst>
            <pc:docMk/>
            <pc:sldMk cId="3212449614" sldId="449"/>
            <ac:spMk id="23" creationId="{84F3110C-C37B-49C5-9B4E-14BF4A395179}"/>
          </ac:spMkLst>
        </pc:spChg>
        <pc:spChg chg="add mod">
          <ac:chgData name="Kulinich Bohdan" userId="48e65c9f34e137d0" providerId="LiveId" clId="{0CCD81C5-E174-4CD6-9D12-E4F9D44994C4}" dt="2020-07-01T02:09:56.204" v="1924" actId="1076"/>
          <ac:spMkLst>
            <pc:docMk/>
            <pc:sldMk cId="3212449614" sldId="449"/>
            <ac:spMk id="24" creationId="{FCCD9CB7-8332-4BFF-973A-3B7834F381B9}"/>
          </ac:spMkLst>
        </pc:spChg>
        <pc:spChg chg="del">
          <ac:chgData name="Kulinich Bohdan" userId="48e65c9f34e137d0" providerId="LiveId" clId="{0CCD81C5-E174-4CD6-9D12-E4F9D44994C4}" dt="2020-06-30T03:55:15.290" v="1739" actId="478"/>
          <ac:spMkLst>
            <pc:docMk/>
            <pc:sldMk cId="3212449614" sldId="449"/>
            <ac:spMk id="29" creationId="{73A627AF-71E2-46A1-B0F7-C67B8E13ADCF}"/>
          </ac:spMkLst>
        </pc:spChg>
        <pc:spChg chg="del">
          <ac:chgData name="Kulinich Bohdan" userId="48e65c9f34e137d0" providerId="LiveId" clId="{0CCD81C5-E174-4CD6-9D12-E4F9D44994C4}" dt="2020-06-30T03:55:15.290" v="1739" actId="478"/>
          <ac:spMkLst>
            <pc:docMk/>
            <pc:sldMk cId="3212449614" sldId="449"/>
            <ac:spMk id="30" creationId="{43FEC8A3-D4C9-4406-BB15-51C148138B87}"/>
          </ac:spMkLst>
        </pc:spChg>
        <pc:spChg chg="del">
          <ac:chgData name="Kulinich Bohdan" userId="48e65c9f34e137d0" providerId="LiveId" clId="{0CCD81C5-E174-4CD6-9D12-E4F9D44994C4}" dt="2020-06-30T03:55:15.290" v="1739" actId="478"/>
          <ac:spMkLst>
            <pc:docMk/>
            <pc:sldMk cId="3212449614" sldId="449"/>
            <ac:spMk id="31" creationId="{50D30533-5B16-46D3-A550-FAC6826915ED}"/>
          </ac:spMkLst>
        </pc:spChg>
        <pc:spChg chg="del">
          <ac:chgData name="Kulinich Bohdan" userId="48e65c9f34e137d0" providerId="LiveId" clId="{0CCD81C5-E174-4CD6-9D12-E4F9D44994C4}" dt="2020-06-30T03:55:15.290" v="1739" actId="478"/>
          <ac:spMkLst>
            <pc:docMk/>
            <pc:sldMk cId="3212449614" sldId="449"/>
            <ac:spMk id="32" creationId="{8BBED56E-984C-4A5D-BE6C-736239B46E99}"/>
          </ac:spMkLst>
        </pc:spChg>
        <pc:spChg chg="mod">
          <ac:chgData name="Kulinich Bohdan" userId="48e65c9f34e137d0" providerId="LiveId" clId="{0CCD81C5-E174-4CD6-9D12-E4F9D44994C4}" dt="2020-06-30T03:55:21.590" v="1744" actId="20577"/>
          <ac:spMkLst>
            <pc:docMk/>
            <pc:sldMk cId="3212449614" sldId="449"/>
            <ac:spMk id="51" creationId="{86BC9140-E395-435D-A852-213A1317C46C}"/>
          </ac:spMkLst>
        </pc:spChg>
        <pc:picChg chg="mod modVis">
          <ac:chgData name="Kulinich Bohdan" userId="48e65c9f34e137d0" providerId="LiveId" clId="{0CCD81C5-E174-4CD6-9D12-E4F9D44994C4}" dt="2020-07-01T02:10:46.764" v="1938" actId="14429"/>
          <ac:picMkLst>
            <pc:docMk/>
            <pc:sldMk cId="3212449614" sldId="449"/>
            <ac:picMk id="17" creationId="{BD7AEADA-D379-4498-A792-48D005AFF9EB}"/>
          </ac:picMkLst>
        </pc:picChg>
        <pc:cxnChg chg="add mod">
          <ac:chgData name="Kulinich Bohdan" userId="48e65c9f34e137d0" providerId="LiveId" clId="{0CCD81C5-E174-4CD6-9D12-E4F9D44994C4}" dt="2020-07-01T02:09:56.204" v="1924" actId="1076"/>
          <ac:cxnSpMkLst>
            <pc:docMk/>
            <pc:sldMk cId="3212449614" sldId="449"/>
            <ac:cxnSpMk id="8" creationId="{3B618FA1-A30F-4109-AF76-FE4AEC29B634}"/>
          </ac:cxnSpMkLst>
        </pc:cxnChg>
        <pc:cxnChg chg="add mod">
          <ac:chgData name="Kulinich Bohdan" userId="48e65c9f34e137d0" providerId="LiveId" clId="{0CCD81C5-E174-4CD6-9D12-E4F9D44994C4}" dt="2020-07-01T02:09:56.204" v="1924" actId="1076"/>
          <ac:cxnSpMkLst>
            <pc:docMk/>
            <pc:sldMk cId="3212449614" sldId="449"/>
            <ac:cxnSpMk id="9" creationId="{E54C6BD9-800D-4C5D-95A9-EC91BD27D0AF}"/>
          </ac:cxnSpMkLst>
        </pc:cxnChg>
        <pc:cxnChg chg="add mod">
          <ac:chgData name="Kulinich Bohdan" userId="48e65c9f34e137d0" providerId="LiveId" clId="{0CCD81C5-E174-4CD6-9D12-E4F9D44994C4}" dt="2020-07-01T02:09:56.204" v="1924" actId="1076"/>
          <ac:cxnSpMkLst>
            <pc:docMk/>
            <pc:sldMk cId="3212449614" sldId="449"/>
            <ac:cxnSpMk id="13" creationId="{170BFDAD-9BC5-4482-B0AB-F0D535657704}"/>
          </ac:cxnSpMkLst>
        </pc:cxnChg>
        <pc:cxnChg chg="add mod">
          <ac:chgData name="Kulinich Bohdan" userId="48e65c9f34e137d0" providerId="LiveId" clId="{0CCD81C5-E174-4CD6-9D12-E4F9D44994C4}" dt="2020-07-01T02:09:56.204" v="1924" actId="1076"/>
          <ac:cxnSpMkLst>
            <pc:docMk/>
            <pc:sldMk cId="3212449614" sldId="449"/>
            <ac:cxnSpMk id="18" creationId="{59D4FA8B-3F94-4DB6-90EC-894C0565D701}"/>
          </ac:cxnSpMkLst>
        </pc:cxnChg>
        <pc:cxnChg chg="del">
          <ac:chgData name="Kulinich Bohdan" userId="48e65c9f34e137d0" providerId="LiveId" clId="{0CCD81C5-E174-4CD6-9D12-E4F9D44994C4}" dt="2020-06-30T03:55:15.290" v="1739" actId="478"/>
          <ac:cxnSpMkLst>
            <pc:docMk/>
            <pc:sldMk cId="3212449614" sldId="449"/>
            <ac:cxnSpMk id="21" creationId="{163B21CE-75F5-4E44-95D6-46A8AD6C434C}"/>
          </ac:cxnSpMkLst>
        </pc:cxnChg>
        <pc:cxnChg chg="del">
          <ac:chgData name="Kulinich Bohdan" userId="48e65c9f34e137d0" providerId="LiveId" clId="{0CCD81C5-E174-4CD6-9D12-E4F9D44994C4}" dt="2020-06-30T03:55:15.290" v="1739" actId="478"/>
          <ac:cxnSpMkLst>
            <pc:docMk/>
            <pc:sldMk cId="3212449614" sldId="449"/>
            <ac:cxnSpMk id="22" creationId="{B9943893-CFE1-4D64-A936-6898821D2A5B}"/>
          </ac:cxnSpMkLst>
        </pc:cxnChg>
        <pc:cxnChg chg="del">
          <ac:chgData name="Kulinich Bohdan" userId="48e65c9f34e137d0" providerId="LiveId" clId="{0CCD81C5-E174-4CD6-9D12-E4F9D44994C4}" dt="2020-06-30T03:55:15.290" v="1739" actId="478"/>
          <ac:cxnSpMkLst>
            <pc:docMk/>
            <pc:sldMk cId="3212449614" sldId="449"/>
            <ac:cxnSpMk id="25" creationId="{0567D235-AEC7-463A-B940-1BFC3F145832}"/>
          </ac:cxnSpMkLst>
        </pc:cxnChg>
      </pc:sldChg>
      <pc:sldChg chg="addSp modSp add del mod ord">
        <pc:chgData name="Kulinich Bohdan" userId="48e65c9f34e137d0" providerId="LiveId" clId="{0CCD81C5-E174-4CD6-9D12-E4F9D44994C4}" dt="2020-06-29T17:45:07.772" v="850" actId="47"/>
        <pc:sldMkLst>
          <pc:docMk/>
          <pc:sldMk cId="3891624264" sldId="449"/>
        </pc:sldMkLst>
        <pc:picChg chg="mod modCrop">
          <ac:chgData name="Kulinich Bohdan" userId="48e65c9f34e137d0" providerId="LiveId" clId="{0CCD81C5-E174-4CD6-9D12-E4F9D44994C4}" dt="2020-06-29T17:45:02.222" v="846" actId="1076"/>
          <ac:picMkLst>
            <pc:docMk/>
            <pc:sldMk cId="3891624264" sldId="449"/>
            <ac:picMk id="2" creationId="{2FEF5439-824C-4D29-B754-13143870BDFE}"/>
          </ac:picMkLst>
        </pc:picChg>
        <pc:picChg chg="add mod modCrop">
          <ac:chgData name="Kulinich Bohdan" userId="48e65c9f34e137d0" providerId="LiveId" clId="{0CCD81C5-E174-4CD6-9D12-E4F9D44994C4}" dt="2020-06-29T17:45:06.562" v="849" actId="14100"/>
          <ac:picMkLst>
            <pc:docMk/>
            <pc:sldMk cId="3891624264" sldId="449"/>
            <ac:picMk id="8" creationId="{435D9DFB-B334-4830-A20B-EB5A8FFEBEFB}"/>
          </ac:picMkLst>
        </pc:picChg>
      </pc:sldChg>
      <pc:sldChg chg="delSp modSp add del mod delAnim">
        <pc:chgData name="Kulinich Bohdan" userId="48e65c9f34e137d0" providerId="LiveId" clId="{0CCD81C5-E174-4CD6-9D12-E4F9D44994C4}" dt="2020-06-30T02:04:16.497" v="968" actId="47"/>
        <pc:sldMkLst>
          <pc:docMk/>
          <pc:sldMk cId="1742233131" sldId="455"/>
        </pc:sldMkLst>
        <pc:spChg chg="mod">
          <ac:chgData name="Kulinich Bohdan" userId="48e65c9f34e137d0" providerId="LiveId" clId="{0CCD81C5-E174-4CD6-9D12-E4F9D44994C4}" dt="2020-06-29T17:48:31.402" v="951" actId="207"/>
          <ac:spMkLst>
            <pc:docMk/>
            <pc:sldMk cId="1742233131" sldId="455"/>
            <ac:spMk id="34" creationId="{52F43756-20E2-488F-822D-429F3E410294}"/>
          </ac:spMkLst>
        </pc:spChg>
        <pc:spChg chg="del">
          <ac:chgData name="Kulinich Bohdan" userId="48e65c9f34e137d0" providerId="LiveId" clId="{0CCD81C5-E174-4CD6-9D12-E4F9D44994C4}" dt="2020-06-29T17:46:30.267" v="907" actId="478"/>
          <ac:spMkLst>
            <pc:docMk/>
            <pc:sldMk cId="1742233131" sldId="455"/>
            <ac:spMk id="57" creationId="{16FFDC21-E34F-4416-A9AC-BA51AD311798}"/>
          </ac:spMkLst>
        </pc:spChg>
        <pc:spChg chg="del">
          <ac:chgData name="Kulinich Bohdan" userId="48e65c9f34e137d0" providerId="LiveId" clId="{0CCD81C5-E174-4CD6-9D12-E4F9D44994C4}" dt="2020-06-29T17:46:32.302" v="908" actId="478"/>
          <ac:spMkLst>
            <pc:docMk/>
            <pc:sldMk cId="1742233131" sldId="455"/>
            <ac:spMk id="120" creationId="{88C79768-ABC4-4FE6-BE86-16596899AC54}"/>
          </ac:spMkLst>
        </pc:spChg>
        <pc:picChg chg="del">
          <ac:chgData name="Kulinich Bohdan" userId="48e65c9f34e137d0" providerId="LiveId" clId="{0CCD81C5-E174-4CD6-9D12-E4F9D44994C4}" dt="2020-06-29T17:46:29.207" v="906" actId="478"/>
          <ac:picMkLst>
            <pc:docMk/>
            <pc:sldMk cId="1742233131" sldId="455"/>
            <ac:picMk id="8" creationId="{95153FCB-383D-4503-B407-8F475FB5875F}"/>
          </ac:picMkLst>
        </pc:picChg>
        <pc:picChg chg="del">
          <ac:chgData name="Kulinich Bohdan" userId="48e65c9f34e137d0" providerId="LiveId" clId="{0CCD81C5-E174-4CD6-9D12-E4F9D44994C4}" dt="2020-06-29T17:46:28.487" v="905" actId="478"/>
          <ac:picMkLst>
            <pc:docMk/>
            <pc:sldMk cId="1742233131" sldId="455"/>
            <ac:picMk id="60" creationId="{E98C5380-53A6-4262-BEAA-0303405D5BA8}"/>
          </ac:picMkLst>
        </pc:picChg>
      </pc:sldChg>
      <pc:sldChg chg="modSp add mod">
        <pc:chgData name="Kulinich Bohdan" userId="48e65c9f34e137d0" providerId="LiveId" clId="{0CCD81C5-E174-4CD6-9D12-E4F9D44994C4}" dt="2020-07-01T02:33:31.384" v="2047" actId="1076"/>
        <pc:sldMkLst>
          <pc:docMk/>
          <pc:sldMk cId="1108550450" sldId="459"/>
        </pc:sldMkLst>
        <pc:spChg chg="mod">
          <ac:chgData name="Kulinich Bohdan" userId="48e65c9f34e137d0" providerId="LiveId" clId="{0CCD81C5-E174-4CD6-9D12-E4F9D44994C4}" dt="2020-07-01T02:33:31.384" v="2047" actId="1076"/>
          <ac:spMkLst>
            <pc:docMk/>
            <pc:sldMk cId="1108550450" sldId="459"/>
            <ac:spMk id="7" creationId="{00000000-0000-0000-0000-000000000000}"/>
          </ac:spMkLst>
        </pc:spChg>
        <pc:spChg chg="mod">
          <ac:chgData name="Kulinich Bohdan" userId="48e65c9f34e137d0" providerId="LiveId" clId="{0CCD81C5-E174-4CD6-9D12-E4F9D44994C4}" dt="2020-07-01T02:33:31.384" v="2047" actId="1076"/>
          <ac:spMkLst>
            <pc:docMk/>
            <pc:sldMk cId="1108550450" sldId="459"/>
            <ac:spMk id="9" creationId="{3D667AF2-FC42-444D-8714-699A2FDB6E90}"/>
          </ac:spMkLst>
        </pc:spChg>
        <pc:spChg chg="mod">
          <ac:chgData name="Kulinich Bohdan" userId="48e65c9f34e137d0" providerId="LiveId" clId="{0CCD81C5-E174-4CD6-9D12-E4F9D44994C4}" dt="2020-07-01T02:33:31.384" v="2047" actId="1076"/>
          <ac:spMkLst>
            <pc:docMk/>
            <pc:sldMk cId="1108550450" sldId="459"/>
            <ac:spMk id="35" creationId="{00000000-0000-0000-0000-000000000000}"/>
          </ac:spMkLst>
        </pc:spChg>
        <pc:spChg chg="mod">
          <ac:chgData name="Kulinich Bohdan" userId="48e65c9f34e137d0" providerId="LiveId" clId="{0CCD81C5-E174-4CD6-9D12-E4F9D44994C4}" dt="2020-07-01T02:33:31.384" v="2047" actId="1076"/>
          <ac:spMkLst>
            <pc:docMk/>
            <pc:sldMk cId="1108550450" sldId="459"/>
            <ac:spMk id="54" creationId="{00000000-0000-0000-0000-000000000000}"/>
          </ac:spMkLst>
        </pc:spChg>
        <pc:spChg chg="mod">
          <ac:chgData name="Kulinich Bohdan" userId="48e65c9f34e137d0" providerId="LiveId" clId="{0CCD81C5-E174-4CD6-9D12-E4F9D44994C4}" dt="2020-07-01T02:33:31.384" v="2047" actId="1076"/>
          <ac:spMkLst>
            <pc:docMk/>
            <pc:sldMk cId="1108550450" sldId="459"/>
            <ac:spMk id="55" creationId="{00000000-0000-0000-0000-000000000000}"/>
          </ac:spMkLst>
        </pc:spChg>
        <pc:spChg chg="mod">
          <ac:chgData name="Kulinich Bohdan" userId="48e65c9f34e137d0" providerId="LiveId" clId="{0CCD81C5-E174-4CD6-9D12-E4F9D44994C4}" dt="2020-07-01T02:33:31.384" v="2047" actId="1076"/>
          <ac:spMkLst>
            <pc:docMk/>
            <pc:sldMk cId="1108550450" sldId="459"/>
            <ac:spMk id="57" creationId="{00000000-0000-0000-0000-000000000000}"/>
          </ac:spMkLst>
        </pc:spChg>
      </pc:sldChg>
    </pc:docChg>
  </pc:docChgLst>
  <pc:docChgLst>
    <pc:chgData name="Kulinich Bohdan" userId="48e65c9f34e137d0" providerId="LiveId" clId="{245AEF42-97BD-41C5-B9FA-0C46957E84A0}"/>
    <pc:docChg chg="undo custSel addSld delSld modSld sldOrd">
      <pc:chgData name="Kulinich Bohdan" userId="48e65c9f34e137d0" providerId="LiveId" clId="{245AEF42-97BD-41C5-B9FA-0C46957E84A0}" dt="2020-06-20T13:31:41.974" v="8792"/>
      <pc:docMkLst>
        <pc:docMk/>
      </pc:docMkLst>
      <pc:sldChg chg="addSp delSp modSp mod delAnim modAnim">
        <pc:chgData name="Kulinich Bohdan" userId="48e65c9f34e137d0" providerId="LiveId" clId="{245AEF42-97BD-41C5-B9FA-0C46957E84A0}" dt="2020-06-20T11:57:04.282" v="7857" actId="20577"/>
        <pc:sldMkLst>
          <pc:docMk/>
          <pc:sldMk cId="1256064280" sldId="388"/>
        </pc:sldMkLst>
        <pc:spChg chg="mod">
          <ac:chgData name="Kulinich Bohdan" userId="48e65c9f34e137d0" providerId="LiveId" clId="{245AEF42-97BD-41C5-B9FA-0C46957E84A0}" dt="2020-06-20T11:57:04.282" v="7857" actId="20577"/>
          <ac:spMkLst>
            <pc:docMk/>
            <pc:sldMk cId="1256064280" sldId="388"/>
            <ac:spMk id="6" creationId="{4CD1B612-D16C-4F70-8335-78480BFE8EC8}"/>
          </ac:spMkLst>
        </pc:spChg>
        <pc:spChg chg="del">
          <ac:chgData name="Kulinich Bohdan" userId="48e65c9f34e137d0" providerId="LiveId" clId="{245AEF42-97BD-41C5-B9FA-0C46957E84A0}" dt="2020-06-20T11:38:47.114" v="7510" actId="478"/>
          <ac:spMkLst>
            <pc:docMk/>
            <pc:sldMk cId="1256064280" sldId="388"/>
            <ac:spMk id="9" creationId="{6CBE4EA9-3EC4-4647-8459-6CB04DC725B8}"/>
          </ac:spMkLst>
        </pc:spChg>
        <pc:spChg chg="add mod topLvl">
          <ac:chgData name="Kulinich Bohdan" userId="48e65c9f34e137d0" providerId="LiveId" clId="{245AEF42-97BD-41C5-B9FA-0C46957E84A0}" dt="2020-06-20T11:42:08.243" v="7666" actId="165"/>
          <ac:spMkLst>
            <pc:docMk/>
            <pc:sldMk cId="1256064280" sldId="388"/>
            <ac:spMk id="27" creationId="{40AABF62-411E-4DFF-B5B2-73F09C102B05}"/>
          </ac:spMkLst>
        </pc:spChg>
        <pc:spChg chg="add mod topLvl">
          <ac:chgData name="Kulinich Bohdan" userId="48e65c9f34e137d0" providerId="LiveId" clId="{245AEF42-97BD-41C5-B9FA-0C46957E84A0}" dt="2020-06-20T11:42:08.243" v="7666" actId="165"/>
          <ac:spMkLst>
            <pc:docMk/>
            <pc:sldMk cId="1256064280" sldId="388"/>
            <ac:spMk id="28" creationId="{76B9472E-1D57-4166-A0D3-2F37FCA033CB}"/>
          </ac:spMkLst>
        </pc:spChg>
        <pc:spChg chg="add mod topLvl">
          <ac:chgData name="Kulinich Bohdan" userId="48e65c9f34e137d0" providerId="LiveId" clId="{245AEF42-97BD-41C5-B9FA-0C46957E84A0}" dt="2020-06-20T11:42:08.243" v="7666" actId="165"/>
          <ac:spMkLst>
            <pc:docMk/>
            <pc:sldMk cId="1256064280" sldId="388"/>
            <ac:spMk id="29" creationId="{1C1DBEC8-E120-4297-BAF1-2FCA622548BF}"/>
          </ac:spMkLst>
        </pc:spChg>
        <pc:spChg chg="add mod topLvl">
          <ac:chgData name="Kulinich Bohdan" userId="48e65c9f34e137d0" providerId="LiveId" clId="{245AEF42-97BD-41C5-B9FA-0C46957E84A0}" dt="2020-06-20T11:42:08.243" v="7666" actId="165"/>
          <ac:spMkLst>
            <pc:docMk/>
            <pc:sldMk cId="1256064280" sldId="388"/>
            <ac:spMk id="30" creationId="{4355E200-19C0-4DAF-ACDC-794A3B8782F8}"/>
          </ac:spMkLst>
        </pc:spChg>
        <pc:spChg chg="add mod topLvl">
          <ac:chgData name="Kulinich Bohdan" userId="48e65c9f34e137d0" providerId="LiveId" clId="{245AEF42-97BD-41C5-B9FA-0C46957E84A0}" dt="2020-06-20T11:42:08.243" v="7666" actId="165"/>
          <ac:spMkLst>
            <pc:docMk/>
            <pc:sldMk cId="1256064280" sldId="388"/>
            <ac:spMk id="31" creationId="{088D2C29-4E4E-4B8B-9078-6496BC3EDAD6}"/>
          </ac:spMkLst>
        </pc:spChg>
        <pc:spChg chg="add mod topLvl">
          <ac:chgData name="Kulinich Bohdan" userId="48e65c9f34e137d0" providerId="LiveId" clId="{245AEF42-97BD-41C5-B9FA-0C46957E84A0}" dt="2020-06-20T11:42:08.243" v="7666" actId="165"/>
          <ac:spMkLst>
            <pc:docMk/>
            <pc:sldMk cId="1256064280" sldId="388"/>
            <ac:spMk id="32" creationId="{D3B5C15F-E7DB-4DB7-BFD8-7A2B9FD066CD}"/>
          </ac:spMkLst>
        </pc:spChg>
        <pc:spChg chg="add mod">
          <ac:chgData name="Kulinich Bohdan" userId="48e65c9f34e137d0" providerId="LiveId" clId="{245AEF42-97BD-41C5-B9FA-0C46957E84A0}" dt="2020-06-20T11:45:37.309" v="7737" actId="20577"/>
          <ac:spMkLst>
            <pc:docMk/>
            <pc:sldMk cId="1256064280" sldId="388"/>
            <ac:spMk id="42" creationId="{BA78BF8B-D648-4ED1-B43E-3C74606CB028}"/>
          </ac:spMkLst>
        </pc:spChg>
        <pc:spChg chg="add mod">
          <ac:chgData name="Kulinich Bohdan" userId="48e65c9f34e137d0" providerId="LiveId" clId="{245AEF42-97BD-41C5-B9FA-0C46957E84A0}" dt="2020-06-20T11:47:41.089" v="7849" actId="14100"/>
          <ac:spMkLst>
            <pc:docMk/>
            <pc:sldMk cId="1256064280" sldId="388"/>
            <ac:spMk id="43" creationId="{C8459A58-1BE4-46BD-8A68-FE792279EF93}"/>
          </ac:spMkLst>
        </pc:spChg>
        <pc:spChg chg="mod">
          <ac:chgData name="Kulinich Bohdan" userId="48e65c9f34e137d0" providerId="LiveId" clId="{245AEF42-97BD-41C5-B9FA-0C46957E84A0}" dt="2020-06-20T11:38:52.345" v="7514" actId="20577"/>
          <ac:spMkLst>
            <pc:docMk/>
            <pc:sldMk cId="1256064280" sldId="388"/>
            <ac:spMk id="51" creationId="{86BC9140-E395-435D-A852-213A1317C46C}"/>
          </ac:spMkLst>
        </pc:spChg>
        <pc:grpChg chg="add del mod">
          <ac:chgData name="Kulinich Bohdan" userId="48e65c9f34e137d0" providerId="LiveId" clId="{245AEF42-97BD-41C5-B9FA-0C46957E84A0}" dt="2020-06-20T11:42:08.243" v="7666" actId="165"/>
          <ac:grpSpMkLst>
            <pc:docMk/>
            <pc:sldMk cId="1256064280" sldId="388"/>
            <ac:grpSpMk id="26" creationId="{8B16931E-3764-42CE-AAE5-D0F74E2DDE7F}"/>
          </ac:grpSpMkLst>
        </pc:grpChg>
        <pc:picChg chg="add del mod">
          <ac:chgData name="Kulinich Bohdan" userId="48e65c9f34e137d0" providerId="LiveId" clId="{245AEF42-97BD-41C5-B9FA-0C46957E84A0}" dt="2020-06-20T11:41:50.029" v="7661" actId="478"/>
          <ac:picMkLst>
            <pc:docMk/>
            <pc:sldMk cId="1256064280" sldId="388"/>
            <ac:picMk id="2" creationId="{62F47A96-A095-4C05-890E-F5259657070C}"/>
          </ac:picMkLst>
        </pc:picChg>
        <pc:picChg chg="del">
          <ac:chgData name="Kulinich Bohdan" userId="48e65c9f34e137d0" providerId="LiveId" clId="{245AEF42-97BD-41C5-B9FA-0C46957E84A0}" dt="2020-06-20T11:38:47.598" v="7511" actId="478"/>
          <ac:picMkLst>
            <pc:docMk/>
            <pc:sldMk cId="1256064280" sldId="388"/>
            <ac:picMk id="7" creationId="{AC79E655-C4F8-460F-B4A7-A693C335F4C0}"/>
          </ac:picMkLst>
        </pc:picChg>
        <pc:picChg chg="del">
          <ac:chgData name="Kulinich Bohdan" userId="48e65c9f34e137d0" providerId="LiveId" clId="{245AEF42-97BD-41C5-B9FA-0C46957E84A0}" dt="2020-06-20T11:38:43.125" v="7508" actId="478"/>
          <ac:picMkLst>
            <pc:docMk/>
            <pc:sldMk cId="1256064280" sldId="388"/>
            <ac:picMk id="25" creationId="{822C6C51-A13C-44C3-BC7A-49FAF6C01AE4}"/>
          </ac:picMkLst>
        </pc:picChg>
        <pc:picChg chg="add mod">
          <ac:chgData name="Kulinich Bohdan" userId="48e65c9f34e137d0" providerId="LiveId" clId="{245AEF42-97BD-41C5-B9FA-0C46957E84A0}" dt="2020-06-20T11:46:13.885" v="7740"/>
          <ac:picMkLst>
            <pc:docMk/>
            <pc:sldMk cId="1256064280" sldId="388"/>
            <ac:picMk id="44" creationId="{2C250E43-C2BA-4B15-8581-E7C4ECDCF004}"/>
          </ac:picMkLst>
        </pc:picChg>
        <pc:cxnChg chg="add mod topLvl">
          <ac:chgData name="Kulinich Bohdan" userId="48e65c9f34e137d0" providerId="LiveId" clId="{245AEF42-97BD-41C5-B9FA-0C46957E84A0}" dt="2020-06-20T11:42:08.243" v="7666" actId="165"/>
          <ac:cxnSpMkLst>
            <pc:docMk/>
            <pc:sldMk cId="1256064280" sldId="388"/>
            <ac:cxnSpMk id="12" creationId="{B3A6F07B-613B-472A-85A4-3CB63CDE54BA}"/>
          </ac:cxnSpMkLst>
        </pc:cxnChg>
        <pc:cxnChg chg="add mod topLvl">
          <ac:chgData name="Kulinich Bohdan" userId="48e65c9f34e137d0" providerId="LiveId" clId="{245AEF42-97BD-41C5-B9FA-0C46957E84A0}" dt="2020-06-20T11:42:08.243" v="7666" actId="165"/>
          <ac:cxnSpMkLst>
            <pc:docMk/>
            <pc:sldMk cId="1256064280" sldId="388"/>
            <ac:cxnSpMk id="15" creationId="{9599D824-4078-416E-9FBC-7D9818C1F610}"/>
          </ac:cxnSpMkLst>
        </pc:cxnChg>
        <pc:cxnChg chg="add mod topLvl">
          <ac:chgData name="Kulinich Bohdan" userId="48e65c9f34e137d0" providerId="LiveId" clId="{245AEF42-97BD-41C5-B9FA-0C46957E84A0}" dt="2020-06-20T11:42:08.243" v="7666" actId="165"/>
          <ac:cxnSpMkLst>
            <pc:docMk/>
            <pc:sldMk cId="1256064280" sldId="388"/>
            <ac:cxnSpMk id="18" creationId="{05399277-F099-4BD5-A7D2-93F34179C7F8}"/>
          </ac:cxnSpMkLst>
        </pc:cxnChg>
        <pc:cxnChg chg="add mod topLvl">
          <ac:chgData name="Kulinich Bohdan" userId="48e65c9f34e137d0" providerId="LiveId" clId="{245AEF42-97BD-41C5-B9FA-0C46957E84A0}" dt="2020-06-20T11:42:08.243" v="7666" actId="165"/>
          <ac:cxnSpMkLst>
            <pc:docMk/>
            <pc:sldMk cId="1256064280" sldId="388"/>
            <ac:cxnSpMk id="21" creationId="{85521296-9584-4DEA-AE71-290B47EFB655}"/>
          </ac:cxnSpMkLst>
        </pc:cxnChg>
        <pc:cxnChg chg="add mod topLvl">
          <ac:chgData name="Kulinich Bohdan" userId="48e65c9f34e137d0" providerId="LiveId" clId="{245AEF42-97BD-41C5-B9FA-0C46957E84A0}" dt="2020-06-20T11:42:08.243" v="7666" actId="165"/>
          <ac:cxnSpMkLst>
            <pc:docMk/>
            <pc:sldMk cId="1256064280" sldId="388"/>
            <ac:cxnSpMk id="24" creationId="{8692E6C0-E404-44A3-A0BC-792F28130F05}"/>
          </ac:cxnSpMkLst>
        </pc:cxnChg>
        <pc:cxnChg chg="add mod ord">
          <ac:chgData name="Kulinich Bohdan" userId="48e65c9f34e137d0" providerId="LiveId" clId="{245AEF42-97BD-41C5-B9FA-0C46957E84A0}" dt="2020-06-20T11:45:05.340" v="7725" actId="167"/>
          <ac:cxnSpMkLst>
            <pc:docMk/>
            <pc:sldMk cId="1256064280" sldId="388"/>
            <ac:cxnSpMk id="34" creationId="{19385409-271F-4D46-8F2F-24392E2ABB01}"/>
          </ac:cxnSpMkLst>
        </pc:cxnChg>
        <pc:cxnChg chg="add mod">
          <ac:chgData name="Kulinich Bohdan" userId="48e65c9f34e137d0" providerId="LiveId" clId="{245AEF42-97BD-41C5-B9FA-0C46957E84A0}" dt="2020-06-20T11:45:28.839" v="7733" actId="14100"/>
          <ac:cxnSpMkLst>
            <pc:docMk/>
            <pc:sldMk cId="1256064280" sldId="388"/>
            <ac:cxnSpMk id="38" creationId="{53297AD4-C062-4FB9-9860-E75F07C18610}"/>
          </ac:cxnSpMkLst>
        </pc:cxnChg>
      </pc:sldChg>
      <pc:sldChg chg="addSp delSp modSp mod ord delAnim modAnim">
        <pc:chgData name="Kulinich Bohdan" userId="48e65c9f34e137d0" providerId="LiveId" clId="{245AEF42-97BD-41C5-B9FA-0C46957E84A0}" dt="2020-06-20T12:16:35.412" v="8760" actId="20577"/>
        <pc:sldMkLst>
          <pc:docMk/>
          <pc:sldMk cId="529005796" sldId="405"/>
        </pc:sldMkLst>
        <pc:spChg chg="mod">
          <ac:chgData name="Kulinich Bohdan" userId="48e65c9f34e137d0" providerId="LiveId" clId="{245AEF42-97BD-41C5-B9FA-0C46957E84A0}" dt="2020-06-20T12:16:35.412" v="8760" actId="20577"/>
          <ac:spMkLst>
            <pc:docMk/>
            <pc:sldMk cId="529005796" sldId="405"/>
            <ac:spMk id="7" creationId="{00000000-0000-0000-0000-000000000000}"/>
          </ac:spMkLst>
        </pc:spChg>
        <pc:spChg chg="del mod">
          <ac:chgData name="Kulinich Bohdan" userId="48e65c9f34e137d0" providerId="LiveId" clId="{245AEF42-97BD-41C5-B9FA-0C46957E84A0}" dt="2020-06-20T12:09:25.672" v="8646" actId="478"/>
          <ac:spMkLst>
            <pc:docMk/>
            <pc:sldMk cId="529005796" sldId="405"/>
            <ac:spMk id="9" creationId="{F7E11581-622A-4FD3-A09F-FEF9797926DE}"/>
          </ac:spMkLst>
        </pc:spChg>
        <pc:spChg chg="add mod">
          <ac:chgData name="Kulinich Bohdan" userId="48e65c9f34e137d0" providerId="LiveId" clId="{245AEF42-97BD-41C5-B9FA-0C46957E84A0}" dt="2020-06-20T12:11:36.274" v="8745" actId="1076"/>
          <ac:spMkLst>
            <pc:docMk/>
            <pc:sldMk cId="529005796" sldId="405"/>
            <ac:spMk id="10" creationId="{6EF69DC2-85BD-43D8-97CF-18F971A961E9}"/>
          </ac:spMkLst>
        </pc:spChg>
        <pc:spChg chg="add mod">
          <ac:chgData name="Kulinich Bohdan" userId="48e65c9f34e137d0" providerId="LiveId" clId="{245AEF42-97BD-41C5-B9FA-0C46957E84A0}" dt="2020-06-20T12:11:36.274" v="8745" actId="1076"/>
          <ac:spMkLst>
            <pc:docMk/>
            <pc:sldMk cId="529005796" sldId="405"/>
            <ac:spMk id="11" creationId="{6870BD19-BE47-4C54-BA24-47E8D04CACE6}"/>
          </ac:spMkLst>
        </pc:spChg>
        <pc:spChg chg="add mod">
          <ac:chgData name="Kulinich Bohdan" userId="48e65c9f34e137d0" providerId="LiveId" clId="{245AEF42-97BD-41C5-B9FA-0C46957E84A0}" dt="2020-06-20T12:11:38.992" v="8747" actId="1076"/>
          <ac:spMkLst>
            <pc:docMk/>
            <pc:sldMk cId="529005796" sldId="405"/>
            <ac:spMk id="12" creationId="{B068D583-68E3-4756-AA82-5F98DD1D4FC8}"/>
          </ac:spMkLst>
        </pc:spChg>
        <pc:spChg chg="add mod">
          <ac:chgData name="Kulinich Bohdan" userId="48e65c9f34e137d0" providerId="LiveId" clId="{245AEF42-97BD-41C5-B9FA-0C46957E84A0}" dt="2020-06-20T12:11:43.592" v="8748" actId="20577"/>
          <ac:spMkLst>
            <pc:docMk/>
            <pc:sldMk cId="529005796" sldId="405"/>
            <ac:spMk id="13" creationId="{37E83163-9D76-4E88-8BD6-ED50B414D64E}"/>
          </ac:spMkLst>
        </pc:spChg>
        <pc:spChg chg="mod">
          <ac:chgData name="Kulinich Bohdan" userId="48e65c9f34e137d0" providerId="LiveId" clId="{245AEF42-97BD-41C5-B9FA-0C46957E84A0}" dt="2020-06-20T12:09:20.532" v="8644" actId="20577"/>
          <ac:spMkLst>
            <pc:docMk/>
            <pc:sldMk cId="529005796" sldId="405"/>
            <ac:spMk id="35" creationId="{00000000-0000-0000-0000-000000000000}"/>
          </ac:spMkLst>
        </pc:spChg>
        <pc:spChg chg="mod">
          <ac:chgData name="Kulinich Bohdan" userId="48e65c9f34e137d0" providerId="LiveId" clId="{245AEF42-97BD-41C5-B9FA-0C46957E84A0}" dt="2020-06-20T12:11:19.857" v="8743" actId="20577"/>
          <ac:spMkLst>
            <pc:docMk/>
            <pc:sldMk cId="529005796" sldId="405"/>
            <ac:spMk id="54" creationId="{00000000-0000-0000-0000-000000000000}"/>
          </ac:spMkLst>
        </pc:spChg>
        <pc:spChg chg="del mod">
          <ac:chgData name="Kulinich Bohdan" userId="48e65c9f34e137d0" providerId="LiveId" clId="{245AEF42-97BD-41C5-B9FA-0C46957E84A0}" dt="2020-06-20T12:09:25.122" v="8645" actId="478"/>
          <ac:spMkLst>
            <pc:docMk/>
            <pc:sldMk cId="529005796" sldId="405"/>
            <ac:spMk id="55" creationId="{00000000-0000-0000-0000-000000000000}"/>
          </ac:spMkLst>
        </pc:spChg>
        <pc:spChg chg="del mod">
          <ac:chgData name="Kulinich Bohdan" userId="48e65c9f34e137d0" providerId="LiveId" clId="{245AEF42-97BD-41C5-B9FA-0C46957E84A0}" dt="2020-06-20T12:09:26.982" v="8647" actId="478"/>
          <ac:spMkLst>
            <pc:docMk/>
            <pc:sldMk cId="529005796" sldId="405"/>
            <ac:spMk id="57" creationId="{00000000-0000-0000-0000-000000000000}"/>
          </ac:spMkLst>
        </pc:spChg>
      </pc:sldChg>
      <pc:sldChg chg="addSp delSp modSp mod delAnim modAnim">
        <pc:chgData name="Kulinich Bohdan" userId="48e65c9f34e137d0" providerId="LiveId" clId="{245AEF42-97BD-41C5-B9FA-0C46957E84A0}" dt="2020-06-15T18:35:09.004" v="820"/>
        <pc:sldMkLst>
          <pc:docMk/>
          <pc:sldMk cId="804219051" sldId="407"/>
        </pc:sldMkLst>
        <pc:spChg chg="del">
          <ac:chgData name="Kulinich Bohdan" userId="48e65c9f34e137d0" providerId="LiveId" clId="{245AEF42-97BD-41C5-B9FA-0C46957E84A0}" dt="2020-06-15T16:49:55.916" v="57" actId="478"/>
          <ac:spMkLst>
            <pc:docMk/>
            <pc:sldMk cId="804219051" sldId="407"/>
            <ac:spMk id="2" creationId="{F5E0A945-B0FB-479B-B688-C2D0F8F95D60}"/>
          </ac:spMkLst>
        </pc:spChg>
        <pc:spChg chg="mod">
          <ac:chgData name="Kulinich Bohdan" userId="48e65c9f34e137d0" providerId="LiveId" clId="{245AEF42-97BD-41C5-B9FA-0C46957E84A0}" dt="2020-06-15T16:49:48.706" v="54" actId="20577"/>
          <ac:spMkLst>
            <pc:docMk/>
            <pc:sldMk cId="804219051" sldId="407"/>
            <ac:spMk id="4" creationId="{00000000-0000-0000-0000-000000000000}"/>
          </ac:spMkLst>
        </pc:spChg>
        <pc:spChg chg="add mod">
          <ac:chgData name="Kulinich Bohdan" userId="48e65c9f34e137d0" providerId="LiveId" clId="{245AEF42-97BD-41C5-B9FA-0C46957E84A0}" dt="2020-06-15T18:04:31.819" v="551" actId="1076"/>
          <ac:spMkLst>
            <pc:docMk/>
            <pc:sldMk cId="804219051" sldId="407"/>
            <ac:spMk id="7" creationId="{7494860A-A582-4915-B3FC-6B22383C4166}"/>
          </ac:spMkLst>
        </pc:spChg>
        <pc:spChg chg="add mod">
          <ac:chgData name="Kulinich Bohdan" userId="48e65c9f34e137d0" providerId="LiveId" clId="{245AEF42-97BD-41C5-B9FA-0C46957E84A0}" dt="2020-06-15T17:00:52.651" v="295" actId="1076"/>
          <ac:spMkLst>
            <pc:docMk/>
            <pc:sldMk cId="804219051" sldId="407"/>
            <ac:spMk id="11" creationId="{0C6E45A9-60D9-49AE-9F23-AE746DB4176A}"/>
          </ac:spMkLst>
        </pc:spChg>
        <pc:spChg chg="mod modVis">
          <ac:chgData name="Kulinich Bohdan" userId="48e65c9f34e137d0" providerId="LiveId" clId="{245AEF42-97BD-41C5-B9FA-0C46957E84A0}" dt="2020-06-15T18:02:19.877" v="497" actId="14429"/>
          <ac:spMkLst>
            <pc:docMk/>
            <pc:sldMk cId="804219051" sldId="407"/>
            <ac:spMk id="35" creationId="{2CD8A453-AF06-4C00-BB17-D7030E2214B8}"/>
          </ac:spMkLst>
        </pc:spChg>
        <pc:spChg chg="add del mod">
          <ac:chgData name="Kulinich Bohdan" userId="48e65c9f34e137d0" providerId="LiveId" clId="{245AEF42-97BD-41C5-B9FA-0C46957E84A0}" dt="2020-06-15T18:04:42.549" v="553" actId="478"/>
          <ac:spMkLst>
            <pc:docMk/>
            <pc:sldMk cId="804219051" sldId="407"/>
            <ac:spMk id="37" creationId="{0AAA2810-86C5-4E5F-84AC-2BA7B7080878}"/>
          </ac:spMkLst>
        </pc:spChg>
        <pc:spChg chg="add del mod">
          <ac:chgData name="Kulinich Bohdan" userId="48e65c9f34e137d0" providerId="LiveId" clId="{245AEF42-97BD-41C5-B9FA-0C46957E84A0}" dt="2020-06-15T18:04:40.479" v="552" actId="478"/>
          <ac:spMkLst>
            <pc:docMk/>
            <pc:sldMk cId="804219051" sldId="407"/>
            <ac:spMk id="39" creationId="{82247EA6-2D02-4B90-AED6-1352E227BDFD}"/>
          </ac:spMkLst>
        </pc:spChg>
        <pc:spChg chg="add mod">
          <ac:chgData name="Kulinich Bohdan" userId="48e65c9f34e137d0" providerId="LiveId" clId="{245AEF42-97BD-41C5-B9FA-0C46957E84A0}" dt="2020-06-15T16:59:27.711" v="281" actId="1076"/>
          <ac:spMkLst>
            <pc:docMk/>
            <pc:sldMk cId="804219051" sldId="407"/>
            <ac:spMk id="43" creationId="{98EF4A11-6AA0-44F3-A4D1-52F276AD1100}"/>
          </ac:spMkLst>
        </pc:spChg>
        <pc:spChg chg="add mod">
          <ac:chgData name="Kulinich Bohdan" userId="48e65c9f34e137d0" providerId="LiveId" clId="{245AEF42-97BD-41C5-B9FA-0C46957E84A0}" dt="2020-06-15T17:01:34.566" v="310" actId="20577"/>
          <ac:spMkLst>
            <pc:docMk/>
            <pc:sldMk cId="804219051" sldId="407"/>
            <ac:spMk id="44" creationId="{36F7E224-4A7C-4929-9841-E811F0A00A3D}"/>
          </ac:spMkLst>
        </pc:spChg>
        <pc:spChg chg="add mod">
          <ac:chgData name="Kulinich Bohdan" userId="48e65c9f34e137d0" providerId="LiveId" clId="{245AEF42-97BD-41C5-B9FA-0C46957E84A0}" dt="2020-06-15T17:01:06.951" v="299" actId="14100"/>
          <ac:spMkLst>
            <pc:docMk/>
            <pc:sldMk cId="804219051" sldId="407"/>
            <ac:spMk id="46" creationId="{5E6A190A-4033-4984-9B61-7A57DA9786FB}"/>
          </ac:spMkLst>
        </pc:spChg>
        <pc:spChg chg="add mod">
          <ac:chgData name="Kulinich Bohdan" userId="48e65c9f34e137d0" providerId="LiveId" clId="{245AEF42-97BD-41C5-B9FA-0C46957E84A0}" dt="2020-06-15T17:01:25.741" v="303" actId="20577"/>
          <ac:spMkLst>
            <pc:docMk/>
            <pc:sldMk cId="804219051" sldId="407"/>
            <ac:spMk id="47" creationId="{4AEADF07-E0F1-4C54-9B4B-23DDECB1E0DD}"/>
          </ac:spMkLst>
        </pc:spChg>
        <pc:spChg chg="add mod">
          <ac:chgData name="Kulinich Bohdan" userId="48e65c9f34e137d0" providerId="LiveId" clId="{245AEF42-97BD-41C5-B9FA-0C46957E84A0}" dt="2020-06-15T17:09:03.921" v="321" actId="20577"/>
          <ac:spMkLst>
            <pc:docMk/>
            <pc:sldMk cId="804219051" sldId="407"/>
            <ac:spMk id="48" creationId="{D616FBE4-FBFA-42D8-95AA-C4E0C23989C0}"/>
          </ac:spMkLst>
        </pc:spChg>
        <pc:spChg chg="add mod">
          <ac:chgData name="Kulinich Bohdan" userId="48e65c9f34e137d0" providerId="LiveId" clId="{245AEF42-97BD-41C5-B9FA-0C46957E84A0}" dt="2020-06-15T17:09:31.122" v="324" actId="1076"/>
          <ac:spMkLst>
            <pc:docMk/>
            <pc:sldMk cId="804219051" sldId="407"/>
            <ac:spMk id="49" creationId="{533079F5-A231-4646-9307-86C02EB4D67C}"/>
          </ac:spMkLst>
        </pc:spChg>
        <pc:spChg chg="add mod">
          <ac:chgData name="Kulinich Bohdan" userId="48e65c9f34e137d0" providerId="LiveId" clId="{245AEF42-97BD-41C5-B9FA-0C46957E84A0}" dt="2020-06-15T17:09:31.122" v="324" actId="1076"/>
          <ac:spMkLst>
            <pc:docMk/>
            <pc:sldMk cId="804219051" sldId="407"/>
            <ac:spMk id="50" creationId="{D9CE9184-D273-4233-9D92-E0612CE0D5FE}"/>
          </ac:spMkLst>
        </pc:spChg>
        <pc:spChg chg="add mod">
          <ac:chgData name="Kulinich Bohdan" userId="48e65c9f34e137d0" providerId="LiveId" clId="{245AEF42-97BD-41C5-B9FA-0C46957E84A0}" dt="2020-06-15T17:09:59.664" v="333" actId="20577"/>
          <ac:spMkLst>
            <pc:docMk/>
            <pc:sldMk cId="804219051" sldId="407"/>
            <ac:spMk id="51" creationId="{A2932D82-164B-4298-BA89-55B432E20243}"/>
          </ac:spMkLst>
        </pc:spChg>
        <pc:spChg chg="del">
          <ac:chgData name="Kulinich Bohdan" userId="48e65c9f34e137d0" providerId="LiveId" clId="{245AEF42-97BD-41C5-B9FA-0C46957E84A0}" dt="2020-06-15T16:49:56.476" v="58" actId="478"/>
          <ac:spMkLst>
            <pc:docMk/>
            <pc:sldMk cId="804219051" sldId="407"/>
            <ac:spMk id="52" creationId="{AA9A41D5-2A90-4567-9F5A-5B7420D5F484}"/>
          </ac:spMkLst>
        </pc:spChg>
        <pc:spChg chg="del">
          <ac:chgData name="Kulinich Bohdan" userId="48e65c9f34e137d0" providerId="LiveId" clId="{245AEF42-97BD-41C5-B9FA-0C46957E84A0}" dt="2020-06-15T16:49:57.756" v="59" actId="478"/>
          <ac:spMkLst>
            <pc:docMk/>
            <pc:sldMk cId="804219051" sldId="407"/>
            <ac:spMk id="53" creationId="{6C146441-9912-43ED-A3D1-88AF78A386FD}"/>
          </ac:spMkLst>
        </pc:spChg>
        <pc:spChg chg="add mod">
          <ac:chgData name="Kulinich Bohdan" userId="48e65c9f34e137d0" providerId="LiveId" clId="{245AEF42-97BD-41C5-B9FA-0C46957E84A0}" dt="2020-06-15T17:10:09.134" v="335" actId="1076"/>
          <ac:spMkLst>
            <pc:docMk/>
            <pc:sldMk cId="804219051" sldId="407"/>
            <ac:spMk id="54" creationId="{271863A3-B465-4BB7-B805-BB6842B5850E}"/>
          </ac:spMkLst>
        </pc:spChg>
        <pc:spChg chg="add mod">
          <ac:chgData name="Kulinich Bohdan" userId="48e65c9f34e137d0" providerId="LiveId" clId="{245AEF42-97BD-41C5-B9FA-0C46957E84A0}" dt="2020-06-15T17:10:15.194" v="338" actId="20577"/>
          <ac:spMkLst>
            <pc:docMk/>
            <pc:sldMk cId="804219051" sldId="407"/>
            <ac:spMk id="55" creationId="{63A87C0C-BE6B-4F83-9D60-D41A235A391D}"/>
          </ac:spMkLst>
        </pc:spChg>
        <pc:spChg chg="add mod">
          <ac:chgData name="Kulinich Bohdan" userId="48e65c9f34e137d0" providerId="LiveId" clId="{245AEF42-97BD-41C5-B9FA-0C46957E84A0}" dt="2020-06-15T17:10:23.034" v="342" actId="20577"/>
          <ac:spMkLst>
            <pc:docMk/>
            <pc:sldMk cId="804219051" sldId="407"/>
            <ac:spMk id="56" creationId="{42975CBF-86D3-44CD-A2A5-23EAE9B8209B}"/>
          </ac:spMkLst>
        </pc:spChg>
        <pc:spChg chg="add mod">
          <ac:chgData name="Kulinich Bohdan" userId="48e65c9f34e137d0" providerId="LiveId" clId="{245AEF42-97BD-41C5-B9FA-0C46957E84A0}" dt="2020-06-15T17:11:59.784" v="372" actId="1076"/>
          <ac:spMkLst>
            <pc:docMk/>
            <pc:sldMk cId="804219051" sldId="407"/>
            <ac:spMk id="69" creationId="{051AEB46-9D08-4DA4-A054-91C7F4DEB5BB}"/>
          </ac:spMkLst>
        </pc:spChg>
        <pc:spChg chg="add mod">
          <ac:chgData name="Kulinich Bohdan" userId="48e65c9f34e137d0" providerId="LiveId" clId="{245AEF42-97BD-41C5-B9FA-0C46957E84A0}" dt="2020-06-15T17:12:03.814" v="374" actId="20577"/>
          <ac:spMkLst>
            <pc:docMk/>
            <pc:sldMk cId="804219051" sldId="407"/>
            <ac:spMk id="79" creationId="{DB95C507-48CD-4100-9434-D9439FF3CFF4}"/>
          </ac:spMkLst>
        </pc:spChg>
        <pc:spChg chg="add mod">
          <ac:chgData name="Kulinich Bohdan" userId="48e65c9f34e137d0" providerId="LiveId" clId="{245AEF42-97BD-41C5-B9FA-0C46957E84A0}" dt="2020-06-15T17:12:09.744" v="377" actId="20577"/>
          <ac:spMkLst>
            <pc:docMk/>
            <pc:sldMk cId="804219051" sldId="407"/>
            <ac:spMk id="80" creationId="{66075894-0B79-40E7-832C-61DDCB5A0E4D}"/>
          </ac:spMkLst>
        </pc:spChg>
        <pc:spChg chg="add mod">
          <ac:chgData name="Kulinich Bohdan" userId="48e65c9f34e137d0" providerId="LiveId" clId="{245AEF42-97BD-41C5-B9FA-0C46957E84A0}" dt="2020-06-15T17:12:15.784" v="380" actId="20577"/>
          <ac:spMkLst>
            <pc:docMk/>
            <pc:sldMk cId="804219051" sldId="407"/>
            <ac:spMk id="83" creationId="{44C8EF7A-B85D-4B75-A3AF-B140ABC195D1}"/>
          </ac:spMkLst>
        </pc:spChg>
        <pc:spChg chg="add mod">
          <ac:chgData name="Kulinich Bohdan" userId="48e65c9f34e137d0" providerId="LiveId" clId="{245AEF42-97BD-41C5-B9FA-0C46957E84A0}" dt="2020-06-15T17:12:24.284" v="384" actId="1076"/>
          <ac:spMkLst>
            <pc:docMk/>
            <pc:sldMk cId="804219051" sldId="407"/>
            <ac:spMk id="84" creationId="{9357213F-7A8E-4246-BA5E-2E851A714D41}"/>
          </ac:spMkLst>
        </pc:spChg>
        <pc:spChg chg="add mod">
          <ac:chgData name="Kulinich Bohdan" userId="48e65c9f34e137d0" providerId="LiveId" clId="{245AEF42-97BD-41C5-B9FA-0C46957E84A0}" dt="2020-06-15T18:01:05.154" v="463" actId="1076"/>
          <ac:spMkLst>
            <pc:docMk/>
            <pc:sldMk cId="804219051" sldId="407"/>
            <ac:spMk id="85" creationId="{14D414DD-C90D-4630-9A05-3C37693DDB8E}"/>
          </ac:spMkLst>
        </pc:spChg>
        <pc:spChg chg="add mod">
          <ac:chgData name="Kulinich Bohdan" userId="48e65c9f34e137d0" providerId="LiveId" clId="{245AEF42-97BD-41C5-B9FA-0C46957E84A0}" dt="2020-06-15T17:59:13.654" v="430" actId="1076"/>
          <ac:spMkLst>
            <pc:docMk/>
            <pc:sldMk cId="804219051" sldId="407"/>
            <ac:spMk id="93" creationId="{507F4C89-03D4-4DF5-98C7-31087AB4D071}"/>
          </ac:spMkLst>
        </pc:spChg>
        <pc:spChg chg="add mod">
          <ac:chgData name="Kulinich Bohdan" userId="48e65c9f34e137d0" providerId="LiveId" clId="{245AEF42-97BD-41C5-B9FA-0C46957E84A0}" dt="2020-06-15T17:59:19.054" v="432" actId="1076"/>
          <ac:spMkLst>
            <pc:docMk/>
            <pc:sldMk cId="804219051" sldId="407"/>
            <ac:spMk id="94" creationId="{1282800E-2A43-463D-A997-64AB9F8C659C}"/>
          </ac:spMkLst>
        </pc:spChg>
        <pc:spChg chg="add mod">
          <ac:chgData name="Kulinich Bohdan" userId="48e65c9f34e137d0" providerId="LiveId" clId="{245AEF42-97BD-41C5-B9FA-0C46957E84A0}" dt="2020-06-15T18:22:02.843" v="740" actId="20577"/>
          <ac:spMkLst>
            <pc:docMk/>
            <pc:sldMk cId="804219051" sldId="407"/>
            <ac:spMk id="95" creationId="{F84A3555-16F7-43FD-9004-18B0453E7827}"/>
          </ac:spMkLst>
        </pc:spChg>
        <pc:spChg chg="add mod">
          <ac:chgData name="Kulinich Bohdan" userId="48e65c9f34e137d0" providerId="LiveId" clId="{245AEF42-97BD-41C5-B9FA-0C46957E84A0}" dt="2020-06-15T18:21:52.493" v="738" actId="20577"/>
          <ac:spMkLst>
            <pc:docMk/>
            <pc:sldMk cId="804219051" sldId="407"/>
            <ac:spMk id="96" creationId="{68CA356D-9327-4F51-B1F1-F09179F47330}"/>
          </ac:spMkLst>
        </pc:spChg>
        <pc:spChg chg="add mod">
          <ac:chgData name="Kulinich Bohdan" userId="48e65c9f34e137d0" providerId="LiveId" clId="{245AEF42-97BD-41C5-B9FA-0C46957E84A0}" dt="2020-06-15T18:00:20.514" v="452" actId="20577"/>
          <ac:spMkLst>
            <pc:docMk/>
            <pc:sldMk cId="804219051" sldId="407"/>
            <ac:spMk id="100" creationId="{FDA13BEC-7D91-402C-835C-535A8F1F9762}"/>
          </ac:spMkLst>
        </pc:spChg>
        <pc:spChg chg="add mod">
          <ac:chgData name="Kulinich Bohdan" userId="48e65c9f34e137d0" providerId="LiveId" clId="{245AEF42-97BD-41C5-B9FA-0C46957E84A0}" dt="2020-06-15T18:00:27.014" v="455" actId="20577"/>
          <ac:spMkLst>
            <pc:docMk/>
            <pc:sldMk cId="804219051" sldId="407"/>
            <ac:spMk id="101" creationId="{2D554610-4C12-46B5-B36F-7526B3B24FE7}"/>
          </ac:spMkLst>
        </pc:spChg>
        <pc:spChg chg="add mod">
          <ac:chgData name="Kulinich Bohdan" userId="48e65c9f34e137d0" providerId="LiveId" clId="{245AEF42-97BD-41C5-B9FA-0C46957E84A0}" dt="2020-06-15T18:00:38.344" v="459" actId="20577"/>
          <ac:spMkLst>
            <pc:docMk/>
            <pc:sldMk cId="804219051" sldId="407"/>
            <ac:spMk id="102" creationId="{5B46C03E-E8B3-4459-B4A1-2625A6289B51}"/>
          </ac:spMkLst>
        </pc:spChg>
        <pc:spChg chg="add mod">
          <ac:chgData name="Kulinich Bohdan" userId="48e65c9f34e137d0" providerId="LiveId" clId="{245AEF42-97BD-41C5-B9FA-0C46957E84A0}" dt="2020-06-15T18:01:22.404" v="476" actId="20577"/>
          <ac:spMkLst>
            <pc:docMk/>
            <pc:sldMk cId="804219051" sldId="407"/>
            <ac:spMk id="103" creationId="{9FD622EA-9556-4676-96D2-99B4AA0EE6CF}"/>
          </ac:spMkLst>
        </pc:spChg>
        <pc:spChg chg="add mod ord">
          <ac:chgData name="Kulinich Bohdan" userId="48e65c9f34e137d0" providerId="LiveId" clId="{245AEF42-97BD-41C5-B9FA-0C46957E84A0}" dt="2020-06-15T18:24:11.763" v="771" actId="166"/>
          <ac:spMkLst>
            <pc:docMk/>
            <pc:sldMk cId="804219051" sldId="407"/>
            <ac:spMk id="104" creationId="{92306D2C-5998-4E0B-8148-9330BB9A7039}"/>
          </ac:spMkLst>
        </pc:spChg>
        <pc:spChg chg="add mod">
          <ac:chgData name="Kulinich Bohdan" userId="48e65c9f34e137d0" providerId="LiveId" clId="{245AEF42-97BD-41C5-B9FA-0C46957E84A0}" dt="2020-06-15T18:06:56.255" v="596" actId="1076"/>
          <ac:spMkLst>
            <pc:docMk/>
            <pc:sldMk cId="804219051" sldId="407"/>
            <ac:spMk id="105" creationId="{1F19FA18-3CA0-424E-816D-22BA0B73EC72}"/>
          </ac:spMkLst>
        </pc:spChg>
        <pc:spChg chg="add mod">
          <ac:chgData name="Kulinich Bohdan" userId="48e65c9f34e137d0" providerId="LiveId" clId="{245AEF42-97BD-41C5-B9FA-0C46957E84A0}" dt="2020-06-15T18:04:51.818" v="556" actId="1076"/>
          <ac:spMkLst>
            <pc:docMk/>
            <pc:sldMk cId="804219051" sldId="407"/>
            <ac:spMk id="106" creationId="{0FCFA593-26EB-4341-8520-B93CD804F21C}"/>
          </ac:spMkLst>
        </pc:spChg>
        <pc:spChg chg="add mod">
          <ac:chgData name="Kulinich Bohdan" userId="48e65c9f34e137d0" providerId="LiveId" clId="{245AEF42-97BD-41C5-B9FA-0C46957E84A0}" dt="2020-06-15T18:04:57.428" v="559" actId="1076"/>
          <ac:spMkLst>
            <pc:docMk/>
            <pc:sldMk cId="804219051" sldId="407"/>
            <ac:spMk id="107" creationId="{10822DDE-58A8-4FF8-8E11-C9F3150DD811}"/>
          </ac:spMkLst>
        </pc:spChg>
        <pc:spChg chg="add mod">
          <ac:chgData name="Kulinich Bohdan" userId="48e65c9f34e137d0" providerId="LiveId" clId="{245AEF42-97BD-41C5-B9FA-0C46957E84A0}" dt="2020-06-15T18:07:15.834" v="614" actId="1076"/>
          <ac:spMkLst>
            <pc:docMk/>
            <pc:sldMk cId="804219051" sldId="407"/>
            <ac:spMk id="108" creationId="{E90E9787-9969-4414-ACDF-155192358A66}"/>
          </ac:spMkLst>
        </pc:spChg>
        <pc:spChg chg="add mod">
          <ac:chgData name="Kulinich Bohdan" userId="48e65c9f34e137d0" providerId="LiveId" clId="{245AEF42-97BD-41C5-B9FA-0C46957E84A0}" dt="2020-06-15T18:15:51.582" v="650" actId="1076"/>
          <ac:spMkLst>
            <pc:docMk/>
            <pc:sldMk cId="804219051" sldId="407"/>
            <ac:spMk id="109" creationId="{AB932DB5-297C-48F7-A0CB-A0DDD3CD6D25}"/>
          </ac:spMkLst>
        </pc:spChg>
        <pc:spChg chg="add mod">
          <ac:chgData name="Kulinich Bohdan" userId="48e65c9f34e137d0" providerId="LiveId" clId="{245AEF42-97BD-41C5-B9FA-0C46957E84A0}" dt="2020-06-15T18:18:10.909" v="680" actId="1076"/>
          <ac:spMkLst>
            <pc:docMk/>
            <pc:sldMk cId="804219051" sldId="407"/>
            <ac:spMk id="110" creationId="{8152D7D7-350D-42FE-BBA8-E2C036146959}"/>
          </ac:spMkLst>
        </pc:spChg>
        <pc:spChg chg="add mod">
          <ac:chgData name="Kulinich Bohdan" userId="48e65c9f34e137d0" providerId="LiveId" clId="{245AEF42-97BD-41C5-B9FA-0C46957E84A0}" dt="2020-06-15T18:20:28.159" v="722" actId="1076"/>
          <ac:spMkLst>
            <pc:docMk/>
            <pc:sldMk cId="804219051" sldId="407"/>
            <ac:spMk id="111" creationId="{526D6F92-890F-48E0-B6D8-8E84AEFDF44A}"/>
          </ac:spMkLst>
        </pc:spChg>
        <pc:spChg chg="add mod">
          <ac:chgData name="Kulinich Bohdan" userId="48e65c9f34e137d0" providerId="LiveId" clId="{245AEF42-97BD-41C5-B9FA-0C46957E84A0}" dt="2020-06-15T18:23:43.073" v="767" actId="1076"/>
          <ac:spMkLst>
            <pc:docMk/>
            <pc:sldMk cId="804219051" sldId="407"/>
            <ac:spMk id="112" creationId="{D0CE6DE7-E36A-4E52-A71C-74997E78595A}"/>
          </ac:spMkLst>
        </pc:spChg>
        <pc:spChg chg="del">
          <ac:chgData name="Kulinich Bohdan" userId="48e65c9f34e137d0" providerId="LiveId" clId="{245AEF42-97BD-41C5-B9FA-0C46957E84A0}" dt="2020-06-15T16:49:52.846" v="55" actId="478"/>
          <ac:spMkLst>
            <pc:docMk/>
            <pc:sldMk cId="804219051" sldId="407"/>
            <ac:spMk id="115" creationId="{8CDCFB8B-7CC6-4A2C-A69C-5D3867F0C0CA}"/>
          </ac:spMkLst>
        </pc:spChg>
        <pc:spChg chg="del">
          <ac:chgData name="Kulinich Bohdan" userId="48e65c9f34e137d0" providerId="LiveId" clId="{245AEF42-97BD-41C5-B9FA-0C46957E84A0}" dt="2020-06-15T16:49:54.536" v="56" actId="478"/>
          <ac:spMkLst>
            <pc:docMk/>
            <pc:sldMk cId="804219051" sldId="407"/>
            <ac:spMk id="116" creationId="{E9B1DDF6-64CE-4DE1-B138-894096640941}"/>
          </ac:spMkLst>
        </pc:spChg>
        <pc:spChg chg="del">
          <ac:chgData name="Kulinich Bohdan" userId="48e65c9f34e137d0" providerId="LiveId" clId="{245AEF42-97BD-41C5-B9FA-0C46957E84A0}" dt="2020-06-15T16:49:52.846" v="55" actId="478"/>
          <ac:spMkLst>
            <pc:docMk/>
            <pc:sldMk cId="804219051" sldId="407"/>
            <ac:spMk id="117" creationId="{00BF6AF6-1422-45D1-A8F4-0ACF20F08216}"/>
          </ac:spMkLst>
        </pc:spChg>
        <pc:spChg chg="del">
          <ac:chgData name="Kulinich Bohdan" userId="48e65c9f34e137d0" providerId="LiveId" clId="{245AEF42-97BD-41C5-B9FA-0C46957E84A0}" dt="2020-06-15T16:49:52.846" v="55" actId="478"/>
          <ac:spMkLst>
            <pc:docMk/>
            <pc:sldMk cId="804219051" sldId="407"/>
            <ac:spMk id="118" creationId="{365D3FA2-308E-4AC2-B297-2010687F081D}"/>
          </ac:spMkLst>
        </pc:spChg>
        <pc:spChg chg="add mod">
          <ac:chgData name="Kulinich Bohdan" userId="48e65c9f34e137d0" providerId="LiveId" clId="{245AEF42-97BD-41C5-B9FA-0C46957E84A0}" dt="2020-06-15T18:34:30.254" v="811" actId="20577"/>
          <ac:spMkLst>
            <pc:docMk/>
            <pc:sldMk cId="804219051" sldId="407"/>
            <ac:spMk id="120" creationId="{3EDAF2A0-0B8C-480E-8260-BE0E863A75D3}"/>
          </ac:spMkLst>
        </pc:spChg>
        <pc:spChg chg="del">
          <ac:chgData name="Kulinich Bohdan" userId="48e65c9f34e137d0" providerId="LiveId" clId="{245AEF42-97BD-41C5-B9FA-0C46957E84A0}" dt="2020-06-15T16:49:52.846" v="55" actId="478"/>
          <ac:spMkLst>
            <pc:docMk/>
            <pc:sldMk cId="804219051" sldId="407"/>
            <ac:spMk id="123" creationId="{8DEDBB22-CD8C-479D-BBEC-98EB2FCB6DD8}"/>
          </ac:spMkLst>
        </pc:spChg>
        <pc:spChg chg="del">
          <ac:chgData name="Kulinich Bohdan" userId="48e65c9f34e137d0" providerId="LiveId" clId="{245AEF42-97BD-41C5-B9FA-0C46957E84A0}" dt="2020-06-15T16:49:54.536" v="56" actId="478"/>
          <ac:spMkLst>
            <pc:docMk/>
            <pc:sldMk cId="804219051" sldId="407"/>
            <ac:spMk id="124" creationId="{E9288D7F-D640-4387-8CFD-F92206368D88}"/>
          </ac:spMkLst>
        </pc:spChg>
        <pc:spChg chg="del">
          <ac:chgData name="Kulinich Bohdan" userId="48e65c9f34e137d0" providerId="LiveId" clId="{245AEF42-97BD-41C5-B9FA-0C46957E84A0}" dt="2020-06-15T16:49:52.846" v="55" actId="478"/>
          <ac:spMkLst>
            <pc:docMk/>
            <pc:sldMk cId="804219051" sldId="407"/>
            <ac:spMk id="126" creationId="{2E46C71E-F41F-4520-B8E9-C172B383CECF}"/>
          </ac:spMkLst>
        </pc:spChg>
        <pc:spChg chg="del">
          <ac:chgData name="Kulinich Bohdan" userId="48e65c9f34e137d0" providerId="LiveId" clId="{245AEF42-97BD-41C5-B9FA-0C46957E84A0}" dt="2020-06-15T16:49:52.846" v="55" actId="478"/>
          <ac:spMkLst>
            <pc:docMk/>
            <pc:sldMk cId="804219051" sldId="407"/>
            <ac:spMk id="127" creationId="{52BCFE18-32C3-4AF4-AD3E-9D954E2FFBBE}"/>
          </ac:spMkLst>
        </pc:spChg>
        <pc:grpChg chg="add del mod">
          <ac:chgData name="Kulinich Bohdan" userId="48e65c9f34e137d0" providerId="LiveId" clId="{245AEF42-97BD-41C5-B9FA-0C46957E84A0}" dt="2020-06-15T17:11:57.224" v="371" actId="165"/>
          <ac:grpSpMkLst>
            <pc:docMk/>
            <pc:sldMk cId="804219051" sldId="407"/>
            <ac:grpSpMk id="22" creationId="{6FEA88AA-4311-436C-A27D-EF8F81B23362}"/>
          </ac:grpSpMkLst>
        </pc:grpChg>
        <pc:grpChg chg="del">
          <ac:chgData name="Kulinich Bohdan" userId="48e65c9f34e137d0" providerId="LiveId" clId="{245AEF42-97BD-41C5-B9FA-0C46957E84A0}" dt="2020-06-15T16:49:52.846" v="55" actId="478"/>
          <ac:grpSpMkLst>
            <pc:docMk/>
            <pc:sldMk cId="804219051" sldId="407"/>
            <ac:grpSpMk id="76" creationId="{05F59762-225D-4E11-954F-E134C4E9ED25}"/>
          </ac:grpSpMkLst>
        </pc:grpChg>
        <pc:picChg chg="add del mod ord">
          <ac:chgData name="Kulinich Bohdan" userId="48e65c9f34e137d0" providerId="LiveId" clId="{245AEF42-97BD-41C5-B9FA-0C46957E84A0}" dt="2020-06-15T16:59:33.791" v="282" actId="478"/>
          <ac:picMkLst>
            <pc:docMk/>
            <pc:sldMk cId="804219051" sldId="407"/>
            <ac:picMk id="5" creationId="{46C45BC1-AF08-4BD4-98A4-6A72B66F575A}"/>
          </ac:picMkLst>
        </pc:picChg>
        <pc:picChg chg="mod modVis">
          <ac:chgData name="Kulinich Bohdan" userId="48e65c9f34e137d0" providerId="LiveId" clId="{245AEF42-97BD-41C5-B9FA-0C46957E84A0}" dt="2020-06-15T18:02:19.491" v="496" actId="14429"/>
          <ac:picMkLst>
            <pc:docMk/>
            <pc:sldMk cId="804219051" sldId="407"/>
            <ac:picMk id="6" creationId="{7403ADA4-0376-479E-A2E9-D978DEBF6129}"/>
          </ac:picMkLst>
        </pc:picChg>
        <pc:picChg chg="add mod modCrop">
          <ac:chgData name="Kulinich Bohdan" userId="48e65c9f34e137d0" providerId="LiveId" clId="{245AEF42-97BD-41C5-B9FA-0C46957E84A0}" dt="2020-06-15T18:33:47.074" v="793" actId="732"/>
          <ac:picMkLst>
            <pc:docMk/>
            <pc:sldMk cId="804219051" sldId="407"/>
            <ac:picMk id="61" creationId="{302AC8C3-0DF1-4A0A-9849-2B8746E1325F}"/>
          </ac:picMkLst>
        </pc:picChg>
        <pc:picChg chg="add mod">
          <ac:chgData name="Kulinich Bohdan" userId="48e65c9f34e137d0" providerId="LiveId" clId="{245AEF42-97BD-41C5-B9FA-0C46957E84A0}" dt="2020-06-15T18:34:03.444" v="797" actId="1076"/>
          <ac:picMkLst>
            <pc:docMk/>
            <pc:sldMk cId="804219051" sldId="407"/>
            <ac:picMk id="119" creationId="{75A388AA-5BAB-45F3-8794-87F1026676EB}"/>
          </ac:picMkLst>
        </pc:picChg>
        <pc:cxnChg chg="del">
          <ac:chgData name="Kulinich Bohdan" userId="48e65c9f34e137d0" providerId="LiveId" clId="{245AEF42-97BD-41C5-B9FA-0C46957E84A0}" dt="2020-06-15T16:49:52.846" v="55" actId="478"/>
          <ac:cxnSpMkLst>
            <pc:docMk/>
            <pc:sldMk cId="804219051" sldId="407"/>
            <ac:cxnSpMk id="32" creationId="{A8560FF6-FF5B-4A61-8530-A2DB916AD88B}"/>
          </ac:cxnSpMkLst>
        </pc:cxnChg>
        <pc:cxnChg chg="add mod">
          <ac:chgData name="Kulinich Bohdan" userId="48e65c9f34e137d0" providerId="LiveId" clId="{245AEF42-97BD-41C5-B9FA-0C46957E84A0}" dt="2020-06-15T16:59:22.151" v="279" actId="1076"/>
          <ac:cxnSpMkLst>
            <pc:docMk/>
            <pc:sldMk cId="804219051" sldId="407"/>
            <ac:cxnSpMk id="33" creationId="{FE7DB313-5D60-45D7-88F6-2342B628F22D}"/>
          </ac:cxnSpMkLst>
        </pc:cxnChg>
        <pc:cxnChg chg="add mod">
          <ac:chgData name="Kulinich Bohdan" userId="48e65c9f34e137d0" providerId="LiveId" clId="{245AEF42-97BD-41C5-B9FA-0C46957E84A0}" dt="2020-06-15T16:59:57.741" v="286" actId="1076"/>
          <ac:cxnSpMkLst>
            <pc:docMk/>
            <pc:sldMk cId="804219051" sldId="407"/>
            <ac:cxnSpMk id="36" creationId="{33B6264F-3BD0-4AD7-B32F-C41B036CB796}"/>
          </ac:cxnSpMkLst>
        </pc:cxnChg>
        <pc:cxnChg chg="add mod">
          <ac:chgData name="Kulinich Bohdan" userId="48e65c9f34e137d0" providerId="LiveId" clId="{245AEF42-97BD-41C5-B9FA-0C46957E84A0}" dt="2020-06-15T17:00:06.231" v="288" actId="1076"/>
          <ac:cxnSpMkLst>
            <pc:docMk/>
            <pc:sldMk cId="804219051" sldId="407"/>
            <ac:cxnSpMk id="38" creationId="{B5017871-82B9-431B-B519-CF7F841CA878}"/>
          </ac:cxnSpMkLst>
        </pc:cxnChg>
        <pc:cxnChg chg="add mod">
          <ac:chgData name="Kulinich Bohdan" userId="48e65c9f34e137d0" providerId="LiveId" clId="{245AEF42-97BD-41C5-B9FA-0C46957E84A0}" dt="2020-06-15T17:00:02.991" v="287" actId="1076"/>
          <ac:cxnSpMkLst>
            <pc:docMk/>
            <pc:sldMk cId="804219051" sldId="407"/>
            <ac:cxnSpMk id="40" creationId="{84ABCAB5-5B06-460D-8D9D-B1606F9F3BC0}"/>
          </ac:cxnSpMkLst>
        </pc:cxnChg>
        <pc:cxnChg chg="add mod">
          <ac:chgData name="Kulinich Bohdan" userId="48e65c9f34e137d0" providerId="LiveId" clId="{245AEF42-97BD-41C5-B9FA-0C46957E84A0}" dt="2020-06-15T17:00:02.991" v="287" actId="1076"/>
          <ac:cxnSpMkLst>
            <pc:docMk/>
            <pc:sldMk cId="804219051" sldId="407"/>
            <ac:cxnSpMk id="41" creationId="{5BE9393B-7FF4-4953-8314-2CE5C7206C8B}"/>
          </ac:cxnSpMkLst>
        </pc:cxnChg>
        <pc:cxnChg chg="add mod topLvl">
          <ac:chgData name="Kulinich Bohdan" userId="48e65c9f34e137d0" providerId="LiveId" clId="{245AEF42-97BD-41C5-B9FA-0C46957E84A0}" dt="2020-06-15T17:11:57.224" v="371" actId="165"/>
          <ac:cxnSpMkLst>
            <pc:docMk/>
            <pc:sldMk cId="804219051" sldId="407"/>
            <ac:cxnSpMk id="57" creationId="{63013CE7-31EB-41E1-ABE2-4454DC8E3C99}"/>
          </ac:cxnSpMkLst>
        </pc:cxnChg>
        <pc:cxnChg chg="add mod topLvl">
          <ac:chgData name="Kulinich Bohdan" userId="48e65c9f34e137d0" providerId="LiveId" clId="{245AEF42-97BD-41C5-B9FA-0C46957E84A0}" dt="2020-06-15T17:11:57.224" v="371" actId="165"/>
          <ac:cxnSpMkLst>
            <pc:docMk/>
            <pc:sldMk cId="804219051" sldId="407"/>
            <ac:cxnSpMk id="58" creationId="{2CB7A054-B674-4AAD-B0CD-EFAA624C4BC1}"/>
          </ac:cxnSpMkLst>
        </pc:cxnChg>
        <pc:cxnChg chg="add mod topLvl">
          <ac:chgData name="Kulinich Bohdan" userId="48e65c9f34e137d0" providerId="LiveId" clId="{245AEF42-97BD-41C5-B9FA-0C46957E84A0}" dt="2020-06-15T17:11:57.224" v="371" actId="165"/>
          <ac:cxnSpMkLst>
            <pc:docMk/>
            <pc:sldMk cId="804219051" sldId="407"/>
            <ac:cxnSpMk id="59" creationId="{664E42C3-B11B-446E-8E5A-C69929B86BCB}"/>
          </ac:cxnSpMkLst>
        </pc:cxnChg>
        <pc:cxnChg chg="add mod topLvl">
          <ac:chgData name="Kulinich Bohdan" userId="48e65c9f34e137d0" providerId="LiveId" clId="{245AEF42-97BD-41C5-B9FA-0C46957E84A0}" dt="2020-06-15T17:11:57.224" v="371" actId="165"/>
          <ac:cxnSpMkLst>
            <pc:docMk/>
            <pc:sldMk cId="804219051" sldId="407"/>
            <ac:cxnSpMk id="62" creationId="{5889D054-A752-480A-80CA-772AF6BFE41E}"/>
          </ac:cxnSpMkLst>
        </pc:cxnChg>
        <pc:cxnChg chg="del">
          <ac:chgData name="Kulinich Bohdan" userId="48e65c9f34e137d0" providerId="LiveId" clId="{245AEF42-97BD-41C5-B9FA-0C46957E84A0}" dt="2020-06-15T16:49:52.846" v="55" actId="478"/>
          <ac:cxnSpMkLst>
            <pc:docMk/>
            <pc:sldMk cId="804219051" sldId="407"/>
            <ac:cxnSpMk id="70" creationId="{1D1888B9-5AC7-4C40-A82A-57EA00229BD3}"/>
          </ac:cxnSpMkLst>
        </pc:cxnChg>
        <pc:cxnChg chg="del">
          <ac:chgData name="Kulinich Bohdan" userId="48e65c9f34e137d0" providerId="LiveId" clId="{245AEF42-97BD-41C5-B9FA-0C46957E84A0}" dt="2020-06-15T16:49:52.846" v="55" actId="478"/>
          <ac:cxnSpMkLst>
            <pc:docMk/>
            <pc:sldMk cId="804219051" sldId="407"/>
            <ac:cxnSpMk id="71" creationId="{5657D1B3-770E-4A55-AA9E-2C0C8865C1E9}"/>
          </ac:cxnSpMkLst>
        </pc:cxnChg>
        <pc:cxnChg chg="del">
          <ac:chgData name="Kulinich Bohdan" userId="48e65c9f34e137d0" providerId="LiveId" clId="{245AEF42-97BD-41C5-B9FA-0C46957E84A0}" dt="2020-06-15T16:49:52.846" v="55" actId="478"/>
          <ac:cxnSpMkLst>
            <pc:docMk/>
            <pc:sldMk cId="804219051" sldId="407"/>
            <ac:cxnSpMk id="72" creationId="{491769CA-7ECE-438B-90D0-4833D780B15A}"/>
          </ac:cxnSpMkLst>
        </pc:cxnChg>
        <pc:cxnChg chg="del">
          <ac:chgData name="Kulinich Bohdan" userId="48e65c9f34e137d0" providerId="LiveId" clId="{245AEF42-97BD-41C5-B9FA-0C46957E84A0}" dt="2020-06-15T16:49:52.846" v="55" actId="478"/>
          <ac:cxnSpMkLst>
            <pc:docMk/>
            <pc:sldMk cId="804219051" sldId="407"/>
            <ac:cxnSpMk id="73" creationId="{60689B12-229E-4695-9BA9-5C02EA2A7B24}"/>
          </ac:cxnSpMkLst>
        </pc:cxnChg>
        <pc:cxnChg chg="del">
          <ac:chgData name="Kulinich Bohdan" userId="48e65c9f34e137d0" providerId="LiveId" clId="{245AEF42-97BD-41C5-B9FA-0C46957E84A0}" dt="2020-06-15T16:49:52.846" v="55" actId="478"/>
          <ac:cxnSpMkLst>
            <pc:docMk/>
            <pc:sldMk cId="804219051" sldId="407"/>
            <ac:cxnSpMk id="74" creationId="{2EBB5EC0-2365-49DC-A592-CD3BE5AC1145}"/>
          </ac:cxnSpMkLst>
        </pc:cxnChg>
        <pc:cxnChg chg="del">
          <ac:chgData name="Kulinich Bohdan" userId="48e65c9f34e137d0" providerId="LiveId" clId="{245AEF42-97BD-41C5-B9FA-0C46957E84A0}" dt="2020-06-15T16:49:52.846" v="55" actId="478"/>
          <ac:cxnSpMkLst>
            <pc:docMk/>
            <pc:sldMk cId="804219051" sldId="407"/>
            <ac:cxnSpMk id="75" creationId="{895AE6D9-53EF-4226-9881-AA07F9398764}"/>
          </ac:cxnSpMkLst>
        </pc:cxnChg>
        <pc:cxnChg chg="del">
          <ac:chgData name="Kulinich Bohdan" userId="48e65c9f34e137d0" providerId="LiveId" clId="{245AEF42-97BD-41C5-B9FA-0C46957E84A0}" dt="2020-06-15T16:49:52.846" v="55" actId="478"/>
          <ac:cxnSpMkLst>
            <pc:docMk/>
            <pc:sldMk cId="804219051" sldId="407"/>
            <ac:cxnSpMk id="86" creationId="{09B495CC-2F36-46E4-9806-4A711BB9D194}"/>
          </ac:cxnSpMkLst>
        </pc:cxnChg>
        <pc:cxnChg chg="del">
          <ac:chgData name="Kulinich Bohdan" userId="48e65c9f34e137d0" providerId="LiveId" clId="{245AEF42-97BD-41C5-B9FA-0C46957E84A0}" dt="2020-06-15T16:49:52.846" v="55" actId="478"/>
          <ac:cxnSpMkLst>
            <pc:docMk/>
            <pc:sldMk cId="804219051" sldId="407"/>
            <ac:cxnSpMk id="87" creationId="{5243182E-958E-46F2-9763-417B8276D2EB}"/>
          </ac:cxnSpMkLst>
        </pc:cxnChg>
        <pc:cxnChg chg="add del mod">
          <ac:chgData name="Kulinich Bohdan" userId="48e65c9f34e137d0" providerId="LiveId" clId="{245AEF42-97BD-41C5-B9FA-0C46957E84A0}" dt="2020-06-15T17:58:55.484" v="424" actId="478"/>
          <ac:cxnSpMkLst>
            <pc:docMk/>
            <pc:sldMk cId="804219051" sldId="407"/>
            <ac:cxnSpMk id="88" creationId="{AF2C4F02-E03F-438E-B79E-271C8B5FC5ED}"/>
          </ac:cxnSpMkLst>
        </pc:cxnChg>
        <pc:cxnChg chg="add mod">
          <ac:chgData name="Kulinich Bohdan" userId="48e65c9f34e137d0" providerId="LiveId" clId="{245AEF42-97BD-41C5-B9FA-0C46957E84A0}" dt="2020-06-15T17:58:53.484" v="423" actId="14100"/>
          <ac:cxnSpMkLst>
            <pc:docMk/>
            <pc:sldMk cId="804219051" sldId="407"/>
            <ac:cxnSpMk id="89" creationId="{DB37CAAA-64E7-4AF5-B256-A57D0D7026CF}"/>
          </ac:cxnSpMkLst>
        </pc:cxnChg>
        <pc:cxnChg chg="add mod">
          <ac:chgData name="Kulinich Bohdan" userId="48e65c9f34e137d0" providerId="LiveId" clId="{245AEF42-97BD-41C5-B9FA-0C46957E84A0}" dt="2020-06-15T17:58:38.514" v="418" actId="14100"/>
          <ac:cxnSpMkLst>
            <pc:docMk/>
            <pc:sldMk cId="804219051" sldId="407"/>
            <ac:cxnSpMk id="90" creationId="{BDC27473-E60F-490A-8736-A540A8D560F3}"/>
          </ac:cxnSpMkLst>
        </pc:cxnChg>
        <pc:cxnChg chg="add mod">
          <ac:chgData name="Kulinich Bohdan" userId="48e65c9f34e137d0" providerId="LiveId" clId="{245AEF42-97BD-41C5-B9FA-0C46957E84A0}" dt="2020-06-15T17:59:01.184" v="427" actId="1076"/>
          <ac:cxnSpMkLst>
            <pc:docMk/>
            <pc:sldMk cId="804219051" sldId="407"/>
            <ac:cxnSpMk id="91" creationId="{930280B4-5F10-47EB-98D8-E8CBF99F8D78}"/>
          </ac:cxnSpMkLst>
        </pc:cxnChg>
        <pc:cxnChg chg="add mod">
          <ac:chgData name="Kulinich Bohdan" userId="48e65c9f34e137d0" providerId="LiveId" clId="{245AEF42-97BD-41C5-B9FA-0C46957E84A0}" dt="2020-06-15T17:58:59.004" v="426" actId="1076"/>
          <ac:cxnSpMkLst>
            <pc:docMk/>
            <pc:sldMk cId="804219051" sldId="407"/>
            <ac:cxnSpMk id="92" creationId="{F80B150A-98C7-447A-8134-A954C8C4FAAE}"/>
          </ac:cxnSpMkLst>
        </pc:cxnChg>
        <pc:cxnChg chg="add mod">
          <ac:chgData name="Kulinich Bohdan" userId="48e65c9f34e137d0" providerId="LiveId" clId="{245AEF42-97BD-41C5-B9FA-0C46957E84A0}" dt="2020-06-15T17:59:50.134" v="440" actId="14100"/>
          <ac:cxnSpMkLst>
            <pc:docMk/>
            <pc:sldMk cId="804219051" sldId="407"/>
            <ac:cxnSpMk id="97" creationId="{3A88B4F7-62D1-46C2-913D-58ED4001D4F3}"/>
          </ac:cxnSpMkLst>
        </pc:cxnChg>
        <pc:cxnChg chg="add mod">
          <ac:chgData name="Kulinich Bohdan" userId="48e65c9f34e137d0" providerId="LiveId" clId="{245AEF42-97BD-41C5-B9FA-0C46957E84A0}" dt="2020-06-15T17:59:59.604" v="444" actId="14100"/>
          <ac:cxnSpMkLst>
            <pc:docMk/>
            <pc:sldMk cId="804219051" sldId="407"/>
            <ac:cxnSpMk id="98" creationId="{1F1DAC2A-89E9-4B3E-A219-0909C2C5A563}"/>
          </ac:cxnSpMkLst>
        </pc:cxnChg>
        <pc:cxnChg chg="add mod">
          <ac:chgData name="Kulinich Bohdan" userId="48e65c9f34e137d0" providerId="LiveId" clId="{245AEF42-97BD-41C5-B9FA-0C46957E84A0}" dt="2020-06-15T18:00:09.204" v="448" actId="14100"/>
          <ac:cxnSpMkLst>
            <pc:docMk/>
            <pc:sldMk cId="804219051" sldId="407"/>
            <ac:cxnSpMk id="99" creationId="{386DBE9B-A77A-49E1-91CF-CF38F898DD03}"/>
          </ac:cxnSpMkLst>
        </pc:cxnChg>
      </pc:sldChg>
      <pc:sldChg chg="modSp mod">
        <pc:chgData name="Kulinich Bohdan" userId="48e65c9f34e137d0" providerId="LiveId" clId="{245AEF42-97BD-41C5-B9FA-0C46957E84A0}" dt="2020-06-15T10:55:14.704" v="11" actId="20577"/>
        <pc:sldMkLst>
          <pc:docMk/>
          <pc:sldMk cId="1986055327" sldId="408"/>
        </pc:sldMkLst>
        <pc:spChg chg="mod">
          <ac:chgData name="Kulinich Bohdan" userId="48e65c9f34e137d0" providerId="LiveId" clId="{245AEF42-97BD-41C5-B9FA-0C46957E84A0}" dt="2020-06-15T10:55:13.327" v="10"/>
          <ac:spMkLst>
            <pc:docMk/>
            <pc:sldMk cId="1986055327" sldId="408"/>
            <ac:spMk id="18" creationId="{F6477E2D-5D85-4794-B750-1AF8378BCD49}"/>
          </ac:spMkLst>
        </pc:spChg>
        <pc:spChg chg="mod">
          <ac:chgData name="Kulinich Bohdan" userId="48e65c9f34e137d0" providerId="LiveId" clId="{245AEF42-97BD-41C5-B9FA-0C46957E84A0}" dt="2020-06-15T10:55:14.704" v="11" actId="20577"/>
          <ac:spMkLst>
            <pc:docMk/>
            <pc:sldMk cId="1986055327" sldId="408"/>
            <ac:spMk id="19" creationId="{3C93C8CE-72D8-4E11-855C-1D218E4D6E76}"/>
          </ac:spMkLst>
        </pc:spChg>
        <pc:grpChg chg="mod">
          <ac:chgData name="Kulinich Bohdan" userId="48e65c9f34e137d0" providerId="LiveId" clId="{245AEF42-97BD-41C5-B9FA-0C46957E84A0}" dt="2020-06-15T10:55:13.327" v="10"/>
          <ac:grpSpMkLst>
            <pc:docMk/>
            <pc:sldMk cId="1986055327" sldId="408"/>
            <ac:grpSpMk id="2" creationId="{8F528FF6-94B8-487C-84F8-E790B52BD814}"/>
          </ac:grpSpMkLst>
        </pc:grpChg>
      </pc:sldChg>
      <pc:sldChg chg="modSp mod">
        <pc:chgData name="Kulinich Bohdan" userId="48e65c9f34e137d0" providerId="LiveId" clId="{245AEF42-97BD-41C5-B9FA-0C46957E84A0}" dt="2020-06-20T12:21:01.458" v="8769" actId="20577"/>
        <pc:sldMkLst>
          <pc:docMk/>
          <pc:sldMk cId="900640268" sldId="409"/>
        </pc:sldMkLst>
        <pc:spChg chg="mod">
          <ac:chgData name="Kulinich Bohdan" userId="48e65c9f34e137d0" providerId="LiveId" clId="{245AEF42-97BD-41C5-B9FA-0C46957E84A0}" dt="2020-06-20T12:21:01.458" v="8769" actId="20577"/>
          <ac:spMkLst>
            <pc:docMk/>
            <pc:sldMk cId="900640268" sldId="409"/>
            <ac:spMk id="19" creationId="{3C93C8CE-72D8-4E11-855C-1D218E4D6E76}"/>
          </ac:spMkLst>
        </pc:spChg>
      </pc:sldChg>
      <pc:sldChg chg="addSp delSp modSp add mod delAnim modAnim">
        <pc:chgData name="Kulinich Bohdan" userId="48e65c9f34e137d0" providerId="LiveId" clId="{245AEF42-97BD-41C5-B9FA-0C46957E84A0}" dt="2020-06-19T16:34:00.059" v="5856" actId="207"/>
        <pc:sldMkLst>
          <pc:docMk/>
          <pc:sldMk cId="1730319484" sldId="410"/>
        </pc:sldMkLst>
        <pc:spChg chg="del">
          <ac:chgData name="Kulinich Bohdan" userId="48e65c9f34e137d0" providerId="LiveId" clId="{245AEF42-97BD-41C5-B9FA-0C46957E84A0}" dt="2020-06-16T02:35:38.688" v="1175" actId="478"/>
          <ac:spMkLst>
            <pc:docMk/>
            <pc:sldMk cId="1730319484" sldId="410"/>
            <ac:spMk id="2" creationId="{F5E0A945-B0FB-479B-B688-C2D0F8F95D60}"/>
          </ac:spMkLst>
        </pc:spChg>
        <pc:spChg chg="mod">
          <ac:chgData name="Kulinich Bohdan" userId="48e65c9f34e137d0" providerId="LiveId" clId="{245AEF42-97BD-41C5-B9FA-0C46957E84A0}" dt="2020-06-16T02:35:27.641" v="1173" actId="20577"/>
          <ac:spMkLst>
            <pc:docMk/>
            <pc:sldMk cId="1730319484" sldId="410"/>
            <ac:spMk id="4" creationId="{00000000-0000-0000-0000-000000000000}"/>
          </ac:spMkLst>
        </pc:spChg>
        <pc:spChg chg="add mod">
          <ac:chgData name="Kulinich Bohdan" userId="48e65c9f34e137d0" providerId="LiveId" clId="{245AEF42-97BD-41C5-B9FA-0C46957E84A0}" dt="2020-06-16T03:44:01.841" v="1558" actId="207"/>
          <ac:spMkLst>
            <pc:docMk/>
            <pc:sldMk cId="1730319484" sldId="410"/>
            <ac:spMk id="18" creationId="{8E267761-6630-4603-9732-8708FACFCEC4}"/>
          </ac:spMkLst>
        </pc:spChg>
        <pc:spChg chg="add mod">
          <ac:chgData name="Kulinich Bohdan" userId="48e65c9f34e137d0" providerId="LiveId" clId="{245AEF42-97BD-41C5-B9FA-0C46957E84A0}" dt="2020-06-16T02:35:54.560" v="1179" actId="1076"/>
          <ac:spMkLst>
            <pc:docMk/>
            <pc:sldMk cId="1730319484" sldId="410"/>
            <ac:spMk id="31" creationId="{9F1CEB3B-2A3B-4193-883C-D0F3C2481772}"/>
          </ac:spMkLst>
        </pc:spChg>
        <pc:spChg chg="add mod">
          <ac:chgData name="Kulinich Bohdan" userId="48e65c9f34e137d0" providerId="LiveId" clId="{245AEF42-97BD-41C5-B9FA-0C46957E84A0}" dt="2020-06-16T02:35:54.560" v="1179" actId="1076"/>
          <ac:spMkLst>
            <pc:docMk/>
            <pc:sldMk cId="1730319484" sldId="410"/>
            <ac:spMk id="33" creationId="{6148C541-2A76-486B-B8AB-C556271204E1}"/>
          </ac:spMkLst>
        </pc:spChg>
        <pc:spChg chg="add mod">
          <ac:chgData name="Kulinich Bohdan" userId="48e65c9f34e137d0" providerId="LiveId" clId="{245AEF42-97BD-41C5-B9FA-0C46957E84A0}" dt="2020-06-19T16:34:00.059" v="5856" actId="207"/>
          <ac:spMkLst>
            <pc:docMk/>
            <pc:sldMk cId="1730319484" sldId="410"/>
            <ac:spMk id="34" creationId="{A17D57D9-ED6C-46B4-A5F6-FF30B4E87B6E}"/>
          </ac:spMkLst>
        </pc:spChg>
        <pc:spChg chg="mod">
          <ac:chgData name="Kulinich Bohdan" userId="48e65c9f34e137d0" providerId="LiveId" clId="{245AEF42-97BD-41C5-B9FA-0C46957E84A0}" dt="2020-06-16T02:43:31.603" v="1336" actId="20577"/>
          <ac:spMkLst>
            <pc:docMk/>
            <pc:sldMk cId="1730319484" sldId="410"/>
            <ac:spMk id="35" creationId="{2CD8A453-AF06-4C00-BB17-D7030E2214B8}"/>
          </ac:spMkLst>
        </pc:spChg>
        <pc:spChg chg="add del mod">
          <ac:chgData name="Kulinich Bohdan" userId="48e65c9f34e137d0" providerId="LiveId" clId="{245AEF42-97BD-41C5-B9FA-0C46957E84A0}" dt="2020-06-16T02:41:33.472" v="1312" actId="478"/>
          <ac:spMkLst>
            <pc:docMk/>
            <pc:sldMk cId="1730319484" sldId="410"/>
            <ac:spMk id="36" creationId="{6EDD8AC2-D130-44AF-BF80-F5029C692FE0}"/>
          </ac:spMkLst>
        </pc:spChg>
        <pc:spChg chg="add mod">
          <ac:chgData name="Kulinich Bohdan" userId="48e65c9f34e137d0" providerId="LiveId" clId="{245AEF42-97BD-41C5-B9FA-0C46957E84A0}" dt="2020-06-16T02:41:43.484" v="1314" actId="14100"/>
          <ac:spMkLst>
            <pc:docMk/>
            <pc:sldMk cId="1730319484" sldId="410"/>
            <ac:spMk id="37" creationId="{3F325DEB-CD96-43B4-9F25-8701E10C608F}"/>
          </ac:spMkLst>
        </pc:spChg>
        <pc:spChg chg="del">
          <ac:chgData name="Kulinich Bohdan" userId="48e65c9f34e137d0" providerId="LiveId" clId="{245AEF42-97BD-41C5-B9FA-0C46957E84A0}" dt="2020-06-16T02:35:39.380" v="1176" actId="478"/>
          <ac:spMkLst>
            <pc:docMk/>
            <pc:sldMk cId="1730319484" sldId="410"/>
            <ac:spMk id="52" creationId="{AA9A41D5-2A90-4567-9F5A-5B7420D5F484}"/>
          </ac:spMkLst>
        </pc:spChg>
        <pc:spChg chg="del">
          <ac:chgData name="Kulinich Bohdan" userId="48e65c9f34e137d0" providerId="LiveId" clId="{245AEF42-97BD-41C5-B9FA-0C46957E84A0}" dt="2020-06-16T02:35:40.119" v="1177" actId="478"/>
          <ac:spMkLst>
            <pc:docMk/>
            <pc:sldMk cId="1730319484" sldId="410"/>
            <ac:spMk id="53" creationId="{6C146441-9912-43ED-A3D1-88AF78A386FD}"/>
          </ac:spMkLst>
        </pc:spChg>
        <pc:spChg chg="add mod">
          <ac:chgData name="Kulinich Bohdan" userId="48e65c9f34e137d0" providerId="LiveId" clId="{245AEF42-97BD-41C5-B9FA-0C46957E84A0}" dt="2020-06-16T12:01:40.673" v="2175" actId="207"/>
          <ac:spMkLst>
            <pc:docMk/>
            <pc:sldMk cId="1730319484" sldId="410"/>
            <ac:spMk id="54" creationId="{CC0D7760-5FBE-4ABC-8216-93FA5F1D009F}"/>
          </ac:spMkLst>
        </pc:spChg>
        <pc:spChg chg="del">
          <ac:chgData name="Kulinich Bohdan" userId="48e65c9f34e137d0" providerId="LiveId" clId="{245AEF42-97BD-41C5-B9FA-0C46957E84A0}" dt="2020-06-16T02:35:35.588" v="1174" actId="478"/>
          <ac:spMkLst>
            <pc:docMk/>
            <pc:sldMk cId="1730319484" sldId="410"/>
            <ac:spMk id="115" creationId="{8CDCFB8B-7CC6-4A2C-A69C-5D3867F0C0CA}"/>
          </ac:spMkLst>
        </pc:spChg>
        <pc:spChg chg="del">
          <ac:chgData name="Kulinich Bohdan" userId="48e65c9f34e137d0" providerId="LiveId" clId="{245AEF42-97BD-41C5-B9FA-0C46957E84A0}" dt="2020-06-16T02:35:35.588" v="1174" actId="478"/>
          <ac:spMkLst>
            <pc:docMk/>
            <pc:sldMk cId="1730319484" sldId="410"/>
            <ac:spMk id="116" creationId="{E9B1DDF6-64CE-4DE1-B138-894096640941}"/>
          </ac:spMkLst>
        </pc:spChg>
        <pc:spChg chg="del">
          <ac:chgData name="Kulinich Bohdan" userId="48e65c9f34e137d0" providerId="LiveId" clId="{245AEF42-97BD-41C5-B9FA-0C46957E84A0}" dt="2020-06-16T02:35:35.588" v="1174" actId="478"/>
          <ac:spMkLst>
            <pc:docMk/>
            <pc:sldMk cId="1730319484" sldId="410"/>
            <ac:spMk id="117" creationId="{00BF6AF6-1422-45D1-A8F4-0ACF20F08216}"/>
          </ac:spMkLst>
        </pc:spChg>
        <pc:spChg chg="del">
          <ac:chgData name="Kulinich Bohdan" userId="48e65c9f34e137d0" providerId="LiveId" clId="{245AEF42-97BD-41C5-B9FA-0C46957E84A0}" dt="2020-06-16T02:35:35.588" v="1174" actId="478"/>
          <ac:spMkLst>
            <pc:docMk/>
            <pc:sldMk cId="1730319484" sldId="410"/>
            <ac:spMk id="118" creationId="{365D3FA2-308E-4AC2-B297-2010687F081D}"/>
          </ac:spMkLst>
        </pc:spChg>
        <pc:spChg chg="del">
          <ac:chgData name="Kulinich Bohdan" userId="48e65c9f34e137d0" providerId="LiveId" clId="{245AEF42-97BD-41C5-B9FA-0C46957E84A0}" dt="2020-06-16T02:35:35.588" v="1174" actId="478"/>
          <ac:spMkLst>
            <pc:docMk/>
            <pc:sldMk cId="1730319484" sldId="410"/>
            <ac:spMk id="123" creationId="{8DEDBB22-CD8C-479D-BBEC-98EB2FCB6DD8}"/>
          </ac:spMkLst>
        </pc:spChg>
        <pc:spChg chg="del">
          <ac:chgData name="Kulinich Bohdan" userId="48e65c9f34e137d0" providerId="LiveId" clId="{245AEF42-97BD-41C5-B9FA-0C46957E84A0}" dt="2020-06-16T02:35:35.588" v="1174" actId="478"/>
          <ac:spMkLst>
            <pc:docMk/>
            <pc:sldMk cId="1730319484" sldId="410"/>
            <ac:spMk id="124" creationId="{E9288D7F-D640-4387-8CFD-F92206368D88}"/>
          </ac:spMkLst>
        </pc:spChg>
        <pc:spChg chg="del">
          <ac:chgData name="Kulinich Bohdan" userId="48e65c9f34e137d0" providerId="LiveId" clId="{245AEF42-97BD-41C5-B9FA-0C46957E84A0}" dt="2020-06-16T02:35:35.588" v="1174" actId="478"/>
          <ac:spMkLst>
            <pc:docMk/>
            <pc:sldMk cId="1730319484" sldId="410"/>
            <ac:spMk id="126" creationId="{2E46C71E-F41F-4520-B8E9-C172B383CECF}"/>
          </ac:spMkLst>
        </pc:spChg>
        <pc:spChg chg="del">
          <ac:chgData name="Kulinich Bohdan" userId="48e65c9f34e137d0" providerId="LiveId" clId="{245AEF42-97BD-41C5-B9FA-0C46957E84A0}" dt="2020-06-16T02:35:35.588" v="1174" actId="478"/>
          <ac:spMkLst>
            <pc:docMk/>
            <pc:sldMk cId="1730319484" sldId="410"/>
            <ac:spMk id="127" creationId="{52BCFE18-32C3-4AF4-AD3E-9D954E2FFBBE}"/>
          </ac:spMkLst>
        </pc:spChg>
        <pc:grpChg chg="del">
          <ac:chgData name="Kulinich Bohdan" userId="48e65c9f34e137d0" providerId="LiveId" clId="{245AEF42-97BD-41C5-B9FA-0C46957E84A0}" dt="2020-06-16T02:35:35.588" v="1174" actId="478"/>
          <ac:grpSpMkLst>
            <pc:docMk/>
            <pc:sldMk cId="1730319484" sldId="410"/>
            <ac:grpSpMk id="76" creationId="{05F59762-225D-4E11-954F-E134C4E9ED25}"/>
          </ac:grpSpMkLst>
        </pc:grpChg>
        <pc:picChg chg="add del mod modCrop">
          <ac:chgData name="Kulinich Bohdan" userId="48e65c9f34e137d0" providerId="LiveId" clId="{245AEF42-97BD-41C5-B9FA-0C46957E84A0}" dt="2020-06-19T05:48:44.493" v="5552" actId="478"/>
          <ac:picMkLst>
            <pc:docMk/>
            <pc:sldMk cId="1730319484" sldId="410"/>
            <ac:picMk id="5" creationId="{1AC9F604-85F4-4EB0-87A8-0758321E38A9}"/>
          </ac:picMkLst>
        </pc:picChg>
        <pc:picChg chg="add del mod modCrop">
          <ac:chgData name="Kulinich Bohdan" userId="48e65c9f34e137d0" providerId="LiveId" clId="{245AEF42-97BD-41C5-B9FA-0C46957E84A0}" dt="2020-06-16T03:19:02.240" v="1379" actId="478"/>
          <ac:picMkLst>
            <pc:docMk/>
            <pc:sldMk cId="1730319484" sldId="410"/>
            <ac:picMk id="7" creationId="{8BB6D620-7B7D-4136-B9CC-76D36DA85608}"/>
          </ac:picMkLst>
        </pc:picChg>
        <pc:picChg chg="add del mod modCrop">
          <ac:chgData name="Kulinich Bohdan" userId="48e65c9f34e137d0" providerId="LiveId" clId="{245AEF42-97BD-41C5-B9FA-0C46957E84A0}" dt="2020-06-19T05:48:45.676" v="5553" actId="478"/>
          <ac:picMkLst>
            <pc:docMk/>
            <pc:sldMk cId="1730319484" sldId="410"/>
            <ac:picMk id="8" creationId="{E74E3793-8470-4CDA-9252-764BB4BC078C}"/>
          </ac:picMkLst>
        </pc:picChg>
        <pc:picChg chg="add del mod modCrop">
          <ac:chgData name="Kulinich Bohdan" userId="48e65c9f34e137d0" providerId="LiveId" clId="{245AEF42-97BD-41C5-B9FA-0C46957E84A0}" dt="2020-06-16T03:19:03.993" v="1380" actId="478"/>
          <ac:picMkLst>
            <pc:docMk/>
            <pc:sldMk cId="1730319484" sldId="410"/>
            <ac:picMk id="9" creationId="{9B14BB69-3907-4BDA-AB2E-2A9D0AC9DD91}"/>
          </ac:picMkLst>
        </pc:picChg>
        <pc:picChg chg="add mod modCrop">
          <ac:chgData name="Kulinich Bohdan" userId="48e65c9f34e137d0" providerId="LiveId" clId="{245AEF42-97BD-41C5-B9FA-0C46957E84A0}" dt="2020-06-19T05:49:15.551" v="5558" actId="732"/>
          <ac:picMkLst>
            <pc:docMk/>
            <pc:sldMk cId="1730319484" sldId="410"/>
            <ac:picMk id="10" creationId="{48D9A672-B448-4826-B21C-418438220E1E}"/>
          </ac:picMkLst>
        </pc:picChg>
        <pc:picChg chg="add del mod modCrop">
          <ac:chgData name="Kulinich Bohdan" userId="48e65c9f34e137d0" providerId="LiveId" clId="{245AEF42-97BD-41C5-B9FA-0C46957E84A0}" dt="2020-06-16T03:31:43.675" v="1400" actId="478"/>
          <ac:picMkLst>
            <pc:docMk/>
            <pc:sldMk cId="1730319484" sldId="410"/>
            <ac:picMk id="11" creationId="{EC557F7C-FAA2-4BA0-A46E-0A69D75635F3}"/>
          </ac:picMkLst>
        </pc:picChg>
        <pc:picChg chg="add mod modCrop">
          <ac:chgData name="Kulinich Bohdan" userId="48e65c9f34e137d0" providerId="LiveId" clId="{245AEF42-97BD-41C5-B9FA-0C46957E84A0}" dt="2020-06-19T05:49:40.763" v="5563" actId="732"/>
          <ac:picMkLst>
            <pc:docMk/>
            <pc:sldMk cId="1730319484" sldId="410"/>
            <ac:picMk id="12" creationId="{2CF997F7-3592-4660-925C-9EAA5CCB1A21}"/>
          </ac:picMkLst>
        </pc:picChg>
        <pc:picChg chg="add del mod modCrop">
          <ac:chgData name="Kulinich Bohdan" userId="48e65c9f34e137d0" providerId="LiveId" clId="{245AEF42-97BD-41C5-B9FA-0C46957E84A0}" dt="2020-06-16T03:33:01.698" v="1413" actId="478"/>
          <ac:picMkLst>
            <pc:docMk/>
            <pc:sldMk cId="1730319484" sldId="410"/>
            <ac:picMk id="13" creationId="{58D98B9D-F9FA-4611-8A1E-D7D3B329F8B9}"/>
          </ac:picMkLst>
        </pc:picChg>
        <pc:picChg chg="add del mod modCrop">
          <ac:chgData name="Kulinich Bohdan" userId="48e65c9f34e137d0" providerId="LiveId" clId="{245AEF42-97BD-41C5-B9FA-0C46957E84A0}" dt="2020-06-16T03:47:55.197" v="1564" actId="478"/>
          <ac:picMkLst>
            <pc:docMk/>
            <pc:sldMk cId="1730319484" sldId="410"/>
            <ac:picMk id="15" creationId="{E24AB0BB-70D6-4022-ABEB-A6829596FE04}"/>
          </ac:picMkLst>
        </pc:picChg>
        <pc:picChg chg="add del mod modCrop">
          <ac:chgData name="Kulinich Bohdan" userId="48e65c9f34e137d0" providerId="LiveId" clId="{245AEF42-97BD-41C5-B9FA-0C46957E84A0}" dt="2020-06-19T05:43:31.994" v="5528" actId="478"/>
          <ac:picMkLst>
            <pc:docMk/>
            <pc:sldMk cId="1730319484" sldId="410"/>
            <ac:picMk id="17" creationId="{21102778-15D2-4076-AE1D-4A78B76A3D8F}"/>
          </ac:picMkLst>
        </pc:picChg>
        <pc:picChg chg="add del">
          <ac:chgData name="Kulinich Bohdan" userId="48e65c9f34e137d0" providerId="LiveId" clId="{245AEF42-97BD-41C5-B9FA-0C46957E84A0}" dt="2020-06-16T03:42:15.956" v="1533"/>
          <ac:picMkLst>
            <pc:docMk/>
            <pc:sldMk cId="1730319484" sldId="410"/>
            <ac:picMk id="19" creationId="{10A99744-2D70-4B12-B1B6-89889AE6D727}"/>
          </ac:picMkLst>
        </pc:picChg>
        <pc:picChg chg="add del mod modCrop">
          <ac:chgData name="Kulinich Bohdan" userId="48e65c9f34e137d0" providerId="LiveId" clId="{245AEF42-97BD-41C5-B9FA-0C46957E84A0}" dt="2020-06-19T05:43:31.994" v="5528" actId="478"/>
          <ac:picMkLst>
            <pc:docMk/>
            <pc:sldMk cId="1730319484" sldId="410"/>
            <ac:picMk id="21" creationId="{C032AA58-9B23-4E24-B97F-C95B319F0F44}"/>
          </ac:picMkLst>
        </pc:picChg>
        <pc:picChg chg="add mod">
          <ac:chgData name="Kulinich Bohdan" userId="48e65c9f34e137d0" providerId="LiveId" clId="{245AEF42-97BD-41C5-B9FA-0C46957E84A0}" dt="2020-06-16T02:41:16.593" v="1273" actId="1076"/>
          <ac:picMkLst>
            <pc:docMk/>
            <pc:sldMk cId="1730319484" sldId="410"/>
            <ac:picMk id="38" creationId="{070438B3-F781-4D6B-8839-0FD5F4545092}"/>
          </ac:picMkLst>
        </pc:picChg>
        <pc:cxnChg chg="del">
          <ac:chgData name="Kulinich Bohdan" userId="48e65c9f34e137d0" providerId="LiveId" clId="{245AEF42-97BD-41C5-B9FA-0C46957E84A0}" dt="2020-06-16T02:35:35.588" v="1174" actId="478"/>
          <ac:cxnSpMkLst>
            <pc:docMk/>
            <pc:sldMk cId="1730319484" sldId="410"/>
            <ac:cxnSpMk id="32" creationId="{A8560FF6-FF5B-4A61-8530-A2DB916AD88B}"/>
          </ac:cxnSpMkLst>
        </pc:cxnChg>
        <pc:cxnChg chg="del">
          <ac:chgData name="Kulinich Bohdan" userId="48e65c9f34e137d0" providerId="LiveId" clId="{245AEF42-97BD-41C5-B9FA-0C46957E84A0}" dt="2020-06-16T02:35:35.588" v="1174" actId="478"/>
          <ac:cxnSpMkLst>
            <pc:docMk/>
            <pc:sldMk cId="1730319484" sldId="410"/>
            <ac:cxnSpMk id="70" creationId="{1D1888B9-5AC7-4C40-A82A-57EA00229BD3}"/>
          </ac:cxnSpMkLst>
        </pc:cxnChg>
        <pc:cxnChg chg="del">
          <ac:chgData name="Kulinich Bohdan" userId="48e65c9f34e137d0" providerId="LiveId" clId="{245AEF42-97BD-41C5-B9FA-0C46957E84A0}" dt="2020-06-16T02:35:35.588" v="1174" actId="478"/>
          <ac:cxnSpMkLst>
            <pc:docMk/>
            <pc:sldMk cId="1730319484" sldId="410"/>
            <ac:cxnSpMk id="71" creationId="{5657D1B3-770E-4A55-AA9E-2C0C8865C1E9}"/>
          </ac:cxnSpMkLst>
        </pc:cxnChg>
        <pc:cxnChg chg="del">
          <ac:chgData name="Kulinich Bohdan" userId="48e65c9f34e137d0" providerId="LiveId" clId="{245AEF42-97BD-41C5-B9FA-0C46957E84A0}" dt="2020-06-16T02:35:35.588" v="1174" actId="478"/>
          <ac:cxnSpMkLst>
            <pc:docMk/>
            <pc:sldMk cId="1730319484" sldId="410"/>
            <ac:cxnSpMk id="72" creationId="{491769CA-7ECE-438B-90D0-4833D780B15A}"/>
          </ac:cxnSpMkLst>
        </pc:cxnChg>
        <pc:cxnChg chg="del">
          <ac:chgData name="Kulinich Bohdan" userId="48e65c9f34e137d0" providerId="LiveId" clId="{245AEF42-97BD-41C5-B9FA-0C46957E84A0}" dt="2020-06-16T02:35:35.588" v="1174" actId="478"/>
          <ac:cxnSpMkLst>
            <pc:docMk/>
            <pc:sldMk cId="1730319484" sldId="410"/>
            <ac:cxnSpMk id="73" creationId="{60689B12-229E-4695-9BA9-5C02EA2A7B24}"/>
          </ac:cxnSpMkLst>
        </pc:cxnChg>
        <pc:cxnChg chg="del">
          <ac:chgData name="Kulinich Bohdan" userId="48e65c9f34e137d0" providerId="LiveId" clId="{245AEF42-97BD-41C5-B9FA-0C46957E84A0}" dt="2020-06-16T02:35:35.588" v="1174" actId="478"/>
          <ac:cxnSpMkLst>
            <pc:docMk/>
            <pc:sldMk cId="1730319484" sldId="410"/>
            <ac:cxnSpMk id="74" creationId="{2EBB5EC0-2365-49DC-A592-CD3BE5AC1145}"/>
          </ac:cxnSpMkLst>
        </pc:cxnChg>
        <pc:cxnChg chg="del">
          <ac:chgData name="Kulinich Bohdan" userId="48e65c9f34e137d0" providerId="LiveId" clId="{245AEF42-97BD-41C5-B9FA-0C46957E84A0}" dt="2020-06-16T02:35:35.588" v="1174" actId="478"/>
          <ac:cxnSpMkLst>
            <pc:docMk/>
            <pc:sldMk cId="1730319484" sldId="410"/>
            <ac:cxnSpMk id="75" creationId="{895AE6D9-53EF-4226-9881-AA07F9398764}"/>
          </ac:cxnSpMkLst>
        </pc:cxnChg>
        <pc:cxnChg chg="del">
          <ac:chgData name="Kulinich Bohdan" userId="48e65c9f34e137d0" providerId="LiveId" clId="{245AEF42-97BD-41C5-B9FA-0C46957E84A0}" dt="2020-06-16T02:35:35.588" v="1174" actId="478"/>
          <ac:cxnSpMkLst>
            <pc:docMk/>
            <pc:sldMk cId="1730319484" sldId="410"/>
            <ac:cxnSpMk id="86" creationId="{09B495CC-2F36-46E4-9806-4A711BB9D194}"/>
          </ac:cxnSpMkLst>
        </pc:cxnChg>
        <pc:cxnChg chg="del">
          <ac:chgData name="Kulinich Bohdan" userId="48e65c9f34e137d0" providerId="LiveId" clId="{245AEF42-97BD-41C5-B9FA-0C46957E84A0}" dt="2020-06-16T02:35:35.588" v="1174" actId="478"/>
          <ac:cxnSpMkLst>
            <pc:docMk/>
            <pc:sldMk cId="1730319484" sldId="410"/>
            <ac:cxnSpMk id="87" creationId="{5243182E-958E-46F2-9763-417B8276D2EB}"/>
          </ac:cxnSpMkLst>
        </pc:cxnChg>
      </pc:sldChg>
      <pc:sldChg chg="addSp delSp modSp add mod addAnim delAnim modAnim">
        <pc:chgData name="Kulinich Bohdan" userId="48e65c9f34e137d0" providerId="LiveId" clId="{245AEF42-97BD-41C5-B9FA-0C46957E84A0}" dt="2020-06-16T14:29:39.579" v="2204" actId="208"/>
        <pc:sldMkLst>
          <pc:docMk/>
          <pc:sldMk cId="4248769537" sldId="411"/>
        </pc:sldMkLst>
        <pc:spChg chg="add mod">
          <ac:chgData name="Kulinich Bohdan" userId="48e65c9f34e137d0" providerId="LiveId" clId="{245AEF42-97BD-41C5-B9FA-0C46957E84A0}" dt="2020-06-16T02:31:06.879" v="1059" actId="1076"/>
          <ac:spMkLst>
            <pc:docMk/>
            <pc:sldMk cId="4248769537" sldId="411"/>
            <ac:spMk id="2" creationId="{0EF554E0-5948-4252-B0D5-FD5C76F5FB9F}"/>
          </ac:spMkLst>
        </pc:spChg>
        <pc:spChg chg="del">
          <ac:chgData name="Kulinich Bohdan" userId="48e65c9f34e137d0" providerId="LiveId" clId="{245AEF42-97BD-41C5-B9FA-0C46957E84A0}" dt="2020-06-16T02:19:03.926" v="839" actId="478"/>
          <ac:spMkLst>
            <pc:docMk/>
            <pc:sldMk cId="4248769537" sldId="411"/>
            <ac:spMk id="7" creationId="{7494860A-A582-4915-B3FC-6B22383C4166}"/>
          </ac:spMkLst>
        </pc:spChg>
        <pc:spChg chg="del">
          <ac:chgData name="Kulinich Bohdan" userId="48e65c9f34e137d0" providerId="LiveId" clId="{245AEF42-97BD-41C5-B9FA-0C46957E84A0}" dt="2020-06-16T02:19:10.840" v="841" actId="478"/>
          <ac:spMkLst>
            <pc:docMk/>
            <pc:sldMk cId="4248769537" sldId="411"/>
            <ac:spMk id="11" creationId="{0C6E45A9-60D9-49AE-9F23-AE746DB4176A}"/>
          </ac:spMkLst>
        </pc:spChg>
        <pc:spChg chg="add del mod">
          <ac:chgData name="Kulinich Bohdan" userId="48e65c9f34e137d0" providerId="LiveId" clId="{245AEF42-97BD-41C5-B9FA-0C46957E84A0}" dt="2020-06-16T02:22:24.583" v="947" actId="1076"/>
          <ac:spMkLst>
            <pc:docMk/>
            <pc:sldMk cId="4248769537" sldId="411"/>
            <ac:spMk id="35" creationId="{2CD8A453-AF06-4C00-BB17-D7030E2214B8}"/>
          </ac:spMkLst>
        </pc:spChg>
        <pc:spChg chg="mod">
          <ac:chgData name="Kulinich Bohdan" userId="48e65c9f34e137d0" providerId="LiveId" clId="{245AEF42-97BD-41C5-B9FA-0C46957E84A0}" dt="2020-06-16T02:31:06.879" v="1059" actId="1076"/>
          <ac:spMkLst>
            <pc:docMk/>
            <pc:sldMk cId="4248769537" sldId="411"/>
            <ac:spMk id="43" creationId="{98EF4A11-6AA0-44F3-A4D1-52F276AD1100}"/>
          </ac:spMkLst>
        </pc:spChg>
        <pc:spChg chg="del">
          <ac:chgData name="Kulinich Bohdan" userId="48e65c9f34e137d0" providerId="LiveId" clId="{245AEF42-97BD-41C5-B9FA-0C46957E84A0}" dt="2020-06-16T02:19:03.926" v="839" actId="478"/>
          <ac:spMkLst>
            <pc:docMk/>
            <pc:sldMk cId="4248769537" sldId="411"/>
            <ac:spMk id="44" creationId="{36F7E224-4A7C-4929-9841-E811F0A00A3D}"/>
          </ac:spMkLst>
        </pc:spChg>
        <pc:spChg chg="del">
          <ac:chgData name="Kulinich Bohdan" userId="48e65c9f34e137d0" providerId="LiveId" clId="{245AEF42-97BD-41C5-B9FA-0C46957E84A0}" dt="2020-06-16T02:19:03.926" v="839" actId="478"/>
          <ac:spMkLst>
            <pc:docMk/>
            <pc:sldMk cId="4248769537" sldId="411"/>
            <ac:spMk id="46" creationId="{5E6A190A-4033-4984-9B61-7A57DA9786FB}"/>
          </ac:spMkLst>
        </pc:spChg>
        <pc:spChg chg="del">
          <ac:chgData name="Kulinich Bohdan" userId="48e65c9f34e137d0" providerId="LiveId" clId="{245AEF42-97BD-41C5-B9FA-0C46957E84A0}" dt="2020-06-16T02:19:03.926" v="839" actId="478"/>
          <ac:spMkLst>
            <pc:docMk/>
            <pc:sldMk cId="4248769537" sldId="411"/>
            <ac:spMk id="47" creationId="{4AEADF07-E0F1-4C54-9B4B-23DDECB1E0DD}"/>
          </ac:spMkLst>
        </pc:spChg>
        <pc:spChg chg="del">
          <ac:chgData name="Kulinich Bohdan" userId="48e65c9f34e137d0" providerId="LiveId" clId="{245AEF42-97BD-41C5-B9FA-0C46957E84A0}" dt="2020-06-16T02:19:03.926" v="839" actId="478"/>
          <ac:spMkLst>
            <pc:docMk/>
            <pc:sldMk cId="4248769537" sldId="411"/>
            <ac:spMk id="48" creationId="{D616FBE4-FBFA-42D8-95AA-C4E0C23989C0}"/>
          </ac:spMkLst>
        </pc:spChg>
        <pc:spChg chg="del">
          <ac:chgData name="Kulinich Bohdan" userId="48e65c9f34e137d0" providerId="LiveId" clId="{245AEF42-97BD-41C5-B9FA-0C46957E84A0}" dt="2020-06-16T02:19:03.926" v="839" actId="478"/>
          <ac:spMkLst>
            <pc:docMk/>
            <pc:sldMk cId="4248769537" sldId="411"/>
            <ac:spMk id="49" creationId="{533079F5-A231-4646-9307-86C02EB4D67C}"/>
          </ac:spMkLst>
        </pc:spChg>
        <pc:spChg chg="del">
          <ac:chgData name="Kulinich Bohdan" userId="48e65c9f34e137d0" providerId="LiveId" clId="{245AEF42-97BD-41C5-B9FA-0C46957E84A0}" dt="2020-06-16T02:19:03.926" v="839" actId="478"/>
          <ac:spMkLst>
            <pc:docMk/>
            <pc:sldMk cId="4248769537" sldId="411"/>
            <ac:spMk id="50" creationId="{D9CE9184-D273-4233-9D92-E0612CE0D5FE}"/>
          </ac:spMkLst>
        </pc:spChg>
        <pc:spChg chg="del">
          <ac:chgData name="Kulinich Bohdan" userId="48e65c9f34e137d0" providerId="LiveId" clId="{245AEF42-97BD-41C5-B9FA-0C46957E84A0}" dt="2020-06-16T02:19:03.926" v="839" actId="478"/>
          <ac:spMkLst>
            <pc:docMk/>
            <pc:sldMk cId="4248769537" sldId="411"/>
            <ac:spMk id="51" creationId="{A2932D82-164B-4298-BA89-55B432E20243}"/>
          </ac:spMkLst>
        </pc:spChg>
        <pc:spChg chg="del">
          <ac:chgData name="Kulinich Bohdan" userId="48e65c9f34e137d0" providerId="LiveId" clId="{245AEF42-97BD-41C5-B9FA-0C46957E84A0}" dt="2020-06-16T02:19:03.926" v="839" actId="478"/>
          <ac:spMkLst>
            <pc:docMk/>
            <pc:sldMk cId="4248769537" sldId="411"/>
            <ac:spMk id="54" creationId="{271863A3-B465-4BB7-B805-BB6842B5850E}"/>
          </ac:spMkLst>
        </pc:spChg>
        <pc:spChg chg="del">
          <ac:chgData name="Kulinich Bohdan" userId="48e65c9f34e137d0" providerId="LiveId" clId="{245AEF42-97BD-41C5-B9FA-0C46957E84A0}" dt="2020-06-16T02:19:03.926" v="839" actId="478"/>
          <ac:spMkLst>
            <pc:docMk/>
            <pc:sldMk cId="4248769537" sldId="411"/>
            <ac:spMk id="55" creationId="{63A87C0C-BE6B-4F83-9D60-D41A235A391D}"/>
          </ac:spMkLst>
        </pc:spChg>
        <pc:spChg chg="del">
          <ac:chgData name="Kulinich Bohdan" userId="48e65c9f34e137d0" providerId="LiveId" clId="{245AEF42-97BD-41C5-B9FA-0C46957E84A0}" dt="2020-06-16T02:19:03.926" v="839" actId="478"/>
          <ac:spMkLst>
            <pc:docMk/>
            <pc:sldMk cId="4248769537" sldId="411"/>
            <ac:spMk id="56" creationId="{42975CBF-86D3-44CD-A2A5-23EAE9B8209B}"/>
          </ac:spMkLst>
        </pc:spChg>
        <pc:spChg chg="add mod">
          <ac:chgData name="Kulinich Bohdan" userId="48e65c9f34e137d0" providerId="LiveId" clId="{245AEF42-97BD-41C5-B9FA-0C46957E84A0}" dt="2020-06-16T02:31:06.879" v="1059" actId="1076"/>
          <ac:spMkLst>
            <pc:docMk/>
            <pc:sldMk cId="4248769537" sldId="411"/>
            <ac:spMk id="66" creationId="{F100A1BC-9A81-47EB-95BC-964E61AA8BAA}"/>
          </ac:spMkLst>
        </pc:spChg>
        <pc:spChg chg="add mod">
          <ac:chgData name="Kulinich Bohdan" userId="48e65c9f34e137d0" providerId="LiveId" clId="{245AEF42-97BD-41C5-B9FA-0C46957E84A0}" dt="2020-06-16T02:31:06.879" v="1059" actId="1076"/>
          <ac:spMkLst>
            <pc:docMk/>
            <pc:sldMk cId="4248769537" sldId="411"/>
            <ac:spMk id="67" creationId="{B2033956-7557-45A0-8179-0C5A30E31C72}"/>
          </ac:spMkLst>
        </pc:spChg>
        <pc:spChg chg="add mod">
          <ac:chgData name="Kulinich Bohdan" userId="48e65c9f34e137d0" providerId="LiveId" clId="{245AEF42-97BD-41C5-B9FA-0C46957E84A0}" dt="2020-06-16T02:31:06.879" v="1059" actId="1076"/>
          <ac:spMkLst>
            <pc:docMk/>
            <pc:sldMk cId="4248769537" sldId="411"/>
            <ac:spMk id="68" creationId="{AA09EAA5-3643-49A7-9840-FBD753E2B82D}"/>
          </ac:spMkLst>
        </pc:spChg>
        <pc:spChg chg="del">
          <ac:chgData name="Kulinich Bohdan" userId="48e65c9f34e137d0" providerId="LiveId" clId="{245AEF42-97BD-41C5-B9FA-0C46957E84A0}" dt="2020-06-16T02:18:55.449" v="836" actId="478"/>
          <ac:spMkLst>
            <pc:docMk/>
            <pc:sldMk cId="4248769537" sldId="411"/>
            <ac:spMk id="69" creationId="{051AEB46-9D08-4DA4-A054-91C7F4DEB5BB}"/>
          </ac:spMkLst>
        </pc:spChg>
        <pc:spChg chg="add mod">
          <ac:chgData name="Kulinich Bohdan" userId="48e65c9f34e137d0" providerId="LiveId" clId="{245AEF42-97BD-41C5-B9FA-0C46957E84A0}" dt="2020-06-16T02:31:06.879" v="1059" actId="1076"/>
          <ac:spMkLst>
            <pc:docMk/>
            <pc:sldMk cId="4248769537" sldId="411"/>
            <ac:spMk id="70" creationId="{41589292-933E-41EF-8918-9353F51F253C}"/>
          </ac:spMkLst>
        </pc:spChg>
        <pc:spChg chg="add mod">
          <ac:chgData name="Kulinich Bohdan" userId="48e65c9f34e137d0" providerId="LiveId" clId="{245AEF42-97BD-41C5-B9FA-0C46957E84A0}" dt="2020-06-16T02:31:06.879" v="1059" actId="1076"/>
          <ac:spMkLst>
            <pc:docMk/>
            <pc:sldMk cId="4248769537" sldId="411"/>
            <ac:spMk id="71" creationId="{95D780F9-C8AE-4019-9D15-D11983D4F67E}"/>
          </ac:spMkLst>
        </pc:spChg>
        <pc:spChg chg="add mod">
          <ac:chgData name="Kulinich Bohdan" userId="48e65c9f34e137d0" providerId="LiveId" clId="{245AEF42-97BD-41C5-B9FA-0C46957E84A0}" dt="2020-06-16T02:31:06.879" v="1059" actId="1076"/>
          <ac:spMkLst>
            <pc:docMk/>
            <pc:sldMk cId="4248769537" sldId="411"/>
            <ac:spMk id="72" creationId="{25016154-6D58-4E8C-84B3-B90064848788}"/>
          </ac:spMkLst>
        </pc:spChg>
        <pc:spChg chg="add mod">
          <ac:chgData name="Kulinich Bohdan" userId="48e65c9f34e137d0" providerId="LiveId" clId="{245AEF42-97BD-41C5-B9FA-0C46957E84A0}" dt="2020-06-16T02:31:06.879" v="1059" actId="1076"/>
          <ac:spMkLst>
            <pc:docMk/>
            <pc:sldMk cId="4248769537" sldId="411"/>
            <ac:spMk id="73" creationId="{0A9ACB5D-51E9-4D7A-8C90-797A4BE58449}"/>
          </ac:spMkLst>
        </pc:spChg>
        <pc:spChg chg="add mod">
          <ac:chgData name="Kulinich Bohdan" userId="48e65c9f34e137d0" providerId="LiveId" clId="{245AEF42-97BD-41C5-B9FA-0C46957E84A0}" dt="2020-06-16T02:28:56.675" v="1043" actId="20577"/>
          <ac:spMkLst>
            <pc:docMk/>
            <pc:sldMk cId="4248769537" sldId="411"/>
            <ac:spMk id="74" creationId="{F8B2D689-C5F4-434A-BDD0-5865D85F3D89}"/>
          </ac:spMkLst>
        </pc:spChg>
        <pc:spChg chg="add mod">
          <ac:chgData name="Kulinich Bohdan" userId="48e65c9f34e137d0" providerId="LiveId" clId="{245AEF42-97BD-41C5-B9FA-0C46957E84A0}" dt="2020-06-16T02:29:30.754" v="1049" actId="1076"/>
          <ac:spMkLst>
            <pc:docMk/>
            <pc:sldMk cId="4248769537" sldId="411"/>
            <ac:spMk id="75" creationId="{B946A405-B74F-4AA0-B362-562930EEF6D2}"/>
          </ac:spMkLst>
        </pc:spChg>
        <pc:spChg chg="add mod">
          <ac:chgData name="Kulinich Bohdan" userId="48e65c9f34e137d0" providerId="LiveId" clId="{245AEF42-97BD-41C5-B9FA-0C46957E84A0}" dt="2020-06-16T02:32:36.549" v="1065" actId="1076"/>
          <ac:spMkLst>
            <pc:docMk/>
            <pc:sldMk cId="4248769537" sldId="411"/>
            <ac:spMk id="76" creationId="{BD5D8964-7D3B-4B29-9269-D7412E1BA915}"/>
          </ac:spMkLst>
        </pc:spChg>
        <pc:spChg chg="add mod">
          <ac:chgData name="Kulinich Bohdan" userId="48e65c9f34e137d0" providerId="LiveId" clId="{245AEF42-97BD-41C5-B9FA-0C46957E84A0}" dt="2020-06-16T02:32:36.549" v="1065" actId="1076"/>
          <ac:spMkLst>
            <pc:docMk/>
            <pc:sldMk cId="4248769537" sldId="411"/>
            <ac:spMk id="77" creationId="{DA945A31-E58B-4A22-892F-468E3F233EEB}"/>
          </ac:spMkLst>
        </pc:spChg>
        <pc:spChg chg="add mod">
          <ac:chgData name="Kulinich Bohdan" userId="48e65c9f34e137d0" providerId="LiveId" clId="{245AEF42-97BD-41C5-B9FA-0C46957E84A0}" dt="2020-06-16T02:32:52.388" v="1076" actId="14100"/>
          <ac:spMkLst>
            <pc:docMk/>
            <pc:sldMk cId="4248769537" sldId="411"/>
            <ac:spMk id="78" creationId="{708C416B-FFB3-4A1D-8401-E88A61FE9457}"/>
          </ac:spMkLst>
        </pc:spChg>
        <pc:spChg chg="del">
          <ac:chgData name="Kulinich Bohdan" userId="48e65c9f34e137d0" providerId="LiveId" clId="{245AEF42-97BD-41C5-B9FA-0C46957E84A0}" dt="2020-06-16T02:18:55.449" v="836" actId="478"/>
          <ac:spMkLst>
            <pc:docMk/>
            <pc:sldMk cId="4248769537" sldId="411"/>
            <ac:spMk id="79" creationId="{DB95C507-48CD-4100-9434-D9439FF3CFF4}"/>
          </ac:spMkLst>
        </pc:spChg>
        <pc:spChg chg="del">
          <ac:chgData name="Kulinich Bohdan" userId="48e65c9f34e137d0" providerId="LiveId" clId="{245AEF42-97BD-41C5-B9FA-0C46957E84A0}" dt="2020-06-16T02:18:55.449" v="836" actId="478"/>
          <ac:spMkLst>
            <pc:docMk/>
            <pc:sldMk cId="4248769537" sldId="411"/>
            <ac:spMk id="80" creationId="{66075894-0B79-40E7-832C-61DDCB5A0E4D}"/>
          </ac:spMkLst>
        </pc:spChg>
        <pc:spChg chg="add mod">
          <ac:chgData name="Kulinich Bohdan" userId="48e65c9f34e137d0" providerId="LiveId" clId="{245AEF42-97BD-41C5-B9FA-0C46957E84A0}" dt="2020-06-16T02:33:56.436" v="1127" actId="1076"/>
          <ac:spMkLst>
            <pc:docMk/>
            <pc:sldMk cId="4248769537" sldId="411"/>
            <ac:spMk id="81" creationId="{F28EDE04-C7AF-4C06-8E51-ACC19F09FE43}"/>
          </ac:spMkLst>
        </pc:spChg>
        <pc:spChg chg="del">
          <ac:chgData name="Kulinich Bohdan" userId="48e65c9f34e137d0" providerId="LiveId" clId="{245AEF42-97BD-41C5-B9FA-0C46957E84A0}" dt="2020-06-16T02:18:55.449" v="836" actId="478"/>
          <ac:spMkLst>
            <pc:docMk/>
            <pc:sldMk cId="4248769537" sldId="411"/>
            <ac:spMk id="83" creationId="{44C8EF7A-B85D-4B75-A3AF-B140ABC195D1}"/>
          </ac:spMkLst>
        </pc:spChg>
        <pc:spChg chg="del">
          <ac:chgData name="Kulinich Bohdan" userId="48e65c9f34e137d0" providerId="LiveId" clId="{245AEF42-97BD-41C5-B9FA-0C46957E84A0}" dt="2020-06-16T02:18:55.449" v="836" actId="478"/>
          <ac:spMkLst>
            <pc:docMk/>
            <pc:sldMk cId="4248769537" sldId="411"/>
            <ac:spMk id="84" creationId="{9357213F-7A8E-4246-BA5E-2E851A714D41}"/>
          </ac:spMkLst>
        </pc:spChg>
        <pc:spChg chg="del">
          <ac:chgData name="Kulinich Bohdan" userId="48e65c9f34e137d0" providerId="LiveId" clId="{245AEF42-97BD-41C5-B9FA-0C46957E84A0}" dt="2020-06-16T02:18:53.762" v="835" actId="478"/>
          <ac:spMkLst>
            <pc:docMk/>
            <pc:sldMk cId="4248769537" sldId="411"/>
            <ac:spMk id="85" creationId="{14D414DD-C90D-4630-9A05-3C37693DDB8E}"/>
          </ac:spMkLst>
        </pc:spChg>
        <pc:spChg chg="del">
          <ac:chgData name="Kulinich Bohdan" userId="48e65c9f34e137d0" providerId="LiveId" clId="{245AEF42-97BD-41C5-B9FA-0C46957E84A0}" dt="2020-06-16T02:18:58.108" v="837" actId="478"/>
          <ac:spMkLst>
            <pc:docMk/>
            <pc:sldMk cId="4248769537" sldId="411"/>
            <ac:spMk id="93" creationId="{507F4C89-03D4-4DF5-98C7-31087AB4D071}"/>
          </ac:spMkLst>
        </pc:spChg>
        <pc:spChg chg="del">
          <ac:chgData name="Kulinich Bohdan" userId="48e65c9f34e137d0" providerId="LiveId" clId="{245AEF42-97BD-41C5-B9FA-0C46957E84A0}" dt="2020-06-16T02:18:58.108" v="837" actId="478"/>
          <ac:spMkLst>
            <pc:docMk/>
            <pc:sldMk cId="4248769537" sldId="411"/>
            <ac:spMk id="94" creationId="{1282800E-2A43-463D-A997-64AB9F8C659C}"/>
          </ac:spMkLst>
        </pc:spChg>
        <pc:spChg chg="del">
          <ac:chgData name="Kulinich Bohdan" userId="48e65c9f34e137d0" providerId="LiveId" clId="{245AEF42-97BD-41C5-B9FA-0C46957E84A0}" dt="2020-06-16T02:18:58.108" v="837" actId="478"/>
          <ac:spMkLst>
            <pc:docMk/>
            <pc:sldMk cId="4248769537" sldId="411"/>
            <ac:spMk id="95" creationId="{F84A3555-16F7-43FD-9004-18B0453E7827}"/>
          </ac:spMkLst>
        </pc:spChg>
        <pc:spChg chg="del">
          <ac:chgData name="Kulinich Bohdan" userId="48e65c9f34e137d0" providerId="LiveId" clId="{245AEF42-97BD-41C5-B9FA-0C46957E84A0}" dt="2020-06-16T02:18:58.108" v="837" actId="478"/>
          <ac:spMkLst>
            <pc:docMk/>
            <pc:sldMk cId="4248769537" sldId="411"/>
            <ac:spMk id="96" creationId="{68CA356D-9327-4F51-B1F1-F09179F47330}"/>
          </ac:spMkLst>
        </pc:spChg>
        <pc:spChg chg="del">
          <ac:chgData name="Kulinich Bohdan" userId="48e65c9f34e137d0" providerId="LiveId" clId="{245AEF42-97BD-41C5-B9FA-0C46957E84A0}" dt="2020-06-16T02:19:00.429" v="838" actId="478"/>
          <ac:spMkLst>
            <pc:docMk/>
            <pc:sldMk cId="4248769537" sldId="411"/>
            <ac:spMk id="100" creationId="{FDA13BEC-7D91-402C-835C-535A8F1F9762}"/>
          </ac:spMkLst>
        </pc:spChg>
        <pc:spChg chg="del">
          <ac:chgData name="Kulinich Bohdan" userId="48e65c9f34e137d0" providerId="LiveId" clId="{245AEF42-97BD-41C5-B9FA-0C46957E84A0}" dt="2020-06-16T02:19:00.429" v="838" actId="478"/>
          <ac:spMkLst>
            <pc:docMk/>
            <pc:sldMk cId="4248769537" sldId="411"/>
            <ac:spMk id="101" creationId="{2D554610-4C12-46B5-B36F-7526B3B24FE7}"/>
          </ac:spMkLst>
        </pc:spChg>
        <pc:spChg chg="del">
          <ac:chgData name="Kulinich Bohdan" userId="48e65c9f34e137d0" providerId="LiveId" clId="{245AEF42-97BD-41C5-B9FA-0C46957E84A0}" dt="2020-06-16T02:19:00.429" v="838" actId="478"/>
          <ac:spMkLst>
            <pc:docMk/>
            <pc:sldMk cId="4248769537" sldId="411"/>
            <ac:spMk id="102" creationId="{5B46C03E-E8B3-4459-B4A1-2625A6289B51}"/>
          </ac:spMkLst>
        </pc:spChg>
        <pc:spChg chg="del">
          <ac:chgData name="Kulinich Bohdan" userId="48e65c9f34e137d0" providerId="LiveId" clId="{245AEF42-97BD-41C5-B9FA-0C46957E84A0}" dt="2020-06-16T02:18:52.294" v="834" actId="478"/>
          <ac:spMkLst>
            <pc:docMk/>
            <pc:sldMk cId="4248769537" sldId="411"/>
            <ac:spMk id="103" creationId="{9FD622EA-9556-4676-96D2-99B4AA0EE6CF}"/>
          </ac:spMkLst>
        </pc:spChg>
        <pc:spChg chg="del">
          <ac:chgData name="Kulinich Bohdan" userId="48e65c9f34e137d0" providerId="LiveId" clId="{245AEF42-97BD-41C5-B9FA-0C46957E84A0}" dt="2020-06-16T02:18:37.639" v="825" actId="478"/>
          <ac:spMkLst>
            <pc:docMk/>
            <pc:sldMk cId="4248769537" sldId="411"/>
            <ac:spMk id="104" creationId="{92306D2C-5998-4E0B-8148-9330BB9A7039}"/>
          </ac:spMkLst>
        </pc:spChg>
        <pc:spChg chg="del">
          <ac:chgData name="Kulinich Bohdan" userId="48e65c9f34e137d0" providerId="LiveId" clId="{245AEF42-97BD-41C5-B9FA-0C46957E84A0}" dt="2020-06-16T02:18:44.815" v="831" actId="478"/>
          <ac:spMkLst>
            <pc:docMk/>
            <pc:sldMk cId="4248769537" sldId="411"/>
            <ac:spMk id="105" creationId="{1F19FA18-3CA0-424E-816D-22BA0B73EC72}"/>
          </ac:spMkLst>
        </pc:spChg>
        <pc:spChg chg="del">
          <ac:chgData name="Kulinich Bohdan" userId="48e65c9f34e137d0" providerId="LiveId" clId="{245AEF42-97BD-41C5-B9FA-0C46957E84A0}" dt="2020-06-16T02:19:03.926" v="839" actId="478"/>
          <ac:spMkLst>
            <pc:docMk/>
            <pc:sldMk cId="4248769537" sldId="411"/>
            <ac:spMk id="106" creationId="{0FCFA593-26EB-4341-8520-B93CD804F21C}"/>
          </ac:spMkLst>
        </pc:spChg>
        <pc:spChg chg="del">
          <ac:chgData name="Kulinich Bohdan" userId="48e65c9f34e137d0" providerId="LiveId" clId="{245AEF42-97BD-41C5-B9FA-0C46957E84A0}" dt="2020-06-16T02:19:03.926" v="839" actId="478"/>
          <ac:spMkLst>
            <pc:docMk/>
            <pc:sldMk cId="4248769537" sldId="411"/>
            <ac:spMk id="107" creationId="{10822DDE-58A8-4FF8-8E11-C9F3150DD811}"/>
          </ac:spMkLst>
        </pc:spChg>
        <pc:spChg chg="del">
          <ac:chgData name="Kulinich Bohdan" userId="48e65c9f34e137d0" providerId="LiveId" clId="{245AEF42-97BD-41C5-B9FA-0C46957E84A0}" dt="2020-06-16T02:18:42.176" v="829" actId="478"/>
          <ac:spMkLst>
            <pc:docMk/>
            <pc:sldMk cId="4248769537" sldId="411"/>
            <ac:spMk id="108" creationId="{E90E9787-9969-4414-ACDF-155192358A66}"/>
          </ac:spMkLst>
        </pc:spChg>
        <pc:spChg chg="del">
          <ac:chgData name="Kulinich Bohdan" userId="48e65c9f34e137d0" providerId="LiveId" clId="{245AEF42-97BD-41C5-B9FA-0C46957E84A0}" dt="2020-06-16T02:18:41.272" v="828" actId="478"/>
          <ac:spMkLst>
            <pc:docMk/>
            <pc:sldMk cId="4248769537" sldId="411"/>
            <ac:spMk id="109" creationId="{AB932DB5-297C-48F7-A0CB-A0DDD3CD6D25}"/>
          </ac:spMkLst>
        </pc:spChg>
        <pc:spChg chg="del">
          <ac:chgData name="Kulinich Bohdan" userId="48e65c9f34e137d0" providerId="LiveId" clId="{245AEF42-97BD-41C5-B9FA-0C46957E84A0}" dt="2020-06-16T02:18:40.463" v="827" actId="478"/>
          <ac:spMkLst>
            <pc:docMk/>
            <pc:sldMk cId="4248769537" sldId="411"/>
            <ac:spMk id="110" creationId="{8152D7D7-350D-42FE-BBA8-E2C036146959}"/>
          </ac:spMkLst>
        </pc:spChg>
        <pc:spChg chg="del">
          <ac:chgData name="Kulinich Bohdan" userId="48e65c9f34e137d0" providerId="LiveId" clId="{245AEF42-97BD-41C5-B9FA-0C46957E84A0}" dt="2020-06-16T02:18:39.554" v="826" actId="478"/>
          <ac:spMkLst>
            <pc:docMk/>
            <pc:sldMk cId="4248769537" sldId="411"/>
            <ac:spMk id="111" creationId="{526D6F92-890F-48E0-B6D8-8E84AEFDF44A}"/>
          </ac:spMkLst>
        </pc:spChg>
        <pc:spChg chg="del">
          <ac:chgData name="Kulinich Bohdan" userId="48e65c9f34e137d0" providerId="LiveId" clId="{245AEF42-97BD-41C5-B9FA-0C46957E84A0}" dt="2020-06-16T02:18:43.150" v="830" actId="478"/>
          <ac:spMkLst>
            <pc:docMk/>
            <pc:sldMk cId="4248769537" sldId="411"/>
            <ac:spMk id="112" creationId="{D0CE6DE7-E36A-4E52-A71C-74997E78595A}"/>
          </ac:spMkLst>
        </pc:spChg>
        <pc:spChg chg="del">
          <ac:chgData name="Kulinich Bohdan" userId="48e65c9f34e137d0" providerId="LiveId" clId="{245AEF42-97BD-41C5-B9FA-0C46957E84A0}" dt="2020-06-16T02:18:35.230" v="823" actId="478"/>
          <ac:spMkLst>
            <pc:docMk/>
            <pc:sldMk cId="4248769537" sldId="411"/>
            <ac:spMk id="120" creationId="{3EDAF2A0-0B8C-480E-8260-BE0E863A75D3}"/>
          </ac:spMkLst>
        </pc:spChg>
        <pc:picChg chg="del">
          <ac:chgData name="Kulinich Bohdan" userId="48e65c9f34e137d0" providerId="LiveId" clId="{245AEF42-97BD-41C5-B9FA-0C46957E84A0}" dt="2020-06-16T02:18:33.829" v="822" actId="478"/>
          <ac:picMkLst>
            <pc:docMk/>
            <pc:sldMk cId="4248769537" sldId="411"/>
            <ac:picMk id="61" creationId="{302AC8C3-0DF1-4A0A-9849-2B8746E1325F}"/>
          </ac:picMkLst>
        </pc:picChg>
        <pc:picChg chg="del">
          <ac:chgData name="Kulinich Bohdan" userId="48e65c9f34e137d0" providerId="LiveId" clId="{245AEF42-97BD-41C5-B9FA-0C46957E84A0}" dt="2020-06-16T02:18:35.814" v="824" actId="478"/>
          <ac:picMkLst>
            <pc:docMk/>
            <pc:sldMk cId="4248769537" sldId="411"/>
            <ac:picMk id="119" creationId="{75A388AA-5BAB-45F3-8794-87F1026676EB}"/>
          </ac:picMkLst>
        </pc:picChg>
        <pc:cxnChg chg="mod">
          <ac:chgData name="Kulinich Bohdan" userId="48e65c9f34e137d0" providerId="LiveId" clId="{245AEF42-97BD-41C5-B9FA-0C46957E84A0}" dt="2020-06-16T02:31:06.879" v="1059" actId="1076"/>
          <ac:cxnSpMkLst>
            <pc:docMk/>
            <pc:sldMk cId="4248769537" sldId="411"/>
            <ac:cxnSpMk id="33" creationId="{FE7DB313-5D60-45D7-88F6-2342B628F22D}"/>
          </ac:cxnSpMkLst>
        </pc:cxnChg>
        <pc:cxnChg chg="del">
          <ac:chgData name="Kulinich Bohdan" userId="48e65c9f34e137d0" providerId="LiveId" clId="{245AEF42-97BD-41C5-B9FA-0C46957E84A0}" dt="2020-06-16T02:19:03.926" v="839" actId="478"/>
          <ac:cxnSpMkLst>
            <pc:docMk/>
            <pc:sldMk cId="4248769537" sldId="411"/>
            <ac:cxnSpMk id="36" creationId="{33B6264F-3BD0-4AD7-B32F-C41B036CB796}"/>
          </ac:cxnSpMkLst>
        </pc:cxnChg>
        <pc:cxnChg chg="del">
          <ac:chgData name="Kulinich Bohdan" userId="48e65c9f34e137d0" providerId="LiveId" clId="{245AEF42-97BD-41C5-B9FA-0C46957E84A0}" dt="2020-06-16T02:19:03.926" v="839" actId="478"/>
          <ac:cxnSpMkLst>
            <pc:docMk/>
            <pc:sldMk cId="4248769537" sldId="411"/>
            <ac:cxnSpMk id="38" creationId="{B5017871-82B9-431B-B519-CF7F841CA878}"/>
          </ac:cxnSpMkLst>
        </pc:cxnChg>
        <pc:cxnChg chg="del">
          <ac:chgData name="Kulinich Bohdan" userId="48e65c9f34e137d0" providerId="LiveId" clId="{245AEF42-97BD-41C5-B9FA-0C46957E84A0}" dt="2020-06-16T02:19:03.926" v="839" actId="478"/>
          <ac:cxnSpMkLst>
            <pc:docMk/>
            <pc:sldMk cId="4248769537" sldId="411"/>
            <ac:cxnSpMk id="40" creationId="{84ABCAB5-5B06-460D-8D9D-B1606F9F3BC0}"/>
          </ac:cxnSpMkLst>
        </pc:cxnChg>
        <pc:cxnChg chg="del">
          <ac:chgData name="Kulinich Bohdan" userId="48e65c9f34e137d0" providerId="LiveId" clId="{245AEF42-97BD-41C5-B9FA-0C46957E84A0}" dt="2020-06-16T02:19:03.926" v="839" actId="478"/>
          <ac:cxnSpMkLst>
            <pc:docMk/>
            <pc:sldMk cId="4248769537" sldId="411"/>
            <ac:cxnSpMk id="41" creationId="{5BE9393B-7FF4-4953-8314-2CE5C7206C8B}"/>
          </ac:cxnSpMkLst>
        </pc:cxnChg>
        <pc:cxnChg chg="del">
          <ac:chgData name="Kulinich Bohdan" userId="48e65c9f34e137d0" providerId="LiveId" clId="{245AEF42-97BD-41C5-B9FA-0C46957E84A0}" dt="2020-06-16T02:18:55.449" v="836" actId="478"/>
          <ac:cxnSpMkLst>
            <pc:docMk/>
            <pc:sldMk cId="4248769537" sldId="411"/>
            <ac:cxnSpMk id="57" creationId="{63013CE7-31EB-41E1-ABE2-4454DC8E3C99}"/>
          </ac:cxnSpMkLst>
        </pc:cxnChg>
        <pc:cxnChg chg="del">
          <ac:chgData name="Kulinich Bohdan" userId="48e65c9f34e137d0" providerId="LiveId" clId="{245AEF42-97BD-41C5-B9FA-0C46957E84A0}" dt="2020-06-16T02:18:55.449" v="836" actId="478"/>
          <ac:cxnSpMkLst>
            <pc:docMk/>
            <pc:sldMk cId="4248769537" sldId="411"/>
            <ac:cxnSpMk id="58" creationId="{2CB7A054-B674-4AAD-B0CD-EFAA624C4BC1}"/>
          </ac:cxnSpMkLst>
        </pc:cxnChg>
        <pc:cxnChg chg="del">
          <ac:chgData name="Kulinich Bohdan" userId="48e65c9f34e137d0" providerId="LiveId" clId="{245AEF42-97BD-41C5-B9FA-0C46957E84A0}" dt="2020-06-16T02:18:55.449" v="836" actId="478"/>
          <ac:cxnSpMkLst>
            <pc:docMk/>
            <pc:sldMk cId="4248769537" sldId="411"/>
            <ac:cxnSpMk id="59" creationId="{664E42C3-B11B-446E-8E5A-C69929B86BCB}"/>
          </ac:cxnSpMkLst>
        </pc:cxnChg>
        <pc:cxnChg chg="del">
          <ac:chgData name="Kulinich Bohdan" userId="48e65c9f34e137d0" providerId="LiveId" clId="{245AEF42-97BD-41C5-B9FA-0C46957E84A0}" dt="2020-06-16T02:18:55.449" v="836" actId="478"/>
          <ac:cxnSpMkLst>
            <pc:docMk/>
            <pc:sldMk cId="4248769537" sldId="411"/>
            <ac:cxnSpMk id="62" creationId="{5889D054-A752-480A-80CA-772AF6BFE41E}"/>
          </ac:cxnSpMkLst>
        </pc:cxnChg>
        <pc:cxnChg chg="add mod">
          <ac:chgData name="Kulinich Bohdan" userId="48e65c9f34e137d0" providerId="LiveId" clId="{245AEF42-97BD-41C5-B9FA-0C46957E84A0}" dt="2020-06-16T14:29:39.579" v="2204" actId="208"/>
          <ac:cxnSpMkLst>
            <pc:docMk/>
            <pc:sldMk cId="4248769537" sldId="411"/>
            <ac:cxnSpMk id="63" creationId="{70B2F537-CD1C-42E6-BB2C-394667510989}"/>
          </ac:cxnSpMkLst>
        </pc:cxnChg>
        <pc:cxnChg chg="add mod">
          <ac:chgData name="Kulinich Bohdan" userId="48e65c9f34e137d0" providerId="LiveId" clId="{245AEF42-97BD-41C5-B9FA-0C46957E84A0}" dt="2020-06-16T02:31:06.879" v="1059" actId="1076"/>
          <ac:cxnSpMkLst>
            <pc:docMk/>
            <pc:sldMk cId="4248769537" sldId="411"/>
            <ac:cxnSpMk id="64" creationId="{028ACBEE-45EE-4EF7-807C-999B3EC5F701}"/>
          </ac:cxnSpMkLst>
        </pc:cxnChg>
        <pc:cxnChg chg="add mod">
          <ac:chgData name="Kulinich Bohdan" userId="48e65c9f34e137d0" providerId="LiveId" clId="{245AEF42-97BD-41C5-B9FA-0C46957E84A0}" dt="2020-06-16T03:11:22.898" v="1357" actId="208"/>
          <ac:cxnSpMkLst>
            <pc:docMk/>
            <pc:sldMk cId="4248769537" sldId="411"/>
            <ac:cxnSpMk id="65" creationId="{4FD202C6-5587-46EB-A83C-138504714110}"/>
          </ac:cxnSpMkLst>
        </pc:cxnChg>
        <pc:cxnChg chg="del">
          <ac:chgData name="Kulinich Bohdan" userId="48e65c9f34e137d0" providerId="LiveId" clId="{245AEF42-97BD-41C5-B9FA-0C46957E84A0}" dt="2020-06-16T02:18:58.108" v="837" actId="478"/>
          <ac:cxnSpMkLst>
            <pc:docMk/>
            <pc:sldMk cId="4248769537" sldId="411"/>
            <ac:cxnSpMk id="89" creationId="{DB37CAAA-64E7-4AF5-B256-A57D0D7026CF}"/>
          </ac:cxnSpMkLst>
        </pc:cxnChg>
        <pc:cxnChg chg="del">
          <ac:chgData name="Kulinich Bohdan" userId="48e65c9f34e137d0" providerId="LiveId" clId="{245AEF42-97BD-41C5-B9FA-0C46957E84A0}" dt="2020-06-16T02:18:58.108" v="837" actId="478"/>
          <ac:cxnSpMkLst>
            <pc:docMk/>
            <pc:sldMk cId="4248769537" sldId="411"/>
            <ac:cxnSpMk id="90" creationId="{BDC27473-E60F-490A-8736-A540A8D560F3}"/>
          </ac:cxnSpMkLst>
        </pc:cxnChg>
        <pc:cxnChg chg="del">
          <ac:chgData name="Kulinich Bohdan" userId="48e65c9f34e137d0" providerId="LiveId" clId="{245AEF42-97BD-41C5-B9FA-0C46957E84A0}" dt="2020-06-16T02:18:58.108" v="837" actId="478"/>
          <ac:cxnSpMkLst>
            <pc:docMk/>
            <pc:sldMk cId="4248769537" sldId="411"/>
            <ac:cxnSpMk id="91" creationId="{930280B4-5F10-47EB-98D8-E8CBF99F8D78}"/>
          </ac:cxnSpMkLst>
        </pc:cxnChg>
        <pc:cxnChg chg="del">
          <ac:chgData name="Kulinich Bohdan" userId="48e65c9f34e137d0" providerId="LiveId" clId="{245AEF42-97BD-41C5-B9FA-0C46957E84A0}" dt="2020-06-16T02:18:58.108" v="837" actId="478"/>
          <ac:cxnSpMkLst>
            <pc:docMk/>
            <pc:sldMk cId="4248769537" sldId="411"/>
            <ac:cxnSpMk id="92" creationId="{F80B150A-98C7-447A-8134-A954C8C4FAAE}"/>
          </ac:cxnSpMkLst>
        </pc:cxnChg>
        <pc:cxnChg chg="del">
          <ac:chgData name="Kulinich Bohdan" userId="48e65c9f34e137d0" providerId="LiveId" clId="{245AEF42-97BD-41C5-B9FA-0C46957E84A0}" dt="2020-06-16T02:19:00.429" v="838" actId="478"/>
          <ac:cxnSpMkLst>
            <pc:docMk/>
            <pc:sldMk cId="4248769537" sldId="411"/>
            <ac:cxnSpMk id="97" creationId="{3A88B4F7-62D1-46C2-913D-58ED4001D4F3}"/>
          </ac:cxnSpMkLst>
        </pc:cxnChg>
        <pc:cxnChg chg="del">
          <ac:chgData name="Kulinich Bohdan" userId="48e65c9f34e137d0" providerId="LiveId" clId="{245AEF42-97BD-41C5-B9FA-0C46957E84A0}" dt="2020-06-16T02:19:00.429" v="838" actId="478"/>
          <ac:cxnSpMkLst>
            <pc:docMk/>
            <pc:sldMk cId="4248769537" sldId="411"/>
            <ac:cxnSpMk id="98" creationId="{1F1DAC2A-89E9-4B3E-A219-0909C2C5A563}"/>
          </ac:cxnSpMkLst>
        </pc:cxnChg>
        <pc:cxnChg chg="del">
          <ac:chgData name="Kulinich Bohdan" userId="48e65c9f34e137d0" providerId="LiveId" clId="{245AEF42-97BD-41C5-B9FA-0C46957E84A0}" dt="2020-06-16T02:19:00.429" v="838" actId="478"/>
          <ac:cxnSpMkLst>
            <pc:docMk/>
            <pc:sldMk cId="4248769537" sldId="411"/>
            <ac:cxnSpMk id="99" creationId="{386DBE9B-A77A-49E1-91CF-CF38F898DD03}"/>
          </ac:cxnSpMkLst>
        </pc:cxnChg>
      </pc:sldChg>
      <pc:sldChg chg="addSp delSp modSp add mod delAnim modAnim">
        <pc:chgData name="Kulinich Bohdan" userId="48e65c9f34e137d0" providerId="LiveId" clId="{245AEF42-97BD-41C5-B9FA-0C46957E84A0}" dt="2020-06-19T02:30:02.689" v="4427" actId="20577"/>
        <pc:sldMkLst>
          <pc:docMk/>
          <pc:sldMk cId="3274804734" sldId="412"/>
        </pc:sldMkLst>
        <pc:spChg chg="del">
          <ac:chgData name="Kulinich Bohdan" userId="48e65c9f34e137d0" providerId="LiveId" clId="{245AEF42-97BD-41C5-B9FA-0C46957E84A0}" dt="2020-06-18T02:57:23.336" v="3613" actId="478"/>
          <ac:spMkLst>
            <pc:docMk/>
            <pc:sldMk cId="3274804734" sldId="412"/>
            <ac:spMk id="2" creationId="{F5E0A945-B0FB-479B-B688-C2D0F8F95D60}"/>
          </ac:spMkLst>
        </pc:spChg>
        <pc:spChg chg="mod">
          <ac:chgData name="Kulinich Bohdan" userId="48e65c9f34e137d0" providerId="LiveId" clId="{245AEF42-97BD-41C5-B9FA-0C46957E84A0}" dt="2020-06-18T17:02:22.106" v="4424"/>
          <ac:spMkLst>
            <pc:docMk/>
            <pc:sldMk cId="3274804734" sldId="412"/>
            <ac:spMk id="4" creationId="{00000000-0000-0000-0000-000000000000}"/>
          </ac:spMkLst>
        </pc:spChg>
        <pc:spChg chg="add mod">
          <ac:chgData name="Kulinich Bohdan" userId="48e65c9f34e137d0" providerId="LiveId" clId="{245AEF42-97BD-41C5-B9FA-0C46957E84A0}" dt="2020-06-18T03:02:48.701" v="3718" actId="207"/>
          <ac:spMkLst>
            <pc:docMk/>
            <pc:sldMk cId="3274804734" sldId="412"/>
            <ac:spMk id="11" creationId="{D71693BA-7028-4257-A93F-F894E26F1A26}"/>
          </ac:spMkLst>
        </pc:spChg>
        <pc:spChg chg="add mod">
          <ac:chgData name="Kulinich Bohdan" userId="48e65c9f34e137d0" providerId="LiveId" clId="{245AEF42-97BD-41C5-B9FA-0C46957E84A0}" dt="2020-06-18T03:05:48.301" v="3782" actId="20577"/>
          <ac:spMkLst>
            <pc:docMk/>
            <pc:sldMk cId="3274804734" sldId="412"/>
            <ac:spMk id="13" creationId="{466193BE-20F1-422E-8112-516516F250CF}"/>
          </ac:spMkLst>
        </pc:spChg>
        <pc:spChg chg="add del mod">
          <ac:chgData name="Kulinich Bohdan" userId="48e65c9f34e137d0" providerId="LiveId" clId="{245AEF42-97BD-41C5-B9FA-0C46957E84A0}" dt="2020-06-18T15:59:09.389" v="3798" actId="478"/>
          <ac:spMkLst>
            <pc:docMk/>
            <pc:sldMk cId="3274804734" sldId="412"/>
            <ac:spMk id="15" creationId="{F11B16D0-8129-49C6-9F45-4F818A60AA74}"/>
          </ac:spMkLst>
        </pc:spChg>
        <pc:spChg chg="add del mod">
          <ac:chgData name="Kulinich Bohdan" userId="48e65c9f34e137d0" providerId="LiveId" clId="{245AEF42-97BD-41C5-B9FA-0C46957E84A0}" dt="2020-06-18T15:59:09.389" v="3798" actId="478"/>
          <ac:spMkLst>
            <pc:docMk/>
            <pc:sldMk cId="3274804734" sldId="412"/>
            <ac:spMk id="16" creationId="{0EC55404-28F4-499A-A13B-E7E3BBF0468D}"/>
          </ac:spMkLst>
        </pc:spChg>
        <pc:spChg chg="add del mod">
          <ac:chgData name="Kulinich Bohdan" userId="48e65c9f34e137d0" providerId="LiveId" clId="{245AEF42-97BD-41C5-B9FA-0C46957E84A0}" dt="2020-06-18T15:59:10.779" v="3799" actId="478"/>
          <ac:spMkLst>
            <pc:docMk/>
            <pc:sldMk cId="3274804734" sldId="412"/>
            <ac:spMk id="17" creationId="{1104A0CF-D8C6-4049-B7C8-74A34C376831}"/>
          </ac:spMkLst>
        </pc:spChg>
        <pc:spChg chg="add del mod">
          <ac:chgData name="Kulinich Bohdan" userId="48e65c9f34e137d0" providerId="LiveId" clId="{245AEF42-97BD-41C5-B9FA-0C46957E84A0}" dt="2020-06-18T15:59:10.779" v="3799" actId="478"/>
          <ac:spMkLst>
            <pc:docMk/>
            <pc:sldMk cId="3274804734" sldId="412"/>
            <ac:spMk id="18" creationId="{3EE1598E-72D4-4087-BF23-30D68F81BF1E}"/>
          </ac:spMkLst>
        </pc:spChg>
        <pc:spChg chg="add mod">
          <ac:chgData name="Kulinich Bohdan" userId="48e65c9f34e137d0" providerId="LiveId" clId="{245AEF42-97BD-41C5-B9FA-0C46957E84A0}" dt="2020-06-18T15:59:41.999" v="3808" actId="1076"/>
          <ac:spMkLst>
            <pc:docMk/>
            <pc:sldMk cId="3274804734" sldId="412"/>
            <ac:spMk id="23" creationId="{E3F805EE-A637-478B-B575-3B56B87B1C58}"/>
          </ac:spMkLst>
        </pc:spChg>
        <pc:spChg chg="add mod">
          <ac:chgData name="Kulinich Bohdan" userId="48e65c9f34e137d0" providerId="LiveId" clId="{245AEF42-97BD-41C5-B9FA-0C46957E84A0}" dt="2020-06-18T15:59:51.279" v="3811" actId="20577"/>
          <ac:spMkLst>
            <pc:docMk/>
            <pc:sldMk cId="3274804734" sldId="412"/>
            <ac:spMk id="24" creationId="{F6D97C97-9F94-4F05-9963-41457AC06F42}"/>
          </ac:spMkLst>
        </pc:spChg>
        <pc:spChg chg="add mod">
          <ac:chgData name="Kulinich Bohdan" userId="48e65c9f34e137d0" providerId="LiveId" clId="{245AEF42-97BD-41C5-B9FA-0C46957E84A0}" dt="2020-06-18T16:01:11.018" v="3830" actId="20577"/>
          <ac:spMkLst>
            <pc:docMk/>
            <pc:sldMk cId="3274804734" sldId="412"/>
            <ac:spMk id="25" creationId="{E75E4CCA-8BBE-418D-9407-D8BC30052487}"/>
          </ac:spMkLst>
        </pc:spChg>
        <pc:spChg chg="add mod">
          <ac:chgData name="Kulinich Bohdan" userId="48e65c9f34e137d0" providerId="LiveId" clId="{245AEF42-97BD-41C5-B9FA-0C46957E84A0}" dt="2020-06-18T16:01:20.809" v="3834" actId="1076"/>
          <ac:spMkLst>
            <pc:docMk/>
            <pc:sldMk cId="3274804734" sldId="412"/>
            <ac:spMk id="26" creationId="{DEBA1862-F610-4C71-9339-DD741CB579AF}"/>
          </ac:spMkLst>
        </pc:spChg>
        <pc:spChg chg="add mod">
          <ac:chgData name="Kulinich Bohdan" userId="48e65c9f34e137d0" providerId="LiveId" clId="{245AEF42-97BD-41C5-B9FA-0C46957E84A0}" dt="2020-06-19T02:30:02.689" v="4427" actId="20577"/>
          <ac:spMkLst>
            <pc:docMk/>
            <pc:sldMk cId="3274804734" sldId="412"/>
            <ac:spMk id="30" creationId="{6EB4A5AA-9C56-46BB-B0E5-CDC68DF8FF73}"/>
          </ac:spMkLst>
        </pc:spChg>
        <pc:spChg chg="add del mod">
          <ac:chgData name="Kulinich Bohdan" userId="48e65c9f34e137d0" providerId="LiveId" clId="{245AEF42-97BD-41C5-B9FA-0C46957E84A0}" dt="2020-06-18T02:57:46.856" v="3642" actId="478"/>
          <ac:spMkLst>
            <pc:docMk/>
            <pc:sldMk cId="3274804734" sldId="412"/>
            <ac:spMk id="33" creationId="{8EA64596-F530-4D33-B746-C9FA8F086E0B}"/>
          </ac:spMkLst>
        </pc:spChg>
        <pc:spChg chg="add mod">
          <ac:chgData name="Kulinich Bohdan" userId="48e65c9f34e137d0" providerId="LiveId" clId="{245AEF42-97BD-41C5-B9FA-0C46957E84A0}" dt="2020-06-18T02:57:43.950" v="3641"/>
          <ac:spMkLst>
            <pc:docMk/>
            <pc:sldMk cId="3274804734" sldId="412"/>
            <ac:spMk id="34" creationId="{A5918F6F-9F50-41C9-B9CE-1CC89192EAA0}"/>
          </ac:spMkLst>
        </pc:spChg>
        <pc:spChg chg="del">
          <ac:chgData name="Kulinich Bohdan" userId="48e65c9f34e137d0" providerId="LiveId" clId="{245AEF42-97BD-41C5-B9FA-0C46957E84A0}" dt="2020-06-18T02:57:21.216" v="3612" actId="478"/>
          <ac:spMkLst>
            <pc:docMk/>
            <pc:sldMk cId="3274804734" sldId="412"/>
            <ac:spMk id="35" creationId="{2CD8A453-AF06-4C00-BB17-D7030E2214B8}"/>
          </ac:spMkLst>
        </pc:spChg>
        <pc:spChg chg="add mod">
          <ac:chgData name="Kulinich Bohdan" userId="48e65c9f34e137d0" providerId="LiveId" clId="{245AEF42-97BD-41C5-B9FA-0C46957E84A0}" dt="2020-06-18T02:57:43.950" v="3641"/>
          <ac:spMkLst>
            <pc:docMk/>
            <pc:sldMk cId="3274804734" sldId="412"/>
            <ac:spMk id="36" creationId="{54C0C15C-9FBF-47CB-9987-762B91248BFA}"/>
          </ac:spMkLst>
        </pc:spChg>
        <pc:spChg chg="add mod">
          <ac:chgData name="Kulinich Bohdan" userId="48e65c9f34e137d0" providerId="LiveId" clId="{245AEF42-97BD-41C5-B9FA-0C46957E84A0}" dt="2020-06-18T02:57:43.950" v="3641"/>
          <ac:spMkLst>
            <pc:docMk/>
            <pc:sldMk cId="3274804734" sldId="412"/>
            <ac:spMk id="37" creationId="{E167D9B9-CE21-453B-AF74-F21B618569A4}"/>
          </ac:spMkLst>
        </pc:spChg>
        <pc:spChg chg="add del mod">
          <ac:chgData name="Kulinich Bohdan" userId="48e65c9f34e137d0" providerId="LiveId" clId="{245AEF42-97BD-41C5-B9FA-0C46957E84A0}" dt="2020-06-18T15:53:36.782" v="3795" actId="478"/>
          <ac:spMkLst>
            <pc:docMk/>
            <pc:sldMk cId="3274804734" sldId="412"/>
            <ac:spMk id="38" creationId="{262556FE-F16E-4814-B0A8-715A6C110BAB}"/>
          </ac:spMkLst>
        </pc:spChg>
        <pc:spChg chg="add mod">
          <ac:chgData name="Kulinich Bohdan" userId="48e65c9f34e137d0" providerId="LiveId" clId="{245AEF42-97BD-41C5-B9FA-0C46957E84A0}" dt="2020-06-18T02:57:43.950" v="3641"/>
          <ac:spMkLst>
            <pc:docMk/>
            <pc:sldMk cId="3274804734" sldId="412"/>
            <ac:spMk id="39" creationId="{1FEA3091-401D-4F78-A24B-AB1EC8C4E63A}"/>
          </ac:spMkLst>
        </pc:spChg>
        <pc:spChg chg="add del mod">
          <ac:chgData name="Kulinich Bohdan" userId="48e65c9f34e137d0" providerId="LiveId" clId="{245AEF42-97BD-41C5-B9FA-0C46957E84A0}" dt="2020-06-18T15:53:36.782" v="3795" actId="478"/>
          <ac:spMkLst>
            <pc:docMk/>
            <pc:sldMk cId="3274804734" sldId="412"/>
            <ac:spMk id="40" creationId="{807B4F50-7EDC-4678-B51E-62441FBB3352}"/>
          </ac:spMkLst>
        </pc:spChg>
        <pc:spChg chg="del">
          <ac:chgData name="Kulinich Bohdan" userId="48e65c9f34e137d0" providerId="LiveId" clId="{245AEF42-97BD-41C5-B9FA-0C46957E84A0}" dt="2020-06-18T02:57:21.216" v="3612" actId="478"/>
          <ac:spMkLst>
            <pc:docMk/>
            <pc:sldMk cId="3274804734" sldId="412"/>
            <ac:spMk id="52" creationId="{AA9A41D5-2A90-4567-9F5A-5B7420D5F484}"/>
          </ac:spMkLst>
        </pc:spChg>
        <pc:spChg chg="del">
          <ac:chgData name="Kulinich Bohdan" userId="48e65c9f34e137d0" providerId="LiveId" clId="{245AEF42-97BD-41C5-B9FA-0C46957E84A0}" dt="2020-06-18T02:57:21.216" v="3612" actId="478"/>
          <ac:spMkLst>
            <pc:docMk/>
            <pc:sldMk cId="3274804734" sldId="412"/>
            <ac:spMk id="53" creationId="{6C146441-9912-43ED-A3D1-88AF78A386FD}"/>
          </ac:spMkLst>
        </pc:spChg>
        <pc:spChg chg="del">
          <ac:chgData name="Kulinich Bohdan" userId="48e65c9f34e137d0" providerId="LiveId" clId="{245AEF42-97BD-41C5-B9FA-0C46957E84A0}" dt="2020-06-18T02:57:21.216" v="3612" actId="478"/>
          <ac:spMkLst>
            <pc:docMk/>
            <pc:sldMk cId="3274804734" sldId="412"/>
            <ac:spMk id="115" creationId="{8CDCFB8B-7CC6-4A2C-A69C-5D3867F0C0CA}"/>
          </ac:spMkLst>
        </pc:spChg>
        <pc:spChg chg="del">
          <ac:chgData name="Kulinich Bohdan" userId="48e65c9f34e137d0" providerId="LiveId" clId="{245AEF42-97BD-41C5-B9FA-0C46957E84A0}" dt="2020-06-18T02:57:24.970" v="3614" actId="478"/>
          <ac:spMkLst>
            <pc:docMk/>
            <pc:sldMk cId="3274804734" sldId="412"/>
            <ac:spMk id="116" creationId="{E9B1DDF6-64CE-4DE1-B138-894096640941}"/>
          </ac:spMkLst>
        </pc:spChg>
        <pc:spChg chg="del">
          <ac:chgData name="Kulinich Bohdan" userId="48e65c9f34e137d0" providerId="LiveId" clId="{245AEF42-97BD-41C5-B9FA-0C46957E84A0}" dt="2020-06-18T02:57:21.216" v="3612" actId="478"/>
          <ac:spMkLst>
            <pc:docMk/>
            <pc:sldMk cId="3274804734" sldId="412"/>
            <ac:spMk id="117" creationId="{00BF6AF6-1422-45D1-A8F4-0ACF20F08216}"/>
          </ac:spMkLst>
        </pc:spChg>
        <pc:spChg chg="del">
          <ac:chgData name="Kulinich Bohdan" userId="48e65c9f34e137d0" providerId="LiveId" clId="{245AEF42-97BD-41C5-B9FA-0C46957E84A0}" dt="2020-06-18T02:57:21.216" v="3612" actId="478"/>
          <ac:spMkLst>
            <pc:docMk/>
            <pc:sldMk cId="3274804734" sldId="412"/>
            <ac:spMk id="118" creationId="{365D3FA2-308E-4AC2-B297-2010687F081D}"/>
          </ac:spMkLst>
        </pc:spChg>
        <pc:spChg chg="del">
          <ac:chgData name="Kulinich Bohdan" userId="48e65c9f34e137d0" providerId="LiveId" clId="{245AEF42-97BD-41C5-B9FA-0C46957E84A0}" dt="2020-06-18T02:57:21.216" v="3612" actId="478"/>
          <ac:spMkLst>
            <pc:docMk/>
            <pc:sldMk cId="3274804734" sldId="412"/>
            <ac:spMk id="123" creationId="{8DEDBB22-CD8C-479D-BBEC-98EB2FCB6DD8}"/>
          </ac:spMkLst>
        </pc:spChg>
        <pc:spChg chg="del">
          <ac:chgData name="Kulinich Bohdan" userId="48e65c9f34e137d0" providerId="LiveId" clId="{245AEF42-97BD-41C5-B9FA-0C46957E84A0}" dt="2020-06-18T02:57:24.970" v="3614" actId="478"/>
          <ac:spMkLst>
            <pc:docMk/>
            <pc:sldMk cId="3274804734" sldId="412"/>
            <ac:spMk id="124" creationId="{E9288D7F-D640-4387-8CFD-F92206368D88}"/>
          </ac:spMkLst>
        </pc:spChg>
        <pc:spChg chg="del">
          <ac:chgData name="Kulinich Bohdan" userId="48e65c9f34e137d0" providerId="LiveId" clId="{245AEF42-97BD-41C5-B9FA-0C46957E84A0}" dt="2020-06-18T02:57:21.216" v="3612" actId="478"/>
          <ac:spMkLst>
            <pc:docMk/>
            <pc:sldMk cId="3274804734" sldId="412"/>
            <ac:spMk id="126" creationId="{2E46C71E-F41F-4520-B8E9-C172B383CECF}"/>
          </ac:spMkLst>
        </pc:spChg>
        <pc:spChg chg="del">
          <ac:chgData name="Kulinich Bohdan" userId="48e65c9f34e137d0" providerId="LiveId" clId="{245AEF42-97BD-41C5-B9FA-0C46957E84A0}" dt="2020-06-18T02:57:21.216" v="3612" actId="478"/>
          <ac:spMkLst>
            <pc:docMk/>
            <pc:sldMk cId="3274804734" sldId="412"/>
            <ac:spMk id="127" creationId="{52BCFE18-32C3-4AF4-AD3E-9D954E2FFBBE}"/>
          </ac:spMkLst>
        </pc:spChg>
        <pc:grpChg chg="del">
          <ac:chgData name="Kulinich Bohdan" userId="48e65c9f34e137d0" providerId="LiveId" clId="{245AEF42-97BD-41C5-B9FA-0C46957E84A0}" dt="2020-06-18T02:57:21.216" v="3612" actId="478"/>
          <ac:grpSpMkLst>
            <pc:docMk/>
            <pc:sldMk cId="3274804734" sldId="412"/>
            <ac:grpSpMk id="76" creationId="{05F59762-225D-4E11-954F-E134C4E9ED25}"/>
          </ac:grpSpMkLst>
        </pc:grpChg>
        <pc:picChg chg="del">
          <ac:chgData name="Kulinich Bohdan" userId="48e65c9f34e137d0" providerId="LiveId" clId="{245AEF42-97BD-41C5-B9FA-0C46957E84A0}" dt="2020-06-18T02:57:21.216" v="3612" actId="478"/>
          <ac:picMkLst>
            <pc:docMk/>
            <pc:sldMk cId="3274804734" sldId="412"/>
            <ac:picMk id="6" creationId="{7403ADA4-0376-479E-A2E9-D978DEBF6129}"/>
          </ac:picMkLst>
        </pc:picChg>
        <pc:picChg chg="add del mod">
          <ac:chgData name="Kulinich Bohdan" userId="48e65c9f34e137d0" providerId="LiveId" clId="{245AEF42-97BD-41C5-B9FA-0C46957E84A0}" dt="2020-06-18T16:40:12.929" v="3848" actId="478"/>
          <ac:picMkLst>
            <pc:docMk/>
            <pc:sldMk cId="3274804734" sldId="412"/>
            <ac:picMk id="7" creationId="{6D6E7947-AC64-42FA-BA80-0B3E7239CC4C}"/>
          </ac:picMkLst>
        </pc:picChg>
        <pc:picChg chg="add mod modCrop">
          <ac:chgData name="Kulinich Bohdan" userId="48e65c9f34e137d0" providerId="LiveId" clId="{245AEF42-97BD-41C5-B9FA-0C46957E84A0}" dt="2020-06-18T16:44:46.502" v="3860" actId="14100"/>
          <ac:picMkLst>
            <pc:docMk/>
            <pc:sldMk cId="3274804734" sldId="412"/>
            <ac:picMk id="9" creationId="{33C2C891-3EBF-4B98-9EB2-FABA7946082A}"/>
          </ac:picMkLst>
        </pc:picChg>
        <pc:picChg chg="add mod">
          <ac:chgData name="Kulinich Bohdan" userId="48e65c9f34e137d0" providerId="LiveId" clId="{245AEF42-97BD-41C5-B9FA-0C46957E84A0}" dt="2020-06-18T03:05:16.413" v="3719"/>
          <ac:picMkLst>
            <pc:docMk/>
            <pc:sldMk cId="3274804734" sldId="412"/>
            <ac:picMk id="12" creationId="{23BFBEB5-21FB-4ABF-92E8-83B57862D18B}"/>
          </ac:picMkLst>
        </pc:picChg>
        <pc:picChg chg="add mod">
          <ac:chgData name="Kulinich Bohdan" userId="48e65c9f34e137d0" providerId="LiveId" clId="{245AEF42-97BD-41C5-B9FA-0C46957E84A0}" dt="2020-06-18T16:45:10.270" v="3867"/>
          <ac:picMkLst>
            <pc:docMk/>
            <pc:sldMk cId="3274804734" sldId="412"/>
            <ac:picMk id="32" creationId="{0A53AAD9-A230-4EAB-BDE7-6FCA2371899E}"/>
          </ac:picMkLst>
        </pc:picChg>
        <pc:cxnChg chg="add mod">
          <ac:chgData name="Kulinich Bohdan" userId="48e65c9f34e137d0" providerId="LiveId" clId="{245AEF42-97BD-41C5-B9FA-0C46957E84A0}" dt="2020-06-18T15:59:26.639" v="3804" actId="1076"/>
          <ac:cxnSpMkLst>
            <pc:docMk/>
            <pc:sldMk cId="3274804734" sldId="412"/>
            <ac:cxnSpMk id="14" creationId="{67DBE252-1774-4AF2-BEB7-DDCBB9A913A1}"/>
          </ac:cxnSpMkLst>
        </pc:cxnChg>
        <pc:cxnChg chg="add mod">
          <ac:chgData name="Kulinich Bohdan" userId="48e65c9f34e137d0" providerId="LiveId" clId="{245AEF42-97BD-41C5-B9FA-0C46957E84A0}" dt="2020-06-18T15:59:29.550" v="3805" actId="14100"/>
          <ac:cxnSpMkLst>
            <pc:docMk/>
            <pc:sldMk cId="3274804734" sldId="412"/>
            <ac:cxnSpMk id="19" creationId="{22AC6EE6-DC66-40CA-AAA3-7C00BEC6F28A}"/>
          </ac:cxnSpMkLst>
        </pc:cxnChg>
        <pc:cxnChg chg="add mod">
          <ac:chgData name="Kulinich Bohdan" userId="48e65c9f34e137d0" providerId="LiveId" clId="{245AEF42-97BD-41C5-B9FA-0C46957E84A0}" dt="2020-06-18T02:57:43.950" v="3641"/>
          <ac:cxnSpMkLst>
            <pc:docMk/>
            <pc:sldMk cId="3274804734" sldId="412"/>
            <ac:cxnSpMk id="31" creationId="{9A5E376E-1FD5-407B-A518-F6B9099F6C2C}"/>
          </ac:cxnSpMkLst>
        </pc:cxnChg>
        <pc:cxnChg chg="del">
          <ac:chgData name="Kulinich Bohdan" userId="48e65c9f34e137d0" providerId="LiveId" clId="{245AEF42-97BD-41C5-B9FA-0C46957E84A0}" dt="2020-06-18T02:57:21.216" v="3612" actId="478"/>
          <ac:cxnSpMkLst>
            <pc:docMk/>
            <pc:sldMk cId="3274804734" sldId="412"/>
            <ac:cxnSpMk id="32" creationId="{A8560FF6-FF5B-4A61-8530-A2DB916AD88B}"/>
          </ac:cxnSpMkLst>
        </pc:cxnChg>
        <pc:cxnChg chg="del">
          <ac:chgData name="Kulinich Bohdan" userId="48e65c9f34e137d0" providerId="LiveId" clId="{245AEF42-97BD-41C5-B9FA-0C46957E84A0}" dt="2020-06-18T02:57:21.216" v="3612" actId="478"/>
          <ac:cxnSpMkLst>
            <pc:docMk/>
            <pc:sldMk cId="3274804734" sldId="412"/>
            <ac:cxnSpMk id="70" creationId="{1D1888B9-5AC7-4C40-A82A-57EA00229BD3}"/>
          </ac:cxnSpMkLst>
        </pc:cxnChg>
        <pc:cxnChg chg="del">
          <ac:chgData name="Kulinich Bohdan" userId="48e65c9f34e137d0" providerId="LiveId" clId="{245AEF42-97BD-41C5-B9FA-0C46957E84A0}" dt="2020-06-18T02:57:21.216" v="3612" actId="478"/>
          <ac:cxnSpMkLst>
            <pc:docMk/>
            <pc:sldMk cId="3274804734" sldId="412"/>
            <ac:cxnSpMk id="71" creationId="{5657D1B3-770E-4A55-AA9E-2C0C8865C1E9}"/>
          </ac:cxnSpMkLst>
        </pc:cxnChg>
        <pc:cxnChg chg="del">
          <ac:chgData name="Kulinich Bohdan" userId="48e65c9f34e137d0" providerId="LiveId" clId="{245AEF42-97BD-41C5-B9FA-0C46957E84A0}" dt="2020-06-18T02:57:21.216" v="3612" actId="478"/>
          <ac:cxnSpMkLst>
            <pc:docMk/>
            <pc:sldMk cId="3274804734" sldId="412"/>
            <ac:cxnSpMk id="72" creationId="{491769CA-7ECE-438B-90D0-4833D780B15A}"/>
          </ac:cxnSpMkLst>
        </pc:cxnChg>
        <pc:cxnChg chg="del">
          <ac:chgData name="Kulinich Bohdan" userId="48e65c9f34e137d0" providerId="LiveId" clId="{245AEF42-97BD-41C5-B9FA-0C46957E84A0}" dt="2020-06-18T02:57:21.216" v="3612" actId="478"/>
          <ac:cxnSpMkLst>
            <pc:docMk/>
            <pc:sldMk cId="3274804734" sldId="412"/>
            <ac:cxnSpMk id="73" creationId="{60689B12-229E-4695-9BA9-5C02EA2A7B24}"/>
          </ac:cxnSpMkLst>
        </pc:cxnChg>
        <pc:cxnChg chg="del">
          <ac:chgData name="Kulinich Bohdan" userId="48e65c9f34e137d0" providerId="LiveId" clId="{245AEF42-97BD-41C5-B9FA-0C46957E84A0}" dt="2020-06-18T02:57:21.216" v="3612" actId="478"/>
          <ac:cxnSpMkLst>
            <pc:docMk/>
            <pc:sldMk cId="3274804734" sldId="412"/>
            <ac:cxnSpMk id="74" creationId="{2EBB5EC0-2365-49DC-A592-CD3BE5AC1145}"/>
          </ac:cxnSpMkLst>
        </pc:cxnChg>
        <pc:cxnChg chg="del">
          <ac:chgData name="Kulinich Bohdan" userId="48e65c9f34e137d0" providerId="LiveId" clId="{245AEF42-97BD-41C5-B9FA-0C46957E84A0}" dt="2020-06-18T02:57:21.216" v="3612" actId="478"/>
          <ac:cxnSpMkLst>
            <pc:docMk/>
            <pc:sldMk cId="3274804734" sldId="412"/>
            <ac:cxnSpMk id="75" creationId="{895AE6D9-53EF-4226-9881-AA07F9398764}"/>
          </ac:cxnSpMkLst>
        </pc:cxnChg>
        <pc:cxnChg chg="del">
          <ac:chgData name="Kulinich Bohdan" userId="48e65c9f34e137d0" providerId="LiveId" clId="{245AEF42-97BD-41C5-B9FA-0C46957E84A0}" dt="2020-06-18T02:57:21.216" v="3612" actId="478"/>
          <ac:cxnSpMkLst>
            <pc:docMk/>
            <pc:sldMk cId="3274804734" sldId="412"/>
            <ac:cxnSpMk id="86" creationId="{09B495CC-2F36-46E4-9806-4A711BB9D194}"/>
          </ac:cxnSpMkLst>
        </pc:cxnChg>
        <pc:cxnChg chg="del">
          <ac:chgData name="Kulinich Bohdan" userId="48e65c9f34e137d0" providerId="LiveId" clId="{245AEF42-97BD-41C5-B9FA-0C46957E84A0}" dt="2020-06-18T02:57:21.216" v="3612" actId="478"/>
          <ac:cxnSpMkLst>
            <pc:docMk/>
            <pc:sldMk cId="3274804734" sldId="412"/>
            <ac:cxnSpMk id="87" creationId="{5243182E-958E-46F2-9763-417B8276D2EB}"/>
          </ac:cxnSpMkLst>
        </pc:cxnChg>
      </pc:sldChg>
      <pc:sldChg chg="addSp delSp modSp add del mod delAnim modAnim">
        <pc:chgData name="Kulinich Bohdan" userId="48e65c9f34e137d0" providerId="LiveId" clId="{245AEF42-97BD-41C5-B9FA-0C46957E84A0}" dt="2020-06-16T14:24:11.120" v="2186" actId="47"/>
        <pc:sldMkLst>
          <pc:docMk/>
          <pc:sldMk cId="3042266059" sldId="413"/>
        </pc:sldMkLst>
        <pc:spChg chg="mod">
          <ac:chgData name="Kulinich Bohdan" userId="48e65c9f34e137d0" providerId="LiveId" clId="{245AEF42-97BD-41C5-B9FA-0C46957E84A0}" dt="2020-06-16T03:58:23.819" v="1696" actId="20577"/>
          <ac:spMkLst>
            <pc:docMk/>
            <pc:sldMk cId="3042266059" sldId="413"/>
            <ac:spMk id="4" creationId="{00000000-0000-0000-0000-000000000000}"/>
          </ac:spMkLst>
        </pc:spChg>
        <pc:spChg chg="add mod">
          <ac:chgData name="Kulinich Bohdan" userId="48e65c9f34e137d0" providerId="LiveId" clId="{245AEF42-97BD-41C5-B9FA-0C46957E84A0}" dt="2020-06-16T10:30:15.683" v="1852" actId="14100"/>
          <ac:spMkLst>
            <pc:docMk/>
            <pc:sldMk cId="3042266059" sldId="413"/>
            <ac:spMk id="9" creationId="{49D1AD7E-3704-462E-8618-1DFC3916FF93}"/>
          </ac:spMkLst>
        </pc:spChg>
        <pc:spChg chg="del">
          <ac:chgData name="Kulinich Bohdan" userId="48e65c9f34e137d0" providerId="LiveId" clId="{245AEF42-97BD-41C5-B9FA-0C46957E84A0}" dt="2020-06-16T03:56:16.517" v="1677" actId="478"/>
          <ac:spMkLst>
            <pc:docMk/>
            <pc:sldMk cId="3042266059" sldId="413"/>
            <ac:spMk id="18" creationId="{8E267761-6630-4603-9732-8708FACFCEC4}"/>
          </ac:spMkLst>
        </pc:spChg>
        <pc:spChg chg="add mod">
          <ac:chgData name="Kulinich Bohdan" userId="48e65c9f34e137d0" providerId="LiveId" clId="{245AEF42-97BD-41C5-B9FA-0C46957E84A0}" dt="2020-06-16T03:58:34.224" v="1697"/>
          <ac:spMkLst>
            <pc:docMk/>
            <pc:sldMk cId="3042266059" sldId="413"/>
            <ac:spMk id="20" creationId="{46F2E413-427F-4472-BAF2-36CAF89D43BC}"/>
          </ac:spMkLst>
        </pc:spChg>
        <pc:spChg chg="add mod">
          <ac:chgData name="Kulinich Bohdan" userId="48e65c9f34e137d0" providerId="LiveId" clId="{245AEF42-97BD-41C5-B9FA-0C46957E84A0}" dt="2020-06-16T03:58:34.224" v="1697"/>
          <ac:spMkLst>
            <pc:docMk/>
            <pc:sldMk cId="3042266059" sldId="413"/>
            <ac:spMk id="21" creationId="{D00C0FE5-8562-4033-AE45-651359262784}"/>
          </ac:spMkLst>
        </pc:spChg>
        <pc:spChg chg="del">
          <ac:chgData name="Kulinich Bohdan" userId="48e65c9f34e137d0" providerId="LiveId" clId="{245AEF42-97BD-41C5-B9FA-0C46957E84A0}" dt="2020-06-16T03:56:18.600" v="1679" actId="478"/>
          <ac:spMkLst>
            <pc:docMk/>
            <pc:sldMk cId="3042266059" sldId="413"/>
            <ac:spMk id="31" creationId="{9F1CEB3B-2A3B-4193-883C-D0F3C2481772}"/>
          </ac:spMkLst>
        </pc:spChg>
        <pc:spChg chg="del">
          <ac:chgData name="Kulinich Bohdan" userId="48e65c9f34e137d0" providerId="LiveId" clId="{245AEF42-97BD-41C5-B9FA-0C46957E84A0}" dt="2020-06-16T03:56:18.600" v="1679" actId="478"/>
          <ac:spMkLst>
            <pc:docMk/>
            <pc:sldMk cId="3042266059" sldId="413"/>
            <ac:spMk id="33" creationId="{6148C541-2A76-486B-B8AB-C556271204E1}"/>
          </ac:spMkLst>
        </pc:spChg>
        <pc:spChg chg="del">
          <ac:chgData name="Kulinich Bohdan" userId="48e65c9f34e137d0" providerId="LiveId" clId="{245AEF42-97BD-41C5-B9FA-0C46957E84A0}" dt="2020-06-16T03:56:18.600" v="1679" actId="478"/>
          <ac:spMkLst>
            <pc:docMk/>
            <pc:sldMk cId="3042266059" sldId="413"/>
            <ac:spMk id="34" creationId="{A17D57D9-ED6C-46B4-A5F6-FF30B4E87B6E}"/>
          </ac:spMkLst>
        </pc:spChg>
        <pc:spChg chg="mod">
          <ac:chgData name="Kulinich Bohdan" userId="48e65c9f34e137d0" providerId="LiveId" clId="{245AEF42-97BD-41C5-B9FA-0C46957E84A0}" dt="2020-06-16T04:00:35.425" v="1807" actId="20577"/>
          <ac:spMkLst>
            <pc:docMk/>
            <pc:sldMk cId="3042266059" sldId="413"/>
            <ac:spMk id="35" creationId="{2CD8A453-AF06-4C00-BB17-D7030E2214B8}"/>
          </ac:spMkLst>
        </pc:spChg>
        <pc:spChg chg="del">
          <ac:chgData name="Kulinich Bohdan" userId="48e65c9f34e137d0" providerId="LiveId" clId="{245AEF42-97BD-41C5-B9FA-0C46957E84A0}" dt="2020-06-16T03:56:19.734" v="1680" actId="478"/>
          <ac:spMkLst>
            <pc:docMk/>
            <pc:sldMk cId="3042266059" sldId="413"/>
            <ac:spMk id="37" creationId="{3F325DEB-CD96-43B4-9F25-8701E10C608F}"/>
          </ac:spMkLst>
        </pc:spChg>
        <pc:picChg chg="add mod">
          <ac:chgData name="Kulinich Bohdan" userId="48e65c9f34e137d0" providerId="LiveId" clId="{245AEF42-97BD-41C5-B9FA-0C46957E84A0}" dt="2020-06-16T10:34:05.862" v="1867" actId="14100"/>
          <ac:picMkLst>
            <pc:docMk/>
            <pc:sldMk cId="3042266059" sldId="413"/>
            <ac:picMk id="2" creationId="{0AABA7F7-DDB9-438D-A07E-6ADC53978A6D}"/>
          </ac:picMkLst>
        </pc:picChg>
        <pc:picChg chg="add mod modCrop">
          <ac:chgData name="Kulinich Bohdan" userId="48e65c9f34e137d0" providerId="LiveId" clId="{245AEF42-97BD-41C5-B9FA-0C46957E84A0}" dt="2020-06-16T10:34:03.992" v="1866" actId="1076"/>
          <ac:picMkLst>
            <pc:docMk/>
            <pc:sldMk cId="3042266059" sldId="413"/>
            <ac:picMk id="5" creationId="{04582E41-8171-4CEA-88A4-C8B42C4EB63B}"/>
          </ac:picMkLst>
        </pc:picChg>
        <pc:picChg chg="add del mod modCrop">
          <ac:chgData name="Kulinich Bohdan" userId="48e65c9f34e137d0" providerId="LiveId" clId="{245AEF42-97BD-41C5-B9FA-0C46957E84A0}" dt="2020-06-16T03:56:17.322" v="1678" actId="478"/>
          <ac:picMkLst>
            <pc:docMk/>
            <pc:sldMk cId="3042266059" sldId="413"/>
            <ac:picMk id="5" creationId="{3216ED64-5B07-4543-A4C5-340C67229C66}"/>
          </ac:picMkLst>
        </pc:picChg>
        <pc:picChg chg="add del mod modCrop">
          <ac:chgData name="Kulinich Bohdan" userId="48e65c9f34e137d0" providerId="LiveId" clId="{245AEF42-97BD-41C5-B9FA-0C46957E84A0}" dt="2020-06-16T03:56:16.517" v="1677" actId="478"/>
          <ac:picMkLst>
            <pc:docMk/>
            <pc:sldMk cId="3042266059" sldId="413"/>
            <ac:picMk id="8" creationId="{B4DFDD6D-73AF-4D7F-8ABB-E6272F6E7422}"/>
          </ac:picMkLst>
        </pc:picChg>
        <pc:picChg chg="add mod">
          <ac:chgData name="Kulinich Bohdan" userId="48e65c9f34e137d0" providerId="LiveId" clId="{245AEF42-97BD-41C5-B9FA-0C46957E84A0}" dt="2020-06-16T10:27:36.492" v="1809"/>
          <ac:picMkLst>
            <pc:docMk/>
            <pc:sldMk cId="3042266059" sldId="413"/>
            <ac:picMk id="10" creationId="{9ACAB103-F162-4E9A-BA3F-90C2C74937B4}"/>
          </ac:picMkLst>
        </pc:picChg>
        <pc:picChg chg="del">
          <ac:chgData name="Kulinich Bohdan" userId="48e65c9f34e137d0" providerId="LiveId" clId="{245AEF42-97BD-41C5-B9FA-0C46957E84A0}" dt="2020-06-16T03:42:32.239" v="1536" actId="478"/>
          <ac:picMkLst>
            <pc:docMk/>
            <pc:sldMk cId="3042266059" sldId="413"/>
            <ac:picMk id="15" creationId="{E24AB0BB-70D6-4022-ABEB-A6829596FE04}"/>
          </ac:picMkLst>
        </pc:picChg>
        <pc:picChg chg="del">
          <ac:chgData name="Kulinich Bohdan" userId="48e65c9f34e137d0" providerId="LiveId" clId="{245AEF42-97BD-41C5-B9FA-0C46957E84A0}" dt="2020-06-16T03:42:31.721" v="1535" actId="478"/>
          <ac:picMkLst>
            <pc:docMk/>
            <pc:sldMk cId="3042266059" sldId="413"/>
            <ac:picMk id="17" creationId="{21102778-15D2-4076-AE1D-4A78B76A3D8F}"/>
          </ac:picMkLst>
        </pc:picChg>
        <pc:picChg chg="del">
          <ac:chgData name="Kulinich Bohdan" userId="48e65c9f34e137d0" providerId="LiveId" clId="{245AEF42-97BD-41C5-B9FA-0C46957E84A0}" dt="2020-06-16T03:56:19.734" v="1680" actId="478"/>
          <ac:picMkLst>
            <pc:docMk/>
            <pc:sldMk cId="3042266059" sldId="413"/>
            <ac:picMk id="38" creationId="{070438B3-F781-4D6B-8839-0FD5F4545092}"/>
          </ac:picMkLst>
        </pc:picChg>
        <pc:cxnChg chg="add mod">
          <ac:chgData name="Kulinich Bohdan" userId="48e65c9f34e137d0" providerId="LiveId" clId="{245AEF42-97BD-41C5-B9FA-0C46957E84A0}" dt="2020-06-16T03:58:34.224" v="1697"/>
          <ac:cxnSpMkLst>
            <pc:docMk/>
            <pc:sldMk cId="3042266059" sldId="413"/>
            <ac:cxnSpMk id="19" creationId="{7C8EE388-CDE9-4E65-96C0-2178045715D3}"/>
          </ac:cxnSpMkLst>
        </pc:cxnChg>
      </pc:sldChg>
      <pc:sldChg chg="addSp delSp modSp add mod ord addAnim delAnim modAnim">
        <pc:chgData name="Kulinich Bohdan" userId="48e65c9f34e137d0" providerId="LiveId" clId="{245AEF42-97BD-41C5-B9FA-0C46957E84A0}" dt="2020-06-20T13:31:41.974" v="8792"/>
        <pc:sldMkLst>
          <pc:docMk/>
          <pc:sldMk cId="414598923" sldId="414"/>
        </pc:sldMkLst>
        <pc:spChg chg="add mod">
          <ac:chgData name="Kulinich Bohdan" userId="48e65c9f34e137d0" providerId="LiveId" clId="{245AEF42-97BD-41C5-B9FA-0C46957E84A0}" dt="2020-06-16T11:56:45.267" v="2120" actId="1076"/>
          <ac:spMkLst>
            <pc:docMk/>
            <pc:sldMk cId="414598923" sldId="414"/>
            <ac:spMk id="17" creationId="{89A48593-8F11-4D6B-A57E-55F2E18E4B40}"/>
          </ac:spMkLst>
        </pc:spChg>
        <pc:spChg chg="add del mod">
          <ac:chgData name="Kulinich Bohdan" userId="48e65c9f34e137d0" providerId="LiveId" clId="{245AEF42-97BD-41C5-B9FA-0C46957E84A0}" dt="2020-06-16T11:54:25.576" v="2020" actId="478"/>
          <ac:spMkLst>
            <pc:docMk/>
            <pc:sldMk cId="414598923" sldId="414"/>
            <ac:spMk id="18" creationId="{5C31B36E-4B22-4274-B14B-B601703DA98F}"/>
          </ac:spMkLst>
        </pc:spChg>
        <pc:spChg chg="mod">
          <ac:chgData name="Kulinich Bohdan" userId="48e65c9f34e137d0" providerId="LiveId" clId="{245AEF42-97BD-41C5-B9FA-0C46957E84A0}" dt="2020-06-18T16:59:22.609" v="4322" actId="207"/>
          <ac:spMkLst>
            <pc:docMk/>
            <pc:sldMk cId="414598923" sldId="414"/>
            <ac:spMk id="20" creationId="{46F2E413-427F-4472-BAF2-36CAF89D43BC}"/>
          </ac:spMkLst>
        </pc:spChg>
        <pc:spChg chg="add mod">
          <ac:chgData name="Kulinich Bohdan" userId="48e65c9f34e137d0" providerId="LiveId" clId="{245AEF42-97BD-41C5-B9FA-0C46957E84A0}" dt="2020-06-16T12:03:00.813" v="2185" actId="1076"/>
          <ac:spMkLst>
            <pc:docMk/>
            <pc:sldMk cId="414598923" sldId="414"/>
            <ac:spMk id="22" creationId="{58596D6F-2762-440E-A54C-710ACA3ECFEE}"/>
          </ac:spMkLst>
        </pc:spChg>
        <pc:spChg chg="add mod">
          <ac:chgData name="Kulinich Bohdan" userId="48e65c9f34e137d0" providerId="LiveId" clId="{245AEF42-97BD-41C5-B9FA-0C46957E84A0}" dt="2020-06-16T12:01:32.813" v="2174" actId="207"/>
          <ac:spMkLst>
            <pc:docMk/>
            <pc:sldMk cId="414598923" sldId="414"/>
            <ac:spMk id="23" creationId="{FF912F58-B107-41D1-8522-B8C20A5F317E}"/>
          </ac:spMkLst>
        </pc:spChg>
        <pc:picChg chg="del">
          <ac:chgData name="Kulinich Bohdan" userId="48e65c9f34e137d0" providerId="LiveId" clId="{245AEF42-97BD-41C5-B9FA-0C46957E84A0}" dt="2020-06-16T11:03:13.962" v="1869" actId="478"/>
          <ac:picMkLst>
            <pc:docMk/>
            <pc:sldMk cId="414598923" sldId="414"/>
            <ac:picMk id="2" creationId="{0AABA7F7-DDB9-438D-A07E-6ADC53978A6D}"/>
          </ac:picMkLst>
        </pc:picChg>
        <pc:picChg chg="del">
          <ac:chgData name="Kulinich Bohdan" userId="48e65c9f34e137d0" providerId="LiveId" clId="{245AEF42-97BD-41C5-B9FA-0C46957E84A0}" dt="2020-06-16T11:03:14.452" v="1870" actId="478"/>
          <ac:picMkLst>
            <pc:docMk/>
            <pc:sldMk cId="414598923" sldId="414"/>
            <ac:picMk id="5" creationId="{04582E41-8171-4CEA-88A4-C8B42C4EB63B}"/>
          </ac:picMkLst>
        </pc:picChg>
        <pc:picChg chg="add del mod">
          <ac:chgData name="Kulinich Bohdan" userId="48e65c9f34e137d0" providerId="LiveId" clId="{245AEF42-97BD-41C5-B9FA-0C46957E84A0}" dt="2020-06-20T13:27:20.564" v="8775" actId="478"/>
          <ac:picMkLst>
            <pc:docMk/>
            <pc:sldMk cId="414598923" sldId="414"/>
            <ac:picMk id="5" creationId="{634A9863-4235-49D6-93C3-982E2C8B05D3}"/>
          </ac:picMkLst>
        </pc:picChg>
        <pc:picChg chg="add del mod modCrop">
          <ac:chgData name="Kulinich Bohdan" userId="48e65c9f34e137d0" providerId="LiveId" clId="{245AEF42-97BD-41C5-B9FA-0C46957E84A0}" dt="2020-06-20T13:27:07.194" v="8773" actId="478"/>
          <ac:picMkLst>
            <pc:docMk/>
            <pc:sldMk cId="414598923" sldId="414"/>
            <ac:picMk id="8" creationId="{10DA08BB-8A1D-4FE4-A144-D23B9A06C86E}"/>
          </ac:picMkLst>
        </pc:picChg>
        <pc:picChg chg="add del mod">
          <ac:chgData name="Kulinich Bohdan" userId="48e65c9f34e137d0" providerId="LiveId" clId="{245AEF42-97BD-41C5-B9FA-0C46957E84A0}" dt="2020-06-20T13:28:01.334" v="8780" actId="931"/>
          <ac:picMkLst>
            <pc:docMk/>
            <pc:sldMk cId="414598923" sldId="414"/>
            <ac:picMk id="11" creationId="{0A981E27-568A-4283-8A44-A62B7C149FD4}"/>
          </ac:picMkLst>
        </pc:picChg>
        <pc:picChg chg="add mod modCrop">
          <ac:chgData name="Kulinich Bohdan" userId="48e65c9f34e137d0" providerId="LiveId" clId="{245AEF42-97BD-41C5-B9FA-0C46957E84A0}" dt="2020-06-16T12:03:00.813" v="2185" actId="1076"/>
          <ac:picMkLst>
            <pc:docMk/>
            <pc:sldMk cId="414598923" sldId="414"/>
            <ac:picMk id="12" creationId="{CDC9319B-6C62-4FFD-90D9-0B57481D2975}"/>
          </ac:picMkLst>
        </pc:picChg>
        <pc:picChg chg="add mod modCrop">
          <ac:chgData name="Kulinich Bohdan" userId="48e65c9f34e137d0" providerId="LiveId" clId="{245AEF42-97BD-41C5-B9FA-0C46957E84A0}" dt="2020-06-20T13:31:28.794" v="8787" actId="732"/>
          <ac:picMkLst>
            <pc:docMk/>
            <pc:sldMk cId="414598923" sldId="414"/>
            <ac:picMk id="14" creationId="{0A25FDDC-D637-40DC-A675-6E032DA03AEA}"/>
          </ac:picMkLst>
        </pc:picChg>
      </pc:sldChg>
      <pc:sldChg chg="addSp delSp modSp add mod delAnim modAnim">
        <pc:chgData name="Kulinich Bohdan" userId="48e65c9f34e137d0" providerId="LiveId" clId="{245AEF42-97BD-41C5-B9FA-0C46957E84A0}" dt="2020-06-16T14:43:24.777" v="2562"/>
        <pc:sldMkLst>
          <pc:docMk/>
          <pc:sldMk cId="1273074214" sldId="415"/>
        </pc:sldMkLst>
        <pc:spChg chg="del">
          <ac:chgData name="Kulinich Bohdan" userId="48e65c9f34e137d0" providerId="LiveId" clId="{245AEF42-97BD-41C5-B9FA-0C46957E84A0}" dt="2020-06-16T14:27:12.230" v="2200" actId="478"/>
          <ac:spMkLst>
            <pc:docMk/>
            <pc:sldMk cId="1273074214" sldId="415"/>
            <ac:spMk id="2" creationId="{0EF554E0-5948-4252-B0D5-FD5C76F5FB9F}"/>
          </ac:spMkLst>
        </pc:spChg>
        <pc:spChg chg="mod">
          <ac:chgData name="Kulinich Bohdan" userId="48e65c9f34e137d0" providerId="LiveId" clId="{245AEF42-97BD-41C5-B9FA-0C46957E84A0}" dt="2020-06-16T14:27:05.750" v="2199" actId="20577"/>
          <ac:spMkLst>
            <pc:docMk/>
            <pc:sldMk cId="1273074214" sldId="415"/>
            <ac:spMk id="4" creationId="{00000000-0000-0000-0000-000000000000}"/>
          </ac:spMkLst>
        </pc:spChg>
        <pc:spChg chg="del">
          <ac:chgData name="Kulinich Bohdan" userId="48e65c9f34e137d0" providerId="LiveId" clId="{245AEF42-97BD-41C5-B9FA-0C46957E84A0}" dt="2020-06-16T14:27:12.230" v="2200" actId="478"/>
          <ac:spMkLst>
            <pc:docMk/>
            <pc:sldMk cId="1273074214" sldId="415"/>
            <ac:spMk id="35" creationId="{2CD8A453-AF06-4C00-BB17-D7030E2214B8}"/>
          </ac:spMkLst>
        </pc:spChg>
        <pc:spChg chg="add mod">
          <ac:chgData name="Kulinich Bohdan" userId="48e65c9f34e137d0" providerId="LiveId" clId="{245AEF42-97BD-41C5-B9FA-0C46957E84A0}" dt="2020-06-16T14:33:04.999" v="2335" actId="1076"/>
          <ac:spMkLst>
            <pc:docMk/>
            <pc:sldMk cId="1273074214" sldId="415"/>
            <ac:spMk id="39" creationId="{30C1880B-1DBB-453B-A9B0-E9702408E375}"/>
          </ac:spMkLst>
        </pc:spChg>
        <pc:spChg chg="del">
          <ac:chgData name="Kulinich Bohdan" userId="48e65c9f34e137d0" providerId="LiveId" clId="{245AEF42-97BD-41C5-B9FA-0C46957E84A0}" dt="2020-06-16T14:27:12.230" v="2200" actId="478"/>
          <ac:spMkLst>
            <pc:docMk/>
            <pc:sldMk cId="1273074214" sldId="415"/>
            <ac:spMk id="43" creationId="{98EF4A11-6AA0-44F3-A4D1-52F276AD1100}"/>
          </ac:spMkLst>
        </pc:spChg>
        <pc:spChg chg="add mod">
          <ac:chgData name="Kulinich Bohdan" userId="48e65c9f34e137d0" providerId="LiveId" clId="{245AEF42-97BD-41C5-B9FA-0C46957E84A0}" dt="2020-06-16T14:31:08.234" v="2247" actId="1076"/>
          <ac:spMkLst>
            <pc:docMk/>
            <pc:sldMk cId="1273074214" sldId="415"/>
            <ac:spMk id="54" creationId="{0A6D10FD-BAE4-4237-8A9D-95C4BC6B0141}"/>
          </ac:spMkLst>
        </pc:spChg>
        <pc:spChg chg="add mod">
          <ac:chgData name="Kulinich Bohdan" userId="48e65c9f34e137d0" providerId="LiveId" clId="{245AEF42-97BD-41C5-B9FA-0C46957E84A0}" dt="2020-06-16T14:33:04.999" v="2335" actId="1076"/>
          <ac:spMkLst>
            <pc:docMk/>
            <pc:sldMk cId="1273074214" sldId="415"/>
            <ac:spMk id="55" creationId="{7E766293-756F-4441-82D9-616C22F652E9}"/>
          </ac:spMkLst>
        </pc:spChg>
        <pc:spChg chg="add mod">
          <ac:chgData name="Kulinich Bohdan" userId="48e65c9f34e137d0" providerId="LiveId" clId="{245AEF42-97BD-41C5-B9FA-0C46957E84A0}" dt="2020-06-16T14:32:45.900" v="2328" actId="1076"/>
          <ac:spMkLst>
            <pc:docMk/>
            <pc:sldMk cId="1273074214" sldId="415"/>
            <ac:spMk id="56" creationId="{70BC18DD-DDED-48DB-8F8C-386F515E165C}"/>
          </ac:spMkLst>
        </pc:spChg>
        <pc:spChg chg="del">
          <ac:chgData name="Kulinich Bohdan" userId="48e65c9f34e137d0" providerId="LiveId" clId="{245AEF42-97BD-41C5-B9FA-0C46957E84A0}" dt="2020-06-16T14:27:12.230" v="2200" actId="478"/>
          <ac:spMkLst>
            <pc:docMk/>
            <pc:sldMk cId="1273074214" sldId="415"/>
            <ac:spMk id="66" creationId="{F100A1BC-9A81-47EB-95BC-964E61AA8BAA}"/>
          </ac:spMkLst>
        </pc:spChg>
        <pc:spChg chg="del">
          <ac:chgData name="Kulinich Bohdan" userId="48e65c9f34e137d0" providerId="LiveId" clId="{245AEF42-97BD-41C5-B9FA-0C46957E84A0}" dt="2020-06-16T14:27:15.040" v="2201" actId="478"/>
          <ac:spMkLst>
            <pc:docMk/>
            <pc:sldMk cId="1273074214" sldId="415"/>
            <ac:spMk id="67" creationId="{B2033956-7557-45A0-8179-0C5A30E31C72}"/>
          </ac:spMkLst>
        </pc:spChg>
        <pc:spChg chg="del">
          <ac:chgData name="Kulinich Bohdan" userId="48e65c9f34e137d0" providerId="LiveId" clId="{245AEF42-97BD-41C5-B9FA-0C46957E84A0}" dt="2020-06-16T14:27:15.040" v="2201" actId="478"/>
          <ac:spMkLst>
            <pc:docMk/>
            <pc:sldMk cId="1273074214" sldId="415"/>
            <ac:spMk id="68" creationId="{AA09EAA5-3643-49A7-9840-FBD753E2B82D}"/>
          </ac:spMkLst>
        </pc:spChg>
        <pc:spChg chg="del">
          <ac:chgData name="Kulinich Bohdan" userId="48e65c9f34e137d0" providerId="LiveId" clId="{245AEF42-97BD-41C5-B9FA-0C46957E84A0}" dt="2020-06-16T14:27:12.230" v="2200" actId="478"/>
          <ac:spMkLst>
            <pc:docMk/>
            <pc:sldMk cId="1273074214" sldId="415"/>
            <ac:spMk id="70" creationId="{41589292-933E-41EF-8918-9353F51F253C}"/>
          </ac:spMkLst>
        </pc:spChg>
        <pc:spChg chg="del">
          <ac:chgData name="Kulinich Bohdan" userId="48e65c9f34e137d0" providerId="LiveId" clId="{245AEF42-97BD-41C5-B9FA-0C46957E84A0}" dt="2020-06-16T14:27:12.230" v="2200" actId="478"/>
          <ac:spMkLst>
            <pc:docMk/>
            <pc:sldMk cId="1273074214" sldId="415"/>
            <ac:spMk id="71" creationId="{95D780F9-C8AE-4019-9D15-D11983D4F67E}"/>
          </ac:spMkLst>
        </pc:spChg>
        <pc:spChg chg="del">
          <ac:chgData name="Kulinich Bohdan" userId="48e65c9f34e137d0" providerId="LiveId" clId="{245AEF42-97BD-41C5-B9FA-0C46957E84A0}" dt="2020-06-16T14:27:12.230" v="2200" actId="478"/>
          <ac:spMkLst>
            <pc:docMk/>
            <pc:sldMk cId="1273074214" sldId="415"/>
            <ac:spMk id="72" creationId="{25016154-6D58-4E8C-84B3-B90064848788}"/>
          </ac:spMkLst>
        </pc:spChg>
        <pc:spChg chg="del">
          <ac:chgData name="Kulinich Bohdan" userId="48e65c9f34e137d0" providerId="LiveId" clId="{245AEF42-97BD-41C5-B9FA-0C46957E84A0}" dt="2020-06-16T14:27:12.230" v="2200" actId="478"/>
          <ac:spMkLst>
            <pc:docMk/>
            <pc:sldMk cId="1273074214" sldId="415"/>
            <ac:spMk id="73" creationId="{0A9ACB5D-51E9-4D7A-8C90-797A4BE58449}"/>
          </ac:spMkLst>
        </pc:spChg>
        <pc:spChg chg="del">
          <ac:chgData name="Kulinich Bohdan" userId="48e65c9f34e137d0" providerId="LiveId" clId="{245AEF42-97BD-41C5-B9FA-0C46957E84A0}" dt="2020-06-16T14:27:12.230" v="2200" actId="478"/>
          <ac:spMkLst>
            <pc:docMk/>
            <pc:sldMk cId="1273074214" sldId="415"/>
            <ac:spMk id="74" creationId="{F8B2D689-C5F4-434A-BDD0-5865D85F3D89}"/>
          </ac:spMkLst>
        </pc:spChg>
        <pc:spChg chg="del">
          <ac:chgData name="Kulinich Bohdan" userId="48e65c9f34e137d0" providerId="LiveId" clId="{245AEF42-97BD-41C5-B9FA-0C46957E84A0}" dt="2020-06-16T14:27:12.230" v="2200" actId="478"/>
          <ac:spMkLst>
            <pc:docMk/>
            <pc:sldMk cId="1273074214" sldId="415"/>
            <ac:spMk id="75" creationId="{B946A405-B74F-4AA0-B362-562930EEF6D2}"/>
          </ac:spMkLst>
        </pc:spChg>
        <pc:spChg chg="del">
          <ac:chgData name="Kulinich Bohdan" userId="48e65c9f34e137d0" providerId="LiveId" clId="{245AEF42-97BD-41C5-B9FA-0C46957E84A0}" dt="2020-06-16T14:27:12.230" v="2200" actId="478"/>
          <ac:spMkLst>
            <pc:docMk/>
            <pc:sldMk cId="1273074214" sldId="415"/>
            <ac:spMk id="76" creationId="{BD5D8964-7D3B-4B29-9269-D7412E1BA915}"/>
          </ac:spMkLst>
        </pc:spChg>
        <pc:spChg chg="del">
          <ac:chgData name="Kulinich Bohdan" userId="48e65c9f34e137d0" providerId="LiveId" clId="{245AEF42-97BD-41C5-B9FA-0C46957E84A0}" dt="2020-06-16T14:27:12.230" v="2200" actId="478"/>
          <ac:spMkLst>
            <pc:docMk/>
            <pc:sldMk cId="1273074214" sldId="415"/>
            <ac:spMk id="77" creationId="{DA945A31-E58B-4A22-892F-468E3F233EEB}"/>
          </ac:spMkLst>
        </pc:spChg>
        <pc:spChg chg="del">
          <ac:chgData name="Kulinich Bohdan" userId="48e65c9f34e137d0" providerId="LiveId" clId="{245AEF42-97BD-41C5-B9FA-0C46957E84A0}" dt="2020-06-16T14:27:12.230" v="2200" actId="478"/>
          <ac:spMkLst>
            <pc:docMk/>
            <pc:sldMk cId="1273074214" sldId="415"/>
            <ac:spMk id="78" creationId="{708C416B-FFB3-4A1D-8401-E88A61FE9457}"/>
          </ac:spMkLst>
        </pc:spChg>
        <pc:spChg chg="del">
          <ac:chgData name="Kulinich Bohdan" userId="48e65c9f34e137d0" providerId="LiveId" clId="{245AEF42-97BD-41C5-B9FA-0C46957E84A0}" dt="2020-06-16T14:27:12.230" v="2200" actId="478"/>
          <ac:spMkLst>
            <pc:docMk/>
            <pc:sldMk cId="1273074214" sldId="415"/>
            <ac:spMk id="81" creationId="{F28EDE04-C7AF-4C06-8E51-ACC19F09FE43}"/>
          </ac:spMkLst>
        </pc:spChg>
        <pc:grpChg chg="add del mod">
          <ac:chgData name="Kulinich Bohdan" userId="48e65c9f34e137d0" providerId="LiveId" clId="{245AEF42-97BD-41C5-B9FA-0C46957E84A0}" dt="2020-06-16T14:30:46.804" v="2219" actId="165"/>
          <ac:grpSpMkLst>
            <pc:docMk/>
            <pc:sldMk cId="1273074214" sldId="415"/>
            <ac:grpSpMk id="5" creationId="{3832FDB0-3107-4DEA-B3AF-70E3D13F8CD4}"/>
          </ac:grpSpMkLst>
        </pc:grpChg>
        <pc:picChg chg="del">
          <ac:chgData name="Kulinich Bohdan" userId="48e65c9f34e137d0" providerId="LiveId" clId="{245AEF42-97BD-41C5-B9FA-0C46957E84A0}" dt="2020-06-16T14:27:12.230" v="2200" actId="478"/>
          <ac:picMkLst>
            <pc:docMk/>
            <pc:sldMk cId="1273074214" sldId="415"/>
            <ac:picMk id="6" creationId="{7403ADA4-0376-479E-A2E9-D978DEBF6129}"/>
          </ac:picMkLst>
        </pc:picChg>
        <pc:picChg chg="add mod">
          <ac:chgData name="Kulinich Bohdan" userId="48e65c9f34e137d0" providerId="LiveId" clId="{245AEF42-97BD-41C5-B9FA-0C46957E84A0}" dt="2020-06-16T14:30:56.854" v="2221"/>
          <ac:picMkLst>
            <pc:docMk/>
            <pc:sldMk cId="1273074214" sldId="415"/>
            <ac:picMk id="53" creationId="{CE297963-9688-41ED-87B1-A5F7DBB112D2}"/>
          </ac:picMkLst>
        </pc:picChg>
        <pc:cxnChg chg="add mod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25" creationId="{DEED1FA6-DE52-4773-92C6-14E94E3FE3C0}"/>
          </ac:cxnSpMkLst>
        </pc:cxnChg>
        <pc:cxnChg chg="add mod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26" creationId="{C28975EE-76AB-4BE9-83D8-0338E75C65F7}"/>
          </ac:cxnSpMkLst>
        </pc:cxnChg>
        <pc:cxnChg chg="add mod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27" creationId="{66A41CF4-4097-4E5B-9FD4-CC8CC21CA139}"/>
          </ac:cxnSpMkLst>
        </pc:cxnChg>
        <pc:cxnChg chg="add mod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28" creationId="{32FA06D2-BBC8-4861-BE8B-45791DA31504}"/>
          </ac:cxnSpMkLst>
        </pc:cxnChg>
        <pc:cxnChg chg="add mod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29" creationId="{71AF063A-49B6-4C75-ACF9-B88CB03C8640}"/>
          </ac:cxnSpMkLst>
        </pc:cxnChg>
        <pc:cxnChg chg="add mod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30" creationId="{944006E0-F457-48A9-8EDE-951FE1B4E4A9}"/>
          </ac:cxnSpMkLst>
        </pc:cxnChg>
        <pc:cxnChg chg="add mod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31" creationId="{6B8140D6-B998-4902-9E28-DB03F0743C1B}"/>
          </ac:cxnSpMkLst>
        </pc:cxnChg>
        <pc:cxnChg chg="add mod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32" creationId="{70E0788F-541C-449A-BD11-24630BAA28C6}"/>
          </ac:cxnSpMkLst>
        </pc:cxnChg>
        <pc:cxnChg chg="del">
          <ac:chgData name="Kulinich Bohdan" userId="48e65c9f34e137d0" providerId="LiveId" clId="{245AEF42-97BD-41C5-B9FA-0C46957E84A0}" dt="2020-06-16T14:27:12.230" v="2200" actId="478"/>
          <ac:cxnSpMkLst>
            <pc:docMk/>
            <pc:sldMk cId="1273074214" sldId="415"/>
            <ac:cxnSpMk id="33" creationId="{FE7DB313-5D60-45D7-88F6-2342B628F22D}"/>
          </ac:cxnSpMkLst>
        </pc:cxnChg>
        <pc:cxnChg chg="add mod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34" creationId="{0E2ED124-2E0D-49BB-8B4F-3C204A768CCD}"/>
          </ac:cxnSpMkLst>
        </pc:cxnChg>
        <pc:cxnChg chg="add mod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36" creationId="{B7825C65-B627-4840-8DFF-396BCC4C1C95}"/>
          </ac:cxnSpMkLst>
        </pc:cxnChg>
        <pc:cxnChg chg="add mod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37" creationId="{A4CA6752-88E9-42A5-9B37-DA0A065EAA04}"/>
          </ac:cxnSpMkLst>
        </pc:cxnChg>
        <pc:cxnChg chg="add mod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38" creationId="{9DDC4D0D-1589-470C-986C-3333B2A1FE98}"/>
          </ac:cxnSpMkLst>
        </pc:cxnChg>
        <pc:cxnChg chg="add mod topLvl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40" creationId="{BFF8C178-5C62-4010-8C9F-0A935365695A}"/>
          </ac:cxnSpMkLst>
        </pc:cxnChg>
        <pc:cxnChg chg="add mod topLvl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41" creationId="{6EC3F9BB-A5AE-425A-BAF5-4597D4F8C6C1}"/>
          </ac:cxnSpMkLst>
        </pc:cxnChg>
        <pc:cxnChg chg="add mod topLvl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42" creationId="{60A3C92C-D8F4-4648-A376-1BE7FE903959}"/>
          </ac:cxnSpMkLst>
        </pc:cxnChg>
        <pc:cxnChg chg="add mod topLvl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44" creationId="{3210E4ED-FEAE-4624-BEE2-96B9245D404D}"/>
          </ac:cxnSpMkLst>
        </pc:cxnChg>
        <pc:cxnChg chg="add mod topLvl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45" creationId="{AAC0F1E8-AAD5-45B7-A149-29A1DCA3244A}"/>
          </ac:cxnSpMkLst>
        </pc:cxnChg>
        <pc:cxnChg chg="add mod topLvl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46" creationId="{ACD5B82F-0014-4B53-BCED-590A816CDEE1}"/>
          </ac:cxnSpMkLst>
        </pc:cxnChg>
        <pc:cxnChg chg="add mod topLvl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47" creationId="{437F051C-0522-4E8C-A332-13937DAB9EC8}"/>
          </ac:cxnSpMkLst>
        </pc:cxnChg>
        <pc:cxnChg chg="add mod topLvl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48" creationId="{5AD0E478-0E87-429D-AFE5-3EC8B4297945}"/>
          </ac:cxnSpMkLst>
        </pc:cxnChg>
        <pc:cxnChg chg="add mod topLvl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49" creationId="{9572636E-891B-4A16-9B99-D2A31C236221}"/>
          </ac:cxnSpMkLst>
        </pc:cxnChg>
        <pc:cxnChg chg="add mod topLvl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50" creationId="{0DBAF55A-FE35-4AAC-97E3-F47A6F9D68C2}"/>
          </ac:cxnSpMkLst>
        </pc:cxnChg>
        <pc:cxnChg chg="add mod topLvl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51" creationId="{250F20BD-CF25-4349-8266-A7177F0F7FAC}"/>
          </ac:cxnSpMkLst>
        </pc:cxnChg>
        <pc:cxnChg chg="add mod topLvl">
          <ac:chgData name="Kulinich Bohdan" userId="48e65c9f34e137d0" providerId="LiveId" clId="{245AEF42-97BD-41C5-B9FA-0C46957E84A0}" dt="2020-06-16T14:33:04.999" v="2335" actId="1076"/>
          <ac:cxnSpMkLst>
            <pc:docMk/>
            <pc:sldMk cId="1273074214" sldId="415"/>
            <ac:cxnSpMk id="52" creationId="{292E4F1F-3652-408C-8712-F8E0B5685B23}"/>
          </ac:cxnSpMkLst>
        </pc:cxnChg>
        <pc:cxnChg chg="del">
          <ac:chgData name="Kulinich Bohdan" userId="48e65c9f34e137d0" providerId="LiveId" clId="{245AEF42-97BD-41C5-B9FA-0C46957E84A0}" dt="2020-06-16T14:27:12.230" v="2200" actId="478"/>
          <ac:cxnSpMkLst>
            <pc:docMk/>
            <pc:sldMk cId="1273074214" sldId="415"/>
            <ac:cxnSpMk id="63" creationId="{70B2F537-CD1C-42E6-BB2C-394667510989}"/>
          </ac:cxnSpMkLst>
        </pc:cxnChg>
        <pc:cxnChg chg="del">
          <ac:chgData name="Kulinich Bohdan" userId="48e65c9f34e137d0" providerId="LiveId" clId="{245AEF42-97BD-41C5-B9FA-0C46957E84A0}" dt="2020-06-16T14:27:12.230" v="2200" actId="478"/>
          <ac:cxnSpMkLst>
            <pc:docMk/>
            <pc:sldMk cId="1273074214" sldId="415"/>
            <ac:cxnSpMk id="64" creationId="{028ACBEE-45EE-4EF7-807C-999B3EC5F701}"/>
          </ac:cxnSpMkLst>
        </pc:cxnChg>
        <pc:cxnChg chg="del">
          <ac:chgData name="Kulinich Bohdan" userId="48e65c9f34e137d0" providerId="LiveId" clId="{245AEF42-97BD-41C5-B9FA-0C46957E84A0}" dt="2020-06-16T14:27:12.230" v="2200" actId="478"/>
          <ac:cxnSpMkLst>
            <pc:docMk/>
            <pc:sldMk cId="1273074214" sldId="415"/>
            <ac:cxnSpMk id="65" creationId="{4FD202C6-5587-46EB-A83C-138504714110}"/>
          </ac:cxnSpMkLst>
        </pc:cxnChg>
      </pc:sldChg>
      <pc:sldChg chg="addSp delSp modSp add mod delAnim modAnim">
        <pc:chgData name="Kulinich Bohdan" userId="48e65c9f34e137d0" providerId="LiveId" clId="{245AEF42-97BD-41C5-B9FA-0C46957E84A0}" dt="2020-06-16T14:44:11.157" v="2571"/>
        <pc:sldMkLst>
          <pc:docMk/>
          <pc:sldMk cId="1428149789" sldId="416"/>
        </pc:sldMkLst>
        <pc:spChg chg="mod">
          <ac:chgData name="Kulinich Bohdan" userId="48e65c9f34e137d0" providerId="LiveId" clId="{245AEF42-97BD-41C5-B9FA-0C46957E84A0}" dt="2020-06-16T14:34:29.604" v="2414" actId="20577"/>
          <ac:spMkLst>
            <pc:docMk/>
            <pc:sldMk cId="1428149789" sldId="416"/>
            <ac:spMk id="4" creationId="{00000000-0000-0000-0000-000000000000}"/>
          </ac:spMkLst>
        </pc:spChg>
        <pc:spChg chg="del">
          <ac:chgData name="Kulinich Bohdan" userId="48e65c9f34e137d0" providerId="LiveId" clId="{245AEF42-97BD-41C5-B9FA-0C46957E84A0}" dt="2020-06-16T14:33:50.504" v="2338" actId="478"/>
          <ac:spMkLst>
            <pc:docMk/>
            <pc:sldMk cId="1428149789" sldId="416"/>
            <ac:spMk id="39" creationId="{30C1880B-1DBB-453B-A9B0-E9702408E375}"/>
          </ac:spMkLst>
        </pc:spChg>
        <pc:spChg chg="del">
          <ac:chgData name="Kulinich Bohdan" userId="48e65c9f34e137d0" providerId="LiveId" clId="{245AEF42-97BD-41C5-B9FA-0C46957E84A0}" dt="2020-06-16T14:33:49.094" v="2337" actId="478"/>
          <ac:spMkLst>
            <pc:docMk/>
            <pc:sldMk cId="1428149789" sldId="416"/>
            <ac:spMk id="54" creationId="{0A6D10FD-BAE4-4237-8A9D-95C4BC6B0141}"/>
          </ac:spMkLst>
        </pc:spChg>
        <pc:spChg chg="del">
          <ac:chgData name="Kulinich Bohdan" userId="48e65c9f34e137d0" providerId="LiveId" clId="{245AEF42-97BD-41C5-B9FA-0C46957E84A0}" dt="2020-06-16T14:33:50.504" v="2338" actId="478"/>
          <ac:spMkLst>
            <pc:docMk/>
            <pc:sldMk cId="1428149789" sldId="416"/>
            <ac:spMk id="55" creationId="{7E766293-756F-4441-82D9-616C22F652E9}"/>
          </ac:spMkLst>
        </pc:spChg>
        <pc:spChg chg="del">
          <ac:chgData name="Kulinich Bohdan" userId="48e65c9f34e137d0" providerId="LiveId" clId="{245AEF42-97BD-41C5-B9FA-0C46957E84A0}" dt="2020-06-16T14:33:49.094" v="2337" actId="478"/>
          <ac:spMkLst>
            <pc:docMk/>
            <pc:sldMk cId="1428149789" sldId="416"/>
            <ac:spMk id="56" creationId="{70BC18DD-DDED-48DB-8F8C-386F515E165C}"/>
          </ac:spMkLst>
        </pc:spChg>
        <pc:spChg chg="add del mod">
          <ac:chgData name="Kulinich Bohdan" userId="48e65c9f34e137d0" providerId="LiveId" clId="{245AEF42-97BD-41C5-B9FA-0C46957E84A0}" dt="2020-06-16T14:37:43.559" v="2459" actId="478"/>
          <ac:spMkLst>
            <pc:docMk/>
            <pc:sldMk cId="1428149789" sldId="416"/>
            <ac:spMk id="61" creationId="{9A683D91-0149-49AE-AAAF-634A71644CD3}"/>
          </ac:spMkLst>
        </pc:spChg>
        <pc:spChg chg="add del mod">
          <ac:chgData name="Kulinich Bohdan" userId="48e65c9f34e137d0" providerId="LiveId" clId="{245AEF42-97BD-41C5-B9FA-0C46957E84A0}" dt="2020-06-16T14:36:58.499" v="2441" actId="478"/>
          <ac:spMkLst>
            <pc:docMk/>
            <pc:sldMk cId="1428149789" sldId="416"/>
            <ac:spMk id="65" creationId="{D3456E8C-F26A-4DB8-980B-D158DCFEC3D1}"/>
          </ac:spMkLst>
        </pc:spChg>
        <pc:spChg chg="add del mod">
          <ac:chgData name="Kulinich Bohdan" userId="48e65c9f34e137d0" providerId="LiveId" clId="{245AEF42-97BD-41C5-B9FA-0C46957E84A0}" dt="2020-06-16T14:36:59.964" v="2442" actId="478"/>
          <ac:spMkLst>
            <pc:docMk/>
            <pc:sldMk cId="1428149789" sldId="416"/>
            <ac:spMk id="66" creationId="{65899ADD-64E3-4B2E-A5FC-EA81BA2DD371}"/>
          </ac:spMkLst>
        </pc:spChg>
        <pc:spChg chg="add del mod">
          <ac:chgData name="Kulinich Bohdan" userId="48e65c9f34e137d0" providerId="LiveId" clId="{245AEF42-97BD-41C5-B9FA-0C46957E84A0}" dt="2020-06-16T14:37:01.214" v="2443" actId="478"/>
          <ac:spMkLst>
            <pc:docMk/>
            <pc:sldMk cId="1428149789" sldId="416"/>
            <ac:spMk id="67" creationId="{93710367-F394-4B43-A59B-7EBA9887062B}"/>
          </ac:spMkLst>
        </pc:spChg>
        <pc:spChg chg="add mod">
          <ac:chgData name="Kulinich Bohdan" userId="48e65c9f34e137d0" providerId="LiveId" clId="{245AEF42-97BD-41C5-B9FA-0C46957E84A0}" dt="2020-06-16T14:37:47.314" v="2461" actId="1076"/>
          <ac:spMkLst>
            <pc:docMk/>
            <pc:sldMk cId="1428149789" sldId="416"/>
            <ac:spMk id="68" creationId="{6DB2667D-12D4-46DA-8ABC-5AF4E90396EE}"/>
          </ac:spMkLst>
        </pc:spChg>
        <pc:spChg chg="add mod">
          <ac:chgData name="Kulinich Bohdan" userId="48e65c9f34e137d0" providerId="LiveId" clId="{245AEF42-97BD-41C5-B9FA-0C46957E84A0}" dt="2020-06-16T14:37:40.244" v="2458" actId="1076"/>
          <ac:spMkLst>
            <pc:docMk/>
            <pc:sldMk cId="1428149789" sldId="416"/>
            <ac:spMk id="73" creationId="{FEFA8BC0-CAB4-4D2D-BE8B-F0342D8E5E3E}"/>
          </ac:spMkLst>
        </pc:spChg>
        <pc:spChg chg="add mod">
          <ac:chgData name="Kulinich Bohdan" userId="48e65c9f34e137d0" providerId="LiveId" clId="{245AEF42-97BD-41C5-B9FA-0C46957E84A0}" dt="2020-06-16T14:39:04.429" v="2496" actId="207"/>
          <ac:spMkLst>
            <pc:docMk/>
            <pc:sldMk cId="1428149789" sldId="416"/>
            <ac:spMk id="74" creationId="{0553F6B6-FC8C-42A1-902B-9AFA191C22C4}"/>
          </ac:spMkLst>
        </pc:spChg>
        <pc:spChg chg="add mod">
          <ac:chgData name="Kulinich Bohdan" userId="48e65c9f34e137d0" providerId="LiveId" clId="{245AEF42-97BD-41C5-B9FA-0C46957E84A0}" dt="2020-06-16T14:39:02.184" v="2495" actId="207"/>
          <ac:spMkLst>
            <pc:docMk/>
            <pc:sldMk cId="1428149789" sldId="416"/>
            <ac:spMk id="75" creationId="{C871F82F-E99B-434B-97DD-BE3A5AEFFCF8}"/>
          </ac:spMkLst>
        </pc:spChg>
        <pc:spChg chg="add mod">
          <ac:chgData name="Kulinich Bohdan" userId="48e65c9f34e137d0" providerId="LiveId" clId="{245AEF42-97BD-41C5-B9FA-0C46957E84A0}" dt="2020-06-16T14:39:38.809" v="2516" actId="20577"/>
          <ac:spMkLst>
            <pc:docMk/>
            <pc:sldMk cId="1428149789" sldId="416"/>
            <ac:spMk id="76" creationId="{66E12328-4551-42B0-B1D0-64295AB3BFFD}"/>
          </ac:spMkLst>
        </pc:spChg>
        <pc:spChg chg="add mod">
          <ac:chgData name="Kulinich Bohdan" userId="48e65c9f34e137d0" providerId="LiveId" clId="{245AEF42-97BD-41C5-B9FA-0C46957E84A0}" dt="2020-06-16T14:39:45.049" v="2522" actId="14100"/>
          <ac:spMkLst>
            <pc:docMk/>
            <pc:sldMk cId="1428149789" sldId="416"/>
            <ac:spMk id="77" creationId="{C329E66E-75D9-4D5E-A994-C03F3D66DA0B}"/>
          </ac:spMkLst>
        </pc:spChg>
        <pc:grpChg chg="add del mod">
          <ac:chgData name="Kulinich Bohdan" userId="48e65c9f34e137d0" providerId="LiveId" clId="{245AEF42-97BD-41C5-B9FA-0C46957E84A0}" dt="2020-06-16T14:41:55.989" v="2541" actId="165"/>
          <ac:grpSpMkLst>
            <pc:docMk/>
            <pc:sldMk cId="1428149789" sldId="416"/>
            <ac:grpSpMk id="6" creationId="{2451ED24-0B32-4A7C-A997-D7470798BBDC}"/>
          </ac:grpSpMkLst>
        </pc:grpChg>
        <pc:grpChg chg="add del mod">
          <ac:chgData name="Kulinich Bohdan" userId="48e65c9f34e137d0" providerId="LiveId" clId="{245AEF42-97BD-41C5-B9FA-0C46957E84A0}" dt="2020-06-16T14:42:06.872" v="2545" actId="165"/>
          <ac:grpSpMkLst>
            <pc:docMk/>
            <pc:sldMk cId="1428149789" sldId="416"/>
            <ac:grpSpMk id="7" creationId="{AD896143-3E05-481F-8016-E357375DAE5A}"/>
          </ac:grpSpMkLst>
        </pc:grpChg>
        <pc:picChg chg="add mod">
          <ac:chgData name="Kulinich Bohdan" userId="48e65c9f34e137d0" providerId="LiveId" clId="{245AEF42-97BD-41C5-B9FA-0C46957E84A0}" dt="2020-06-16T14:35:53.924" v="2433" actId="1076"/>
          <ac:picMkLst>
            <pc:docMk/>
            <pc:sldMk cId="1428149789" sldId="416"/>
            <ac:picMk id="43" creationId="{7C3D1B46-D269-40D3-9CF8-75993E64E180}"/>
          </ac:picMkLst>
        </pc:picChg>
        <pc:picChg chg="del">
          <ac:chgData name="Kulinich Bohdan" userId="48e65c9f34e137d0" providerId="LiveId" clId="{245AEF42-97BD-41C5-B9FA-0C46957E84A0}" dt="2020-06-16T14:33:49.094" v="2337" actId="478"/>
          <ac:picMkLst>
            <pc:docMk/>
            <pc:sldMk cId="1428149789" sldId="416"/>
            <ac:picMk id="53" creationId="{CE297963-9688-41ED-87B1-A5F7DBB112D2}"/>
          </ac:picMkLst>
        </pc:picChg>
        <pc:picChg chg="add mod">
          <ac:chgData name="Kulinich Bohdan" userId="48e65c9f34e137d0" providerId="LiveId" clId="{245AEF42-97BD-41C5-B9FA-0C46957E84A0}" dt="2020-06-16T14:35:53.924" v="2433" actId="1076"/>
          <ac:picMkLst>
            <pc:docMk/>
            <pc:sldMk cId="1428149789" sldId="416"/>
            <ac:picMk id="57" creationId="{D0544BCE-E67E-424E-88F4-6EF3131B9BDC}"/>
          </ac:picMkLst>
        </pc:picChg>
        <pc:picChg chg="add mod">
          <ac:chgData name="Kulinich Bohdan" userId="48e65c9f34e137d0" providerId="LiveId" clId="{245AEF42-97BD-41C5-B9FA-0C46957E84A0}" dt="2020-06-16T14:35:53.924" v="2433" actId="1076"/>
          <ac:picMkLst>
            <pc:docMk/>
            <pc:sldMk cId="1428149789" sldId="416"/>
            <ac:picMk id="58" creationId="{955397EE-86F9-42D0-AEDE-6C74C504198C}"/>
          </ac:picMkLst>
        </pc:picChg>
        <pc:picChg chg="add mod">
          <ac:chgData name="Kulinich Bohdan" userId="48e65c9f34e137d0" providerId="LiveId" clId="{245AEF42-97BD-41C5-B9FA-0C46957E84A0}" dt="2020-06-16T14:35:53.924" v="2433" actId="1076"/>
          <ac:picMkLst>
            <pc:docMk/>
            <pc:sldMk cId="1428149789" sldId="416"/>
            <ac:picMk id="59" creationId="{DDBEF530-6BF0-40B3-BC2D-FB16AA3617F0}"/>
          </ac:picMkLst>
        </pc:pic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25" creationId="{DEED1FA6-DE52-4773-92C6-14E94E3FE3C0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26" creationId="{C28975EE-76AB-4BE9-83D8-0338E75C65F7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27" creationId="{66A41CF4-4097-4E5B-9FD4-CC8CC21CA139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28" creationId="{32FA06D2-BBC8-4861-BE8B-45791DA31504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29" creationId="{71AF063A-49B6-4C75-ACF9-B88CB03C8640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30" creationId="{944006E0-F457-48A9-8EDE-951FE1B4E4A9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31" creationId="{6B8140D6-B998-4902-9E28-DB03F0743C1B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32" creationId="{70E0788F-541C-449A-BD11-24630BAA28C6}"/>
          </ac:cxnSpMkLst>
        </pc:cxnChg>
        <pc:cxnChg chg="add mod">
          <ac:chgData name="Kulinich Bohdan" userId="48e65c9f34e137d0" providerId="LiveId" clId="{245AEF42-97BD-41C5-B9FA-0C46957E84A0}" dt="2020-06-16T14:34:46.644" v="2419" actId="1076"/>
          <ac:cxnSpMkLst>
            <pc:docMk/>
            <pc:sldMk cId="1428149789" sldId="416"/>
            <ac:cxnSpMk id="33" creationId="{16560DFD-2D14-49E2-B402-94B194A7553D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34" creationId="{0E2ED124-2E0D-49BB-8B4F-3C204A768CCD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36" creationId="{B7825C65-B627-4840-8DFF-396BCC4C1C95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37" creationId="{A4CA6752-88E9-42A5-9B37-DA0A065EAA04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38" creationId="{9DDC4D0D-1589-470C-986C-3333B2A1FE98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40" creationId="{BFF8C178-5C62-4010-8C9F-0A935365695A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41" creationId="{6EC3F9BB-A5AE-425A-BAF5-4597D4F8C6C1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42" creationId="{60A3C92C-D8F4-4648-A376-1BE7FE903959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44" creationId="{3210E4ED-FEAE-4624-BEE2-96B9245D404D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45" creationId="{AAC0F1E8-AAD5-45B7-A149-29A1DCA3244A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46" creationId="{ACD5B82F-0014-4B53-BCED-590A816CDEE1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47" creationId="{437F051C-0522-4E8C-A332-13937DAB9EC8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48" creationId="{5AD0E478-0E87-429D-AFE5-3EC8B4297945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49" creationId="{9572636E-891B-4A16-9B99-D2A31C236221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50" creationId="{0DBAF55A-FE35-4AAC-97E3-F47A6F9D68C2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51" creationId="{250F20BD-CF25-4349-8266-A7177F0F7FAC}"/>
          </ac:cxnSpMkLst>
        </pc:cxnChg>
        <pc:cxnChg chg="del">
          <ac:chgData name="Kulinich Bohdan" userId="48e65c9f34e137d0" providerId="LiveId" clId="{245AEF42-97BD-41C5-B9FA-0C46957E84A0}" dt="2020-06-16T14:33:50.504" v="2338" actId="478"/>
          <ac:cxnSpMkLst>
            <pc:docMk/>
            <pc:sldMk cId="1428149789" sldId="416"/>
            <ac:cxnSpMk id="52" creationId="{292E4F1F-3652-408C-8712-F8E0B5685B23}"/>
          </ac:cxnSpMkLst>
        </pc:cxnChg>
        <pc:cxnChg chg="add mod">
          <ac:chgData name="Kulinich Bohdan" userId="48e65c9f34e137d0" providerId="LiveId" clId="{245AEF42-97BD-41C5-B9FA-0C46957E84A0}" dt="2020-06-16T14:37:44.929" v="2460" actId="1076"/>
          <ac:cxnSpMkLst>
            <pc:docMk/>
            <pc:sldMk cId="1428149789" sldId="416"/>
            <ac:cxnSpMk id="60" creationId="{D29426FA-F0E1-4356-A6A1-99FCCF2D9A98}"/>
          </ac:cxnSpMkLst>
        </pc:cxnChg>
        <pc:cxnChg chg="add mod topLvl">
          <ac:chgData name="Kulinich Bohdan" userId="48e65c9f34e137d0" providerId="LiveId" clId="{245AEF42-97BD-41C5-B9FA-0C46957E84A0}" dt="2020-06-16T14:41:55.989" v="2541" actId="165"/>
          <ac:cxnSpMkLst>
            <pc:docMk/>
            <pc:sldMk cId="1428149789" sldId="416"/>
            <ac:cxnSpMk id="62" creationId="{7941F446-7A56-4859-92F4-13214C6B6139}"/>
          </ac:cxnSpMkLst>
        </pc:cxnChg>
        <pc:cxnChg chg="add mod topLvl">
          <ac:chgData name="Kulinich Bohdan" userId="48e65c9f34e137d0" providerId="LiveId" clId="{245AEF42-97BD-41C5-B9FA-0C46957E84A0}" dt="2020-06-16T14:41:55.989" v="2541" actId="165"/>
          <ac:cxnSpMkLst>
            <pc:docMk/>
            <pc:sldMk cId="1428149789" sldId="416"/>
            <ac:cxnSpMk id="63" creationId="{4FC6E6E4-B2BA-466E-816C-C7E622BAE43B}"/>
          </ac:cxnSpMkLst>
        </pc:cxnChg>
        <pc:cxnChg chg="add mod topLvl">
          <ac:chgData name="Kulinich Bohdan" userId="48e65c9f34e137d0" providerId="LiveId" clId="{245AEF42-97BD-41C5-B9FA-0C46957E84A0}" dt="2020-06-16T14:41:55.989" v="2541" actId="165"/>
          <ac:cxnSpMkLst>
            <pc:docMk/>
            <pc:sldMk cId="1428149789" sldId="416"/>
            <ac:cxnSpMk id="64" creationId="{89CDD749-64A4-4659-A0A8-D9FD2FE0ACE6}"/>
          </ac:cxnSpMkLst>
        </pc:cxnChg>
        <pc:cxnChg chg="add mod topLvl">
          <ac:chgData name="Kulinich Bohdan" userId="48e65c9f34e137d0" providerId="LiveId" clId="{245AEF42-97BD-41C5-B9FA-0C46957E84A0}" dt="2020-06-16T14:42:06.872" v="2545" actId="165"/>
          <ac:cxnSpMkLst>
            <pc:docMk/>
            <pc:sldMk cId="1428149789" sldId="416"/>
            <ac:cxnSpMk id="69" creationId="{B92AAFA0-7A09-44F7-B816-30C2635CB044}"/>
          </ac:cxnSpMkLst>
        </pc:cxnChg>
        <pc:cxnChg chg="add mod topLvl">
          <ac:chgData name="Kulinich Bohdan" userId="48e65c9f34e137d0" providerId="LiveId" clId="{245AEF42-97BD-41C5-B9FA-0C46957E84A0}" dt="2020-06-16T14:42:06.872" v="2545" actId="165"/>
          <ac:cxnSpMkLst>
            <pc:docMk/>
            <pc:sldMk cId="1428149789" sldId="416"/>
            <ac:cxnSpMk id="70" creationId="{8333101C-F832-48D3-A7F4-5A5081E60270}"/>
          </ac:cxnSpMkLst>
        </pc:cxnChg>
        <pc:cxnChg chg="add mod topLvl">
          <ac:chgData name="Kulinich Bohdan" userId="48e65c9f34e137d0" providerId="LiveId" clId="{245AEF42-97BD-41C5-B9FA-0C46957E84A0}" dt="2020-06-16T14:42:06.872" v="2545" actId="165"/>
          <ac:cxnSpMkLst>
            <pc:docMk/>
            <pc:sldMk cId="1428149789" sldId="416"/>
            <ac:cxnSpMk id="71" creationId="{CE291733-8C2F-444A-9D81-756F07D65F8D}"/>
          </ac:cxnSpMkLst>
        </pc:cxnChg>
        <pc:cxnChg chg="add mod topLvl">
          <ac:chgData name="Kulinich Bohdan" userId="48e65c9f34e137d0" providerId="LiveId" clId="{245AEF42-97BD-41C5-B9FA-0C46957E84A0}" dt="2020-06-16T14:42:06.872" v="2545" actId="165"/>
          <ac:cxnSpMkLst>
            <pc:docMk/>
            <pc:sldMk cId="1428149789" sldId="416"/>
            <ac:cxnSpMk id="72" creationId="{A860481F-AB1F-4607-B2DC-2EF02210A03D}"/>
          </ac:cxnSpMkLst>
        </pc:cxnChg>
      </pc:sldChg>
      <pc:sldChg chg="addSp delSp modSp add mod delAnim modAnim">
        <pc:chgData name="Kulinich Bohdan" userId="48e65c9f34e137d0" providerId="LiveId" clId="{245AEF42-97BD-41C5-B9FA-0C46957E84A0}" dt="2020-06-16T15:23:28.686" v="3064"/>
        <pc:sldMkLst>
          <pc:docMk/>
          <pc:sldMk cId="4148998018" sldId="417"/>
        </pc:sldMkLst>
        <pc:spChg chg="mod">
          <ac:chgData name="Kulinich Bohdan" userId="48e65c9f34e137d0" providerId="LiveId" clId="{245AEF42-97BD-41C5-B9FA-0C46957E84A0}" dt="2020-06-16T14:45:55.712" v="2624" actId="20577"/>
          <ac:spMkLst>
            <pc:docMk/>
            <pc:sldMk cId="4148998018" sldId="417"/>
            <ac:spMk id="4" creationId="{00000000-0000-0000-0000-000000000000}"/>
          </ac:spMkLst>
        </pc:spChg>
        <pc:spChg chg="del">
          <ac:chgData name="Kulinich Bohdan" userId="48e65c9f34e137d0" providerId="LiveId" clId="{245AEF42-97BD-41C5-B9FA-0C46957E84A0}" dt="2020-06-16T14:45:47.417" v="2580" actId="478"/>
          <ac:spMkLst>
            <pc:docMk/>
            <pc:sldMk cId="4148998018" sldId="417"/>
            <ac:spMk id="9" creationId="{49D1AD7E-3704-462E-8618-1DFC3916FF93}"/>
          </ac:spMkLst>
        </pc:spChg>
        <pc:spChg chg="add mod">
          <ac:chgData name="Kulinich Bohdan" userId="48e65c9f34e137d0" providerId="LiveId" clId="{245AEF42-97BD-41C5-B9FA-0C46957E84A0}" dt="2020-06-16T15:21:52.632" v="3010" actId="1076"/>
          <ac:spMkLst>
            <pc:docMk/>
            <pc:sldMk cId="4148998018" sldId="417"/>
            <ac:spMk id="16" creationId="{8F647340-AB23-41D5-8F3F-414940EBF728}"/>
          </ac:spMkLst>
        </pc:spChg>
        <pc:spChg chg="del">
          <ac:chgData name="Kulinich Bohdan" userId="48e65c9f34e137d0" providerId="LiveId" clId="{245AEF42-97BD-41C5-B9FA-0C46957E84A0}" dt="2020-06-16T14:45:43.497" v="2576" actId="478"/>
          <ac:spMkLst>
            <pc:docMk/>
            <pc:sldMk cId="4148998018" sldId="417"/>
            <ac:spMk id="17" creationId="{89A48593-8F11-4D6B-A57E-55F2E18E4B40}"/>
          </ac:spMkLst>
        </pc:spChg>
        <pc:spChg chg="del">
          <ac:chgData name="Kulinich Bohdan" userId="48e65c9f34e137d0" providerId="LiveId" clId="{245AEF42-97BD-41C5-B9FA-0C46957E84A0}" dt="2020-06-16T14:45:42.037" v="2575" actId="478"/>
          <ac:spMkLst>
            <pc:docMk/>
            <pc:sldMk cId="4148998018" sldId="417"/>
            <ac:spMk id="20" creationId="{46F2E413-427F-4472-BAF2-36CAF89D43BC}"/>
          </ac:spMkLst>
        </pc:spChg>
        <pc:spChg chg="del mod">
          <ac:chgData name="Kulinich Bohdan" userId="48e65c9f34e137d0" providerId="LiveId" clId="{245AEF42-97BD-41C5-B9FA-0C46957E84A0}" dt="2020-06-16T14:45:40.537" v="2574" actId="478"/>
          <ac:spMkLst>
            <pc:docMk/>
            <pc:sldMk cId="4148998018" sldId="417"/>
            <ac:spMk id="21" creationId="{D00C0FE5-8562-4033-AE45-651359262784}"/>
          </ac:spMkLst>
        </pc:spChg>
        <pc:spChg chg="del">
          <ac:chgData name="Kulinich Bohdan" userId="48e65c9f34e137d0" providerId="LiveId" clId="{245AEF42-97BD-41C5-B9FA-0C46957E84A0}" dt="2020-06-16T14:45:43.497" v="2576" actId="478"/>
          <ac:spMkLst>
            <pc:docMk/>
            <pc:sldMk cId="4148998018" sldId="417"/>
            <ac:spMk id="22" creationId="{58596D6F-2762-440E-A54C-710ACA3ECFEE}"/>
          </ac:spMkLst>
        </pc:spChg>
        <pc:spChg chg="del">
          <ac:chgData name="Kulinich Bohdan" userId="48e65c9f34e137d0" providerId="LiveId" clId="{245AEF42-97BD-41C5-B9FA-0C46957E84A0}" dt="2020-06-16T14:45:47.417" v="2580" actId="478"/>
          <ac:spMkLst>
            <pc:docMk/>
            <pc:sldMk cId="4148998018" sldId="417"/>
            <ac:spMk id="23" creationId="{FF912F58-B107-41D1-8522-B8C20A5F317E}"/>
          </ac:spMkLst>
        </pc:spChg>
        <pc:spChg chg="add mod">
          <ac:chgData name="Kulinich Bohdan" userId="48e65c9f34e137d0" providerId="LiveId" clId="{245AEF42-97BD-41C5-B9FA-0C46957E84A0}" dt="2020-06-16T14:57:30.873" v="2803" actId="1076"/>
          <ac:spMkLst>
            <pc:docMk/>
            <pc:sldMk cId="4148998018" sldId="417"/>
            <ac:spMk id="24" creationId="{5E627240-8C88-4AFF-9022-8E00B0B4B1BD}"/>
          </ac:spMkLst>
        </pc:spChg>
        <pc:spChg chg="add del mod">
          <ac:chgData name="Kulinich Bohdan" userId="48e65c9f34e137d0" providerId="LiveId" clId="{245AEF42-97BD-41C5-B9FA-0C46957E84A0}" dt="2020-06-16T15:18:30.752" v="2846"/>
          <ac:spMkLst>
            <pc:docMk/>
            <pc:sldMk cId="4148998018" sldId="417"/>
            <ac:spMk id="30" creationId="{0F7316A9-7FBF-4252-903C-8D51B92AE868}"/>
          </ac:spMkLst>
        </pc:spChg>
        <pc:spChg chg="add mod">
          <ac:chgData name="Kulinich Bohdan" userId="48e65c9f34e137d0" providerId="LiveId" clId="{245AEF42-97BD-41C5-B9FA-0C46957E84A0}" dt="2020-06-16T15:22:25.441" v="3023" actId="1076"/>
          <ac:spMkLst>
            <pc:docMk/>
            <pc:sldMk cId="4148998018" sldId="417"/>
            <ac:spMk id="31" creationId="{150E1FBD-D2C7-4D95-A267-3E02116650F7}"/>
          </ac:spMkLst>
        </pc:spChg>
        <pc:spChg chg="add mod">
          <ac:chgData name="Kulinich Bohdan" userId="48e65c9f34e137d0" providerId="LiveId" clId="{245AEF42-97BD-41C5-B9FA-0C46957E84A0}" dt="2020-06-16T15:21:14.635" v="2971" actId="16959"/>
          <ac:spMkLst>
            <pc:docMk/>
            <pc:sldMk cId="4148998018" sldId="417"/>
            <ac:spMk id="32" creationId="{082DCDE2-9CE7-46F8-96E9-19D4CC1C0F00}"/>
          </ac:spMkLst>
        </pc:spChg>
        <pc:spChg chg="add mod">
          <ac:chgData name="Kulinich Bohdan" userId="48e65c9f34e137d0" providerId="LiveId" clId="{245AEF42-97BD-41C5-B9FA-0C46957E84A0}" dt="2020-06-16T15:23:22.087" v="3060" actId="1076"/>
          <ac:spMkLst>
            <pc:docMk/>
            <pc:sldMk cId="4148998018" sldId="417"/>
            <ac:spMk id="33" creationId="{A35F4F48-DA90-4FE3-AFFE-DBF11FE1470D}"/>
          </ac:spMkLst>
        </pc:spChg>
        <pc:spChg chg="del">
          <ac:chgData name="Kulinich Bohdan" userId="48e65c9f34e137d0" providerId="LiveId" clId="{245AEF42-97BD-41C5-B9FA-0C46957E84A0}" dt="2020-06-16T14:45:46.517" v="2579" actId="478"/>
          <ac:spMkLst>
            <pc:docMk/>
            <pc:sldMk cId="4148998018" sldId="417"/>
            <ac:spMk id="35" creationId="{2CD8A453-AF06-4C00-BB17-D7030E2214B8}"/>
          </ac:spMkLst>
        </pc:spChg>
        <pc:picChg chg="add del mod modCrop">
          <ac:chgData name="Kulinich Bohdan" userId="48e65c9f34e137d0" providerId="LiveId" clId="{245AEF42-97BD-41C5-B9FA-0C46957E84A0}" dt="2020-06-16T15:16:44.951" v="2827" actId="478"/>
          <ac:picMkLst>
            <pc:docMk/>
            <pc:sldMk cId="4148998018" sldId="417"/>
            <ac:picMk id="2" creationId="{A520CB6D-F5DC-4CF2-80E1-2457E6C42F2D}"/>
          </ac:picMkLst>
        </pc:picChg>
        <pc:picChg chg="add del mod">
          <ac:chgData name="Kulinich Bohdan" userId="48e65c9f34e137d0" providerId="LiveId" clId="{245AEF42-97BD-41C5-B9FA-0C46957E84A0}" dt="2020-06-16T15:16:46.141" v="2828" actId="478"/>
          <ac:picMkLst>
            <pc:docMk/>
            <pc:sldMk cId="4148998018" sldId="417"/>
            <ac:picMk id="5" creationId="{5ADEA71A-3822-4299-AD58-3B0BB4D41FFB}"/>
          </ac:picMkLst>
        </pc:picChg>
        <pc:picChg chg="del">
          <ac:chgData name="Kulinich Bohdan" userId="48e65c9f34e137d0" providerId="LiveId" clId="{245AEF42-97BD-41C5-B9FA-0C46957E84A0}" dt="2020-06-16T14:45:46.517" v="2579" actId="478"/>
          <ac:picMkLst>
            <pc:docMk/>
            <pc:sldMk cId="4148998018" sldId="417"/>
            <ac:picMk id="6" creationId="{7403ADA4-0376-479E-A2E9-D978DEBF6129}"/>
          </ac:picMkLst>
        </pc:picChg>
        <pc:picChg chg="del">
          <ac:chgData name="Kulinich Bohdan" userId="48e65c9f34e137d0" providerId="LiveId" clId="{245AEF42-97BD-41C5-B9FA-0C46957E84A0}" dt="2020-06-16T14:45:44.587" v="2577" actId="478"/>
          <ac:picMkLst>
            <pc:docMk/>
            <pc:sldMk cId="4148998018" sldId="417"/>
            <ac:picMk id="8" creationId="{10DA08BB-8A1D-4FE4-A144-D23B9A06C86E}"/>
          </ac:picMkLst>
        </pc:picChg>
        <pc:picChg chg="del">
          <ac:chgData name="Kulinich Bohdan" userId="48e65c9f34e137d0" providerId="LiveId" clId="{245AEF42-97BD-41C5-B9FA-0C46957E84A0}" dt="2020-06-16T14:45:47.417" v="2580" actId="478"/>
          <ac:picMkLst>
            <pc:docMk/>
            <pc:sldMk cId="4148998018" sldId="417"/>
            <ac:picMk id="10" creationId="{9ACAB103-F162-4E9A-BA3F-90C2C74937B4}"/>
          </ac:picMkLst>
        </pc:picChg>
        <pc:picChg chg="add del mod">
          <ac:chgData name="Kulinich Bohdan" userId="48e65c9f34e137d0" providerId="LiveId" clId="{245AEF42-97BD-41C5-B9FA-0C46957E84A0}" dt="2020-06-16T15:16:16.901" v="2815" actId="931"/>
          <ac:picMkLst>
            <pc:docMk/>
            <pc:sldMk cId="4148998018" sldId="417"/>
            <ac:picMk id="11" creationId="{DCCDB02A-7898-42D6-B016-74D8333D4AEF}"/>
          </ac:picMkLst>
        </pc:picChg>
        <pc:picChg chg="del">
          <ac:chgData name="Kulinich Bohdan" userId="48e65c9f34e137d0" providerId="LiveId" clId="{245AEF42-97BD-41C5-B9FA-0C46957E84A0}" dt="2020-06-16T14:45:45.107" v="2578" actId="478"/>
          <ac:picMkLst>
            <pc:docMk/>
            <pc:sldMk cId="4148998018" sldId="417"/>
            <ac:picMk id="12" creationId="{CDC9319B-6C62-4FFD-90D9-0B57481D2975}"/>
          </ac:picMkLst>
        </pc:picChg>
        <pc:picChg chg="add del mod">
          <ac:chgData name="Kulinich Bohdan" userId="48e65c9f34e137d0" providerId="LiveId" clId="{245AEF42-97BD-41C5-B9FA-0C46957E84A0}" dt="2020-06-16T15:16:43.722" v="2826" actId="931"/>
          <ac:picMkLst>
            <pc:docMk/>
            <pc:sldMk cId="4148998018" sldId="417"/>
            <ac:picMk id="14" creationId="{9B09B662-78FB-417E-B8B1-C7FA19116EB5}"/>
          </ac:picMkLst>
        </pc:picChg>
        <pc:picChg chg="add mod">
          <ac:chgData name="Kulinich Bohdan" userId="48e65c9f34e137d0" providerId="LiveId" clId="{245AEF42-97BD-41C5-B9FA-0C46957E84A0}" dt="2020-06-16T15:21:52.632" v="3010" actId="1076"/>
          <ac:picMkLst>
            <pc:docMk/>
            <pc:sldMk cId="4148998018" sldId="417"/>
            <ac:picMk id="18" creationId="{7C170871-D29E-4F88-AFC6-17E0084F8B29}"/>
          </ac:picMkLst>
        </pc:picChg>
        <pc:picChg chg="add mod">
          <ac:chgData name="Kulinich Bohdan" userId="48e65c9f34e137d0" providerId="LiveId" clId="{245AEF42-97BD-41C5-B9FA-0C46957E84A0}" dt="2020-06-16T14:54:14.649" v="2668"/>
          <ac:picMkLst>
            <pc:docMk/>
            <pc:sldMk cId="4148998018" sldId="417"/>
            <ac:picMk id="25" creationId="{EE0FC758-8526-4FF7-98C8-C46EE84F449B}"/>
          </ac:picMkLst>
        </pc:picChg>
        <pc:picChg chg="add mod modCrop">
          <ac:chgData name="Kulinich Bohdan" userId="48e65c9f34e137d0" providerId="LiveId" clId="{245AEF42-97BD-41C5-B9FA-0C46957E84A0}" dt="2020-06-16T15:19:08.942" v="2919" actId="1076"/>
          <ac:picMkLst>
            <pc:docMk/>
            <pc:sldMk cId="4148998018" sldId="417"/>
            <ac:picMk id="26" creationId="{B7D5E412-B836-4176-9487-0CE44BBFCCAF}"/>
          </ac:picMkLst>
        </pc:picChg>
        <pc:picChg chg="add mod modCrop">
          <ac:chgData name="Kulinich Bohdan" userId="48e65c9f34e137d0" providerId="LiveId" clId="{245AEF42-97BD-41C5-B9FA-0C46957E84A0}" dt="2020-06-16T15:19:06.251" v="2918" actId="1076"/>
          <ac:picMkLst>
            <pc:docMk/>
            <pc:sldMk cId="4148998018" sldId="417"/>
            <ac:picMk id="28" creationId="{44F2F118-CB6B-420F-A527-B3D3A4CBD329}"/>
          </ac:picMkLst>
        </pc:picChg>
        <pc:cxnChg chg="del">
          <ac:chgData name="Kulinich Bohdan" userId="48e65c9f34e137d0" providerId="LiveId" clId="{245AEF42-97BD-41C5-B9FA-0C46957E84A0}" dt="2020-06-16T14:45:42.037" v="2575" actId="478"/>
          <ac:cxnSpMkLst>
            <pc:docMk/>
            <pc:sldMk cId="4148998018" sldId="417"/>
            <ac:cxnSpMk id="19" creationId="{7C8EE388-CDE9-4E65-96C0-2178045715D3}"/>
          </ac:cxnSpMkLst>
        </pc:cxnChg>
      </pc:sldChg>
      <pc:sldChg chg="add del">
        <pc:chgData name="Kulinich Bohdan" userId="48e65c9f34e137d0" providerId="LiveId" clId="{245AEF42-97BD-41C5-B9FA-0C46957E84A0}" dt="2020-06-16T15:24:58.077" v="3065" actId="47"/>
        <pc:sldMkLst>
          <pc:docMk/>
          <pc:sldMk cId="1663628107" sldId="418"/>
        </pc:sldMkLst>
      </pc:sldChg>
      <pc:sldChg chg="addSp delSp modSp add mod delAnim modAnim">
        <pc:chgData name="Kulinich Bohdan" userId="48e65c9f34e137d0" providerId="LiveId" clId="{245AEF42-97BD-41C5-B9FA-0C46957E84A0}" dt="2020-06-18T17:02:11.265" v="4423" actId="20577"/>
        <pc:sldMkLst>
          <pc:docMk/>
          <pc:sldMk cId="3662214388" sldId="418"/>
        </pc:sldMkLst>
        <pc:spChg chg="mod">
          <ac:chgData name="Kulinich Bohdan" userId="48e65c9f34e137d0" providerId="LiveId" clId="{245AEF42-97BD-41C5-B9FA-0C46957E84A0}" dt="2020-06-18T17:02:11.265" v="4423" actId="20577"/>
          <ac:spMkLst>
            <pc:docMk/>
            <pc:sldMk cId="3662214388" sldId="418"/>
            <ac:spMk id="4" creationId="{00000000-0000-0000-0000-000000000000}"/>
          </ac:spMkLst>
        </pc:spChg>
        <pc:spChg chg="del">
          <ac:chgData name="Kulinich Bohdan" userId="48e65c9f34e137d0" providerId="LiveId" clId="{245AEF42-97BD-41C5-B9FA-0C46957E84A0}" dt="2020-06-16T15:25:08.572" v="3071" actId="478"/>
          <ac:spMkLst>
            <pc:docMk/>
            <pc:sldMk cId="3662214388" sldId="418"/>
            <ac:spMk id="16" creationId="{8F647340-AB23-41D5-8F3F-414940EBF728}"/>
          </ac:spMkLst>
        </pc:spChg>
        <pc:spChg chg="add mod">
          <ac:chgData name="Kulinich Bohdan" userId="48e65c9f34e137d0" providerId="LiveId" clId="{245AEF42-97BD-41C5-B9FA-0C46957E84A0}" dt="2020-06-16T15:42:26.804" v="3137" actId="1076"/>
          <ac:spMkLst>
            <pc:docMk/>
            <pc:sldMk cId="3662214388" sldId="418"/>
            <ac:spMk id="17" creationId="{4B077C11-8107-4EAE-920B-E095D564F7E1}"/>
          </ac:spMkLst>
        </pc:spChg>
        <pc:spChg chg="add mod">
          <ac:chgData name="Kulinich Bohdan" userId="48e65c9f34e137d0" providerId="LiveId" clId="{245AEF42-97BD-41C5-B9FA-0C46957E84A0}" dt="2020-06-16T15:42:35.985" v="3139" actId="1076"/>
          <ac:spMkLst>
            <pc:docMk/>
            <pc:sldMk cId="3662214388" sldId="418"/>
            <ac:spMk id="19" creationId="{FBA6CF54-18D9-4F45-B073-37EDEC49EE0F}"/>
          </ac:spMkLst>
        </pc:spChg>
        <pc:spChg chg="add mod">
          <ac:chgData name="Kulinich Bohdan" userId="48e65c9f34e137d0" providerId="LiveId" clId="{245AEF42-97BD-41C5-B9FA-0C46957E84A0}" dt="2020-06-16T15:42:26.804" v="3137" actId="1076"/>
          <ac:spMkLst>
            <pc:docMk/>
            <pc:sldMk cId="3662214388" sldId="418"/>
            <ac:spMk id="20" creationId="{ED95DF5F-5EBD-4217-AA78-92D5BD71854E}"/>
          </ac:spMkLst>
        </pc:spChg>
        <pc:spChg chg="add mod">
          <ac:chgData name="Kulinich Bohdan" userId="48e65c9f34e137d0" providerId="LiveId" clId="{245AEF42-97BD-41C5-B9FA-0C46957E84A0}" dt="2020-06-16T15:42:26.804" v="3137" actId="1076"/>
          <ac:spMkLst>
            <pc:docMk/>
            <pc:sldMk cId="3662214388" sldId="418"/>
            <ac:spMk id="21" creationId="{25CC1C44-0CC6-4C6A-B5C8-C63FFBB1544E}"/>
          </ac:spMkLst>
        </pc:spChg>
        <pc:spChg chg="add mod">
          <ac:chgData name="Kulinich Bohdan" userId="48e65c9f34e137d0" providerId="LiveId" clId="{245AEF42-97BD-41C5-B9FA-0C46957E84A0}" dt="2020-06-16T15:42:29.725" v="3138" actId="1076"/>
          <ac:spMkLst>
            <pc:docMk/>
            <pc:sldMk cId="3662214388" sldId="418"/>
            <ac:spMk id="22" creationId="{EFD7A70D-1F77-420B-80E0-74F2D35342C6}"/>
          </ac:spMkLst>
        </pc:spChg>
        <pc:spChg chg="add mod">
          <ac:chgData name="Kulinich Bohdan" userId="48e65c9f34e137d0" providerId="LiveId" clId="{245AEF42-97BD-41C5-B9FA-0C46957E84A0}" dt="2020-06-16T15:42:26.804" v="3137" actId="1076"/>
          <ac:spMkLst>
            <pc:docMk/>
            <pc:sldMk cId="3662214388" sldId="418"/>
            <ac:spMk id="23" creationId="{B1471EFD-0CEC-4C02-8D8D-454075EDB3FD}"/>
          </ac:spMkLst>
        </pc:spChg>
        <pc:spChg chg="del">
          <ac:chgData name="Kulinich Bohdan" userId="48e65c9f34e137d0" providerId="LiveId" clId="{245AEF42-97BD-41C5-B9FA-0C46957E84A0}" dt="2020-06-16T15:25:07.077" v="3070" actId="478"/>
          <ac:spMkLst>
            <pc:docMk/>
            <pc:sldMk cId="3662214388" sldId="418"/>
            <ac:spMk id="24" creationId="{5E627240-8C88-4AFF-9022-8E00B0B4B1BD}"/>
          </ac:spMkLst>
        </pc:spChg>
        <pc:spChg chg="add mod">
          <ac:chgData name="Kulinich Bohdan" userId="48e65c9f34e137d0" providerId="LiveId" clId="{245AEF42-97BD-41C5-B9FA-0C46957E84A0}" dt="2020-06-16T15:42:29.725" v="3138" actId="1076"/>
          <ac:spMkLst>
            <pc:docMk/>
            <pc:sldMk cId="3662214388" sldId="418"/>
            <ac:spMk id="27" creationId="{9E249CF3-BCB7-4CEF-8196-7A5AEEF4CF98}"/>
          </ac:spMkLst>
        </pc:spChg>
        <pc:spChg chg="add mod">
          <ac:chgData name="Kulinich Bohdan" userId="48e65c9f34e137d0" providerId="LiveId" clId="{245AEF42-97BD-41C5-B9FA-0C46957E84A0}" dt="2020-06-16T15:45:16.615" v="3233" actId="14100"/>
          <ac:spMkLst>
            <pc:docMk/>
            <pc:sldMk cId="3662214388" sldId="418"/>
            <ac:spMk id="29" creationId="{871F2421-509D-4FA2-8342-B7940EC261ED}"/>
          </ac:spMkLst>
        </pc:spChg>
        <pc:spChg chg="add mod">
          <ac:chgData name="Kulinich Bohdan" userId="48e65c9f34e137d0" providerId="LiveId" clId="{245AEF42-97BD-41C5-B9FA-0C46957E84A0}" dt="2020-06-17T16:36:40.360" v="3609" actId="20577"/>
          <ac:spMkLst>
            <pc:docMk/>
            <pc:sldMk cId="3662214388" sldId="418"/>
            <ac:spMk id="30" creationId="{091A7590-0CE8-43BC-8A74-3A6E88AA46B8}"/>
          </ac:spMkLst>
        </pc:spChg>
        <pc:spChg chg="del">
          <ac:chgData name="Kulinich Bohdan" userId="48e65c9f34e137d0" providerId="LiveId" clId="{245AEF42-97BD-41C5-B9FA-0C46957E84A0}" dt="2020-06-16T15:25:05.927" v="3069" actId="478"/>
          <ac:spMkLst>
            <pc:docMk/>
            <pc:sldMk cId="3662214388" sldId="418"/>
            <ac:spMk id="31" creationId="{150E1FBD-D2C7-4D95-A267-3E02116650F7}"/>
          </ac:spMkLst>
        </pc:spChg>
        <pc:spChg chg="del">
          <ac:chgData name="Kulinich Bohdan" userId="48e65c9f34e137d0" providerId="LiveId" clId="{245AEF42-97BD-41C5-B9FA-0C46957E84A0}" dt="2020-06-16T15:25:05.927" v="3069" actId="478"/>
          <ac:spMkLst>
            <pc:docMk/>
            <pc:sldMk cId="3662214388" sldId="418"/>
            <ac:spMk id="32" creationId="{082DCDE2-9CE7-46F8-96E9-19D4CC1C0F00}"/>
          </ac:spMkLst>
        </pc:spChg>
        <pc:spChg chg="del">
          <ac:chgData name="Kulinich Bohdan" userId="48e65c9f34e137d0" providerId="LiveId" clId="{245AEF42-97BD-41C5-B9FA-0C46957E84A0}" dt="2020-06-16T15:25:08.572" v="3071" actId="478"/>
          <ac:spMkLst>
            <pc:docMk/>
            <pc:sldMk cId="3662214388" sldId="418"/>
            <ac:spMk id="33" creationId="{A35F4F48-DA90-4FE3-AFFE-DBF11FE1470D}"/>
          </ac:spMkLst>
        </pc:spChg>
        <pc:spChg chg="add mod">
          <ac:chgData name="Kulinich Bohdan" userId="48e65c9f34e137d0" providerId="LiveId" clId="{245AEF42-97BD-41C5-B9FA-0C46957E84A0}" dt="2020-06-18T14:23:39.513" v="3794" actId="20577"/>
          <ac:spMkLst>
            <pc:docMk/>
            <pc:sldMk cId="3662214388" sldId="418"/>
            <ac:spMk id="34" creationId="{20D70061-1AE6-48D9-A166-D421A4A612B8}"/>
          </ac:spMkLst>
        </pc:spChg>
        <pc:spChg chg="add mod">
          <ac:chgData name="Kulinich Bohdan" userId="48e65c9f34e137d0" providerId="LiveId" clId="{245AEF42-97BD-41C5-B9FA-0C46957E84A0}" dt="2020-06-17T16:36:43.562" v="3610" actId="20577"/>
          <ac:spMkLst>
            <pc:docMk/>
            <pc:sldMk cId="3662214388" sldId="418"/>
            <ac:spMk id="35" creationId="{3332FBF8-15DD-47D1-A906-D050A861C9EB}"/>
          </ac:spMkLst>
        </pc:spChg>
        <pc:spChg chg="add mod">
          <ac:chgData name="Kulinich Bohdan" userId="48e65c9f34e137d0" providerId="LiveId" clId="{245AEF42-97BD-41C5-B9FA-0C46957E84A0}" dt="2020-06-16T15:56:09.234" v="3466" actId="1076"/>
          <ac:spMkLst>
            <pc:docMk/>
            <pc:sldMk cId="3662214388" sldId="418"/>
            <ac:spMk id="37" creationId="{B6BC2704-F31F-4A81-BB57-38380F344A63}"/>
          </ac:spMkLst>
        </pc:spChg>
        <pc:spChg chg="add mod">
          <ac:chgData name="Kulinich Bohdan" userId="48e65c9f34e137d0" providerId="LiveId" clId="{245AEF42-97BD-41C5-B9FA-0C46957E84A0}" dt="2020-06-16T15:54:15.252" v="3438" actId="20577"/>
          <ac:spMkLst>
            <pc:docMk/>
            <pc:sldMk cId="3662214388" sldId="418"/>
            <ac:spMk id="38" creationId="{ABCD1928-0AB5-43C9-96ED-682073E99262}"/>
          </ac:spMkLst>
        </pc:spChg>
        <pc:spChg chg="add mod">
          <ac:chgData name="Kulinich Bohdan" userId="48e65c9f34e137d0" providerId="LiveId" clId="{245AEF42-97BD-41C5-B9FA-0C46957E84A0}" dt="2020-06-16T15:57:37.884" v="3605" actId="14100"/>
          <ac:spMkLst>
            <pc:docMk/>
            <pc:sldMk cId="3662214388" sldId="418"/>
            <ac:spMk id="40" creationId="{79611FC7-D1D6-407A-82F5-4E9E9127EC6A}"/>
          </ac:spMkLst>
        </pc:spChg>
        <pc:picChg chg="add mod">
          <ac:chgData name="Kulinich Bohdan" userId="48e65c9f34e137d0" providerId="LiveId" clId="{245AEF42-97BD-41C5-B9FA-0C46957E84A0}" dt="2020-06-16T15:49:03.703" v="3279" actId="1076"/>
          <ac:picMkLst>
            <pc:docMk/>
            <pc:sldMk cId="3662214388" sldId="418"/>
            <ac:picMk id="8" creationId="{AB8247F3-C8B9-467E-9DEA-4299BDE0AD8E}"/>
          </ac:picMkLst>
        </pc:picChg>
        <pc:picChg chg="del">
          <ac:chgData name="Kulinich Bohdan" userId="48e65c9f34e137d0" providerId="LiveId" clId="{245AEF42-97BD-41C5-B9FA-0C46957E84A0}" dt="2020-06-16T15:25:08.572" v="3071" actId="478"/>
          <ac:picMkLst>
            <pc:docMk/>
            <pc:sldMk cId="3662214388" sldId="418"/>
            <ac:picMk id="18" creationId="{7C170871-D29E-4F88-AFC6-17E0084F8B29}"/>
          </ac:picMkLst>
        </pc:picChg>
        <pc:picChg chg="del">
          <ac:chgData name="Kulinich Bohdan" userId="48e65c9f34e137d0" providerId="LiveId" clId="{245AEF42-97BD-41C5-B9FA-0C46957E84A0}" dt="2020-06-16T15:25:07.077" v="3070" actId="478"/>
          <ac:picMkLst>
            <pc:docMk/>
            <pc:sldMk cId="3662214388" sldId="418"/>
            <ac:picMk id="25" creationId="{EE0FC758-8526-4FF7-98C8-C46EE84F449B}"/>
          </ac:picMkLst>
        </pc:picChg>
        <pc:picChg chg="del">
          <ac:chgData name="Kulinich Bohdan" userId="48e65c9f34e137d0" providerId="LiveId" clId="{245AEF42-97BD-41C5-B9FA-0C46957E84A0}" dt="2020-06-16T15:25:04.066" v="3067" actId="478"/>
          <ac:picMkLst>
            <pc:docMk/>
            <pc:sldMk cId="3662214388" sldId="418"/>
            <ac:picMk id="26" creationId="{B7D5E412-B836-4176-9487-0CE44BBFCCAF}"/>
          </ac:picMkLst>
        </pc:picChg>
        <pc:picChg chg="del">
          <ac:chgData name="Kulinich Bohdan" userId="48e65c9f34e137d0" providerId="LiveId" clId="{245AEF42-97BD-41C5-B9FA-0C46957E84A0}" dt="2020-06-16T15:25:04.617" v="3068" actId="478"/>
          <ac:picMkLst>
            <pc:docMk/>
            <pc:sldMk cId="3662214388" sldId="418"/>
            <ac:picMk id="28" creationId="{44F2F118-CB6B-420F-A527-B3D3A4CBD329}"/>
          </ac:picMkLst>
        </pc:picChg>
        <pc:picChg chg="add mod">
          <ac:chgData name="Kulinich Bohdan" userId="48e65c9f34e137d0" providerId="LiveId" clId="{245AEF42-97BD-41C5-B9FA-0C46957E84A0}" dt="2020-06-16T15:49:10.773" v="3281" actId="1076"/>
          <ac:picMkLst>
            <pc:docMk/>
            <pc:sldMk cId="3662214388" sldId="418"/>
            <ac:picMk id="36" creationId="{F23658CA-0F52-40EC-B8A7-D9C1A794C1CA}"/>
          </ac:picMkLst>
        </pc:picChg>
        <pc:picChg chg="add mod">
          <ac:chgData name="Kulinich Bohdan" userId="48e65c9f34e137d0" providerId="LiveId" clId="{245AEF42-97BD-41C5-B9FA-0C46957E84A0}" dt="2020-06-16T15:54:04.397" v="3405" actId="1076"/>
          <ac:picMkLst>
            <pc:docMk/>
            <pc:sldMk cId="3662214388" sldId="418"/>
            <ac:picMk id="39" creationId="{228D2353-B20D-4619-A156-5031545C6C00}"/>
          </ac:picMkLst>
        </pc:picChg>
        <pc:picChg chg="add mod">
          <ac:chgData name="Kulinich Bohdan" userId="48e65c9f34e137d0" providerId="LiveId" clId="{245AEF42-97BD-41C5-B9FA-0C46957E84A0}" dt="2020-06-16T15:57:40.014" v="3606" actId="1076"/>
          <ac:picMkLst>
            <pc:docMk/>
            <pc:sldMk cId="3662214388" sldId="418"/>
            <ac:picMk id="41" creationId="{992033A4-61FE-4B26-8483-1AF6C75A0F36}"/>
          </ac:picMkLst>
        </pc:picChg>
        <pc:cxnChg chg="add mod">
          <ac:chgData name="Kulinich Bohdan" userId="48e65c9f34e137d0" providerId="LiveId" clId="{245AEF42-97BD-41C5-B9FA-0C46957E84A0}" dt="2020-06-16T15:42:26.804" v="3137" actId="1076"/>
          <ac:cxnSpMkLst>
            <pc:docMk/>
            <pc:sldMk cId="3662214388" sldId="418"/>
            <ac:cxnSpMk id="13" creationId="{B7551B5F-2F76-4CAA-ACC2-D4DED94D6E76}"/>
          </ac:cxnSpMkLst>
        </pc:cxnChg>
      </pc:sldChg>
      <pc:sldChg chg="addSp delSp modSp add mod delAnim modAnim">
        <pc:chgData name="Kulinich Bohdan" userId="48e65c9f34e137d0" providerId="LiveId" clId="{245AEF42-97BD-41C5-B9FA-0C46957E84A0}" dt="2020-06-19T03:58:57.126" v="5526"/>
        <pc:sldMkLst>
          <pc:docMk/>
          <pc:sldMk cId="1606779329" sldId="419"/>
        </pc:sldMkLst>
        <pc:spChg chg="del">
          <ac:chgData name="Kulinich Bohdan" userId="48e65c9f34e137d0" providerId="LiveId" clId="{245AEF42-97BD-41C5-B9FA-0C46957E84A0}" dt="2020-06-19T03:33:41.923" v="5226" actId="478"/>
          <ac:spMkLst>
            <pc:docMk/>
            <pc:sldMk cId="1606779329" sldId="419"/>
            <ac:spMk id="2" creationId="{F5E0A945-B0FB-479B-B688-C2D0F8F95D60}"/>
          </ac:spMkLst>
        </pc:spChg>
        <pc:spChg chg="mod">
          <ac:chgData name="Kulinich Bohdan" userId="48e65c9f34e137d0" providerId="LiveId" clId="{245AEF42-97BD-41C5-B9FA-0C46957E84A0}" dt="2020-06-19T03:33:35.798" v="5224" actId="20577"/>
          <ac:spMkLst>
            <pc:docMk/>
            <pc:sldMk cId="1606779329" sldId="419"/>
            <ac:spMk id="4" creationId="{00000000-0000-0000-0000-000000000000}"/>
          </ac:spMkLst>
        </pc:spChg>
        <pc:spChg chg="mod">
          <ac:chgData name="Kulinich Bohdan" userId="48e65c9f34e137d0" providerId="LiveId" clId="{245AEF42-97BD-41C5-B9FA-0C46957E84A0}" dt="2020-06-19T03:54:51.353" v="5377" actId="1076"/>
          <ac:spMkLst>
            <pc:docMk/>
            <pc:sldMk cId="1606779329" sldId="419"/>
            <ac:spMk id="35" creationId="{2CD8A453-AF06-4C00-BB17-D7030E2214B8}"/>
          </ac:spMkLst>
        </pc:spChg>
        <pc:spChg chg="add mod">
          <ac:chgData name="Kulinich Bohdan" userId="48e65c9f34e137d0" providerId="LiveId" clId="{245AEF42-97BD-41C5-B9FA-0C46957E84A0}" dt="2020-06-19T03:57:45.435" v="5501" actId="1076"/>
          <ac:spMkLst>
            <pc:docMk/>
            <pc:sldMk cId="1606779329" sldId="419"/>
            <ac:spMk id="36" creationId="{CBEFA2B4-C788-4C2E-84A0-99EE11CD0086}"/>
          </ac:spMkLst>
        </pc:spChg>
        <pc:spChg chg="add mod">
          <ac:chgData name="Kulinich Bohdan" userId="48e65c9f34e137d0" providerId="LiveId" clId="{245AEF42-97BD-41C5-B9FA-0C46957E84A0}" dt="2020-06-19T03:57:53.026" v="5503" actId="1076"/>
          <ac:spMkLst>
            <pc:docMk/>
            <pc:sldMk cId="1606779329" sldId="419"/>
            <ac:spMk id="37" creationId="{4CA7B7BE-5F53-4C75-9CE8-DC0301788F0B}"/>
          </ac:spMkLst>
        </pc:spChg>
        <pc:spChg chg="add mod">
          <ac:chgData name="Kulinich Bohdan" userId="48e65c9f34e137d0" providerId="LiveId" clId="{245AEF42-97BD-41C5-B9FA-0C46957E84A0}" dt="2020-06-19T03:57:59.010" v="5506" actId="1076"/>
          <ac:spMkLst>
            <pc:docMk/>
            <pc:sldMk cId="1606779329" sldId="419"/>
            <ac:spMk id="38" creationId="{16CAA24A-DD40-4EEC-9287-8C090A3B3EA1}"/>
          </ac:spMkLst>
        </pc:spChg>
        <pc:spChg chg="del">
          <ac:chgData name="Kulinich Bohdan" userId="48e65c9f34e137d0" providerId="LiveId" clId="{245AEF42-97BD-41C5-B9FA-0C46957E84A0}" dt="2020-06-19T03:33:41.923" v="5226" actId="478"/>
          <ac:spMkLst>
            <pc:docMk/>
            <pc:sldMk cId="1606779329" sldId="419"/>
            <ac:spMk id="52" creationId="{AA9A41D5-2A90-4567-9F5A-5B7420D5F484}"/>
          </ac:spMkLst>
        </pc:spChg>
        <pc:spChg chg="del">
          <ac:chgData name="Kulinich Bohdan" userId="48e65c9f34e137d0" providerId="LiveId" clId="{245AEF42-97BD-41C5-B9FA-0C46957E84A0}" dt="2020-06-19T03:33:41.923" v="5226" actId="478"/>
          <ac:spMkLst>
            <pc:docMk/>
            <pc:sldMk cId="1606779329" sldId="419"/>
            <ac:spMk id="53" creationId="{6C146441-9912-43ED-A3D1-88AF78A386FD}"/>
          </ac:spMkLst>
        </pc:spChg>
        <pc:spChg chg="del">
          <ac:chgData name="Kulinich Bohdan" userId="48e65c9f34e137d0" providerId="LiveId" clId="{245AEF42-97BD-41C5-B9FA-0C46957E84A0}" dt="2020-06-19T03:33:39.647" v="5225" actId="478"/>
          <ac:spMkLst>
            <pc:docMk/>
            <pc:sldMk cId="1606779329" sldId="419"/>
            <ac:spMk id="115" creationId="{8CDCFB8B-7CC6-4A2C-A69C-5D3867F0C0CA}"/>
          </ac:spMkLst>
        </pc:spChg>
        <pc:spChg chg="del">
          <ac:chgData name="Kulinich Bohdan" userId="48e65c9f34e137d0" providerId="LiveId" clId="{245AEF42-97BD-41C5-B9FA-0C46957E84A0}" dt="2020-06-19T03:33:39.647" v="5225" actId="478"/>
          <ac:spMkLst>
            <pc:docMk/>
            <pc:sldMk cId="1606779329" sldId="419"/>
            <ac:spMk id="116" creationId="{E9B1DDF6-64CE-4DE1-B138-894096640941}"/>
          </ac:spMkLst>
        </pc:spChg>
        <pc:spChg chg="del">
          <ac:chgData name="Kulinich Bohdan" userId="48e65c9f34e137d0" providerId="LiveId" clId="{245AEF42-97BD-41C5-B9FA-0C46957E84A0}" dt="2020-06-19T03:33:39.647" v="5225" actId="478"/>
          <ac:spMkLst>
            <pc:docMk/>
            <pc:sldMk cId="1606779329" sldId="419"/>
            <ac:spMk id="117" creationId="{00BF6AF6-1422-45D1-A8F4-0ACF20F08216}"/>
          </ac:spMkLst>
        </pc:spChg>
        <pc:spChg chg="del">
          <ac:chgData name="Kulinich Bohdan" userId="48e65c9f34e137d0" providerId="LiveId" clId="{245AEF42-97BD-41C5-B9FA-0C46957E84A0}" dt="2020-06-19T03:33:39.647" v="5225" actId="478"/>
          <ac:spMkLst>
            <pc:docMk/>
            <pc:sldMk cId="1606779329" sldId="419"/>
            <ac:spMk id="118" creationId="{365D3FA2-308E-4AC2-B297-2010687F081D}"/>
          </ac:spMkLst>
        </pc:spChg>
        <pc:spChg chg="del">
          <ac:chgData name="Kulinich Bohdan" userId="48e65c9f34e137d0" providerId="LiveId" clId="{245AEF42-97BD-41C5-B9FA-0C46957E84A0}" dt="2020-06-19T03:33:39.647" v="5225" actId="478"/>
          <ac:spMkLst>
            <pc:docMk/>
            <pc:sldMk cId="1606779329" sldId="419"/>
            <ac:spMk id="123" creationId="{8DEDBB22-CD8C-479D-BBEC-98EB2FCB6DD8}"/>
          </ac:spMkLst>
        </pc:spChg>
        <pc:spChg chg="del">
          <ac:chgData name="Kulinich Bohdan" userId="48e65c9f34e137d0" providerId="LiveId" clId="{245AEF42-97BD-41C5-B9FA-0C46957E84A0}" dt="2020-06-19T03:33:39.647" v="5225" actId="478"/>
          <ac:spMkLst>
            <pc:docMk/>
            <pc:sldMk cId="1606779329" sldId="419"/>
            <ac:spMk id="124" creationId="{E9288D7F-D640-4387-8CFD-F92206368D88}"/>
          </ac:spMkLst>
        </pc:spChg>
        <pc:spChg chg="del">
          <ac:chgData name="Kulinich Bohdan" userId="48e65c9f34e137d0" providerId="LiveId" clId="{245AEF42-97BD-41C5-B9FA-0C46957E84A0}" dt="2020-06-19T03:33:39.647" v="5225" actId="478"/>
          <ac:spMkLst>
            <pc:docMk/>
            <pc:sldMk cId="1606779329" sldId="419"/>
            <ac:spMk id="126" creationId="{2E46C71E-F41F-4520-B8E9-C172B383CECF}"/>
          </ac:spMkLst>
        </pc:spChg>
        <pc:spChg chg="del">
          <ac:chgData name="Kulinich Bohdan" userId="48e65c9f34e137d0" providerId="LiveId" clId="{245AEF42-97BD-41C5-B9FA-0C46957E84A0}" dt="2020-06-19T03:33:39.647" v="5225" actId="478"/>
          <ac:spMkLst>
            <pc:docMk/>
            <pc:sldMk cId="1606779329" sldId="419"/>
            <ac:spMk id="127" creationId="{52BCFE18-32C3-4AF4-AD3E-9D954E2FFBBE}"/>
          </ac:spMkLst>
        </pc:spChg>
        <pc:grpChg chg="del">
          <ac:chgData name="Kulinich Bohdan" userId="48e65c9f34e137d0" providerId="LiveId" clId="{245AEF42-97BD-41C5-B9FA-0C46957E84A0}" dt="2020-06-19T03:33:39.647" v="5225" actId="478"/>
          <ac:grpSpMkLst>
            <pc:docMk/>
            <pc:sldMk cId="1606779329" sldId="419"/>
            <ac:grpSpMk id="76" creationId="{05F59762-225D-4E11-954F-E134C4E9ED25}"/>
          </ac:grpSpMkLst>
        </pc:grpChg>
        <pc:picChg chg="mod">
          <ac:chgData name="Kulinich Bohdan" userId="48e65c9f34e137d0" providerId="LiveId" clId="{245AEF42-97BD-41C5-B9FA-0C46957E84A0}" dt="2020-06-19T03:54:53.106" v="5378" actId="1076"/>
          <ac:picMkLst>
            <pc:docMk/>
            <pc:sldMk cId="1606779329" sldId="419"/>
            <ac:picMk id="6" creationId="{7403ADA4-0376-479E-A2E9-D978DEBF6129}"/>
          </ac:picMkLst>
        </pc:picChg>
        <pc:picChg chg="add mod">
          <ac:chgData name="Kulinich Bohdan" userId="48e65c9f34e137d0" providerId="LiveId" clId="{245AEF42-97BD-41C5-B9FA-0C46957E84A0}" dt="2020-06-19T03:57:43.250" v="5500" actId="1076"/>
          <ac:picMkLst>
            <pc:docMk/>
            <pc:sldMk cId="1606779329" sldId="419"/>
            <ac:picMk id="7" creationId="{9925FD19-DCDB-4F2C-B463-ACDD6FF72054}"/>
          </ac:picMkLst>
        </pc:picChg>
        <pc:picChg chg="add mod">
          <ac:chgData name="Kulinich Bohdan" userId="48e65c9f34e137d0" providerId="LiveId" clId="{245AEF42-97BD-41C5-B9FA-0C46957E84A0}" dt="2020-06-19T03:58:25.346" v="5514" actId="1076"/>
          <ac:picMkLst>
            <pc:docMk/>
            <pc:sldMk cId="1606779329" sldId="419"/>
            <ac:picMk id="9" creationId="{45B6D01F-68AA-4489-A2BD-D4AEDF7B2024}"/>
          </ac:picMkLst>
        </pc:picChg>
        <pc:cxnChg chg="del">
          <ac:chgData name="Kulinich Bohdan" userId="48e65c9f34e137d0" providerId="LiveId" clId="{245AEF42-97BD-41C5-B9FA-0C46957E84A0}" dt="2020-06-19T03:33:39.647" v="5225" actId="478"/>
          <ac:cxnSpMkLst>
            <pc:docMk/>
            <pc:sldMk cId="1606779329" sldId="419"/>
            <ac:cxnSpMk id="32" creationId="{A8560FF6-FF5B-4A61-8530-A2DB916AD88B}"/>
          </ac:cxnSpMkLst>
        </pc:cxnChg>
        <pc:cxnChg chg="del">
          <ac:chgData name="Kulinich Bohdan" userId="48e65c9f34e137d0" providerId="LiveId" clId="{245AEF42-97BD-41C5-B9FA-0C46957E84A0}" dt="2020-06-19T03:33:39.647" v="5225" actId="478"/>
          <ac:cxnSpMkLst>
            <pc:docMk/>
            <pc:sldMk cId="1606779329" sldId="419"/>
            <ac:cxnSpMk id="70" creationId="{1D1888B9-5AC7-4C40-A82A-57EA00229BD3}"/>
          </ac:cxnSpMkLst>
        </pc:cxnChg>
        <pc:cxnChg chg="del">
          <ac:chgData name="Kulinich Bohdan" userId="48e65c9f34e137d0" providerId="LiveId" clId="{245AEF42-97BD-41C5-B9FA-0C46957E84A0}" dt="2020-06-19T03:33:39.647" v="5225" actId="478"/>
          <ac:cxnSpMkLst>
            <pc:docMk/>
            <pc:sldMk cId="1606779329" sldId="419"/>
            <ac:cxnSpMk id="71" creationId="{5657D1B3-770E-4A55-AA9E-2C0C8865C1E9}"/>
          </ac:cxnSpMkLst>
        </pc:cxnChg>
        <pc:cxnChg chg="del">
          <ac:chgData name="Kulinich Bohdan" userId="48e65c9f34e137d0" providerId="LiveId" clId="{245AEF42-97BD-41C5-B9FA-0C46957E84A0}" dt="2020-06-19T03:33:39.647" v="5225" actId="478"/>
          <ac:cxnSpMkLst>
            <pc:docMk/>
            <pc:sldMk cId="1606779329" sldId="419"/>
            <ac:cxnSpMk id="72" creationId="{491769CA-7ECE-438B-90D0-4833D780B15A}"/>
          </ac:cxnSpMkLst>
        </pc:cxnChg>
        <pc:cxnChg chg="del">
          <ac:chgData name="Kulinich Bohdan" userId="48e65c9f34e137d0" providerId="LiveId" clId="{245AEF42-97BD-41C5-B9FA-0C46957E84A0}" dt="2020-06-19T03:33:39.647" v="5225" actId="478"/>
          <ac:cxnSpMkLst>
            <pc:docMk/>
            <pc:sldMk cId="1606779329" sldId="419"/>
            <ac:cxnSpMk id="73" creationId="{60689B12-229E-4695-9BA9-5C02EA2A7B24}"/>
          </ac:cxnSpMkLst>
        </pc:cxnChg>
        <pc:cxnChg chg="del">
          <ac:chgData name="Kulinich Bohdan" userId="48e65c9f34e137d0" providerId="LiveId" clId="{245AEF42-97BD-41C5-B9FA-0C46957E84A0}" dt="2020-06-19T03:33:39.647" v="5225" actId="478"/>
          <ac:cxnSpMkLst>
            <pc:docMk/>
            <pc:sldMk cId="1606779329" sldId="419"/>
            <ac:cxnSpMk id="74" creationId="{2EBB5EC0-2365-49DC-A592-CD3BE5AC1145}"/>
          </ac:cxnSpMkLst>
        </pc:cxnChg>
        <pc:cxnChg chg="del">
          <ac:chgData name="Kulinich Bohdan" userId="48e65c9f34e137d0" providerId="LiveId" clId="{245AEF42-97BD-41C5-B9FA-0C46957E84A0}" dt="2020-06-19T03:33:39.647" v="5225" actId="478"/>
          <ac:cxnSpMkLst>
            <pc:docMk/>
            <pc:sldMk cId="1606779329" sldId="419"/>
            <ac:cxnSpMk id="75" creationId="{895AE6D9-53EF-4226-9881-AA07F9398764}"/>
          </ac:cxnSpMkLst>
        </pc:cxnChg>
        <pc:cxnChg chg="del">
          <ac:chgData name="Kulinich Bohdan" userId="48e65c9f34e137d0" providerId="LiveId" clId="{245AEF42-97BD-41C5-B9FA-0C46957E84A0}" dt="2020-06-19T03:33:39.647" v="5225" actId="478"/>
          <ac:cxnSpMkLst>
            <pc:docMk/>
            <pc:sldMk cId="1606779329" sldId="419"/>
            <ac:cxnSpMk id="86" creationId="{09B495CC-2F36-46E4-9806-4A711BB9D194}"/>
          </ac:cxnSpMkLst>
        </pc:cxnChg>
        <pc:cxnChg chg="del">
          <ac:chgData name="Kulinich Bohdan" userId="48e65c9f34e137d0" providerId="LiveId" clId="{245AEF42-97BD-41C5-B9FA-0C46957E84A0}" dt="2020-06-19T03:33:39.647" v="5225" actId="478"/>
          <ac:cxnSpMkLst>
            <pc:docMk/>
            <pc:sldMk cId="1606779329" sldId="419"/>
            <ac:cxnSpMk id="87" creationId="{5243182E-958E-46F2-9763-417B8276D2EB}"/>
          </ac:cxnSpMkLst>
        </pc:cxnChg>
      </pc:sldChg>
      <pc:sldChg chg="addSp delSp modSp add mod modTransition modAnim">
        <pc:chgData name="Kulinich Bohdan" userId="48e65c9f34e137d0" providerId="LiveId" clId="{245AEF42-97BD-41C5-B9FA-0C46957E84A0}" dt="2020-06-20T11:54:17.073" v="7852" actId="20577"/>
        <pc:sldMkLst>
          <pc:docMk/>
          <pc:sldMk cId="1451774281" sldId="420"/>
        </pc:sldMkLst>
        <pc:spChg chg="mod">
          <ac:chgData name="Kulinich Bohdan" userId="48e65c9f34e137d0" providerId="LiveId" clId="{245AEF42-97BD-41C5-B9FA-0C46957E84A0}" dt="2020-06-18T17:02:26.839" v="4425"/>
          <ac:spMkLst>
            <pc:docMk/>
            <pc:sldMk cId="1451774281" sldId="420"/>
            <ac:spMk id="4" creationId="{00000000-0000-0000-0000-000000000000}"/>
          </ac:spMkLst>
        </pc:spChg>
        <pc:spChg chg="del">
          <ac:chgData name="Kulinich Bohdan" userId="48e65c9f34e137d0" providerId="LiveId" clId="{245AEF42-97BD-41C5-B9FA-0C46957E84A0}" dt="2020-06-18T16:48:53.543" v="4060" actId="478"/>
          <ac:spMkLst>
            <pc:docMk/>
            <pc:sldMk cId="1451774281" sldId="420"/>
            <ac:spMk id="13" creationId="{466193BE-20F1-422E-8112-516516F250CF}"/>
          </ac:spMkLst>
        </pc:spChg>
        <pc:spChg chg="add mod">
          <ac:chgData name="Kulinich Bohdan" userId="48e65c9f34e137d0" providerId="LiveId" clId="{245AEF42-97BD-41C5-B9FA-0C46957E84A0}" dt="2020-06-18T16:52:20.615" v="4173" actId="14100"/>
          <ac:spMkLst>
            <pc:docMk/>
            <pc:sldMk cId="1451774281" sldId="420"/>
            <ac:spMk id="21" creationId="{680CCA6A-9125-49B4-AD4A-3E381DF52C26}"/>
          </ac:spMkLst>
        </pc:spChg>
        <pc:spChg chg="add mod">
          <ac:chgData name="Kulinich Bohdan" userId="48e65c9f34e137d0" providerId="LiveId" clId="{245AEF42-97BD-41C5-B9FA-0C46957E84A0}" dt="2020-06-18T16:53:34.801" v="4188" actId="1076"/>
          <ac:spMkLst>
            <pc:docMk/>
            <pc:sldMk cId="1451774281" sldId="420"/>
            <ac:spMk id="22" creationId="{302BC93B-283F-44E7-89F9-7DC6B033F5A8}"/>
          </ac:spMkLst>
        </pc:spChg>
        <pc:spChg chg="add mod">
          <ac:chgData name="Kulinich Bohdan" userId="48e65c9f34e137d0" providerId="LiveId" clId="{245AEF42-97BD-41C5-B9FA-0C46957E84A0}" dt="2020-06-18T16:53:34.801" v="4188" actId="1076"/>
          <ac:spMkLst>
            <pc:docMk/>
            <pc:sldMk cId="1451774281" sldId="420"/>
            <ac:spMk id="27" creationId="{F458E6AC-6BEE-4F42-AFB0-E6FFC101F668}"/>
          </ac:spMkLst>
        </pc:spChg>
        <pc:spChg chg="add mod">
          <ac:chgData name="Kulinich Bohdan" userId="48e65c9f34e137d0" providerId="LiveId" clId="{245AEF42-97BD-41C5-B9FA-0C46957E84A0}" dt="2020-06-18T16:53:49.094" v="4194" actId="20577"/>
          <ac:spMkLst>
            <pc:docMk/>
            <pc:sldMk cId="1451774281" sldId="420"/>
            <ac:spMk id="28" creationId="{FDB47543-4F94-4977-849B-AE298A38F0EC}"/>
          </ac:spMkLst>
        </pc:spChg>
        <pc:spChg chg="add mod">
          <ac:chgData name="Kulinich Bohdan" userId="48e65c9f34e137d0" providerId="LiveId" clId="{245AEF42-97BD-41C5-B9FA-0C46957E84A0}" dt="2020-06-18T16:53:27.209" v="4186" actId="1076"/>
          <ac:spMkLst>
            <pc:docMk/>
            <pc:sldMk cId="1451774281" sldId="420"/>
            <ac:spMk id="29" creationId="{01EC7ECF-8D8E-4063-9B94-141950CC2CA9}"/>
          </ac:spMkLst>
        </pc:spChg>
        <pc:spChg chg="add mod">
          <ac:chgData name="Kulinich Bohdan" userId="48e65c9f34e137d0" providerId="LiveId" clId="{245AEF42-97BD-41C5-B9FA-0C46957E84A0}" dt="2020-06-18T16:53:29.208" v="4187" actId="20577"/>
          <ac:spMkLst>
            <pc:docMk/>
            <pc:sldMk cId="1451774281" sldId="420"/>
            <ac:spMk id="33" creationId="{6AC699F3-8CA7-4C54-A7EA-8C3EA7A5EC46}"/>
          </ac:spMkLst>
        </pc:spChg>
        <pc:spChg chg="add mod">
          <ac:chgData name="Kulinich Bohdan" userId="48e65c9f34e137d0" providerId="LiveId" clId="{245AEF42-97BD-41C5-B9FA-0C46957E84A0}" dt="2020-06-18T16:56:52.192" v="4303" actId="20577"/>
          <ac:spMkLst>
            <pc:docMk/>
            <pc:sldMk cId="1451774281" sldId="420"/>
            <ac:spMk id="35" creationId="{2C2C61FE-0E3C-4D97-9551-E0E3F464F698}"/>
          </ac:spMkLst>
        </pc:spChg>
        <pc:spChg chg="add mod">
          <ac:chgData name="Kulinich Bohdan" userId="48e65c9f34e137d0" providerId="LiveId" clId="{245AEF42-97BD-41C5-B9FA-0C46957E84A0}" dt="2020-06-20T07:14:49.428" v="6438" actId="207"/>
          <ac:spMkLst>
            <pc:docMk/>
            <pc:sldMk cId="1451774281" sldId="420"/>
            <ac:spMk id="38" creationId="{B32F8F45-770E-4585-B44B-39EFD331B8E0}"/>
          </ac:spMkLst>
        </pc:spChg>
        <pc:spChg chg="add mod">
          <ac:chgData name="Kulinich Bohdan" userId="48e65c9f34e137d0" providerId="LiveId" clId="{245AEF42-97BD-41C5-B9FA-0C46957E84A0}" dt="2020-06-19T02:32:26.745" v="4547" actId="1076"/>
          <ac:spMkLst>
            <pc:docMk/>
            <pc:sldMk cId="1451774281" sldId="420"/>
            <ac:spMk id="40" creationId="{FB82782D-1BA1-4620-85FA-70B6614BA86C}"/>
          </ac:spMkLst>
        </pc:spChg>
        <pc:spChg chg="add mod">
          <ac:chgData name="Kulinich Bohdan" userId="48e65c9f34e137d0" providerId="LiveId" clId="{245AEF42-97BD-41C5-B9FA-0C46957E84A0}" dt="2020-06-19T02:42:53.108" v="4579" actId="20577"/>
          <ac:spMkLst>
            <pc:docMk/>
            <pc:sldMk cId="1451774281" sldId="420"/>
            <ac:spMk id="42" creationId="{3C89B886-2A6E-42DB-BC5F-ABDBAFEE9CE0}"/>
          </ac:spMkLst>
        </pc:spChg>
        <pc:spChg chg="add mod">
          <ac:chgData name="Kulinich Bohdan" userId="48e65c9f34e137d0" providerId="LiveId" clId="{245AEF42-97BD-41C5-B9FA-0C46957E84A0}" dt="2020-06-20T11:54:17.073" v="7852" actId="20577"/>
          <ac:spMkLst>
            <pc:docMk/>
            <pc:sldMk cId="1451774281" sldId="420"/>
            <ac:spMk id="43" creationId="{557C3F73-A983-4946-A4C9-E03E04072F4D}"/>
          </ac:spMkLst>
        </pc:spChg>
        <pc:picChg chg="del">
          <ac:chgData name="Kulinich Bohdan" userId="48e65c9f34e137d0" providerId="LiveId" clId="{245AEF42-97BD-41C5-B9FA-0C46957E84A0}" dt="2020-06-18T16:48:54.231" v="4061" actId="478"/>
          <ac:picMkLst>
            <pc:docMk/>
            <pc:sldMk cId="1451774281" sldId="420"/>
            <ac:picMk id="12" creationId="{23BFBEB5-21FB-4ABF-92E8-83B57862D18B}"/>
          </ac:picMkLst>
        </pc:picChg>
        <pc:picChg chg="add mod">
          <ac:chgData name="Kulinich Bohdan" userId="48e65c9f34e137d0" providerId="LiveId" clId="{245AEF42-97BD-41C5-B9FA-0C46957E84A0}" dt="2020-06-19T02:42:34.622" v="4568"/>
          <ac:picMkLst>
            <pc:docMk/>
            <pc:sldMk cId="1451774281" sldId="420"/>
            <ac:picMk id="41" creationId="{80EF49E6-AEB0-48DF-A4FC-376CB34264D0}"/>
          </ac:picMkLst>
        </pc:picChg>
        <pc:picChg chg="add mod">
          <ac:chgData name="Kulinich Bohdan" userId="48e65c9f34e137d0" providerId="LiveId" clId="{245AEF42-97BD-41C5-B9FA-0C46957E84A0}" dt="2020-06-20T07:14:45.179" v="6437"/>
          <ac:picMkLst>
            <pc:docMk/>
            <pc:sldMk cId="1451774281" sldId="420"/>
            <ac:picMk id="44" creationId="{58DBBDC3-7E23-4B6E-B221-14BF97C1F146}"/>
          </ac:picMkLst>
        </pc:picChg>
      </pc:sldChg>
      <pc:sldChg chg="addSp delSp modSp add mod delAnim modAnim">
        <pc:chgData name="Kulinich Bohdan" userId="48e65c9f34e137d0" providerId="LiveId" clId="{245AEF42-97BD-41C5-B9FA-0C46957E84A0}" dt="2020-06-20T12:23:09.944" v="8770"/>
        <pc:sldMkLst>
          <pc:docMk/>
          <pc:sldMk cId="2329616995" sldId="421"/>
        </pc:sldMkLst>
        <pc:spChg chg="mod">
          <ac:chgData name="Kulinich Bohdan" userId="48e65c9f34e137d0" providerId="LiveId" clId="{245AEF42-97BD-41C5-B9FA-0C46957E84A0}" dt="2020-06-19T02:52:43.898" v="4602" actId="20577"/>
          <ac:spMkLst>
            <pc:docMk/>
            <pc:sldMk cId="2329616995" sldId="421"/>
            <ac:spMk id="4" creationId="{00000000-0000-0000-0000-000000000000}"/>
          </ac:spMkLst>
        </pc:spChg>
        <pc:spChg chg="add mod">
          <ac:chgData name="Kulinich Bohdan" userId="48e65c9f34e137d0" providerId="LiveId" clId="{245AEF42-97BD-41C5-B9FA-0C46957E84A0}" dt="2020-06-19T03:22:50.085" v="5027" actId="1076"/>
          <ac:spMkLst>
            <pc:docMk/>
            <pc:sldMk cId="2329616995" sldId="421"/>
            <ac:spMk id="11" creationId="{5F8344CC-561E-40C2-9074-2F9A48576F9D}"/>
          </ac:spMkLst>
        </pc:spChg>
        <pc:spChg chg="add mod">
          <ac:chgData name="Kulinich Bohdan" userId="48e65c9f34e137d0" providerId="LiveId" clId="{245AEF42-97BD-41C5-B9FA-0C46957E84A0}" dt="2020-06-19T03:22:50.085" v="5027" actId="1076"/>
          <ac:spMkLst>
            <pc:docMk/>
            <pc:sldMk cId="2329616995" sldId="421"/>
            <ac:spMk id="12" creationId="{D13826C9-8EF1-485C-80E7-5F44D1B7908D}"/>
          </ac:spMkLst>
        </pc:spChg>
        <pc:spChg chg="add mod">
          <ac:chgData name="Kulinich Bohdan" userId="48e65c9f34e137d0" providerId="LiveId" clId="{245AEF42-97BD-41C5-B9FA-0C46957E84A0}" dt="2020-06-19T03:22:50.085" v="5027" actId="1076"/>
          <ac:spMkLst>
            <pc:docMk/>
            <pc:sldMk cId="2329616995" sldId="421"/>
            <ac:spMk id="14" creationId="{DBA43BA7-C5CF-49ED-919F-F679BEB053A1}"/>
          </ac:spMkLst>
        </pc:spChg>
        <pc:spChg chg="add mod">
          <ac:chgData name="Kulinich Bohdan" userId="48e65c9f34e137d0" providerId="LiveId" clId="{245AEF42-97BD-41C5-B9FA-0C46957E84A0}" dt="2020-06-19T03:22:50.085" v="5027" actId="1076"/>
          <ac:spMkLst>
            <pc:docMk/>
            <pc:sldMk cId="2329616995" sldId="421"/>
            <ac:spMk id="15" creationId="{FB451C30-F878-4357-9FE7-5411AF25B709}"/>
          </ac:spMkLst>
        </pc:spChg>
        <pc:spChg chg="add mod">
          <ac:chgData name="Kulinich Bohdan" userId="48e65c9f34e137d0" providerId="LiveId" clId="{245AEF42-97BD-41C5-B9FA-0C46957E84A0}" dt="2020-06-20T07:13:51.102" v="6430" actId="207"/>
          <ac:spMkLst>
            <pc:docMk/>
            <pc:sldMk cId="2329616995" sldId="421"/>
            <ac:spMk id="16" creationId="{8494DD59-CB3D-4974-A501-FD48E8C7CEE7}"/>
          </ac:spMkLst>
        </pc:spChg>
        <pc:spChg chg="add mod">
          <ac:chgData name="Kulinich Bohdan" userId="48e65c9f34e137d0" providerId="LiveId" clId="{245AEF42-97BD-41C5-B9FA-0C46957E84A0}" dt="2020-06-19T03:22:50.085" v="5027" actId="1076"/>
          <ac:spMkLst>
            <pc:docMk/>
            <pc:sldMk cId="2329616995" sldId="421"/>
            <ac:spMk id="17" creationId="{1A008E1D-C257-44EB-ACF8-7329A1856240}"/>
          </ac:spMkLst>
        </pc:spChg>
        <pc:spChg chg="del">
          <ac:chgData name="Kulinich Bohdan" userId="48e65c9f34e137d0" providerId="LiveId" clId="{245AEF42-97BD-41C5-B9FA-0C46957E84A0}" dt="2020-06-19T02:52:48.130" v="4603" actId="478"/>
          <ac:spMkLst>
            <pc:docMk/>
            <pc:sldMk cId="2329616995" sldId="421"/>
            <ac:spMk id="17" creationId="{4B077C11-8107-4EAE-920B-E095D564F7E1}"/>
          </ac:spMkLst>
        </pc:spChg>
        <pc:spChg chg="del">
          <ac:chgData name="Kulinich Bohdan" userId="48e65c9f34e137d0" providerId="LiveId" clId="{245AEF42-97BD-41C5-B9FA-0C46957E84A0}" dt="2020-06-19T02:52:48.130" v="4603" actId="478"/>
          <ac:spMkLst>
            <pc:docMk/>
            <pc:sldMk cId="2329616995" sldId="421"/>
            <ac:spMk id="19" creationId="{FBA6CF54-18D9-4F45-B073-37EDEC49EE0F}"/>
          </ac:spMkLst>
        </pc:spChg>
        <pc:spChg chg="del">
          <ac:chgData name="Kulinich Bohdan" userId="48e65c9f34e137d0" providerId="LiveId" clId="{245AEF42-97BD-41C5-B9FA-0C46957E84A0}" dt="2020-06-19T02:52:48.130" v="4603" actId="478"/>
          <ac:spMkLst>
            <pc:docMk/>
            <pc:sldMk cId="2329616995" sldId="421"/>
            <ac:spMk id="20" creationId="{ED95DF5F-5EBD-4217-AA78-92D5BD71854E}"/>
          </ac:spMkLst>
        </pc:spChg>
        <pc:spChg chg="del">
          <ac:chgData name="Kulinich Bohdan" userId="48e65c9f34e137d0" providerId="LiveId" clId="{245AEF42-97BD-41C5-B9FA-0C46957E84A0}" dt="2020-06-19T02:52:48.130" v="4603" actId="478"/>
          <ac:spMkLst>
            <pc:docMk/>
            <pc:sldMk cId="2329616995" sldId="421"/>
            <ac:spMk id="21" creationId="{25CC1C44-0CC6-4C6A-B5C8-C63FFBB1544E}"/>
          </ac:spMkLst>
        </pc:spChg>
        <pc:spChg chg="add mod">
          <ac:chgData name="Kulinich Bohdan" userId="48e65c9f34e137d0" providerId="LiveId" clId="{245AEF42-97BD-41C5-B9FA-0C46957E84A0}" dt="2020-06-19T03:22:50.085" v="5027" actId="1076"/>
          <ac:spMkLst>
            <pc:docMk/>
            <pc:sldMk cId="2329616995" sldId="421"/>
            <ac:spMk id="22" creationId="{4BBDF7E6-C203-492E-BFF6-97BB2727CB5A}"/>
          </ac:spMkLst>
        </pc:spChg>
        <pc:spChg chg="del">
          <ac:chgData name="Kulinich Bohdan" userId="48e65c9f34e137d0" providerId="LiveId" clId="{245AEF42-97BD-41C5-B9FA-0C46957E84A0}" dt="2020-06-19T02:52:48.130" v="4603" actId="478"/>
          <ac:spMkLst>
            <pc:docMk/>
            <pc:sldMk cId="2329616995" sldId="421"/>
            <ac:spMk id="22" creationId="{EFD7A70D-1F77-420B-80E0-74F2D35342C6}"/>
          </ac:spMkLst>
        </pc:spChg>
        <pc:spChg chg="add mod">
          <ac:chgData name="Kulinich Bohdan" userId="48e65c9f34e137d0" providerId="LiveId" clId="{245AEF42-97BD-41C5-B9FA-0C46957E84A0}" dt="2020-06-19T03:22:50.085" v="5027" actId="1076"/>
          <ac:spMkLst>
            <pc:docMk/>
            <pc:sldMk cId="2329616995" sldId="421"/>
            <ac:spMk id="23" creationId="{79092E05-BABC-4EBC-8572-A725DDD6FBA8}"/>
          </ac:spMkLst>
        </pc:spChg>
        <pc:spChg chg="del">
          <ac:chgData name="Kulinich Bohdan" userId="48e65c9f34e137d0" providerId="LiveId" clId="{245AEF42-97BD-41C5-B9FA-0C46957E84A0}" dt="2020-06-19T02:52:48.130" v="4603" actId="478"/>
          <ac:spMkLst>
            <pc:docMk/>
            <pc:sldMk cId="2329616995" sldId="421"/>
            <ac:spMk id="23" creationId="{B1471EFD-0CEC-4C02-8D8D-454075EDB3FD}"/>
          </ac:spMkLst>
        </pc:spChg>
        <pc:spChg chg="add mod">
          <ac:chgData name="Kulinich Bohdan" userId="48e65c9f34e137d0" providerId="LiveId" clId="{245AEF42-97BD-41C5-B9FA-0C46957E84A0}" dt="2020-06-19T02:54:59.817" v="4615" actId="1076"/>
          <ac:spMkLst>
            <pc:docMk/>
            <pc:sldMk cId="2329616995" sldId="421"/>
            <ac:spMk id="25" creationId="{256BA114-3BC2-4EE3-96EE-01FCE5D59612}"/>
          </ac:spMkLst>
        </pc:spChg>
        <pc:spChg chg="add mod">
          <ac:chgData name="Kulinich Bohdan" userId="48e65c9f34e137d0" providerId="LiveId" clId="{245AEF42-97BD-41C5-B9FA-0C46957E84A0}" dt="2020-06-19T02:55:08.967" v="4617" actId="1076"/>
          <ac:spMkLst>
            <pc:docMk/>
            <pc:sldMk cId="2329616995" sldId="421"/>
            <ac:spMk id="26" creationId="{AE4B8FD0-304F-4C09-B83A-EF803BE3EEC4}"/>
          </ac:spMkLst>
        </pc:spChg>
        <pc:spChg chg="del">
          <ac:chgData name="Kulinich Bohdan" userId="48e65c9f34e137d0" providerId="LiveId" clId="{245AEF42-97BD-41C5-B9FA-0C46957E84A0}" dt="2020-06-19T02:52:48.130" v="4603" actId="478"/>
          <ac:spMkLst>
            <pc:docMk/>
            <pc:sldMk cId="2329616995" sldId="421"/>
            <ac:spMk id="27" creationId="{9E249CF3-BCB7-4CEF-8196-7A5AEEF4CF98}"/>
          </ac:spMkLst>
        </pc:spChg>
        <pc:spChg chg="del">
          <ac:chgData name="Kulinich Bohdan" userId="48e65c9f34e137d0" providerId="LiveId" clId="{245AEF42-97BD-41C5-B9FA-0C46957E84A0}" dt="2020-06-19T02:52:53.232" v="4606" actId="478"/>
          <ac:spMkLst>
            <pc:docMk/>
            <pc:sldMk cId="2329616995" sldId="421"/>
            <ac:spMk id="29" creationId="{871F2421-509D-4FA2-8342-B7940EC261ED}"/>
          </ac:spMkLst>
        </pc:spChg>
        <pc:spChg chg="del">
          <ac:chgData name="Kulinich Bohdan" userId="48e65c9f34e137d0" providerId="LiveId" clId="{245AEF42-97BD-41C5-B9FA-0C46957E84A0}" dt="2020-06-19T02:52:53.232" v="4606" actId="478"/>
          <ac:spMkLst>
            <pc:docMk/>
            <pc:sldMk cId="2329616995" sldId="421"/>
            <ac:spMk id="30" creationId="{091A7590-0CE8-43BC-8A74-3A6E88AA46B8}"/>
          </ac:spMkLst>
        </pc:spChg>
        <pc:spChg chg="add mod">
          <ac:chgData name="Kulinich Bohdan" userId="48e65c9f34e137d0" providerId="LiveId" clId="{245AEF42-97BD-41C5-B9FA-0C46957E84A0}" dt="2020-06-19T02:55:51.978" v="4691" actId="14100"/>
          <ac:spMkLst>
            <pc:docMk/>
            <pc:sldMk cId="2329616995" sldId="421"/>
            <ac:spMk id="31" creationId="{8AE8E760-9477-45DE-ADE3-5CDBF2F38C1B}"/>
          </ac:spMkLst>
        </pc:spChg>
        <pc:spChg chg="add mod">
          <ac:chgData name="Kulinich Bohdan" userId="48e65c9f34e137d0" providerId="LiveId" clId="{245AEF42-97BD-41C5-B9FA-0C46957E84A0}" dt="2020-06-19T03:16:19.538" v="4914" actId="207"/>
          <ac:spMkLst>
            <pc:docMk/>
            <pc:sldMk cId="2329616995" sldId="421"/>
            <ac:spMk id="32" creationId="{900DAC8A-88E8-4C05-BD6D-B8E5BC8830F9}"/>
          </ac:spMkLst>
        </pc:spChg>
        <pc:spChg chg="del">
          <ac:chgData name="Kulinich Bohdan" userId="48e65c9f34e137d0" providerId="LiveId" clId="{245AEF42-97BD-41C5-B9FA-0C46957E84A0}" dt="2020-06-19T02:52:49.780" v="4604" actId="478"/>
          <ac:spMkLst>
            <pc:docMk/>
            <pc:sldMk cId="2329616995" sldId="421"/>
            <ac:spMk id="34" creationId="{20D70061-1AE6-48D9-A166-D421A4A612B8}"/>
          </ac:spMkLst>
        </pc:spChg>
        <pc:spChg chg="del">
          <ac:chgData name="Kulinich Bohdan" userId="48e65c9f34e137d0" providerId="LiveId" clId="{245AEF42-97BD-41C5-B9FA-0C46957E84A0}" dt="2020-06-19T02:52:49.780" v="4604" actId="478"/>
          <ac:spMkLst>
            <pc:docMk/>
            <pc:sldMk cId="2329616995" sldId="421"/>
            <ac:spMk id="35" creationId="{3332FBF8-15DD-47D1-A906-D050A861C9EB}"/>
          </ac:spMkLst>
        </pc:spChg>
        <pc:spChg chg="del">
          <ac:chgData name="Kulinich Bohdan" userId="48e65c9f34e137d0" providerId="LiveId" clId="{245AEF42-97BD-41C5-B9FA-0C46957E84A0}" dt="2020-06-19T02:52:51.487" v="4605" actId="478"/>
          <ac:spMkLst>
            <pc:docMk/>
            <pc:sldMk cId="2329616995" sldId="421"/>
            <ac:spMk id="37" creationId="{B6BC2704-F31F-4A81-BB57-38380F344A63}"/>
          </ac:spMkLst>
        </pc:spChg>
        <pc:spChg chg="del">
          <ac:chgData name="Kulinich Bohdan" userId="48e65c9f34e137d0" providerId="LiveId" clId="{245AEF42-97BD-41C5-B9FA-0C46957E84A0}" dt="2020-06-19T02:52:49.780" v="4604" actId="478"/>
          <ac:spMkLst>
            <pc:docMk/>
            <pc:sldMk cId="2329616995" sldId="421"/>
            <ac:spMk id="38" creationId="{ABCD1928-0AB5-43C9-96ED-682073E99262}"/>
          </ac:spMkLst>
        </pc:spChg>
        <pc:spChg chg="del">
          <ac:chgData name="Kulinich Bohdan" userId="48e65c9f34e137d0" providerId="LiveId" clId="{245AEF42-97BD-41C5-B9FA-0C46957E84A0}" dt="2020-06-19T02:52:49.780" v="4604" actId="478"/>
          <ac:spMkLst>
            <pc:docMk/>
            <pc:sldMk cId="2329616995" sldId="421"/>
            <ac:spMk id="40" creationId="{79611FC7-D1D6-407A-82F5-4E9E9127EC6A}"/>
          </ac:spMkLst>
        </pc:spChg>
        <pc:picChg chg="add mod">
          <ac:chgData name="Kulinich Bohdan" userId="48e65c9f34e137d0" providerId="LiveId" clId="{245AEF42-97BD-41C5-B9FA-0C46957E84A0}" dt="2020-06-19T03:22:50.085" v="5027" actId="1076"/>
          <ac:picMkLst>
            <pc:docMk/>
            <pc:sldMk cId="2329616995" sldId="421"/>
            <ac:picMk id="6" creationId="{8740BAC1-4FF3-4C33-B0B1-7199234670A3}"/>
          </ac:picMkLst>
        </pc:picChg>
        <pc:picChg chg="add mod ord">
          <ac:chgData name="Kulinich Bohdan" userId="48e65c9f34e137d0" providerId="LiveId" clId="{245AEF42-97BD-41C5-B9FA-0C46957E84A0}" dt="2020-06-19T03:22:50.085" v="5027" actId="1076"/>
          <ac:picMkLst>
            <pc:docMk/>
            <pc:sldMk cId="2329616995" sldId="421"/>
            <ac:picMk id="7" creationId="{4AFFCDEF-6939-4D02-9D25-C09346D333F2}"/>
          </ac:picMkLst>
        </pc:picChg>
        <pc:picChg chg="add mod ord">
          <ac:chgData name="Kulinich Bohdan" userId="48e65c9f34e137d0" providerId="LiveId" clId="{245AEF42-97BD-41C5-B9FA-0C46957E84A0}" dt="2020-06-19T03:22:50.085" v="5027" actId="1076"/>
          <ac:picMkLst>
            <pc:docMk/>
            <pc:sldMk cId="2329616995" sldId="421"/>
            <ac:picMk id="8" creationId="{820347D1-766E-45DD-899B-E52316E06272}"/>
          </ac:picMkLst>
        </pc:picChg>
        <pc:picChg chg="del">
          <ac:chgData name="Kulinich Bohdan" userId="48e65c9f34e137d0" providerId="LiveId" clId="{245AEF42-97BD-41C5-B9FA-0C46957E84A0}" dt="2020-06-19T02:52:53.232" v="4606" actId="478"/>
          <ac:picMkLst>
            <pc:docMk/>
            <pc:sldMk cId="2329616995" sldId="421"/>
            <ac:picMk id="8" creationId="{AB8247F3-C8B9-467E-9DEA-4299BDE0AD8E}"/>
          </ac:picMkLst>
        </pc:picChg>
        <pc:picChg chg="add mod">
          <ac:chgData name="Kulinich Bohdan" userId="48e65c9f34e137d0" providerId="LiveId" clId="{245AEF42-97BD-41C5-B9FA-0C46957E84A0}" dt="2020-06-19T02:55:18.910" v="4618"/>
          <ac:picMkLst>
            <pc:docMk/>
            <pc:sldMk cId="2329616995" sldId="421"/>
            <ac:picMk id="28" creationId="{F4C2BEDB-074B-4D8F-A20E-CA8F5F2DCBD9}"/>
          </ac:picMkLst>
        </pc:picChg>
        <pc:picChg chg="del">
          <ac:chgData name="Kulinich Bohdan" userId="48e65c9f34e137d0" providerId="LiveId" clId="{245AEF42-97BD-41C5-B9FA-0C46957E84A0}" dt="2020-06-19T02:52:49.780" v="4604" actId="478"/>
          <ac:picMkLst>
            <pc:docMk/>
            <pc:sldMk cId="2329616995" sldId="421"/>
            <ac:picMk id="36" creationId="{F23658CA-0F52-40EC-B8A7-D9C1A794C1CA}"/>
          </ac:picMkLst>
        </pc:picChg>
        <pc:picChg chg="del">
          <ac:chgData name="Kulinich Bohdan" userId="48e65c9f34e137d0" providerId="LiveId" clId="{245AEF42-97BD-41C5-B9FA-0C46957E84A0}" dt="2020-06-19T02:52:49.780" v="4604" actId="478"/>
          <ac:picMkLst>
            <pc:docMk/>
            <pc:sldMk cId="2329616995" sldId="421"/>
            <ac:picMk id="39" creationId="{228D2353-B20D-4619-A156-5031545C6C00}"/>
          </ac:picMkLst>
        </pc:picChg>
        <pc:picChg chg="del">
          <ac:chgData name="Kulinich Bohdan" userId="48e65c9f34e137d0" providerId="LiveId" clId="{245AEF42-97BD-41C5-B9FA-0C46957E84A0}" dt="2020-06-19T02:52:49.780" v="4604" actId="478"/>
          <ac:picMkLst>
            <pc:docMk/>
            <pc:sldMk cId="2329616995" sldId="421"/>
            <ac:picMk id="41" creationId="{992033A4-61FE-4B26-8483-1AF6C75A0F36}"/>
          </ac:picMkLst>
        </pc:picChg>
        <pc:cxnChg chg="add mod">
          <ac:chgData name="Kulinich Bohdan" userId="48e65c9f34e137d0" providerId="LiveId" clId="{245AEF42-97BD-41C5-B9FA-0C46957E84A0}" dt="2020-06-19T03:22:50.085" v="5027" actId="1076"/>
          <ac:cxnSpMkLst>
            <pc:docMk/>
            <pc:sldMk cId="2329616995" sldId="421"/>
            <ac:cxnSpMk id="10" creationId="{6AAFD779-34BB-4A8E-BEAD-33281E1273A0}"/>
          </ac:cxnSpMkLst>
        </pc:cxnChg>
        <pc:cxnChg chg="del">
          <ac:chgData name="Kulinich Bohdan" userId="48e65c9f34e137d0" providerId="LiveId" clId="{245AEF42-97BD-41C5-B9FA-0C46957E84A0}" dt="2020-06-19T02:52:48.130" v="4603" actId="478"/>
          <ac:cxnSpMkLst>
            <pc:docMk/>
            <pc:sldMk cId="2329616995" sldId="421"/>
            <ac:cxnSpMk id="13" creationId="{B7551B5F-2F76-4CAA-ACC2-D4DED94D6E76}"/>
          </ac:cxnSpMkLst>
        </pc:cxnChg>
        <pc:cxnChg chg="add mod ord">
          <ac:chgData name="Kulinich Bohdan" userId="48e65c9f34e137d0" providerId="LiveId" clId="{245AEF42-97BD-41C5-B9FA-0C46957E84A0}" dt="2020-06-19T03:22:50.085" v="5027" actId="1076"/>
          <ac:cxnSpMkLst>
            <pc:docMk/>
            <pc:sldMk cId="2329616995" sldId="421"/>
            <ac:cxnSpMk id="13" creationId="{C9188E1F-E018-48F9-A6D4-50EFCF23098D}"/>
          </ac:cxnSpMkLst>
        </pc:cxnChg>
        <pc:cxnChg chg="add mod">
          <ac:chgData name="Kulinich Bohdan" userId="48e65c9f34e137d0" providerId="LiveId" clId="{245AEF42-97BD-41C5-B9FA-0C46957E84A0}" dt="2020-06-19T02:54:30.068" v="4608" actId="14100"/>
          <ac:cxnSpMkLst>
            <pc:docMk/>
            <pc:sldMk cId="2329616995" sldId="421"/>
            <ac:cxnSpMk id="24" creationId="{5A30052B-6909-4E80-A40A-CC9502295B98}"/>
          </ac:cxnSpMkLst>
        </pc:cxnChg>
        <pc:cxnChg chg="add mod ord">
          <ac:chgData name="Kulinich Bohdan" userId="48e65c9f34e137d0" providerId="LiveId" clId="{245AEF42-97BD-41C5-B9FA-0C46957E84A0}" dt="2020-06-19T03:22:50.085" v="5027" actId="1076"/>
          <ac:cxnSpMkLst>
            <pc:docMk/>
            <pc:sldMk cId="2329616995" sldId="421"/>
            <ac:cxnSpMk id="29" creationId="{93947067-B887-4562-A647-93204FC03083}"/>
          </ac:cxnSpMkLst>
        </pc:cxnChg>
      </pc:sldChg>
      <pc:sldChg chg="add del">
        <pc:chgData name="Kulinich Bohdan" userId="48e65c9f34e137d0" providerId="LiveId" clId="{245AEF42-97BD-41C5-B9FA-0C46957E84A0}" dt="2020-06-19T02:52:35.907" v="4594"/>
        <pc:sldMkLst>
          <pc:docMk/>
          <pc:sldMk cId="3139306218" sldId="421"/>
        </pc:sldMkLst>
      </pc:sldChg>
      <pc:sldChg chg="addSp delSp modSp add mod modTransition modAnim">
        <pc:chgData name="Kulinich Bohdan" userId="48e65c9f34e137d0" providerId="LiveId" clId="{245AEF42-97BD-41C5-B9FA-0C46957E84A0}" dt="2020-06-20T06:30:34.218" v="6092" actId="208"/>
        <pc:sldMkLst>
          <pc:docMk/>
          <pc:sldMk cId="2695871161" sldId="422"/>
        </pc:sldMkLst>
        <pc:spChg chg="add mod">
          <ac:chgData name="Kulinich Bohdan" userId="48e65c9f34e137d0" providerId="LiveId" clId="{245AEF42-97BD-41C5-B9FA-0C46957E84A0}" dt="2020-06-19T03:24:49.633" v="5045" actId="1076"/>
          <ac:spMkLst>
            <pc:docMk/>
            <pc:sldMk cId="2695871161" sldId="422"/>
            <ac:spMk id="27" creationId="{10ADE20C-5344-40AC-894B-D1EA5D5BA39B}"/>
          </ac:spMkLst>
        </pc:spChg>
        <pc:spChg chg="add mod">
          <ac:chgData name="Kulinich Bohdan" userId="48e65c9f34e137d0" providerId="LiveId" clId="{245AEF42-97BD-41C5-B9FA-0C46957E84A0}" dt="2020-06-19T03:24:55.063" v="5046" actId="20577"/>
          <ac:spMkLst>
            <pc:docMk/>
            <pc:sldMk cId="2695871161" sldId="422"/>
            <ac:spMk id="30" creationId="{B5158F62-76DF-4C42-84D5-B1AF9521B475}"/>
          </ac:spMkLst>
        </pc:spChg>
        <pc:spChg chg="del">
          <ac:chgData name="Kulinich Bohdan" userId="48e65c9f34e137d0" providerId="LiveId" clId="{245AEF42-97BD-41C5-B9FA-0C46957E84A0}" dt="2020-06-19T03:28:18.438" v="5206" actId="478"/>
          <ac:spMkLst>
            <pc:docMk/>
            <pc:sldMk cId="2695871161" sldId="422"/>
            <ac:spMk id="31" creationId="{8AE8E760-9477-45DE-ADE3-5CDBF2F38C1B}"/>
          </ac:spMkLst>
        </pc:spChg>
        <pc:spChg chg="add mod">
          <ac:chgData name="Kulinich Bohdan" userId="48e65c9f34e137d0" providerId="LiveId" clId="{245AEF42-97BD-41C5-B9FA-0C46957E84A0}" dt="2020-06-19T03:25:04.869" v="5049" actId="1076"/>
          <ac:spMkLst>
            <pc:docMk/>
            <pc:sldMk cId="2695871161" sldId="422"/>
            <ac:spMk id="33" creationId="{113D957D-2B7E-41C0-8C04-588166D45EE6}"/>
          </ac:spMkLst>
        </pc:spChg>
        <pc:spChg chg="add mod">
          <ac:chgData name="Kulinich Bohdan" userId="48e65c9f34e137d0" providerId="LiveId" clId="{245AEF42-97BD-41C5-B9FA-0C46957E84A0}" dt="2020-06-19T03:25:07.024" v="5050" actId="20577"/>
          <ac:spMkLst>
            <pc:docMk/>
            <pc:sldMk cId="2695871161" sldId="422"/>
            <ac:spMk id="34" creationId="{EEEFA755-685E-4FDA-A63D-86707A367A23}"/>
          </ac:spMkLst>
        </pc:spChg>
        <pc:spChg chg="add mod">
          <ac:chgData name="Kulinich Bohdan" userId="48e65c9f34e137d0" providerId="LiveId" clId="{245AEF42-97BD-41C5-B9FA-0C46957E84A0}" dt="2020-06-19T03:26:26.998" v="5191" actId="14100"/>
          <ac:spMkLst>
            <pc:docMk/>
            <pc:sldMk cId="2695871161" sldId="422"/>
            <ac:spMk id="35" creationId="{5857A386-6790-4F90-995A-08CCA7EC306A}"/>
          </ac:spMkLst>
        </pc:spChg>
        <pc:picChg chg="del">
          <ac:chgData name="Kulinich Bohdan" userId="48e65c9f34e137d0" providerId="LiveId" clId="{245AEF42-97BD-41C5-B9FA-0C46957E84A0}" dt="2020-06-19T03:28:18.438" v="5206" actId="478"/>
          <ac:picMkLst>
            <pc:docMk/>
            <pc:sldMk cId="2695871161" sldId="422"/>
            <ac:picMk id="28" creationId="{F4C2BEDB-074B-4D8F-A20E-CA8F5F2DCBD9}"/>
          </ac:picMkLst>
        </pc:picChg>
        <pc:cxnChg chg="mod">
          <ac:chgData name="Kulinich Bohdan" userId="48e65c9f34e137d0" providerId="LiveId" clId="{245AEF42-97BD-41C5-B9FA-0C46957E84A0}" dt="2020-06-20T06:30:34.218" v="6092" actId="208"/>
          <ac:cxnSpMkLst>
            <pc:docMk/>
            <pc:sldMk cId="2695871161" sldId="422"/>
            <ac:cxnSpMk id="24" creationId="{5A30052B-6909-4E80-A40A-CC9502295B98}"/>
          </ac:cxnSpMkLst>
        </pc:cxnChg>
      </pc:sldChg>
      <pc:sldChg chg="add del">
        <pc:chgData name="Kulinich Bohdan" userId="48e65c9f34e137d0" providerId="LiveId" clId="{245AEF42-97BD-41C5-B9FA-0C46957E84A0}" dt="2020-06-19T05:51:07.382" v="5570" actId="47"/>
        <pc:sldMkLst>
          <pc:docMk/>
          <pc:sldMk cId="1770655435" sldId="423"/>
        </pc:sldMkLst>
      </pc:sldChg>
      <pc:sldChg chg="addSp delSp modSp add mod ord delAnim modAnim">
        <pc:chgData name="Kulinich Bohdan" userId="48e65c9f34e137d0" providerId="LiveId" clId="{245AEF42-97BD-41C5-B9FA-0C46957E84A0}" dt="2020-06-19T16:50:23.474" v="6012"/>
        <pc:sldMkLst>
          <pc:docMk/>
          <pc:sldMk cId="3046331109" sldId="423"/>
        </pc:sldMkLst>
        <pc:spChg chg="mod">
          <ac:chgData name="Kulinich Bohdan" userId="48e65c9f34e137d0" providerId="LiveId" clId="{245AEF42-97BD-41C5-B9FA-0C46957E84A0}" dt="2020-06-19T16:31:53.604" v="5796" actId="1076"/>
          <ac:spMkLst>
            <pc:docMk/>
            <pc:sldMk cId="3046331109" sldId="423"/>
            <ac:spMk id="6" creationId="{4CD1B612-D16C-4F70-8335-78480BFE8EC8}"/>
          </ac:spMkLst>
        </pc:spChg>
        <pc:spChg chg="del">
          <ac:chgData name="Kulinich Bohdan" userId="48e65c9f34e137d0" providerId="LiveId" clId="{245AEF42-97BD-41C5-B9FA-0C46957E84A0}" dt="2020-06-19T16:03:15.217" v="5572" actId="478"/>
          <ac:spMkLst>
            <pc:docMk/>
            <pc:sldMk cId="3046331109" sldId="423"/>
            <ac:spMk id="9" creationId="{6CBE4EA9-3EC4-4647-8459-6CB04DC725B8}"/>
          </ac:spMkLst>
        </pc:spChg>
        <pc:spChg chg="add mod">
          <ac:chgData name="Kulinich Bohdan" userId="48e65c9f34e137d0" providerId="LiveId" clId="{245AEF42-97BD-41C5-B9FA-0C46957E84A0}" dt="2020-06-19T16:22:25.200" v="5670" actId="1076"/>
          <ac:spMkLst>
            <pc:docMk/>
            <pc:sldMk cId="3046331109" sldId="423"/>
            <ac:spMk id="55" creationId="{D5C27AF0-40F8-4F21-AE6C-3E1D9B10F6E4}"/>
          </ac:spMkLst>
        </pc:spChg>
        <pc:spChg chg="add mod">
          <ac:chgData name="Kulinich Bohdan" userId="48e65c9f34e137d0" providerId="LiveId" clId="{245AEF42-97BD-41C5-B9FA-0C46957E84A0}" dt="2020-06-19T16:23:04.444" v="5683" actId="1076"/>
          <ac:spMkLst>
            <pc:docMk/>
            <pc:sldMk cId="3046331109" sldId="423"/>
            <ac:spMk id="56" creationId="{3316E036-2517-4B83-9446-3EB5724446D6}"/>
          </ac:spMkLst>
        </pc:spChg>
        <pc:spChg chg="add mod">
          <ac:chgData name="Kulinich Bohdan" userId="48e65c9f34e137d0" providerId="LiveId" clId="{245AEF42-97BD-41C5-B9FA-0C46957E84A0}" dt="2020-06-19T16:22:29.899" v="5672" actId="1076"/>
          <ac:spMkLst>
            <pc:docMk/>
            <pc:sldMk cId="3046331109" sldId="423"/>
            <ac:spMk id="57" creationId="{84535CCF-40AB-48E5-9E39-77AF5BE42A5D}"/>
          </ac:spMkLst>
        </pc:spChg>
        <pc:spChg chg="add mod">
          <ac:chgData name="Kulinich Bohdan" userId="48e65c9f34e137d0" providerId="LiveId" clId="{245AEF42-97BD-41C5-B9FA-0C46957E84A0}" dt="2020-06-19T16:22:36.859" v="5675" actId="1076"/>
          <ac:spMkLst>
            <pc:docMk/>
            <pc:sldMk cId="3046331109" sldId="423"/>
            <ac:spMk id="58" creationId="{37BC6410-AFC9-45EA-BB12-AC61DF997FA4}"/>
          </ac:spMkLst>
        </pc:spChg>
        <pc:spChg chg="add mod">
          <ac:chgData name="Kulinich Bohdan" userId="48e65c9f34e137d0" providerId="LiveId" clId="{245AEF42-97BD-41C5-B9FA-0C46957E84A0}" dt="2020-06-19T16:22:45.409" v="5678" actId="1076"/>
          <ac:spMkLst>
            <pc:docMk/>
            <pc:sldMk cId="3046331109" sldId="423"/>
            <ac:spMk id="59" creationId="{A8CB77A9-AD6F-4B58-AA95-992128F518E5}"/>
          </ac:spMkLst>
        </pc:spChg>
        <pc:spChg chg="add mod">
          <ac:chgData name="Kulinich Bohdan" userId="48e65c9f34e137d0" providerId="LiveId" clId="{245AEF42-97BD-41C5-B9FA-0C46957E84A0}" dt="2020-06-19T16:22:52.806" v="5681" actId="1076"/>
          <ac:spMkLst>
            <pc:docMk/>
            <pc:sldMk cId="3046331109" sldId="423"/>
            <ac:spMk id="60" creationId="{B156AC43-2BE2-4179-A8D6-98DF291F53BB}"/>
          </ac:spMkLst>
        </pc:spChg>
        <pc:spChg chg="add mod">
          <ac:chgData name="Kulinich Bohdan" userId="48e65c9f34e137d0" providerId="LiveId" clId="{245AEF42-97BD-41C5-B9FA-0C46957E84A0}" dt="2020-06-19T16:23:21.284" v="5688" actId="20577"/>
          <ac:spMkLst>
            <pc:docMk/>
            <pc:sldMk cId="3046331109" sldId="423"/>
            <ac:spMk id="61" creationId="{BA763CA8-723B-40D0-9652-B6B9488B66A3}"/>
          </ac:spMkLst>
        </pc:spChg>
        <pc:spChg chg="add mod">
          <ac:chgData name="Kulinich Bohdan" userId="48e65c9f34e137d0" providerId="LiveId" clId="{245AEF42-97BD-41C5-B9FA-0C46957E84A0}" dt="2020-06-19T16:23:28.374" v="5691" actId="20577"/>
          <ac:spMkLst>
            <pc:docMk/>
            <pc:sldMk cId="3046331109" sldId="423"/>
            <ac:spMk id="62" creationId="{D0AE88BE-FE66-47ED-93CA-BD680288A53D}"/>
          </ac:spMkLst>
        </pc:spChg>
        <pc:spChg chg="add mod">
          <ac:chgData name="Kulinich Bohdan" userId="48e65c9f34e137d0" providerId="LiveId" clId="{245AEF42-97BD-41C5-B9FA-0C46957E84A0}" dt="2020-06-19T16:23:36.039" v="5694" actId="20577"/>
          <ac:spMkLst>
            <pc:docMk/>
            <pc:sldMk cId="3046331109" sldId="423"/>
            <ac:spMk id="63" creationId="{89665D3F-5218-433D-889F-1A3E3A164046}"/>
          </ac:spMkLst>
        </pc:spChg>
        <pc:spChg chg="add mod">
          <ac:chgData name="Kulinich Bohdan" userId="48e65c9f34e137d0" providerId="LiveId" clId="{245AEF42-97BD-41C5-B9FA-0C46957E84A0}" dt="2020-06-19T16:23:42.724" v="5697" actId="20577"/>
          <ac:spMkLst>
            <pc:docMk/>
            <pc:sldMk cId="3046331109" sldId="423"/>
            <ac:spMk id="64" creationId="{8C2E2310-9286-4F49-8016-D686A87558C7}"/>
          </ac:spMkLst>
        </pc:spChg>
        <pc:spChg chg="add mod">
          <ac:chgData name="Kulinich Bohdan" userId="48e65c9f34e137d0" providerId="LiveId" clId="{245AEF42-97BD-41C5-B9FA-0C46957E84A0}" dt="2020-06-19T16:32:51.789" v="5855" actId="20577"/>
          <ac:spMkLst>
            <pc:docMk/>
            <pc:sldMk cId="3046331109" sldId="423"/>
            <ac:spMk id="65" creationId="{ABA347A4-65AA-4258-8688-72D4305BC36D}"/>
          </ac:spMkLst>
        </pc:spChg>
        <pc:spChg chg="add mod">
          <ac:chgData name="Kulinich Bohdan" userId="48e65c9f34e137d0" providerId="LiveId" clId="{245AEF42-97BD-41C5-B9FA-0C46957E84A0}" dt="2020-06-19T16:37:01.509" v="5916" actId="20577"/>
          <ac:spMkLst>
            <pc:docMk/>
            <pc:sldMk cId="3046331109" sldId="423"/>
            <ac:spMk id="66" creationId="{583DE150-25E7-4A4F-990C-18C40ACBFF53}"/>
          </ac:spMkLst>
        </pc:spChg>
        <pc:spChg chg="add mod">
          <ac:chgData name="Kulinich Bohdan" userId="48e65c9f34e137d0" providerId="LiveId" clId="{245AEF42-97BD-41C5-B9FA-0C46957E84A0}" dt="2020-06-19T16:48:30.024" v="6003" actId="14100"/>
          <ac:spMkLst>
            <pc:docMk/>
            <pc:sldMk cId="3046331109" sldId="423"/>
            <ac:spMk id="67" creationId="{08DBB32B-1F1B-4302-9726-FB4D845B68E9}"/>
          </ac:spMkLst>
        </pc:spChg>
        <pc:grpChg chg="add del mod">
          <ac:chgData name="Kulinich Bohdan" userId="48e65c9f34e137d0" providerId="LiveId" clId="{245AEF42-97BD-41C5-B9FA-0C46957E84A0}" dt="2020-06-19T16:06:30.527" v="5631" actId="165"/>
          <ac:grpSpMkLst>
            <pc:docMk/>
            <pc:sldMk cId="3046331109" sldId="423"/>
            <ac:grpSpMk id="34" creationId="{B3A7747F-02C3-4825-BB7C-9092C436685B}"/>
          </ac:grpSpMkLst>
        </pc:grpChg>
        <pc:picChg chg="del">
          <ac:chgData name="Kulinich Bohdan" userId="48e65c9f34e137d0" providerId="LiveId" clId="{245AEF42-97BD-41C5-B9FA-0C46957E84A0}" dt="2020-06-19T16:03:16.017" v="5573" actId="478"/>
          <ac:picMkLst>
            <pc:docMk/>
            <pc:sldMk cId="3046331109" sldId="423"/>
            <ac:picMk id="7" creationId="{AC79E655-C4F8-460F-B4A7-A693C335F4C0}"/>
          </ac:picMkLst>
        </pc:picChg>
        <pc:picChg chg="del">
          <ac:chgData name="Kulinich Bohdan" userId="48e65c9f34e137d0" providerId="LiveId" clId="{245AEF42-97BD-41C5-B9FA-0C46957E84A0}" dt="2020-06-19T16:03:18.037" v="5575" actId="478"/>
          <ac:picMkLst>
            <pc:docMk/>
            <pc:sldMk cId="3046331109" sldId="423"/>
            <ac:picMk id="25" creationId="{822C6C51-A13C-44C3-BC7A-49FAF6C01AE4}"/>
          </ac:picMkLst>
        </pc:picChg>
        <pc:cxnChg chg="add mod topLvl">
          <ac:chgData name="Kulinich Bohdan" userId="48e65c9f34e137d0" providerId="LiveId" clId="{245AEF42-97BD-41C5-B9FA-0C46957E84A0}" dt="2020-06-19T16:21:49.139" v="5667" actId="1076"/>
          <ac:cxnSpMkLst>
            <pc:docMk/>
            <pc:sldMk cId="3046331109" sldId="423"/>
            <ac:cxnSpMk id="10" creationId="{D884A276-91B7-4827-B16C-8522DE4CDAF6}"/>
          </ac:cxnSpMkLst>
        </pc:cxnChg>
        <pc:cxnChg chg="add del mod">
          <ac:chgData name="Kulinich Bohdan" userId="48e65c9f34e137d0" providerId="LiveId" clId="{245AEF42-97BD-41C5-B9FA-0C46957E84A0}" dt="2020-06-19T16:03:59.287" v="5594"/>
          <ac:cxnSpMkLst>
            <pc:docMk/>
            <pc:sldMk cId="3046331109" sldId="423"/>
            <ac:cxnSpMk id="14" creationId="{BF750F07-44C4-4249-8623-13C42A247F29}"/>
          </ac:cxnSpMkLst>
        </pc:cxnChg>
        <pc:cxnChg chg="add mod topLvl">
          <ac:chgData name="Kulinich Bohdan" userId="48e65c9f34e137d0" providerId="LiveId" clId="{245AEF42-97BD-41C5-B9FA-0C46957E84A0}" dt="2020-06-19T16:21:49.139" v="5667" actId="1076"/>
          <ac:cxnSpMkLst>
            <pc:docMk/>
            <pc:sldMk cId="3046331109" sldId="423"/>
            <ac:cxnSpMk id="21" creationId="{D79AC45F-59E2-4086-A5AF-EF22B6B25D09}"/>
          </ac:cxnSpMkLst>
        </pc:cxnChg>
        <pc:cxnChg chg="add mod topLvl">
          <ac:chgData name="Kulinich Bohdan" userId="48e65c9f34e137d0" providerId="LiveId" clId="{245AEF42-97BD-41C5-B9FA-0C46957E84A0}" dt="2020-06-19T16:21:49.139" v="5667" actId="1076"/>
          <ac:cxnSpMkLst>
            <pc:docMk/>
            <pc:sldMk cId="3046331109" sldId="423"/>
            <ac:cxnSpMk id="22" creationId="{44137667-9DC2-42E8-AF5C-BFA0434436FD}"/>
          </ac:cxnSpMkLst>
        </pc:cxnChg>
        <pc:cxnChg chg="add mod topLvl">
          <ac:chgData name="Kulinich Bohdan" userId="48e65c9f34e137d0" providerId="LiveId" clId="{245AEF42-97BD-41C5-B9FA-0C46957E84A0}" dt="2020-06-19T16:21:49.139" v="5667" actId="1076"/>
          <ac:cxnSpMkLst>
            <pc:docMk/>
            <pc:sldMk cId="3046331109" sldId="423"/>
            <ac:cxnSpMk id="26" creationId="{5704FBE7-0CB9-46F3-8D72-924639BF9B0F}"/>
          </ac:cxnSpMkLst>
        </pc:cxnChg>
        <pc:cxnChg chg="add del mod">
          <ac:chgData name="Kulinich Bohdan" userId="48e65c9f34e137d0" providerId="LiveId" clId="{245AEF42-97BD-41C5-B9FA-0C46957E84A0}" dt="2020-06-19T16:06:59.771" v="5643"/>
          <ac:cxnSpMkLst>
            <pc:docMk/>
            <pc:sldMk cId="3046331109" sldId="423"/>
            <ac:cxnSpMk id="36" creationId="{35512EA9-0A7B-4F1C-BD87-965FAD5BEF55}"/>
          </ac:cxnSpMkLst>
        </pc:cxnChg>
      </pc:sldChg>
      <pc:sldChg chg="addSp delSp modSp add mod delAnim modAnim">
        <pc:chgData name="Kulinich Bohdan" userId="48e65c9f34e137d0" providerId="LiveId" clId="{245AEF42-97BD-41C5-B9FA-0C46957E84A0}" dt="2020-06-20T08:09:52.348" v="6840" actId="20577"/>
        <pc:sldMkLst>
          <pc:docMk/>
          <pc:sldMk cId="895604242" sldId="424"/>
        </pc:sldMkLst>
        <pc:spChg chg="mod">
          <ac:chgData name="Kulinich Bohdan" userId="48e65c9f34e137d0" providerId="LiveId" clId="{245AEF42-97BD-41C5-B9FA-0C46957E84A0}" dt="2020-06-20T06:38:43.545" v="6246" actId="20577"/>
          <ac:spMkLst>
            <pc:docMk/>
            <pc:sldMk cId="895604242" sldId="424"/>
            <ac:spMk id="6" creationId="{4CD1B612-D16C-4F70-8335-78480BFE8EC8}"/>
          </ac:spMkLst>
        </pc:spChg>
        <pc:spChg chg="mod">
          <ac:chgData name="Kulinich Bohdan" userId="48e65c9f34e137d0" providerId="LiveId" clId="{245AEF42-97BD-41C5-B9FA-0C46957E84A0}" dt="2020-06-20T08:09:52.348" v="6840" actId="20577"/>
          <ac:spMkLst>
            <pc:docMk/>
            <pc:sldMk cId="895604242" sldId="424"/>
            <ac:spMk id="51" creationId="{86BC9140-E395-435D-A852-213A1317C46C}"/>
          </ac:spMkLst>
        </pc:spChg>
        <pc:spChg chg="del">
          <ac:chgData name="Kulinich Bohdan" userId="48e65c9f34e137d0" providerId="LiveId" clId="{245AEF42-97BD-41C5-B9FA-0C46957E84A0}" dt="2020-06-20T06:28:46.776" v="6015" actId="478"/>
          <ac:spMkLst>
            <pc:docMk/>
            <pc:sldMk cId="895604242" sldId="424"/>
            <ac:spMk id="55" creationId="{D5C27AF0-40F8-4F21-AE6C-3E1D9B10F6E4}"/>
          </ac:spMkLst>
        </pc:spChg>
        <pc:spChg chg="del">
          <ac:chgData name="Kulinich Bohdan" userId="48e65c9f34e137d0" providerId="LiveId" clId="{245AEF42-97BD-41C5-B9FA-0C46957E84A0}" dt="2020-06-20T06:28:46.776" v="6015" actId="478"/>
          <ac:spMkLst>
            <pc:docMk/>
            <pc:sldMk cId="895604242" sldId="424"/>
            <ac:spMk id="56" creationId="{3316E036-2517-4B83-9446-3EB5724446D6}"/>
          </ac:spMkLst>
        </pc:spChg>
        <pc:spChg chg="del">
          <ac:chgData name="Kulinich Bohdan" userId="48e65c9f34e137d0" providerId="LiveId" clId="{245AEF42-97BD-41C5-B9FA-0C46957E84A0}" dt="2020-06-20T06:28:46.776" v="6015" actId="478"/>
          <ac:spMkLst>
            <pc:docMk/>
            <pc:sldMk cId="895604242" sldId="424"/>
            <ac:spMk id="57" creationId="{84535CCF-40AB-48E5-9E39-77AF5BE42A5D}"/>
          </ac:spMkLst>
        </pc:spChg>
        <pc:spChg chg="del">
          <ac:chgData name="Kulinich Bohdan" userId="48e65c9f34e137d0" providerId="LiveId" clId="{245AEF42-97BD-41C5-B9FA-0C46957E84A0}" dt="2020-06-20T06:28:46.776" v="6015" actId="478"/>
          <ac:spMkLst>
            <pc:docMk/>
            <pc:sldMk cId="895604242" sldId="424"/>
            <ac:spMk id="58" creationId="{37BC6410-AFC9-45EA-BB12-AC61DF997FA4}"/>
          </ac:spMkLst>
        </pc:spChg>
        <pc:spChg chg="del">
          <ac:chgData name="Kulinich Bohdan" userId="48e65c9f34e137d0" providerId="LiveId" clId="{245AEF42-97BD-41C5-B9FA-0C46957E84A0}" dt="2020-06-20T06:28:46.776" v="6015" actId="478"/>
          <ac:spMkLst>
            <pc:docMk/>
            <pc:sldMk cId="895604242" sldId="424"/>
            <ac:spMk id="59" creationId="{A8CB77A9-AD6F-4B58-AA95-992128F518E5}"/>
          </ac:spMkLst>
        </pc:spChg>
        <pc:spChg chg="del">
          <ac:chgData name="Kulinich Bohdan" userId="48e65c9f34e137d0" providerId="LiveId" clId="{245AEF42-97BD-41C5-B9FA-0C46957E84A0}" dt="2020-06-20T06:28:46.776" v="6015" actId="478"/>
          <ac:spMkLst>
            <pc:docMk/>
            <pc:sldMk cId="895604242" sldId="424"/>
            <ac:spMk id="60" creationId="{B156AC43-2BE2-4179-A8D6-98DF291F53BB}"/>
          </ac:spMkLst>
        </pc:spChg>
        <pc:spChg chg="del">
          <ac:chgData name="Kulinich Bohdan" userId="48e65c9f34e137d0" providerId="LiveId" clId="{245AEF42-97BD-41C5-B9FA-0C46957E84A0}" dt="2020-06-20T06:28:46.776" v="6015" actId="478"/>
          <ac:spMkLst>
            <pc:docMk/>
            <pc:sldMk cId="895604242" sldId="424"/>
            <ac:spMk id="61" creationId="{BA763CA8-723B-40D0-9652-B6B9488B66A3}"/>
          </ac:spMkLst>
        </pc:spChg>
        <pc:spChg chg="del">
          <ac:chgData name="Kulinich Bohdan" userId="48e65c9f34e137d0" providerId="LiveId" clId="{245AEF42-97BD-41C5-B9FA-0C46957E84A0}" dt="2020-06-20T06:28:46.776" v="6015" actId="478"/>
          <ac:spMkLst>
            <pc:docMk/>
            <pc:sldMk cId="895604242" sldId="424"/>
            <ac:spMk id="62" creationId="{D0AE88BE-FE66-47ED-93CA-BD680288A53D}"/>
          </ac:spMkLst>
        </pc:spChg>
        <pc:spChg chg="del">
          <ac:chgData name="Kulinich Bohdan" userId="48e65c9f34e137d0" providerId="LiveId" clId="{245AEF42-97BD-41C5-B9FA-0C46957E84A0}" dt="2020-06-20T06:28:46.776" v="6015" actId="478"/>
          <ac:spMkLst>
            <pc:docMk/>
            <pc:sldMk cId="895604242" sldId="424"/>
            <ac:spMk id="63" creationId="{89665D3F-5218-433D-889F-1A3E3A164046}"/>
          </ac:spMkLst>
        </pc:spChg>
        <pc:spChg chg="del">
          <ac:chgData name="Kulinich Bohdan" userId="48e65c9f34e137d0" providerId="LiveId" clId="{245AEF42-97BD-41C5-B9FA-0C46957E84A0}" dt="2020-06-20T06:28:46.776" v="6015" actId="478"/>
          <ac:spMkLst>
            <pc:docMk/>
            <pc:sldMk cId="895604242" sldId="424"/>
            <ac:spMk id="64" creationId="{8C2E2310-9286-4F49-8016-D686A87558C7}"/>
          </ac:spMkLst>
        </pc:spChg>
        <pc:spChg chg="mod">
          <ac:chgData name="Kulinich Bohdan" userId="48e65c9f34e137d0" providerId="LiveId" clId="{245AEF42-97BD-41C5-B9FA-0C46957E84A0}" dt="2020-06-20T07:17:24.153" v="6445" actId="20577"/>
          <ac:spMkLst>
            <pc:docMk/>
            <pc:sldMk cId="895604242" sldId="424"/>
            <ac:spMk id="65" creationId="{ABA347A4-65AA-4258-8688-72D4305BC36D}"/>
          </ac:spMkLst>
        </pc:spChg>
        <pc:spChg chg="mod">
          <ac:chgData name="Kulinich Bohdan" userId="48e65c9f34e137d0" providerId="LiveId" clId="{245AEF42-97BD-41C5-B9FA-0C46957E84A0}" dt="2020-06-20T06:40:59.474" v="6362" actId="20577"/>
          <ac:spMkLst>
            <pc:docMk/>
            <pc:sldMk cId="895604242" sldId="424"/>
            <ac:spMk id="66" creationId="{583DE150-25E7-4A4F-990C-18C40ACBFF53}"/>
          </ac:spMkLst>
        </pc:spChg>
        <pc:spChg chg="mod">
          <ac:chgData name="Kulinich Bohdan" userId="48e65c9f34e137d0" providerId="LiveId" clId="{245AEF42-97BD-41C5-B9FA-0C46957E84A0}" dt="2020-06-20T06:49:19.530" v="6408" actId="14100"/>
          <ac:spMkLst>
            <pc:docMk/>
            <pc:sldMk cId="895604242" sldId="424"/>
            <ac:spMk id="67" creationId="{08DBB32B-1F1B-4302-9726-FB4D845B68E9}"/>
          </ac:spMkLst>
        </pc:spChg>
        <pc:spChg chg="add mod">
          <ac:chgData name="Kulinich Bohdan" userId="48e65c9f34e137d0" providerId="LiveId" clId="{245AEF42-97BD-41C5-B9FA-0C46957E84A0}" dt="2020-06-20T06:35:18.910" v="6159" actId="1076"/>
          <ac:spMkLst>
            <pc:docMk/>
            <pc:sldMk cId="895604242" sldId="424"/>
            <ac:spMk id="72" creationId="{9E397539-EA9A-4FF2-8E39-B24E46DBC7E6}"/>
          </ac:spMkLst>
        </pc:spChg>
        <pc:spChg chg="add mod">
          <ac:chgData name="Kulinich Bohdan" userId="48e65c9f34e137d0" providerId="LiveId" clId="{245AEF42-97BD-41C5-B9FA-0C46957E84A0}" dt="2020-06-20T06:35:23.958" v="6161" actId="1076"/>
          <ac:spMkLst>
            <pc:docMk/>
            <pc:sldMk cId="895604242" sldId="424"/>
            <ac:spMk id="73" creationId="{0B34DC66-F833-46ED-8A74-765B1AA8F219}"/>
          </ac:spMkLst>
        </pc:spChg>
        <pc:spChg chg="add mod">
          <ac:chgData name="Kulinich Bohdan" userId="48e65c9f34e137d0" providerId="LiveId" clId="{245AEF42-97BD-41C5-B9FA-0C46957E84A0}" dt="2020-06-20T06:35:37.535" v="6164" actId="20577"/>
          <ac:spMkLst>
            <pc:docMk/>
            <pc:sldMk cId="895604242" sldId="424"/>
            <ac:spMk id="74" creationId="{5EA751BA-A2DA-458A-AF24-14D3C6E26F00}"/>
          </ac:spMkLst>
        </pc:spChg>
        <pc:spChg chg="add mod">
          <ac:chgData name="Kulinich Bohdan" userId="48e65c9f34e137d0" providerId="LiveId" clId="{245AEF42-97BD-41C5-B9FA-0C46957E84A0}" dt="2020-06-20T06:35:47.034" v="6168" actId="20577"/>
          <ac:spMkLst>
            <pc:docMk/>
            <pc:sldMk cId="895604242" sldId="424"/>
            <ac:spMk id="75" creationId="{DE7FF6F6-DB27-4631-9687-4516F287A7A5}"/>
          </ac:spMkLst>
        </pc:spChg>
        <pc:spChg chg="add mod">
          <ac:chgData name="Kulinich Bohdan" userId="48e65c9f34e137d0" providerId="LiveId" clId="{245AEF42-97BD-41C5-B9FA-0C46957E84A0}" dt="2020-06-20T06:35:53.226" v="6171" actId="20577"/>
          <ac:spMkLst>
            <pc:docMk/>
            <pc:sldMk cId="895604242" sldId="424"/>
            <ac:spMk id="76" creationId="{DC6D70F7-B5D3-4915-B31F-BBED281D4445}"/>
          </ac:spMkLst>
        </pc:spChg>
        <pc:spChg chg="add mod">
          <ac:chgData name="Kulinich Bohdan" userId="48e65c9f34e137d0" providerId="LiveId" clId="{245AEF42-97BD-41C5-B9FA-0C46957E84A0}" dt="2020-06-20T06:36:00.245" v="6174" actId="20577"/>
          <ac:spMkLst>
            <pc:docMk/>
            <pc:sldMk cId="895604242" sldId="424"/>
            <ac:spMk id="77" creationId="{F3BC2BD8-8829-454A-8E89-63C5204DF65D}"/>
          </ac:spMkLst>
        </pc:spChg>
        <pc:spChg chg="add mod">
          <ac:chgData name="Kulinich Bohdan" userId="48e65c9f34e137d0" providerId="LiveId" clId="{245AEF42-97BD-41C5-B9FA-0C46957E84A0}" dt="2020-06-20T06:36:30.409" v="6187" actId="1076"/>
          <ac:spMkLst>
            <pc:docMk/>
            <pc:sldMk cId="895604242" sldId="424"/>
            <ac:spMk id="78" creationId="{2E1A94EE-04DD-437D-9B0B-67FB6856F6D8}"/>
          </ac:spMkLst>
        </pc:spChg>
        <pc:spChg chg="add mod">
          <ac:chgData name="Kulinich Bohdan" userId="48e65c9f34e137d0" providerId="LiveId" clId="{245AEF42-97BD-41C5-B9FA-0C46957E84A0}" dt="2020-06-20T06:36:22.156" v="6186" actId="20577"/>
          <ac:spMkLst>
            <pc:docMk/>
            <pc:sldMk cId="895604242" sldId="424"/>
            <ac:spMk id="79" creationId="{9FC5304D-9265-4E1F-B2C1-469F32DDA087}"/>
          </ac:spMkLst>
        </pc:spChg>
        <pc:spChg chg="add mod">
          <ac:chgData name="Kulinich Bohdan" userId="48e65c9f34e137d0" providerId="LiveId" clId="{245AEF42-97BD-41C5-B9FA-0C46957E84A0}" dt="2020-06-20T06:39:08.634" v="6250" actId="20577"/>
          <ac:spMkLst>
            <pc:docMk/>
            <pc:sldMk cId="895604242" sldId="424"/>
            <ac:spMk id="80" creationId="{FFD09F15-F7CD-456C-BCFC-279396FDE4E6}"/>
          </ac:spMkLst>
        </pc:spChg>
        <pc:grpChg chg="add del mod">
          <ac:chgData name="Kulinich Bohdan" userId="48e65c9f34e137d0" providerId="LiveId" clId="{245AEF42-97BD-41C5-B9FA-0C46957E84A0}" dt="2020-06-20T06:31:18.562" v="6100" actId="165"/>
          <ac:grpSpMkLst>
            <pc:docMk/>
            <pc:sldMk cId="895604242" sldId="424"/>
            <ac:grpSpMk id="7" creationId="{A52E03C0-9DCD-4160-BA5B-E0C06447F277}"/>
          </ac:grpSpMkLst>
        </pc:grpChg>
        <pc:grpChg chg="add mod">
          <ac:chgData name="Kulinich Bohdan" userId="48e65c9f34e137d0" providerId="LiveId" clId="{245AEF42-97BD-41C5-B9FA-0C46957E84A0}" dt="2020-06-20T06:44:47.145" v="6383" actId="164"/>
          <ac:grpSpMkLst>
            <pc:docMk/>
            <pc:sldMk cId="895604242" sldId="424"/>
            <ac:grpSpMk id="81" creationId="{8F20838C-F485-46FF-910F-AC39989B7266}"/>
          </ac:grpSpMkLst>
        </pc:grpChg>
        <pc:picChg chg="add del mod">
          <ac:chgData name="Kulinich Bohdan" userId="48e65c9f34e137d0" providerId="LiveId" clId="{245AEF42-97BD-41C5-B9FA-0C46957E84A0}" dt="2020-06-20T06:34:49.705" v="6150" actId="478"/>
          <ac:picMkLst>
            <pc:docMk/>
            <pc:sldMk cId="895604242" sldId="424"/>
            <ac:picMk id="2" creationId="{4D69DF33-6819-4DD0-B8DA-82800A5B3B46}"/>
          </ac:picMkLst>
        </pc:picChg>
        <pc:cxnChg chg="del">
          <ac:chgData name="Kulinich Bohdan" userId="48e65c9f34e137d0" providerId="LiveId" clId="{245AEF42-97BD-41C5-B9FA-0C46957E84A0}" dt="2020-06-20T06:28:46.776" v="6015" actId="478"/>
          <ac:cxnSpMkLst>
            <pc:docMk/>
            <pc:sldMk cId="895604242" sldId="424"/>
            <ac:cxnSpMk id="10" creationId="{D884A276-91B7-4827-B16C-8522DE4CDAF6}"/>
          </ac:cxnSpMkLst>
        </pc:cxnChg>
        <pc:cxnChg chg="del">
          <ac:chgData name="Kulinich Bohdan" userId="48e65c9f34e137d0" providerId="LiveId" clId="{245AEF42-97BD-41C5-B9FA-0C46957E84A0}" dt="2020-06-20T06:28:46.776" v="6015" actId="478"/>
          <ac:cxnSpMkLst>
            <pc:docMk/>
            <pc:sldMk cId="895604242" sldId="424"/>
            <ac:cxnSpMk id="21" creationId="{D79AC45F-59E2-4086-A5AF-EF22B6B25D09}"/>
          </ac:cxnSpMkLst>
        </pc:cxnChg>
        <pc:cxnChg chg="del">
          <ac:chgData name="Kulinich Bohdan" userId="48e65c9f34e137d0" providerId="LiveId" clId="{245AEF42-97BD-41C5-B9FA-0C46957E84A0}" dt="2020-06-20T06:28:46.776" v="6015" actId="478"/>
          <ac:cxnSpMkLst>
            <pc:docMk/>
            <pc:sldMk cId="895604242" sldId="424"/>
            <ac:cxnSpMk id="22" creationId="{44137667-9DC2-42E8-AF5C-BFA0434436FD}"/>
          </ac:cxnSpMkLst>
        </pc:cxnChg>
        <pc:cxnChg chg="add del mod">
          <ac:chgData name="Kulinich Bohdan" userId="48e65c9f34e137d0" providerId="LiveId" clId="{245AEF42-97BD-41C5-B9FA-0C46957E84A0}" dt="2020-06-20T06:29:56.648" v="6048" actId="478"/>
          <ac:cxnSpMkLst>
            <pc:docMk/>
            <pc:sldMk cId="895604242" sldId="424"/>
            <ac:cxnSpMk id="25" creationId="{9BF9155B-E87F-4F86-B5EB-75E19B673FC1}"/>
          </ac:cxnSpMkLst>
        </pc:cxnChg>
        <pc:cxnChg chg="del">
          <ac:chgData name="Kulinich Bohdan" userId="48e65c9f34e137d0" providerId="LiveId" clId="{245AEF42-97BD-41C5-B9FA-0C46957E84A0}" dt="2020-06-20T06:28:46.776" v="6015" actId="478"/>
          <ac:cxnSpMkLst>
            <pc:docMk/>
            <pc:sldMk cId="895604242" sldId="424"/>
            <ac:cxnSpMk id="26" creationId="{5704FBE7-0CB9-46F3-8D72-924639BF9B0F}"/>
          </ac:cxnSpMkLst>
        </pc:cxnChg>
        <pc:cxnChg chg="add mod topLvl">
          <ac:chgData name="Kulinich Bohdan" userId="48e65c9f34e137d0" providerId="LiveId" clId="{245AEF42-97BD-41C5-B9FA-0C46957E84A0}" dt="2020-06-20T06:31:18.562" v="6100" actId="165"/>
          <ac:cxnSpMkLst>
            <pc:docMk/>
            <pc:sldMk cId="895604242" sldId="424"/>
            <ac:cxnSpMk id="27" creationId="{6D29FAEB-404E-4625-A6FA-5831CBFF917C}"/>
          </ac:cxnSpMkLst>
        </pc:cxnChg>
        <pc:cxnChg chg="add mod topLvl">
          <ac:chgData name="Kulinich Bohdan" userId="48e65c9f34e137d0" providerId="LiveId" clId="{245AEF42-97BD-41C5-B9FA-0C46957E84A0}" dt="2020-06-20T06:31:18.562" v="6100" actId="165"/>
          <ac:cxnSpMkLst>
            <pc:docMk/>
            <pc:sldMk cId="895604242" sldId="424"/>
            <ac:cxnSpMk id="28" creationId="{E2FED652-9425-428C-9714-6E044DF49489}"/>
          </ac:cxnSpMkLst>
        </pc:cxnChg>
        <pc:cxnChg chg="add mod topLvl">
          <ac:chgData name="Kulinich Bohdan" userId="48e65c9f34e137d0" providerId="LiveId" clId="{245AEF42-97BD-41C5-B9FA-0C46957E84A0}" dt="2020-06-20T06:31:18.562" v="6100" actId="165"/>
          <ac:cxnSpMkLst>
            <pc:docMk/>
            <pc:sldMk cId="895604242" sldId="424"/>
            <ac:cxnSpMk id="29" creationId="{900C8C94-6337-42DC-A2F0-10E41F073D2D}"/>
          </ac:cxnSpMkLst>
        </pc:cxnChg>
        <pc:cxnChg chg="add mod topLvl">
          <ac:chgData name="Kulinich Bohdan" userId="48e65c9f34e137d0" providerId="LiveId" clId="{245AEF42-97BD-41C5-B9FA-0C46957E84A0}" dt="2020-06-20T06:31:18.562" v="6100" actId="165"/>
          <ac:cxnSpMkLst>
            <pc:docMk/>
            <pc:sldMk cId="895604242" sldId="424"/>
            <ac:cxnSpMk id="30" creationId="{E4DE5AF5-439F-4513-8A88-31F4136F1A18}"/>
          </ac:cxnSpMkLst>
        </pc:cxnChg>
        <pc:cxnChg chg="add mod topLvl">
          <ac:chgData name="Kulinich Bohdan" userId="48e65c9f34e137d0" providerId="LiveId" clId="{245AEF42-97BD-41C5-B9FA-0C46957E84A0}" dt="2020-06-20T06:31:18.562" v="6100" actId="165"/>
          <ac:cxnSpMkLst>
            <pc:docMk/>
            <pc:sldMk cId="895604242" sldId="424"/>
            <ac:cxnSpMk id="31" creationId="{E7CF15AD-E863-4235-9EE9-5B95C84198E2}"/>
          </ac:cxnSpMkLst>
        </pc:cxnChg>
        <pc:cxnChg chg="add mod topLvl">
          <ac:chgData name="Kulinich Bohdan" userId="48e65c9f34e137d0" providerId="LiveId" clId="{245AEF42-97BD-41C5-B9FA-0C46957E84A0}" dt="2020-06-20T06:31:18.562" v="6100" actId="165"/>
          <ac:cxnSpMkLst>
            <pc:docMk/>
            <pc:sldMk cId="895604242" sldId="424"/>
            <ac:cxnSpMk id="32" creationId="{1AD4FF77-AAD6-46B3-8E13-79C453D42273}"/>
          </ac:cxnSpMkLst>
        </pc:cxnChg>
        <pc:cxnChg chg="add mod topLvl">
          <ac:chgData name="Kulinich Bohdan" userId="48e65c9f34e137d0" providerId="LiveId" clId="{245AEF42-97BD-41C5-B9FA-0C46957E84A0}" dt="2020-06-20T06:31:18.562" v="6100" actId="165"/>
          <ac:cxnSpMkLst>
            <pc:docMk/>
            <pc:sldMk cId="895604242" sldId="424"/>
            <ac:cxnSpMk id="33" creationId="{777EC8B2-AA8F-4961-B43C-8D85C5BAFDC6}"/>
          </ac:cxnSpMkLst>
        </pc:cxnChg>
        <pc:cxnChg chg="add mod topLvl">
          <ac:chgData name="Kulinich Bohdan" userId="48e65c9f34e137d0" providerId="LiveId" clId="{245AEF42-97BD-41C5-B9FA-0C46957E84A0}" dt="2020-06-20T06:31:18.562" v="6100" actId="165"/>
          <ac:cxnSpMkLst>
            <pc:docMk/>
            <pc:sldMk cId="895604242" sldId="424"/>
            <ac:cxnSpMk id="34" creationId="{83C6A93C-7E14-4AAF-9FC2-50F36BA67C20}"/>
          </ac:cxnSpMkLst>
        </pc:cxnChg>
        <pc:cxnChg chg="add mod topLvl">
          <ac:chgData name="Kulinich Bohdan" userId="48e65c9f34e137d0" providerId="LiveId" clId="{245AEF42-97BD-41C5-B9FA-0C46957E84A0}" dt="2020-06-20T06:31:18.562" v="6100" actId="165"/>
          <ac:cxnSpMkLst>
            <pc:docMk/>
            <pc:sldMk cId="895604242" sldId="424"/>
            <ac:cxnSpMk id="35" creationId="{15DD88AA-8367-43B2-8CED-8768E0B1497B}"/>
          </ac:cxnSpMkLst>
        </pc:cxnChg>
        <pc:cxnChg chg="add mod topLvl">
          <ac:chgData name="Kulinich Bohdan" userId="48e65c9f34e137d0" providerId="LiveId" clId="{245AEF42-97BD-41C5-B9FA-0C46957E84A0}" dt="2020-06-20T06:31:18.562" v="6100" actId="165"/>
          <ac:cxnSpMkLst>
            <pc:docMk/>
            <pc:sldMk cId="895604242" sldId="424"/>
            <ac:cxnSpMk id="36" creationId="{ACCF8BE4-15FD-4273-83F1-A600B12A2CC2}"/>
          </ac:cxnSpMkLst>
        </pc:cxnChg>
        <pc:cxnChg chg="add mod topLvl">
          <ac:chgData name="Kulinich Bohdan" userId="48e65c9f34e137d0" providerId="LiveId" clId="{245AEF42-97BD-41C5-B9FA-0C46957E84A0}" dt="2020-06-20T06:31:18.562" v="6100" actId="165"/>
          <ac:cxnSpMkLst>
            <pc:docMk/>
            <pc:sldMk cId="895604242" sldId="424"/>
            <ac:cxnSpMk id="37" creationId="{C439C66A-AB10-4BCC-94E3-E8F87BEB08C4}"/>
          </ac:cxnSpMkLst>
        </pc:cxnChg>
        <pc:cxnChg chg="add mod topLvl">
          <ac:chgData name="Kulinich Bohdan" userId="48e65c9f34e137d0" providerId="LiveId" clId="{245AEF42-97BD-41C5-B9FA-0C46957E84A0}" dt="2020-06-20T06:31:18.562" v="6100" actId="165"/>
          <ac:cxnSpMkLst>
            <pc:docMk/>
            <pc:sldMk cId="895604242" sldId="424"/>
            <ac:cxnSpMk id="38" creationId="{254D6EE8-331F-45AC-ADAE-956069A09DEC}"/>
          </ac:cxnSpMkLst>
        </pc:cxnChg>
        <pc:cxnChg chg="add mod">
          <ac:chgData name="Kulinich Bohdan" userId="48e65c9f34e137d0" providerId="LiveId" clId="{245AEF42-97BD-41C5-B9FA-0C46957E84A0}" dt="2020-06-20T06:44:47.145" v="6383" actId="164"/>
          <ac:cxnSpMkLst>
            <pc:docMk/>
            <pc:sldMk cId="895604242" sldId="424"/>
            <ac:cxnSpMk id="40" creationId="{6BB4D2C3-21F8-426C-9E22-3CC13A809154}"/>
          </ac:cxnSpMkLst>
        </pc:cxnChg>
        <pc:cxnChg chg="add mod">
          <ac:chgData name="Kulinich Bohdan" userId="48e65c9f34e137d0" providerId="LiveId" clId="{245AEF42-97BD-41C5-B9FA-0C46957E84A0}" dt="2020-06-20T06:44:47.145" v="6383" actId="164"/>
          <ac:cxnSpMkLst>
            <pc:docMk/>
            <pc:sldMk cId="895604242" sldId="424"/>
            <ac:cxnSpMk id="47" creationId="{1565A056-30CC-426B-B5BA-66457CC88411}"/>
          </ac:cxnSpMkLst>
        </pc:cxnChg>
        <pc:cxnChg chg="add mod">
          <ac:chgData name="Kulinich Bohdan" userId="48e65c9f34e137d0" providerId="LiveId" clId="{245AEF42-97BD-41C5-B9FA-0C46957E84A0}" dt="2020-06-20T06:44:47.145" v="6383" actId="164"/>
          <ac:cxnSpMkLst>
            <pc:docMk/>
            <pc:sldMk cId="895604242" sldId="424"/>
            <ac:cxnSpMk id="53" creationId="{8C63AAC4-2DF9-4ECA-ADC4-51ACE33E7F60}"/>
          </ac:cxnSpMkLst>
        </pc:cxnChg>
        <pc:cxnChg chg="add mod">
          <ac:chgData name="Kulinich Bohdan" userId="48e65c9f34e137d0" providerId="LiveId" clId="{245AEF42-97BD-41C5-B9FA-0C46957E84A0}" dt="2020-06-20T06:33:54.372" v="6141" actId="14100"/>
          <ac:cxnSpMkLst>
            <pc:docMk/>
            <pc:sldMk cId="895604242" sldId="424"/>
            <ac:cxnSpMk id="68" creationId="{1522A9C6-6682-4F15-B9DC-5D52CFEA6CC0}"/>
          </ac:cxnSpMkLst>
        </pc:cxnChg>
        <pc:cxnChg chg="add mod">
          <ac:chgData name="Kulinich Bohdan" userId="48e65c9f34e137d0" providerId="LiveId" clId="{245AEF42-97BD-41C5-B9FA-0C46957E84A0}" dt="2020-06-20T06:34:36.368" v="6149" actId="14100"/>
          <ac:cxnSpMkLst>
            <pc:docMk/>
            <pc:sldMk cId="895604242" sldId="424"/>
            <ac:cxnSpMk id="69" creationId="{7BCF47D1-C693-418D-9C45-5072F523637B}"/>
          </ac:cxnSpMkLst>
        </pc:cxnChg>
      </pc:sldChg>
      <pc:sldChg chg="addSp delSp modSp add del mod delAnim modAnim">
        <pc:chgData name="Kulinich Bohdan" userId="48e65c9f34e137d0" providerId="LiveId" clId="{245AEF42-97BD-41C5-B9FA-0C46957E84A0}" dt="2020-06-20T07:15:40.343" v="6443" actId="47"/>
        <pc:sldMkLst>
          <pc:docMk/>
          <pc:sldMk cId="736349892" sldId="425"/>
        </pc:sldMkLst>
        <pc:spChg chg="del">
          <ac:chgData name="Kulinich Bohdan" userId="48e65c9f34e137d0" providerId="LiveId" clId="{245AEF42-97BD-41C5-B9FA-0C46957E84A0}" dt="2020-06-20T07:12:39.507" v="6413" actId="478"/>
          <ac:spMkLst>
            <pc:docMk/>
            <pc:sldMk cId="736349892" sldId="425"/>
            <ac:spMk id="21" creationId="{680CCA6A-9125-49B4-AD4A-3E381DF52C26}"/>
          </ac:spMkLst>
        </pc:spChg>
        <pc:spChg chg="del">
          <ac:chgData name="Kulinich Bohdan" userId="48e65c9f34e137d0" providerId="LiveId" clId="{245AEF42-97BD-41C5-B9FA-0C46957E84A0}" dt="2020-06-20T07:12:40.807" v="6414" actId="478"/>
          <ac:spMkLst>
            <pc:docMk/>
            <pc:sldMk cId="736349892" sldId="425"/>
            <ac:spMk id="30" creationId="{6EB4A5AA-9C56-46BB-B0E5-CDC68DF8FF73}"/>
          </ac:spMkLst>
        </pc:spChg>
        <pc:spChg chg="mod">
          <ac:chgData name="Kulinich Bohdan" userId="48e65c9f34e137d0" providerId="LiveId" clId="{245AEF42-97BD-41C5-B9FA-0C46957E84A0}" dt="2020-06-20T07:14:07.680" v="6434" actId="207"/>
          <ac:spMkLst>
            <pc:docMk/>
            <pc:sldMk cId="736349892" sldId="425"/>
            <ac:spMk id="38" creationId="{B32F8F45-770E-4585-B44B-39EFD331B8E0}"/>
          </ac:spMkLst>
        </pc:spChg>
        <pc:spChg chg="del">
          <ac:chgData name="Kulinich Bohdan" userId="48e65c9f34e137d0" providerId="LiveId" clId="{245AEF42-97BD-41C5-B9FA-0C46957E84A0}" dt="2020-06-20T07:12:37.753" v="6411" actId="478"/>
          <ac:spMkLst>
            <pc:docMk/>
            <pc:sldMk cId="736349892" sldId="425"/>
            <ac:spMk id="40" creationId="{FB82782D-1BA1-4620-85FA-70B6614BA86C}"/>
          </ac:spMkLst>
        </pc:spChg>
        <pc:spChg chg="del">
          <ac:chgData name="Kulinich Bohdan" userId="48e65c9f34e137d0" providerId="LiveId" clId="{245AEF42-97BD-41C5-B9FA-0C46957E84A0}" dt="2020-06-20T07:12:38.600" v="6412" actId="478"/>
          <ac:spMkLst>
            <pc:docMk/>
            <pc:sldMk cId="736349892" sldId="425"/>
            <ac:spMk id="42" creationId="{3C89B886-2A6E-42DB-BC5F-ABDBAFEE9CE0}"/>
          </ac:spMkLst>
        </pc:spChg>
        <pc:spChg chg="add mod">
          <ac:chgData name="Kulinich Bohdan" userId="48e65c9f34e137d0" providerId="LiveId" clId="{245AEF42-97BD-41C5-B9FA-0C46957E84A0}" dt="2020-06-20T07:14:05.048" v="6433" actId="207"/>
          <ac:spMkLst>
            <pc:docMk/>
            <pc:sldMk cId="736349892" sldId="425"/>
            <ac:spMk id="43" creationId="{DBA734FE-1460-446B-9D25-9BCC86D11764}"/>
          </ac:spMkLst>
        </pc:spChg>
        <pc:picChg chg="del">
          <ac:chgData name="Kulinich Bohdan" userId="48e65c9f34e137d0" providerId="LiveId" clId="{245AEF42-97BD-41C5-B9FA-0C46957E84A0}" dt="2020-06-20T07:12:36.755" v="6410" actId="478"/>
          <ac:picMkLst>
            <pc:docMk/>
            <pc:sldMk cId="736349892" sldId="425"/>
            <ac:picMk id="32" creationId="{0A53AAD9-A230-4EAB-BDE7-6FCA2371899E}"/>
          </ac:picMkLst>
        </pc:picChg>
        <pc:picChg chg="add mod">
          <ac:chgData name="Kulinich Bohdan" userId="48e65c9f34e137d0" providerId="LiveId" clId="{245AEF42-97BD-41C5-B9FA-0C46957E84A0}" dt="2020-06-20T07:14:01.233" v="6432" actId="1076"/>
          <ac:picMkLst>
            <pc:docMk/>
            <pc:sldMk cId="736349892" sldId="425"/>
            <ac:picMk id="44" creationId="{B1F2C7DE-22B8-4849-9901-63DDBC8DC957}"/>
          </ac:picMkLst>
        </pc:picChg>
      </pc:sldChg>
      <pc:sldChg chg="addSp delSp modSp add del mod delAnim modAnim">
        <pc:chgData name="Kulinich Bohdan" userId="48e65c9f34e137d0" providerId="LiveId" clId="{245AEF42-97BD-41C5-B9FA-0C46957E84A0}" dt="2020-06-20T07:30:41.519" v="6574" actId="47"/>
        <pc:sldMkLst>
          <pc:docMk/>
          <pc:sldMk cId="2341879209" sldId="425"/>
        </pc:sldMkLst>
        <pc:spChg chg="mod">
          <ac:chgData name="Kulinich Bohdan" userId="48e65c9f34e137d0" providerId="LiveId" clId="{245AEF42-97BD-41C5-B9FA-0C46957E84A0}" dt="2020-06-20T07:30:03.675" v="6572" actId="14100"/>
          <ac:spMkLst>
            <pc:docMk/>
            <pc:sldMk cId="2341879209" sldId="425"/>
            <ac:spMk id="6" creationId="{4CD1B612-D16C-4F70-8335-78480BFE8EC8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43" creationId="{2C313256-BC25-4FE3-B2B0-9786287EF572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44" creationId="{E6777DE9-68C3-4C13-8EBB-0B21AEA8D8C5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45" creationId="{FA6CA316-EBF3-4659-AA8C-EDE70248AB52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46" creationId="{80510845-BE0C-4760-B96B-DA6DED822192}"/>
          </ac:spMkLst>
        </pc:spChg>
        <pc:spChg chg="mod">
          <ac:chgData name="Kulinich Bohdan" userId="48e65c9f34e137d0" providerId="LiveId" clId="{245AEF42-97BD-41C5-B9FA-0C46957E84A0}" dt="2020-06-20T07:20:51.773" v="6447" actId="20577"/>
          <ac:spMkLst>
            <pc:docMk/>
            <pc:sldMk cId="2341879209" sldId="425"/>
            <ac:spMk id="51" creationId="{86BC9140-E395-435D-A852-213A1317C46C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58" creationId="{878C578C-FA08-4C0F-ACB5-9F8BC0EDD2B2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59" creationId="{7930A4B5-B664-4BCD-A2E9-079967D354D4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60" creationId="{0862EB70-EB91-44F1-8F95-A5342B89F896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61" creationId="{BD387D9D-CD41-4417-9A64-4F7E982AD6B5}"/>
          </ac:spMkLst>
        </pc:spChg>
        <pc:spChg chg="del">
          <ac:chgData name="Kulinich Bohdan" userId="48e65c9f34e137d0" providerId="LiveId" clId="{245AEF42-97BD-41C5-B9FA-0C46957E84A0}" dt="2020-06-20T07:20:58.678" v="6451" actId="478"/>
          <ac:spMkLst>
            <pc:docMk/>
            <pc:sldMk cId="2341879209" sldId="425"/>
            <ac:spMk id="65" creationId="{ABA347A4-65AA-4258-8688-72D4305BC36D}"/>
          </ac:spMkLst>
        </pc:spChg>
        <pc:spChg chg="del">
          <ac:chgData name="Kulinich Bohdan" userId="48e65c9f34e137d0" providerId="LiveId" clId="{245AEF42-97BD-41C5-B9FA-0C46957E84A0}" dt="2020-06-20T07:20:58.013" v="6450" actId="478"/>
          <ac:spMkLst>
            <pc:docMk/>
            <pc:sldMk cId="2341879209" sldId="425"/>
            <ac:spMk id="66" creationId="{583DE150-25E7-4A4F-990C-18C40ACBFF53}"/>
          </ac:spMkLst>
        </pc:spChg>
        <pc:spChg chg="del mod">
          <ac:chgData name="Kulinich Bohdan" userId="48e65c9f34e137d0" providerId="LiveId" clId="{245AEF42-97BD-41C5-B9FA-0C46957E84A0}" dt="2020-06-20T07:20:56.823" v="6449" actId="478"/>
          <ac:spMkLst>
            <pc:docMk/>
            <pc:sldMk cId="2341879209" sldId="425"/>
            <ac:spMk id="67" creationId="{08DBB32B-1F1B-4302-9726-FB4D845B68E9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70" creationId="{F35D3BEC-9B69-4BAE-BE08-E38F56744C21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71" creationId="{8FB345F5-72FB-4DB2-8DF6-B36E3CDA77CE}"/>
          </ac:spMkLst>
        </pc:spChg>
        <pc:spChg chg="del">
          <ac:chgData name="Kulinich Bohdan" userId="48e65c9f34e137d0" providerId="LiveId" clId="{245AEF42-97BD-41C5-B9FA-0C46957E84A0}" dt="2020-06-20T07:21:12.661" v="6453" actId="478"/>
          <ac:spMkLst>
            <pc:docMk/>
            <pc:sldMk cId="2341879209" sldId="425"/>
            <ac:spMk id="72" creationId="{9E397539-EA9A-4FF2-8E39-B24E46DBC7E6}"/>
          </ac:spMkLst>
        </pc:spChg>
        <pc:spChg chg="del">
          <ac:chgData name="Kulinich Bohdan" userId="48e65c9f34e137d0" providerId="LiveId" clId="{245AEF42-97BD-41C5-B9FA-0C46957E84A0}" dt="2020-06-20T07:21:12.661" v="6453" actId="478"/>
          <ac:spMkLst>
            <pc:docMk/>
            <pc:sldMk cId="2341879209" sldId="425"/>
            <ac:spMk id="73" creationId="{0B34DC66-F833-46ED-8A74-765B1AA8F219}"/>
          </ac:spMkLst>
        </pc:spChg>
        <pc:spChg chg="del">
          <ac:chgData name="Kulinich Bohdan" userId="48e65c9f34e137d0" providerId="LiveId" clId="{245AEF42-97BD-41C5-B9FA-0C46957E84A0}" dt="2020-06-20T07:21:12.661" v="6453" actId="478"/>
          <ac:spMkLst>
            <pc:docMk/>
            <pc:sldMk cId="2341879209" sldId="425"/>
            <ac:spMk id="74" creationId="{5EA751BA-A2DA-458A-AF24-14D3C6E26F00}"/>
          </ac:spMkLst>
        </pc:spChg>
        <pc:spChg chg="del">
          <ac:chgData name="Kulinich Bohdan" userId="48e65c9f34e137d0" providerId="LiveId" clId="{245AEF42-97BD-41C5-B9FA-0C46957E84A0}" dt="2020-06-20T07:21:12.661" v="6453" actId="478"/>
          <ac:spMkLst>
            <pc:docMk/>
            <pc:sldMk cId="2341879209" sldId="425"/>
            <ac:spMk id="75" creationId="{DE7FF6F6-DB27-4631-9687-4516F287A7A5}"/>
          </ac:spMkLst>
        </pc:spChg>
        <pc:spChg chg="del">
          <ac:chgData name="Kulinich Bohdan" userId="48e65c9f34e137d0" providerId="LiveId" clId="{245AEF42-97BD-41C5-B9FA-0C46957E84A0}" dt="2020-06-20T07:21:12.661" v="6453" actId="478"/>
          <ac:spMkLst>
            <pc:docMk/>
            <pc:sldMk cId="2341879209" sldId="425"/>
            <ac:spMk id="76" creationId="{DC6D70F7-B5D3-4915-B31F-BBED281D4445}"/>
          </ac:spMkLst>
        </pc:spChg>
        <pc:spChg chg="del">
          <ac:chgData name="Kulinich Bohdan" userId="48e65c9f34e137d0" providerId="LiveId" clId="{245AEF42-97BD-41C5-B9FA-0C46957E84A0}" dt="2020-06-20T07:21:12.661" v="6453" actId="478"/>
          <ac:spMkLst>
            <pc:docMk/>
            <pc:sldMk cId="2341879209" sldId="425"/>
            <ac:spMk id="77" creationId="{F3BC2BD8-8829-454A-8E89-63C5204DF65D}"/>
          </ac:spMkLst>
        </pc:spChg>
        <pc:spChg chg="del">
          <ac:chgData name="Kulinich Bohdan" userId="48e65c9f34e137d0" providerId="LiveId" clId="{245AEF42-97BD-41C5-B9FA-0C46957E84A0}" dt="2020-06-20T07:21:12.661" v="6453" actId="478"/>
          <ac:spMkLst>
            <pc:docMk/>
            <pc:sldMk cId="2341879209" sldId="425"/>
            <ac:spMk id="78" creationId="{2E1A94EE-04DD-437D-9B0B-67FB6856F6D8}"/>
          </ac:spMkLst>
        </pc:spChg>
        <pc:spChg chg="del">
          <ac:chgData name="Kulinich Bohdan" userId="48e65c9f34e137d0" providerId="LiveId" clId="{245AEF42-97BD-41C5-B9FA-0C46957E84A0}" dt="2020-06-20T07:21:12.661" v="6453" actId="478"/>
          <ac:spMkLst>
            <pc:docMk/>
            <pc:sldMk cId="2341879209" sldId="425"/>
            <ac:spMk id="79" creationId="{9FC5304D-9265-4E1F-B2C1-469F32DDA087}"/>
          </ac:spMkLst>
        </pc:spChg>
        <pc:spChg chg="del">
          <ac:chgData name="Kulinich Bohdan" userId="48e65c9f34e137d0" providerId="LiveId" clId="{245AEF42-97BD-41C5-B9FA-0C46957E84A0}" dt="2020-06-20T07:21:12.661" v="6453" actId="478"/>
          <ac:spMkLst>
            <pc:docMk/>
            <pc:sldMk cId="2341879209" sldId="425"/>
            <ac:spMk id="80" creationId="{FFD09F15-F7CD-456C-BCFC-279396FDE4E6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82" creationId="{0982389F-3FA9-4D54-AEEA-C9F64AD559FF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83" creationId="{3CE7341F-4581-4209-93F0-363635F8259F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84" creationId="{03431C73-CD28-447C-A741-766404DA4017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85" creationId="{205EC554-9295-4910-AB9D-1789B9383B1D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86" creationId="{711FF5CB-AFA5-4C40-96EE-A87E35D4A693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87" creationId="{87273C65-4339-49EA-867C-B473FB0C5F7A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90" creationId="{395FFF97-B08D-4925-9409-414756361CAD}"/>
          </ac:spMkLst>
        </pc:spChg>
        <pc:spChg chg="add mod">
          <ac:chgData name="Kulinich Bohdan" userId="48e65c9f34e137d0" providerId="LiveId" clId="{245AEF42-97BD-41C5-B9FA-0C46957E84A0}" dt="2020-06-20T07:29:35.996" v="6570" actId="164"/>
          <ac:spMkLst>
            <pc:docMk/>
            <pc:sldMk cId="2341879209" sldId="425"/>
            <ac:spMk id="91" creationId="{D7F7CC6E-54C0-42CE-811E-34963527249E}"/>
          </ac:spMkLst>
        </pc:spChg>
        <pc:grpChg chg="del">
          <ac:chgData name="Kulinich Bohdan" userId="48e65c9f34e137d0" providerId="LiveId" clId="{245AEF42-97BD-41C5-B9FA-0C46957E84A0}" dt="2020-06-20T07:21:12.661" v="6453" actId="478"/>
          <ac:grpSpMkLst>
            <pc:docMk/>
            <pc:sldMk cId="2341879209" sldId="425"/>
            <ac:grpSpMk id="81" creationId="{8F20838C-F485-46FF-910F-AC39989B7266}"/>
          </ac:grpSpMkLst>
        </pc:grpChg>
        <pc:grpChg chg="add mod">
          <ac:chgData name="Kulinich Bohdan" userId="48e65c9f34e137d0" providerId="LiveId" clId="{245AEF42-97BD-41C5-B9FA-0C46957E84A0}" dt="2020-06-20T07:29:38.504" v="6571" actId="14100"/>
          <ac:grpSpMkLst>
            <pc:docMk/>
            <pc:sldMk cId="2341879209" sldId="425"/>
            <ac:grpSpMk id="92" creationId="{F4ED87FA-C64F-40E7-BF14-8FC47909A1FC}"/>
          </ac:grpSpMkLst>
        </pc:grpChg>
        <pc:cxnChg chg="del">
          <ac:chgData name="Kulinich Bohdan" userId="48e65c9f34e137d0" providerId="LiveId" clId="{245AEF42-97BD-41C5-B9FA-0C46957E84A0}" dt="2020-06-20T07:21:12.661" v="6453" actId="478"/>
          <ac:cxnSpMkLst>
            <pc:docMk/>
            <pc:sldMk cId="2341879209" sldId="425"/>
            <ac:cxnSpMk id="27" creationId="{6D29FAEB-404E-4625-A6FA-5831CBFF917C}"/>
          </ac:cxnSpMkLst>
        </pc:cxnChg>
        <pc:cxnChg chg="del">
          <ac:chgData name="Kulinich Bohdan" userId="48e65c9f34e137d0" providerId="LiveId" clId="{245AEF42-97BD-41C5-B9FA-0C46957E84A0}" dt="2020-06-20T07:21:12.661" v="6453" actId="478"/>
          <ac:cxnSpMkLst>
            <pc:docMk/>
            <pc:sldMk cId="2341879209" sldId="425"/>
            <ac:cxnSpMk id="28" creationId="{E2FED652-9425-428C-9714-6E044DF49489}"/>
          </ac:cxnSpMkLst>
        </pc:cxnChg>
        <pc:cxnChg chg="del">
          <ac:chgData name="Kulinich Bohdan" userId="48e65c9f34e137d0" providerId="LiveId" clId="{245AEF42-97BD-41C5-B9FA-0C46957E84A0}" dt="2020-06-20T07:21:12.661" v="6453" actId="478"/>
          <ac:cxnSpMkLst>
            <pc:docMk/>
            <pc:sldMk cId="2341879209" sldId="425"/>
            <ac:cxnSpMk id="29" creationId="{900C8C94-6337-42DC-A2F0-10E41F073D2D}"/>
          </ac:cxnSpMkLst>
        </pc:cxnChg>
        <pc:cxnChg chg="del">
          <ac:chgData name="Kulinich Bohdan" userId="48e65c9f34e137d0" providerId="LiveId" clId="{245AEF42-97BD-41C5-B9FA-0C46957E84A0}" dt="2020-06-20T07:21:12.661" v="6453" actId="478"/>
          <ac:cxnSpMkLst>
            <pc:docMk/>
            <pc:sldMk cId="2341879209" sldId="425"/>
            <ac:cxnSpMk id="30" creationId="{E4DE5AF5-439F-4513-8A88-31F4136F1A18}"/>
          </ac:cxnSpMkLst>
        </pc:cxnChg>
        <pc:cxnChg chg="del">
          <ac:chgData name="Kulinich Bohdan" userId="48e65c9f34e137d0" providerId="LiveId" clId="{245AEF42-97BD-41C5-B9FA-0C46957E84A0}" dt="2020-06-20T07:21:12.661" v="6453" actId="478"/>
          <ac:cxnSpMkLst>
            <pc:docMk/>
            <pc:sldMk cId="2341879209" sldId="425"/>
            <ac:cxnSpMk id="31" creationId="{E7CF15AD-E863-4235-9EE9-5B95C84198E2}"/>
          </ac:cxnSpMkLst>
        </pc:cxnChg>
        <pc:cxnChg chg="del">
          <ac:chgData name="Kulinich Bohdan" userId="48e65c9f34e137d0" providerId="LiveId" clId="{245AEF42-97BD-41C5-B9FA-0C46957E84A0}" dt="2020-06-20T07:21:12.661" v="6453" actId="478"/>
          <ac:cxnSpMkLst>
            <pc:docMk/>
            <pc:sldMk cId="2341879209" sldId="425"/>
            <ac:cxnSpMk id="32" creationId="{1AD4FF77-AAD6-46B3-8E13-79C453D42273}"/>
          </ac:cxnSpMkLst>
        </pc:cxnChg>
        <pc:cxnChg chg="del">
          <ac:chgData name="Kulinich Bohdan" userId="48e65c9f34e137d0" providerId="LiveId" clId="{245AEF42-97BD-41C5-B9FA-0C46957E84A0}" dt="2020-06-20T07:21:12.661" v="6453" actId="478"/>
          <ac:cxnSpMkLst>
            <pc:docMk/>
            <pc:sldMk cId="2341879209" sldId="425"/>
            <ac:cxnSpMk id="33" creationId="{777EC8B2-AA8F-4961-B43C-8D85C5BAFDC6}"/>
          </ac:cxnSpMkLst>
        </pc:cxnChg>
        <pc:cxnChg chg="del">
          <ac:chgData name="Kulinich Bohdan" userId="48e65c9f34e137d0" providerId="LiveId" clId="{245AEF42-97BD-41C5-B9FA-0C46957E84A0}" dt="2020-06-20T07:21:12.661" v="6453" actId="478"/>
          <ac:cxnSpMkLst>
            <pc:docMk/>
            <pc:sldMk cId="2341879209" sldId="425"/>
            <ac:cxnSpMk id="34" creationId="{83C6A93C-7E14-4AAF-9FC2-50F36BA67C20}"/>
          </ac:cxnSpMkLst>
        </pc:cxnChg>
        <pc:cxnChg chg="del">
          <ac:chgData name="Kulinich Bohdan" userId="48e65c9f34e137d0" providerId="LiveId" clId="{245AEF42-97BD-41C5-B9FA-0C46957E84A0}" dt="2020-06-20T07:21:12.661" v="6453" actId="478"/>
          <ac:cxnSpMkLst>
            <pc:docMk/>
            <pc:sldMk cId="2341879209" sldId="425"/>
            <ac:cxnSpMk id="35" creationId="{15DD88AA-8367-43B2-8CED-8768E0B1497B}"/>
          </ac:cxnSpMkLst>
        </pc:cxnChg>
        <pc:cxnChg chg="del">
          <ac:chgData name="Kulinich Bohdan" userId="48e65c9f34e137d0" providerId="LiveId" clId="{245AEF42-97BD-41C5-B9FA-0C46957E84A0}" dt="2020-06-20T07:21:12.661" v="6453" actId="478"/>
          <ac:cxnSpMkLst>
            <pc:docMk/>
            <pc:sldMk cId="2341879209" sldId="425"/>
            <ac:cxnSpMk id="36" creationId="{ACCF8BE4-15FD-4273-83F1-A600B12A2CC2}"/>
          </ac:cxnSpMkLst>
        </pc:cxnChg>
        <pc:cxnChg chg="del">
          <ac:chgData name="Kulinich Bohdan" userId="48e65c9f34e137d0" providerId="LiveId" clId="{245AEF42-97BD-41C5-B9FA-0C46957E84A0}" dt="2020-06-20T07:21:12.661" v="6453" actId="478"/>
          <ac:cxnSpMkLst>
            <pc:docMk/>
            <pc:sldMk cId="2341879209" sldId="425"/>
            <ac:cxnSpMk id="37" creationId="{C439C66A-AB10-4BCC-94E3-E8F87BEB08C4}"/>
          </ac:cxnSpMkLst>
        </pc:cxnChg>
        <pc:cxnChg chg="del">
          <ac:chgData name="Kulinich Bohdan" userId="48e65c9f34e137d0" providerId="LiveId" clId="{245AEF42-97BD-41C5-B9FA-0C46957E84A0}" dt="2020-06-20T07:21:12.661" v="6453" actId="478"/>
          <ac:cxnSpMkLst>
            <pc:docMk/>
            <pc:sldMk cId="2341879209" sldId="425"/>
            <ac:cxnSpMk id="38" creationId="{254D6EE8-331F-45AC-ADAE-956069A09DEC}"/>
          </ac:cxnSpMkLst>
        </pc:cxnChg>
        <pc:cxnChg chg="add mod">
          <ac:chgData name="Kulinich Bohdan" userId="48e65c9f34e137d0" providerId="LiveId" clId="{245AEF42-97BD-41C5-B9FA-0C46957E84A0}" dt="2020-06-20T07:29:35.996" v="6570" actId="164"/>
          <ac:cxnSpMkLst>
            <pc:docMk/>
            <pc:sldMk cId="2341879209" sldId="425"/>
            <ac:cxnSpMk id="39" creationId="{84950A25-857C-4BE1-9533-FCC46D23394A}"/>
          </ac:cxnSpMkLst>
        </pc:cxnChg>
        <pc:cxnChg chg="add mod">
          <ac:chgData name="Kulinich Bohdan" userId="48e65c9f34e137d0" providerId="LiveId" clId="{245AEF42-97BD-41C5-B9FA-0C46957E84A0}" dt="2020-06-20T07:29:35.996" v="6570" actId="164"/>
          <ac:cxnSpMkLst>
            <pc:docMk/>
            <pc:sldMk cId="2341879209" sldId="425"/>
            <ac:cxnSpMk id="41" creationId="{CD80CF06-CFFB-4C6E-A741-1C0264585989}"/>
          </ac:cxnSpMkLst>
        </pc:cxnChg>
        <pc:cxnChg chg="add mod">
          <ac:chgData name="Kulinich Bohdan" userId="48e65c9f34e137d0" providerId="LiveId" clId="{245AEF42-97BD-41C5-B9FA-0C46957E84A0}" dt="2020-06-20T07:29:35.996" v="6570" actId="164"/>
          <ac:cxnSpMkLst>
            <pc:docMk/>
            <pc:sldMk cId="2341879209" sldId="425"/>
            <ac:cxnSpMk id="48" creationId="{9390BE6C-678E-4466-9521-45475BF0731D}"/>
          </ac:cxnSpMkLst>
        </pc:cxnChg>
        <pc:cxnChg chg="add mod">
          <ac:chgData name="Kulinich Bohdan" userId="48e65c9f34e137d0" providerId="LiveId" clId="{245AEF42-97BD-41C5-B9FA-0C46957E84A0}" dt="2020-06-20T07:29:35.996" v="6570" actId="164"/>
          <ac:cxnSpMkLst>
            <pc:docMk/>
            <pc:sldMk cId="2341879209" sldId="425"/>
            <ac:cxnSpMk id="52" creationId="{E93F54C7-F5DC-4BC2-A5C7-CEC2EA2FA65E}"/>
          </ac:cxnSpMkLst>
        </pc:cxnChg>
        <pc:cxnChg chg="del">
          <ac:chgData name="Kulinich Bohdan" userId="48e65c9f34e137d0" providerId="LiveId" clId="{245AEF42-97BD-41C5-B9FA-0C46957E84A0}" dt="2020-06-20T07:21:12.661" v="6453" actId="478"/>
          <ac:cxnSpMkLst>
            <pc:docMk/>
            <pc:sldMk cId="2341879209" sldId="425"/>
            <ac:cxnSpMk id="68" creationId="{1522A9C6-6682-4F15-B9DC-5D52CFEA6CC0}"/>
          </ac:cxnSpMkLst>
        </pc:cxnChg>
        <pc:cxnChg chg="del">
          <ac:chgData name="Kulinich Bohdan" userId="48e65c9f34e137d0" providerId="LiveId" clId="{245AEF42-97BD-41C5-B9FA-0C46957E84A0}" dt="2020-06-20T07:21:12.661" v="6453" actId="478"/>
          <ac:cxnSpMkLst>
            <pc:docMk/>
            <pc:sldMk cId="2341879209" sldId="425"/>
            <ac:cxnSpMk id="69" creationId="{7BCF47D1-C693-418D-9C45-5072F523637B}"/>
          </ac:cxnSpMkLst>
        </pc:cxnChg>
        <pc:cxnChg chg="add mod">
          <ac:chgData name="Kulinich Bohdan" userId="48e65c9f34e137d0" providerId="LiveId" clId="{245AEF42-97BD-41C5-B9FA-0C46957E84A0}" dt="2020-06-20T07:29:35.996" v="6570" actId="164"/>
          <ac:cxnSpMkLst>
            <pc:docMk/>
            <pc:sldMk cId="2341879209" sldId="425"/>
            <ac:cxnSpMk id="88" creationId="{8AEB943D-9DEB-40EA-8CC5-BE0122D2B847}"/>
          </ac:cxnSpMkLst>
        </pc:cxnChg>
        <pc:cxnChg chg="add mod">
          <ac:chgData name="Kulinich Bohdan" userId="48e65c9f34e137d0" providerId="LiveId" clId="{245AEF42-97BD-41C5-B9FA-0C46957E84A0}" dt="2020-06-20T07:29:35.996" v="6570" actId="164"/>
          <ac:cxnSpMkLst>
            <pc:docMk/>
            <pc:sldMk cId="2341879209" sldId="425"/>
            <ac:cxnSpMk id="89" creationId="{756F08DB-CBD9-4AD0-9743-D5D71ADEA7EB}"/>
          </ac:cxnSpMkLst>
        </pc:cxnChg>
      </pc:sldChg>
      <pc:sldChg chg="add del ord">
        <pc:chgData name="Kulinich Bohdan" userId="48e65c9f34e137d0" providerId="LiveId" clId="{245AEF42-97BD-41C5-B9FA-0C46957E84A0}" dt="2020-06-20T11:51:47.826" v="7851" actId="47"/>
        <pc:sldMkLst>
          <pc:docMk/>
          <pc:sldMk cId="1175393291" sldId="426"/>
        </pc:sldMkLst>
      </pc:sldChg>
      <pc:sldChg chg="addSp delSp modSp add mod addAnim delAnim modAnim">
        <pc:chgData name="Kulinich Bohdan" userId="48e65c9f34e137d0" providerId="LiveId" clId="{245AEF42-97BD-41C5-B9FA-0C46957E84A0}" dt="2020-06-20T08:09:55.659" v="6841" actId="20577"/>
        <pc:sldMkLst>
          <pc:docMk/>
          <pc:sldMk cId="3169289750" sldId="427"/>
        </pc:sldMkLst>
        <pc:spChg chg="del">
          <ac:chgData name="Kulinich Bohdan" userId="48e65c9f34e137d0" providerId="LiveId" clId="{245AEF42-97BD-41C5-B9FA-0C46957E84A0}" dt="2020-06-20T07:30:51.209" v="6579" actId="478"/>
          <ac:spMkLst>
            <pc:docMk/>
            <pc:sldMk cId="3169289750" sldId="427"/>
            <ac:spMk id="6" creationId="{4CD1B612-D16C-4F70-8335-78480BFE8EC8}"/>
          </ac:spMkLst>
        </pc:spChg>
        <pc:spChg chg="del">
          <ac:chgData name="Kulinich Bohdan" userId="48e65c9f34e137d0" providerId="LiveId" clId="{245AEF42-97BD-41C5-B9FA-0C46957E84A0}" dt="2020-06-20T07:30:49.119" v="6577" actId="478"/>
          <ac:spMkLst>
            <pc:docMk/>
            <pc:sldMk cId="3169289750" sldId="427"/>
            <ac:spMk id="9" creationId="{6CBE4EA9-3EC4-4647-8459-6CB04DC725B8}"/>
          </ac:spMkLst>
        </pc:spChg>
        <pc:spChg chg="add mod">
          <ac:chgData name="Kulinich Bohdan" userId="48e65c9f34e137d0" providerId="LiveId" clId="{245AEF42-97BD-41C5-B9FA-0C46957E84A0}" dt="2020-06-20T07:32:43.366" v="6682" actId="20577"/>
          <ac:spMkLst>
            <pc:docMk/>
            <pc:sldMk cId="3169289750" sldId="427"/>
            <ac:spMk id="10" creationId="{66087A85-D9FD-4EAB-8190-DAEDFE66A13C}"/>
          </ac:spMkLst>
        </pc:spChg>
        <pc:spChg chg="add mod">
          <ac:chgData name="Kulinich Bohdan" userId="48e65c9f34e137d0" providerId="LiveId" clId="{245AEF42-97BD-41C5-B9FA-0C46957E84A0}" dt="2020-06-20T07:34:30.191" v="6773" actId="20577"/>
          <ac:spMkLst>
            <pc:docMk/>
            <pc:sldMk cId="3169289750" sldId="427"/>
            <ac:spMk id="12" creationId="{7B258F82-CCEF-4A87-882A-EDAA680014F5}"/>
          </ac:spMkLst>
        </pc:spChg>
        <pc:spChg chg="add del mod">
          <ac:chgData name="Kulinich Bohdan" userId="48e65c9f34e137d0" providerId="LiveId" clId="{245AEF42-97BD-41C5-B9FA-0C46957E84A0}" dt="2020-06-20T07:34:52.134" v="6808" actId="478"/>
          <ac:spMkLst>
            <pc:docMk/>
            <pc:sldMk cId="3169289750" sldId="427"/>
            <ac:spMk id="13" creationId="{A8D8260E-D3A1-4FA4-9273-901F50088A27}"/>
          </ac:spMkLst>
        </pc:spChg>
        <pc:spChg chg="add del mod">
          <ac:chgData name="Kulinich Bohdan" userId="48e65c9f34e137d0" providerId="LiveId" clId="{245AEF42-97BD-41C5-B9FA-0C46957E84A0}" dt="2020-06-20T07:38:00.556" v="6837" actId="20577"/>
          <ac:spMkLst>
            <pc:docMk/>
            <pc:sldMk cId="3169289750" sldId="427"/>
            <ac:spMk id="14" creationId="{5578677E-97DB-41A2-A2F8-86D945FEBF95}"/>
          </ac:spMkLst>
        </pc:spChg>
        <pc:spChg chg="mod">
          <ac:chgData name="Kulinich Bohdan" userId="48e65c9f34e137d0" providerId="LiveId" clId="{245AEF42-97BD-41C5-B9FA-0C46957E84A0}" dt="2020-06-20T08:09:55.659" v="6841" actId="20577"/>
          <ac:spMkLst>
            <pc:docMk/>
            <pc:sldMk cId="3169289750" sldId="427"/>
            <ac:spMk id="51" creationId="{86BC9140-E395-435D-A852-213A1317C46C}"/>
          </ac:spMkLst>
        </pc:spChg>
        <pc:picChg chg="del">
          <ac:chgData name="Kulinich Bohdan" userId="48e65c9f34e137d0" providerId="LiveId" clId="{245AEF42-97BD-41C5-B9FA-0C46957E84A0}" dt="2020-06-20T07:30:50.023" v="6578" actId="478"/>
          <ac:picMkLst>
            <pc:docMk/>
            <pc:sldMk cId="3169289750" sldId="427"/>
            <ac:picMk id="7" creationId="{AC79E655-C4F8-460F-B4A7-A693C335F4C0}"/>
          </ac:picMkLst>
        </pc:picChg>
        <pc:picChg chg="mod">
          <ac:chgData name="Kulinich Bohdan" userId="48e65c9f34e137d0" providerId="LiveId" clId="{245AEF42-97BD-41C5-B9FA-0C46957E84A0}" dt="2020-06-20T07:31:07.015" v="6585" actId="14100"/>
          <ac:picMkLst>
            <pc:docMk/>
            <pc:sldMk cId="3169289750" sldId="427"/>
            <ac:picMk id="25" creationId="{822C6C51-A13C-44C3-BC7A-49FAF6C01AE4}"/>
          </ac:picMkLst>
        </pc:picChg>
      </pc:sldChg>
      <pc:sldChg chg="addSp delSp modSp add mod delAnim modAnim">
        <pc:chgData name="Kulinich Bohdan" userId="48e65c9f34e137d0" providerId="LiveId" clId="{245AEF42-97BD-41C5-B9FA-0C46957E84A0}" dt="2020-06-20T10:32:40.497" v="7013"/>
        <pc:sldMkLst>
          <pc:docMk/>
          <pc:sldMk cId="3467199460" sldId="428"/>
        </pc:sldMkLst>
        <pc:spChg chg="mod">
          <ac:chgData name="Kulinich Bohdan" userId="48e65c9f34e137d0" providerId="LiveId" clId="{245AEF42-97BD-41C5-B9FA-0C46957E84A0}" dt="2020-06-20T10:20:08.958" v="6956" actId="1076"/>
          <ac:spMkLst>
            <pc:docMk/>
            <pc:sldMk cId="3467199460" sldId="428"/>
            <ac:spMk id="6" creationId="{4CD1B612-D16C-4F70-8335-78480BFE8EC8}"/>
          </ac:spMkLst>
        </pc:spChg>
        <pc:spChg chg="add mod">
          <ac:chgData name="Kulinich Bohdan" userId="48e65c9f34e137d0" providerId="LiveId" clId="{245AEF42-97BD-41C5-B9FA-0C46957E84A0}" dt="2020-06-20T08:12:33.351" v="6884" actId="1076"/>
          <ac:spMkLst>
            <pc:docMk/>
            <pc:sldMk cId="3467199460" sldId="428"/>
            <ac:spMk id="39" creationId="{3B8AF2A2-6A8F-40C0-93DB-7B8312D6EC32}"/>
          </ac:spMkLst>
        </pc:spChg>
        <pc:spChg chg="add mod">
          <ac:chgData name="Kulinich Bohdan" userId="48e65c9f34e137d0" providerId="LiveId" clId="{245AEF42-97BD-41C5-B9FA-0C46957E84A0}" dt="2020-06-20T08:12:11.681" v="6882" actId="1076"/>
          <ac:spMkLst>
            <pc:docMk/>
            <pc:sldMk cId="3467199460" sldId="428"/>
            <ac:spMk id="40" creationId="{B70094F2-3ABE-4911-8483-24C55DD8B154}"/>
          </ac:spMkLst>
        </pc:spChg>
        <pc:spChg chg="add mod">
          <ac:chgData name="Kulinich Bohdan" userId="48e65c9f34e137d0" providerId="LiveId" clId="{245AEF42-97BD-41C5-B9FA-0C46957E84A0}" dt="2020-06-20T08:12:45.812" v="6888" actId="20577"/>
          <ac:spMkLst>
            <pc:docMk/>
            <pc:sldMk cId="3467199460" sldId="428"/>
            <ac:spMk id="41" creationId="{5335FBD5-8171-4B46-8433-D6A036B4598C}"/>
          </ac:spMkLst>
        </pc:spChg>
        <pc:spChg chg="add mod">
          <ac:chgData name="Kulinich Bohdan" userId="48e65c9f34e137d0" providerId="LiveId" clId="{245AEF42-97BD-41C5-B9FA-0C46957E84A0}" dt="2020-06-20T08:12:50.611" v="6891" actId="20577"/>
          <ac:spMkLst>
            <pc:docMk/>
            <pc:sldMk cId="3467199460" sldId="428"/>
            <ac:spMk id="42" creationId="{047F2E17-8D4A-451D-9580-48F818B0339D}"/>
          </ac:spMkLst>
        </pc:spChg>
        <pc:spChg chg="add mod">
          <ac:chgData name="Kulinich Bohdan" userId="48e65c9f34e137d0" providerId="LiveId" clId="{245AEF42-97BD-41C5-B9FA-0C46957E84A0}" dt="2020-06-20T08:12:57.612" v="6895" actId="20577"/>
          <ac:spMkLst>
            <pc:docMk/>
            <pc:sldMk cId="3467199460" sldId="428"/>
            <ac:spMk id="43" creationId="{E1E20173-F108-42A4-84E3-CEE879C8D809}"/>
          </ac:spMkLst>
        </pc:spChg>
        <pc:spChg chg="add mod">
          <ac:chgData name="Kulinich Bohdan" userId="48e65c9f34e137d0" providerId="LiveId" clId="{245AEF42-97BD-41C5-B9FA-0C46957E84A0}" dt="2020-06-20T08:13:07.832" v="6899" actId="1076"/>
          <ac:spMkLst>
            <pc:docMk/>
            <pc:sldMk cId="3467199460" sldId="428"/>
            <ac:spMk id="44" creationId="{FFAD727C-81C9-4941-B281-6DE963198A69}"/>
          </ac:spMkLst>
        </pc:spChg>
        <pc:spChg chg="add mod">
          <ac:chgData name="Kulinich Bohdan" userId="48e65c9f34e137d0" providerId="LiveId" clId="{245AEF42-97BD-41C5-B9FA-0C46957E84A0}" dt="2020-06-20T10:20:22.531" v="6992" actId="20577"/>
          <ac:spMkLst>
            <pc:docMk/>
            <pc:sldMk cId="3467199460" sldId="428"/>
            <ac:spMk id="45" creationId="{5A2BEC7B-9ABA-4E6A-ABCA-0E99C65DA7B0}"/>
          </ac:spMkLst>
        </pc:spChg>
        <pc:spChg chg="mod">
          <ac:chgData name="Kulinich Bohdan" userId="48e65c9f34e137d0" providerId="LiveId" clId="{245AEF42-97BD-41C5-B9FA-0C46957E84A0}" dt="2020-06-20T08:09:48.558" v="6839" actId="20577"/>
          <ac:spMkLst>
            <pc:docMk/>
            <pc:sldMk cId="3467199460" sldId="428"/>
            <ac:spMk id="51" creationId="{86BC9140-E395-435D-A852-213A1317C46C}"/>
          </ac:spMkLst>
        </pc:spChg>
        <pc:spChg chg="del">
          <ac:chgData name="Kulinich Bohdan" userId="48e65c9f34e137d0" providerId="LiveId" clId="{245AEF42-97BD-41C5-B9FA-0C46957E84A0}" dt="2020-06-20T08:09:59.428" v="6842" actId="478"/>
          <ac:spMkLst>
            <pc:docMk/>
            <pc:sldMk cId="3467199460" sldId="428"/>
            <ac:spMk id="55" creationId="{D5C27AF0-40F8-4F21-AE6C-3E1D9B10F6E4}"/>
          </ac:spMkLst>
        </pc:spChg>
        <pc:spChg chg="del">
          <ac:chgData name="Kulinich Bohdan" userId="48e65c9f34e137d0" providerId="LiveId" clId="{245AEF42-97BD-41C5-B9FA-0C46957E84A0}" dt="2020-06-20T08:09:59.428" v="6842" actId="478"/>
          <ac:spMkLst>
            <pc:docMk/>
            <pc:sldMk cId="3467199460" sldId="428"/>
            <ac:spMk id="56" creationId="{3316E036-2517-4B83-9446-3EB5724446D6}"/>
          </ac:spMkLst>
        </pc:spChg>
        <pc:spChg chg="del">
          <ac:chgData name="Kulinich Bohdan" userId="48e65c9f34e137d0" providerId="LiveId" clId="{245AEF42-97BD-41C5-B9FA-0C46957E84A0}" dt="2020-06-20T08:09:59.428" v="6842" actId="478"/>
          <ac:spMkLst>
            <pc:docMk/>
            <pc:sldMk cId="3467199460" sldId="428"/>
            <ac:spMk id="57" creationId="{84535CCF-40AB-48E5-9E39-77AF5BE42A5D}"/>
          </ac:spMkLst>
        </pc:spChg>
        <pc:spChg chg="del">
          <ac:chgData name="Kulinich Bohdan" userId="48e65c9f34e137d0" providerId="LiveId" clId="{245AEF42-97BD-41C5-B9FA-0C46957E84A0}" dt="2020-06-20T08:09:59.428" v="6842" actId="478"/>
          <ac:spMkLst>
            <pc:docMk/>
            <pc:sldMk cId="3467199460" sldId="428"/>
            <ac:spMk id="58" creationId="{37BC6410-AFC9-45EA-BB12-AC61DF997FA4}"/>
          </ac:spMkLst>
        </pc:spChg>
        <pc:spChg chg="del">
          <ac:chgData name="Kulinich Bohdan" userId="48e65c9f34e137d0" providerId="LiveId" clId="{245AEF42-97BD-41C5-B9FA-0C46957E84A0}" dt="2020-06-20T08:09:59.428" v="6842" actId="478"/>
          <ac:spMkLst>
            <pc:docMk/>
            <pc:sldMk cId="3467199460" sldId="428"/>
            <ac:spMk id="59" creationId="{A8CB77A9-AD6F-4B58-AA95-992128F518E5}"/>
          </ac:spMkLst>
        </pc:spChg>
        <pc:spChg chg="del">
          <ac:chgData name="Kulinich Bohdan" userId="48e65c9f34e137d0" providerId="LiveId" clId="{245AEF42-97BD-41C5-B9FA-0C46957E84A0}" dt="2020-06-20T08:09:59.428" v="6842" actId="478"/>
          <ac:spMkLst>
            <pc:docMk/>
            <pc:sldMk cId="3467199460" sldId="428"/>
            <ac:spMk id="60" creationId="{B156AC43-2BE2-4179-A8D6-98DF291F53BB}"/>
          </ac:spMkLst>
        </pc:spChg>
        <pc:spChg chg="del">
          <ac:chgData name="Kulinich Bohdan" userId="48e65c9f34e137d0" providerId="LiveId" clId="{245AEF42-97BD-41C5-B9FA-0C46957E84A0}" dt="2020-06-20T08:09:59.428" v="6842" actId="478"/>
          <ac:spMkLst>
            <pc:docMk/>
            <pc:sldMk cId="3467199460" sldId="428"/>
            <ac:spMk id="61" creationId="{BA763CA8-723B-40D0-9652-B6B9488B66A3}"/>
          </ac:spMkLst>
        </pc:spChg>
        <pc:spChg chg="del">
          <ac:chgData name="Kulinich Bohdan" userId="48e65c9f34e137d0" providerId="LiveId" clId="{245AEF42-97BD-41C5-B9FA-0C46957E84A0}" dt="2020-06-20T08:09:59.428" v="6842" actId="478"/>
          <ac:spMkLst>
            <pc:docMk/>
            <pc:sldMk cId="3467199460" sldId="428"/>
            <ac:spMk id="62" creationId="{D0AE88BE-FE66-47ED-93CA-BD680288A53D}"/>
          </ac:spMkLst>
        </pc:spChg>
        <pc:spChg chg="del">
          <ac:chgData name="Kulinich Bohdan" userId="48e65c9f34e137d0" providerId="LiveId" clId="{245AEF42-97BD-41C5-B9FA-0C46957E84A0}" dt="2020-06-20T08:09:59.428" v="6842" actId="478"/>
          <ac:spMkLst>
            <pc:docMk/>
            <pc:sldMk cId="3467199460" sldId="428"/>
            <ac:spMk id="63" creationId="{89665D3F-5218-433D-889F-1A3E3A164046}"/>
          </ac:spMkLst>
        </pc:spChg>
        <pc:spChg chg="del">
          <ac:chgData name="Kulinich Bohdan" userId="48e65c9f34e137d0" providerId="LiveId" clId="{245AEF42-97BD-41C5-B9FA-0C46957E84A0}" dt="2020-06-20T08:09:59.428" v="6842" actId="478"/>
          <ac:spMkLst>
            <pc:docMk/>
            <pc:sldMk cId="3467199460" sldId="428"/>
            <ac:spMk id="64" creationId="{8C2E2310-9286-4F49-8016-D686A87558C7}"/>
          </ac:spMkLst>
        </pc:spChg>
        <pc:spChg chg="del">
          <ac:chgData name="Kulinich Bohdan" userId="48e65c9f34e137d0" providerId="LiveId" clId="{245AEF42-97BD-41C5-B9FA-0C46957E84A0}" dt="2020-06-20T08:10:10.373" v="6845" actId="478"/>
          <ac:spMkLst>
            <pc:docMk/>
            <pc:sldMk cId="3467199460" sldId="428"/>
            <ac:spMk id="65" creationId="{ABA347A4-65AA-4258-8688-72D4305BC36D}"/>
          </ac:spMkLst>
        </pc:spChg>
        <pc:spChg chg="del">
          <ac:chgData name="Kulinich Bohdan" userId="48e65c9f34e137d0" providerId="LiveId" clId="{245AEF42-97BD-41C5-B9FA-0C46957E84A0}" dt="2020-06-20T08:10:10.973" v="6846" actId="478"/>
          <ac:spMkLst>
            <pc:docMk/>
            <pc:sldMk cId="3467199460" sldId="428"/>
            <ac:spMk id="66" creationId="{583DE150-25E7-4A4F-990C-18C40ACBFF53}"/>
          </ac:spMkLst>
        </pc:spChg>
        <pc:spChg chg="del">
          <ac:chgData name="Kulinich Bohdan" userId="48e65c9f34e137d0" providerId="LiveId" clId="{245AEF42-97BD-41C5-B9FA-0C46957E84A0}" dt="2020-06-20T08:10:11.498" v="6847" actId="478"/>
          <ac:spMkLst>
            <pc:docMk/>
            <pc:sldMk cId="3467199460" sldId="428"/>
            <ac:spMk id="67" creationId="{08DBB32B-1F1B-4302-9726-FB4D845B68E9}"/>
          </ac:spMkLst>
        </pc:spChg>
        <pc:cxnChg chg="del">
          <ac:chgData name="Kulinich Bohdan" userId="48e65c9f34e137d0" providerId="LiveId" clId="{245AEF42-97BD-41C5-B9FA-0C46957E84A0}" dt="2020-06-20T08:09:59.428" v="6842" actId="478"/>
          <ac:cxnSpMkLst>
            <pc:docMk/>
            <pc:sldMk cId="3467199460" sldId="428"/>
            <ac:cxnSpMk id="10" creationId="{D884A276-91B7-4827-B16C-8522DE4CDAF6}"/>
          </ac:cxnSpMkLst>
        </pc:cxnChg>
        <pc:cxnChg chg="del">
          <ac:chgData name="Kulinich Bohdan" userId="48e65c9f34e137d0" providerId="LiveId" clId="{245AEF42-97BD-41C5-B9FA-0C46957E84A0}" dt="2020-06-20T08:09:59.428" v="6842" actId="478"/>
          <ac:cxnSpMkLst>
            <pc:docMk/>
            <pc:sldMk cId="3467199460" sldId="428"/>
            <ac:cxnSpMk id="21" creationId="{D79AC45F-59E2-4086-A5AF-EF22B6B25D09}"/>
          </ac:cxnSpMkLst>
        </pc:cxnChg>
        <pc:cxnChg chg="del">
          <ac:chgData name="Kulinich Bohdan" userId="48e65c9f34e137d0" providerId="LiveId" clId="{245AEF42-97BD-41C5-B9FA-0C46957E84A0}" dt="2020-06-20T08:09:59.428" v="6842" actId="478"/>
          <ac:cxnSpMkLst>
            <pc:docMk/>
            <pc:sldMk cId="3467199460" sldId="428"/>
            <ac:cxnSpMk id="22" creationId="{44137667-9DC2-42E8-AF5C-BFA0434436FD}"/>
          </ac:cxnSpMkLst>
        </pc:cxnChg>
        <pc:cxnChg chg="add mod">
          <ac:chgData name="Kulinich Bohdan" userId="48e65c9f34e137d0" providerId="LiveId" clId="{245AEF42-97BD-41C5-B9FA-0C46957E84A0}" dt="2020-06-20T08:11:35.364" v="6874" actId="1076"/>
          <ac:cxnSpMkLst>
            <pc:docMk/>
            <pc:sldMk cId="3467199460" sldId="428"/>
            <ac:cxnSpMk id="24" creationId="{E5AA23A2-5944-446C-9B0A-C6B73AC7349A}"/>
          </ac:cxnSpMkLst>
        </pc:cxnChg>
        <pc:cxnChg chg="del">
          <ac:chgData name="Kulinich Bohdan" userId="48e65c9f34e137d0" providerId="LiveId" clId="{245AEF42-97BD-41C5-B9FA-0C46957E84A0}" dt="2020-06-20T08:09:59.428" v="6842" actId="478"/>
          <ac:cxnSpMkLst>
            <pc:docMk/>
            <pc:sldMk cId="3467199460" sldId="428"/>
            <ac:cxnSpMk id="26" creationId="{5704FBE7-0CB9-46F3-8D72-924639BF9B0F}"/>
          </ac:cxnSpMkLst>
        </pc:cxnChg>
        <pc:cxnChg chg="add del mod">
          <ac:chgData name="Kulinich Bohdan" userId="48e65c9f34e137d0" providerId="LiveId" clId="{245AEF42-97BD-41C5-B9FA-0C46957E84A0}" dt="2020-06-20T08:11:11.048" v="6864" actId="478"/>
          <ac:cxnSpMkLst>
            <pc:docMk/>
            <pc:sldMk cId="3467199460" sldId="428"/>
            <ac:cxnSpMk id="27" creationId="{669C34C5-FCF3-4A2B-BD05-893172E9636D}"/>
          </ac:cxnSpMkLst>
        </pc:cxnChg>
        <pc:cxnChg chg="add del mod">
          <ac:chgData name="Kulinich Bohdan" userId="48e65c9f34e137d0" providerId="LiveId" clId="{245AEF42-97BD-41C5-B9FA-0C46957E84A0}" dt="2020-06-20T08:11:10.128" v="6863" actId="478"/>
          <ac:cxnSpMkLst>
            <pc:docMk/>
            <pc:sldMk cId="3467199460" sldId="428"/>
            <ac:cxnSpMk id="29" creationId="{BEDE0BBB-CDA2-447D-BB90-6ACDB7B1FD17}"/>
          </ac:cxnSpMkLst>
        </pc:cxnChg>
        <pc:cxnChg chg="add mod">
          <ac:chgData name="Kulinich Bohdan" userId="48e65c9f34e137d0" providerId="LiveId" clId="{245AEF42-97BD-41C5-B9FA-0C46957E84A0}" dt="2020-06-20T08:11:35.364" v="6874" actId="1076"/>
          <ac:cxnSpMkLst>
            <pc:docMk/>
            <pc:sldMk cId="3467199460" sldId="428"/>
            <ac:cxnSpMk id="34" creationId="{28527245-BD8A-4E87-8609-2E18FBAFF0E9}"/>
          </ac:cxnSpMkLst>
        </pc:cxnChg>
        <pc:cxnChg chg="add mod">
          <ac:chgData name="Kulinich Bohdan" userId="48e65c9f34e137d0" providerId="LiveId" clId="{245AEF42-97BD-41C5-B9FA-0C46957E84A0}" dt="2020-06-20T08:11:43.878" v="6878" actId="1076"/>
          <ac:cxnSpMkLst>
            <pc:docMk/>
            <pc:sldMk cId="3467199460" sldId="428"/>
            <ac:cxnSpMk id="37" creationId="{FA7ACAA8-5AE5-4E47-9EF7-6F3C56EC45D9}"/>
          </ac:cxnSpMkLst>
        </pc:cxnChg>
      </pc:sldChg>
      <pc:sldChg chg="addSp delSp modSp add mod delAnim modAnim">
        <pc:chgData name="Kulinich Bohdan" userId="48e65c9f34e137d0" providerId="LiveId" clId="{245AEF42-97BD-41C5-B9FA-0C46957E84A0}" dt="2020-06-20T11:01:22.483" v="7506" actId="1076"/>
        <pc:sldMkLst>
          <pc:docMk/>
          <pc:sldMk cId="198994813" sldId="429"/>
        </pc:sldMkLst>
        <pc:spChg chg="mod">
          <ac:chgData name="Kulinich Bohdan" userId="48e65c9f34e137d0" providerId="LiveId" clId="{245AEF42-97BD-41C5-B9FA-0C46957E84A0}" dt="2020-06-20T10:55:02.483" v="7455" actId="1076"/>
          <ac:spMkLst>
            <pc:docMk/>
            <pc:sldMk cId="198994813" sldId="429"/>
            <ac:spMk id="10" creationId="{66087A85-D9FD-4EAB-8190-DAEDFE66A13C}"/>
          </ac:spMkLst>
        </pc:spChg>
        <pc:spChg chg="mod">
          <ac:chgData name="Kulinich Bohdan" userId="48e65c9f34e137d0" providerId="LiveId" clId="{245AEF42-97BD-41C5-B9FA-0C46957E84A0}" dt="2020-06-20T10:55:06.889" v="7456" actId="1076"/>
          <ac:spMkLst>
            <pc:docMk/>
            <pc:sldMk cId="198994813" sldId="429"/>
            <ac:spMk id="12" creationId="{7B258F82-CCEF-4A87-882A-EDAA680014F5}"/>
          </ac:spMkLst>
        </pc:spChg>
        <pc:spChg chg="mod">
          <ac:chgData name="Kulinich Bohdan" userId="48e65c9f34e137d0" providerId="LiveId" clId="{245AEF42-97BD-41C5-B9FA-0C46957E84A0}" dt="2020-06-20T10:55:10.169" v="7457" actId="1076"/>
          <ac:spMkLst>
            <pc:docMk/>
            <pc:sldMk cId="198994813" sldId="429"/>
            <ac:spMk id="14" creationId="{5578677E-97DB-41A2-A2F8-86D945FEBF95}"/>
          </ac:spMkLst>
        </pc:spChg>
        <pc:spChg chg="add mod">
          <ac:chgData name="Kulinich Bohdan" userId="48e65c9f34e137d0" providerId="LiveId" clId="{245AEF42-97BD-41C5-B9FA-0C46957E84A0}" dt="2020-06-20T11:01:22.483" v="7506" actId="1076"/>
          <ac:spMkLst>
            <pc:docMk/>
            <pc:sldMk cId="198994813" sldId="429"/>
            <ac:spMk id="31" creationId="{BD13B318-96E1-4066-8228-689F37ECCEB1}"/>
          </ac:spMkLst>
        </pc:spChg>
        <pc:spChg chg="add mod">
          <ac:chgData name="Kulinich Bohdan" userId="48e65c9f34e137d0" providerId="LiveId" clId="{245AEF42-97BD-41C5-B9FA-0C46957E84A0}" dt="2020-06-20T11:01:22.483" v="7506" actId="1076"/>
          <ac:spMkLst>
            <pc:docMk/>
            <pc:sldMk cId="198994813" sldId="429"/>
            <ac:spMk id="32" creationId="{ED6F2590-E691-48A2-9778-7E07B34950B0}"/>
          </ac:spMkLst>
        </pc:spChg>
        <pc:spChg chg="add mod">
          <ac:chgData name="Kulinich Bohdan" userId="48e65c9f34e137d0" providerId="LiveId" clId="{245AEF42-97BD-41C5-B9FA-0C46957E84A0}" dt="2020-06-20T11:01:22.483" v="7506" actId="1076"/>
          <ac:spMkLst>
            <pc:docMk/>
            <pc:sldMk cId="198994813" sldId="429"/>
            <ac:spMk id="33" creationId="{058C40E7-E8F8-4AC5-AD1B-38683A708626}"/>
          </ac:spMkLst>
        </pc:spChg>
        <pc:spChg chg="add mod">
          <ac:chgData name="Kulinich Bohdan" userId="48e65c9f34e137d0" providerId="LiveId" clId="{245AEF42-97BD-41C5-B9FA-0C46957E84A0}" dt="2020-06-20T11:01:22.483" v="7506" actId="1076"/>
          <ac:spMkLst>
            <pc:docMk/>
            <pc:sldMk cId="198994813" sldId="429"/>
            <ac:spMk id="34" creationId="{70143035-C90B-41C9-9260-6A09E6B587A1}"/>
          </ac:spMkLst>
        </pc:spChg>
        <pc:spChg chg="add mod">
          <ac:chgData name="Kulinich Bohdan" userId="48e65c9f34e137d0" providerId="LiveId" clId="{245AEF42-97BD-41C5-B9FA-0C46957E84A0}" dt="2020-06-20T11:01:22.483" v="7506" actId="1076"/>
          <ac:spMkLst>
            <pc:docMk/>
            <pc:sldMk cId="198994813" sldId="429"/>
            <ac:spMk id="35" creationId="{C81603CD-6AF0-448C-868F-8F7F678D825C}"/>
          </ac:spMkLst>
        </pc:spChg>
        <pc:spChg chg="mod">
          <ac:chgData name="Kulinich Bohdan" userId="48e65c9f34e137d0" providerId="LiveId" clId="{245AEF42-97BD-41C5-B9FA-0C46957E84A0}" dt="2020-06-20T10:39:55.262" v="7017" actId="20577"/>
          <ac:spMkLst>
            <pc:docMk/>
            <pc:sldMk cId="198994813" sldId="429"/>
            <ac:spMk id="51" creationId="{86BC9140-E395-435D-A852-213A1317C46C}"/>
          </ac:spMkLst>
        </pc:spChg>
        <pc:spChg chg="add mod">
          <ac:chgData name="Kulinich Bohdan" userId="48e65c9f34e137d0" providerId="LiveId" clId="{245AEF42-97BD-41C5-B9FA-0C46957E84A0}" dt="2020-06-20T11:01:22.483" v="7506" actId="1076"/>
          <ac:spMkLst>
            <pc:docMk/>
            <pc:sldMk cId="198994813" sldId="429"/>
            <ac:spMk id="52" creationId="{382927CA-AF63-4FB7-A1D4-EBA9D96B3DF3}"/>
          </ac:spMkLst>
        </pc:spChg>
        <pc:spChg chg="add mod">
          <ac:chgData name="Kulinich Bohdan" userId="48e65c9f34e137d0" providerId="LiveId" clId="{245AEF42-97BD-41C5-B9FA-0C46957E84A0}" dt="2020-06-20T11:01:22.483" v="7506" actId="1076"/>
          <ac:spMkLst>
            <pc:docMk/>
            <pc:sldMk cId="198994813" sldId="429"/>
            <ac:spMk id="58" creationId="{3D7C6C8F-51CD-4CDE-AF32-269659AE097C}"/>
          </ac:spMkLst>
        </pc:spChg>
        <pc:spChg chg="add mod">
          <ac:chgData name="Kulinich Bohdan" userId="48e65c9f34e137d0" providerId="LiveId" clId="{245AEF42-97BD-41C5-B9FA-0C46957E84A0}" dt="2020-06-20T11:01:22.483" v="7506" actId="1076"/>
          <ac:spMkLst>
            <pc:docMk/>
            <pc:sldMk cId="198994813" sldId="429"/>
            <ac:spMk id="59" creationId="{80001545-B540-44DF-877C-D4A17DA3CAF0}"/>
          </ac:spMkLst>
        </pc:spChg>
        <pc:grpChg chg="add del mod">
          <ac:chgData name="Kulinich Bohdan" userId="48e65c9f34e137d0" providerId="LiveId" clId="{245AEF42-97BD-41C5-B9FA-0C46957E84A0}" dt="2020-06-20T10:43:39.365" v="7115" actId="165"/>
          <ac:grpSpMkLst>
            <pc:docMk/>
            <pc:sldMk cId="198994813" sldId="429"/>
            <ac:grpSpMk id="29" creationId="{C79A07DA-F938-4488-B3B5-E7C83C80F855}"/>
          </ac:grpSpMkLst>
        </pc:grpChg>
        <pc:picChg chg="add del mod ord">
          <ac:chgData name="Kulinich Bohdan" userId="48e65c9f34e137d0" providerId="LiveId" clId="{245AEF42-97BD-41C5-B9FA-0C46957E84A0}" dt="2020-06-20T10:43:15.561" v="7110" actId="478"/>
          <ac:picMkLst>
            <pc:docMk/>
            <pc:sldMk cId="198994813" sldId="429"/>
            <ac:picMk id="2" creationId="{470978EF-2661-4ED1-BB25-559EE6DD8F5B}"/>
          </ac:picMkLst>
        </pc:picChg>
        <pc:picChg chg="del">
          <ac:chgData name="Kulinich Bohdan" userId="48e65c9f34e137d0" providerId="LiveId" clId="{245AEF42-97BD-41C5-B9FA-0C46957E84A0}" dt="2020-06-20T10:39:58.658" v="7018" actId="478"/>
          <ac:picMkLst>
            <pc:docMk/>
            <pc:sldMk cId="198994813" sldId="429"/>
            <ac:picMk id="25" creationId="{822C6C51-A13C-44C3-BC7A-49FAF6C01AE4}"/>
          </ac:picMkLst>
        </pc:picChg>
        <pc:cxnChg chg="add mod topLvl">
          <ac:chgData name="Kulinich Bohdan" userId="48e65c9f34e137d0" providerId="LiveId" clId="{245AEF42-97BD-41C5-B9FA-0C46957E84A0}" dt="2020-06-20T11:01:22.483" v="7506" actId="1076"/>
          <ac:cxnSpMkLst>
            <pc:docMk/>
            <pc:sldMk cId="198994813" sldId="429"/>
            <ac:cxnSpMk id="13" creationId="{0B641E48-4CD1-4756-A2E9-72131B9C1BD4}"/>
          </ac:cxnSpMkLst>
        </pc:cxnChg>
        <pc:cxnChg chg="add mod topLvl">
          <ac:chgData name="Kulinich Bohdan" userId="48e65c9f34e137d0" providerId="LiveId" clId="{245AEF42-97BD-41C5-B9FA-0C46957E84A0}" dt="2020-06-20T11:01:22.483" v="7506" actId="1076"/>
          <ac:cxnSpMkLst>
            <pc:docMk/>
            <pc:sldMk cId="198994813" sldId="429"/>
            <ac:cxnSpMk id="15" creationId="{C174F6F1-28C1-4BA0-8C4E-C567D736BCFE}"/>
          </ac:cxnSpMkLst>
        </pc:cxnChg>
        <pc:cxnChg chg="add mod topLvl">
          <ac:chgData name="Kulinich Bohdan" userId="48e65c9f34e137d0" providerId="LiveId" clId="{245AEF42-97BD-41C5-B9FA-0C46957E84A0}" dt="2020-06-20T11:01:22.483" v="7506" actId="1076"/>
          <ac:cxnSpMkLst>
            <pc:docMk/>
            <pc:sldMk cId="198994813" sldId="429"/>
            <ac:cxnSpMk id="16" creationId="{B4144BE6-2277-4531-AD2B-36BBECB41D6F}"/>
          </ac:cxnSpMkLst>
        </pc:cxnChg>
        <pc:cxnChg chg="add del mod topLvl">
          <ac:chgData name="Kulinich Bohdan" userId="48e65c9f34e137d0" providerId="LiveId" clId="{245AEF42-97BD-41C5-B9FA-0C46957E84A0}" dt="2020-06-20T11:01:22.483" v="7506" actId="1076"/>
          <ac:cxnSpMkLst>
            <pc:docMk/>
            <pc:sldMk cId="198994813" sldId="429"/>
            <ac:cxnSpMk id="17" creationId="{14DC1CB5-C7C7-4F48-8292-0B9D1708AAF0}"/>
          </ac:cxnSpMkLst>
        </pc:cxnChg>
        <pc:cxnChg chg="add mod topLvl">
          <ac:chgData name="Kulinich Bohdan" userId="48e65c9f34e137d0" providerId="LiveId" clId="{245AEF42-97BD-41C5-B9FA-0C46957E84A0}" dt="2020-06-20T11:01:22.483" v="7506" actId="1076"/>
          <ac:cxnSpMkLst>
            <pc:docMk/>
            <pc:sldMk cId="198994813" sldId="429"/>
            <ac:cxnSpMk id="20" creationId="{F3B2ED9F-7691-4457-9CC0-24FF3C82201B}"/>
          </ac:cxnSpMkLst>
        </pc:cxnChg>
        <pc:cxnChg chg="add mod topLvl">
          <ac:chgData name="Kulinich Bohdan" userId="48e65c9f34e137d0" providerId="LiveId" clId="{245AEF42-97BD-41C5-B9FA-0C46957E84A0}" dt="2020-06-20T11:01:22.483" v="7506" actId="1076"/>
          <ac:cxnSpMkLst>
            <pc:docMk/>
            <pc:sldMk cId="198994813" sldId="429"/>
            <ac:cxnSpMk id="26" creationId="{71A5BE7D-79E0-4F01-A39C-3E910D8783BD}"/>
          </ac:cxnSpMkLst>
        </pc:cxnChg>
        <pc:cxnChg chg="add mod">
          <ac:chgData name="Kulinich Bohdan" userId="48e65c9f34e137d0" providerId="LiveId" clId="{245AEF42-97BD-41C5-B9FA-0C46957E84A0}" dt="2020-06-20T11:01:22.483" v="7506" actId="1076"/>
          <ac:cxnSpMkLst>
            <pc:docMk/>
            <pc:sldMk cId="198994813" sldId="429"/>
            <ac:cxnSpMk id="44" creationId="{4CC23E5E-5E14-4BA3-B90E-97C656D7C76E}"/>
          </ac:cxnSpMkLst>
        </pc:cxnChg>
        <pc:cxnChg chg="add mod">
          <ac:chgData name="Kulinich Bohdan" userId="48e65c9f34e137d0" providerId="LiveId" clId="{245AEF42-97BD-41C5-B9FA-0C46957E84A0}" dt="2020-06-20T11:01:22.483" v="7506" actId="1076"/>
          <ac:cxnSpMkLst>
            <pc:docMk/>
            <pc:sldMk cId="198994813" sldId="429"/>
            <ac:cxnSpMk id="47" creationId="{A764ADE6-B87B-4FE5-AF44-C889BE5FCA0B}"/>
          </ac:cxnSpMkLst>
        </pc:cxnChg>
        <pc:cxnChg chg="add mod">
          <ac:chgData name="Kulinich Bohdan" userId="48e65c9f34e137d0" providerId="LiveId" clId="{245AEF42-97BD-41C5-B9FA-0C46957E84A0}" dt="2020-06-20T11:01:22.483" v="7506" actId="1076"/>
          <ac:cxnSpMkLst>
            <pc:docMk/>
            <pc:sldMk cId="198994813" sldId="429"/>
            <ac:cxnSpMk id="53" creationId="{A4E2F732-16CE-4484-B7D9-5FE2475E1261}"/>
          </ac:cxnSpMkLst>
        </pc:cxnChg>
      </pc:sldChg>
      <pc:sldChg chg="delSp modSp add mod ord delAnim modAnim">
        <pc:chgData name="Kulinich Bohdan" userId="48e65c9f34e137d0" providerId="LiveId" clId="{245AEF42-97BD-41C5-B9FA-0C46957E84A0}" dt="2020-06-20T12:12:02.362" v="8749"/>
        <pc:sldMkLst>
          <pc:docMk/>
          <pc:sldMk cId="752518231" sldId="430"/>
        </pc:sldMkLst>
        <pc:spChg chg="mod">
          <ac:chgData name="Kulinich Bohdan" userId="48e65c9f34e137d0" providerId="LiveId" clId="{245AEF42-97BD-41C5-B9FA-0C46957E84A0}" dt="2020-06-20T12:07:48.342" v="8534" actId="20577"/>
          <ac:spMkLst>
            <pc:docMk/>
            <pc:sldMk cId="752518231" sldId="430"/>
            <ac:spMk id="7" creationId="{00000000-0000-0000-0000-000000000000}"/>
          </ac:spMkLst>
        </pc:spChg>
        <pc:spChg chg="del mod">
          <ac:chgData name="Kulinich Bohdan" userId="48e65c9f34e137d0" providerId="LiveId" clId="{245AEF42-97BD-41C5-B9FA-0C46957E84A0}" dt="2020-06-20T12:03:01.869" v="8291" actId="478"/>
          <ac:spMkLst>
            <pc:docMk/>
            <pc:sldMk cId="752518231" sldId="430"/>
            <ac:spMk id="9" creationId="{F7E11581-622A-4FD3-A09F-FEF9797926DE}"/>
          </ac:spMkLst>
        </pc:spChg>
        <pc:spChg chg="mod">
          <ac:chgData name="Kulinich Bohdan" userId="48e65c9f34e137d0" providerId="LiveId" clId="{245AEF42-97BD-41C5-B9FA-0C46957E84A0}" dt="2020-06-20T12:01:11.939" v="8092" actId="20577"/>
          <ac:spMkLst>
            <pc:docMk/>
            <pc:sldMk cId="752518231" sldId="430"/>
            <ac:spMk id="35" creationId="{00000000-0000-0000-0000-000000000000}"/>
          </ac:spMkLst>
        </pc:spChg>
        <pc:spChg chg="mod">
          <ac:chgData name="Kulinich Bohdan" userId="48e65c9f34e137d0" providerId="LiveId" clId="{245AEF42-97BD-41C5-B9FA-0C46957E84A0}" dt="2020-06-20T12:05:25.989" v="8408" actId="20577"/>
          <ac:spMkLst>
            <pc:docMk/>
            <pc:sldMk cId="752518231" sldId="430"/>
            <ac:spMk id="54" creationId="{00000000-0000-0000-0000-000000000000}"/>
          </ac:spMkLst>
        </pc:spChg>
        <pc:spChg chg="mod">
          <ac:chgData name="Kulinich Bohdan" userId="48e65c9f34e137d0" providerId="LiveId" clId="{245AEF42-97BD-41C5-B9FA-0C46957E84A0}" dt="2020-06-20T12:02:37.570" v="8290" actId="20577"/>
          <ac:spMkLst>
            <pc:docMk/>
            <pc:sldMk cId="752518231" sldId="430"/>
            <ac:spMk id="55" creationId="{00000000-0000-0000-0000-000000000000}"/>
          </ac:spMkLst>
        </pc:spChg>
        <pc:spChg chg="mod">
          <ac:chgData name="Kulinich Bohdan" userId="48e65c9f34e137d0" providerId="LiveId" clId="{245AEF42-97BD-41C5-B9FA-0C46957E84A0}" dt="2020-06-20T12:02:08.219" v="8210" actId="20577"/>
          <ac:spMkLst>
            <pc:docMk/>
            <pc:sldMk cId="752518231" sldId="430"/>
            <ac:spMk id="57" creationId="{00000000-0000-0000-0000-000000000000}"/>
          </ac:spMkLst>
        </pc:spChg>
      </pc:sldChg>
      <pc:sldChg chg="addSp modSp add del mod modAnim">
        <pc:chgData name="Kulinich Bohdan" userId="48e65c9f34e137d0" providerId="LiveId" clId="{245AEF42-97BD-41C5-B9FA-0C46957E84A0}" dt="2020-06-20T11:05:46.093" v="7507" actId="47"/>
        <pc:sldMkLst>
          <pc:docMk/>
          <pc:sldMk cId="847104291" sldId="430"/>
        </pc:sldMkLst>
        <pc:spChg chg="mod">
          <ac:chgData name="Kulinich Bohdan" userId="48e65c9f34e137d0" providerId="LiveId" clId="{245AEF42-97BD-41C5-B9FA-0C46957E84A0}" dt="2020-06-20T10:54:21.499" v="7448" actId="1076"/>
          <ac:spMkLst>
            <pc:docMk/>
            <pc:sldMk cId="847104291" sldId="430"/>
            <ac:spMk id="10" creationId="{66087A85-D9FD-4EAB-8190-DAEDFE66A13C}"/>
          </ac:spMkLst>
        </pc:spChg>
        <pc:spChg chg="mod">
          <ac:chgData name="Kulinich Bohdan" userId="48e65c9f34e137d0" providerId="LiveId" clId="{245AEF42-97BD-41C5-B9FA-0C46957E84A0}" dt="2020-06-20T10:54:21.499" v="7448" actId="1076"/>
          <ac:spMkLst>
            <pc:docMk/>
            <pc:sldMk cId="847104291" sldId="430"/>
            <ac:spMk id="12" creationId="{7B258F82-CCEF-4A87-882A-EDAA680014F5}"/>
          </ac:spMkLst>
        </pc:spChg>
        <pc:spChg chg="mod">
          <ac:chgData name="Kulinich Bohdan" userId="48e65c9f34e137d0" providerId="LiveId" clId="{245AEF42-97BD-41C5-B9FA-0C46957E84A0}" dt="2020-06-20T10:54:21.499" v="7448" actId="1076"/>
          <ac:spMkLst>
            <pc:docMk/>
            <pc:sldMk cId="847104291" sldId="430"/>
            <ac:spMk id="14" creationId="{5578677E-97DB-41A2-A2F8-86D945FEBF95}"/>
          </ac:spMkLst>
        </pc:spChg>
        <pc:spChg chg="add mod">
          <ac:chgData name="Kulinich Bohdan" userId="48e65c9f34e137d0" providerId="LiveId" clId="{245AEF42-97BD-41C5-B9FA-0C46957E84A0}" dt="2020-06-20T10:49:50.568" v="7209" actId="20577"/>
          <ac:spMkLst>
            <pc:docMk/>
            <pc:sldMk cId="847104291" sldId="430"/>
            <ac:spMk id="22" creationId="{33DEB1DE-5833-45B1-9DFC-459DAFA019CE}"/>
          </ac:spMkLst>
        </pc:spChg>
        <pc:cxnChg chg="mod">
          <ac:chgData name="Kulinich Bohdan" userId="48e65c9f34e137d0" providerId="LiveId" clId="{245AEF42-97BD-41C5-B9FA-0C46957E84A0}" dt="2020-06-20T10:49:37.364" v="7204" actId="14100"/>
          <ac:cxnSpMkLst>
            <pc:docMk/>
            <pc:sldMk cId="847104291" sldId="430"/>
            <ac:cxnSpMk id="16" creationId="{B4144BE6-2277-4531-AD2B-36BBECB41D6F}"/>
          </ac:cxnSpMkLst>
        </pc:cxnChg>
        <pc:cxnChg chg="mod">
          <ac:chgData name="Kulinich Bohdan" userId="48e65c9f34e137d0" providerId="LiveId" clId="{245AEF42-97BD-41C5-B9FA-0C46957E84A0}" dt="2020-06-20T10:49:39.424" v="7205" actId="14100"/>
          <ac:cxnSpMkLst>
            <pc:docMk/>
            <pc:sldMk cId="847104291" sldId="430"/>
            <ac:cxnSpMk id="17" creationId="{14DC1CB5-C7C7-4F48-8292-0B9D1708AAF0}"/>
          </ac:cxnSpMkLst>
        </pc:cxnChg>
      </pc:sldChg>
    </pc:docChg>
  </pc:docChgLst>
  <pc:docChgLst>
    <pc:chgData name="Kulinich Bohdan" userId="48e65c9f34e137d0" providerId="LiveId" clId="{61ABD8FE-61A1-425A-9E04-C1383D0BE6AC}"/>
    <pc:docChg chg="undo custSel addSld delSld modSld">
      <pc:chgData name="Kulinich Bohdan" userId="48e65c9f34e137d0" providerId="LiveId" clId="{61ABD8FE-61A1-425A-9E04-C1383D0BE6AC}" dt="2020-08-10T13:32:31.615" v="1258" actId="14429"/>
      <pc:docMkLst>
        <pc:docMk/>
      </pc:docMkLst>
      <pc:sldChg chg="modSp mod">
        <pc:chgData name="Kulinich Bohdan" userId="48e65c9f34e137d0" providerId="LiveId" clId="{61ABD8FE-61A1-425A-9E04-C1383D0BE6AC}" dt="2020-08-09T12:54:14.907" v="11" actId="313"/>
        <pc:sldMkLst>
          <pc:docMk/>
          <pc:sldMk cId="1986055327" sldId="408"/>
        </pc:sldMkLst>
        <pc:spChg chg="mod">
          <ac:chgData name="Kulinich Bohdan" userId="48e65c9f34e137d0" providerId="LiveId" clId="{61ABD8FE-61A1-425A-9E04-C1383D0BE6AC}" dt="2020-08-09T12:54:14.907" v="11" actId="313"/>
          <ac:spMkLst>
            <pc:docMk/>
            <pc:sldMk cId="1986055327" sldId="408"/>
            <ac:spMk id="19" creationId="{3C93C8CE-72D8-4E11-855C-1D218E4D6E76}"/>
          </ac:spMkLst>
        </pc:spChg>
        <pc:spChg chg="mod">
          <ac:chgData name="Kulinich Bohdan" userId="48e65c9f34e137d0" providerId="LiveId" clId="{61ABD8FE-61A1-425A-9E04-C1383D0BE6AC}" dt="2020-08-09T12:52:58.931" v="0" actId="20577"/>
          <ac:spMkLst>
            <pc:docMk/>
            <pc:sldMk cId="1986055327" sldId="408"/>
            <ac:spMk id="25" creationId="{DBBC2948-330B-4D3B-B82B-5B2CD2FFF44B}"/>
          </ac:spMkLst>
        </pc:spChg>
      </pc:sldChg>
      <pc:sldChg chg="modSp mod">
        <pc:chgData name="Kulinich Bohdan" userId="48e65c9f34e137d0" providerId="LiveId" clId="{61ABD8FE-61A1-425A-9E04-C1383D0BE6AC}" dt="2020-08-10T13:31:16.845" v="1256" actId="1076"/>
        <pc:sldMkLst>
          <pc:docMk/>
          <pc:sldMk cId="900640268" sldId="409"/>
        </pc:sldMkLst>
        <pc:spChg chg="mod">
          <ac:chgData name="Kulinich Bohdan" userId="48e65c9f34e137d0" providerId="LiveId" clId="{61ABD8FE-61A1-425A-9E04-C1383D0BE6AC}" dt="2020-08-10T13:31:16.845" v="1256" actId="1076"/>
          <ac:spMkLst>
            <pc:docMk/>
            <pc:sldMk cId="900640268" sldId="409"/>
            <ac:spMk id="19" creationId="{3C93C8CE-72D8-4E11-855C-1D218E4D6E76}"/>
          </ac:spMkLst>
        </pc:spChg>
      </pc:sldChg>
      <pc:sldChg chg="addSp delSp modSp mod delAnim modAnim">
        <pc:chgData name="Kulinich Bohdan" userId="48e65c9f34e137d0" providerId="LiveId" clId="{61ABD8FE-61A1-425A-9E04-C1383D0BE6AC}" dt="2020-08-10T02:17:50.391" v="540" actId="14100"/>
        <pc:sldMkLst>
          <pc:docMk/>
          <pc:sldMk cId="3046331109" sldId="423"/>
        </pc:sldMkLst>
        <pc:spChg chg="mod">
          <ac:chgData name="Kulinich Bohdan" userId="48e65c9f34e137d0" providerId="LiveId" clId="{61ABD8FE-61A1-425A-9E04-C1383D0BE6AC}" dt="2020-08-10T02:17:50.391" v="540" actId="14100"/>
          <ac:spMkLst>
            <pc:docMk/>
            <pc:sldMk cId="3046331109" sldId="423"/>
            <ac:spMk id="6" creationId="{4CD1B612-D16C-4F70-8335-78480BFE8EC8}"/>
          </ac:spMkLst>
        </pc:spChg>
        <pc:spChg chg="del">
          <ac:chgData name="Kulinich Bohdan" userId="48e65c9f34e137d0" providerId="LiveId" clId="{61ABD8FE-61A1-425A-9E04-C1383D0BE6AC}" dt="2020-08-10T02:16:47.991" v="438" actId="478"/>
          <ac:spMkLst>
            <pc:docMk/>
            <pc:sldMk cId="3046331109" sldId="423"/>
            <ac:spMk id="27" creationId="{F0BE7ECB-5BFB-48DB-AD8A-B939C1AB4873}"/>
          </ac:spMkLst>
        </pc:spChg>
        <pc:spChg chg="del">
          <ac:chgData name="Kulinich Bohdan" userId="48e65c9f34e137d0" providerId="LiveId" clId="{61ABD8FE-61A1-425A-9E04-C1383D0BE6AC}" dt="2020-08-10T02:16:47.991" v="438" actId="478"/>
          <ac:spMkLst>
            <pc:docMk/>
            <pc:sldMk cId="3046331109" sldId="423"/>
            <ac:spMk id="29" creationId="{C554798F-80D8-4F5B-BDE0-38399AAFBE12}"/>
          </ac:spMkLst>
        </pc:spChg>
        <pc:spChg chg="del">
          <ac:chgData name="Kulinich Bohdan" userId="48e65c9f34e137d0" providerId="LiveId" clId="{61ABD8FE-61A1-425A-9E04-C1383D0BE6AC}" dt="2020-08-10T02:16:47.991" v="438" actId="478"/>
          <ac:spMkLst>
            <pc:docMk/>
            <pc:sldMk cId="3046331109" sldId="423"/>
            <ac:spMk id="32" creationId="{39E8ACAD-9FC7-431E-A656-831A836E1257}"/>
          </ac:spMkLst>
        </pc:spChg>
        <pc:spChg chg="del">
          <ac:chgData name="Kulinich Bohdan" userId="48e65c9f34e137d0" providerId="LiveId" clId="{61ABD8FE-61A1-425A-9E04-C1383D0BE6AC}" dt="2020-08-10T02:16:47.991" v="438" actId="478"/>
          <ac:spMkLst>
            <pc:docMk/>
            <pc:sldMk cId="3046331109" sldId="423"/>
            <ac:spMk id="33" creationId="{CE9C4FB7-57BF-4E85-819F-71DEDFF6F93C}"/>
          </ac:spMkLst>
        </pc:spChg>
        <pc:spChg chg="del">
          <ac:chgData name="Kulinich Bohdan" userId="48e65c9f34e137d0" providerId="LiveId" clId="{61ABD8FE-61A1-425A-9E04-C1383D0BE6AC}" dt="2020-08-10T02:16:47.991" v="438" actId="478"/>
          <ac:spMkLst>
            <pc:docMk/>
            <pc:sldMk cId="3046331109" sldId="423"/>
            <ac:spMk id="34" creationId="{89BAB51F-7B36-419B-B0BA-0EC41761ECC5}"/>
          </ac:spMkLst>
        </pc:spChg>
        <pc:picChg chg="add mod">
          <ac:chgData name="Kulinich Bohdan" userId="48e65c9f34e137d0" providerId="LiveId" clId="{61ABD8FE-61A1-425A-9E04-C1383D0BE6AC}" dt="2020-08-10T02:16:54.840" v="439"/>
          <ac:picMkLst>
            <pc:docMk/>
            <pc:sldMk cId="3046331109" sldId="423"/>
            <ac:picMk id="15" creationId="{1E9ABA94-295C-4AAD-83A7-4A8986BDF1D7}"/>
          </ac:picMkLst>
        </pc:picChg>
        <pc:cxnChg chg="del">
          <ac:chgData name="Kulinich Bohdan" userId="48e65c9f34e137d0" providerId="LiveId" clId="{61ABD8FE-61A1-425A-9E04-C1383D0BE6AC}" dt="2020-08-10T02:16:47.991" v="438" actId="478"/>
          <ac:cxnSpMkLst>
            <pc:docMk/>
            <pc:sldMk cId="3046331109" sldId="423"/>
            <ac:cxnSpMk id="19" creationId="{18FD354C-00C4-4771-9F9E-FC3CA5F53DFC}"/>
          </ac:cxnSpMkLst>
        </pc:cxnChg>
        <pc:cxnChg chg="del">
          <ac:chgData name="Kulinich Bohdan" userId="48e65c9f34e137d0" providerId="LiveId" clId="{61ABD8FE-61A1-425A-9E04-C1383D0BE6AC}" dt="2020-08-10T02:16:47.991" v="438" actId="478"/>
          <ac:cxnSpMkLst>
            <pc:docMk/>
            <pc:sldMk cId="3046331109" sldId="423"/>
            <ac:cxnSpMk id="24" creationId="{A234F077-0A06-4DEE-A187-4742442B19BB}"/>
          </ac:cxnSpMkLst>
        </pc:cxnChg>
      </pc:sldChg>
      <pc:sldChg chg="addSp delSp modSp mod delAnim modAnim">
        <pc:chgData name="Kulinich Bohdan" userId="48e65c9f34e137d0" providerId="LiveId" clId="{61ABD8FE-61A1-425A-9E04-C1383D0BE6AC}" dt="2020-08-10T13:32:31.615" v="1258" actId="14429"/>
        <pc:sldMkLst>
          <pc:docMk/>
          <pc:sldMk cId="241768542" sldId="442"/>
        </pc:sldMkLst>
        <pc:spChg chg="mod">
          <ac:chgData name="Kulinich Bohdan" userId="48e65c9f34e137d0" providerId="LiveId" clId="{61ABD8FE-61A1-425A-9E04-C1383D0BE6AC}" dt="2020-08-10T03:24:37.619" v="966" actId="14100"/>
          <ac:spMkLst>
            <pc:docMk/>
            <pc:sldMk cId="241768542" sldId="442"/>
            <ac:spMk id="6" creationId="{4CD1B612-D16C-4F70-8335-78480BFE8EC8}"/>
          </ac:spMkLst>
        </pc:spChg>
        <pc:spChg chg="add mod modVis">
          <ac:chgData name="Kulinich Bohdan" userId="48e65c9f34e137d0" providerId="LiveId" clId="{61ABD8FE-61A1-425A-9E04-C1383D0BE6AC}" dt="2020-08-10T11:09:41.871" v="999" actId="14429"/>
          <ac:spMkLst>
            <pc:docMk/>
            <pc:sldMk cId="241768542" sldId="442"/>
            <ac:spMk id="10" creationId="{3838E0AD-3B6D-4B2B-B540-314C97843F7A}"/>
          </ac:spMkLst>
        </pc:spChg>
        <pc:spChg chg="add mod">
          <ac:chgData name="Kulinich Bohdan" userId="48e65c9f34e137d0" providerId="LiveId" clId="{61ABD8FE-61A1-425A-9E04-C1383D0BE6AC}" dt="2020-08-10T11:07:36.718" v="975" actId="1076"/>
          <ac:spMkLst>
            <pc:docMk/>
            <pc:sldMk cId="241768542" sldId="442"/>
            <ac:spMk id="12" creationId="{8BF6B129-78D4-44F5-A94A-22990EFF57C3}"/>
          </ac:spMkLst>
        </pc:spChg>
        <pc:spChg chg="add mod">
          <ac:chgData name="Kulinich Bohdan" userId="48e65c9f34e137d0" providerId="LiveId" clId="{61ABD8FE-61A1-425A-9E04-C1383D0BE6AC}" dt="2020-08-10T11:08:43.882" v="986" actId="1076"/>
          <ac:spMkLst>
            <pc:docMk/>
            <pc:sldMk cId="241768542" sldId="442"/>
            <ac:spMk id="13" creationId="{966D34D5-BF22-4090-B8C4-BAAA0D91292B}"/>
          </ac:spMkLst>
        </pc:spChg>
        <pc:spChg chg="add mod">
          <ac:chgData name="Kulinich Bohdan" userId="48e65c9f34e137d0" providerId="LiveId" clId="{61ABD8FE-61A1-425A-9E04-C1383D0BE6AC}" dt="2020-08-10T11:07:36.718" v="975" actId="1076"/>
          <ac:spMkLst>
            <pc:docMk/>
            <pc:sldMk cId="241768542" sldId="442"/>
            <ac:spMk id="14" creationId="{54AC5A25-8957-4482-8E29-E0A7D6850170}"/>
          </ac:spMkLst>
        </pc:spChg>
        <pc:spChg chg="add mod">
          <ac:chgData name="Kulinich Bohdan" userId="48e65c9f34e137d0" providerId="LiveId" clId="{61ABD8FE-61A1-425A-9E04-C1383D0BE6AC}" dt="2020-08-10T11:07:36.718" v="975" actId="1076"/>
          <ac:spMkLst>
            <pc:docMk/>
            <pc:sldMk cId="241768542" sldId="442"/>
            <ac:spMk id="15" creationId="{5B410A76-F80E-4410-A761-E71C87297485}"/>
          </ac:spMkLst>
        </pc:spChg>
        <pc:spChg chg="add del mod">
          <ac:chgData name="Kulinich Bohdan" userId="48e65c9f34e137d0" providerId="LiveId" clId="{61ABD8FE-61A1-425A-9E04-C1383D0BE6AC}" dt="2020-08-10T11:07:17.072" v="970" actId="478"/>
          <ac:spMkLst>
            <pc:docMk/>
            <pc:sldMk cId="241768542" sldId="442"/>
            <ac:spMk id="16" creationId="{EB9CE7F3-6581-4CED-90D1-7A3BCB2E7750}"/>
          </ac:spMkLst>
        </pc:spChg>
        <pc:spChg chg="add mod">
          <ac:chgData name="Kulinich Bohdan" userId="48e65c9f34e137d0" providerId="LiveId" clId="{61ABD8FE-61A1-425A-9E04-C1383D0BE6AC}" dt="2020-08-10T11:14:47.191" v="1004" actId="20577"/>
          <ac:spMkLst>
            <pc:docMk/>
            <pc:sldMk cId="241768542" sldId="442"/>
            <ac:spMk id="24" creationId="{05AA2E55-7B82-4AEE-8056-86996CC92C25}"/>
          </ac:spMkLst>
        </pc:spChg>
        <pc:spChg chg="add mod">
          <ac:chgData name="Kulinich Bohdan" userId="48e65c9f34e137d0" providerId="LiveId" clId="{61ABD8FE-61A1-425A-9E04-C1383D0BE6AC}" dt="2020-08-10T11:14:52.253" v="1007" actId="20577"/>
          <ac:spMkLst>
            <pc:docMk/>
            <pc:sldMk cId="241768542" sldId="442"/>
            <ac:spMk id="25" creationId="{62F603AE-C298-4B73-B93D-2437C1D8556E}"/>
          </ac:spMkLst>
        </pc:spChg>
        <pc:spChg chg="add mod">
          <ac:chgData name="Kulinich Bohdan" userId="48e65c9f34e137d0" providerId="LiveId" clId="{61ABD8FE-61A1-425A-9E04-C1383D0BE6AC}" dt="2020-08-10T11:17:09.541" v="1031" actId="14100"/>
          <ac:spMkLst>
            <pc:docMk/>
            <pc:sldMk cId="241768542" sldId="442"/>
            <ac:spMk id="30" creationId="{B0F776E6-6861-4A3B-9B60-8FE7C6E4037C}"/>
          </ac:spMkLst>
        </pc:spChg>
        <pc:spChg chg="add mod">
          <ac:chgData name="Kulinich Bohdan" userId="48e65c9f34e137d0" providerId="LiveId" clId="{61ABD8FE-61A1-425A-9E04-C1383D0BE6AC}" dt="2020-08-10T11:17:18.952" v="1035" actId="14100"/>
          <ac:spMkLst>
            <pc:docMk/>
            <pc:sldMk cId="241768542" sldId="442"/>
            <ac:spMk id="31" creationId="{641D7C65-0EF7-4800-925B-C5A1E31F4AAF}"/>
          </ac:spMkLst>
        </pc:spChg>
        <pc:grpChg chg="add mod">
          <ac:chgData name="Kulinich Bohdan" userId="48e65c9f34e137d0" providerId="LiveId" clId="{61ABD8FE-61A1-425A-9E04-C1383D0BE6AC}" dt="2020-08-10T11:16:44.831" v="1021" actId="1076"/>
          <ac:grpSpMkLst>
            <pc:docMk/>
            <pc:sldMk cId="241768542" sldId="442"/>
            <ac:grpSpMk id="27" creationId="{B098D351-D7DA-4483-AD4E-D2210375AF6A}"/>
          </ac:grpSpMkLst>
        </pc:grpChg>
        <pc:picChg chg="mod modVis">
          <ac:chgData name="Kulinich Bohdan" userId="48e65c9f34e137d0" providerId="LiveId" clId="{61ABD8FE-61A1-425A-9E04-C1383D0BE6AC}" dt="2020-08-10T13:32:31.615" v="1258" actId="14429"/>
          <ac:picMkLst>
            <pc:docMk/>
            <pc:sldMk cId="241768542" sldId="442"/>
            <ac:picMk id="17" creationId="{BD7AEADA-D379-4498-A792-48D005AFF9EB}"/>
          </ac:picMkLst>
        </pc:picChg>
        <pc:picChg chg="add del mod ord">
          <ac:chgData name="Kulinich Bohdan" userId="48e65c9f34e137d0" providerId="LiveId" clId="{61ABD8FE-61A1-425A-9E04-C1383D0BE6AC}" dt="2020-08-10T11:09:47.862" v="1000" actId="478"/>
          <ac:picMkLst>
            <pc:docMk/>
            <pc:sldMk cId="241768542" sldId="442"/>
            <ac:picMk id="19" creationId="{E72D4D3A-A224-4855-88E5-93280935FFFC}"/>
          </ac:picMkLst>
        </pc:picChg>
        <pc:cxnChg chg="add mod">
          <ac:chgData name="Kulinich Bohdan" userId="48e65c9f34e137d0" providerId="LiveId" clId="{61ABD8FE-61A1-425A-9E04-C1383D0BE6AC}" dt="2020-08-10T11:07:36.718" v="975" actId="1076"/>
          <ac:cxnSpMkLst>
            <pc:docMk/>
            <pc:sldMk cId="241768542" sldId="442"/>
            <ac:cxnSpMk id="8" creationId="{705B8CBF-1C78-4165-AE47-2BBBFC416E53}"/>
          </ac:cxnSpMkLst>
        </pc:cxnChg>
        <pc:cxnChg chg="add mod">
          <ac:chgData name="Kulinich Bohdan" userId="48e65c9f34e137d0" providerId="LiveId" clId="{61ABD8FE-61A1-425A-9E04-C1383D0BE6AC}" dt="2020-08-10T11:07:36.718" v="975" actId="1076"/>
          <ac:cxnSpMkLst>
            <pc:docMk/>
            <pc:sldMk cId="241768542" sldId="442"/>
            <ac:cxnSpMk id="9" creationId="{2DE17A0C-9289-444B-9F65-E11C1DD639C2}"/>
          </ac:cxnSpMkLst>
        </pc:cxnChg>
        <pc:cxnChg chg="add del mod">
          <ac:chgData name="Kulinich Bohdan" userId="48e65c9f34e137d0" providerId="LiveId" clId="{61ABD8FE-61A1-425A-9E04-C1383D0BE6AC}" dt="2020-08-10T11:07:17.943" v="971" actId="478"/>
          <ac:cxnSpMkLst>
            <pc:docMk/>
            <pc:sldMk cId="241768542" sldId="442"/>
            <ac:cxnSpMk id="18" creationId="{FD579C7E-044C-4793-9060-84ABADF5A1C5}"/>
          </ac:cxnSpMkLst>
        </pc:cxnChg>
        <pc:cxnChg chg="add mod">
          <ac:chgData name="Kulinich Bohdan" userId="48e65c9f34e137d0" providerId="LiveId" clId="{61ABD8FE-61A1-425A-9E04-C1383D0BE6AC}" dt="2020-08-10T11:09:33.833" v="997" actId="1076"/>
          <ac:cxnSpMkLst>
            <pc:docMk/>
            <pc:sldMk cId="241768542" sldId="442"/>
            <ac:cxnSpMk id="20" creationId="{27628C65-B4CA-4BA8-BDC5-A461F1FDC446}"/>
          </ac:cxnSpMkLst>
        </pc:cxnChg>
        <pc:cxnChg chg="add mod">
          <ac:chgData name="Kulinich Bohdan" userId="48e65c9f34e137d0" providerId="LiveId" clId="{61ABD8FE-61A1-425A-9E04-C1383D0BE6AC}" dt="2020-08-10T11:14:34.422" v="1001" actId="14100"/>
          <ac:cxnSpMkLst>
            <pc:docMk/>
            <pc:sldMk cId="241768542" sldId="442"/>
            <ac:cxnSpMk id="22" creationId="{3949DFFB-51AE-4ED7-A5DD-5AD73262209E}"/>
          </ac:cxnSpMkLst>
        </pc:cxnChg>
        <pc:cxnChg chg="add mod">
          <ac:chgData name="Kulinich Bohdan" userId="48e65c9f34e137d0" providerId="LiveId" clId="{61ABD8FE-61A1-425A-9E04-C1383D0BE6AC}" dt="2020-08-10T11:16:21.321" v="1017" actId="164"/>
          <ac:cxnSpMkLst>
            <pc:docMk/>
            <pc:sldMk cId="241768542" sldId="442"/>
            <ac:cxnSpMk id="26" creationId="{FA86FECF-33F3-48C0-A1A4-560917535A9D}"/>
          </ac:cxnSpMkLst>
        </pc:cxnChg>
        <pc:cxnChg chg="add mod">
          <ac:chgData name="Kulinich Bohdan" userId="48e65c9f34e137d0" providerId="LiveId" clId="{61ABD8FE-61A1-425A-9E04-C1383D0BE6AC}" dt="2020-08-10T11:16:21.321" v="1017" actId="164"/>
          <ac:cxnSpMkLst>
            <pc:docMk/>
            <pc:sldMk cId="241768542" sldId="442"/>
            <ac:cxnSpMk id="28" creationId="{6784465B-ADC9-4A32-B90A-F8FE80A343B5}"/>
          </ac:cxnSpMkLst>
        </pc:cxnChg>
        <pc:cxnChg chg="add del mod">
          <ac:chgData name="Kulinich Bohdan" userId="48e65c9f34e137d0" providerId="LiveId" clId="{61ABD8FE-61A1-425A-9E04-C1383D0BE6AC}" dt="2020-08-10T13:32:22.916" v="1257" actId="478"/>
          <ac:cxnSpMkLst>
            <pc:docMk/>
            <pc:sldMk cId="241768542" sldId="442"/>
            <ac:cxnSpMk id="32" creationId="{67239152-111B-4F84-B3D2-D526276C3D84}"/>
          </ac:cxnSpMkLst>
        </pc:cxnChg>
      </pc:sldChg>
      <pc:sldChg chg="modSp add mod">
        <pc:chgData name="Kulinich Bohdan" userId="48e65c9f34e137d0" providerId="LiveId" clId="{61ABD8FE-61A1-425A-9E04-C1383D0BE6AC}" dt="2020-08-09T13:32:58.425" v="15" actId="1076"/>
        <pc:sldMkLst>
          <pc:docMk/>
          <pc:sldMk cId="1108550450" sldId="459"/>
        </pc:sldMkLst>
        <pc:spChg chg="mod">
          <ac:chgData name="Kulinich Bohdan" userId="48e65c9f34e137d0" providerId="LiveId" clId="{61ABD8FE-61A1-425A-9E04-C1383D0BE6AC}" dt="2020-08-09T13:32:58.425" v="15" actId="1076"/>
          <ac:spMkLst>
            <pc:docMk/>
            <pc:sldMk cId="1108550450" sldId="459"/>
            <ac:spMk id="7" creationId="{00000000-0000-0000-0000-000000000000}"/>
          </ac:spMkLst>
        </pc:spChg>
        <pc:spChg chg="mod">
          <ac:chgData name="Kulinich Bohdan" userId="48e65c9f34e137d0" providerId="LiveId" clId="{61ABD8FE-61A1-425A-9E04-C1383D0BE6AC}" dt="2020-08-09T13:32:58.425" v="15" actId="1076"/>
          <ac:spMkLst>
            <pc:docMk/>
            <pc:sldMk cId="1108550450" sldId="459"/>
            <ac:spMk id="9" creationId="{3D667AF2-FC42-444D-8714-699A2FDB6E90}"/>
          </ac:spMkLst>
        </pc:spChg>
        <pc:spChg chg="mod">
          <ac:chgData name="Kulinich Bohdan" userId="48e65c9f34e137d0" providerId="LiveId" clId="{61ABD8FE-61A1-425A-9E04-C1383D0BE6AC}" dt="2020-08-09T13:32:58.425" v="15" actId="1076"/>
          <ac:spMkLst>
            <pc:docMk/>
            <pc:sldMk cId="1108550450" sldId="459"/>
            <ac:spMk id="35" creationId="{00000000-0000-0000-0000-000000000000}"/>
          </ac:spMkLst>
        </pc:spChg>
        <pc:spChg chg="mod">
          <ac:chgData name="Kulinich Bohdan" userId="48e65c9f34e137d0" providerId="LiveId" clId="{61ABD8FE-61A1-425A-9E04-C1383D0BE6AC}" dt="2020-08-09T13:32:58.425" v="15" actId="1076"/>
          <ac:spMkLst>
            <pc:docMk/>
            <pc:sldMk cId="1108550450" sldId="459"/>
            <ac:spMk id="54" creationId="{00000000-0000-0000-0000-000000000000}"/>
          </ac:spMkLst>
        </pc:spChg>
        <pc:spChg chg="mod">
          <ac:chgData name="Kulinich Bohdan" userId="48e65c9f34e137d0" providerId="LiveId" clId="{61ABD8FE-61A1-425A-9E04-C1383D0BE6AC}" dt="2020-08-09T13:32:58.425" v="15" actId="1076"/>
          <ac:spMkLst>
            <pc:docMk/>
            <pc:sldMk cId="1108550450" sldId="459"/>
            <ac:spMk id="55" creationId="{00000000-0000-0000-0000-000000000000}"/>
          </ac:spMkLst>
        </pc:spChg>
        <pc:spChg chg="mod">
          <ac:chgData name="Kulinich Bohdan" userId="48e65c9f34e137d0" providerId="LiveId" clId="{61ABD8FE-61A1-425A-9E04-C1383D0BE6AC}" dt="2020-08-09T13:32:58.425" v="15" actId="1076"/>
          <ac:spMkLst>
            <pc:docMk/>
            <pc:sldMk cId="1108550450" sldId="459"/>
            <ac:spMk id="57" creationId="{00000000-0000-0000-0000-000000000000}"/>
          </ac:spMkLst>
        </pc:spChg>
      </pc:sldChg>
      <pc:sldChg chg="addSp delSp modSp mod delAnim modAnim">
        <pc:chgData name="Kulinich Bohdan" userId="48e65c9f34e137d0" providerId="LiveId" clId="{61ABD8FE-61A1-425A-9E04-C1383D0BE6AC}" dt="2020-08-10T02:15:26.820" v="437"/>
        <pc:sldMkLst>
          <pc:docMk/>
          <pc:sldMk cId="301277507" sldId="461"/>
        </pc:sldMkLst>
        <pc:spChg chg="mod">
          <ac:chgData name="Kulinich Bohdan" userId="48e65c9f34e137d0" providerId="LiveId" clId="{61ABD8FE-61A1-425A-9E04-C1383D0BE6AC}" dt="2020-08-09T14:21:22.821" v="188" actId="20577"/>
          <ac:spMkLst>
            <pc:docMk/>
            <pc:sldMk cId="301277507" sldId="461"/>
            <ac:spMk id="6" creationId="{4CD1B612-D16C-4F70-8335-78480BFE8EC8}"/>
          </ac:spMkLst>
        </pc:spChg>
        <pc:spChg chg="add mod">
          <ac:chgData name="Kulinich Bohdan" userId="48e65c9f34e137d0" providerId="LiveId" clId="{61ABD8FE-61A1-425A-9E04-C1383D0BE6AC}" dt="2020-08-09T14:02:28.013" v="35" actId="1076"/>
          <ac:spMkLst>
            <pc:docMk/>
            <pc:sldMk cId="301277507" sldId="461"/>
            <ac:spMk id="17" creationId="{F9BA6B73-DE55-4160-902C-99B0726A1091}"/>
          </ac:spMkLst>
        </pc:spChg>
        <pc:spChg chg="add mod">
          <ac:chgData name="Kulinich Bohdan" userId="48e65c9f34e137d0" providerId="LiveId" clId="{61ABD8FE-61A1-425A-9E04-C1383D0BE6AC}" dt="2020-08-09T14:02:28.013" v="35" actId="1076"/>
          <ac:spMkLst>
            <pc:docMk/>
            <pc:sldMk cId="301277507" sldId="461"/>
            <ac:spMk id="18" creationId="{97D3E5C7-B521-43A6-8065-75568EB3F023}"/>
          </ac:spMkLst>
        </pc:spChg>
        <pc:spChg chg="add mod">
          <ac:chgData name="Kulinich Bohdan" userId="48e65c9f34e137d0" providerId="LiveId" clId="{61ABD8FE-61A1-425A-9E04-C1383D0BE6AC}" dt="2020-08-09T14:11:15.320" v="48" actId="1076"/>
          <ac:spMkLst>
            <pc:docMk/>
            <pc:sldMk cId="301277507" sldId="461"/>
            <ac:spMk id="19" creationId="{8F559F53-8D5E-4947-8A27-FC5D922194EF}"/>
          </ac:spMkLst>
        </pc:spChg>
        <pc:spChg chg="add mod">
          <ac:chgData name="Kulinich Bohdan" userId="48e65c9f34e137d0" providerId="LiveId" clId="{61ABD8FE-61A1-425A-9E04-C1383D0BE6AC}" dt="2020-08-09T14:11:28.045" v="50" actId="1076"/>
          <ac:spMkLst>
            <pc:docMk/>
            <pc:sldMk cId="301277507" sldId="461"/>
            <ac:spMk id="20" creationId="{CE6C1FE5-920D-442B-B0FC-1F0E626F0C90}"/>
          </ac:spMkLst>
        </pc:spChg>
        <pc:spChg chg="add mod">
          <ac:chgData name="Kulinich Bohdan" userId="48e65c9f34e137d0" providerId="LiveId" clId="{61ABD8FE-61A1-425A-9E04-C1383D0BE6AC}" dt="2020-08-09T14:11:05.447" v="45" actId="1076"/>
          <ac:spMkLst>
            <pc:docMk/>
            <pc:sldMk cId="301277507" sldId="461"/>
            <ac:spMk id="21" creationId="{12869793-BFC5-4A17-938F-7B8552381C6B}"/>
          </ac:spMkLst>
        </pc:spChg>
        <pc:spChg chg="add mod">
          <ac:chgData name="Kulinich Bohdan" userId="48e65c9f34e137d0" providerId="LiveId" clId="{61ABD8FE-61A1-425A-9E04-C1383D0BE6AC}" dt="2020-08-09T14:11:41.092" v="53" actId="1076"/>
          <ac:spMkLst>
            <pc:docMk/>
            <pc:sldMk cId="301277507" sldId="461"/>
            <ac:spMk id="22" creationId="{D254338D-5C30-4BAE-9820-B5BE8AED1BF9}"/>
          </ac:spMkLst>
        </pc:spChg>
        <pc:spChg chg="add mod">
          <ac:chgData name="Kulinich Bohdan" userId="48e65c9f34e137d0" providerId="LiveId" clId="{61ABD8FE-61A1-425A-9E04-C1383D0BE6AC}" dt="2020-08-09T14:12:06.852" v="59" actId="20577"/>
          <ac:spMkLst>
            <pc:docMk/>
            <pc:sldMk cId="301277507" sldId="461"/>
            <ac:spMk id="23" creationId="{4ECB7167-F45B-4B63-A851-530D96120100}"/>
          </ac:spMkLst>
        </pc:spChg>
        <pc:spChg chg="add mod">
          <ac:chgData name="Kulinich Bohdan" userId="48e65c9f34e137d0" providerId="LiveId" clId="{61ABD8FE-61A1-425A-9E04-C1383D0BE6AC}" dt="2020-08-09T14:24:05.331" v="260" actId="1076"/>
          <ac:spMkLst>
            <pc:docMk/>
            <pc:sldMk cId="301277507" sldId="461"/>
            <ac:spMk id="25" creationId="{125952DF-3E65-461C-B367-455C32DAB293}"/>
          </ac:spMkLst>
        </pc:spChg>
        <pc:spChg chg="add mod">
          <ac:chgData name="Kulinich Bohdan" userId="48e65c9f34e137d0" providerId="LiveId" clId="{61ABD8FE-61A1-425A-9E04-C1383D0BE6AC}" dt="2020-08-10T02:03:30.341" v="372" actId="20577"/>
          <ac:spMkLst>
            <pc:docMk/>
            <pc:sldMk cId="301277507" sldId="461"/>
            <ac:spMk id="27" creationId="{0F67EC65-AF29-4F72-B6F6-32C388133FC6}"/>
          </ac:spMkLst>
        </pc:spChg>
        <pc:spChg chg="mod">
          <ac:chgData name="Kulinich Bohdan" userId="48e65c9f34e137d0" providerId="LiveId" clId="{61ABD8FE-61A1-425A-9E04-C1383D0BE6AC}" dt="2020-08-09T14:11:58.606" v="56" actId="20577"/>
          <ac:spMkLst>
            <pc:docMk/>
            <pc:sldMk cId="301277507" sldId="461"/>
            <ac:spMk id="28" creationId="{98D6C9AB-ACEB-4559-A3E8-FD42C2F3B3E6}"/>
          </ac:spMkLst>
        </pc:spChg>
        <pc:spChg chg="mod">
          <ac:chgData name="Kulinich Bohdan" userId="48e65c9f34e137d0" providerId="LiveId" clId="{61ABD8FE-61A1-425A-9E04-C1383D0BE6AC}" dt="2020-08-09T14:24:08.747" v="261" actId="1076"/>
          <ac:spMkLst>
            <pc:docMk/>
            <pc:sldMk cId="301277507" sldId="461"/>
            <ac:spMk id="29" creationId="{40F515A5-426D-4314-A8C6-C181C5B6D83A}"/>
          </ac:spMkLst>
        </pc:spChg>
        <pc:spChg chg="mod">
          <ac:chgData name="Kulinich Bohdan" userId="48e65c9f34e137d0" providerId="LiveId" clId="{61ABD8FE-61A1-425A-9E04-C1383D0BE6AC}" dt="2020-08-09T14:23:51.153" v="258" actId="1076"/>
          <ac:spMkLst>
            <pc:docMk/>
            <pc:sldMk cId="301277507" sldId="461"/>
            <ac:spMk id="30" creationId="{922FB6D1-189F-4755-AD6F-79B409687CD6}"/>
          </ac:spMkLst>
        </pc:spChg>
        <pc:spChg chg="mod">
          <ac:chgData name="Kulinich Bohdan" userId="48e65c9f34e137d0" providerId="LiveId" clId="{61ABD8FE-61A1-425A-9E04-C1383D0BE6AC}" dt="2020-08-09T14:23:55.367" v="259" actId="1076"/>
          <ac:spMkLst>
            <pc:docMk/>
            <pc:sldMk cId="301277507" sldId="461"/>
            <ac:spMk id="31" creationId="{03BED395-7B9E-40FF-AB48-8D6485C0AEE1}"/>
          </ac:spMkLst>
        </pc:spChg>
        <pc:spChg chg="del">
          <ac:chgData name="Kulinich Bohdan" userId="48e65c9f34e137d0" providerId="LiveId" clId="{61ABD8FE-61A1-425A-9E04-C1383D0BE6AC}" dt="2020-08-09T13:43:33.265" v="27" actId="478"/>
          <ac:spMkLst>
            <pc:docMk/>
            <pc:sldMk cId="301277507" sldId="461"/>
            <ac:spMk id="32" creationId="{6B16D39E-4A7C-4D3D-B725-A794B4BFCACF}"/>
          </ac:spMkLst>
        </pc:spChg>
        <pc:spChg chg="add mod">
          <ac:chgData name="Kulinich Bohdan" userId="48e65c9f34e137d0" providerId="LiveId" clId="{61ABD8FE-61A1-425A-9E04-C1383D0BE6AC}" dt="2020-08-10T02:07:16.141" v="400" actId="20577"/>
          <ac:spMkLst>
            <pc:docMk/>
            <pc:sldMk cId="301277507" sldId="461"/>
            <ac:spMk id="32" creationId="{7F3EB263-95AE-42D2-8974-CE40ECCD41C7}"/>
          </ac:spMkLst>
        </pc:spChg>
        <pc:spChg chg="add mod">
          <ac:chgData name="Kulinich Bohdan" userId="48e65c9f34e137d0" providerId="LiveId" clId="{61ABD8FE-61A1-425A-9E04-C1383D0BE6AC}" dt="2020-08-09T14:12:46.911" v="68" actId="1076"/>
          <ac:spMkLst>
            <pc:docMk/>
            <pc:sldMk cId="301277507" sldId="461"/>
            <ac:spMk id="33" creationId="{784E5DF2-6C14-44A0-BB59-99C3324D60BE}"/>
          </ac:spMkLst>
        </pc:spChg>
        <pc:spChg chg="add mod">
          <ac:chgData name="Kulinich Bohdan" userId="48e65c9f34e137d0" providerId="LiveId" clId="{61ABD8FE-61A1-425A-9E04-C1383D0BE6AC}" dt="2020-08-09T14:12:53.269" v="71" actId="20577"/>
          <ac:spMkLst>
            <pc:docMk/>
            <pc:sldMk cId="301277507" sldId="461"/>
            <ac:spMk id="34" creationId="{CB591DFF-852E-4B2A-9111-ADF05885199E}"/>
          </ac:spMkLst>
        </pc:spChg>
        <pc:spChg chg="add mod">
          <ac:chgData name="Kulinich Bohdan" userId="48e65c9f34e137d0" providerId="LiveId" clId="{61ABD8FE-61A1-425A-9E04-C1383D0BE6AC}" dt="2020-08-10T02:02:49.742" v="341" actId="14100"/>
          <ac:spMkLst>
            <pc:docMk/>
            <pc:sldMk cId="301277507" sldId="461"/>
            <ac:spMk id="35" creationId="{546884FE-1128-4E7A-BDDB-32B33E401FB6}"/>
          </ac:spMkLst>
        </pc:spChg>
        <pc:spChg chg="add mod">
          <ac:chgData name="Kulinich Bohdan" userId="48e65c9f34e137d0" providerId="LiveId" clId="{61ABD8FE-61A1-425A-9E04-C1383D0BE6AC}" dt="2020-08-09T14:23:39.198" v="257" actId="1076"/>
          <ac:spMkLst>
            <pc:docMk/>
            <pc:sldMk cId="301277507" sldId="461"/>
            <ac:spMk id="36" creationId="{85B0A7E4-6043-4E1C-9BCE-05D129521AF9}"/>
          </ac:spMkLst>
        </pc:spChg>
        <pc:spChg chg="add mod">
          <ac:chgData name="Kulinich Bohdan" userId="48e65c9f34e137d0" providerId="LiveId" clId="{61ABD8FE-61A1-425A-9E04-C1383D0BE6AC}" dt="2020-08-09T14:24:35.596" v="265" actId="20577"/>
          <ac:spMkLst>
            <pc:docMk/>
            <pc:sldMk cId="301277507" sldId="461"/>
            <ac:spMk id="37" creationId="{5955DCF8-8FE2-46D2-8C95-A461DA092B0F}"/>
          </ac:spMkLst>
        </pc:spChg>
        <pc:spChg chg="add mod">
          <ac:chgData name="Kulinich Bohdan" userId="48e65c9f34e137d0" providerId="LiveId" clId="{61ABD8FE-61A1-425A-9E04-C1383D0BE6AC}" dt="2020-08-10T02:02:47.392" v="340" actId="14100"/>
          <ac:spMkLst>
            <pc:docMk/>
            <pc:sldMk cId="301277507" sldId="461"/>
            <ac:spMk id="38" creationId="{7DB62FBF-3F34-4DD8-8C15-A779C9062958}"/>
          </ac:spMkLst>
        </pc:spChg>
        <pc:grpChg chg="add del mod">
          <ac:chgData name="Kulinich Bohdan" userId="48e65c9f34e137d0" providerId="LiveId" clId="{61ABD8FE-61A1-425A-9E04-C1383D0BE6AC}" dt="2020-08-09T14:15:18.764" v="137" actId="165"/>
          <ac:grpSpMkLst>
            <pc:docMk/>
            <pc:sldMk cId="301277507" sldId="461"/>
            <ac:grpSpMk id="2" creationId="{18E4F553-8DFB-4F11-8030-204D5885022F}"/>
          </ac:grpSpMkLst>
        </pc:grpChg>
        <pc:cxnChg chg="add mod ord topLvl">
          <ac:chgData name="Kulinich Bohdan" userId="48e65c9f34e137d0" providerId="LiveId" clId="{61ABD8FE-61A1-425A-9E04-C1383D0BE6AC}" dt="2020-08-09T14:15:18.764" v="137" actId="165"/>
          <ac:cxnSpMkLst>
            <pc:docMk/>
            <pc:sldMk cId="301277507" sldId="461"/>
            <ac:cxnSpMk id="15" creationId="{244C4224-5592-47DC-887B-F368099CD3AA}"/>
          </ac:cxnSpMkLst>
        </pc:cxnChg>
        <pc:cxnChg chg="mod topLvl">
          <ac:chgData name="Kulinich Bohdan" userId="48e65c9f34e137d0" providerId="LiveId" clId="{61ABD8FE-61A1-425A-9E04-C1383D0BE6AC}" dt="2020-08-09T14:15:18.764" v="137" actId="165"/>
          <ac:cxnSpMkLst>
            <pc:docMk/>
            <pc:sldMk cId="301277507" sldId="461"/>
            <ac:cxnSpMk id="24" creationId="{DCF0177D-7D76-4523-8244-E7DFA07EC5FC}"/>
          </ac:cxnSpMkLst>
        </pc:cxnChg>
        <pc:cxnChg chg="del">
          <ac:chgData name="Kulinich Bohdan" userId="48e65c9f34e137d0" providerId="LiveId" clId="{61ABD8FE-61A1-425A-9E04-C1383D0BE6AC}" dt="2020-08-09T13:41:10.220" v="18" actId="478"/>
          <ac:cxnSpMkLst>
            <pc:docMk/>
            <pc:sldMk cId="301277507" sldId="461"/>
            <ac:cxnSpMk id="26" creationId="{F83FB6EC-FE7D-4320-9FB5-B0B76F96D6F5}"/>
          </ac:cxnSpMkLst>
        </pc:cxnChg>
        <pc:cxnChg chg="del">
          <ac:chgData name="Kulinich Bohdan" userId="48e65c9f34e137d0" providerId="LiveId" clId="{61ABD8FE-61A1-425A-9E04-C1383D0BE6AC}" dt="2020-08-09T13:41:08.314" v="17" actId="478"/>
          <ac:cxnSpMkLst>
            <pc:docMk/>
            <pc:sldMk cId="301277507" sldId="461"/>
            <ac:cxnSpMk id="27" creationId="{387BC746-F46E-4D2A-BEEE-EEC96F5AA7D3}"/>
          </ac:cxnSpMkLst>
        </pc:cxnChg>
      </pc:sldChg>
      <pc:sldChg chg="modSp del mod">
        <pc:chgData name="Kulinich Bohdan" userId="48e65c9f34e137d0" providerId="LiveId" clId="{61ABD8FE-61A1-425A-9E04-C1383D0BE6AC}" dt="2020-08-10T03:23:55.309" v="835" actId="47"/>
        <pc:sldMkLst>
          <pc:docMk/>
          <pc:sldMk cId="1503654187" sldId="462"/>
        </pc:sldMkLst>
        <pc:picChg chg="mod">
          <ac:chgData name="Kulinich Bohdan" userId="48e65c9f34e137d0" providerId="LiveId" clId="{61ABD8FE-61A1-425A-9E04-C1383D0BE6AC}" dt="2020-08-10T02:41:06.471" v="597" actId="1076"/>
          <ac:picMkLst>
            <pc:docMk/>
            <pc:sldMk cId="1503654187" sldId="462"/>
            <ac:picMk id="21" creationId="{F2D4B5A2-92EA-4487-9EC5-61B7C20C4728}"/>
          </ac:picMkLst>
        </pc:picChg>
      </pc:sldChg>
      <pc:sldChg chg="del">
        <pc:chgData name="Kulinich Bohdan" userId="48e65c9f34e137d0" providerId="LiveId" clId="{61ABD8FE-61A1-425A-9E04-C1383D0BE6AC}" dt="2020-08-09T13:32:34.878" v="12" actId="47"/>
        <pc:sldMkLst>
          <pc:docMk/>
          <pc:sldMk cId="752518231" sldId="463"/>
        </pc:sldMkLst>
      </pc:sldChg>
      <pc:sldChg chg="del">
        <pc:chgData name="Kulinich Bohdan" userId="48e65c9f34e137d0" providerId="LiveId" clId="{61ABD8FE-61A1-425A-9E04-C1383D0BE6AC}" dt="2020-08-09T13:32:36.570" v="13" actId="47"/>
        <pc:sldMkLst>
          <pc:docMk/>
          <pc:sldMk cId="2897568110" sldId="464"/>
        </pc:sldMkLst>
      </pc:sldChg>
      <pc:sldChg chg="del">
        <pc:chgData name="Kulinich Bohdan" userId="48e65c9f34e137d0" providerId="LiveId" clId="{61ABD8FE-61A1-425A-9E04-C1383D0BE6AC}" dt="2020-08-10T03:23:47.729" v="834" actId="47"/>
        <pc:sldMkLst>
          <pc:docMk/>
          <pc:sldMk cId="658862367" sldId="465"/>
        </pc:sldMkLst>
      </pc:sldChg>
      <pc:sldChg chg="del">
        <pc:chgData name="Kulinich Bohdan" userId="48e65c9f34e137d0" providerId="LiveId" clId="{61ABD8FE-61A1-425A-9E04-C1383D0BE6AC}" dt="2020-08-10T03:23:47.729" v="834" actId="47"/>
        <pc:sldMkLst>
          <pc:docMk/>
          <pc:sldMk cId="415187572" sldId="473"/>
        </pc:sldMkLst>
      </pc:sldChg>
      <pc:sldChg chg="del">
        <pc:chgData name="Kulinich Bohdan" userId="48e65c9f34e137d0" providerId="LiveId" clId="{61ABD8FE-61A1-425A-9E04-C1383D0BE6AC}" dt="2020-08-10T03:23:47.729" v="834" actId="47"/>
        <pc:sldMkLst>
          <pc:docMk/>
          <pc:sldMk cId="2664948853" sldId="474"/>
        </pc:sldMkLst>
      </pc:sldChg>
      <pc:sldChg chg="addSp delSp modSp add mod delAnim modAnim">
        <pc:chgData name="Kulinich Bohdan" userId="48e65c9f34e137d0" providerId="LiveId" clId="{61ABD8FE-61A1-425A-9E04-C1383D0BE6AC}" dt="2020-08-10T02:53:50.033" v="736" actId="167"/>
        <pc:sldMkLst>
          <pc:docMk/>
          <pc:sldMk cId="1071148182" sldId="475"/>
        </pc:sldMkLst>
        <pc:spChg chg="mod ord">
          <ac:chgData name="Kulinich Bohdan" userId="48e65c9f34e137d0" providerId="LiveId" clId="{61ABD8FE-61A1-425A-9E04-C1383D0BE6AC}" dt="2020-08-10T02:53:50.033" v="736" actId="167"/>
          <ac:spMkLst>
            <pc:docMk/>
            <pc:sldMk cId="1071148182" sldId="475"/>
            <ac:spMk id="6" creationId="{4CD1B612-D16C-4F70-8335-78480BFE8EC8}"/>
          </ac:spMkLst>
        </pc:spChg>
        <pc:spChg chg="add del mod">
          <ac:chgData name="Kulinich Bohdan" userId="48e65c9f34e137d0" providerId="LiveId" clId="{61ABD8FE-61A1-425A-9E04-C1383D0BE6AC}" dt="2020-08-10T02:41:33.271" v="600" actId="478"/>
          <ac:spMkLst>
            <pc:docMk/>
            <pc:sldMk cId="1071148182" sldId="475"/>
            <ac:spMk id="20" creationId="{E9D4E23D-EEE1-4E92-90D8-2A407A7510D9}"/>
          </ac:spMkLst>
        </pc:spChg>
        <pc:spChg chg="add mod">
          <ac:chgData name="Kulinich Bohdan" userId="48e65c9f34e137d0" providerId="LiveId" clId="{61ABD8FE-61A1-425A-9E04-C1383D0BE6AC}" dt="2020-08-10T02:41:45.450" v="604" actId="14100"/>
          <ac:spMkLst>
            <pc:docMk/>
            <pc:sldMk cId="1071148182" sldId="475"/>
            <ac:spMk id="21" creationId="{70469D0D-7615-4D3C-8EF6-3CFB4CD6A9A1}"/>
          </ac:spMkLst>
        </pc:spChg>
        <pc:spChg chg="add mod">
          <ac:chgData name="Kulinich Bohdan" userId="48e65c9f34e137d0" providerId="LiveId" clId="{61ABD8FE-61A1-425A-9E04-C1383D0BE6AC}" dt="2020-08-10T02:42:22.321" v="610" actId="1076"/>
          <ac:spMkLst>
            <pc:docMk/>
            <pc:sldMk cId="1071148182" sldId="475"/>
            <ac:spMk id="22" creationId="{B53CEFA3-2EA4-4971-8055-76954AC432B0}"/>
          </ac:spMkLst>
        </pc:spChg>
        <pc:spChg chg="add mod">
          <ac:chgData name="Kulinich Bohdan" userId="48e65c9f34e137d0" providerId="LiveId" clId="{61ABD8FE-61A1-425A-9E04-C1383D0BE6AC}" dt="2020-08-10T02:42:12.021" v="607" actId="1076"/>
          <ac:spMkLst>
            <pc:docMk/>
            <pc:sldMk cId="1071148182" sldId="475"/>
            <ac:spMk id="23" creationId="{855CD34E-F11E-4725-A445-D1A107EA4121}"/>
          </ac:spMkLst>
        </pc:spChg>
        <pc:spChg chg="add mod">
          <ac:chgData name="Kulinich Bohdan" userId="48e65c9f34e137d0" providerId="LiveId" clId="{61ABD8FE-61A1-425A-9E04-C1383D0BE6AC}" dt="2020-08-10T02:42:15.440" v="608" actId="1076"/>
          <ac:spMkLst>
            <pc:docMk/>
            <pc:sldMk cId="1071148182" sldId="475"/>
            <ac:spMk id="24" creationId="{7A0DC3CB-6D5A-486A-BEBE-8697FC63A631}"/>
          </ac:spMkLst>
        </pc:spChg>
        <pc:spChg chg="add mod">
          <ac:chgData name="Kulinich Bohdan" userId="48e65c9f34e137d0" providerId="LiveId" clId="{61ABD8FE-61A1-425A-9E04-C1383D0BE6AC}" dt="2020-08-10T02:42:19.130" v="609" actId="1076"/>
          <ac:spMkLst>
            <pc:docMk/>
            <pc:sldMk cId="1071148182" sldId="475"/>
            <ac:spMk id="26" creationId="{49F3FE19-27DF-42A3-A9AB-1D719536E873}"/>
          </ac:spMkLst>
        </pc:spChg>
        <pc:spChg chg="add mod">
          <ac:chgData name="Kulinich Bohdan" userId="48e65c9f34e137d0" providerId="LiveId" clId="{61ABD8FE-61A1-425A-9E04-C1383D0BE6AC}" dt="2020-08-10T02:42:24.670" v="611" actId="1076"/>
          <ac:spMkLst>
            <pc:docMk/>
            <pc:sldMk cId="1071148182" sldId="475"/>
            <ac:spMk id="27" creationId="{332A952C-37E4-41AB-8EB2-841D1D836B48}"/>
          </ac:spMkLst>
        </pc:spChg>
        <pc:spChg chg="add mod">
          <ac:chgData name="Kulinich Bohdan" userId="48e65c9f34e137d0" providerId="LiveId" clId="{61ABD8FE-61A1-425A-9E04-C1383D0BE6AC}" dt="2020-08-10T02:42:07.395" v="606" actId="1076"/>
          <ac:spMkLst>
            <pc:docMk/>
            <pc:sldMk cId="1071148182" sldId="475"/>
            <ac:spMk id="28" creationId="{D9A3A134-6DD0-4EF7-835D-860F94A7B0FF}"/>
          </ac:spMkLst>
        </pc:spChg>
        <pc:spChg chg="add mod">
          <ac:chgData name="Kulinich Bohdan" userId="48e65c9f34e137d0" providerId="LiveId" clId="{61ABD8FE-61A1-425A-9E04-C1383D0BE6AC}" dt="2020-08-10T02:50:51.038" v="713" actId="1076"/>
          <ac:spMkLst>
            <pc:docMk/>
            <pc:sldMk cId="1071148182" sldId="475"/>
            <ac:spMk id="29" creationId="{91D69557-02B1-40E6-9DA7-895007E38226}"/>
          </ac:spMkLst>
        </pc:spChg>
        <pc:spChg chg="add mod">
          <ac:chgData name="Kulinich Bohdan" userId="48e65c9f34e137d0" providerId="LiveId" clId="{61ABD8FE-61A1-425A-9E04-C1383D0BE6AC}" dt="2020-08-10T02:42:47.630" v="621" actId="1076"/>
          <ac:spMkLst>
            <pc:docMk/>
            <pc:sldMk cId="1071148182" sldId="475"/>
            <ac:spMk id="30" creationId="{49F78064-D85F-4975-9525-7783FB0CB949}"/>
          </ac:spMkLst>
        </pc:spChg>
        <pc:spChg chg="add mod">
          <ac:chgData name="Kulinich Bohdan" userId="48e65c9f34e137d0" providerId="LiveId" clId="{61ABD8FE-61A1-425A-9E04-C1383D0BE6AC}" dt="2020-08-10T02:51:21.393" v="723" actId="14100"/>
          <ac:spMkLst>
            <pc:docMk/>
            <pc:sldMk cId="1071148182" sldId="475"/>
            <ac:spMk id="34" creationId="{EC3083C1-8FD7-4F68-83FB-A37E3D2BB5BA}"/>
          </ac:spMkLst>
        </pc:spChg>
        <pc:spChg chg="add mod">
          <ac:chgData name="Kulinich Bohdan" userId="48e65c9f34e137d0" providerId="LiveId" clId="{61ABD8FE-61A1-425A-9E04-C1383D0BE6AC}" dt="2020-08-10T02:51:38.383" v="731" actId="14100"/>
          <ac:spMkLst>
            <pc:docMk/>
            <pc:sldMk cId="1071148182" sldId="475"/>
            <ac:spMk id="35" creationId="{29CE73DB-D2E8-41EA-9C05-BC6EA591F533}"/>
          </ac:spMkLst>
        </pc:spChg>
        <pc:spChg chg="mod">
          <ac:chgData name="Kulinich Bohdan" userId="48e65c9f34e137d0" providerId="LiveId" clId="{61ABD8FE-61A1-425A-9E04-C1383D0BE6AC}" dt="2020-08-10T02:39:22.331" v="543" actId="20577"/>
          <ac:spMkLst>
            <pc:docMk/>
            <pc:sldMk cId="1071148182" sldId="475"/>
            <ac:spMk id="51" creationId="{86BC9140-E395-435D-A852-213A1317C46C}"/>
          </ac:spMkLst>
        </pc:spChg>
        <pc:grpChg chg="add del mod">
          <ac:chgData name="Kulinich Bohdan" userId="48e65c9f34e137d0" providerId="LiveId" clId="{61ABD8FE-61A1-425A-9E04-C1383D0BE6AC}" dt="2020-08-10T02:46:08.194" v="623" actId="165"/>
          <ac:grpSpMkLst>
            <pc:docMk/>
            <pc:sldMk cId="1071148182" sldId="475"/>
            <ac:grpSpMk id="7" creationId="{DD543642-DD9C-4A47-A17C-F9C7F7F8F0DF}"/>
          </ac:grpSpMkLst>
        </pc:grpChg>
        <pc:grpChg chg="add mod">
          <ac:chgData name="Kulinich Bohdan" userId="48e65c9f34e137d0" providerId="LiveId" clId="{61ABD8FE-61A1-425A-9E04-C1383D0BE6AC}" dt="2020-08-10T02:46:54.734" v="628" actId="1076"/>
          <ac:grpSpMkLst>
            <pc:docMk/>
            <pc:sldMk cId="1071148182" sldId="475"/>
            <ac:grpSpMk id="31" creationId="{D1962682-D9E7-4E29-A93C-C928265EA762}"/>
          </ac:grpSpMkLst>
        </pc:grpChg>
        <pc:picChg chg="add del mod modCrop">
          <ac:chgData name="Kulinich Bohdan" userId="48e65c9f34e137d0" providerId="LiveId" clId="{61ABD8FE-61A1-425A-9E04-C1383D0BE6AC}" dt="2020-08-10T02:42:49.035" v="622" actId="478"/>
          <ac:picMkLst>
            <pc:docMk/>
            <pc:sldMk cId="1071148182" sldId="475"/>
            <ac:picMk id="5" creationId="{609207E1-0A66-45CE-868F-B7B271FB6D7A}"/>
          </ac:picMkLst>
        </pc:picChg>
        <pc:picChg chg="del">
          <ac:chgData name="Kulinich Bohdan" userId="48e65c9f34e137d0" providerId="LiveId" clId="{61ABD8FE-61A1-425A-9E04-C1383D0BE6AC}" dt="2020-08-10T02:39:19.761" v="542" actId="478"/>
          <ac:picMkLst>
            <pc:docMk/>
            <pc:sldMk cId="1071148182" sldId="475"/>
            <ac:picMk id="15" creationId="{1E9ABA94-295C-4AAD-83A7-4A8986BDF1D7}"/>
          </ac:picMkLst>
        </pc:picChg>
        <pc:cxnChg chg="add mod topLvl">
          <ac:chgData name="Kulinich Bohdan" userId="48e65c9f34e137d0" providerId="LiveId" clId="{61ABD8FE-61A1-425A-9E04-C1383D0BE6AC}" dt="2020-08-10T02:46:08.194" v="623" actId="165"/>
          <ac:cxnSpMkLst>
            <pc:docMk/>
            <pc:sldMk cId="1071148182" sldId="475"/>
            <ac:cxnSpMk id="12" creationId="{728B52AF-7A81-41B6-90BC-FC089DE0BC81}"/>
          </ac:cxnSpMkLst>
        </pc:cxnChg>
        <pc:cxnChg chg="add mod topLvl">
          <ac:chgData name="Kulinich Bohdan" userId="48e65c9f34e137d0" providerId="LiveId" clId="{61ABD8FE-61A1-425A-9E04-C1383D0BE6AC}" dt="2020-08-10T02:46:08.194" v="623" actId="165"/>
          <ac:cxnSpMkLst>
            <pc:docMk/>
            <pc:sldMk cId="1071148182" sldId="475"/>
            <ac:cxnSpMk id="13" creationId="{31978F08-880B-4C85-8E9D-32F3E9959150}"/>
          </ac:cxnSpMkLst>
        </pc:cxnChg>
        <pc:cxnChg chg="add mod">
          <ac:chgData name="Kulinich Bohdan" userId="48e65c9f34e137d0" providerId="LiveId" clId="{61ABD8FE-61A1-425A-9E04-C1383D0BE6AC}" dt="2020-08-10T02:40:55.230" v="595" actId="14100"/>
          <ac:cxnSpMkLst>
            <pc:docMk/>
            <pc:sldMk cId="1071148182" sldId="475"/>
            <ac:cxnSpMk id="14" creationId="{7D3BCF42-7A6A-416B-9A50-2A16462645D9}"/>
          </ac:cxnSpMkLst>
        </pc:cxnChg>
        <pc:cxnChg chg="mod">
          <ac:chgData name="Kulinich Bohdan" userId="48e65c9f34e137d0" providerId="LiveId" clId="{61ABD8FE-61A1-425A-9E04-C1383D0BE6AC}" dt="2020-08-10T02:46:42.793" v="624"/>
          <ac:cxnSpMkLst>
            <pc:docMk/>
            <pc:sldMk cId="1071148182" sldId="475"/>
            <ac:cxnSpMk id="32" creationId="{90C8AB8F-D70F-4D0F-A863-12F9C52C9AB1}"/>
          </ac:cxnSpMkLst>
        </pc:cxnChg>
        <pc:cxnChg chg="mod">
          <ac:chgData name="Kulinich Bohdan" userId="48e65c9f34e137d0" providerId="LiveId" clId="{61ABD8FE-61A1-425A-9E04-C1383D0BE6AC}" dt="2020-08-10T02:46:42.793" v="624"/>
          <ac:cxnSpMkLst>
            <pc:docMk/>
            <pc:sldMk cId="1071148182" sldId="475"/>
            <ac:cxnSpMk id="33" creationId="{4E812101-B2F2-4F3C-AFDD-880E8E0B0E6D}"/>
          </ac:cxnSpMkLst>
        </pc:cxnChg>
      </pc:sldChg>
      <pc:sldChg chg="modSp add mod modAnim">
        <pc:chgData name="Kulinich Bohdan" userId="48e65c9f34e137d0" providerId="LiveId" clId="{61ABD8FE-61A1-425A-9E04-C1383D0BE6AC}" dt="2020-08-10T03:17:06.176" v="833" actId="20577"/>
        <pc:sldMkLst>
          <pc:docMk/>
          <pc:sldMk cId="2993543623" sldId="476"/>
        </pc:sldMkLst>
        <pc:spChg chg="mod">
          <ac:chgData name="Kulinich Bohdan" userId="48e65c9f34e137d0" providerId="LiveId" clId="{61ABD8FE-61A1-425A-9E04-C1383D0BE6AC}" dt="2020-08-10T03:17:06.176" v="833" actId="20577"/>
          <ac:spMkLst>
            <pc:docMk/>
            <pc:sldMk cId="2993543623" sldId="476"/>
            <ac:spMk id="6" creationId="{4CD1B612-D16C-4F70-8335-78480BFE8EC8}"/>
          </ac:spMkLst>
        </pc:spChg>
        <pc:spChg chg="mod">
          <ac:chgData name="Kulinich Bohdan" userId="48e65c9f34e137d0" providerId="LiveId" clId="{61ABD8FE-61A1-425A-9E04-C1383D0BE6AC}" dt="2020-08-10T03:09:57.008" v="738" actId="20577"/>
          <ac:spMkLst>
            <pc:docMk/>
            <pc:sldMk cId="2993543623" sldId="476"/>
            <ac:spMk id="51" creationId="{86BC9140-E395-435D-A852-213A1317C46C}"/>
          </ac:spMkLst>
        </pc:spChg>
      </pc:sldChg>
      <pc:sldChg chg="addSp delSp modSp add mod addAnim delAnim modAnim">
        <pc:chgData name="Kulinich Bohdan" userId="48e65c9f34e137d0" providerId="LiveId" clId="{61ABD8FE-61A1-425A-9E04-C1383D0BE6AC}" dt="2020-08-10T13:21:26.901" v="1225" actId="20577"/>
        <pc:sldMkLst>
          <pc:docMk/>
          <pc:sldMk cId="2325420514" sldId="477"/>
        </pc:sldMkLst>
        <pc:spChg chg="mod">
          <ac:chgData name="Kulinich Bohdan" userId="48e65c9f34e137d0" providerId="LiveId" clId="{61ABD8FE-61A1-425A-9E04-C1383D0BE6AC}" dt="2020-08-10T13:21:26.901" v="1225" actId="20577"/>
          <ac:spMkLst>
            <pc:docMk/>
            <pc:sldMk cId="2325420514" sldId="477"/>
            <ac:spMk id="6" creationId="{4CD1B612-D16C-4F70-8335-78480BFE8EC8}"/>
          </ac:spMkLst>
        </pc:spChg>
        <pc:spChg chg="del">
          <ac:chgData name="Kulinich Bohdan" userId="48e65c9f34e137d0" providerId="LiveId" clId="{61ABD8FE-61A1-425A-9E04-C1383D0BE6AC}" dt="2020-08-10T13:01:22.487" v="1044" actId="478"/>
          <ac:spMkLst>
            <pc:docMk/>
            <pc:sldMk cId="2325420514" sldId="477"/>
            <ac:spMk id="10" creationId="{3838E0AD-3B6D-4B2B-B540-314C97843F7A}"/>
          </ac:spMkLst>
        </pc:spChg>
        <pc:spChg chg="del">
          <ac:chgData name="Kulinich Bohdan" userId="48e65c9f34e137d0" providerId="LiveId" clId="{61ABD8FE-61A1-425A-9E04-C1383D0BE6AC}" dt="2020-08-10T13:01:22.487" v="1044" actId="478"/>
          <ac:spMkLst>
            <pc:docMk/>
            <pc:sldMk cId="2325420514" sldId="477"/>
            <ac:spMk id="12" creationId="{8BF6B129-78D4-44F5-A94A-22990EFF57C3}"/>
          </ac:spMkLst>
        </pc:spChg>
        <pc:spChg chg="del">
          <ac:chgData name="Kulinich Bohdan" userId="48e65c9f34e137d0" providerId="LiveId" clId="{61ABD8FE-61A1-425A-9E04-C1383D0BE6AC}" dt="2020-08-10T13:01:22.487" v="1044" actId="478"/>
          <ac:spMkLst>
            <pc:docMk/>
            <pc:sldMk cId="2325420514" sldId="477"/>
            <ac:spMk id="13" creationId="{966D34D5-BF22-4090-B8C4-BAAA0D91292B}"/>
          </ac:spMkLst>
        </pc:spChg>
        <pc:spChg chg="del">
          <ac:chgData name="Kulinich Bohdan" userId="48e65c9f34e137d0" providerId="LiveId" clId="{61ABD8FE-61A1-425A-9E04-C1383D0BE6AC}" dt="2020-08-10T13:01:22.487" v="1044" actId="478"/>
          <ac:spMkLst>
            <pc:docMk/>
            <pc:sldMk cId="2325420514" sldId="477"/>
            <ac:spMk id="14" creationId="{54AC5A25-8957-4482-8E29-E0A7D6850170}"/>
          </ac:spMkLst>
        </pc:spChg>
        <pc:spChg chg="del">
          <ac:chgData name="Kulinich Bohdan" userId="48e65c9f34e137d0" providerId="LiveId" clId="{61ABD8FE-61A1-425A-9E04-C1383D0BE6AC}" dt="2020-08-10T13:01:22.487" v="1044" actId="478"/>
          <ac:spMkLst>
            <pc:docMk/>
            <pc:sldMk cId="2325420514" sldId="477"/>
            <ac:spMk id="15" creationId="{5B410A76-F80E-4410-A761-E71C87297485}"/>
          </ac:spMkLst>
        </pc:spChg>
        <pc:spChg chg="del">
          <ac:chgData name="Kulinich Bohdan" userId="48e65c9f34e137d0" providerId="LiveId" clId="{61ABD8FE-61A1-425A-9E04-C1383D0BE6AC}" dt="2020-08-10T13:01:22.487" v="1044" actId="478"/>
          <ac:spMkLst>
            <pc:docMk/>
            <pc:sldMk cId="2325420514" sldId="477"/>
            <ac:spMk id="24" creationId="{05AA2E55-7B82-4AEE-8056-86996CC92C25}"/>
          </ac:spMkLst>
        </pc:spChg>
        <pc:spChg chg="del">
          <ac:chgData name="Kulinich Bohdan" userId="48e65c9f34e137d0" providerId="LiveId" clId="{61ABD8FE-61A1-425A-9E04-C1383D0BE6AC}" dt="2020-08-10T13:01:22.487" v="1044" actId="478"/>
          <ac:spMkLst>
            <pc:docMk/>
            <pc:sldMk cId="2325420514" sldId="477"/>
            <ac:spMk id="25" creationId="{62F603AE-C298-4B73-B93D-2437C1D8556E}"/>
          </ac:spMkLst>
        </pc:spChg>
        <pc:spChg chg="del">
          <ac:chgData name="Kulinich Bohdan" userId="48e65c9f34e137d0" providerId="LiveId" clId="{61ABD8FE-61A1-425A-9E04-C1383D0BE6AC}" dt="2020-08-10T13:01:22.487" v="1044" actId="478"/>
          <ac:spMkLst>
            <pc:docMk/>
            <pc:sldMk cId="2325420514" sldId="477"/>
            <ac:spMk id="30" creationId="{B0F776E6-6861-4A3B-9B60-8FE7C6E4037C}"/>
          </ac:spMkLst>
        </pc:spChg>
        <pc:spChg chg="del">
          <ac:chgData name="Kulinich Bohdan" userId="48e65c9f34e137d0" providerId="LiveId" clId="{61ABD8FE-61A1-425A-9E04-C1383D0BE6AC}" dt="2020-08-10T13:01:22.487" v="1044" actId="478"/>
          <ac:spMkLst>
            <pc:docMk/>
            <pc:sldMk cId="2325420514" sldId="477"/>
            <ac:spMk id="31" creationId="{641D7C65-0EF7-4800-925B-C5A1E31F4AAF}"/>
          </ac:spMkLst>
        </pc:spChg>
        <pc:spChg chg="add mod">
          <ac:chgData name="Kulinich Bohdan" userId="48e65c9f34e137d0" providerId="LiveId" clId="{61ABD8FE-61A1-425A-9E04-C1383D0BE6AC}" dt="2020-08-10T13:03:50.815" v="1102" actId="1076"/>
          <ac:spMkLst>
            <pc:docMk/>
            <pc:sldMk cId="2325420514" sldId="477"/>
            <ac:spMk id="38" creationId="{414AC39D-38AA-4CF8-BFC4-AF71F59CADC6}"/>
          </ac:spMkLst>
        </pc:spChg>
        <pc:spChg chg="add mod">
          <ac:chgData name="Kulinich Bohdan" userId="48e65c9f34e137d0" providerId="LiveId" clId="{61ABD8FE-61A1-425A-9E04-C1383D0BE6AC}" dt="2020-08-10T13:03:57.775" v="1106" actId="20577"/>
          <ac:spMkLst>
            <pc:docMk/>
            <pc:sldMk cId="2325420514" sldId="477"/>
            <ac:spMk id="39" creationId="{4D3A412C-30E8-4494-BE20-7EF3D4789F23}"/>
          </ac:spMkLst>
        </pc:spChg>
        <pc:spChg chg="add mod">
          <ac:chgData name="Kulinich Bohdan" userId="48e65c9f34e137d0" providerId="LiveId" clId="{61ABD8FE-61A1-425A-9E04-C1383D0BE6AC}" dt="2020-08-10T13:04:03.085" v="1109" actId="20577"/>
          <ac:spMkLst>
            <pc:docMk/>
            <pc:sldMk cId="2325420514" sldId="477"/>
            <ac:spMk id="40" creationId="{8C80C97A-DECC-405D-879E-01B7E4410A8A}"/>
          </ac:spMkLst>
        </pc:spChg>
        <pc:spChg chg="add mod">
          <ac:chgData name="Kulinich Bohdan" userId="48e65c9f34e137d0" providerId="LiveId" clId="{61ABD8FE-61A1-425A-9E04-C1383D0BE6AC}" dt="2020-08-10T13:04:07.275" v="1112" actId="20577"/>
          <ac:spMkLst>
            <pc:docMk/>
            <pc:sldMk cId="2325420514" sldId="477"/>
            <ac:spMk id="41" creationId="{D3892BB7-6F5D-4A19-9E45-3826E20D538F}"/>
          </ac:spMkLst>
        </pc:spChg>
        <pc:spChg chg="add mod">
          <ac:chgData name="Kulinich Bohdan" userId="48e65c9f34e137d0" providerId="LiveId" clId="{61ABD8FE-61A1-425A-9E04-C1383D0BE6AC}" dt="2020-08-10T13:04:14.425" v="1115" actId="20577"/>
          <ac:spMkLst>
            <pc:docMk/>
            <pc:sldMk cId="2325420514" sldId="477"/>
            <ac:spMk id="42" creationId="{CBED651A-BE4E-4515-A036-B649E0A2B72D}"/>
          </ac:spMkLst>
        </pc:spChg>
        <pc:spChg chg="add mod">
          <ac:chgData name="Kulinich Bohdan" userId="48e65c9f34e137d0" providerId="LiveId" clId="{61ABD8FE-61A1-425A-9E04-C1383D0BE6AC}" dt="2020-08-10T13:04:22.020" v="1119" actId="1076"/>
          <ac:spMkLst>
            <pc:docMk/>
            <pc:sldMk cId="2325420514" sldId="477"/>
            <ac:spMk id="43" creationId="{D70019CA-9C4F-446C-85CC-E5B79371A80A}"/>
          </ac:spMkLst>
        </pc:spChg>
        <pc:spChg chg="add mod">
          <ac:chgData name="Kulinich Bohdan" userId="48e65c9f34e137d0" providerId="LiveId" clId="{61ABD8FE-61A1-425A-9E04-C1383D0BE6AC}" dt="2020-08-10T13:04:26.505" v="1122" actId="20577"/>
          <ac:spMkLst>
            <pc:docMk/>
            <pc:sldMk cId="2325420514" sldId="477"/>
            <ac:spMk id="44" creationId="{ED0A484B-131B-4CD4-BF47-D5A6F6630A70}"/>
          </ac:spMkLst>
        </pc:spChg>
        <pc:spChg chg="mod">
          <ac:chgData name="Kulinich Bohdan" userId="48e65c9f34e137d0" providerId="LiveId" clId="{61ABD8FE-61A1-425A-9E04-C1383D0BE6AC}" dt="2020-08-10T13:01:19.867" v="1043" actId="20577"/>
          <ac:spMkLst>
            <pc:docMk/>
            <pc:sldMk cId="2325420514" sldId="477"/>
            <ac:spMk id="51" creationId="{86BC9140-E395-435D-A852-213A1317C46C}"/>
          </ac:spMkLst>
        </pc:spChg>
        <pc:grpChg chg="del">
          <ac:chgData name="Kulinich Bohdan" userId="48e65c9f34e137d0" providerId="LiveId" clId="{61ABD8FE-61A1-425A-9E04-C1383D0BE6AC}" dt="2020-08-10T13:01:22.487" v="1044" actId="478"/>
          <ac:grpSpMkLst>
            <pc:docMk/>
            <pc:sldMk cId="2325420514" sldId="477"/>
            <ac:grpSpMk id="27" creationId="{B098D351-D7DA-4483-AD4E-D2210375AF6A}"/>
          </ac:grpSpMkLst>
        </pc:grpChg>
        <pc:picChg chg="add del mod modCrop">
          <ac:chgData name="Kulinich Bohdan" userId="48e65c9f34e137d0" providerId="LiveId" clId="{61ABD8FE-61A1-425A-9E04-C1383D0BE6AC}" dt="2020-08-10T13:04:28.805" v="1123" actId="478"/>
          <ac:picMkLst>
            <pc:docMk/>
            <pc:sldMk cId="2325420514" sldId="477"/>
            <ac:picMk id="5" creationId="{BB822C06-B51D-44DC-AB4D-34676BAED0D7}"/>
          </ac:picMkLst>
        </pc:picChg>
        <pc:picChg chg="add del mod modVis">
          <ac:chgData name="Kulinich Bohdan" userId="48e65c9f34e137d0" providerId="LiveId" clId="{61ABD8FE-61A1-425A-9E04-C1383D0BE6AC}" dt="2020-08-10T13:05:54.103" v="1134" actId="478"/>
          <ac:picMkLst>
            <pc:docMk/>
            <pc:sldMk cId="2325420514" sldId="477"/>
            <ac:picMk id="17" creationId="{BD7AEADA-D379-4498-A792-48D005AFF9EB}"/>
          </ac:picMkLst>
        </pc:picChg>
        <pc:cxnChg chg="del">
          <ac:chgData name="Kulinich Bohdan" userId="48e65c9f34e137d0" providerId="LiveId" clId="{61ABD8FE-61A1-425A-9E04-C1383D0BE6AC}" dt="2020-08-10T13:01:22.487" v="1044" actId="478"/>
          <ac:cxnSpMkLst>
            <pc:docMk/>
            <pc:sldMk cId="2325420514" sldId="477"/>
            <ac:cxnSpMk id="8" creationId="{705B8CBF-1C78-4165-AE47-2BBBFC416E53}"/>
          </ac:cxnSpMkLst>
        </pc:cxnChg>
        <pc:cxnChg chg="del">
          <ac:chgData name="Kulinich Bohdan" userId="48e65c9f34e137d0" providerId="LiveId" clId="{61ABD8FE-61A1-425A-9E04-C1383D0BE6AC}" dt="2020-08-10T13:01:22.487" v="1044" actId="478"/>
          <ac:cxnSpMkLst>
            <pc:docMk/>
            <pc:sldMk cId="2325420514" sldId="477"/>
            <ac:cxnSpMk id="9" creationId="{2DE17A0C-9289-444B-9F65-E11C1DD639C2}"/>
          </ac:cxnSpMkLst>
        </pc:cxnChg>
        <pc:cxnChg chg="del">
          <ac:chgData name="Kulinich Bohdan" userId="48e65c9f34e137d0" providerId="LiveId" clId="{61ABD8FE-61A1-425A-9E04-C1383D0BE6AC}" dt="2020-08-10T13:01:22.487" v="1044" actId="478"/>
          <ac:cxnSpMkLst>
            <pc:docMk/>
            <pc:sldMk cId="2325420514" sldId="477"/>
            <ac:cxnSpMk id="20" creationId="{27628C65-B4CA-4BA8-BDC5-A461F1FDC446}"/>
          </ac:cxnSpMkLst>
        </pc:cxnChg>
        <pc:cxnChg chg="del">
          <ac:chgData name="Kulinich Bohdan" userId="48e65c9f34e137d0" providerId="LiveId" clId="{61ABD8FE-61A1-425A-9E04-C1383D0BE6AC}" dt="2020-08-10T13:01:22.487" v="1044" actId="478"/>
          <ac:cxnSpMkLst>
            <pc:docMk/>
            <pc:sldMk cId="2325420514" sldId="477"/>
            <ac:cxnSpMk id="22" creationId="{3949DFFB-51AE-4ED7-A5DD-5AD73262209E}"/>
          </ac:cxnSpMkLst>
        </pc:cxnChg>
        <pc:cxnChg chg="add mod">
          <ac:chgData name="Kulinich Bohdan" userId="48e65c9f34e137d0" providerId="LiveId" clId="{61ABD8FE-61A1-425A-9E04-C1383D0BE6AC}" dt="2020-08-10T13:02:47.507" v="1061" actId="14100"/>
          <ac:cxnSpMkLst>
            <pc:docMk/>
            <pc:sldMk cId="2325420514" sldId="477"/>
            <ac:cxnSpMk id="29" creationId="{1725A117-D584-4EC6-B17E-86EA8139BD97}"/>
          </ac:cxnSpMkLst>
        </pc:cxnChg>
        <pc:cxnChg chg="add mod">
          <ac:chgData name="Kulinich Bohdan" userId="48e65c9f34e137d0" providerId="LiveId" clId="{61ABD8FE-61A1-425A-9E04-C1383D0BE6AC}" dt="2020-08-10T13:03:03.595" v="1066" actId="14100"/>
          <ac:cxnSpMkLst>
            <pc:docMk/>
            <pc:sldMk cId="2325420514" sldId="477"/>
            <ac:cxnSpMk id="32" creationId="{0718D81A-E09E-49E5-91A8-5B5AF817DB67}"/>
          </ac:cxnSpMkLst>
        </pc:cxnChg>
        <pc:cxnChg chg="add mod">
          <ac:chgData name="Kulinich Bohdan" userId="48e65c9f34e137d0" providerId="LiveId" clId="{61ABD8FE-61A1-425A-9E04-C1383D0BE6AC}" dt="2020-08-10T13:03:13.670" v="1070" actId="14100"/>
          <ac:cxnSpMkLst>
            <pc:docMk/>
            <pc:sldMk cId="2325420514" sldId="477"/>
            <ac:cxnSpMk id="33" creationId="{A111025E-0722-4E59-A0E0-5F7D1687A92F}"/>
          </ac:cxnSpMkLst>
        </pc:cxnChg>
        <pc:cxnChg chg="add mod">
          <ac:chgData name="Kulinich Bohdan" userId="48e65c9f34e137d0" providerId="LiveId" clId="{61ABD8FE-61A1-425A-9E04-C1383D0BE6AC}" dt="2020-08-10T13:03:24.055" v="1074" actId="14100"/>
          <ac:cxnSpMkLst>
            <pc:docMk/>
            <pc:sldMk cId="2325420514" sldId="477"/>
            <ac:cxnSpMk id="35" creationId="{12371132-188B-434E-B62E-A6619038D3B6}"/>
          </ac:cxnSpMkLst>
        </pc:cxnChg>
      </pc:sldChg>
    </pc:docChg>
  </pc:docChgLst>
  <pc:docChgLst>
    <pc:chgData name="Kulinich Bohdan" userId="48e65c9f34e137d0" providerId="LiveId" clId="{4C6F6ACF-9F30-403F-A792-4E1B9593CDD4}"/>
    <pc:docChg chg="undo custSel addSld delSld modSld sldOrd">
      <pc:chgData name="Kulinich Bohdan" userId="48e65c9f34e137d0" providerId="LiveId" clId="{4C6F6ACF-9F30-403F-A792-4E1B9593CDD4}" dt="2020-09-01T18:09:09.224" v="2106" actId="20577"/>
      <pc:docMkLst>
        <pc:docMk/>
      </pc:docMkLst>
      <pc:sldChg chg="modSp mod">
        <pc:chgData name="Kulinich Bohdan" userId="48e65c9f34e137d0" providerId="LiveId" clId="{4C6F6ACF-9F30-403F-A792-4E1B9593CDD4}" dt="2020-09-01T10:24:36.823" v="1442" actId="790"/>
        <pc:sldMkLst>
          <pc:docMk/>
          <pc:sldMk cId="1986055327" sldId="408"/>
        </pc:sldMkLst>
        <pc:spChg chg="mod">
          <ac:chgData name="Kulinich Bohdan" userId="48e65c9f34e137d0" providerId="LiveId" clId="{4C6F6ACF-9F30-403F-A792-4E1B9593CDD4}" dt="2020-09-01T10:24:36.823" v="1442" actId="790"/>
          <ac:spMkLst>
            <pc:docMk/>
            <pc:sldMk cId="1986055327" sldId="408"/>
            <ac:spMk id="19" creationId="{3C93C8CE-72D8-4E11-855C-1D218E4D6E76}"/>
          </ac:spMkLst>
        </pc:spChg>
        <pc:spChg chg="mod">
          <ac:chgData name="Kulinich Bohdan" userId="48e65c9f34e137d0" providerId="LiveId" clId="{4C6F6ACF-9F30-403F-A792-4E1B9593CDD4}" dt="2020-08-28T16:23:50.959" v="0" actId="20577"/>
          <ac:spMkLst>
            <pc:docMk/>
            <pc:sldMk cId="1986055327" sldId="408"/>
            <ac:spMk id="25" creationId="{DBBC2948-330B-4D3B-B82B-5B2CD2FFF44B}"/>
          </ac:spMkLst>
        </pc:spChg>
      </pc:sldChg>
      <pc:sldChg chg="modSp mod">
        <pc:chgData name="Kulinich Bohdan" userId="48e65c9f34e137d0" providerId="LiveId" clId="{4C6F6ACF-9F30-403F-A792-4E1B9593CDD4}" dt="2020-09-01T18:09:09.224" v="2106" actId="20577"/>
        <pc:sldMkLst>
          <pc:docMk/>
          <pc:sldMk cId="900640268" sldId="409"/>
        </pc:sldMkLst>
        <pc:spChg chg="mod">
          <ac:chgData name="Kulinich Bohdan" userId="48e65c9f34e137d0" providerId="LiveId" clId="{4C6F6ACF-9F30-403F-A792-4E1B9593CDD4}" dt="2020-09-01T18:09:09.224" v="2106" actId="20577"/>
          <ac:spMkLst>
            <pc:docMk/>
            <pc:sldMk cId="900640268" sldId="409"/>
            <ac:spMk id="19" creationId="{3C93C8CE-72D8-4E11-855C-1D218E4D6E76}"/>
          </ac:spMkLst>
        </pc:spChg>
      </pc:sldChg>
      <pc:sldChg chg="del">
        <pc:chgData name="Kulinich Bohdan" userId="48e65c9f34e137d0" providerId="LiveId" clId="{4C6F6ACF-9F30-403F-A792-4E1B9593CDD4}" dt="2020-08-31T07:52:23.620" v="1044" actId="47"/>
        <pc:sldMkLst>
          <pc:docMk/>
          <pc:sldMk cId="3046331109" sldId="423"/>
        </pc:sldMkLst>
      </pc:sldChg>
      <pc:sldChg chg="addSp delSp modSp add mod delAnim modAnim">
        <pc:chgData name="Kulinich Bohdan" userId="48e65c9f34e137d0" providerId="LiveId" clId="{4C6F6ACF-9F30-403F-A792-4E1B9593CDD4}" dt="2020-08-30T13:21:22.776" v="881"/>
        <pc:sldMkLst>
          <pc:docMk/>
          <pc:sldMk cId="3467199460" sldId="428"/>
        </pc:sldMkLst>
        <pc:spChg chg="add mod">
          <ac:chgData name="Kulinich Bohdan" userId="48e65c9f34e137d0" providerId="LiveId" clId="{4C6F6ACF-9F30-403F-A792-4E1B9593CDD4}" dt="2020-08-30T12:45:33.049" v="796" actId="1076"/>
          <ac:spMkLst>
            <pc:docMk/>
            <pc:sldMk cId="3467199460" sldId="428"/>
            <ac:spMk id="2" creationId="{5F19C8CB-3F0F-4BE9-A5F6-314EB8243FFF}"/>
          </ac:spMkLst>
        </pc:spChg>
        <pc:spChg chg="add mod">
          <ac:chgData name="Kulinich Bohdan" userId="48e65c9f34e137d0" providerId="LiveId" clId="{4C6F6ACF-9F30-403F-A792-4E1B9593CDD4}" dt="2020-08-30T12:45:33.049" v="796" actId="1076"/>
          <ac:spMkLst>
            <pc:docMk/>
            <pc:sldMk cId="3467199460" sldId="428"/>
            <ac:spMk id="6" creationId="{359A9DD4-F90E-4EF1-95FE-EC385FE496E6}"/>
          </ac:spMkLst>
        </pc:spChg>
        <pc:spChg chg="add mod">
          <ac:chgData name="Kulinich Bohdan" userId="48e65c9f34e137d0" providerId="LiveId" clId="{4C6F6ACF-9F30-403F-A792-4E1B9593CDD4}" dt="2020-08-30T12:45:36.919" v="797" actId="1076"/>
          <ac:spMkLst>
            <pc:docMk/>
            <pc:sldMk cId="3467199460" sldId="428"/>
            <ac:spMk id="7" creationId="{9041A6E2-C395-44EE-BAD2-73B5B9EFF514}"/>
          </ac:spMkLst>
        </pc:spChg>
        <pc:spChg chg="add mod">
          <ac:chgData name="Kulinich Bohdan" userId="48e65c9f34e137d0" providerId="LiveId" clId="{4C6F6ACF-9F30-403F-A792-4E1B9593CDD4}" dt="2020-08-30T12:45:50.059" v="801" actId="1076"/>
          <ac:spMkLst>
            <pc:docMk/>
            <pc:sldMk cId="3467199460" sldId="428"/>
            <ac:spMk id="8" creationId="{C16A760C-BDA5-4FC1-A0C2-B743155F5D20}"/>
          </ac:spMkLst>
        </pc:spChg>
        <pc:spChg chg="add mod">
          <ac:chgData name="Kulinich Bohdan" userId="48e65c9f34e137d0" providerId="LiveId" clId="{4C6F6ACF-9F30-403F-A792-4E1B9593CDD4}" dt="2020-08-30T12:45:50.059" v="801" actId="1076"/>
          <ac:spMkLst>
            <pc:docMk/>
            <pc:sldMk cId="3467199460" sldId="428"/>
            <ac:spMk id="10" creationId="{0DCAFC59-7F58-4EEC-8C89-335617EDD056}"/>
          </ac:spMkLst>
        </pc:spChg>
        <pc:spChg chg="add mod">
          <ac:chgData name="Kulinich Bohdan" userId="48e65c9f34e137d0" providerId="LiveId" clId="{4C6F6ACF-9F30-403F-A792-4E1B9593CDD4}" dt="2020-08-30T12:45:53.629" v="802" actId="1076"/>
          <ac:spMkLst>
            <pc:docMk/>
            <pc:sldMk cId="3467199460" sldId="428"/>
            <ac:spMk id="12" creationId="{DADC9B82-0133-48FD-9BEA-428509F1499E}"/>
          </ac:spMkLst>
        </pc:spChg>
        <pc:spChg chg="del">
          <ac:chgData name="Kulinich Bohdan" userId="48e65c9f34e137d0" providerId="LiveId" clId="{4C6F6ACF-9F30-403F-A792-4E1B9593CDD4}" dt="2020-08-28T17:14:39.125" v="640" actId="478"/>
          <ac:spMkLst>
            <pc:docMk/>
            <pc:sldMk cId="3467199460" sldId="428"/>
            <ac:spMk id="14" creationId="{48A1156A-E3CF-446B-9AF2-10E39572ECC3}"/>
          </ac:spMkLst>
        </pc:spChg>
        <pc:spChg chg="del">
          <ac:chgData name="Kulinich Bohdan" userId="48e65c9f34e137d0" providerId="LiveId" clId="{4C6F6ACF-9F30-403F-A792-4E1B9593CDD4}" dt="2020-08-28T17:14:39.125" v="640" actId="478"/>
          <ac:spMkLst>
            <pc:docMk/>
            <pc:sldMk cId="3467199460" sldId="428"/>
            <ac:spMk id="16" creationId="{80860D90-0C12-4454-9895-9C28EB1FB90A}"/>
          </ac:spMkLst>
        </pc:spChg>
        <pc:spChg chg="del">
          <ac:chgData name="Kulinich Bohdan" userId="48e65c9f34e137d0" providerId="LiveId" clId="{4C6F6ACF-9F30-403F-A792-4E1B9593CDD4}" dt="2020-08-28T17:14:39.125" v="640" actId="478"/>
          <ac:spMkLst>
            <pc:docMk/>
            <pc:sldMk cId="3467199460" sldId="428"/>
            <ac:spMk id="17" creationId="{80292D7B-9F9D-4E0A-990D-5B8E6893C9E1}"/>
          </ac:spMkLst>
        </pc:spChg>
        <pc:spChg chg="add mod">
          <ac:chgData name="Kulinich Bohdan" userId="48e65c9f34e137d0" providerId="LiveId" clId="{4C6F6ACF-9F30-403F-A792-4E1B9593CDD4}" dt="2020-08-30T12:44:18.399" v="776" actId="1076"/>
          <ac:spMkLst>
            <pc:docMk/>
            <pc:sldMk cId="3467199460" sldId="428"/>
            <ac:spMk id="24" creationId="{C4ECF4DF-CDCE-40B5-9D0E-90A79F205FA9}"/>
          </ac:spMkLst>
        </pc:spChg>
        <pc:spChg chg="add mod">
          <ac:chgData name="Kulinich Bohdan" userId="48e65c9f34e137d0" providerId="LiveId" clId="{4C6F6ACF-9F30-403F-A792-4E1B9593CDD4}" dt="2020-08-30T12:44:18.399" v="776" actId="1076"/>
          <ac:spMkLst>
            <pc:docMk/>
            <pc:sldMk cId="3467199460" sldId="428"/>
            <ac:spMk id="25" creationId="{EED3AAE0-85F2-4197-B1D2-5ACF781C4ECF}"/>
          </ac:spMkLst>
        </pc:spChg>
        <pc:spChg chg="mod">
          <ac:chgData name="Kulinich Bohdan" userId="48e65c9f34e137d0" providerId="LiveId" clId="{4C6F6ACF-9F30-403F-A792-4E1B9593CDD4}" dt="2020-08-30T13:00:19.619" v="811" actId="20577"/>
          <ac:spMkLst>
            <pc:docMk/>
            <pc:sldMk cId="3467199460" sldId="428"/>
            <ac:spMk id="27" creationId="{43D3C83E-F2BB-401C-AC97-DF8CAA24A15F}"/>
          </ac:spMkLst>
        </pc:spChg>
        <pc:spChg chg="add mod">
          <ac:chgData name="Kulinich Bohdan" userId="48e65c9f34e137d0" providerId="LiveId" clId="{4C6F6ACF-9F30-403F-A792-4E1B9593CDD4}" dt="2020-08-30T12:44:18.399" v="776" actId="1076"/>
          <ac:spMkLst>
            <pc:docMk/>
            <pc:sldMk cId="3467199460" sldId="428"/>
            <ac:spMk id="28" creationId="{3B9830DA-229D-42C1-8D0A-4B3ED015440E}"/>
          </ac:spMkLst>
        </pc:spChg>
        <pc:spChg chg="add mod">
          <ac:chgData name="Kulinich Bohdan" userId="48e65c9f34e137d0" providerId="LiveId" clId="{4C6F6ACF-9F30-403F-A792-4E1B9593CDD4}" dt="2020-08-30T12:44:18.399" v="776" actId="1076"/>
          <ac:spMkLst>
            <pc:docMk/>
            <pc:sldMk cId="3467199460" sldId="428"/>
            <ac:spMk id="29" creationId="{B4D745C3-ABC7-41F6-87A5-91AFDE37424F}"/>
          </ac:spMkLst>
        </pc:spChg>
        <pc:spChg chg="add mod">
          <ac:chgData name="Kulinich Bohdan" userId="48e65c9f34e137d0" providerId="LiveId" clId="{4C6F6ACF-9F30-403F-A792-4E1B9593CDD4}" dt="2020-08-30T12:44:43.499" v="784" actId="1076"/>
          <ac:spMkLst>
            <pc:docMk/>
            <pc:sldMk cId="3467199460" sldId="428"/>
            <ac:spMk id="31" creationId="{E85A48D7-688A-41F1-B271-855F608BBE54}"/>
          </ac:spMkLst>
        </pc:spChg>
        <pc:spChg chg="add mod">
          <ac:chgData name="Kulinich Bohdan" userId="48e65c9f34e137d0" providerId="LiveId" clId="{4C6F6ACF-9F30-403F-A792-4E1B9593CDD4}" dt="2020-08-30T12:44:52.972" v="788" actId="1076"/>
          <ac:spMkLst>
            <pc:docMk/>
            <pc:sldMk cId="3467199460" sldId="428"/>
            <ac:spMk id="32" creationId="{33E5C41B-8725-409F-987E-3FCE25056CA2}"/>
          </ac:spMkLst>
        </pc:spChg>
        <pc:spChg chg="add mod">
          <ac:chgData name="Kulinich Bohdan" userId="48e65c9f34e137d0" providerId="LiveId" clId="{4C6F6ACF-9F30-403F-A792-4E1B9593CDD4}" dt="2020-08-30T12:44:57.799" v="791" actId="20577"/>
          <ac:spMkLst>
            <pc:docMk/>
            <pc:sldMk cId="3467199460" sldId="428"/>
            <ac:spMk id="33" creationId="{0EBB796D-A222-4668-A97B-35887E21C9EB}"/>
          </ac:spMkLst>
        </pc:spChg>
        <pc:spChg chg="del">
          <ac:chgData name="Kulinich Bohdan" userId="48e65c9f34e137d0" providerId="LiveId" clId="{4C6F6ACF-9F30-403F-A792-4E1B9593CDD4}" dt="2020-08-28T17:14:37.585" v="639" actId="478"/>
          <ac:spMkLst>
            <pc:docMk/>
            <pc:sldMk cId="3467199460" sldId="428"/>
            <ac:spMk id="35" creationId="{62AE61E9-6A61-4BA3-9CE6-E121B7211792}"/>
          </ac:spMkLst>
        </pc:spChg>
        <pc:spChg chg="del">
          <ac:chgData name="Kulinich Bohdan" userId="48e65c9f34e137d0" providerId="LiveId" clId="{4C6F6ACF-9F30-403F-A792-4E1B9593CDD4}" dt="2020-08-28T17:14:37.585" v="639" actId="478"/>
          <ac:spMkLst>
            <pc:docMk/>
            <pc:sldMk cId="3467199460" sldId="428"/>
            <ac:spMk id="36" creationId="{3B212F7D-2FF1-47F4-ADD9-C77DD61DC028}"/>
          </ac:spMkLst>
        </pc:spChg>
        <pc:spChg chg="add mod">
          <ac:chgData name="Kulinich Bohdan" userId="48e65c9f34e137d0" providerId="LiveId" clId="{4C6F6ACF-9F30-403F-A792-4E1B9593CDD4}" dt="2020-08-30T12:44:18.399" v="776" actId="1076"/>
          <ac:spMkLst>
            <pc:docMk/>
            <pc:sldMk cId="3467199460" sldId="428"/>
            <ac:spMk id="37" creationId="{0FAD1555-3FCF-4DF7-B29C-A984B548BF9E}"/>
          </ac:spMkLst>
        </pc:spChg>
        <pc:spChg chg="del">
          <ac:chgData name="Kulinich Bohdan" userId="48e65c9f34e137d0" providerId="LiveId" clId="{4C6F6ACF-9F30-403F-A792-4E1B9593CDD4}" dt="2020-08-28T17:14:37.585" v="639" actId="478"/>
          <ac:spMkLst>
            <pc:docMk/>
            <pc:sldMk cId="3467199460" sldId="428"/>
            <ac:spMk id="37" creationId="{8C9C0767-577A-4590-AD9A-A27778119D2F}"/>
          </ac:spMkLst>
        </pc:spChg>
        <pc:spChg chg="add mod">
          <ac:chgData name="Kulinich Bohdan" userId="48e65c9f34e137d0" providerId="LiveId" clId="{4C6F6ACF-9F30-403F-A792-4E1B9593CDD4}" dt="2020-08-30T12:44:18.399" v="776" actId="1076"/>
          <ac:spMkLst>
            <pc:docMk/>
            <pc:sldMk cId="3467199460" sldId="428"/>
            <ac:spMk id="38" creationId="{16172583-E7B8-4CB8-8414-02E0E01F5AF0}"/>
          </ac:spMkLst>
        </pc:spChg>
        <pc:spChg chg="del">
          <ac:chgData name="Kulinich Bohdan" userId="48e65c9f34e137d0" providerId="LiveId" clId="{4C6F6ACF-9F30-403F-A792-4E1B9593CDD4}" dt="2020-08-28T17:14:37.585" v="639" actId="478"/>
          <ac:spMkLst>
            <pc:docMk/>
            <pc:sldMk cId="3467199460" sldId="428"/>
            <ac:spMk id="38" creationId="{B5E52856-B049-4D34-9429-A15B013FE71B}"/>
          </ac:spMkLst>
        </pc:spChg>
        <pc:spChg chg="del">
          <ac:chgData name="Kulinich Bohdan" userId="48e65c9f34e137d0" providerId="LiveId" clId="{4C6F6ACF-9F30-403F-A792-4E1B9593CDD4}" dt="2020-08-28T17:14:37.585" v="639" actId="478"/>
          <ac:spMkLst>
            <pc:docMk/>
            <pc:sldMk cId="3467199460" sldId="428"/>
            <ac:spMk id="39" creationId="{1C9498D9-61D3-42E8-B52B-1D12BD4B7017}"/>
          </ac:spMkLst>
        </pc:spChg>
        <pc:spChg chg="del">
          <ac:chgData name="Kulinich Bohdan" userId="48e65c9f34e137d0" providerId="LiveId" clId="{4C6F6ACF-9F30-403F-A792-4E1B9593CDD4}" dt="2020-08-28T17:14:37.585" v="639" actId="478"/>
          <ac:spMkLst>
            <pc:docMk/>
            <pc:sldMk cId="3467199460" sldId="428"/>
            <ac:spMk id="40" creationId="{243829A9-194B-4676-AF11-00207A56CB63}"/>
          </ac:spMkLst>
        </pc:spChg>
        <pc:spChg chg="del">
          <ac:chgData name="Kulinich Bohdan" userId="48e65c9f34e137d0" providerId="LiveId" clId="{4C6F6ACF-9F30-403F-A792-4E1B9593CDD4}" dt="2020-08-28T17:14:39.125" v="640" actId="478"/>
          <ac:spMkLst>
            <pc:docMk/>
            <pc:sldMk cId="3467199460" sldId="428"/>
            <ac:spMk id="41" creationId="{C883E79F-9C1C-4FC7-A505-B0982C386140}"/>
          </ac:spMkLst>
        </pc:spChg>
        <pc:spChg chg="del">
          <ac:chgData name="Kulinich Bohdan" userId="48e65c9f34e137d0" providerId="LiveId" clId="{4C6F6ACF-9F30-403F-A792-4E1B9593CDD4}" dt="2020-08-28T17:14:39.125" v="640" actId="478"/>
          <ac:spMkLst>
            <pc:docMk/>
            <pc:sldMk cId="3467199460" sldId="428"/>
            <ac:spMk id="42" creationId="{8CBF36AB-695C-4EC6-B9B3-FC6B8C7D17EC}"/>
          </ac:spMkLst>
        </pc:spChg>
        <pc:spChg chg="del">
          <ac:chgData name="Kulinich Bohdan" userId="48e65c9f34e137d0" providerId="LiveId" clId="{4C6F6ACF-9F30-403F-A792-4E1B9593CDD4}" dt="2020-08-28T17:14:37.585" v="639" actId="478"/>
          <ac:spMkLst>
            <pc:docMk/>
            <pc:sldMk cId="3467199460" sldId="428"/>
            <ac:spMk id="43" creationId="{F93088E5-66F8-4096-A379-5EEE6726D950}"/>
          </ac:spMkLst>
        </pc:spChg>
        <pc:spChg chg="del">
          <ac:chgData name="Kulinich Bohdan" userId="48e65c9f34e137d0" providerId="LiveId" clId="{4C6F6ACF-9F30-403F-A792-4E1B9593CDD4}" dt="2020-08-28T17:14:37.585" v="639" actId="478"/>
          <ac:spMkLst>
            <pc:docMk/>
            <pc:sldMk cId="3467199460" sldId="428"/>
            <ac:spMk id="44" creationId="{41ABB005-F402-4246-9119-52C12E7F949F}"/>
          </ac:spMkLst>
        </pc:spChg>
        <pc:spChg chg="del">
          <ac:chgData name="Kulinich Bohdan" userId="48e65c9f34e137d0" providerId="LiveId" clId="{4C6F6ACF-9F30-403F-A792-4E1B9593CDD4}" dt="2020-08-28T17:14:37.585" v="639" actId="478"/>
          <ac:spMkLst>
            <pc:docMk/>
            <pc:sldMk cId="3467199460" sldId="428"/>
            <ac:spMk id="45" creationId="{21ED0B06-D662-4E69-8480-464F80A4CB97}"/>
          </ac:spMkLst>
        </pc:spChg>
        <pc:spChg chg="del">
          <ac:chgData name="Kulinich Bohdan" userId="48e65c9f34e137d0" providerId="LiveId" clId="{4C6F6ACF-9F30-403F-A792-4E1B9593CDD4}" dt="2020-08-28T17:14:37.585" v="639" actId="478"/>
          <ac:spMkLst>
            <pc:docMk/>
            <pc:sldMk cId="3467199460" sldId="428"/>
            <ac:spMk id="46" creationId="{77D074FA-0BB7-48EE-80A2-43C08CF6313C}"/>
          </ac:spMkLst>
        </pc:spChg>
        <pc:spChg chg="mod">
          <ac:chgData name="Kulinich Bohdan" userId="48e65c9f34e137d0" providerId="LiveId" clId="{4C6F6ACF-9F30-403F-A792-4E1B9593CDD4}" dt="2020-08-28T17:14:23.635" v="613" actId="20577"/>
          <ac:spMkLst>
            <pc:docMk/>
            <pc:sldMk cId="3467199460" sldId="428"/>
            <ac:spMk id="51" creationId="{86BC9140-E395-435D-A852-213A1317C46C}"/>
          </ac:spMkLst>
        </pc:spChg>
        <pc:picChg chg="add del mod">
          <ac:chgData name="Kulinich Bohdan" userId="48e65c9f34e137d0" providerId="LiveId" clId="{4C6F6ACF-9F30-403F-A792-4E1B9593CDD4}" dt="2020-08-30T11:46:30.498" v="762" actId="478"/>
          <ac:picMkLst>
            <pc:docMk/>
            <pc:sldMk cId="3467199460" sldId="428"/>
            <ac:picMk id="5" creationId="{23D42399-32EB-4C03-879F-9D92B1D23C86}"/>
          </ac:picMkLst>
        </pc:picChg>
        <pc:picChg chg="add del mod ord">
          <ac:chgData name="Kulinich Bohdan" userId="48e65c9f34e137d0" providerId="LiveId" clId="{4C6F6ACF-9F30-403F-A792-4E1B9593CDD4}" dt="2020-08-30T12:44:06.309" v="774" actId="21"/>
          <ac:picMkLst>
            <pc:docMk/>
            <pc:sldMk cId="3467199460" sldId="428"/>
            <ac:picMk id="20" creationId="{D68179FA-551D-4142-B3DD-CF02C665D2B9}"/>
          </ac:picMkLst>
        </pc:picChg>
        <pc:picChg chg="add del mod ord">
          <ac:chgData name="Kulinich Bohdan" userId="48e65c9f34e137d0" providerId="LiveId" clId="{4C6F6ACF-9F30-403F-A792-4E1B9593CDD4}" dt="2020-08-30T12:44:06.309" v="774" actId="21"/>
          <ac:picMkLst>
            <pc:docMk/>
            <pc:sldMk cId="3467199460" sldId="428"/>
            <ac:picMk id="23" creationId="{9BED56D6-B5C0-49AD-8FC9-EA808DBE8884}"/>
          </ac:picMkLst>
        </pc:picChg>
        <pc:cxnChg chg="add mod">
          <ac:chgData name="Kulinich Bohdan" userId="48e65c9f34e137d0" providerId="LiveId" clId="{4C6F6ACF-9F30-403F-A792-4E1B9593CDD4}" dt="2020-08-30T12:44:18.399" v="776" actId="1076"/>
          <ac:cxnSpMkLst>
            <pc:docMk/>
            <pc:sldMk cId="3467199460" sldId="428"/>
            <ac:cxnSpMk id="9" creationId="{7D453C42-BD54-472F-A43E-A087BCAC9CCC}"/>
          </ac:cxnSpMkLst>
        </pc:cxnChg>
        <pc:cxnChg chg="add del mod">
          <ac:chgData name="Kulinich Bohdan" userId="48e65c9f34e137d0" providerId="LiveId" clId="{4C6F6ACF-9F30-403F-A792-4E1B9593CDD4}" dt="2020-08-30T06:00:50.129" v="654" actId="478"/>
          <ac:cxnSpMkLst>
            <pc:docMk/>
            <pc:sldMk cId="3467199460" sldId="428"/>
            <ac:cxnSpMk id="10" creationId="{9816F7DC-AC10-48D0-8F74-EB8A66B70644}"/>
          </ac:cxnSpMkLst>
        </pc:cxnChg>
        <pc:cxnChg chg="del">
          <ac:chgData name="Kulinich Bohdan" userId="48e65c9f34e137d0" providerId="LiveId" clId="{4C6F6ACF-9F30-403F-A792-4E1B9593CDD4}" dt="2020-08-28T17:14:39.125" v="640" actId="478"/>
          <ac:cxnSpMkLst>
            <pc:docMk/>
            <pc:sldMk cId="3467199460" sldId="428"/>
            <ac:cxnSpMk id="12" creationId="{87C040BA-40EB-4606-B16B-84BB0A43AFEE}"/>
          </ac:cxnSpMkLst>
        </pc:cxnChg>
        <pc:cxnChg chg="del">
          <ac:chgData name="Kulinich Bohdan" userId="48e65c9f34e137d0" providerId="LiveId" clId="{4C6F6ACF-9F30-403F-A792-4E1B9593CDD4}" dt="2020-08-28T17:14:39.125" v="640" actId="478"/>
          <ac:cxnSpMkLst>
            <pc:docMk/>
            <pc:sldMk cId="3467199460" sldId="428"/>
            <ac:cxnSpMk id="13" creationId="{28315956-DD01-43F4-A389-9D4EA1D07419}"/>
          </ac:cxnSpMkLst>
        </pc:cxnChg>
        <pc:cxnChg chg="add del mod">
          <ac:chgData name="Kulinich Bohdan" userId="48e65c9f34e137d0" providerId="LiveId" clId="{4C6F6ACF-9F30-403F-A792-4E1B9593CDD4}" dt="2020-08-30T06:01:05.702" v="661" actId="478"/>
          <ac:cxnSpMkLst>
            <pc:docMk/>
            <pc:sldMk cId="3467199460" sldId="428"/>
            <ac:cxnSpMk id="13" creationId="{CAE28A7B-D69E-4D21-B99F-B033485C0884}"/>
          </ac:cxnSpMkLst>
        </pc:cxnChg>
        <pc:cxnChg chg="add mod">
          <ac:chgData name="Kulinich Bohdan" userId="48e65c9f34e137d0" providerId="LiveId" clId="{4C6F6ACF-9F30-403F-A792-4E1B9593CDD4}" dt="2020-08-30T12:44:18.399" v="776" actId="1076"/>
          <ac:cxnSpMkLst>
            <pc:docMk/>
            <pc:sldMk cId="3467199460" sldId="428"/>
            <ac:cxnSpMk id="15" creationId="{94E6EADE-4C0C-4937-AD0A-C61048B69443}"/>
          </ac:cxnSpMkLst>
        </pc:cxnChg>
        <pc:cxnChg chg="del">
          <ac:chgData name="Kulinich Bohdan" userId="48e65c9f34e137d0" providerId="LiveId" clId="{4C6F6ACF-9F30-403F-A792-4E1B9593CDD4}" dt="2020-08-28T17:14:39.125" v="640" actId="478"/>
          <ac:cxnSpMkLst>
            <pc:docMk/>
            <pc:sldMk cId="3467199460" sldId="428"/>
            <ac:cxnSpMk id="15" creationId="{EC16BF71-4AFF-4142-9635-1331DC990F5E}"/>
          </ac:cxnSpMkLst>
        </pc:cxnChg>
        <pc:cxnChg chg="add mod">
          <ac:chgData name="Kulinich Bohdan" userId="48e65c9f34e137d0" providerId="LiveId" clId="{4C6F6ACF-9F30-403F-A792-4E1B9593CDD4}" dt="2020-08-30T12:44:18.399" v="776" actId="1076"/>
          <ac:cxnSpMkLst>
            <pc:docMk/>
            <pc:sldMk cId="3467199460" sldId="428"/>
            <ac:cxnSpMk id="16" creationId="{C31CD7A9-1018-469A-B905-DBB753906870}"/>
          </ac:cxnSpMkLst>
        </pc:cxnChg>
        <pc:cxnChg chg="add mod">
          <ac:chgData name="Kulinich Bohdan" userId="48e65c9f34e137d0" providerId="LiveId" clId="{4C6F6ACF-9F30-403F-A792-4E1B9593CDD4}" dt="2020-08-30T12:44:18.399" v="776" actId="1076"/>
          <ac:cxnSpMkLst>
            <pc:docMk/>
            <pc:sldMk cId="3467199460" sldId="428"/>
            <ac:cxnSpMk id="17" creationId="{3AFD9DA2-AC9A-4EF8-A848-66D3CAF70934}"/>
          </ac:cxnSpMkLst>
        </pc:cxnChg>
        <pc:cxnChg chg="del">
          <ac:chgData name="Kulinich Bohdan" userId="48e65c9f34e137d0" providerId="LiveId" clId="{4C6F6ACF-9F30-403F-A792-4E1B9593CDD4}" dt="2020-08-28T17:14:37.585" v="639" actId="478"/>
          <ac:cxnSpMkLst>
            <pc:docMk/>
            <pc:sldMk cId="3467199460" sldId="428"/>
            <ac:cxnSpMk id="18" creationId="{04B5BF43-AF3F-4138-BA1D-B357A5470B02}"/>
          </ac:cxnSpMkLst>
        </pc:cxnChg>
        <pc:cxnChg chg="add mod">
          <ac:chgData name="Kulinich Bohdan" userId="48e65c9f34e137d0" providerId="LiveId" clId="{4C6F6ACF-9F30-403F-A792-4E1B9593CDD4}" dt="2020-08-30T12:44:18.399" v="776" actId="1076"/>
          <ac:cxnSpMkLst>
            <pc:docMk/>
            <pc:sldMk cId="3467199460" sldId="428"/>
            <ac:cxnSpMk id="18" creationId="{64F6E6FC-44A7-4C58-8310-8230045BD513}"/>
          </ac:cxnSpMkLst>
        </pc:cxnChg>
        <pc:cxnChg chg="add mod">
          <ac:chgData name="Kulinich Bohdan" userId="48e65c9f34e137d0" providerId="LiveId" clId="{4C6F6ACF-9F30-403F-A792-4E1B9593CDD4}" dt="2020-08-30T12:44:18.399" v="776" actId="1076"/>
          <ac:cxnSpMkLst>
            <pc:docMk/>
            <pc:sldMk cId="3467199460" sldId="428"/>
            <ac:cxnSpMk id="19" creationId="{5F8EAACB-1B6B-46CE-B56F-441B629BC132}"/>
          </ac:cxnSpMkLst>
        </pc:cxnChg>
        <pc:cxnChg chg="del">
          <ac:chgData name="Kulinich Bohdan" userId="48e65c9f34e137d0" providerId="LiveId" clId="{4C6F6ACF-9F30-403F-A792-4E1B9593CDD4}" dt="2020-08-28T17:14:37.585" v="639" actId="478"/>
          <ac:cxnSpMkLst>
            <pc:docMk/>
            <pc:sldMk cId="3467199460" sldId="428"/>
            <ac:cxnSpMk id="19" creationId="{A6F9DCBE-7276-4C09-806D-13A28A01FE5C}"/>
          </ac:cxnSpMkLst>
        </pc:cxnChg>
        <pc:cxnChg chg="del">
          <ac:chgData name="Kulinich Bohdan" userId="48e65c9f34e137d0" providerId="LiveId" clId="{4C6F6ACF-9F30-403F-A792-4E1B9593CDD4}" dt="2020-08-28T17:14:37.585" v="639" actId="478"/>
          <ac:cxnSpMkLst>
            <pc:docMk/>
            <pc:sldMk cId="3467199460" sldId="428"/>
            <ac:cxnSpMk id="20" creationId="{FC08BCCA-2F50-4CF0-B42F-4D49F3577C80}"/>
          </ac:cxnSpMkLst>
        </pc:cxnChg>
        <pc:cxnChg chg="add mod">
          <ac:chgData name="Kulinich Bohdan" userId="48e65c9f34e137d0" providerId="LiveId" clId="{4C6F6ACF-9F30-403F-A792-4E1B9593CDD4}" dt="2020-08-30T12:44:18.399" v="776" actId="1076"/>
          <ac:cxnSpMkLst>
            <pc:docMk/>
            <pc:sldMk cId="3467199460" sldId="428"/>
            <ac:cxnSpMk id="21" creationId="{0E8EA65A-71F1-448A-A0D4-0F53DBB89454}"/>
          </ac:cxnSpMkLst>
        </pc:cxnChg>
        <pc:cxnChg chg="add mod">
          <ac:chgData name="Kulinich Bohdan" userId="48e65c9f34e137d0" providerId="LiveId" clId="{4C6F6ACF-9F30-403F-A792-4E1B9593CDD4}" dt="2020-08-30T12:44:18.399" v="776" actId="1076"/>
          <ac:cxnSpMkLst>
            <pc:docMk/>
            <pc:sldMk cId="3467199460" sldId="428"/>
            <ac:cxnSpMk id="26" creationId="{77B60DD8-593F-43A1-8902-6A0A9CC46BA0}"/>
          </ac:cxnSpMkLst>
        </pc:cxnChg>
        <pc:cxnChg chg="add mod">
          <ac:chgData name="Kulinich Bohdan" userId="48e65c9f34e137d0" providerId="LiveId" clId="{4C6F6ACF-9F30-403F-A792-4E1B9593CDD4}" dt="2020-08-30T12:44:18.399" v="776" actId="1076"/>
          <ac:cxnSpMkLst>
            <pc:docMk/>
            <pc:sldMk cId="3467199460" sldId="428"/>
            <ac:cxnSpMk id="30" creationId="{BF364B75-C6DB-4246-85CF-382525FCC5A5}"/>
          </ac:cxnSpMkLst>
        </pc:cxnChg>
        <pc:cxnChg chg="del">
          <ac:chgData name="Kulinich Bohdan" userId="48e65c9f34e137d0" providerId="LiveId" clId="{4C6F6ACF-9F30-403F-A792-4E1B9593CDD4}" dt="2020-08-28T17:14:37.585" v="639" actId="478"/>
          <ac:cxnSpMkLst>
            <pc:docMk/>
            <pc:sldMk cId="3467199460" sldId="428"/>
            <ac:cxnSpMk id="32" creationId="{E06B80E0-66F6-48F9-8F63-88112CE786FC}"/>
          </ac:cxnSpMkLst>
        </pc:cxnChg>
        <pc:cxnChg chg="del">
          <ac:chgData name="Kulinich Bohdan" userId="48e65c9f34e137d0" providerId="LiveId" clId="{4C6F6ACF-9F30-403F-A792-4E1B9593CDD4}" dt="2020-08-28T17:14:37.585" v="639" actId="478"/>
          <ac:cxnSpMkLst>
            <pc:docMk/>
            <pc:sldMk cId="3467199460" sldId="428"/>
            <ac:cxnSpMk id="33" creationId="{52419861-3E52-4418-94EC-9ED21A216C49}"/>
          </ac:cxnSpMkLst>
        </pc:cxnChg>
        <pc:cxnChg chg="add del mod">
          <ac:chgData name="Kulinich Bohdan" userId="48e65c9f34e137d0" providerId="LiveId" clId="{4C6F6ACF-9F30-403F-A792-4E1B9593CDD4}" dt="2020-08-30T06:15:20.047" v="733" actId="478"/>
          <ac:cxnSpMkLst>
            <pc:docMk/>
            <pc:sldMk cId="3467199460" sldId="428"/>
            <ac:cxnSpMk id="33" creationId="{5FE544A2-86EC-44F3-BACD-88D237C1D38C}"/>
          </ac:cxnSpMkLst>
        </pc:cxnChg>
        <pc:cxnChg chg="del">
          <ac:chgData name="Kulinich Bohdan" userId="48e65c9f34e137d0" providerId="LiveId" clId="{4C6F6ACF-9F30-403F-A792-4E1B9593CDD4}" dt="2020-08-28T17:14:37.585" v="639" actId="478"/>
          <ac:cxnSpMkLst>
            <pc:docMk/>
            <pc:sldMk cId="3467199460" sldId="428"/>
            <ac:cxnSpMk id="34" creationId="{B887B1FC-99CE-45D0-990B-2E0253C0D2BF}"/>
          </ac:cxnSpMkLst>
        </pc:cxnChg>
      </pc:sldChg>
      <pc:sldChg chg="addSp delSp modSp add mod delAnim modAnim">
        <pc:chgData name="Kulinich Bohdan" userId="48e65c9f34e137d0" providerId="LiveId" clId="{4C6F6ACF-9F30-403F-A792-4E1B9593CDD4}" dt="2020-08-28T16:51:13.341" v="390"/>
        <pc:sldMkLst>
          <pc:docMk/>
          <pc:sldMk cId="752518231" sldId="430"/>
        </pc:sldMkLst>
        <pc:spChg chg="del">
          <ac:chgData name="Kulinich Bohdan" userId="48e65c9f34e137d0" providerId="LiveId" clId="{4C6F6ACF-9F30-403F-A792-4E1B9593CDD4}" dt="2020-08-28T16:47:21.491" v="273" actId="478"/>
          <ac:spMkLst>
            <pc:docMk/>
            <pc:sldMk cId="752518231" sldId="430"/>
            <ac:spMk id="7" creationId="{00000000-0000-0000-0000-000000000000}"/>
          </ac:spMkLst>
        </pc:spChg>
        <pc:spChg chg="mod">
          <ac:chgData name="Kulinich Bohdan" userId="48e65c9f34e137d0" providerId="LiveId" clId="{4C6F6ACF-9F30-403F-A792-4E1B9593CDD4}" dt="2020-08-28T16:50:19.496" v="378" actId="1076"/>
          <ac:spMkLst>
            <pc:docMk/>
            <pc:sldMk cId="752518231" sldId="430"/>
            <ac:spMk id="9" creationId="{3D667AF2-FC42-444D-8714-699A2FDB6E90}"/>
          </ac:spMkLst>
        </pc:spChg>
        <pc:spChg chg="add del mod">
          <ac:chgData name="Kulinich Bohdan" userId="48e65c9f34e137d0" providerId="LiveId" clId="{4C6F6ACF-9F30-403F-A792-4E1B9593CDD4}" dt="2020-08-28T16:48:37.051" v="294"/>
          <ac:spMkLst>
            <pc:docMk/>
            <pc:sldMk cId="752518231" sldId="430"/>
            <ac:spMk id="10" creationId="{0B3AFDD7-26D8-40EA-BFCA-AFB8DA932AA0}"/>
          </ac:spMkLst>
        </pc:spChg>
        <pc:spChg chg="add del mod">
          <ac:chgData name="Kulinich Bohdan" userId="48e65c9f34e137d0" providerId="LiveId" clId="{4C6F6ACF-9F30-403F-A792-4E1B9593CDD4}" dt="2020-08-28T16:48:57.066" v="300"/>
          <ac:spMkLst>
            <pc:docMk/>
            <pc:sldMk cId="752518231" sldId="430"/>
            <ac:spMk id="11" creationId="{D902C41B-937F-4E24-8BE0-2DFAC78D77C9}"/>
          </ac:spMkLst>
        </pc:spChg>
        <pc:spChg chg="add mod">
          <ac:chgData name="Kulinich Bohdan" userId="48e65c9f34e137d0" providerId="LiveId" clId="{4C6F6ACF-9F30-403F-A792-4E1B9593CDD4}" dt="2020-08-28T16:50:19.496" v="378" actId="1076"/>
          <ac:spMkLst>
            <pc:docMk/>
            <pc:sldMk cId="752518231" sldId="430"/>
            <ac:spMk id="12" creationId="{7AFDC370-4F9E-49B8-8B65-B61AE5FA7CED}"/>
          </ac:spMkLst>
        </pc:spChg>
        <pc:spChg chg="mod">
          <ac:chgData name="Kulinich Bohdan" userId="48e65c9f34e137d0" providerId="LiveId" clId="{4C6F6ACF-9F30-403F-A792-4E1B9593CDD4}" dt="2020-08-28T16:50:06.026" v="376" actId="20577"/>
          <ac:spMkLst>
            <pc:docMk/>
            <pc:sldMk cId="752518231" sldId="430"/>
            <ac:spMk id="35" creationId="{00000000-0000-0000-0000-000000000000}"/>
          </ac:spMkLst>
        </pc:spChg>
        <pc:spChg chg="mod">
          <ac:chgData name="Kulinich Bohdan" userId="48e65c9f34e137d0" providerId="LiveId" clId="{4C6F6ACF-9F30-403F-A792-4E1B9593CDD4}" dt="2020-08-28T16:50:19.496" v="378" actId="1076"/>
          <ac:spMkLst>
            <pc:docMk/>
            <pc:sldMk cId="752518231" sldId="430"/>
            <ac:spMk id="54" creationId="{00000000-0000-0000-0000-000000000000}"/>
          </ac:spMkLst>
        </pc:spChg>
        <pc:spChg chg="mod">
          <ac:chgData name="Kulinich Bohdan" userId="48e65c9f34e137d0" providerId="LiveId" clId="{4C6F6ACF-9F30-403F-A792-4E1B9593CDD4}" dt="2020-08-28T16:50:19.496" v="378" actId="1076"/>
          <ac:spMkLst>
            <pc:docMk/>
            <pc:sldMk cId="752518231" sldId="430"/>
            <ac:spMk id="57" creationId="{00000000-0000-0000-0000-000000000000}"/>
          </ac:spMkLst>
        </pc:spChg>
      </pc:sldChg>
      <pc:sldChg chg="del">
        <pc:chgData name="Kulinich Bohdan" userId="48e65c9f34e137d0" providerId="LiveId" clId="{4C6F6ACF-9F30-403F-A792-4E1B9593CDD4}" dt="2020-09-01T10:59:22.292" v="1445" actId="47"/>
        <pc:sldMkLst>
          <pc:docMk/>
          <pc:sldMk cId="241768542" sldId="442"/>
        </pc:sldMkLst>
      </pc:sldChg>
      <pc:sldChg chg="del">
        <pc:chgData name="Kulinich Bohdan" userId="48e65c9f34e137d0" providerId="LiveId" clId="{4C6F6ACF-9F30-403F-A792-4E1B9593CDD4}" dt="2020-08-28T16:36:11.491" v="5" actId="47"/>
        <pc:sldMkLst>
          <pc:docMk/>
          <pc:sldMk cId="1108550450" sldId="459"/>
        </pc:sldMkLst>
      </pc:sldChg>
      <pc:sldChg chg="delSp modSp add del mod delAnim">
        <pc:chgData name="Kulinich Bohdan" userId="48e65c9f34e137d0" providerId="LiveId" clId="{4C6F6ACF-9F30-403F-A792-4E1B9593CDD4}" dt="2020-09-01T13:24:40.386" v="1640" actId="47"/>
        <pc:sldMkLst>
          <pc:docMk/>
          <pc:sldMk cId="3549694346" sldId="460"/>
        </pc:sldMkLst>
        <pc:spChg chg="del">
          <ac:chgData name="Kulinich Bohdan" userId="48e65c9f34e137d0" providerId="LiveId" clId="{4C6F6ACF-9F30-403F-A792-4E1B9593CDD4}" dt="2020-09-01T11:01:26.203" v="1460" actId="478"/>
          <ac:spMkLst>
            <pc:docMk/>
            <pc:sldMk cId="3549694346" sldId="460"/>
            <ac:spMk id="2" creationId="{3B804AAF-50F8-4BE5-AD03-38865E0D97DE}"/>
          </ac:spMkLst>
        </pc:spChg>
        <pc:spChg chg="del mod">
          <ac:chgData name="Kulinich Bohdan" userId="48e65c9f34e137d0" providerId="LiveId" clId="{4C6F6ACF-9F30-403F-A792-4E1B9593CDD4}" dt="2020-09-01T11:01:25.601" v="1459" actId="478"/>
          <ac:spMkLst>
            <pc:docMk/>
            <pc:sldMk cId="3549694346" sldId="460"/>
            <ac:spMk id="57" creationId="{16FFDC21-E34F-4416-A9AC-BA51AD311798}"/>
          </ac:spMkLst>
        </pc:spChg>
        <pc:picChg chg="del">
          <ac:chgData name="Kulinich Bohdan" userId="48e65c9f34e137d0" providerId="LiveId" clId="{4C6F6ACF-9F30-403F-A792-4E1B9593CDD4}" dt="2020-09-01T11:01:23.728" v="1457" actId="478"/>
          <ac:picMkLst>
            <pc:docMk/>
            <pc:sldMk cId="3549694346" sldId="460"/>
            <ac:picMk id="6" creationId="{CF3797E5-3BED-4F00-8C1C-C3C980F6BF69}"/>
          </ac:picMkLst>
        </pc:picChg>
        <pc:picChg chg="del">
          <ac:chgData name="Kulinich Bohdan" userId="48e65c9f34e137d0" providerId="LiveId" clId="{4C6F6ACF-9F30-403F-A792-4E1B9593CDD4}" dt="2020-09-01T11:01:22.842" v="1456" actId="478"/>
          <ac:picMkLst>
            <pc:docMk/>
            <pc:sldMk cId="3549694346" sldId="460"/>
            <ac:picMk id="60" creationId="{E98C5380-53A6-4262-BEAA-0303405D5BA8}"/>
          </ac:picMkLst>
        </pc:picChg>
      </pc:sldChg>
      <pc:sldChg chg="addSp delSp modSp mod delAnim modAnim">
        <pc:chgData name="Kulinich Bohdan" userId="48e65c9f34e137d0" providerId="LiveId" clId="{4C6F6ACF-9F30-403F-A792-4E1B9593CDD4}" dt="2020-08-31T07:55:09.451" v="1187" actId="208"/>
        <pc:sldMkLst>
          <pc:docMk/>
          <pc:sldMk cId="301277507" sldId="461"/>
        </pc:sldMkLst>
        <pc:spChg chg="mod ord">
          <ac:chgData name="Kulinich Bohdan" userId="48e65c9f34e137d0" providerId="LiveId" clId="{4C6F6ACF-9F30-403F-A792-4E1B9593CDD4}" dt="2020-08-28T16:55:32.581" v="516" actId="1076"/>
          <ac:spMkLst>
            <pc:docMk/>
            <pc:sldMk cId="301277507" sldId="461"/>
            <ac:spMk id="6" creationId="{4CD1B612-D16C-4F70-8335-78480BFE8EC8}"/>
          </ac:spMkLst>
        </pc:spChg>
        <pc:spChg chg="del">
          <ac:chgData name="Kulinich Bohdan" userId="48e65c9f34e137d0" providerId="LiveId" clId="{4C6F6ACF-9F30-403F-A792-4E1B9593CDD4}" dt="2020-08-28T16:51:58.281" v="391" actId="478"/>
          <ac:spMkLst>
            <pc:docMk/>
            <pc:sldMk cId="301277507" sldId="461"/>
            <ac:spMk id="17" creationId="{F9BA6B73-DE55-4160-902C-99B0726A1091}"/>
          </ac:spMkLst>
        </pc:spChg>
        <pc:spChg chg="del">
          <ac:chgData name="Kulinich Bohdan" userId="48e65c9f34e137d0" providerId="LiveId" clId="{4C6F6ACF-9F30-403F-A792-4E1B9593CDD4}" dt="2020-08-28T16:51:58.281" v="391" actId="478"/>
          <ac:spMkLst>
            <pc:docMk/>
            <pc:sldMk cId="301277507" sldId="461"/>
            <ac:spMk id="18" creationId="{97D3E5C7-B521-43A6-8065-75568EB3F023}"/>
          </ac:spMkLst>
        </pc:spChg>
        <pc:spChg chg="del">
          <ac:chgData name="Kulinich Bohdan" userId="48e65c9f34e137d0" providerId="LiveId" clId="{4C6F6ACF-9F30-403F-A792-4E1B9593CDD4}" dt="2020-08-28T16:51:58.281" v="391" actId="478"/>
          <ac:spMkLst>
            <pc:docMk/>
            <pc:sldMk cId="301277507" sldId="461"/>
            <ac:spMk id="19" creationId="{8F559F53-8D5E-4947-8A27-FC5D922194EF}"/>
          </ac:spMkLst>
        </pc:spChg>
        <pc:spChg chg="del">
          <ac:chgData name="Kulinich Bohdan" userId="48e65c9f34e137d0" providerId="LiveId" clId="{4C6F6ACF-9F30-403F-A792-4E1B9593CDD4}" dt="2020-08-28T16:51:58.281" v="391" actId="478"/>
          <ac:spMkLst>
            <pc:docMk/>
            <pc:sldMk cId="301277507" sldId="461"/>
            <ac:spMk id="20" creationId="{CE6C1FE5-920D-442B-B0FC-1F0E626F0C90}"/>
          </ac:spMkLst>
        </pc:spChg>
        <pc:spChg chg="del">
          <ac:chgData name="Kulinich Bohdan" userId="48e65c9f34e137d0" providerId="LiveId" clId="{4C6F6ACF-9F30-403F-A792-4E1B9593CDD4}" dt="2020-08-28T16:51:58.281" v="391" actId="478"/>
          <ac:spMkLst>
            <pc:docMk/>
            <pc:sldMk cId="301277507" sldId="461"/>
            <ac:spMk id="21" creationId="{12869793-BFC5-4A17-938F-7B8552381C6B}"/>
          </ac:spMkLst>
        </pc:spChg>
        <pc:spChg chg="del">
          <ac:chgData name="Kulinich Bohdan" userId="48e65c9f34e137d0" providerId="LiveId" clId="{4C6F6ACF-9F30-403F-A792-4E1B9593CDD4}" dt="2020-08-28T16:51:58.281" v="391" actId="478"/>
          <ac:spMkLst>
            <pc:docMk/>
            <pc:sldMk cId="301277507" sldId="461"/>
            <ac:spMk id="22" creationId="{D254338D-5C30-4BAE-9820-B5BE8AED1BF9}"/>
          </ac:spMkLst>
        </pc:spChg>
        <pc:spChg chg="del">
          <ac:chgData name="Kulinich Bohdan" userId="48e65c9f34e137d0" providerId="LiveId" clId="{4C6F6ACF-9F30-403F-A792-4E1B9593CDD4}" dt="2020-08-28T16:51:58.281" v="391" actId="478"/>
          <ac:spMkLst>
            <pc:docMk/>
            <pc:sldMk cId="301277507" sldId="461"/>
            <ac:spMk id="23" creationId="{4ECB7167-F45B-4B63-A851-530D96120100}"/>
          </ac:spMkLst>
        </pc:spChg>
        <pc:spChg chg="del">
          <ac:chgData name="Kulinich Bohdan" userId="48e65c9f34e137d0" providerId="LiveId" clId="{4C6F6ACF-9F30-403F-A792-4E1B9593CDD4}" dt="2020-08-28T16:51:58.281" v="391" actId="478"/>
          <ac:spMkLst>
            <pc:docMk/>
            <pc:sldMk cId="301277507" sldId="461"/>
            <ac:spMk id="25" creationId="{125952DF-3E65-461C-B367-455C32DAB293}"/>
          </ac:spMkLst>
        </pc:spChg>
        <pc:spChg chg="mod">
          <ac:chgData name="Kulinich Bohdan" userId="48e65c9f34e137d0" providerId="LiveId" clId="{4C6F6ACF-9F30-403F-A792-4E1B9593CDD4}" dt="2020-08-28T16:55:32.581" v="516" actId="1076"/>
          <ac:spMkLst>
            <pc:docMk/>
            <pc:sldMk cId="301277507" sldId="461"/>
            <ac:spMk id="27" creationId="{0F67EC65-AF29-4F72-B6F6-32C388133FC6}"/>
          </ac:spMkLst>
        </pc:spChg>
        <pc:spChg chg="del">
          <ac:chgData name="Kulinich Bohdan" userId="48e65c9f34e137d0" providerId="LiveId" clId="{4C6F6ACF-9F30-403F-A792-4E1B9593CDD4}" dt="2020-08-28T16:51:58.281" v="391" actId="478"/>
          <ac:spMkLst>
            <pc:docMk/>
            <pc:sldMk cId="301277507" sldId="461"/>
            <ac:spMk id="28" creationId="{98D6C9AB-ACEB-4559-A3E8-FD42C2F3B3E6}"/>
          </ac:spMkLst>
        </pc:spChg>
        <pc:spChg chg="del">
          <ac:chgData name="Kulinich Bohdan" userId="48e65c9f34e137d0" providerId="LiveId" clId="{4C6F6ACF-9F30-403F-A792-4E1B9593CDD4}" dt="2020-08-28T16:51:58.281" v="391" actId="478"/>
          <ac:spMkLst>
            <pc:docMk/>
            <pc:sldMk cId="301277507" sldId="461"/>
            <ac:spMk id="29" creationId="{40F515A5-426D-4314-A8C6-C181C5B6D83A}"/>
          </ac:spMkLst>
        </pc:spChg>
        <pc:spChg chg="del">
          <ac:chgData name="Kulinich Bohdan" userId="48e65c9f34e137d0" providerId="LiveId" clId="{4C6F6ACF-9F30-403F-A792-4E1B9593CDD4}" dt="2020-08-28T16:51:58.281" v="391" actId="478"/>
          <ac:spMkLst>
            <pc:docMk/>
            <pc:sldMk cId="301277507" sldId="461"/>
            <ac:spMk id="30" creationId="{922FB6D1-189F-4755-AD6F-79B409687CD6}"/>
          </ac:spMkLst>
        </pc:spChg>
        <pc:spChg chg="del">
          <ac:chgData name="Kulinich Bohdan" userId="48e65c9f34e137d0" providerId="LiveId" clId="{4C6F6ACF-9F30-403F-A792-4E1B9593CDD4}" dt="2020-08-28T16:51:58.281" v="391" actId="478"/>
          <ac:spMkLst>
            <pc:docMk/>
            <pc:sldMk cId="301277507" sldId="461"/>
            <ac:spMk id="31" creationId="{03BED395-7B9E-40FF-AB48-8D6485C0AEE1}"/>
          </ac:spMkLst>
        </pc:spChg>
        <pc:spChg chg="del">
          <ac:chgData name="Kulinich Bohdan" userId="48e65c9f34e137d0" providerId="LiveId" clId="{4C6F6ACF-9F30-403F-A792-4E1B9593CDD4}" dt="2020-08-28T16:52:54.081" v="490" actId="478"/>
          <ac:spMkLst>
            <pc:docMk/>
            <pc:sldMk cId="301277507" sldId="461"/>
            <ac:spMk id="32" creationId="{7F3EB263-95AE-42D2-8974-CE40ECCD41C7}"/>
          </ac:spMkLst>
        </pc:spChg>
        <pc:spChg chg="del">
          <ac:chgData name="Kulinich Bohdan" userId="48e65c9f34e137d0" providerId="LiveId" clId="{4C6F6ACF-9F30-403F-A792-4E1B9593CDD4}" dt="2020-08-28T16:51:58.281" v="391" actId="478"/>
          <ac:spMkLst>
            <pc:docMk/>
            <pc:sldMk cId="301277507" sldId="461"/>
            <ac:spMk id="33" creationId="{784E5DF2-6C14-44A0-BB59-99C3324D60BE}"/>
          </ac:spMkLst>
        </pc:spChg>
        <pc:spChg chg="del">
          <ac:chgData name="Kulinich Bohdan" userId="48e65c9f34e137d0" providerId="LiveId" clId="{4C6F6ACF-9F30-403F-A792-4E1B9593CDD4}" dt="2020-08-28T16:51:58.281" v="391" actId="478"/>
          <ac:spMkLst>
            <pc:docMk/>
            <pc:sldMk cId="301277507" sldId="461"/>
            <ac:spMk id="34" creationId="{CB591DFF-852E-4B2A-9111-ADF05885199E}"/>
          </ac:spMkLst>
        </pc:spChg>
        <pc:spChg chg="mod">
          <ac:chgData name="Kulinich Bohdan" userId="48e65c9f34e137d0" providerId="LiveId" clId="{4C6F6ACF-9F30-403F-A792-4E1B9593CDD4}" dt="2020-08-28T16:55:32.581" v="516" actId="1076"/>
          <ac:spMkLst>
            <pc:docMk/>
            <pc:sldMk cId="301277507" sldId="461"/>
            <ac:spMk id="35" creationId="{546884FE-1128-4E7A-BDDB-32B33E401FB6}"/>
          </ac:spMkLst>
        </pc:spChg>
        <pc:spChg chg="del">
          <ac:chgData name="Kulinich Bohdan" userId="48e65c9f34e137d0" providerId="LiveId" clId="{4C6F6ACF-9F30-403F-A792-4E1B9593CDD4}" dt="2020-08-28T16:51:58.281" v="391" actId="478"/>
          <ac:spMkLst>
            <pc:docMk/>
            <pc:sldMk cId="301277507" sldId="461"/>
            <ac:spMk id="36" creationId="{85B0A7E4-6043-4E1C-9BCE-05D129521AF9}"/>
          </ac:spMkLst>
        </pc:spChg>
        <pc:spChg chg="del">
          <ac:chgData name="Kulinich Bohdan" userId="48e65c9f34e137d0" providerId="LiveId" clId="{4C6F6ACF-9F30-403F-A792-4E1B9593CDD4}" dt="2020-08-28T16:51:58.281" v="391" actId="478"/>
          <ac:spMkLst>
            <pc:docMk/>
            <pc:sldMk cId="301277507" sldId="461"/>
            <ac:spMk id="37" creationId="{5955DCF8-8FE2-46D2-8C95-A461DA092B0F}"/>
          </ac:spMkLst>
        </pc:spChg>
        <pc:spChg chg="mod">
          <ac:chgData name="Kulinich Bohdan" userId="48e65c9f34e137d0" providerId="LiveId" clId="{4C6F6ACF-9F30-403F-A792-4E1B9593CDD4}" dt="2020-08-28T16:55:32.581" v="516" actId="1076"/>
          <ac:spMkLst>
            <pc:docMk/>
            <pc:sldMk cId="301277507" sldId="461"/>
            <ac:spMk id="38" creationId="{7DB62FBF-3F34-4DD8-8C15-A779C9062958}"/>
          </ac:spMkLst>
        </pc:spChg>
        <pc:spChg chg="add mod">
          <ac:chgData name="Kulinich Bohdan" userId="48e65c9f34e137d0" providerId="LiveId" clId="{4C6F6ACF-9F30-403F-A792-4E1B9593CDD4}" dt="2020-08-28T16:58:22.001" v="591" actId="1076"/>
          <ac:spMkLst>
            <pc:docMk/>
            <pc:sldMk cId="301277507" sldId="461"/>
            <ac:spMk id="42" creationId="{5F5D6EFD-D127-4B8B-BBA9-8FB78ADC6A8D}"/>
          </ac:spMkLst>
        </pc:spChg>
        <pc:spChg chg="add mod">
          <ac:chgData name="Kulinich Bohdan" userId="48e65c9f34e137d0" providerId="LiveId" clId="{4C6F6ACF-9F30-403F-A792-4E1B9593CDD4}" dt="2020-08-28T16:58:29.871" v="593" actId="1076"/>
          <ac:spMkLst>
            <pc:docMk/>
            <pc:sldMk cId="301277507" sldId="461"/>
            <ac:spMk id="43" creationId="{D729B0CE-754E-4408-BC19-C51B8A445D40}"/>
          </ac:spMkLst>
        </pc:spChg>
        <pc:spChg chg="add mod">
          <ac:chgData name="Kulinich Bohdan" userId="48e65c9f34e137d0" providerId="LiveId" clId="{4C6F6ACF-9F30-403F-A792-4E1B9593CDD4}" dt="2020-08-28T16:58:37.436" v="595" actId="20577"/>
          <ac:spMkLst>
            <pc:docMk/>
            <pc:sldMk cId="301277507" sldId="461"/>
            <ac:spMk id="44" creationId="{AABAE8C6-CB30-4617-9B7F-9EBFE3A924CD}"/>
          </ac:spMkLst>
        </pc:spChg>
        <pc:spChg chg="add mod">
          <ac:chgData name="Kulinich Bohdan" userId="48e65c9f34e137d0" providerId="LiveId" clId="{4C6F6ACF-9F30-403F-A792-4E1B9593CDD4}" dt="2020-08-28T16:58:42.516" v="598" actId="20577"/>
          <ac:spMkLst>
            <pc:docMk/>
            <pc:sldMk cId="301277507" sldId="461"/>
            <ac:spMk id="45" creationId="{1040E1C4-3ACA-4FEB-8A65-B9C5578BC285}"/>
          </ac:spMkLst>
        </pc:spChg>
        <pc:spChg chg="add mod">
          <ac:chgData name="Kulinich Bohdan" userId="48e65c9f34e137d0" providerId="LiveId" clId="{4C6F6ACF-9F30-403F-A792-4E1B9593CDD4}" dt="2020-08-28T16:58:46.261" v="600" actId="1076"/>
          <ac:spMkLst>
            <pc:docMk/>
            <pc:sldMk cId="301277507" sldId="461"/>
            <ac:spMk id="46" creationId="{373E382E-05EB-40F8-9B5B-4C53836484F0}"/>
          </ac:spMkLst>
        </pc:spChg>
        <pc:spChg chg="add mod">
          <ac:chgData name="Kulinich Bohdan" userId="48e65c9f34e137d0" providerId="LiveId" clId="{4C6F6ACF-9F30-403F-A792-4E1B9593CDD4}" dt="2020-08-28T16:58:56.311" v="603" actId="20577"/>
          <ac:spMkLst>
            <pc:docMk/>
            <pc:sldMk cId="301277507" sldId="461"/>
            <ac:spMk id="47" creationId="{313D5EAC-12AC-437C-AD76-B8BE8BDA4FA9}"/>
          </ac:spMkLst>
        </pc:spChg>
        <pc:spChg chg="add mod">
          <ac:chgData name="Kulinich Bohdan" userId="48e65c9f34e137d0" providerId="LiveId" clId="{4C6F6ACF-9F30-403F-A792-4E1B9593CDD4}" dt="2020-08-28T16:59:06.351" v="606" actId="20577"/>
          <ac:spMkLst>
            <pc:docMk/>
            <pc:sldMk cId="301277507" sldId="461"/>
            <ac:spMk id="48" creationId="{1A61DCC2-9B53-4BAD-B7E8-AD9513DCA32F}"/>
          </ac:spMkLst>
        </pc:spChg>
        <pc:spChg chg="add mod">
          <ac:chgData name="Kulinich Bohdan" userId="48e65c9f34e137d0" providerId="LiveId" clId="{4C6F6ACF-9F30-403F-A792-4E1B9593CDD4}" dt="2020-08-28T16:59:11.161" v="609" actId="20577"/>
          <ac:spMkLst>
            <pc:docMk/>
            <pc:sldMk cId="301277507" sldId="461"/>
            <ac:spMk id="49" creationId="{FBBF4F47-0ED3-453F-8D6B-B87C4435FDAB}"/>
          </ac:spMkLst>
        </pc:spChg>
        <pc:picChg chg="add del mod">
          <ac:chgData name="Kulinich Bohdan" userId="48e65c9f34e137d0" providerId="LiveId" clId="{4C6F6ACF-9F30-403F-A792-4E1B9593CDD4}" dt="2020-08-28T16:59:13.251" v="610" actId="478"/>
          <ac:picMkLst>
            <pc:docMk/>
            <pc:sldMk cId="301277507" sldId="461"/>
            <ac:picMk id="5" creationId="{EDF493B8-C980-4E9E-99A1-5E19A720F48D}"/>
          </ac:picMkLst>
        </pc:picChg>
        <pc:cxnChg chg="del">
          <ac:chgData name="Kulinich Bohdan" userId="48e65c9f34e137d0" providerId="LiveId" clId="{4C6F6ACF-9F30-403F-A792-4E1B9593CDD4}" dt="2020-08-28T16:51:58.281" v="391" actId="478"/>
          <ac:cxnSpMkLst>
            <pc:docMk/>
            <pc:sldMk cId="301277507" sldId="461"/>
            <ac:cxnSpMk id="15" creationId="{244C4224-5592-47DC-887B-F368099CD3AA}"/>
          </ac:cxnSpMkLst>
        </pc:cxnChg>
        <pc:cxnChg chg="del">
          <ac:chgData name="Kulinich Bohdan" userId="48e65c9f34e137d0" providerId="LiveId" clId="{4C6F6ACF-9F30-403F-A792-4E1B9593CDD4}" dt="2020-08-28T16:51:58.281" v="391" actId="478"/>
          <ac:cxnSpMkLst>
            <pc:docMk/>
            <pc:sldMk cId="301277507" sldId="461"/>
            <ac:cxnSpMk id="24" creationId="{DCF0177D-7D76-4523-8244-E7DFA07EC5FC}"/>
          </ac:cxnSpMkLst>
        </pc:cxnChg>
        <pc:cxnChg chg="add mod">
          <ac:chgData name="Kulinich Bohdan" userId="48e65c9f34e137d0" providerId="LiveId" clId="{4C6F6ACF-9F30-403F-A792-4E1B9593CDD4}" dt="2020-08-31T07:55:09.451" v="1187" actId="208"/>
          <ac:cxnSpMkLst>
            <pc:docMk/>
            <pc:sldMk cId="301277507" sldId="461"/>
            <ac:cxnSpMk id="39" creationId="{B99FF325-C070-4057-B07C-5CCF0B9AC9D1}"/>
          </ac:cxnSpMkLst>
        </pc:cxnChg>
        <pc:cxnChg chg="add mod">
          <ac:chgData name="Kulinich Bohdan" userId="48e65c9f34e137d0" providerId="LiveId" clId="{4C6F6ACF-9F30-403F-A792-4E1B9593CDD4}" dt="2020-08-28T16:56:26.351" v="573" actId="14100"/>
          <ac:cxnSpMkLst>
            <pc:docMk/>
            <pc:sldMk cId="301277507" sldId="461"/>
            <ac:cxnSpMk id="40" creationId="{6EC82FCC-48D7-413D-85E1-3825FC8758A6}"/>
          </ac:cxnSpMkLst>
        </pc:cxnChg>
        <pc:cxnChg chg="add mod">
          <ac:chgData name="Kulinich Bohdan" userId="48e65c9f34e137d0" providerId="LiveId" clId="{4C6F6ACF-9F30-403F-A792-4E1B9593CDD4}" dt="2020-08-28T16:56:41.351" v="580" actId="14100"/>
          <ac:cxnSpMkLst>
            <pc:docMk/>
            <pc:sldMk cId="301277507" sldId="461"/>
            <ac:cxnSpMk id="41" creationId="{15CB2252-4986-42D0-AA65-4EBC84F908B3}"/>
          </ac:cxnSpMkLst>
        </pc:cxnChg>
      </pc:sldChg>
      <pc:sldChg chg="addSp delSp modSp mod delAnim modAnim">
        <pc:chgData name="Kulinich Bohdan" userId="48e65c9f34e137d0" providerId="LiveId" clId="{4C6F6ACF-9F30-403F-A792-4E1B9593CDD4}" dt="2020-08-31T08:06:25.830" v="1277"/>
        <pc:sldMkLst>
          <pc:docMk/>
          <pc:sldMk cId="1071148182" sldId="475"/>
        </pc:sldMkLst>
        <pc:spChg chg="mod">
          <ac:chgData name="Kulinich Bohdan" userId="48e65c9f34e137d0" providerId="LiveId" clId="{4C6F6ACF-9F30-403F-A792-4E1B9593CDD4}" dt="2020-08-31T07:54:27.038" v="1185" actId="14100"/>
          <ac:spMkLst>
            <pc:docMk/>
            <pc:sldMk cId="1071148182" sldId="475"/>
            <ac:spMk id="6" creationId="{4CD1B612-D16C-4F70-8335-78480BFE8EC8}"/>
          </ac:spMkLst>
        </pc:spChg>
        <pc:spChg chg="add mod">
          <ac:chgData name="Kulinich Bohdan" userId="48e65c9f34e137d0" providerId="LiveId" clId="{4C6F6ACF-9F30-403F-A792-4E1B9593CDD4}" dt="2020-08-31T08:01:24.442" v="1230" actId="1076"/>
          <ac:spMkLst>
            <pc:docMk/>
            <pc:sldMk cId="1071148182" sldId="475"/>
            <ac:spMk id="7" creationId="{ADF395E0-729E-4F7B-B7DC-8D3199B7AFF7}"/>
          </ac:spMkLst>
        </pc:spChg>
        <pc:spChg chg="add mod">
          <ac:chgData name="Kulinich Bohdan" userId="48e65c9f34e137d0" providerId="LiveId" clId="{4C6F6ACF-9F30-403F-A792-4E1B9593CDD4}" dt="2020-08-31T08:01:24.442" v="1230" actId="1076"/>
          <ac:spMkLst>
            <pc:docMk/>
            <pc:sldMk cId="1071148182" sldId="475"/>
            <ac:spMk id="8" creationId="{61721D55-767F-4C37-9F6C-639108331FCB}"/>
          </ac:spMkLst>
        </pc:spChg>
        <pc:spChg chg="del">
          <ac:chgData name="Kulinich Bohdan" userId="48e65c9f34e137d0" providerId="LiveId" clId="{4C6F6ACF-9F30-403F-A792-4E1B9593CDD4}" dt="2020-08-31T07:52:31.384" v="1046" actId="478"/>
          <ac:spMkLst>
            <pc:docMk/>
            <pc:sldMk cId="1071148182" sldId="475"/>
            <ac:spMk id="21" creationId="{70469D0D-7615-4D3C-8EF6-3CFB4CD6A9A1}"/>
          </ac:spMkLst>
        </pc:spChg>
        <pc:spChg chg="del">
          <ac:chgData name="Kulinich Bohdan" userId="48e65c9f34e137d0" providerId="LiveId" clId="{4C6F6ACF-9F30-403F-A792-4E1B9593CDD4}" dt="2020-08-31T07:52:31.384" v="1046" actId="478"/>
          <ac:spMkLst>
            <pc:docMk/>
            <pc:sldMk cId="1071148182" sldId="475"/>
            <ac:spMk id="22" creationId="{B53CEFA3-2EA4-4971-8055-76954AC432B0}"/>
          </ac:spMkLst>
        </pc:spChg>
        <pc:spChg chg="del">
          <ac:chgData name="Kulinich Bohdan" userId="48e65c9f34e137d0" providerId="LiveId" clId="{4C6F6ACF-9F30-403F-A792-4E1B9593CDD4}" dt="2020-08-31T07:52:31.384" v="1046" actId="478"/>
          <ac:spMkLst>
            <pc:docMk/>
            <pc:sldMk cId="1071148182" sldId="475"/>
            <ac:spMk id="23" creationId="{855CD34E-F11E-4725-A445-D1A107EA4121}"/>
          </ac:spMkLst>
        </pc:spChg>
        <pc:spChg chg="del">
          <ac:chgData name="Kulinich Bohdan" userId="48e65c9f34e137d0" providerId="LiveId" clId="{4C6F6ACF-9F30-403F-A792-4E1B9593CDD4}" dt="2020-08-31T07:52:31.384" v="1046" actId="478"/>
          <ac:spMkLst>
            <pc:docMk/>
            <pc:sldMk cId="1071148182" sldId="475"/>
            <ac:spMk id="24" creationId="{7A0DC3CB-6D5A-486A-BEBE-8697FC63A631}"/>
          </ac:spMkLst>
        </pc:spChg>
        <pc:spChg chg="del">
          <ac:chgData name="Kulinich Bohdan" userId="48e65c9f34e137d0" providerId="LiveId" clId="{4C6F6ACF-9F30-403F-A792-4E1B9593CDD4}" dt="2020-08-31T07:52:31.384" v="1046" actId="478"/>
          <ac:spMkLst>
            <pc:docMk/>
            <pc:sldMk cId="1071148182" sldId="475"/>
            <ac:spMk id="26" creationId="{49F3FE19-27DF-42A3-A9AB-1D719536E873}"/>
          </ac:spMkLst>
        </pc:spChg>
        <pc:spChg chg="del">
          <ac:chgData name="Kulinich Bohdan" userId="48e65c9f34e137d0" providerId="LiveId" clId="{4C6F6ACF-9F30-403F-A792-4E1B9593CDD4}" dt="2020-08-31T07:52:31.384" v="1046" actId="478"/>
          <ac:spMkLst>
            <pc:docMk/>
            <pc:sldMk cId="1071148182" sldId="475"/>
            <ac:spMk id="27" creationId="{332A952C-37E4-41AB-8EB2-841D1D836B48}"/>
          </ac:spMkLst>
        </pc:spChg>
        <pc:spChg chg="del">
          <ac:chgData name="Kulinich Bohdan" userId="48e65c9f34e137d0" providerId="LiveId" clId="{4C6F6ACF-9F30-403F-A792-4E1B9593CDD4}" dt="2020-08-31T07:52:31.384" v="1046" actId="478"/>
          <ac:spMkLst>
            <pc:docMk/>
            <pc:sldMk cId="1071148182" sldId="475"/>
            <ac:spMk id="28" creationId="{D9A3A134-6DD0-4EF7-835D-860F94A7B0FF}"/>
          </ac:spMkLst>
        </pc:spChg>
        <pc:spChg chg="del">
          <ac:chgData name="Kulinich Bohdan" userId="48e65c9f34e137d0" providerId="LiveId" clId="{4C6F6ACF-9F30-403F-A792-4E1B9593CDD4}" dt="2020-08-31T07:52:31.384" v="1046" actId="478"/>
          <ac:spMkLst>
            <pc:docMk/>
            <pc:sldMk cId="1071148182" sldId="475"/>
            <ac:spMk id="29" creationId="{91D69557-02B1-40E6-9DA7-895007E38226}"/>
          </ac:spMkLst>
        </pc:spChg>
        <pc:spChg chg="del">
          <ac:chgData name="Kulinich Bohdan" userId="48e65c9f34e137d0" providerId="LiveId" clId="{4C6F6ACF-9F30-403F-A792-4E1B9593CDD4}" dt="2020-08-31T07:52:31.384" v="1046" actId="478"/>
          <ac:spMkLst>
            <pc:docMk/>
            <pc:sldMk cId="1071148182" sldId="475"/>
            <ac:spMk id="30" creationId="{49F78064-D85F-4975-9525-7783FB0CB949}"/>
          </ac:spMkLst>
        </pc:spChg>
        <pc:spChg chg="del">
          <ac:chgData name="Kulinich Bohdan" userId="48e65c9f34e137d0" providerId="LiveId" clId="{4C6F6ACF-9F30-403F-A792-4E1B9593CDD4}" dt="2020-08-31T07:52:36.938" v="1048" actId="478"/>
          <ac:spMkLst>
            <pc:docMk/>
            <pc:sldMk cId="1071148182" sldId="475"/>
            <ac:spMk id="34" creationId="{EC3083C1-8FD7-4F68-83FB-A37E3D2BB5BA}"/>
          </ac:spMkLst>
        </pc:spChg>
        <pc:spChg chg="del">
          <ac:chgData name="Kulinich Bohdan" userId="48e65c9f34e137d0" providerId="LiveId" clId="{4C6F6ACF-9F30-403F-A792-4E1B9593CDD4}" dt="2020-08-31T07:52:35.373" v="1047" actId="478"/>
          <ac:spMkLst>
            <pc:docMk/>
            <pc:sldMk cId="1071148182" sldId="475"/>
            <ac:spMk id="35" creationId="{29CE73DB-D2E8-41EA-9C05-BC6EA591F533}"/>
          </ac:spMkLst>
        </pc:spChg>
        <pc:spChg chg="add mod">
          <ac:chgData name="Kulinich Bohdan" userId="48e65c9f34e137d0" providerId="LiveId" clId="{4C6F6ACF-9F30-403F-A792-4E1B9593CDD4}" dt="2020-08-31T08:00:40.138" v="1221" actId="1076"/>
          <ac:spMkLst>
            <pc:docMk/>
            <pc:sldMk cId="1071148182" sldId="475"/>
            <ac:spMk id="41" creationId="{F71AFFB1-41F4-4C00-BB2F-CC167A6D9394}"/>
          </ac:spMkLst>
        </pc:spChg>
        <pc:spChg chg="add mod">
          <ac:chgData name="Kulinich Bohdan" userId="48e65c9f34e137d0" providerId="LiveId" clId="{4C6F6ACF-9F30-403F-A792-4E1B9593CDD4}" dt="2020-08-31T08:00:51.963" v="1225" actId="20577"/>
          <ac:spMkLst>
            <pc:docMk/>
            <pc:sldMk cId="1071148182" sldId="475"/>
            <ac:spMk id="42" creationId="{8DF18CD6-1128-4DDD-A825-0D998AD5A11A}"/>
          </ac:spMkLst>
        </pc:spChg>
        <pc:grpChg chg="del">
          <ac:chgData name="Kulinich Bohdan" userId="48e65c9f34e137d0" providerId="LiveId" clId="{4C6F6ACF-9F30-403F-A792-4E1B9593CDD4}" dt="2020-08-31T07:52:31.384" v="1046" actId="478"/>
          <ac:grpSpMkLst>
            <pc:docMk/>
            <pc:sldMk cId="1071148182" sldId="475"/>
            <ac:grpSpMk id="31" creationId="{D1962682-D9E7-4E29-A93C-C928265EA762}"/>
          </ac:grpSpMkLst>
        </pc:grpChg>
        <pc:picChg chg="del mod modVis">
          <ac:chgData name="Kulinich Bohdan" userId="48e65c9f34e137d0" providerId="LiveId" clId="{4C6F6ACF-9F30-403F-A792-4E1B9593CDD4}" dt="2020-08-31T08:05:37.629" v="1267" actId="478"/>
          <ac:picMkLst>
            <pc:docMk/>
            <pc:sldMk cId="1071148182" sldId="475"/>
            <ac:picMk id="25" creationId="{EA2FCC2D-0FA0-4DB1-9BBB-1187C05396DE}"/>
          </ac:picMkLst>
        </pc:picChg>
        <pc:picChg chg="add mod modVis">
          <ac:chgData name="Kulinich Bohdan" userId="48e65c9f34e137d0" providerId="LiveId" clId="{4C6F6ACF-9F30-403F-A792-4E1B9593CDD4}" dt="2020-08-31T08:06:04.831" v="1276" actId="14429"/>
          <ac:picMkLst>
            <pc:docMk/>
            <pc:sldMk cId="1071148182" sldId="475"/>
            <ac:picMk id="38" creationId="{84640620-1621-4568-B861-4A96931130BE}"/>
          </ac:picMkLst>
        </pc:picChg>
        <pc:picChg chg="add mod">
          <ac:chgData name="Kulinich Bohdan" userId="48e65c9f34e137d0" providerId="LiveId" clId="{4C6F6ACF-9F30-403F-A792-4E1B9593CDD4}" dt="2020-08-31T07:59:39.868" v="1215" actId="1076"/>
          <ac:picMkLst>
            <pc:docMk/>
            <pc:sldMk cId="1071148182" sldId="475"/>
            <ac:picMk id="39" creationId="{CE71CE8A-CBE7-4EC9-BF0D-FB8927F12DDA}"/>
          </ac:picMkLst>
        </pc:picChg>
        <pc:cxnChg chg="del">
          <ac:chgData name="Kulinich Bohdan" userId="48e65c9f34e137d0" providerId="LiveId" clId="{4C6F6ACF-9F30-403F-A792-4E1B9593CDD4}" dt="2020-08-31T07:52:31.384" v="1046" actId="478"/>
          <ac:cxnSpMkLst>
            <pc:docMk/>
            <pc:sldMk cId="1071148182" sldId="475"/>
            <ac:cxnSpMk id="12" creationId="{728B52AF-7A81-41B6-90BC-FC089DE0BC81}"/>
          </ac:cxnSpMkLst>
        </pc:cxnChg>
        <pc:cxnChg chg="del">
          <ac:chgData name="Kulinich Bohdan" userId="48e65c9f34e137d0" providerId="LiveId" clId="{4C6F6ACF-9F30-403F-A792-4E1B9593CDD4}" dt="2020-08-31T07:52:31.384" v="1046" actId="478"/>
          <ac:cxnSpMkLst>
            <pc:docMk/>
            <pc:sldMk cId="1071148182" sldId="475"/>
            <ac:cxnSpMk id="13" creationId="{31978F08-880B-4C85-8E9D-32F3E9959150}"/>
          </ac:cxnSpMkLst>
        </pc:cxnChg>
        <pc:cxnChg chg="del">
          <ac:chgData name="Kulinich Bohdan" userId="48e65c9f34e137d0" providerId="LiveId" clId="{4C6F6ACF-9F30-403F-A792-4E1B9593CDD4}" dt="2020-08-31T07:52:31.384" v="1046" actId="478"/>
          <ac:cxnSpMkLst>
            <pc:docMk/>
            <pc:sldMk cId="1071148182" sldId="475"/>
            <ac:cxnSpMk id="14" creationId="{7D3BCF42-7A6A-416B-9A50-2A16462645D9}"/>
          </ac:cxnSpMkLst>
        </pc:cxnChg>
        <pc:cxnChg chg="add mod">
          <ac:chgData name="Kulinich Bohdan" userId="48e65c9f34e137d0" providerId="LiveId" clId="{4C6F6ACF-9F30-403F-A792-4E1B9593CDD4}" dt="2020-08-31T07:59:25.245" v="1213" actId="208"/>
          <ac:cxnSpMkLst>
            <pc:docMk/>
            <pc:sldMk cId="1071148182" sldId="475"/>
            <ac:cxnSpMk id="36" creationId="{66FF0B2E-956F-4E34-B534-E3466F90A3D9}"/>
          </ac:cxnSpMkLst>
        </pc:cxnChg>
        <pc:cxnChg chg="add mod ord">
          <ac:chgData name="Kulinich Bohdan" userId="48e65c9f34e137d0" providerId="LiveId" clId="{4C6F6ACF-9F30-403F-A792-4E1B9593CDD4}" dt="2020-08-31T08:00:56.767" v="1226" actId="14100"/>
          <ac:cxnSpMkLst>
            <pc:docMk/>
            <pc:sldMk cId="1071148182" sldId="475"/>
            <ac:cxnSpMk id="37" creationId="{3CE9BAF8-9E68-472B-94B9-76139A1C19ED}"/>
          </ac:cxnSpMkLst>
        </pc:cxnChg>
        <pc:cxnChg chg="add del mod">
          <ac:chgData name="Kulinich Bohdan" userId="48e65c9f34e137d0" providerId="LiveId" clId="{4C6F6ACF-9F30-403F-A792-4E1B9593CDD4}" dt="2020-08-31T07:56:43.959" v="1206" actId="478"/>
          <ac:cxnSpMkLst>
            <pc:docMk/>
            <pc:sldMk cId="1071148182" sldId="475"/>
            <ac:cxnSpMk id="40" creationId="{D7A15065-43A6-4CF4-8A0D-BD37E2A1B032}"/>
          </ac:cxnSpMkLst>
        </pc:cxnChg>
      </pc:sldChg>
      <pc:sldChg chg="addSp delSp modSp mod delAnim modAnim">
        <pc:chgData name="Kulinich Bohdan" userId="48e65c9f34e137d0" providerId="LiveId" clId="{4C6F6ACF-9F30-403F-A792-4E1B9593CDD4}" dt="2020-09-01T14:24:40.683" v="1873" actId="20577"/>
        <pc:sldMkLst>
          <pc:docMk/>
          <pc:sldMk cId="2993543623" sldId="476"/>
        </pc:sldMkLst>
        <pc:spChg chg="mod">
          <ac:chgData name="Kulinich Bohdan" userId="48e65c9f34e137d0" providerId="LiveId" clId="{4C6F6ACF-9F30-403F-A792-4E1B9593CDD4}" dt="2020-08-31T08:46:44.384" v="1393" actId="14100"/>
          <ac:spMkLst>
            <pc:docMk/>
            <pc:sldMk cId="2993543623" sldId="476"/>
            <ac:spMk id="6" creationId="{4CD1B612-D16C-4F70-8335-78480BFE8EC8}"/>
          </ac:spMkLst>
        </pc:spChg>
        <pc:spChg chg="add del mod">
          <ac:chgData name="Kulinich Bohdan" userId="48e65c9f34e137d0" providerId="LiveId" clId="{4C6F6ACF-9F30-403F-A792-4E1B9593CDD4}" dt="2020-08-31T09:07:01.895" v="1399" actId="478"/>
          <ac:spMkLst>
            <pc:docMk/>
            <pc:sldMk cId="2993543623" sldId="476"/>
            <ac:spMk id="13" creationId="{62780E97-7338-4F3C-BDF7-D56E2573CB23}"/>
          </ac:spMkLst>
        </pc:spChg>
        <pc:spChg chg="add del mod">
          <ac:chgData name="Kulinich Bohdan" userId="48e65c9f34e137d0" providerId="LiveId" clId="{4C6F6ACF-9F30-403F-A792-4E1B9593CDD4}" dt="2020-08-31T09:06:58.861" v="1398" actId="478"/>
          <ac:spMkLst>
            <pc:docMk/>
            <pc:sldMk cId="2993543623" sldId="476"/>
            <ac:spMk id="14" creationId="{5EE19ED8-029A-4EFF-B041-D8BFF0261C14}"/>
          </ac:spMkLst>
        </pc:spChg>
        <pc:spChg chg="add mod">
          <ac:chgData name="Kulinich Bohdan" userId="48e65c9f34e137d0" providerId="LiveId" clId="{4C6F6ACF-9F30-403F-A792-4E1B9593CDD4}" dt="2020-09-01T11:00:01.393" v="1454" actId="1076"/>
          <ac:spMkLst>
            <pc:docMk/>
            <pc:sldMk cId="2993543623" sldId="476"/>
            <ac:spMk id="16" creationId="{9A645FD5-0E6D-430C-A796-BEBB7765C053}"/>
          </ac:spMkLst>
        </pc:spChg>
        <pc:spChg chg="add mod">
          <ac:chgData name="Kulinich Bohdan" userId="48e65c9f34e137d0" providerId="LiveId" clId="{4C6F6ACF-9F30-403F-A792-4E1B9593CDD4}" dt="2020-08-31T09:08:21.278" v="1411" actId="20577"/>
          <ac:spMkLst>
            <pc:docMk/>
            <pc:sldMk cId="2993543623" sldId="476"/>
            <ac:spMk id="17" creationId="{6C1EA1D0-8ACE-4068-91C8-684C6358557D}"/>
          </ac:spMkLst>
        </pc:spChg>
        <pc:spChg chg="add mod">
          <ac:chgData name="Kulinich Bohdan" userId="48e65c9f34e137d0" providerId="LiveId" clId="{4C6F6ACF-9F30-403F-A792-4E1B9593CDD4}" dt="2020-09-01T10:59:58.030" v="1453" actId="1076"/>
          <ac:spMkLst>
            <pc:docMk/>
            <pc:sldMk cId="2993543623" sldId="476"/>
            <ac:spMk id="18" creationId="{5152A46D-0E4C-4245-8A29-E10EF126B998}"/>
          </ac:spMkLst>
        </pc:spChg>
        <pc:spChg chg="add mod">
          <ac:chgData name="Kulinich Bohdan" userId="48e65c9f34e137d0" providerId="LiveId" clId="{4C6F6ACF-9F30-403F-A792-4E1B9593CDD4}" dt="2020-09-01T11:01:43.473" v="1464" actId="14100"/>
          <ac:spMkLst>
            <pc:docMk/>
            <pc:sldMk cId="2993543623" sldId="476"/>
            <ac:spMk id="20" creationId="{759AACF7-0F64-43D2-8184-D20CEABA777E}"/>
          </ac:spMkLst>
        </pc:spChg>
        <pc:spChg chg="add mod">
          <ac:chgData name="Kulinich Bohdan" userId="48e65c9f34e137d0" providerId="LiveId" clId="{4C6F6ACF-9F30-403F-A792-4E1B9593CDD4}" dt="2020-09-01T11:02:00.763" v="1470" actId="1076"/>
          <ac:spMkLst>
            <pc:docMk/>
            <pc:sldMk cId="2993543623" sldId="476"/>
            <ac:spMk id="21" creationId="{327B13A7-23B8-4865-9AA6-7C658AFD43D2}"/>
          </ac:spMkLst>
        </pc:spChg>
        <pc:spChg chg="mod">
          <ac:chgData name="Kulinich Bohdan" userId="48e65c9f34e137d0" providerId="LiveId" clId="{4C6F6ACF-9F30-403F-A792-4E1B9593CDD4}" dt="2020-09-01T14:24:40.683" v="1873" actId="20577"/>
          <ac:spMkLst>
            <pc:docMk/>
            <pc:sldMk cId="2993543623" sldId="476"/>
            <ac:spMk id="51" creationId="{86BC9140-E395-435D-A852-213A1317C46C}"/>
          </ac:spMkLst>
        </pc:spChg>
        <pc:grpChg chg="add del mod">
          <ac:chgData name="Kulinich Bohdan" userId="48e65c9f34e137d0" providerId="LiveId" clId="{4C6F6ACF-9F30-403F-A792-4E1B9593CDD4}" dt="2020-08-31T09:07:34.838" v="1405" actId="165"/>
          <ac:grpSpMkLst>
            <pc:docMk/>
            <pc:sldMk cId="2993543623" sldId="476"/>
            <ac:grpSpMk id="2" creationId="{F15CC748-73BF-455E-A267-91B8C7EE10B5}"/>
          </ac:grpSpMkLst>
        </pc:grpChg>
        <pc:picChg chg="del mod modVis">
          <ac:chgData name="Kulinich Bohdan" userId="48e65c9f34e137d0" providerId="LiveId" clId="{4C6F6ACF-9F30-403F-A792-4E1B9593CDD4}" dt="2020-09-01T11:02:29.908" v="1476" actId="478"/>
          <ac:picMkLst>
            <pc:docMk/>
            <pc:sldMk cId="2993543623" sldId="476"/>
            <ac:picMk id="15" creationId="{1E9ABA94-295C-4AAD-83A7-4A8986BDF1D7}"/>
          </ac:picMkLst>
        </pc:picChg>
        <pc:picChg chg="mod modVis">
          <ac:chgData name="Kulinich Bohdan" userId="48e65c9f34e137d0" providerId="LiveId" clId="{4C6F6ACF-9F30-403F-A792-4E1B9593CDD4}" dt="2020-09-01T11:02:22.693" v="1471" actId="14429"/>
          <ac:picMkLst>
            <pc:docMk/>
            <pc:sldMk cId="2993543623" sldId="476"/>
            <ac:picMk id="25" creationId="{EA2FCC2D-0FA0-4DB1-9BBB-1187C05396DE}"/>
          </ac:picMkLst>
        </pc:picChg>
        <pc:cxnChg chg="add mod topLvl">
          <ac:chgData name="Kulinich Bohdan" userId="48e65c9f34e137d0" providerId="LiveId" clId="{4C6F6ACF-9F30-403F-A792-4E1B9593CDD4}" dt="2020-08-31T09:07:34.838" v="1405" actId="165"/>
          <ac:cxnSpMkLst>
            <pc:docMk/>
            <pc:sldMk cId="2993543623" sldId="476"/>
            <ac:cxnSpMk id="9" creationId="{C093B1C7-6123-41AE-BF88-FA3917F411AC}"/>
          </ac:cxnSpMkLst>
        </pc:cxnChg>
        <pc:cxnChg chg="add del mod topLvl">
          <ac:chgData name="Kulinich Bohdan" userId="48e65c9f34e137d0" providerId="LiveId" clId="{4C6F6ACF-9F30-403F-A792-4E1B9593CDD4}" dt="2020-09-01T10:59:41.301" v="1449" actId="478"/>
          <ac:cxnSpMkLst>
            <pc:docMk/>
            <pc:sldMk cId="2993543623" sldId="476"/>
            <ac:cxnSpMk id="10" creationId="{B27C71A6-195C-431D-8213-2AD4649AFC26}"/>
          </ac:cxnSpMkLst>
        </pc:cxnChg>
        <pc:cxnChg chg="add mod topLvl">
          <ac:chgData name="Kulinich Bohdan" userId="48e65c9f34e137d0" providerId="LiveId" clId="{4C6F6ACF-9F30-403F-A792-4E1B9593CDD4}" dt="2020-09-01T10:59:40.176" v="1448" actId="14100"/>
          <ac:cxnSpMkLst>
            <pc:docMk/>
            <pc:sldMk cId="2993543623" sldId="476"/>
            <ac:cxnSpMk id="12" creationId="{1E980785-B833-4181-B974-AD1C6CAAF8E4}"/>
          </ac:cxnSpMkLst>
        </pc:cxnChg>
        <pc:cxnChg chg="add mod">
          <ac:chgData name="Kulinich Bohdan" userId="48e65c9f34e137d0" providerId="LiveId" clId="{4C6F6ACF-9F30-403F-A792-4E1B9593CDD4}" dt="2020-09-01T10:59:50.621" v="1452" actId="1076"/>
          <ac:cxnSpMkLst>
            <pc:docMk/>
            <pc:sldMk cId="2993543623" sldId="476"/>
            <ac:cxnSpMk id="19" creationId="{353BBFAA-F902-4C87-98A4-AF1606F77CFB}"/>
          </ac:cxnSpMkLst>
        </pc:cxnChg>
      </pc:sldChg>
      <pc:sldChg chg="addSp delSp modSp mod ord delAnim modAnim">
        <pc:chgData name="Kulinich Bohdan" userId="48e65c9f34e137d0" providerId="LiveId" clId="{4C6F6ACF-9F30-403F-A792-4E1B9593CDD4}" dt="2020-09-01T17:59:57.494" v="2072" actId="1076"/>
        <pc:sldMkLst>
          <pc:docMk/>
          <pc:sldMk cId="2325420514" sldId="477"/>
        </pc:sldMkLst>
        <pc:spChg chg="mod ord">
          <ac:chgData name="Kulinich Bohdan" userId="48e65c9f34e137d0" providerId="LiveId" clId="{4C6F6ACF-9F30-403F-A792-4E1B9593CDD4}" dt="2020-09-01T17:59:57.494" v="2072" actId="1076"/>
          <ac:spMkLst>
            <pc:docMk/>
            <pc:sldMk cId="2325420514" sldId="477"/>
            <ac:spMk id="6" creationId="{4CD1B612-D16C-4F70-8335-78480BFE8EC8}"/>
          </ac:spMkLst>
        </pc:spChg>
        <pc:spChg chg="add mod">
          <ac:chgData name="Kulinich Bohdan" userId="48e65c9f34e137d0" providerId="LiveId" clId="{4C6F6ACF-9F30-403F-A792-4E1B9593CDD4}" dt="2020-09-01T17:33:55.661" v="2061" actId="1076"/>
          <ac:spMkLst>
            <pc:docMk/>
            <pc:sldMk cId="2325420514" sldId="477"/>
            <ac:spMk id="13" creationId="{8BD282AD-50DC-4543-AD16-F18B0E52962E}"/>
          </ac:spMkLst>
        </pc:spChg>
        <pc:spChg chg="add mod">
          <ac:chgData name="Kulinich Bohdan" userId="48e65c9f34e137d0" providerId="LiveId" clId="{4C6F6ACF-9F30-403F-A792-4E1B9593CDD4}" dt="2020-09-01T17:33:55.661" v="2061" actId="1076"/>
          <ac:spMkLst>
            <pc:docMk/>
            <pc:sldMk cId="2325420514" sldId="477"/>
            <ac:spMk id="14" creationId="{40EA4E71-24FE-4E20-B782-12EECB7126EC}"/>
          </ac:spMkLst>
        </pc:spChg>
        <pc:spChg chg="add mod">
          <ac:chgData name="Kulinich Bohdan" userId="48e65c9f34e137d0" providerId="LiveId" clId="{4C6F6ACF-9F30-403F-A792-4E1B9593CDD4}" dt="2020-09-01T17:33:55.661" v="2061" actId="1076"/>
          <ac:spMkLst>
            <pc:docMk/>
            <pc:sldMk cId="2325420514" sldId="477"/>
            <ac:spMk id="34" creationId="{E2E7F22D-BEF1-4FDC-A550-F474599019F5}"/>
          </ac:spMkLst>
        </pc:spChg>
        <pc:spChg chg="add mod">
          <ac:chgData name="Kulinich Bohdan" userId="48e65c9f34e137d0" providerId="LiveId" clId="{4C6F6ACF-9F30-403F-A792-4E1B9593CDD4}" dt="2020-09-01T17:33:55.661" v="2061" actId="1076"/>
          <ac:spMkLst>
            <pc:docMk/>
            <pc:sldMk cId="2325420514" sldId="477"/>
            <ac:spMk id="36" creationId="{8CB50688-5FFA-4FE9-8A1B-786C4B7E2ACE}"/>
          </ac:spMkLst>
        </pc:spChg>
        <pc:spChg chg="add mod">
          <ac:chgData name="Kulinich Bohdan" userId="48e65c9f34e137d0" providerId="LiveId" clId="{4C6F6ACF-9F30-403F-A792-4E1B9593CDD4}" dt="2020-09-01T17:33:55.661" v="2061" actId="1076"/>
          <ac:spMkLst>
            <pc:docMk/>
            <pc:sldMk cId="2325420514" sldId="477"/>
            <ac:spMk id="37" creationId="{885350CC-7DEA-418E-8F5E-08A591974F5F}"/>
          </ac:spMkLst>
        </pc:spChg>
        <pc:spChg chg="del">
          <ac:chgData name="Kulinich Bohdan" userId="48e65c9f34e137d0" providerId="LiveId" clId="{4C6F6ACF-9F30-403F-A792-4E1B9593CDD4}" dt="2020-09-01T13:26:54.579" v="1641" actId="478"/>
          <ac:spMkLst>
            <pc:docMk/>
            <pc:sldMk cId="2325420514" sldId="477"/>
            <ac:spMk id="38" creationId="{414AC39D-38AA-4CF8-BFC4-AF71F59CADC6}"/>
          </ac:spMkLst>
        </pc:spChg>
        <pc:spChg chg="del">
          <ac:chgData name="Kulinich Bohdan" userId="48e65c9f34e137d0" providerId="LiveId" clId="{4C6F6ACF-9F30-403F-A792-4E1B9593CDD4}" dt="2020-09-01T13:26:54.579" v="1641" actId="478"/>
          <ac:spMkLst>
            <pc:docMk/>
            <pc:sldMk cId="2325420514" sldId="477"/>
            <ac:spMk id="39" creationId="{4D3A412C-30E8-4494-BE20-7EF3D4789F23}"/>
          </ac:spMkLst>
        </pc:spChg>
        <pc:spChg chg="del">
          <ac:chgData name="Kulinich Bohdan" userId="48e65c9f34e137d0" providerId="LiveId" clId="{4C6F6ACF-9F30-403F-A792-4E1B9593CDD4}" dt="2020-09-01T13:26:54.579" v="1641" actId="478"/>
          <ac:spMkLst>
            <pc:docMk/>
            <pc:sldMk cId="2325420514" sldId="477"/>
            <ac:spMk id="40" creationId="{8C80C97A-DECC-405D-879E-01B7E4410A8A}"/>
          </ac:spMkLst>
        </pc:spChg>
        <pc:spChg chg="del">
          <ac:chgData name="Kulinich Bohdan" userId="48e65c9f34e137d0" providerId="LiveId" clId="{4C6F6ACF-9F30-403F-A792-4E1B9593CDD4}" dt="2020-09-01T13:26:54.579" v="1641" actId="478"/>
          <ac:spMkLst>
            <pc:docMk/>
            <pc:sldMk cId="2325420514" sldId="477"/>
            <ac:spMk id="41" creationId="{D3892BB7-6F5D-4A19-9E45-3826E20D538F}"/>
          </ac:spMkLst>
        </pc:spChg>
        <pc:spChg chg="del">
          <ac:chgData name="Kulinich Bohdan" userId="48e65c9f34e137d0" providerId="LiveId" clId="{4C6F6ACF-9F30-403F-A792-4E1B9593CDD4}" dt="2020-09-01T13:26:54.579" v="1641" actId="478"/>
          <ac:spMkLst>
            <pc:docMk/>
            <pc:sldMk cId="2325420514" sldId="477"/>
            <ac:spMk id="42" creationId="{CBED651A-BE4E-4515-A036-B649E0A2B72D}"/>
          </ac:spMkLst>
        </pc:spChg>
        <pc:spChg chg="del">
          <ac:chgData name="Kulinich Bohdan" userId="48e65c9f34e137d0" providerId="LiveId" clId="{4C6F6ACF-9F30-403F-A792-4E1B9593CDD4}" dt="2020-09-01T13:26:54.579" v="1641" actId="478"/>
          <ac:spMkLst>
            <pc:docMk/>
            <pc:sldMk cId="2325420514" sldId="477"/>
            <ac:spMk id="43" creationId="{D70019CA-9C4F-446C-85CC-E5B79371A80A}"/>
          </ac:spMkLst>
        </pc:spChg>
        <pc:spChg chg="del">
          <ac:chgData name="Kulinich Bohdan" userId="48e65c9f34e137d0" providerId="LiveId" clId="{4C6F6ACF-9F30-403F-A792-4E1B9593CDD4}" dt="2020-09-01T13:26:54.579" v="1641" actId="478"/>
          <ac:spMkLst>
            <pc:docMk/>
            <pc:sldMk cId="2325420514" sldId="477"/>
            <ac:spMk id="44" creationId="{ED0A484B-131B-4CD4-BF47-D5A6F6630A70}"/>
          </ac:spMkLst>
        </pc:spChg>
        <pc:spChg chg="add mod">
          <ac:chgData name="Kulinich Bohdan" userId="48e65c9f34e137d0" providerId="LiveId" clId="{4C6F6ACF-9F30-403F-A792-4E1B9593CDD4}" dt="2020-09-01T17:33:55.661" v="2061" actId="1076"/>
          <ac:spMkLst>
            <pc:docMk/>
            <pc:sldMk cId="2325420514" sldId="477"/>
            <ac:spMk id="45" creationId="{9D798068-2227-4CF9-86A6-FF9BD164DA4F}"/>
          </ac:spMkLst>
        </pc:spChg>
        <pc:spChg chg="add mod">
          <ac:chgData name="Kulinich Bohdan" userId="48e65c9f34e137d0" providerId="LiveId" clId="{4C6F6ACF-9F30-403F-A792-4E1B9593CDD4}" dt="2020-09-01T17:33:55.661" v="2061" actId="1076"/>
          <ac:spMkLst>
            <pc:docMk/>
            <pc:sldMk cId="2325420514" sldId="477"/>
            <ac:spMk id="46" creationId="{0DCF2DED-10D4-4D16-A480-314070B242BF}"/>
          </ac:spMkLst>
        </pc:spChg>
        <pc:spChg chg="add mod">
          <ac:chgData name="Kulinich Bohdan" userId="48e65c9f34e137d0" providerId="LiveId" clId="{4C6F6ACF-9F30-403F-A792-4E1B9593CDD4}" dt="2020-09-01T17:33:55.661" v="2061" actId="1076"/>
          <ac:spMkLst>
            <pc:docMk/>
            <pc:sldMk cId="2325420514" sldId="477"/>
            <ac:spMk id="47" creationId="{00901D67-B933-4699-AD37-2DCA92CED474}"/>
          </ac:spMkLst>
        </pc:spChg>
        <pc:spChg chg="mod">
          <ac:chgData name="Kulinich Bohdan" userId="48e65c9f34e137d0" providerId="LiveId" clId="{4C6F6ACF-9F30-403F-A792-4E1B9593CDD4}" dt="2020-09-01T14:18:02.794" v="1781" actId="14100"/>
          <ac:spMkLst>
            <pc:docMk/>
            <pc:sldMk cId="2325420514" sldId="477"/>
            <ac:spMk id="49" creationId="{B6E37A0B-E12D-42F5-9130-C23568D08580}"/>
          </ac:spMkLst>
        </pc:spChg>
        <pc:spChg chg="mod">
          <ac:chgData name="Kulinich Bohdan" userId="48e65c9f34e137d0" providerId="LiveId" clId="{4C6F6ACF-9F30-403F-A792-4E1B9593CDD4}" dt="2020-09-01T14:17:49.068" v="1778" actId="14100"/>
          <ac:spMkLst>
            <pc:docMk/>
            <pc:sldMk cId="2325420514" sldId="477"/>
            <ac:spMk id="50" creationId="{8294B78A-A8C0-4CAC-BF99-7249BA693C4A}"/>
          </ac:spMkLst>
        </pc:spChg>
        <pc:spChg chg="mod">
          <ac:chgData name="Kulinich Bohdan" userId="48e65c9f34e137d0" providerId="LiveId" clId="{4C6F6ACF-9F30-403F-A792-4E1B9593CDD4}" dt="2020-09-01T14:24:37.327" v="1872" actId="20577"/>
          <ac:spMkLst>
            <pc:docMk/>
            <pc:sldMk cId="2325420514" sldId="477"/>
            <ac:spMk id="51" creationId="{86BC9140-E395-435D-A852-213A1317C46C}"/>
          </ac:spMkLst>
        </pc:spChg>
        <pc:spChg chg="add mod">
          <ac:chgData name="Kulinich Bohdan" userId="48e65c9f34e137d0" providerId="LiveId" clId="{4C6F6ACF-9F30-403F-A792-4E1B9593CDD4}" dt="2020-09-01T17:33:55.661" v="2061" actId="1076"/>
          <ac:spMkLst>
            <pc:docMk/>
            <pc:sldMk cId="2325420514" sldId="477"/>
            <ac:spMk id="52" creationId="{D320875C-3755-4928-8C32-16DC20A1045D}"/>
          </ac:spMkLst>
        </pc:spChg>
        <pc:spChg chg="add mod">
          <ac:chgData name="Kulinich Bohdan" userId="48e65c9f34e137d0" providerId="LiveId" clId="{4C6F6ACF-9F30-403F-A792-4E1B9593CDD4}" dt="2020-09-01T17:33:55.661" v="2061" actId="1076"/>
          <ac:spMkLst>
            <pc:docMk/>
            <pc:sldMk cId="2325420514" sldId="477"/>
            <ac:spMk id="53" creationId="{BEDDCA4D-F0A7-4EB5-B877-93B783F631D1}"/>
          </ac:spMkLst>
        </pc:spChg>
        <pc:spChg chg="add del mod">
          <ac:chgData name="Kulinich Bohdan" userId="48e65c9f34e137d0" providerId="LiveId" clId="{4C6F6ACF-9F30-403F-A792-4E1B9593CDD4}" dt="2020-09-01T17:59:42.593" v="2068" actId="478"/>
          <ac:spMkLst>
            <pc:docMk/>
            <pc:sldMk cId="2325420514" sldId="477"/>
            <ac:spMk id="54" creationId="{6938AF60-C21C-41D8-8298-A31CEBA22F9F}"/>
          </ac:spMkLst>
        </pc:spChg>
        <pc:spChg chg="add del mod">
          <ac:chgData name="Kulinich Bohdan" userId="48e65c9f34e137d0" providerId="LiveId" clId="{4C6F6ACF-9F30-403F-A792-4E1B9593CDD4}" dt="2020-09-01T17:59:43.617" v="2069" actId="478"/>
          <ac:spMkLst>
            <pc:docMk/>
            <pc:sldMk cId="2325420514" sldId="477"/>
            <ac:spMk id="55" creationId="{29060AC8-6837-4F66-BDA3-3F511916E481}"/>
          </ac:spMkLst>
        </pc:spChg>
        <pc:grpChg chg="add mod">
          <ac:chgData name="Kulinich Bohdan" userId="48e65c9f34e137d0" providerId="LiveId" clId="{4C6F6ACF-9F30-403F-A792-4E1B9593CDD4}" dt="2020-09-01T17:33:55.661" v="2061" actId="1076"/>
          <ac:grpSpMkLst>
            <pc:docMk/>
            <pc:sldMk cId="2325420514" sldId="477"/>
            <ac:grpSpMk id="48" creationId="{7B0A3FB1-DDA6-4FA4-895E-7F06863462FF}"/>
          </ac:grpSpMkLst>
        </pc:grpChg>
        <pc:picChg chg="add del mod">
          <ac:chgData name="Kulinich Bohdan" userId="48e65c9f34e137d0" providerId="LiveId" clId="{4C6F6ACF-9F30-403F-A792-4E1B9593CDD4}" dt="2020-09-01T14:18:29.687" v="1794" actId="478"/>
          <ac:picMkLst>
            <pc:docMk/>
            <pc:sldMk cId="2325420514" sldId="477"/>
            <ac:picMk id="5" creationId="{DC02F1AD-89B7-4938-B3D2-E3161515AAE2}"/>
          </ac:picMkLst>
        </pc:picChg>
        <pc:cxnChg chg="add mod">
          <ac:chgData name="Kulinich Bohdan" userId="48e65c9f34e137d0" providerId="LiveId" clId="{4C6F6ACF-9F30-403F-A792-4E1B9593CDD4}" dt="2020-09-01T17:33:55.661" v="2061" actId="1076"/>
          <ac:cxnSpMkLst>
            <pc:docMk/>
            <pc:sldMk cId="2325420514" sldId="477"/>
            <ac:cxnSpMk id="20" creationId="{DD606536-349B-4416-A7C1-E06FCA3DFEDC}"/>
          </ac:cxnSpMkLst>
        </pc:cxnChg>
        <pc:cxnChg chg="add mod">
          <ac:chgData name="Kulinich Bohdan" userId="48e65c9f34e137d0" providerId="LiveId" clId="{4C6F6ACF-9F30-403F-A792-4E1B9593CDD4}" dt="2020-09-01T17:33:55.661" v="2061" actId="1076"/>
          <ac:cxnSpMkLst>
            <pc:docMk/>
            <pc:sldMk cId="2325420514" sldId="477"/>
            <ac:cxnSpMk id="21" creationId="{295F322C-2B7E-456A-B966-5F036DEF1B1D}"/>
          </ac:cxnSpMkLst>
        </pc:cxnChg>
        <pc:cxnChg chg="add mod">
          <ac:chgData name="Kulinich Bohdan" userId="48e65c9f34e137d0" providerId="LiveId" clId="{4C6F6ACF-9F30-403F-A792-4E1B9593CDD4}" dt="2020-09-01T17:33:55.661" v="2061" actId="1076"/>
          <ac:cxnSpMkLst>
            <pc:docMk/>
            <pc:sldMk cId="2325420514" sldId="477"/>
            <ac:cxnSpMk id="24" creationId="{ABB3ADE9-D78C-4B10-A139-CC1AEB667CAC}"/>
          </ac:cxnSpMkLst>
        </pc:cxnChg>
        <pc:cxnChg chg="add mod">
          <ac:chgData name="Kulinich Bohdan" userId="48e65c9f34e137d0" providerId="LiveId" clId="{4C6F6ACF-9F30-403F-A792-4E1B9593CDD4}" dt="2020-09-01T17:33:55.661" v="2061" actId="1076"/>
          <ac:cxnSpMkLst>
            <pc:docMk/>
            <pc:sldMk cId="2325420514" sldId="477"/>
            <ac:cxnSpMk id="27" creationId="{20526F18-FB8A-4CA2-9FFA-7F95C47299ED}"/>
          </ac:cxnSpMkLst>
        </pc:cxnChg>
        <pc:cxnChg chg="del">
          <ac:chgData name="Kulinich Bohdan" userId="48e65c9f34e137d0" providerId="LiveId" clId="{4C6F6ACF-9F30-403F-A792-4E1B9593CDD4}" dt="2020-09-01T13:26:54.579" v="1641" actId="478"/>
          <ac:cxnSpMkLst>
            <pc:docMk/>
            <pc:sldMk cId="2325420514" sldId="477"/>
            <ac:cxnSpMk id="29" creationId="{1725A117-D584-4EC6-B17E-86EA8139BD97}"/>
          </ac:cxnSpMkLst>
        </pc:cxnChg>
        <pc:cxnChg chg="del">
          <ac:chgData name="Kulinich Bohdan" userId="48e65c9f34e137d0" providerId="LiveId" clId="{4C6F6ACF-9F30-403F-A792-4E1B9593CDD4}" dt="2020-09-01T13:26:54.579" v="1641" actId="478"/>
          <ac:cxnSpMkLst>
            <pc:docMk/>
            <pc:sldMk cId="2325420514" sldId="477"/>
            <ac:cxnSpMk id="32" creationId="{0718D81A-E09E-49E5-91A8-5B5AF817DB67}"/>
          </ac:cxnSpMkLst>
        </pc:cxnChg>
        <pc:cxnChg chg="del">
          <ac:chgData name="Kulinich Bohdan" userId="48e65c9f34e137d0" providerId="LiveId" clId="{4C6F6ACF-9F30-403F-A792-4E1B9593CDD4}" dt="2020-09-01T13:26:54.579" v="1641" actId="478"/>
          <ac:cxnSpMkLst>
            <pc:docMk/>
            <pc:sldMk cId="2325420514" sldId="477"/>
            <ac:cxnSpMk id="33" creationId="{A111025E-0722-4E59-A0E0-5F7D1687A92F}"/>
          </ac:cxnSpMkLst>
        </pc:cxnChg>
        <pc:cxnChg chg="del">
          <ac:chgData name="Kulinich Bohdan" userId="48e65c9f34e137d0" providerId="LiveId" clId="{4C6F6ACF-9F30-403F-A792-4E1B9593CDD4}" dt="2020-09-01T13:26:54.579" v="1641" actId="478"/>
          <ac:cxnSpMkLst>
            <pc:docMk/>
            <pc:sldMk cId="2325420514" sldId="477"/>
            <ac:cxnSpMk id="35" creationId="{12371132-188B-434E-B62E-A6619038D3B6}"/>
          </ac:cxnSpMkLst>
        </pc:cxnChg>
      </pc:sldChg>
      <pc:sldChg chg="addSp delSp modSp add mod ord delAnim modAnim">
        <pc:chgData name="Kulinich Bohdan" userId="48e65c9f34e137d0" providerId="LiveId" clId="{4C6F6ACF-9F30-403F-A792-4E1B9593CDD4}" dt="2020-08-28T16:46:59.301" v="272"/>
        <pc:sldMkLst>
          <pc:docMk/>
          <pc:sldMk cId="2276212965" sldId="478"/>
        </pc:sldMkLst>
        <pc:spChg chg="mod">
          <ac:chgData name="Kulinich Bohdan" userId="48e65c9f34e137d0" providerId="LiveId" clId="{4C6F6ACF-9F30-403F-A792-4E1B9593CDD4}" dt="2020-08-28T16:38:33.681" v="14" actId="1076"/>
          <ac:spMkLst>
            <pc:docMk/>
            <pc:sldMk cId="2276212965" sldId="478"/>
            <ac:spMk id="7" creationId="{00000000-0000-0000-0000-000000000000}"/>
          </ac:spMkLst>
        </pc:spChg>
        <pc:spChg chg="del">
          <ac:chgData name="Kulinich Bohdan" userId="48e65c9f34e137d0" providerId="LiveId" clId="{4C6F6ACF-9F30-403F-A792-4E1B9593CDD4}" dt="2020-08-28T16:38:13.621" v="10" actId="478"/>
          <ac:spMkLst>
            <pc:docMk/>
            <pc:sldMk cId="2276212965" sldId="478"/>
            <ac:spMk id="9" creationId="{3D667AF2-FC42-444D-8714-699A2FDB6E90}"/>
          </ac:spMkLst>
        </pc:spChg>
        <pc:spChg chg="add mod">
          <ac:chgData name="Kulinich Bohdan" userId="48e65c9f34e137d0" providerId="LiveId" clId="{4C6F6ACF-9F30-403F-A792-4E1B9593CDD4}" dt="2020-08-28T16:40:03.291" v="90" actId="1076"/>
          <ac:spMkLst>
            <pc:docMk/>
            <pc:sldMk cId="2276212965" sldId="478"/>
            <ac:spMk id="26" creationId="{B076278D-0A67-4FC8-9B7D-4EBE5199CCE5}"/>
          </ac:spMkLst>
        </pc:spChg>
        <pc:spChg chg="add mod">
          <ac:chgData name="Kulinich Bohdan" userId="48e65c9f34e137d0" providerId="LiveId" clId="{4C6F6ACF-9F30-403F-A792-4E1B9593CDD4}" dt="2020-08-28T16:40:09.071" v="93" actId="20577"/>
          <ac:spMkLst>
            <pc:docMk/>
            <pc:sldMk cId="2276212965" sldId="478"/>
            <ac:spMk id="27" creationId="{26613C79-11B8-47FA-821B-5FE15AAA4752}"/>
          </ac:spMkLst>
        </pc:spChg>
        <pc:spChg chg="add mod">
          <ac:chgData name="Kulinich Bohdan" userId="48e65c9f34e137d0" providerId="LiveId" clId="{4C6F6ACF-9F30-403F-A792-4E1B9593CDD4}" dt="2020-08-28T16:40:14.341" v="96" actId="20577"/>
          <ac:spMkLst>
            <pc:docMk/>
            <pc:sldMk cId="2276212965" sldId="478"/>
            <ac:spMk id="28" creationId="{4171163E-489C-4E01-B8BE-E30B948AC6BE}"/>
          </ac:spMkLst>
        </pc:spChg>
        <pc:spChg chg="add mod">
          <ac:chgData name="Kulinich Bohdan" userId="48e65c9f34e137d0" providerId="LiveId" clId="{4C6F6ACF-9F30-403F-A792-4E1B9593CDD4}" dt="2020-08-28T16:40:19.911" v="99" actId="20577"/>
          <ac:spMkLst>
            <pc:docMk/>
            <pc:sldMk cId="2276212965" sldId="478"/>
            <ac:spMk id="29" creationId="{7767C6CC-3635-4E31-AF6C-E4F640592648}"/>
          </ac:spMkLst>
        </pc:spChg>
        <pc:spChg chg="add mod">
          <ac:chgData name="Kulinich Bohdan" userId="48e65c9f34e137d0" providerId="LiveId" clId="{4C6F6ACF-9F30-403F-A792-4E1B9593CDD4}" dt="2020-08-28T16:40:31.453" v="102" actId="20577"/>
          <ac:spMkLst>
            <pc:docMk/>
            <pc:sldMk cId="2276212965" sldId="478"/>
            <ac:spMk id="30" creationId="{960F120E-EFA0-4AC6-922A-D1DE566A3FB5}"/>
          </ac:spMkLst>
        </pc:spChg>
        <pc:spChg chg="add mod">
          <ac:chgData name="Kulinich Bohdan" userId="48e65c9f34e137d0" providerId="LiveId" clId="{4C6F6ACF-9F30-403F-A792-4E1B9593CDD4}" dt="2020-08-28T16:40:39.571" v="106" actId="1076"/>
          <ac:spMkLst>
            <pc:docMk/>
            <pc:sldMk cId="2276212965" sldId="478"/>
            <ac:spMk id="31" creationId="{7A0D0596-8D73-4F2D-94A7-4116CCD13789}"/>
          </ac:spMkLst>
        </pc:spChg>
        <pc:spChg chg="add mod">
          <ac:chgData name="Kulinich Bohdan" userId="48e65c9f34e137d0" providerId="LiveId" clId="{4C6F6ACF-9F30-403F-A792-4E1B9593CDD4}" dt="2020-08-28T16:40:48.021" v="110" actId="1076"/>
          <ac:spMkLst>
            <pc:docMk/>
            <pc:sldMk cId="2276212965" sldId="478"/>
            <ac:spMk id="32" creationId="{A43390FE-F669-41FE-BD4E-2A76CFCE1FDA}"/>
          </ac:spMkLst>
        </pc:spChg>
        <pc:spChg chg="add mod">
          <ac:chgData name="Kulinich Bohdan" userId="48e65c9f34e137d0" providerId="LiveId" clId="{4C6F6ACF-9F30-403F-A792-4E1B9593CDD4}" dt="2020-08-28T16:40:56.611" v="114" actId="1076"/>
          <ac:spMkLst>
            <pc:docMk/>
            <pc:sldMk cId="2276212965" sldId="478"/>
            <ac:spMk id="33" creationId="{520B6561-AE66-4426-9AFE-C23CF2A2C0A6}"/>
          </ac:spMkLst>
        </pc:spChg>
        <pc:spChg chg="add mod">
          <ac:chgData name="Kulinich Bohdan" userId="48e65c9f34e137d0" providerId="LiveId" clId="{4C6F6ACF-9F30-403F-A792-4E1B9593CDD4}" dt="2020-08-28T16:41:01.694" v="117" actId="20577"/>
          <ac:spMkLst>
            <pc:docMk/>
            <pc:sldMk cId="2276212965" sldId="478"/>
            <ac:spMk id="34" creationId="{24B4E8AA-EED3-487E-BAA6-848D98F580E3}"/>
          </ac:spMkLst>
        </pc:spChg>
        <pc:spChg chg="del">
          <ac:chgData name="Kulinich Bohdan" userId="48e65c9f34e137d0" providerId="LiveId" clId="{4C6F6ACF-9F30-403F-A792-4E1B9593CDD4}" dt="2020-08-28T16:38:11.381" v="7" actId="478"/>
          <ac:spMkLst>
            <pc:docMk/>
            <pc:sldMk cId="2276212965" sldId="478"/>
            <ac:spMk id="35" creationId="{00000000-0000-0000-0000-000000000000}"/>
          </ac:spMkLst>
        </pc:spChg>
        <pc:spChg chg="add mod">
          <ac:chgData name="Kulinich Bohdan" userId="48e65c9f34e137d0" providerId="LiveId" clId="{4C6F6ACF-9F30-403F-A792-4E1B9593CDD4}" dt="2020-08-28T16:42:19.991" v="173" actId="20577"/>
          <ac:spMkLst>
            <pc:docMk/>
            <pc:sldMk cId="2276212965" sldId="478"/>
            <ac:spMk id="36" creationId="{A02577AC-0EC2-41FD-8B9D-F20D72824053}"/>
          </ac:spMkLst>
        </pc:spChg>
        <pc:spChg chg="add mod">
          <ac:chgData name="Kulinich Bohdan" userId="48e65c9f34e137d0" providerId="LiveId" clId="{4C6F6ACF-9F30-403F-A792-4E1B9593CDD4}" dt="2020-08-28T16:44:38.731" v="196" actId="1076"/>
          <ac:spMkLst>
            <pc:docMk/>
            <pc:sldMk cId="2276212965" sldId="478"/>
            <ac:spMk id="37" creationId="{43FE20F1-E747-466A-A7A5-AE928F47FAAE}"/>
          </ac:spMkLst>
        </pc:spChg>
        <pc:spChg chg="add mod">
          <ac:chgData name="Kulinich Bohdan" userId="48e65c9f34e137d0" providerId="LiveId" clId="{4C6F6ACF-9F30-403F-A792-4E1B9593CDD4}" dt="2020-08-28T16:44:57.381" v="219" actId="20577"/>
          <ac:spMkLst>
            <pc:docMk/>
            <pc:sldMk cId="2276212965" sldId="478"/>
            <ac:spMk id="38" creationId="{C262BE1A-7BF2-443A-9451-BC23D264B16E}"/>
          </ac:spMkLst>
        </pc:spChg>
        <pc:spChg chg="add mod">
          <ac:chgData name="Kulinich Bohdan" userId="48e65c9f34e137d0" providerId="LiveId" clId="{4C6F6ACF-9F30-403F-A792-4E1B9593CDD4}" dt="2020-08-28T16:45:23.091" v="265" actId="20577"/>
          <ac:spMkLst>
            <pc:docMk/>
            <pc:sldMk cId="2276212965" sldId="478"/>
            <ac:spMk id="39" creationId="{09C74572-FCB8-4F0C-B23A-F0E7A5D229AE}"/>
          </ac:spMkLst>
        </pc:spChg>
        <pc:spChg chg="del">
          <ac:chgData name="Kulinich Bohdan" userId="48e65c9f34e137d0" providerId="LiveId" clId="{4C6F6ACF-9F30-403F-A792-4E1B9593CDD4}" dt="2020-08-28T16:38:11.951" v="8" actId="478"/>
          <ac:spMkLst>
            <pc:docMk/>
            <pc:sldMk cId="2276212965" sldId="478"/>
            <ac:spMk id="54" creationId="{00000000-0000-0000-0000-000000000000}"/>
          </ac:spMkLst>
        </pc:spChg>
        <pc:spChg chg="del">
          <ac:chgData name="Kulinich Bohdan" userId="48e65c9f34e137d0" providerId="LiveId" clId="{4C6F6ACF-9F30-403F-A792-4E1B9593CDD4}" dt="2020-08-28T16:38:12.886" v="9" actId="478"/>
          <ac:spMkLst>
            <pc:docMk/>
            <pc:sldMk cId="2276212965" sldId="478"/>
            <ac:spMk id="57" creationId="{00000000-0000-0000-0000-000000000000}"/>
          </ac:spMkLst>
        </pc:spChg>
        <pc:picChg chg="add del mod">
          <ac:chgData name="Kulinich Bohdan" userId="48e65c9f34e137d0" providerId="LiveId" clId="{4C6F6ACF-9F30-403F-A792-4E1B9593CDD4}" dt="2020-08-28T16:41:04.731" v="118" actId="478"/>
          <ac:picMkLst>
            <pc:docMk/>
            <pc:sldMk cId="2276212965" sldId="478"/>
            <ac:picMk id="5" creationId="{53D5068A-2845-4DF3-86FD-6A4588F6DE62}"/>
          </ac:picMkLst>
        </pc:picChg>
        <pc:cxnChg chg="add mod">
          <ac:chgData name="Kulinich Bohdan" userId="48e65c9f34e137d0" providerId="LiveId" clId="{4C6F6ACF-9F30-403F-A792-4E1B9593CDD4}" dt="2020-08-28T16:39:07.181" v="72" actId="14100"/>
          <ac:cxnSpMkLst>
            <pc:docMk/>
            <pc:sldMk cId="2276212965" sldId="478"/>
            <ac:cxnSpMk id="11" creationId="{A7E2008C-E9EB-4EBD-8BCF-F7D9426F4FBB}"/>
          </ac:cxnSpMkLst>
        </pc:cxnChg>
        <pc:cxnChg chg="add mod">
          <ac:chgData name="Kulinich Bohdan" userId="48e65c9f34e137d0" providerId="LiveId" clId="{4C6F6ACF-9F30-403F-A792-4E1B9593CDD4}" dt="2020-08-28T16:39:21.021" v="77" actId="14100"/>
          <ac:cxnSpMkLst>
            <pc:docMk/>
            <pc:sldMk cId="2276212965" sldId="478"/>
            <ac:cxnSpMk id="14" creationId="{E71E3521-FFA1-46F9-A1E9-64D80AC45B59}"/>
          </ac:cxnSpMkLst>
        </pc:cxnChg>
        <pc:cxnChg chg="add mod">
          <ac:chgData name="Kulinich Bohdan" userId="48e65c9f34e137d0" providerId="LiveId" clId="{4C6F6ACF-9F30-403F-A792-4E1B9593CDD4}" dt="2020-08-28T16:39:33.211" v="82" actId="14100"/>
          <ac:cxnSpMkLst>
            <pc:docMk/>
            <pc:sldMk cId="2276212965" sldId="478"/>
            <ac:cxnSpMk id="17" creationId="{E0AD4FD2-D242-40C8-BC73-A46853E1E3B5}"/>
          </ac:cxnSpMkLst>
        </pc:cxnChg>
        <pc:cxnChg chg="add mod">
          <ac:chgData name="Kulinich Bohdan" userId="48e65c9f34e137d0" providerId="LiveId" clId="{4C6F6ACF-9F30-403F-A792-4E1B9593CDD4}" dt="2020-08-28T16:39:47.161" v="87" actId="14100"/>
          <ac:cxnSpMkLst>
            <pc:docMk/>
            <pc:sldMk cId="2276212965" sldId="478"/>
            <ac:cxnSpMk id="21" creationId="{E836CC9D-E924-4548-A665-F87CF1836F0D}"/>
          </ac:cxnSpMkLst>
        </pc:cxnChg>
      </pc:sldChg>
      <pc:sldChg chg="addSp delSp modSp add mod modTransition delAnim modAnim">
        <pc:chgData name="Kulinich Bohdan" userId="48e65c9f34e137d0" providerId="LiveId" clId="{4C6F6ACF-9F30-403F-A792-4E1B9593CDD4}" dt="2020-08-31T08:19:25.177" v="1283" actId="14429"/>
        <pc:sldMkLst>
          <pc:docMk/>
          <pc:sldMk cId="750920417" sldId="479"/>
        </pc:sldMkLst>
        <pc:spChg chg="mod">
          <ac:chgData name="Kulinich Bohdan" userId="48e65c9f34e137d0" providerId="LiveId" clId="{4C6F6ACF-9F30-403F-A792-4E1B9593CDD4}" dt="2020-08-30T11:46:51.628" v="766" actId="164"/>
          <ac:spMkLst>
            <pc:docMk/>
            <pc:sldMk cId="750920417" sldId="479"/>
            <ac:spMk id="24" creationId="{C4ECF4DF-CDCE-40B5-9D0E-90A79F205FA9}"/>
          </ac:spMkLst>
        </pc:spChg>
        <pc:spChg chg="mod">
          <ac:chgData name="Kulinich Bohdan" userId="48e65c9f34e137d0" providerId="LiveId" clId="{4C6F6ACF-9F30-403F-A792-4E1B9593CDD4}" dt="2020-08-30T11:46:51.628" v="766" actId="164"/>
          <ac:spMkLst>
            <pc:docMk/>
            <pc:sldMk cId="750920417" sldId="479"/>
            <ac:spMk id="25" creationId="{EED3AAE0-85F2-4197-B1D2-5ACF781C4ECF}"/>
          </ac:spMkLst>
        </pc:spChg>
        <pc:spChg chg="mod">
          <ac:chgData name="Kulinich Bohdan" userId="48e65c9f34e137d0" providerId="LiveId" clId="{4C6F6ACF-9F30-403F-A792-4E1B9593CDD4}" dt="2020-08-31T07:47:55.315" v="1043" actId="20577"/>
          <ac:spMkLst>
            <pc:docMk/>
            <pc:sldMk cId="750920417" sldId="479"/>
            <ac:spMk id="27" creationId="{43D3C83E-F2BB-401C-AC97-DF8CAA24A15F}"/>
          </ac:spMkLst>
        </pc:spChg>
        <pc:spChg chg="mod">
          <ac:chgData name="Kulinich Bohdan" userId="48e65c9f34e137d0" providerId="LiveId" clId="{4C6F6ACF-9F30-403F-A792-4E1B9593CDD4}" dt="2020-08-30T11:46:51.628" v="766" actId="164"/>
          <ac:spMkLst>
            <pc:docMk/>
            <pc:sldMk cId="750920417" sldId="479"/>
            <ac:spMk id="28" creationId="{3B9830DA-229D-42C1-8D0A-4B3ED015440E}"/>
          </ac:spMkLst>
        </pc:spChg>
        <pc:spChg chg="mod">
          <ac:chgData name="Kulinich Bohdan" userId="48e65c9f34e137d0" providerId="LiveId" clId="{4C6F6ACF-9F30-403F-A792-4E1B9593CDD4}" dt="2020-08-30T11:46:51.628" v="766" actId="164"/>
          <ac:spMkLst>
            <pc:docMk/>
            <pc:sldMk cId="750920417" sldId="479"/>
            <ac:spMk id="29" creationId="{B4D745C3-ABC7-41F6-87A5-91AFDE37424F}"/>
          </ac:spMkLst>
        </pc:spChg>
        <pc:spChg chg="mod">
          <ac:chgData name="Kulinich Bohdan" userId="48e65c9f34e137d0" providerId="LiveId" clId="{4C6F6ACF-9F30-403F-A792-4E1B9593CDD4}" dt="2020-08-30T11:46:51.628" v="766" actId="164"/>
          <ac:spMkLst>
            <pc:docMk/>
            <pc:sldMk cId="750920417" sldId="479"/>
            <ac:spMk id="37" creationId="{0FAD1555-3FCF-4DF7-B29C-A984B548BF9E}"/>
          </ac:spMkLst>
        </pc:spChg>
        <pc:spChg chg="mod">
          <ac:chgData name="Kulinich Bohdan" userId="48e65c9f34e137d0" providerId="LiveId" clId="{4C6F6ACF-9F30-403F-A792-4E1B9593CDD4}" dt="2020-08-30T11:46:51.628" v="766" actId="164"/>
          <ac:spMkLst>
            <pc:docMk/>
            <pc:sldMk cId="750920417" sldId="479"/>
            <ac:spMk id="38" creationId="{16172583-E7B8-4CB8-8414-02E0E01F5AF0}"/>
          </ac:spMkLst>
        </pc:spChg>
        <pc:spChg chg="add mod topLvl">
          <ac:chgData name="Kulinich Bohdan" userId="48e65c9f34e137d0" providerId="LiveId" clId="{4C6F6ACF-9F30-403F-A792-4E1B9593CDD4}" dt="2020-08-30T13:23:05.109" v="893" actId="164"/>
          <ac:spMkLst>
            <pc:docMk/>
            <pc:sldMk cId="750920417" sldId="479"/>
            <ac:spMk id="42" creationId="{BCE17305-FDEE-460F-98DD-79D47D2B586C}"/>
          </ac:spMkLst>
        </pc:spChg>
        <pc:spChg chg="add mod topLvl">
          <ac:chgData name="Kulinich Bohdan" userId="48e65c9f34e137d0" providerId="LiveId" clId="{4C6F6ACF-9F30-403F-A792-4E1B9593CDD4}" dt="2020-08-30T13:23:05.109" v="893" actId="164"/>
          <ac:spMkLst>
            <pc:docMk/>
            <pc:sldMk cId="750920417" sldId="479"/>
            <ac:spMk id="43" creationId="{D784F23D-81C8-4DFF-945B-723AC8A6CD33}"/>
          </ac:spMkLst>
        </pc:spChg>
        <pc:spChg chg="add mod topLvl">
          <ac:chgData name="Kulinich Bohdan" userId="48e65c9f34e137d0" providerId="LiveId" clId="{4C6F6ACF-9F30-403F-A792-4E1B9593CDD4}" dt="2020-08-30T13:23:05.109" v="893" actId="164"/>
          <ac:spMkLst>
            <pc:docMk/>
            <pc:sldMk cId="750920417" sldId="479"/>
            <ac:spMk id="45" creationId="{77911A28-6056-495C-8124-2B07A460D736}"/>
          </ac:spMkLst>
        </pc:spChg>
        <pc:spChg chg="add mod topLvl">
          <ac:chgData name="Kulinich Bohdan" userId="48e65c9f34e137d0" providerId="LiveId" clId="{4C6F6ACF-9F30-403F-A792-4E1B9593CDD4}" dt="2020-08-30T13:23:05.109" v="893" actId="164"/>
          <ac:spMkLst>
            <pc:docMk/>
            <pc:sldMk cId="750920417" sldId="479"/>
            <ac:spMk id="46" creationId="{8C82B1BE-8775-4E45-B448-5EC8E566B315}"/>
          </ac:spMkLst>
        </pc:spChg>
        <pc:spChg chg="add mod topLvl">
          <ac:chgData name="Kulinich Bohdan" userId="48e65c9f34e137d0" providerId="LiveId" clId="{4C6F6ACF-9F30-403F-A792-4E1B9593CDD4}" dt="2020-08-30T13:23:05.109" v="893" actId="164"/>
          <ac:spMkLst>
            <pc:docMk/>
            <pc:sldMk cId="750920417" sldId="479"/>
            <ac:spMk id="48" creationId="{6010B7EA-1913-446A-ADC2-C65148BD347C}"/>
          </ac:spMkLst>
        </pc:spChg>
        <pc:spChg chg="add mod topLvl">
          <ac:chgData name="Kulinich Bohdan" userId="48e65c9f34e137d0" providerId="LiveId" clId="{4C6F6ACF-9F30-403F-A792-4E1B9593CDD4}" dt="2020-08-30T13:23:05.109" v="893" actId="164"/>
          <ac:spMkLst>
            <pc:docMk/>
            <pc:sldMk cId="750920417" sldId="479"/>
            <ac:spMk id="49" creationId="{F947D56B-188F-4179-B47F-EF59A2DD2A33}"/>
          </ac:spMkLst>
        </pc:spChg>
        <pc:spChg chg="add mod topLvl">
          <ac:chgData name="Kulinich Bohdan" userId="48e65c9f34e137d0" providerId="LiveId" clId="{4C6F6ACF-9F30-403F-A792-4E1B9593CDD4}" dt="2020-08-30T13:23:05.109" v="893" actId="164"/>
          <ac:spMkLst>
            <pc:docMk/>
            <pc:sldMk cId="750920417" sldId="479"/>
            <ac:spMk id="50" creationId="{5F25927D-CA54-42C2-B109-D19C25D0C29A}"/>
          </ac:spMkLst>
        </pc:spChg>
        <pc:spChg chg="add mod topLvl">
          <ac:chgData name="Kulinich Bohdan" userId="48e65c9f34e137d0" providerId="LiveId" clId="{4C6F6ACF-9F30-403F-A792-4E1B9593CDD4}" dt="2020-08-30T13:23:05.109" v="893" actId="164"/>
          <ac:spMkLst>
            <pc:docMk/>
            <pc:sldMk cId="750920417" sldId="479"/>
            <ac:spMk id="52" creationId="{91D1272D-EF87-43C8-AC89-C9BE6461FDB2}"/>
          </ac:spMkLst>
        </pc:spChg>
        <pc:spChg chg="add mod topLvl">
          <ac:chgData name="Kulinich Bohdan" userId="48e65c9f34e137d0" providerId="LiveId" clId="{4C6F6ACF-9F30-403F-A792-4E1B9593CDD4}" dt="2020-08-30T13:23:05.109" v="893" actId="164"/>
          <ac:spMkLst>
            <pc:docMk/>
            <pc:sldMk cId="750920417" sldId="479"/>
            <ac:spMk id="53" creationId="{C9A2D65C-F454-4D8A-A313-455B521CE48E}"/>
          </ac:spMkLst>
        </pc:spChg>
        <pc:spChg chg="add mod topLvl">
          <ac:chgData name="Kulinich Bohdan" userId="48e65c9f34e137d0" providerId="LiveId" clId="{4C6F6ACF-9F30-403F-A792-4E1B9593CDD4}" dt="2020-08-30T13:23:05.109" v="893" actId="164"/>
          <ac:spMkLst>
            <pc:docMk/>
            <pc:sldMk cId="750920417" sldId="479"/>
            <ac:spMk id="54" creationId="{46338E01-0543-4694-B331-C6176C7FF60A}"/>
          </ac:spMkLst>
        </pc:spChg>
        <pc:spChg chg="add mod topLvl">
          <ac:chgData name="Kulinich Bohdan" userId="48e65c9f34e137d0" providerId="LiveId" clId="{4C6F6ACF-9F30-403F-A792-4E1B9593CDD4}" dt="2020-08-30T13:23:05.109" v="893" actId="164"/>
          <ac:spMkLst>
            <pc:docMk/>
            <pc:sldMk cId="750920417" sldId="479"/>
            <ac:spMk id="55" creationId="{C253D1F7-6EE2-479A-9F61-6982C23A8C5B}"/>
          </ac:spMkLst>
        </pc:spChg>
        <pc:spChg chg="add mod topLvl">
          <ac:chgData name="Kulinich Bohdan" userId="48e65c9f34e137d0" providerId="LiveId" clId="{4C6F6ACF-9F30-403F-A792-4E1B9593CDD4}" dt="2020-08-30T13:23:05.109" v="893" actId="164"/>
          <ac:spMkLst>
            <pc:docMk/>
            <pc:sldMk cId="750920417" sldId="479"/>
            <ac:spMk id="56" creationId="{899E7A9A-9121-4B1C-8EDF-3233D03649ED}"/>
          </ac:spMkLst>
        </pc:spChg>
        <pc:spChg chg="add mod topLvl">
          <ac:chgData name="Kulinich Bohdan" userId="48e65c9f34e137d0" providerId="LiveId" clId="{4C6F6ACF-9F30-403F-A792-4E1B9593CDD4}" dt="2020-08-30T13:23:05.109" v="893" actId="164"/>
          <ac:spMkLst>
            <pc:docMk/>
            <pc:sldMk cId="750920417" sldId="479"/>
            <ac:spMk id="57" creationId="{CB10F9E3-874B-4116-9321-D7D5AE893742}"/>
          </ac:spMkLst>
        </pc:spChg>
        <pc:spChg chg="add mod topLvl">
          <ac:chgData name="Kulinich Bohdan" userId="48e65c9f34e137d0" providerId="LiveId" clId="{4C6F6ACF-9F30-403F-A792-4E1B9593CDD4}" dt="2020-08-30T13:23:05.109" v="893" actId="164"/>
          <ac:spMkLst>
            <pc:docMk/>
            <pc:sldMk cId="750920417" sldId="479"/>
            <ac:spMk id="58" creationId="{4C9A1F87-E8E5-4656-A744-215C1CCAADE4}"/>
          </ac:spMkLst>
        </pc:spChg>
        <pc:spChg chg="add mod topLvl">
          <ac:chgData name="Kulinich Bohdan" userId="48e65c9f34e137d0" providerId="LiveId" clId="{4C6F6ACF-9F30-403F-A792-4E1B9593CDD4}" dt="2020-08-30T13:23:05.109" v="893" actId="164"/>
          <ac:spMkLst>
            <pc:docMk/>
            <pc:sldMk cId="750920417" sldId="479"/>
            <ac:spMk id="59" creationId="{4FB6B4E6-FD66-4A7C-9913-DE5A32FEB20D}"/>
          </ac:spMkLst>
        </pc:spChg>
        <pc:spChg chg="add mod">
          <ac:chgData name="Kulinich Bohdan" userId="48e65c9f34e137d0" providerId="LiveId" clId="{4C6F6ACF-9F30-403F-A792-4E1B9593CDD4}" dt="2020-08-31T07:39:51.876" v="959" actId="20577"/>
          <ac:spMkLst>
            <pc:docMk/>
            <pc:sldMk cId="750920417" sldId="479"/>
            <ac:spMk id="67" creationId="{BFDB19A6-EB9F-40D4-A3D5-1E20D0FDA751}"/>
          </ac:spMkLst>
        </pc:spChg>
        <pc:spChg chg="add mod">
          <ac:chgData name="Kulinich Bohdan" userId="48e65c9f34e137d0" providerId="LiveId" clId="{4C6F6ACF-9F30-403F-A792-4E1B9593CDD4}" dt="2020-08-30T13:27:22.467" v="926" actId="14100"/>
          <ac:spMkLst>
            <pc:docMk/>
            <pc:sldMk cId="750920417" sldId="479"/>
            <ac:spMk id="68" creationId="{7440C186-CC0E-4E2E-81A4-CBD38753E293}"/>
          </ac:spMkLst>
        </pc:spChg>
        <pc:spChg chg="add mod">
          <ac:chgData name="Kulinich Bohdan" userId="48e65c9f34e137d0" providerId="LiveId" clId="{4C6F6ACF-9F30-403F-A792-4E1B9593CDD4}" dt="2020-08-31T07:42:39.889" v="989" actId="1076"/>
          <ac:spMkLst>
            <pc:docMk/>
            <pc:sldMk cId="750920417" sldId="479"/>
            <ac:spMk id="70" creationId="{25E72D43-4764-4038-83D4-6DB3D8AC746E}"/>
          </ac:spMkLst>
        </pc:spChg>
        <pc:spChg chg="add mod">
          <ac:chgData name="Kulinich Bohdan" userId="48e65c9f34e137d0" providerId="LiveId" clId="{4C6F6ACF-9F30-403F-A792-4E1B9593CDD4}" dt="2020-08-31T07:42:28.057" v="984" actId="1076"/>
          <ac:spMkLst>
            <pc:docMk/>
            <pc:sldMk cId="750920417" sldId="479"/>
            <ac:spMk id="71" creationId="{427326A8-59FF-488D-BAAC-9B9AFE63B822}"/>
          </ac:spMkLst>
        </pc:spChg>
        <pc:spChg chg="add mod">
          <ac:chgData name="Kulinich Bohdan" userId="48e65c9f34e137d0" providerId="LiveId" clId="{4C6F6ACF-9F30-403F-A792-4E1B9593CDD4}" dt="2020-08-31T08:19:22.567" v="1282" actId="20577"/>
          <ac:spMkLst>
            <pc:docMk/>
            <pc:sldMk cId="750920417" sldId="479"/>
            <ac:spMk id="73" creationId="{6F81AEB6-76E0-4C00-B3BB-05E978F967E3}"/>
          </ac:spMkLst>
        </pc:spChg>
        <pc:spChg chg="add mod">
          <ac:chgData name="Kulinich Bohdan" userId="48e65c9f34e137d0" providerId="LiveId" clId="{4C6F6ACF-9F30-403F-A792-4E1B9593CDD4}" dt="2020-08-31T07:44:44.562" v="1006" actId="1076"/>
          <ac:spMkLst>
            <pc:docMk/>
            <pc:sldMk cId="750920417" sldId="479"/>
            <ac:spMk id="74" creationId="{E66E6874-3B1C-4389-A7E9-4BC890C7BBB7}"/>
          </ac:spMkLst>
        </pc:spChg>
        <pc:spChg chg="add mod">
          <ac:chgData name="Kulinich Bohdan" userId="48e65c9f34e137d0" providerId="LiveId" clId="{4C6F6ACF-9F30-403F-A792-4E1B9593CDD4}" dt="2020-08-30T13:25:01.482" v="907"/>
          <ac:spMkLst>
            <pc:docMk/>
            <pc:sldMk cId="750920417" sldId="479"/>
            <ac:spMk id="75" creationId="{52D4F142-E274-4D03-82A6-4D1CDB71E4EA}"/>
          </ac:spMkLst>
        </pc:spChg>
        <pc:spChg chg="add mod">
          <ac:chgData name="Kulinich Bohdan" userId="48e65c9f34e137d0" providerId="LiveId" clId="{4C6F6ACF-9F30-403F-A792-4E1B9593CDD4}" dt="2020-08-30T13:25:01.482" v="907"/>
          <ac:spMkLst>
            <pc:docMk/>
            <pc:sldMk cId="750920417" sldId="479"/>
            <ac:spMk id="76" creationId="{ED597C64-4BC9-4919-B952-6019EE66FF6B}"/>
          </ac:spMkLst>
        </pc:spChg>
        <pc:spChg chg="add mod">
          <ac:chgData name="Kulinich Bohdan" userId="48e65c9f34e137d0" providerId="LiveId" clId="{4C6F6ACF-9F30-403F-A792-4E1B9593CDD4}" dt="2020-08-30T13:25:01.482" v="907"/>
          <ac:spMkLst>
            <pc:docMk/>
            <pc:sldMk cId="750920417" sldId="479"/>
            <ac:spMk id="77" creationId="{44D58EEC-DBAE-48D4-84F6-62A750A5194A}"/>
          </ac:spMkLst>
        </pc:spChg>
        <pc:spChg chg="add mod">
          <ac:chgData name="Kulinich Bohdan" userId="48e65c9f34e137d0" providerId="LiveId" clId="{4C6F6ACF-9F30-403F-A792-4E1B9593CDD4}" dt="2020-08-30T13:25:01.482" v="907"/>
          <ac:spMkLst>
            <pc:docMk/>
            <pc:sldMk cId="750920417" sldId="479"/>
            <ac:spMk id="78" creationId="{65CB0965-1FE4-4FA5-97E9-EA1ACD50A767}"/>
          </ac:spMkLst>
        </pc:spChg>
        <pc:spChg chg="add mod">
          <ac:chgData name="Kulinich Bohdan" userId="48e65c9f34e137d0" providerId="LiveId" clId="{4C6F6ACF-9F30-403F-A792-4E1B9593CDD4}" dt="2020-08-30T13:25:01.482" v="907"/>
          <ac:spMkLst>
            <pc:docMk/>
            <pc:sldMk cId="750920417" sldId="479"/>
            <ac:spMk id="79" creationId="{5C2E0065-FC9B-4E47-B9D5-C57B5414736C}"/>
          </ac:spMkLst>
        </pc:spChg>
        <pc:spChg chg="add mod">
          <ac:chgData name="Kulinich Bohdan" userId="48e65c9f34e137d0" providerId="LiveId" clId="{4C6F6ACF-9F30-403F-A792-4E1B9593CDD4}" dt="2020-08-30T13:25:01.482" v="907"/>
          <ac:spMkLst>
            <pc:docMk/>
            <pc:sldMk cId="750920417" sldId="479"/>
            <ac:spMk id="80" creationId="{ED9BB403-DAC7-4BA4-93AA-1044377D1C48}"/>
          </ac:spMkLst>
        </pc:spChg>
        <pc:spChg chg="add mod">
          <ac:chgData name="Kulinich Bohdan" userId="48e65c9f34e137d0" providerId="LiveId" clId="{4C6F6ACF-9F30-403F-A792-4E1B9593CDD4}" dt="2020-08-30T13:25:01.482" v="907"/>
          <ac:spMkLst>
            <pc:docMk/>
            <pc:sldMk cId="750920417" sldId="479"/>
            <ac:spMk id="81" creationId="{2D894B1C-3DF0-4399-B173-B4269D6C0D59}"/>
          </ac:spMkLst>
        </pc:spChg>
        <pc:spChg chg="add mod">
          <ac:chgData name="Kulinich Bohdan" userId="48e65c9f34e137d0" providerId="LiveId" clId="{4C6F6ACF-9F30-403F-A792-4E1B9593CDD4}" dt="2020-08-30T13:25:01.482" v="907"/>
          <ac:spMkLst>
            <pc:docMk/>
            <pc:sldMk cId="750920417" sldId="479"/>
            <ac:spMk id="82" creationId="{10E185A2-69B2-4BFD-B801-61ED9A895B1D}"/>
          </ac:spMkLst>
        </pc:spChg>
        <pc:spChg chg="add mod">
          <ac:chgData name="Kulinich Bohdan" userId="48e65c9f34e137d0" providerId="LiveId" clId="{4C6F6ACF-9F30-403F-A792-4E1B9593CDD4}" dt="2020-08-31T07:47:19.478" v="1035" actId="1076"/>
          <ac:spMkLst>
            <pc:docMk/>
            <pc:sldMk cId="750920417" sldId="479"/>
            <ac:spMk id="83" creationId="{0B6480DF-39FE-4782-BD0D-1DDBF3993789}"/>
          </ac:spMkLst>
        </pc:spChg>
        <pc:spChg chg="add del mod">
          <ac:chgData name="Kulinich Bohdan" userId="48e65c9f34e137d0" providerId="LiveId" clId="{4C6F6ACF-9F30-403F-A792-4E1B9593CDD4}" dt="2020-08-31T07:14:48.759" v="939"/>
          <ac:spMkLst>
            <pc:docMk/>
            <pc:sldMk cId="750920417" sldId="479"/>
            <ac:spMk id="91" creationId="{2B154281-E9F5-4FA1-BA33-24218D4F99ED}"/>
          </ac:spMkLst>
        </pc:spChg>
        <pc:spChg chg="add del mod">
          <ac:chgData name="Kulinich Bohdan" userId="48e65c9f34e137d0" providerId="LiveId" clId="{4C6F6ACF-9F30-403F-A792-4E1B9593CDD4}" dt="2020-08-31T07:14:48.759" v="939"/>
          <ac:spMkLst>
            <pc:docMk/>
            <pc:sldMk cId="750920417" sldId="479"/>
            <ac:spMk id="92" creationId="{53F86824-592D-4E82-B710-A57F1F58F65E}"/>
          </ac:spMkLst>
        </pc:spChg>
        <pc:spChg chg="add del mod">
          <ac:chgData name="Kulinich Bohdan" userId="48e65c9f34e137d0" providerId="LiveId" clId="{4C6F6ACF-9F30-403F-A792-4E1B9593CDD4}" dt="2020-08-31T07:14:48.759" v="939"/>
          <ac:spMkLst>
            <pc:docMk/>
            <pc:sldMk cId="750920417" sldId="479"/>
            <ac:spMk id="94" creationId="{A484EBF4-BB3C-4EE3-8C4A-A028DC52FFF3}"/>
          </ac:spMkLst>
        </pc:spChg>
        <pc:spChg chg="add del mod">
          <ac:chgData name="Kulinich Bohdan" userId="48e65c9f34e137d0" providerId="LiveId" clId="{4C6F6ACF-9F30-403F-A792-4E1B9593CDD4}" dt="2020-08-31T07:14:48.759" v="939"/>
          <ac:spMkLst>
            <pc:docMk/>
            <pc:sldMk cId="750920417" sldId="479"/>
            <ac:spMk id="95" creationId="{62761CA2-15ED-47A5-BA87-9AB2C52E3FD6}"/>
          </ac:spMkLst>
        </pc:spChg>
        <pc:spChg chg="add del mod">
          <ac:chgData name="Kulinich Bohdan" userId="48e65c9f34e137d0" providerId="LiveId" clId="{4C6F6ACF-9F30-403F-A792-4E1B9593CDD4}" dt="2020-08-31T07:14:48.759" v="939"/>
          <ac:spMkLst>
            <pc:docMk/>
            <pc:sldMk cId="750920417" sldId="479"/>
            <ac:spMk id="97" creationId="{904D1C4F-D476-46D0-8EC0-51C50440081F}"/>
          </ac:spMkLst>
        </pc:spChg>
        <pc:spChg chg="add del mod">
          <ac:chgData name="Kulinich Bohdan" userId="48e65c9f34e137d0" providerId="LiveId" clId="{4C6F6ACF-9F30-403F-A792-4E1B9593CDD4}" dt="2020-08-31T07:14:48.759" v="939"/>
          <ac:spMkLst>
            <pc:docMk/>
            <pc:sldMk cId="750920417" sldId="479"/>
            <ac:spMk id="98" creationId="{F27B4CF6-7E41-4681-9E8E-477CFDDDEE52}"/>
          </ac:spMkLst>
        </pc:spChg>
        <pc:spChg chg="add del mod">
          <ac:chgData name="Kulinich Bohdan" userId="48e65c9f34e137d0" providerId="LiveId" clId="{4C6F6ACF-9F30-403F-A792-4E1B9593CDD4}" dt="2020-08-31T07:14:48.759" v="939"/>
          <ac:spMkLst>
            <pc:docMk/>
            <pc:sldMk cId="750920417" sldId="479"/>
            <ac:spMk id="99" creationId="{DAB76414-CB2B-40ED-873A-1A0CD7C49C4B}"/>
          </ac:spMkLst>
        </pc:spChg>
        <pc:spChg chg="add del mod">
          <ac:chgData name="Kulinich Bohdan" userId="48e65c9f34e137d0" providerId="LiveId" clId="{4C6F6ACF-9F30-403F-A792-4E1B9593CDD4}" dt="2020-08-31T07:14:48.759" v="939"/>
          <ac:spMkLst>
            <pc:docMk/>
            <pc:sldMk cId="750920417" sldId="479"/>
            <ac:spMk id="100" creationId="{B9941637-8BCC-4AEB-8171-1F1BD05C4C43}"/>
          </ac:spMkLst>
        </pc:spChg>
        <pc:spChg chg="add del mod">
          <ac:chgData name="Kulinich Bohdan" userId="48e65c9f34e137d0" providerId="LiveId" clId="{4C6F6ACF-9F30-403F-A792-4E1B9593CDD4}" dt="2020-08-31T07:14:48.759" v="939"/>
          <ac:spMkLst>
            <pc:docMk/>
            <pc:sldMk cId="750920417" sldId="479"/>
            <ac:spMk id="101" creationId="{EEC16598-6E4C-415A-8F5E-1A4D05BC9933}"/>
          </ac:spMkLst>
        </pc:spChg>
        <pc:spChg chg="add del mod">
          <ac:chgData name="Kulinich Bohdan" userId="48e65c9f34e137d0" providerId="LiveId" clId="{4C6F6ACF-9F30-403F-A792-4E1B9593CDD4}" dt="2020-08-31T07:14:48.759" v="939"/>
          <ac:spMkLst>
            <pc:docMk/>
            <pc:sldMk cId="750920417" sldId="479"/>
            <ac:spMk id="102" creationId="{0AADE33E-2762-413C-B1E1-B8D16EDA0CEF}"/>
          </ac:spMkLst>
        </pc:spChg>
        <pc:spChg chg="add del mod">
          <ac:chgData name="Kulinich Bohdan" userId="48e65c9f34e137d0" providerId="LiveId" clId="{4C6F6ACF-9F30-403F-A792-4E1B9593CDD4}" dt="2020-08-31T07:14:48.759" v="939"/>
          <ac:spMkLst>
            <pc:docMk/>
            <pc:sldMk cId="750920417" sldId="479"/>
            <ac:spMk id="103" creationId="{6859C625-7307-4875-A069-CFB5308485DA}"/>
          </ac:spMkLst>
        </pc:spChg>
        <pc:spChg chg="add del mod">
          <ac:chgData name="Kulinich Bohdan" userId="48e65c9f34e137d0" providerId="LiveId" clId="{4C6F6ACF-9F30-403F-A792-4E1B9593CDD4}" dt="2020-08-31T07:14:48.759" v="939"/>
          <ac:spMkLst>
            <pc:docMk/>
            <pc:sldMk cId="750920417" sldId="479"/>
            <ac:spMk id="104" creationId="{AB88A16F-59B5-4242-9193-2003F2A2F3BB}"/>
          </ac:spMkLst>
        </pc:spChg>
        <pc:spChg chg="add del mod">
          <ac:chgData name="Kulinich Bohdan" userId="48e65c9f34e137d0" providerId="LiveId" clId="{4C6F6ACF-9F30-403F-A792-4E1B9593CDD4}" dt="2020-08-31T07:14:48.759" v="939"/>
          <ac:spMkLst>
            <pc:docMk/>
            <pc:sldMk cId="750920417" sldId="479"/>
            <ac:spMk id="105" creationId="{C7FDFB83-B12D-4D6F-B14D-36A5BCE19376}"/>
          </ac:spMkLst>
        </pc:spChg>
        <pc:spChg chg="add del mod">
          <ac:chgData name="Kulinich Bohdan" userId="48e65c9f34e137d0" providerId="LiveId" clId="{4C6F6ACF-9F30-403F-A792-4E1B9593CDD4}" dt="2020-08-31T07:14:48.759" v="939"/>
          <ac:spMkLst>
            <pc:docMk/>
            <pc:sldMk cId="750920417" sldId="479"/>
            <ac:spMk id="106" creationId="{537E148C-D2C6-46D2-BAF0-CA91F2ED2C34}"/>
          </ac:spMkLst>
        </pc:spChg>
        <pc:spChg chg="add del mod">
          <ac:chgData name="Kulinich Bohdan" userId="48e65c9f34e137d0" providerId="LiveId" clId="{4C6F6ACF-9F30-403F-A792-4E1B9593CDD4}" dt="2020-08-31T07:14:48.759" v="939"/>
          <ac:spMkLst>
            <pc:docMk/>
            <pc:sldMk cId="750920417" sldId="479"/>
            <ac:spMk id="107" creationId="{88E55BE4-C1A6-4117-B769-678E6AAC6EDC}"/>
          </ac:spMkLst>
        </pc:spChg>
        <pc:spChg chg="mod">
          <ac:chgData name="Kulinich Bohdan" userId="48e65c9f34e137d0" providerId="LiveId" clId="{4C6F6ACF-9F30-403F-A792-4E1B9593CDD4}" dt="2020-08-31T07:18:22.162" v="947"/>
          <ac:spMkLst>
            <pc:docMk/>
            <pc:sldMk cId="750920417" sldId="479"/>
            <ac:spMk id="116" creationId="{01D7C472-8417-4854-83E5-964AB8D57134}"/>
          </ac:spMkLst>
        </pc:spChg>
        <pc:spChg chg="mod">
          <ac:chgData name="Kulinich Bohdan" userId="48e65c9f34e137d0" providerId="LiveId" clId="{4C6F6ACF-9F30-403F-A792-4E1B9593CDD4}" dt="2020-08-31T07:18:22.162" v="947"/>
          <ac:spMkLst>
            <pc:docMk/>
            <pc:sldMk cId="750920417" sldId="479"/>
            <ac:spMk id="117" creationId="{E16973D8-6901-41C5-932E-3BE4887D31E0}"/>
          </ac:spMkLst>
        </pc:spChg>
        <pc:spChg chg="mod">
          <ac:chgData name="Kulinich Bohdan" userId="48e65c9f34e137d0" providerId="LiveId" clId="{4C6F6ACF-9F30-403F-A792-4E1B9593CDD4}" dt="2020-08-31T07:18:22.162" v="947"/>
          <ac:spMkLst>
            <pc:docMk/>
            <pc:sldMk cId="750920417" sldId="479"/>
            <ac:spMk id="119" creationId="{1B6A4196-B0D2-47BE-9C14-AEEC1EAF1CF3}"/>
          </ac:spMkLst>
        </pc:spChg>
        <pc:spChg chg="mod">
          <ac:chgData name="Kulinich Bohdan" userId="48e65c9f34e137d0" providerId="LiveId" clId="{4C6F6ACF-9F30-403F-A792-4E1B9593CDD4}" dt="2020-08-31T07:18:22.162" v="947"/>
          <ac:spMkLst>
            <pc:docMk/>
            <pc:sldMk cId="750920417" sldId="479"/>
            <ac:spMk id="120" creationId="{809DC764-79F3-4E6B-8599-1DA2AA34721D}"/>
          </ac:spMkLst>
        </pc:spChg>
        <pc:spChg chg="mod">
          <ac:chgData name="Kulinich Bohdan" userId="48e65c9f34e137d0" providerId="LiveId" clId="{4C6F6ACF-9F30-403F-A792-4E1B9593CDD4}" dt="2020-08-31T07:18:22.162" v="947"/>
          <ac:spMkLst>
            <pc:docMk/>
            <pc:sldMk cId="750920417" sldId="479"/>
            <ac:spMk id="122" creationId="{7E9D721D-13EA-41E0-8BAF-794F09832998}"/>
          </ac:spMkLst>
        </pc:spChg>
        <pc:spChg chg="mod">
          <ac:chgData name="Kulinich Bohdan" userId="48e65c9f34e137d0" providerId="LiveId" clId="{4C6F6ACF-9F30-403F-A792-4E1B9593CDD4}" dt="2020-08-31T07:18:22.162" v="947"/>
          <ac:spMkLst>
            <pc:docMk/>
            <pc:sldMk cId="750920417" sldId="479"/>
            <ac:spMk id="123" creationId="{6C9C81E6-69A0-405E-9985-5DC0A6C4622F}"/>
          </ac:spMkLst>
        </pc:spChg>
        <pc:spChg chg="mod">
          <ac:chgData name="Kulinich Bohdan" userId="48e65c9f34e137d0" providerId="LiveId" clId="{4C6F6ACF-9F30-403F-A792-4E1B9593CDD4}" dt="2020-08-31T07:18:22.162" v="947"/>
          <ac:spMkLst>
            <pc:docMk/>
            <pc:sldMk cId="750920417" sldId="479"/>
            <ac:spMk id="124" creationId="{29AB7495-195F-43CE-9778-4E5E6EF151FC}"/>
          </ac:spMkLst>
        </pc:spChg>
        <pc:spChg chg="mod">
          <ac:chgData name="Kulinich Bohdan" userId="48e65c9f34e137d0" providerId="LiveId" clId="{4C6F6ACF-9F30-403F-A792-4E1B9593CDD4}" dt="2020-08-31T07:18:22.162" v="947"/>
          <ac:spMkLst>
            <pc:docMk/>
            <pc:sldMk cId="750920417" sldId="479"/>
            <ac:spMk id="125" creationId="{6F0E531E-3156-4F28-8502-F56FC613F7B6}"/>
          </ac:spMkLst>
        </pc:spChg>
        <pc:spChg chg="mod">
          <ac:chgData name="Kulinich Bohdan" userId="48e65c9f34e137d0" providerId="LiveId" clId="{4C6F6ACF-9F30-403F-A792-4E1B9593CDD4}" dt="2020-08-31T07:18:22.162" v="947"/>
          <ac:spMkLst>
            <pc:docMk/>
            <pc:sldMk cId="750920417" sldId="479"/>
            <ac:spMk id="126" creationId="{1A330EFC-76B4-4280-B570-9AFCB03DF9D1}"/>
          </ac:spMkLst>
        </pc:spChg>
        <pc:spChg chg="mod">
          <ac:chgData name="Kulinich Bohdan" userId="48e65c9f34e137d0" providerId="LiveId" clId="{4C6F6ACF-9F30-403F-A792-4E1B9593CDD4}" dt="2020-08-31T07:18:22.162" v="947"/>
          <ac:spMkLst>
            <pc:docMk/>
            <pc:sldMk cId="750920417" sldId="479"/>
            <ac:spMk id="127" creationId="{EC10FBB5-EA44-46A2-B0D8-F46F894B8106}"/>
          </ac:spMkLst>
        </pc:spChg>
        <pc:spChg chg="mod">
          <ac:chgData name="Kulinich Bohdan" userId="48e65c9f34e137d0" providerId="LiveId" clId="{4C6F6ACF-9F30-403F-A792-4E1B9593CDD4}" dt="2020-08-31T07:18:22.162" v="947"/>
          <ac:spMkLst>
            <pc:docMk/>
            <pc:sldMk cId="750920417" sldId="479"/>
            <ac:spMk id="128" creationId="{830D51E6-4849-4D2E-B916-3069B8ACD4E0}"/>
          </ac:spMkLst>
        </pc:spChg>
        <pc:spChg chg="mod">
          <ac:chgData name="Kulinich Bohdan" userId="48e65c9f34e137d0" providerId="LiveId" clId="{4C6F6ACF-9F30-403F-A792-4E1B9593CDD4}" dt="2020-08-31T07:18:22.162" v="947"/>
          <ac:spMkLst>
            <pc:docMk/>
            <pc:sldMk cId="750920417" sldId="479"/>
            <ac:spMk id="129" creationId="{9E87D3EF-9C0B-4C18-A7E8-D3D7C67D7E5C}"/>
          </ac:spMkLst>
        </pc:spChg>
        <pc:spChg chg="mod">
          <ac:chgData name="Kulinich Bohdan" userId="48e65c9f34e137d0" providerId="LiveId" clId="{4C6F6ACF-9F30-403F-A792-4E1B9593CDD4}" dt="2020-08-31T07:18:22.162" v="947"/>
          <ac:spMkLst>
            <pc:docMk/>
            <pc:sldMk cId="750920417" sldId="479"/>
            <ac:spMk id="130" creationId="{7354CC2C-918F-476E-B568-247018F1191B}"/>
          </ac:spMkLst>
        </pc:spChg>
        <pc:spChg chg="mod">
          <ac:chgData name="Kulinich Bohdan" userId="48e65c9f34e137d0" providerId="LiveId" clId="{4C6F6ACF-9F30-403F-A792-4E1B9593CDD4}" dt="2020-08-31T07:18:22.162" v="947"/>
          <ac:spMkLst>
            <pc:docMk/>
            <pc:sldMk cId="750920417" sldId="479"/>
            <ac:spMk id="131" creationId="{EC58F56C-193E-4C59-9E88-16D7DB522DC5}"/>
          </ac:spMkLst>
        </pc:spChg>
        <pc:spChg chg="mod">
          <ac:chgData name="Kulinich Bohdan" userId="48e65c9f34e137d0" providerId="LiveId" clId="{4C6F6ACF-9F30-403F-A792-4E1B9593CDD4}" dt="2020-08-31T07:18:22.162" v="947"/>
          <ac:spMkLst>
            <pc:docMk/>
            <pc:sldMk cId="750920417" sldId="479"/>
            <ac:spMk id="132" creationId="{DF469FB8-F8F8-468D-8E3E-DEB3E1F71B32}"/>
          </ac:spMkLst>
        </pc:spChg>
        <pc:spChg chg="mod">
          <ac:chgData name="Kulinich Bohdan" userId="48e65c9f34e137d0" providerId="LiveId" clId="{4C6F6ACF-9F30-403F-A792-4E1B9593CDD4}" dt="2020-08-31T07:18:27.733" v="950"/>
          <ac:spMkLst>
            <pc:docMk/>
            <pc:sldMk cId="750920417" sldId="479"/>
            <ac:spMk id="141" creationId="{16A053C6-D326-45F0-8419-24D0492A59BA}"/>
          </ac:spMkLst>
        </pc:spChg>
        <pc:spChg chg="mod">
          <ac:chgData name="Kulinich Bohdan" userId="48e65c9f34e137d0" providerId="LiveId" clId="{4C6F6ACF-9F30-403F-A792-4E1B9593CDD4}" dt="2020-08-31T07:18:27.733" v="950"/>
          <ac:spMkLst>
            <pc:docMk/>
            <pc:sldMk cId="750920417" sldId="479"/>
            <ac:spMk id="142" creationId="{24F06315-1803-4AB0-914A-3295D86CA0CD}"/>
          </ac:spMkLst>
        </pc:spChg>
        <pc:spChg chg="mod">
          <ac:chgData name="Kulinich Bohdan" userId="48e65c9f34e137d0" providerId="LiveId" clId="{4C6F6ACF-9F30-403F-A792-4E1B9593CDD4}" dt="2020-08-31T07:18:27.733" v="950"/>
          <ac:spMkLst>
            <pc:docMk/>
            <pc:sldMk cId="750920417" sldId="479"/>
            <ac:spMk id="144" creationId="{774B1281-1211-47AA-8342-FED41FF0EA50}"/>
          </ac:spMkLst>
        </pc:spChg>
        <pc:spChg chg="mod">
          <ac:chgData name="Kulinich Bohdan" userId="48e65c9f34e137d0" providerId="LiveId" clId="{4C6F6ACF-9F30-403F-A792-4E1B9593CDD4}" dt="2020-08-31T07:18:27.733" v="950"/>
          <ac:spMkLst>
            <pc:docMk/>
            <pc:sldMk cId="750920417" sldId="479"/>
            <ac:spMk id="145" creationId="{9561DEEF-4A68-4E26-9B32-16F0DC3E2EBF}"/>
          </ac:spMkLst>
        </pc:spChg>
        <pc:spChg chg="mod">
          <ac:chgData name="Kulinich Bohdan" userId="48e65c9f34e137d0" providerId="LiveId" clId="{4C6F6ACF-9F30-403F-A792-4E1B9593CDD4}" dt="2020-08-31T07:18:27.733" v="950"/>
          <ac:spMkLst>
            <pc:docMk/>
            <pc:sldMk cId="750920417" sldId="479"/>
            <ac:spMk id="147" creationId="{79E3CE12-C6A0-45E1-971B-0D7A9852D62F}"/>
          </ac:spMkLst>
        </pc:spChg>
        <pc:spChg chg="mod">
          <ac:chgData name="Kulinich Bohdan" userId="48e65c9f34e137d0" providerId="LiveId" clId="{4C6F6ACF-9F30-403F-A792-4E1B9593CDD4}" dt="2020-08-31T07:18:27.733" v="950"/>
          <ac:spMkLst>
            <pc:docMk/>
            <pc:sldMk cId="750920417" sldId="479"/>
            <ac:spMk id="148" creationId="{1E3C7779-0CF8-49FC-9416-68FBD906F55B}"/>
          </ac:spMkLst>
        </pc:spChg>
        <pc:spChg chg="mod">
          <ac:chgData name="Kulinich Bohdan" userId="48e65c9f34e137d0" providerId="LiveId" clId="{4C6F6ACF-9F30-403F-A792-4E1B9593CDD4}" dt="2020-08-31T07:18:27.733" v="950"/>
          <ac:spMkLst>
            <pc:docMk/>
            <pc:sldMk cId="750920417" sldId="479"/>
            <ac:spMk id="149" creationId="{64D8F95B-1B77-44E3-A76D-0D0EE71D03E1}"/>
          </ac:spMkLst>
        </pc:spChg>
        <pc:spChg chg="mod">
          <ac:chgData name="Kulinich Bohdan" userId="48e65c9f34e137d0" providerId="LiveId" clId="{4C6F6ACF-9F30-403F-A792-4E1B9593CDD4}" dt="2020-08-31T07:18:27.733" v="950"/>
          <ac:spMkLst>
            <pc:docMk/>
            <pc:sldMk cId="750920417" sldId="479"/>
            <ac:spMk id="150" creationId="{96F0FDCF-4300-4E09-84C3-329DC37507B2}"/>
          </ac:spMkLst>
        </pc:spChg>
        <pc:spChg chg="mod">
          <ac:chgData name="Kulinich Bohdan" userId="48e65c9f34e137d0" providerId="LiveId" clId="{4C6F6ACF-9F30-403F-A792-4E1B9593CDD4}" dt="2020-08-31T07:18:27.733" v="950"/>
          <ac:spMkLst>
            <pc:docMk/>
            <pc:sldMk cId="750920417" sldId="479"/>
            <ac:spMk id="151" creationId="{5C15AED8-3659-4199-9A89-5A2D411645DD}"/>
          </ac:spMkLst>
        </pc:spChg>
        <pc:spChg chg="mod">
          <ac:chgData name="Kulinich Bohdan" userId="48e65c9f34e137d0" providerId="LiveId" clId="{4C6F6ACF-9F30-403F-A792-4E1B9593CDD4}" dt="2020-08-31T07:18:27.733" v="950"/>
          <ac:spMkLst>
            <pc:docMk/>
            <pc:sldMk cId="750920417" sldId="479"/>
            <ac:spMk id="152" creationId="{F1CB7843-C569-4444-A0D1-566E6185D4DC}"/>
          </ac:spMkLst>
        </pc:spChg>
        <pc:spChg chg="mod">
          <ac:chgData name="Kulinich Bohdan" userId="48e65c9f34e137d0" providerId="LiveId" clId="{4C6F6ACF-9F30-403F-A792-4E1B9593CDD4}" dt="2020-08-31T07:18:27.733" v="950"/>
          <ac:spMkLst>
            <pc:docMk/>
            <pc:sldMk cId="750920417" sldId="479"/>
            <ac:spMk id="153" creationId="{78EC2AAE-21BD-420A-9956-FF8310A08953}"/>
          </ac:spMkLst>
        </pc:spChg>
        <pc:spChg chg="mod">
          <ac:chgData name="Kulinich Bohdan" userId="48e65c9f34e137d0" providerId="LiveId" clId="{4C6F6ACF-9F30-403F-A792-4E1B9593CDD4}" dt="2020-08-31T07:18:27.733" v="950"/>
          <ac:spMkLst>
            <pc:docMk/>
            <pc:sldMk cId="750920417" sldId="479"/>
            <ac:spMk id="154" creationId="{F251D65E-8264-4CA3-8EC7-CDDE77CE0769}"/>
          </ac:spMkLst>
        </pc:spChg>
        <pc:spChg chg="mod">
          <ac:chgData name="Kulinich Bohdan" userId="48e65c9f34e137d0" providerId="LiveId" clId="{4C6F6ACF-9F30-403F-A792-4E1B9593CDD4}" dt="2020-08-31T07:18:27.733" v="950"/>
          <ac:spMkLst>
            <pc:docMk/>
            <pc:sldMk cId="750920417" sldId="479"/>
            <ac:spMk id="155" creationId="{C91B612E-AB54-472A-8F74-4D1E3F7640DD}"/>
          </ac:spMkLst>
        </pc:spChg>
        <pc:spChg chg="mod">
          <ac:chgData name="Kulinich Bohdan" userId="48e65c9f34e137d0" providerId="LiveId" clId="{4C6F6ACF-9F30-403F-A792-4E1B9593CDD4}" dt="2020-08-31T07:18:27.733" v="950"/>
          <ac:spMkLst>
            <pc:docMk/>
            <pc:sldMk cId="750920417" sldId="479"/>
            <ac:spMk id="156" creationId="{53DCB5E8-C2E5-47C7-A531-6A4D60E987BA}"/>
          </ac:spMkLst>
        </pc:spChg>
        <pc:spChg chg="mod">
          <ac:chgData name="Kulinich Bohdan" userId="48e65c9f34e137d0" providerId="LiveId" clId="{4C6F6ACF-9F30-403F-A792-4E1B9593CDD4}" dt="2020-08-31T07:18:27.733" v="950"/>
          <ac:spMkLst>
            <pc:docMk/>
            <pc:sldMk cId="750920417" sldId="479"/>
            <ac:spMk id="157" creationId="{261BE0FD-0BD7-42B8-AB80-B7983F0F2E3F}"/>
          </ac:spMkLst>
        </pc:spChg>
        <pc:grpChg chg="add del mod modVis">
          <ac:chgData name="Kulinich Bohdan" userId="48e65c9f34e137d0" providerId="LiveId" clId="{4C6F6ACF-9F30-403F-A792-4E1B9593CDD4}" dt="2020-08-30T13:21:57.766" v="883" actId="478"/>
          <ac:grpSpMkLst>
            <pc:docMk/>
            <pc:sldMk cId="750920417" sldId="479"/>
            <ac:grpSpMk id="2" creationId="{2F20EB6A-6A21-454C-AFD5-27A8314C76F9}"/>
          </ac:grpSpMkLst>
        </pc:grpChg>
        <pc:grpChg chg="add del mod ord">
          <ac:chgData name="Kulinich Bohdan" userId="48e65c9f34e137d0" providerId="LiveId" clId="{4C6F6ACF-9F30-403F-A792-4E1B9593CDD4}" dt="2020-08-30T13:22:26.755" v="890" actId="165"/>
          <ac:grpSpMkLst>
            <pc:docMk/>
            <pc:sldMk cId="750920417" sldId="479"/>
            <ac:grpSpMk id="7" creationId="{47AF8A84-02D0-4322-BBE6-B70F34D2DC91}"/>
          </ac:grpSpMkLst>
        </pc:grpChg>
        <pc:grpChg chg="add del mod modVis">
          <ac:chgData name="Kulinich Bohdan" userId="48e65c9f34e137d0" providerId="LiveId" clId="{4C6F6ACF-9F30-403F-A792-4E1B9593CDD4}" dt="2020-08-31T07:18:26.661" v="949" actId="478"/>
          <ac:grpSpMkLst>
            <pc:docMk/>
            <pc:sldMk cId="750920417" sldId="479"/>
            <ac:grpSpMk id="8" creationId="{148C3EBC-4372-4224-93D3-A2D096815D81}"/>
          </ac:grpSpMkLst>
        </pc:grpChg>
        <pc:grpChg chg="add del mod">
          <ac:chgData name="Kulinich Bohdan" userId="48e65c9f34e137d0" providerId="LiveId" clId="{4C6F6ACF-9F30-403F-A792-4E1B9593CDD4}" dt="2020-08-31T07:18:24.087" v="948"/>
          <ac:grpSpMkLst>
            <pc:docMk/>
            <pc:sldMk cId="750920417" sldId="479"/>
            <ac:grpSpMk id="108" creationId="{511FE7D0-02C6-434D-A142-A38B173610A0}"/>
          </ac:grpSpMkLst>
        </pc:grpChg>
        <pc:grpChg chg="add mod modVis">
          <ac:chgData name="Kulinich Bohdan" userId="48e65c9f34e137d0" providerId="LiveId" clId="{4C6F6ACF-9F30-403F-A792-4E1B9593CDD4}" dt="2020-08-31T08:19:25.177" v="1283" actId="14429"/>
          <ac:grpSpMkLst>
            <pc:docMk/>
            <pc:sldMk cId="750920417" sldId="479"/>
            <ac:grpSpMk id="133" creationId="{299545BD-A31D-4401-A58D-A8EB6BAC35F9}"/>
          </ac:grpSpMkLst>
        </pc:grpChg>
        <pc:picChg chg="add del mod modVis">
          <ac:chgData name="Kulinich Bohdan" userId="48e65c9f34e137d0" providerId="LiveId" clId="{4C6F6ACF-9F30-403F-A792-4E1B9593CDD4}" dt="2020-08-31T07:47:22.239" v="1036" actId="478"/>
          <ac:picMkLst>
            <pc:docMk/>
            <pc:sldMk cId="750920417" sldId="479"/>
            <ac:picMk id="6" creationId="{B68A2A23-04E2-458F-96FC-CA86304C4C0B}"/>
          </ac:picMkLst>
        </pc:picChg>
        <pc:picChg chg="del">
          <ac:chgData name="Kulinich Bohdan" userId="48e65c9f34e137d0" providerId="LiveId" clId="{4C6F6ACF-9F30-403F-A792-4E1B9593CDD4}" dt="2020-08-30T11:46:45.948" v="764" actId="478"/>
          <ac:picMkLst>
            <pc:docMk/>
            <pc:sldMk cId="750920417" sldId="479"/>
            <ac:picMk id="20" creationId="{D68179FA-551D-4142-B3DD-CF02C665D2B9}"/>
          </ac:picMkLst>
        </pc:picChg>
        <pc:picChg chg="del">
          <ac:chgData name="Kulinich Bohdan" userId="48e65c9f34e137d0" providerId="LiveId" clId="{4C6F6ACF-9F30-403F-A792-4E1B9593CDD4}" dt="2020-08-30T11:46:46.781" v="765" actId="478"/>
          <ac:picMkLst>
            <pc:docMk/>
            <pc:sldMk cId="750920417" sldId="479"/>
            <ac:picMk id="23" creationId="{9BED56D6-B5C0-49AD-8FC9-EA808DBE8884}"/>
          </ac:picMkLst>
        </pc:picChg>
        <pc:picChg chg="add del mod ord modVis">
          <ac:chgData name="Kulinich Bohdan" userId="48e65c9f34e137d0" providerId="LiveId" clId="{4C6F6ACF-9F30-403F-A792-4E1B9593CDD4}" dt="2020-08-31T07:46:33.299" v="1031" actId="478"/>
          <ac:picMkLst>
            <pc:docMk/>
            <pc:sldMk cId="750920417" sldId="479"/>
            <ac:picMk id="31" creationId="{EBD1EE34-9A55-4BC8-ABBC-4FCF748C9BEF}"/>
          </ac:picMkLst>
        </pc:picChg>
        <pc:picChg chg="add del mod ord modVis">
          <ac:chgData name="Kulinich Bohdan" userId="48e65c9f34e137d0" providerId="LiveId" clId="{4C6F6ACF-9F30-403F-A792-4E1B9593CDD4}" dt="2020-08-31T07:46:31.491" v="1030" actId="478"/>
          <ac:picMkLst>
            <pc:docMk/>
            <pc:sldMk cId="750920417" sldId="479"/>
            <ac:picMk id="32" creationId="{76FB4EF5-C774-4ECE-BAC6-A13C17755C7C}"/>
          </ac:picMkLst>
        </pc:picChg>
        <pc:cxnChg chg="mod">
          <ac:chgData name="Kulinich Bohdan" userId="48e65c9f34e137d0" providerId="LiveId" clId="{4C6F6ACF-9F30-403F-A792-4E1B9593CDD4}" dt="2020-08-30T11:46:51.628" v="766" actId="164"/>
          <ac:cxnSpMkLst>
            <pc:docMk/>
            <pc:sldMk cId="750920417" sldId="479"/>
            <ac:cxnSpMk id="9" creationId="{7D453C42-BD54-472F-A43E-A087BCAC9CCC}"/>
          </ac:cxnSpMkLst>
        </pc:cxnChg>
        <pc:cxnChg chg="mod">
          <ac:chgData name="Kulinich Bohdan" userId="48e65c9f34e137d0" providerId="LiveId" clId="{4C6F6ACF-9F30-403F-A792-4E1B9593CDD4}" dt="2020-08-30T11:46:51.628" v="766" actId="164"/>
          <ac:cxnSpMkLst>
            <pc:docMk/>
            <pc:sldMk cId="750920417" sldId="479"/>
            <ac:cxnSpMk id="15" creationId="{94E6EADE-4C0C-4937-AD0A-C61048B69443}"/>
          </ac:cxnSpMkLst>
        </pc:cxnChg>
        <pc:cxnChg chg="mod">
          <ac:chgData name="Kulinich Bohdan" userId="48e65c9f34e137d0" providerId="LiveId" clId="{4C6F6ACF-9F30-403F-A792-4E1B9593CDD4}" dt="2020-08-30T11:46:51.628" v="766" actId="164"/>
          <ac:cxnSpMkLst>
            <pc:docMk/>
            <pc:sldMk cId="750920417" sldId="479"/>
            <ac:cxnSpMk id="16" creationId="{C31CD7A9-1018-469A-B905-DBB753906870}"/>
          </ac:cxnSpMkLst>
        </pc:cxnChg>
        <pc:cxnChg chg="mod">
          <ac:chgData name="Kulinich Bohdan" userId="48e65c9f34e137d0" providerId="LiveId" clId="{4C6F6ACF-9F30-403F-A792-4E1B9593CDD4}" dt="2020-08-30T11:46:51.628" v="766" actId="164"/>
          <ac:cxnSpMkLst>
            <pc:docMk/>
            <pc:sldMk cId="750920417" sldId="479"/>
            <ac:cxnSpMk id="17" creationId="{3AFD9DA2-AC9A-4EF8-A848-66D3CAF70934}"/>
          </ac:cxnSpMkLst>
        </pc:cxnChg>
        <pc:cxnChg chg="mod">
          <ac:chgData name="Kulinich Bohdan" userId="48e65c9f34e137d0" providerId="LiveId" clId="{4C6F6ACF-9F30-403F-A792-4E1B9593CDD4}" dt="2020-08-30T11:46:51.628" v="766" actId="164"/>
          <ac:cxnSpMkLst>
            <pc:docMk/>
            <pc:sldMk cId="750920417" sldId="479"/>
            <ac:cxnSpMk id="18" creationId="{64F6E6FC-44A7-4C58-8310-8230045BD513}"/>
          </ac:cxnSpMkLst>
        </pc:cxnChg>
        <pc:cxnChg chg="mod">
          <ac:chgData name="Kulinich Bohdan" userId="48e65c9f34e137d0" providerId="LiveId" clId="{4C6F6ACF-9F30-403F-A792-4E1B9593CDD4}" dt="2020-08-30T11:46:51.628" v="766" actId="164"/>
          <ac:cxnSpMkLst>
            <pc:docMk/>
            <pc:sldMk cId="750920417" sldId="479"/>
            <ac:cxnSpMk id="19" creationId="{5F8EAACB-1B6B-46CE-B56F-441B629BC132}"/>
          </ac:cxnSpMkLst>
        </pc:cxnChg>
        <pc:cxnChg chg="mod">
          <ac:chgData name="Kulinich Bohdan" userId="48e65c9f34e137d0" providerId="LiveId" clId="{4C6F6ACF-9F30-403F-A792-4E1B9593CDD4}" dt="2020-08-30T11:46:51.628" v="766" actId="164"/>
          <ac:cxnSpMkLst>
            <pc:docMk/>
            <pc:sldMk cId="750920417" sldId="479"/>
            <ac:cxnSpMk id="21" creationId="{0E8EA65A-71F1-448A-A0D4-0F53DBB89454}"/>
          </ac:cxnSpMkLst>
        </pc:cxnChg>
        <pc:cxnChg chg="mod">
          <ac:chgData name="Kulinich Bohdan" userId="48e65c9f34e137d0" providerId="LiveId" clId="{4C6F6ACF-9F30-403F-A792-4E1B9593CDD4}" dt="2020-08-30T11:46:51.628" v="766" actId="164"/>
          <ac:cxnSpMkLst>
            <pc:docMk/>
            <pc:sldMk cId="750920417" sldId="479"/>
            <ac:cxnSpMk id="26" creationId="{77B60DD8-593F-43A1-8902-6A0A9CC46BA0}"/>
          </ac:cxnSpMkLst>
        </pc:cxnChg>
        <pc:cxnChg chg="mod">
          <ac:chgData name="Kulinich Bohdan" userId="48e65c9f34e137d0" providerId="LiveId" clId="{4C6F6ACF-9F30-403F-A792-4E1B9593CDD4}" dt="2020-08-30T11:46:51.628" v="766" actId="164"/>
          <ac:cxnSpMkLst>
            <pc:docMk/>
            <pc:sldMk cId="750920417" sldId="479"/>
            <ac:cxnSpMk id="30" creationId="{BF364B75-C6DB-4246-85CF-382525FCC5A5}"/>
          </ac:cxnSpMkLst>
        </pc:cxnChg>
        <pc:cxnChg chg="add mod topLvl">
          <ac:chgData name="Kulinich Bohdan" userId="48e65c9f34e137d0" providerId="LiveId" clId="{4C6F6ACF-9F30-403F-A792-4E1B9593CDD4}" dt="2020-08-30T13:23:05.109" v="893" actId="164"/>
          <ac:cxnSpMkLst>
            <pc:docMk/>
            <pc:sldMk cId="750920417" sldId="479"/>
            <ac:cxnSpMk id="33" creationId="{28FE2DE4-54B9-4EB8-B2B3-428CFC95924A}"/>
          </ac:cxnSpMkLst>
        </pc:cxnChg>
        <pc:cxnChg chg="add mod topLvl">
          <ac:chgData name="Kulinich Bohdan" userId="48e65c9f34e137d0" providerId="LiveId" clId="{4C6F6ACF-9F30-403F-A792-4E1B9593CDD4}" dt="2020-08-30T13:23:05.109" v="893" actId="164"/>
          <ac:cxnSpMkLst>
            <pc:docMk/>
            <pc:sldMk cId="750920417" sldId="479"/>
            <ac:cxnSpMk id="34" creationId="{989B11E0-3A99-4DD1-8790-69BF5F38563F}"/>
          </ac:cxnSpMkLst>
        </pc:cxnChg>
        <pc:cxnChg chg="add mod topLvl">
          <ac:chgData name="Kulinich Bohdan" userId="48e65c9f34e137d0" providerId="LiveId" clId="{4C6F6ACF-9F30-403F-A792-4E1B9593CDD4}" dt="2020-08-30T13:23:05.109" v="893" actId="164"/>
          <ac:cxnSpMkLst>
            <pc:docMk/>
            <pc:sldMk cId="750920417" sldId="479"/>
            <ac:cxnSpMk id="35" creationId="{B6B1A50E-8852-476F-95D9-A12914D01C53}"/>
          </ac:cxnSpMkLst>
        </pc:cxnChg>
        <pc:cxnChg chg="add mod topLvl">
          <ac:chgData name="Kulinich Bohdan" userId="48e65c9f34e137d0" providerId="LiveId" clId="{4C6F6ACF-9F30-403F-A792-4E1B9593CDD4}" dt="2020-08-30T13:23:05.109" v="893" actId="164"/>
          <ac:cxnSpMkLst>
            <pc:docMk/>
            <pc:sldMk cId="750920417" sldId="479"/>
            <ac:cxnSpMk id="36" creationId="{B7FA3E71-307B-4BE6-AAB7-78CEBD098E61}"/>
          </ac:cxnSpMkLst>
        </pc:cxnChg>
        <pc:cxnChg chg="add mod topLvl">
          <ac:chgData name="Kulinich Bohdan" userId="48e65c9f34e137d0" providerId="LiveId" clId="{4C6F6ACF-9F30-403F-A792-4E1B9593CDD4}" dt="2020-08-30T13:23:05.109" v="893" actId="164"/>
          <ac:cxnSpMkLst>
            <pc:docMk/>
            <pc:sldMk cId="750920417" sldId="479"/>
            <ac:cxnSpMk id="39" creationId="{D966B14B-DAEF-4E71-80E2-6C54EA2834EF}"/>
          </ac:cxnSpMkLst>
        </pc:cxnChg>
        <pc:cxnChg chg="add mod topLvl">
          <ac:chgData name="Kulinich Bohdan" userId="48e65c9f34e137d0" providerId="LiveId" clId="{4C6F6ACF-9F30-403F-A792-4E1B9593CDD4}" dt="2020-08-30T13:23:05.109" v="893" actId="164"/>
          <ac:cxnSpMkLst>
            <pc:docMk/>
            <pc:sldMk cId="750920417" sldId="479"/>
            <ac:cxnSpMk id="40" creationId="{365DBE2C-3E45-4FEC-9979-82B72A9E6DC7}"/>
          </ac:cxnSpMkLst>
        </pc:cxnChg>
        <pc:cxnChg chg="add mod topLvl">
          <ac:chgData name="Kulinich Bohdan" userId="48e65c9f34e137d0" providerId="LiveId" clId="{4C6F6ACF-9F30-403F-A792-4E1B9593CDD4}" dt="2020-08-30T13:23:05.109" v="893" actId="164"/>
          <ac:cxnSpMkLst>
            <pc:docMk/>
            <pc:sldMk cId="750920417" sldId="479"/>
            <ac:cxnSpMk id="41" creationId="{E1128A8B-52E5-41B8-8BE0-FE75ECEB359D}"/>
          </ac:cxnSpMkLst>
        </pc:cxnChg>
        <pc:cxnChg chg="add mod topLvl">
          <ac:chgData name="Kulinich Bohdan" userId="48e65c9f34e137d0" providerId="LiveId" clId="{4C6F6ACF-9F30-403F-A792-4E1B9593CDD4}" dt="2020-08-30T13:23:05.109" v="893" actId="164"/>
          <ac:cxnSpMkLst>
            <pc:docMk/>
            <pc:sldMk cId="750920417" sldId="479"/>
            <ac:cxnSpMk id="44" creationId="{485BADAC-74B7-49DB-B51F-48CCB565E281}"/>
          </ac:cxnSpMkLst>
        </pc:cxnChg>
        <pc:cxnChg chg="add mod topLvl">
          <ac:chgData name="Kulinich Bohdan" userId="48e65c9f34e137d0" providerId="LiveId" clId="{4C6F6ACF-9F30-403F-A792-4E1B9593CDD4}" dt="2020-08-30T13:23:05.109" v="893" actId="164"/>
          <ac:cxnSpMkLst>
            <pc:docMk/>
            <pc:sldMk cId="750920417" sldId="479"/>
            <ac:cxnSpMk id="47" creationId="{10E62C30-E360-49A1-91FC-7FFE68851263}"/>
          </ac:cxnSpMkLst>
        </pc:cxnChg>
        <pc:cxnChg chg="add mod">
          <ac:chgData name="Kulinich Bohdan" userId="48e65c9f34e137d0" providerId="LiveId" clId="{4C6F6ACF-9F30-403F-A792-4E1B9593CDD4}" dt="2020-08-31T07:14:22.889" v="937" actId="208"/>
          <ac:cxnSpMkLst>
            <pc:docMk/>
            <pc:sldMk cId="750920417" sldId="479"/>
            <ac:cxnSpMk id="60" creationId="{0F79E7DA-414F-4194-A8D8-3091306B857D}"/>
          </ac:cxnSpMkLst>
        </pc:cxnChg>
        <pc:cxnChg chg="add mod">
          <ac:chgData name="Kulinich Bohdan" userId="48e65c9f34e137d0" providerId="LiveId" clId="{4C6F6ACF-9F30-403F-A792-4E1B9593CDD4}" dt="2020-08-31T07:14:22.889" v="937" actId="208"/>
          <ac:cxnSpMkLst>
            <pc:docMk/>
            <pc:sldMk cId="750920417" sldId="479"/>
            <ac:cxnSpMk id="61" creationId="{6778CE61-E17C-4AFD-9488-77D9FA688747}"/>
          </ac:cxnSpMkLst>
        </pc:cxnChg>
        <pc:cxnChg chg="add mod">
          <ac:chgData name="Kulinich Bohdan" userId="48e65c9f34e137d0" providerId="LiveId" clId="{4C6F6ACF-9F30-403F-A792-4E1B9593CDD4}" dt="2020-08-31T07:40:52.600" v="964" actId="688"/>
          <ac:cxnSpMkLst>
            <pc:docMk/>
            <pc:sldMk cId="750920417" sldId="479"/>
            <ac:cxnSpMk id="62" creationId="{87651BA8-C9CF-4D5C-BC1A-C4DA6691D288}"/>
          </ac:cxnSpMkLst>
        </pc:cxnChg>
        <pc:cxnChg chg="add mod">
          <ac:chgData name="Kulinich Bohdan" userId="48e65c9f34e137d0" providerId="LiveId" clId="{4C6F6ACF-9F30-403F-A792-4E1B9593CDD4}" dt="2020-08-31T07:40:52.600" v="964" actId="688"/>
          <ac:cxnSpMkLst>
            <pc:docMk/>
            <pc:sldMk cId="750920417" sldId="479"/>
            <ac:cxnSpMk id="63" creationId="{C3D567F3-8513-47A6-B5CC-B48A8861FFEB}"/>
          </ac:cxnSpMkLst>
        </pc:cxnChg>
        <pc:cxnChg chg="add mod">
          <ac:chgData name="Kulinich Bohdan" userId="48e65c9f34e137d0" providerId="LiveId" clId="{4C6F6ACF-9F30-403F-A792-4E1B9593CDD4}" dt="2020-08-31T07:46:08.399" v="1022" actId="688"/>
          <ac:cxnSpMkLst>
            <pc:docMk/>
            <pc:sldMk cId="750920417" sldId="479"/>
            <ac:cxnSpMk id="64" creationId="{D1EC7E64-74AD-4CBC-AD4A-32B62BFF6D6F}"/>
          </ac:cxnSpMkLst>
        </pc:cxnChg>
        <pc:cxnChg chg="add mod">
          <ac:chgData name="Kulinich Bohdan" userId="48e65c9f34e137d0" providerId="LiveId" clId="{4C6F6ACF-9F30-403F-A792-4E1B9593CDD4}" dt="2020-08-31T07:14:22.889" v="937" actId="208"/>
          <ac:cxnSpMkLst>
            <pc:docMk/>
            <pc:sldMk cId="750920417" sldId="479"/>
            <ac:cxnSpMk id="65" creationId="{EAC1B0EA-FACD-4441-B8ED-159099C92CBA}"/>
          </ac:cxnSpMkLst>
        </pc:cxnChg>
        <pc:cxnChg chg="add mod">
          <ac:chgData name="Kulinich Bohdan" userId="48e65c9f34e137d0" providerId="LiveId" clId="{4C6F6ACF-9F30-403F-A792-4E1B9593CDD4}" dt="2020-08-31T07:14:22.889" v="937" actId="208"/>
          <ac:cxnSpMkLst>
            <pc:docMk/>
            <pc:sldMk cId="750920417" sldId="479"/>
            <ac:cxnSpMk id="66" creationId="{14BEB884-5EF9-4D4B-802B-35EDE6163929}"/>
          </ac:cxnSpMkLst>
        </pc:cxnChg>
        <pc:cxnChg chg="add mod">
          <ac:chgData name="Kulinich Bohdan" userId="48e65c9f34e137d0" providerId="LiveId" clId="{4C6F6ACF-9F30-403F-A792-4E1B9593CDD4}" dt="2020-08-31T07:42:16.664" v="980" actId="1076"/>
          <ac:cxnSpMkLst>
            <pc:docMk/>
            <pc:sldMk cId="750920417" sldId="479"/>
            <ac:cxnSpMk id="69" creationId="{10F1F099-E84E-40F5-8686-A6E31E6EE6E6}"/>
          </ac:cxnSpMkLst>
        </pc:cxnChg>
        <pc:cxnChg chg="add mod">
          <ac:chgData name="Kulinich Bohdan" userId="48e65c9f34e137d0" providerId="LiveId" clId="{4C6F6ACF-9F30-403F-A792-4E1B9593CDD4}" dt="2020-08-31T07:46:45.720" v="1032" actId="14100"/>
          <ac:cxnSpMkLst>
            <pc:docMk/>
            <pc:sldMk cId="750920417" sldId="479"/>
            <ac:cxnSpMk id="72" creationId="{46B4F1A6-200B-4D8F-90C4-6E3CA9F9C2C6}"/>
          </ac:cxnSpMkLst>
        </pc:cxnChg>
        <pc:cxnChg chg="add del mod">
          <ac:chgData name="Kulinich Bohdan" userId="48e65c9f34e137d0" providerId="LiveId" clId="{4C6F6ACF-9F30-403F-A792-4E1B9593CDD4}" dt="2020-08-31T07:14:48.759" v="939"/>
          <ac:cxnSpMkLst>
            <pc:docMk/>
            <pc:sldMk cId="750920417" sldId="479"/>
            <ac:cxnSpMk id="84" creationId="{5AEBF394-DDDD-4C35-BA2E-2A9EC532CBBB}"/>
          </ac:cxnSpMkLst>
        </pc:cxnChg>
        <pc:cxnChg chg="add del mod">
          <ac:chgData name="Kulinich Bohdan" userId="48e65c9f34e137d0" providerId="LiveId" clId="{4C6F6ACF-9F30-403F-A792-4E1B9593CDD4}" dt="2020-08-31T07:14:48.759" v="939"/>
          <ac:cxnSpMkLst>
            <pc:docMk/>
            <pc:sldMk cId="750920417" sldId="479"/>
            <ac:cxnSpMk id="85" creationId="{418E09D8-DDBA-466C-A9D9-FD84034AD928}"/>
          </ac:cxnSpMkLst>
        </pc:cxnChg>
        <pc:cxnChg chg="add del mod">
          <ac:chgData name="Kulinich Bohdan" userId="48e65c9f34e137d0" providerId="LiveId" clId="{4C6F6ACF-9F30-403F-A792-4E1B9593CDD4}" dt="2020-08-31T07:14:48.759" v="939"/>
          <ac:cxnSpMkLst>
            <pc:docMk/>
            <pc:sldMk cId="750920417" sldId="479"/>
            <ac:cxnSpMk id="86" creationId="{5A8BB880-EE7A-4383-9A8D-D8E6840B1BA8}"/>
          </ac:cxnSpMkLst>
        </pc:cxnChg>
        <pc:cxnChg chg="add del mod">
          <ac:chgData name="Kulinich Bohdan" userId="48e65c9f34e137d0" providerId="LiveId" clId="{4C6F6ACF-9F30-403F-A792-4E1B9593CDD4}" dt="2020-08-31T07:14:48.759" v="939"/>
          <ac:cxnSpMkLst>
            <pc:docMk/>
            <pc:sldMk cId="750920417" sldId="479"/>
            <ac:cxnSpMk id="87" creationId="{8A954F1A-2732-48E1-97B0-BBE75254377E}"/>
          </ac:cxnSpMkLst>
        </pc:cxnChg>
        <pc:cxnChg chg="add del mod">
          <ac:chgData name="Kulinich Bohdan" userId="48e65c9f34e137d0" providerId="LiveId" clId="{4C6F6ACF-9F30-403F-A792-4E1B9593CDD4}" dt="2020-08-31T07:14:48.759" v="939"/>
          <ac:cxnSpMkLst>
            <pc:docMk/>
            <pc:sldMk cId="750920417" sldId="479"/>
            <ac:cxnSpMk id="88" creationId="{8EEAD529-2DBD-4A93-988D-062AB44D829A}"/>
          </ac:cxnSpMkLst>
        </pc:cxnChg>
        <pc:cxnChg chg="add del mod">
          <ac:chgData name="Kulinich Bohdan" userId="48e65c9f34e137d0" providerId="LiveId" clId="{4C6F6ACF-9F30-403F-A792-4E1B9593CDD4}" dt="2020-08-31T07:14:48.759" v="939"/>
          <ac:cxnSpMkLst>
            <pc:docMk/>
            <pc:sldMk cId="750920417" sldId="479"/>
            <ac:cxnSpMk id="89" creationId="{72998E45-AC21-4379-A08E-AD34BAB99D62}"/>
          </ac:cxnSpMkLst>
        </pc:cxnChg>
        <pc:cxnChg chg="add del mod">
          <ac:chgData name="Kulinich Bohdan" userId="48e65c9f34e137d0" providerId="LiveId" clId="{4C6F6ACF-9F30-403F-A792-4E1B9593CDD4}" dt="2020-08-31T07:14:48.759" v="939"/>
          <ac:cxnSpMkLst>
            <pc:docMk/>
            <pc:sldMk cId="750920417" sldId="479"/>
            <ac:cxnSpMk id="90" creationId="{56E5912C-48CB-4A53-94CC-A362A9B5E5A0}"/>
          </ac:cxnSpMkLst>
        </pc:cxnChg>
        <pc:cxnChg chg="add del mod">
          <ac:chgData name="Kulinich Bohdan" userId="48e65c9f34e137d0" providerId="LiveId" clId="{4C6F6ACF-9F30-403F-A792-4E1B9593CDD4}" dt="2020-08-31T07:14:48.759" v="939"/>
          <ac:cxnSpMkLst>
            <pc:docMk/>
            <pc:sldMk cId="750920417" sldId="479"/>
            <ac:cxnSpMk id="93" creationId="{D941DD27-4B4A-4ED4-A637-22956508A9AD}"/>
          </ac:cxnSpMkLst>
        </pc:cxnChg>
        <pc:cxnChg chg="add del mod">
          <ac:chgData name="Kulinich Bohdan" userId="48e65c9f34e137d0" providerId="LiveId" clId="{4C6F6ACF-9F30-403F-A792-4E1B9593CDD4}" dt="2020-08-31T07:14:48.759" v="939"/>
          <ac:cxnSpMkLst>
            <pc:docMk/>
            <pc:sldMk cId="750920417" sldId="479"/>
            <ac:cxnSpMk id="96" creationId="{0E345740-CB2F-483B-A1DF-A69EBEC4B70C}"/>
          </ac:cxnSpMkLst>
        </pc:cxnChg>
        <pc:cxnChg chg="mod">
          <ac:chgData name="Kulinich Bohdan" userId="48e65c9f34e137d0" providerId="LiveId" clId="{4C6F6ACF-9F30-403F-A792-4E1B9593CDD4}" dt="2020-08-31T07:18:22.162" v="947"/>
          <ac:cxnSpMkLst>
            <pc:docMk/>
            <pc:sldMk cId="750920417" sldId="479"/>
            <ac:cxnSpMk id="109" creationId="{DD4B3628-0A04-480A-BD40-DD38CB6A3ABB}"/>
          </ac:cxnSpMkLst>
        </pc:cxnChg>
        <pc:cxnChg chg="mod">
          <ac:chgData name="Kulinich Bohdan" userId="48e65c9f34e137d0" providerId="LiveId" clId="{4C6F6ACF-9F30-403F-A792-4E1B9593CDD4}" dt="2020-08-31T07:18:22.162" v="947"/>
          <ac:cxnSpMkLst>
            <pc:docMk/>
            <pc:sldMk cId="750920417" sldId="479"/>
            <ac:cxnSpMk id="110" creationId="{53353ACE-B70A-4031-B645-1B3B9C90E9C6}"/>
          </ac:cxnSpMkLst>
        </pc:cxnChg>
        <pc:cxnChg chg="mod">
          <ac:chgData name="Kulinich Bohdan" userId="48e65c9f34e137d0" providerId="LiveId" clId="{4C6F6ACF-9F30-403F-A792-4E1B9593CDD4}" dt="2020-08-31T07:18:22.162" v="947"/>
          <ac:cxnSpMkLst>
            <pc:docMk/>
            <pc:sldMk cId="750920417" sldId="479"/>
            <ac:cxnSpMk id="111" creationId="{FD335496-A365-484E-BF8B-B91A8B67B080}"/>
          </ac:cxnSpMkLst>
        </pc:cxnChg>
        <pc:cxnChg chg="mod">
          <ac:chgData name="Kulinich Bohdan" userId="48e65c9f34e137d0" providerId="LiveId" clId="{4C6F6ACF-9F30-403F-A792-4E1B9593CDD4}" dt="2020-08-31T07:18:22.162" v="947"/>
          <ac:cxnSpMkLst>
            <pc:docMk/>
            <pc:sldMk cId="750920417" sldId="479"/>
            <ac:cxnSpMk id="112" creationId="{04127354-0907-4427-A6C9-A1EE354F0356}"/>
          </ac:cxnSpMkLst>
        </pc:cxnChg>
        <pc:cxnChg chg="mod">
          <ac:chgData name="Kulinich Bohdan" userId="48e65c9f34e137d0" providerId="LiveId" clId="{4C6F6ACF-9F30-403F-A792-4E1B9593CDD4}" dt="2020-08-31T07:18:22.162" v="947"/>
          <ac:cxnSpMkLst>
            <pc:docMk/>
            <pc:sldMk cId="750920417" sldId="479"/>
            <ac:cxnSpMk id="113" creationId="{3220AB56-E08C-4DC6-A372-946EA257A605}"/>
          </ac:cxnSpMkLst>
        </pc:cxnChg>
        <pc:cxnChg chg="mod">
          <ac:chgData name="Kulinich Bohdan" userId="48e65c9f34e137d0" providerId="LiveId" clId="{4C6F6ACF-9F30-403F-A792-4E1B9593CDD4}" dt="2020-08-31T07:18:22.162" v="947"/>
          <ac:cxnSpMkLst>
            <pc:docMk/>
            <pc:sldMk cId="750920417" sldId="479"/>
            <ac:cxnSpMk id="114" creationId="{673C774F-BFE7-49EE-8792-B919A91FA9FE}"/>
          </ac:cxnSpMkLst>
        </pc:cxnChg>
        <pc:cxnChg chg="mod">
          <ac:chgData name="Kulinich Bohdan" userId="48e65c9f34e137d0" providerId="LiveId" clId="{4C6F6ACF-9F30-403F-A792-4E1B9593CDD4}" dt="2020-08-31T07:18:22.162" v="947"/>
          <ac:cxnSpMkLst>
            <pc:docMk/>
            <pc:sldMk cId="750920417" sldId="479"/>
            <ac:cxnSpMk id="115" creationId="{E0674C5A-8AB9-4451-9C24-E1AD5A0E5416}"/>
          </ac:cxnSpMkLst>
        </pc:cxnChg>
        <pc:cxnChg chg="mod">
          <ac:chgData name="Kulinich Bohdan" userId="48e65c9f34e137d0" providerId="LiveId" clId="{4C6F6ACF-9F30-403F-A792-4E1B9593CDD4}" dt="2020-08-31T07:18:22.162" v="947"/>
          <ac:cxnSpMkLst>
            <pc:docMk/>
            <pc:sldMk cId="750920417" sldId="479"/>
            <ac:cxnSpMk id="118" creationId="{57212B87-2A2E-4914-8FF1-73EE0499C885}"/>
          </ac:cxnSpMkLst>
        </pc:cxnChg>
        <pc:cxnChg chg="mod">
          <ac:chgData name="Kulinich Bohdan" userId="48e65c9f34e137d0" providerId="LiveId" clId="{4C6F6ACF-9F30-403F-A792-4E1B9593CDD4}" dt="2020-08-31T07:18:22.162" v="947"/>
          <ac:cxnSpMkLst>
            <pc:docMk/>
            <pc:sldMk cId="750920417" sldId="479"/>
            <ac:cxnSpMk id="121" creationId="{D6B8CC4F-001E-4968-B98A-5E0178A0AD5B}"/>
          </ac:cxnSpMkLst>
        </pc:cxnChg>
        <pc:cxnChg chg="mod">
          <ac:chgData name="Kulinich Bohdan" userId="48e65c9f34e137d0" providerId="LiveId" clId="{4C6F6ACF-9F30-403F-A792-4E1B9593CDD4}" dt="2020-08-31T07:18:27.733" v="950"/>
          <ac:cxnSpMkLst>
            <pc:docMk/>
            <pc:sldMk cId="750920417" sldId="479"/>
            <ac:cxnSpMk id="134" creationId="{2156F91B-9F86-45E7-A87E-F00F025C8846}"/>
          </ac:cxnSpMkLst>
        </pc:cxnChg>
        <pc:cxnChg chg="mod">
          <ac:chgData name="Kulinich Bohdan" userId="48e65c9f34e137d0" providerId="LiveId" clId="{4C6F6ACF-9F30-403F-A792-4E1B9593CDD4}" dt="2020-08-31T07:18:27.733" v="950"/>
          <ac:cxnSpMkLst>
            <pc:docMk/>
            <pc:sldMk cId="750920417" sldId="479"/>
            <ac:cxnSpMk id="135" creationId="{29EB0C3E-3CF3-4278-9019-E7C0EAA0C3FE}"/>
          </ac:cxnSpMkLst>
        </pc:cxnChg>
        <pc:cxnChg chg="mod">
          <ac:chgData name="Kulinich Bohdan" userId="48e65c9f34e137d0" providerId="LiveId" clId="{4C6F6ACF-9F30-403F-A792-4E1B9593CDD4}" dt="2020-08-31T07:18:27.733" v="950"/>
          <ac:cxnSpMkLst>
            <pc:docMk/>
            <pc:sldMk cId="750920417" sldId="479"/>
            <ac:cxnSpMk id="136" creationId="{FACCBFB9-BD2A-43FD-BFFC-E23F28E26562}"/>
          </ac:cxnSpMkLst>
        </pc:cxnChg>
        <pc:cxnChg chg="mod">
          <ac:chgData name="Kulinich Bohdan" userId="48e65c9f34e137d0" providerId="LiveId" clId="{4C6F6ACF-9F30-403F-A792-4E1B9593CDD4}" dt="2020-08-31T07:18:27.733" v="950"/>
          <ac:cxnSpMkLst>
            <pc:docMk/>
            <pc:sldMk cId="750920417" sldId="479"/>
            <ac:cxnSpMk id="137" creationId="{3CC5C6BE-04D0-4CA1-A81A-89942147EFF9}"/>
          </ac:cxnSpMkLst>
        </pc:cxnChg>
        <pc:cxnChg chg="mod">
          <ac:chgData name="Kulinich Bohdan" userId="48e65c9f34e137d0" providerId="LiveId" clId="{4C6F6ACF-9F30-403F-A792-4E1B9593CDD4}" dt="2020-08-31T07:18:27.733" v="950"/>
          <ac:cxnSpMkLst>
            <pc:docMk/>
            <pc:sldMk cId="750920417" sldId="479"/>
            <ac:cxnSpMk id="138" creationId="{A73C6A28-1CA1-424B-9390-70436DDB8430}"/>
          </ac:cxnSpMkLst>
        </pc:cxnChg>
        <pc:cxnChg chg="mod">
          <ac:chgData name="Kulinich Bohdan" userId="48e65c9f34e137d0" providerId="LiveId" clId="{4C6F6ACF-9F30-403F-A792-4E1B9593CDD4}" dt="2020-08-31T07:18:27.733" v="950"/>
          <ac:cxnSpMkLst>
            <pc:docMk/>
            <pc:sldMk cId="750920417" sldId="479"/>
            <ac:cxnSpMk id="139" creationId="{334FC2E0-6AFD-4F3B-A607-46F1129EEEEE}"/>
          </ac:cxnSpMkLst>
        </pc:cxnChg>
        <pc:cxnChg chg="mod">
          <ac:chgData name="Kulinich Bohdan" userId="48e65c9f34e137d0" providerId="LiveId" clId="{4C6F6ACF-9F30-403F-A792-4E1B9593CDD4}" dt="2020-08-31T07:18:27.733" v="950"/>
          <ac:cxnSpMkLst>
            <pc:docMk/>
            <pc:sldMk cId="750920417" sldId="479"/>
            <ac:cxnSpMk id="140" creationId="{EC250FCE-A5EA-4F13-9C16-86D65D87D4C2}"/>
          </ac:cxnSpMkLst>
        </pc:cxnChg>
        <pc:cxnChg chg="mod">
          <ac:chgData name="Kulinich Bohdan" userId="48e65c9f34e137d0" providerId="LiveId" clId="{4C6F6ACF-9F30-403F-A792-4E1B9593CDD4}" dt="2020-08-31T07:18:27.733" v="950"/>
          <ac:cxnSpMkLst>
            <pc:docMk/>
            <pc:sldMk cId="750920417" sldId="479"/>
            <ac:cxnSpMk id="143" creationId="{9BFAB467-D486-40F9-9285-AEFC3DF98A96}"/>
          </ac:cxnSpMkLst>
        </pc:cxnChg>
        <pc:cxnChg chg="mod">
          <ac:chgData name="Kulinich Bohdan" userId="48e65c9f34e137d0" providerId="LiveId" clId="{4C6F6ACF-9F30-403F-A792-4E1B9593CDD4}" dt="2020-08-31T07:18:27.733" v="950"/>
          <ac:cxnSpMkLst>
            <pc:docMk/>
            <pc:sldMk cId="750920417" sldId="479"/>
            <ac:cxnSpMk id="146" creationId="{C0CD26D9-6A4C-49A2-9072-B2D4E838CC33}"/>
          </ac:cxnSpMkLst>
        </pc:cxnChg>
      </pc:sldChg>
      <pc:sldChg chg="add del">
        <pc:chgData name="Kulinich Bohdan" userId="48e65c9f34e137d0" providerId="LiveId" clId="{4C6F6ACF-9F30-403F-A792-4E1B9593CDD4}" dt="2020-08-28T16:50:34.021" v="379" actId="47"/>
        <pc:sldMkLst>
          <pc:docMk/>
          <pc:sldMk cId="1106990047" sldId="479"/>
        </pc:sldMkLst>
      </pc:sldChg>
      <pc:sldChg chg="add del">
        <pc:chgData name="Kulinich Bohdan" userId="48e65c9f34e137d0" providerId="LiveId" clId="{4C6F6ACF-9F30-403F-A792-4E1B9593CDD4}" dt="2020-08-28T16:49:02.671" v="302"/>
        <pc:sldMkLst>
          <pc:docMk/>
          <pc:sldMk cId="3590285799" sldId="479"/>
        </pc:sldMkLst>
      </pc:sldChg>
      <pc:sldChg chg="addSp modSp new del mod modAnim">
        <pc:chgData name="Kulinich Bohdan" userId="48e65c9f34e137d0" providerId="LiveId" clId="{4C6F6ACF-9F30-403F-A792-4E1B9593CDD4}" dt="2020-08-31T07:52:26.539" v="1045" actId="47"/>
        <pc:sldMkLst>
          <pc:docMk/>
          <pc:sldMk cId="1559585635" sldId="480"/>
        </pc:sldMkLst>
        <pc:spChg chg="add mod">
          <ac:chgData name="Kulinich Bohdan" userId="48e65c9f34e137d0" providerId="LiveId" clId="{4C6F6ACF-9F30-403F-A792-4E1B9593CDD4}" dt="2020-08-31T07:17:58.218" v="945" actId="164"/>
          <ac:spMkLst>
            <pc:docMk/>
            <pc:sldMk cId="1559585635" sldId="480"/>
            <ac:spMk id="9" creationId="{F542C8A8-FEEA-4A71-88A8-29D43D66E2B3}"/>
          </ac:spMkLst>
        </pc:spChg>
        <pc:spChg chg="add mod">
          <ac:chgData name="Kulinich Bohdan" userId="48e65c9f34e137d0" providerId="LiveId" clId="{4C6F6ACF-9F30-403F-A792-4E1B9593CDD4}" dt="2020-08-31T07:17:58.218" v="945" actId="164"/>
          <ac:spMkLst>
            <pc:docMk/>
            <pc:sldMk cId="1559585635" sldId="480"/>
            <ac:spMk id="10" creationId="{93BE062E-6F68-4F56-9098-1819B0B7DDAA}"/>
          </ac:spMkLst>
        </pc:spChg>
        <pc:spChg chg="add mod">
          <ac:chgData name="Kulinich Bohdan" userId="48e65c9f34e137d0" providerId="LiveId" clId="{4C6F6ACF-9F30-403F-A792-4E1B9593CDD4}" dt="2020-08-31T07:17:58.218" v="945" actId="164"/>
          <ac:spMkLst>
            <pc:docMk/>
            <pc:sldMk cId="1559585635" sldId="480"/>
            <ac:spMk id="12" creationId="{72F91C58-B439-4AD9-A57F-6852B15DC7F6}"/>
          </ac:spMkLst>
        </pc:spChg>
        <pc:spChg chg="add mod">
          <ac:chgData name="Kulinich Bohdan" userId="48e65c9f34e137d0" providerId="LiveId" clId="{4C6F6ACF-9F30-403F-A792-4E1B9593CDD4}" dt="2020-08-31T07:17:58.218" v="945" actId="164"/>
          <ac:spMkLst>
            <pc:docMk/>
            <pc:sldMk cId="1559585635" sldId="480"/>
            <ac:spMk id="13" creationId="{46D224CE-00A7-4999-AF27-59E721A39A50}"/>
          </ac:spMkLst>
        </pc:spChg>
        <pc:spChg chg="add mod">
          <ac:chgData name="Kulinich Bohdan" userId="48e65c9f34e137d0" providerId="LiveId" clId="{4C6F6ACF-9F30-403F-A792-4E1B9593CDD4}" dt="2020-08-31T07:17:58.218" v="945" actId="164"/>
          <ac:spMkLst>
            <pc:docMk/>
            <pc:sldMk cId="1559585635" sldId="480"/>
            <ac:spMk id="15" creationId="{7C5C6554-C3B3-424C-A73D-01AC18CD9EA4}"/>
          </ac:spMkLst>
        </pc:spChg>
        <pc:spChg chg="add mod">
          <ac:chgData name="Kulinich Bohdan" userId="48e65c9f34e137d0" providerId="LiveId" clId="{4C6F6ACF-9F30-403F-A792-4E1B9593CDD4}" dt="2020-08-31T07:17:58.218" v="945" actId="164"/>
          <ac:spMkLst>
            <pc:docMk/>
            <pc:sldMk cId="1559585635" sldId="480"/>
            <ac:spMk id="16" creationId="{E3156F6C-6E9A-4C6A-BAF6-92ED00BA2326}"/>
          </ac:spMkLst>
        </pc:spChg>
        <pc:spChg chg="add mod">
          <ac:chgData name="Kulinich Bohdan" userId="48e65c9f34e137d0" providerId="LiveId" clId="{4C6F6ACF-9F30-403F-A792-4E1B9593CDD4}" dt="2020-08-31T07:17:58.218" v="945" actId="164"/>
          <ac:spMkLst>
            <pc:docMk/>
            <pc:sldMk cId="1559585635" sldId="480"/>
            <ac:spMk id="17" creationId="{0457FBB1-8DD7-4C49-B686-5D3FFF4ADC98}"/>
          </ac:spMkLst>
        </pc:spChg>
        <pc:spChg chg="add mod">
          <ac:chgData name="Kulinich Bohdan" userId="48e65c9f34e137d0" providerId="LiveId" clId="{4C6F6ACF-9F30-403F-A792-4E1B9593CDD4}" dt="2020-08-31T07:17:58.218" v="945" actId="164"/>
          <ac:spMkLst>
            <pc:docMk/>
            <pc:sldMk cId="1559585635" sldId="480"/>
            <ac:spMk id="18" creationId="{BA2BF116-E75E-4160-83CF-3D0503352339}"/>
          </ac:spMkLst>
        </pc:spChg>
        <pc:spChg chg="add mod">
          <ac:chgData name="Kulinich Bohdan" userId="48e65c9f34e137d0" providerId="LiveId" clId="{4C6F6ACF-9F30-403F-A792-4E1B9593CDD4}" dt="2020-08-31T07:17:58.218" v="945" actId="164"/>
          <ac:spMkLst>
            <pc:docMk/>
            <pc:sldMk cId="1559585635" sldId="480"/>
            <ac:spMk id="19" creationId="{DA7D2605-6927-4CA1-9BB9-78BD53599A05}"/>
          </ac:spMkLst>
        </pc:spChg>
        <pc:spChg chg="add mod">
          <ac:chgData name="Kulinich Bohdan" userId="48e65c9f34e137d0" providerId="LiveId" clId="{4C6F6ACF-9F30-403F-A792-4E1B9593CDD4}" dt="2020-08-31T07:17:58.218" v="945" actId="164"/>
          <ac:spMkLst>
            <pc:docMk/>
            <pc:sldMk cId="1559585635" sldId="480"/>
            <ac:spMk id="20" creationId="{F0B8CEEB-B481-4D0A-A200-17DCA64370C3}"/>
          </ac:spMkLst>
        </pc:spChg>
        <pc:spChg chg="add mod">
          <ac:chgData name="Kulinich Bohdan" userId="48e65c9f34e137d0" providerId="LiveId" clId="{4C6F6ACF-9F30-403F-A792-4E1B9593CDD4}" dt="2020-08-31T07:17:58.218" v="945" actId="164"/>
          <ac:spMkLst>
            <pc:docMk/>
            <pc:sldMk cId="1559585635" sldId="480"/>
            <ac:spMk id="21" creationId="{E31CF293-EFD0-4D65-A001-47754508BEA0}"/>
          </ac:spMkLst>
        </pc:spChg>
        <pc:spChg chg="add mod">
          <ac:chgData name="Kulinich Bohdan" userId="48e65c9f34e137d0" providerId="LiveId" clId="{4C6F6ACF-9F30-403F-A792-4E1B9593CDD4}" dt="2020-08-31T07:17:58.218" v="945" actId="164"/>
          <ac:spMkLst>
            <pc:docMk/>
            <pc:sldMk cId="1559585635" sldId="480"/>
            <ac:spMk id="22" creationId="{95631EAC-7AFE-4E85-9119-8CE432C08775}"/>
          </ac:spMkLst>
        </pc:spChg>
        <pc:spChg chg="add mod">
          <ac:chgData name="Kulinich Bohdan" userId="48e65c9f34e137d0" providerId="LiveId" clId="{4C6F6ACF-9F30-403F-A792-4E1B9593CDD4}" dt="2020-08-31T07:17:58.218" v="945" actId="164"/>
          <ac:spMkLst>
            <pc:docMk/>
            <pc:sldMk cId="1559585635" sldId="480"/>
            <ac:spMk id="23" creationId="{F8275730-B40A-40C3-8706-A7878E071432}"/>
          </ac:spMkLst>
        </pc:spChg>
        <pc:spChg chg="add mod">
          <ac:chgData name="Kulinich Bohdan" userId="48e65c9f34e137d0" providerId="LiveId" clId="{4C6F6ACF-9F30-403F-A792-4E1B9593CDD4}" dt="2020-08-31T07:17:58.218" v="945" actId="164"/>
          <ac:spMkLst>
            <pc:docMk/>
            <pc:sldMk cId="1559585635" sldId="480"/>
            <ac:spMk id="24" creationId="{27B8373C-6255-4F8B-A85F-7E6EC4EAACCA}"/>
          </ac:spMkLst>
        </pc:spChg>
        <pc:spChg chg="add mod">
          <ac:chgData name="Kulinich Bohdan" userId="48e65c9f34e137d0" providerId="LiveId" clId="{4C6F6ACF-9F30-403F-A792-4E1B9593CDD4}" dt="2020-08-31T07:17:58.218" v="945" actId="164"/>
          <ac:spMkLst>
            <pc:docMk/>
            <pc:sldMk cId="1559585635" sldId="480"/>
            <ac:spMk id="25" creationId="{BA552D42-3EFA-42E4-B6E2-2A07F5A1F193}"/>
          </ac:spMkLst>
        </pc:spChg>
        <pc:grpChg chg="add mod">
          <ac:chgData name="Kulinich Bohdan" userId="48e65c9f34e137d0" providerId="LiveId" clId="{4C6F6ACF-9F30-403F-A792-4E1B9593CDD4}" dt="2020-08-31T07:17:58.218" v="945" actId="164"/>
          <ac:grpSpMkLst>
            <pc:docMk/>
            <pc:sldMk cId="1559585635" sldId="480"/>
            <ac:grpSpMk id="26" creationId="{15482A20-F06F-4A6D-8F3A-46AB21975108}"/>
          </ac:grpSpMkLst>
        </pc:grpChg>
        <pc:cxnChg chg="add mod">
          <ac:chgData name="Kulinich Bohdan" userId="48e65c9f34e137d0" providerId="LiveId" clId="{4C6F6ACF-9F30-403F-A792-4E1B9593CDD4}" dt="2020-08-31T07:17:58.218" v="945" actId="164"/>
          <ac:cxnSpMkLst>
            <pc:docMk/>
            <pc:sldMk cId="1559585635" sldId="480"/>
            <ac:cxnSpMk id="2" creationId="{51C89BA3-0109-44AA-BD79-FAC72464630D}"/>
          </ac:cxnSpMkLst>
        </pc:cxnChg>
        <pc:cxnChg chg="add mod">
          <ac:chgData name="Kulinich Bohdan" userId="48e65c9f34e137d0" providerId="LiveId" clId="{4C6F6ACF-9F30-403F-A792-4E1B9593CDD4}" dt="2020-08-31T07:17:58.218" v="945" actId="164"/>
          <ac:cxnSpMkLst>
            <pc:docMk/>
            <pc:sldMk cId="1559585635" sldId="480"/>
            <ac:cxnSpMk id="3" creationId="{3F479B78-44EF-4ACF-936C-361C34ED8913}"/>
          </ac:cxnSpMkLst>
        </pc:cxnChg>
        <pc:cxnChg chg="add mod">
          <ac:chgData name="Kulinich Bohdan" userId="48e65c9f34e137d0" providerId="LiveId" clId="{4C6F6ACF-9F30-403F-A792-4E1B9593CDD4}" dt="2020-08-31T07:17:58.218" v="945" actId="164"/>
          <ac:cxnSpMkLst>
            <pc:docMk/>
            <pc:sldMk cId="1559585635" sldId="480"/>
            <ac:cxnSpMk id="4" creationId="{56597CDF-1C9E-453B-A355-D3F5E89F0C7F}"/>
          </ac:cxnSpMkLst>
        </pc:cxnChg>
        <pc:cxnChg chg="add mod">
          <ac:chgData name="Kulinich Bohdan" userId="48e65c9f34e137d0" providerId="LiveId" clId="{4C6F6ACF-9F30-403F-A792-4E1B9593CDD4}" dt="2020-08-31T07:17:58.218" v="945" actId="164"/>
          <ac:cxnSpMkLst>
            <pc:docMk/>
            <pc:sldMk cId="1559585635" sldId="480"/>
            <ac:cxnSpMk id="5" creationId="{C5DB3087-6040-4F9B-90BA-CFAF5149A975}"/>
          </ac:cxnSpMkLst>
        </pc:cxnChg>
        <pc:cxnChg chg="add mod">
          <ac:chgData name="Kulinich Bohdan" userId="48e65c9f34e137d0" providerId="LiveId" clId="{4C6F6ACF-9F30-403F-A792-4E1B9593CDD4}" dt="2020-08-31T07:17:58.218" v="945" actId="164"/>
          <ac:cxnSpMkLst>
            <pc:docMk/>
            <pc:sldMk cId="1559585635" sldId="480"/>
            <ac:cxnSpMk id="6" creationId="{5F4D7CA8-F6F3-4BE6-A5C2-971C4440F361}"/>
          </ac:cxnSpMkLst>
        </pc:cxnChg>
        <pc:cxnChg chg="add mod">
          <ac:chgData name="Kulinich Bohdan" userId="48e65c9f34e137d0" providerId="LiveId" clId="{4C6F6ACF-9F30-403F-A792-4E1B9593CDD4}" dt="2020-08-31T07:17:58.218" v="945" actId="164"/>
          <ac:cxnSpMkLst>
            <pc:docMk/>
            <pc:sldMk cId="1559585635" sldId="480"/>
            <ac:cxnSpMk id="7" creationId="{7F1B51CB-FB35-4E37-AF49-9DF00DBCA523}"/>
          </ac:cxnSpMkLst>
        </pc:cxnChg>
        <pc:cxnChg chg="add mod">
          <ac:chgData name="Kulinich Bohdan" userId="48e65c9f34e137d0" providerId="LiveId" clId="{4C6F6ACF-9F30-403F-A792-4E1B9593CDD4}" dt="2020-08-31T07:17:58.218" v="945" actId="164"/>
          <ac:cxnSpMkLst>
            <pc:docMk/>
            <pc:sldMk cId="1559585635" sldId="480"/>
            <ac:cxnSpMk id="8" creationId="{639F0355-C938-46E1-AF78-35277CE340C4}"/>
          </ac:cxnSpMkLst>
        </pc:cxnChg>
        <pc:cxnChg chg="add mod">
          <ac:chgData name="Kulinich Bohdan" userId="48e65c9f34e137d0" providerId="LiveId" clId="{4C6F6ACF-9F30-403F-A792-4E1B9593CDD4}" dt="2020-08-31T07:17:58.218" v="945" actId="164"/>
          <ac:cxnSpMkLst>
            <pc:docMk/>
            <pc:sldMk cId="1559585635" sldId="480"/>
            <ac:cxnSpMk id="11" creationId="{04962AF6-4DD4-4697-B1F0-1CEE57600CF1}"/>
          </ac:cxnSpMkLst>
        </pc:cxnChg>
        <pc:cxnChg chg="add mod">
          <ac:chgData name="Kulinich Bohdan" userId="48e65c9f34e137d0" providerId="LiveId" clId="{4C6F6ACF-9F30-403F-A792-4E1B9593CDD4}" dt="2020-08-31T07:17:58.218" v="945" actId="164"/>
          <ac:cxnSpMkLst>
            <pc:docMk/>
            <pc:sldMk cId="1559585635" sldId="480"/>
            <ac:cxnSpMk id="14" creationId="{E3765685-99DA-46F2-B1FA-930EF4E82E90}"/>
          </ac:cxnSpMkLst>
        </pc:cxnChg>
      </pc:sldChg>
      <pc:sldChg chg="addSp delSp modSp add mod delAnim modAnim">
        <pc:chgData name="Kulinich Bohdan" userId="48e65c9f34e137d0" providerId="LiveId" clId="{4C6F6ACF-9F30-403F-A792-4E1B9593CDD4}" dt="2020-09-01T14:24:43.840" v="1874" actId="20577"/>
        <pc:sldMkLst>
          <pc:docMk/>
          <pc:sldMk cId="1900762418" sldId="480"/>
        </pc:sldMkLst>
        <pc:spChg chg="mod">
          <ac:chgData name="Kulinich Bohdan" userId="48e65c9f34e137d0" providerId="LiveId" clId="{4C6F6ACF-9F30-403F-A792-4E1B9593CDD4}" dt="2020-09-01T11:09:25.626" v="1612" actId="14100"/>
          <ac:spMkLst>
            <pc:docMk/>
            <pc:sldMk cId="1900762418" sldId="480"/>
            <ac:spMk id="6" creationId="{4CD1B612-D16C-4F70-8335-78480BFE8EC8}"/>
          </ac:spMkLst>
        </pc:spChg>
        <pc:spChg chg="mod">
          <ac:chgData name="Kulinich Bohdan" userId="48e65c9f34e137d0" providerId="LiveId" clId="{4C6F6ACF-9F30-403F-A792-4E1B9593CDD4}" dt="2020-09-01T11:06:39.628" v="1548" actId="1076"/>
          <ac:spMkLst>
            <pc:docMk/>
            <pc:sldMk cId="1900762418" sldId="480"/>
            <ac:spMk id="16" creationId="{9A645FD5-0E6D-430C-A796-BEBB7765C053}"/>
          </ac:spMkLst>
        </pc:spChg>
        <pc:spChg chg="mod">
          <ac:chgData name="Kulinich Bohdan" userId="48e65c9f34e137d0" providerId="LiveId" clId="{4C6F6ACF-9F30-403F-A792-4E1B9593CDD4}" dt="2020-09-01T11:06:39.628" v="1548" actId="1076"/>
          <ac:spMkLst>
            <pc:docMk/>
            <pc:sldMk cId="1900762418" sldId="480"/>
            <ac:spMk id="17" creationId="{6C1EA1D0-8ACE-4068-91C8-684C6358557D}"/>
          </ac:spMkLst>
        </pc:spChg>
        <pc:spChg chg="mod">
          <ac:chgData name="Kulinich Bohdan" userId="48e65c9f34e137d0" providerId="LiveId" clId="{4C6F6ACF-9F30-403F-A792-4E1B9593CDD4}" dt="2020-09-01T11:06:39.628" v="1548" actId="1076"/>
          <ac:spMkLst>
            <pc:docMk/>
            <pc:sldMk cId="1900762418" sldId="480"/>
            <ac:spMk id="18" creationId="{5152A46D-0E4C-4245-8A29-E10EF126B998}"/>
          </ac:spMkLst>
        </pc:spChg>
        <pc:spChg chg="add mod">
          <ac:chgData name="Kulinich Bohdan" userId="48e65c9f34e137d0" providerId="LiveId" clId="{4C6F6ACF-9F30-403F-A792-4E1B9593CDD4}" dt="2020-09-01T11:07:13.439" v="1558" actId="14100"/>
          <ac:spMkLst>
            <pc:docMk/>
            <pc:sldMk cId="1900762418" sldId="480"/>
            <ac:spMk id="19" creationId="{E235C03C-DC9C-4D0C-9CC7-AA06540BD9A0}"/>
          </ac:spMkLst>
        </pc:spChg>
        <pc:spChg chg="add mod">
          <ac:chgData name="Kulinich Bohdan" userId="48e65c9f34e137d0" providerId="LiveId" clId="{4C6F6ACF-9F30-403F-A792-4E1B9593CDD4}" dt="2020-09-01T11:07:48.798" v="1572" actId="14100"/>
          <ac:spMkLst>
            <pc:docMk/>
            <pc:sldMk cId="1900762418" sldId="480"/>
            <ac:spMk id="20" creationId="{9F86435D-F2A6-45C8-AAFD-3FC3375DCC25}"/>
          </ac:spMkLst>
        </pc:spChg>
        <pc:spChg chg="add mod">
          <ac:chgData name="Kulinich Bohdan" userId="48e65c9f34e137d0" providerId="LiveId" clId="{4C6F6ACF-9F30-403F-A792-4E1B9593CDD4}" dt="2020-09-01T11:08:27.982" v="1598" actId="1076"/>
          <ac:spMkLst>
            <pc:docMk/>
            <pc:sldMk cId="1900762418" sldId="480"/>
            <ac:spMk id="21" creationId="{996658C0-2E5C-4614-B901-4ED5310D903E}"/>
          </ac:spMkLst>
        </pc:spChg>
        <pc:spChg chg="add mod">
          <ac:chgData name="Kulinich Bohdan" userId="48e65c9f34e137d0" providerId="LiveId" clId="{4C6F6ACF-9F30-403F-A792-4E1B9593CDD4}" dt="2020-09-01T11:08:52.950" v="1606" actId="1076"/>
          <ac:spMkLst>
            <pc:docMk/>
            <pc:sldMk cId="1900762418" sldId="480"/>
            <ac:spMk id="22" creationId="{36D5245A-B300-4636-B41A-ADBE4F686BEC}"/>
          </ac:spMkLst>
        </pc:spChg>
        <pc:spChg chg="add mod">
          <ac:chgData name="Kulinich Bohdan" userId="48e65c9f34e137d0" providerId="LiveId" clId="{4C6F6ACF-9F30-403F-A792-4E1B9593CDD4}" dt="2020-09-01T11:08:50.631" v="1605" actId="1076"/>
          <ac:spMkLst>
            <pc:docMk/>
            <pc:sldMk cId="1900762418" sldId="480"/>
            <ac:spMk id="23" creationId="{6FA95940-07AD-4AE2-BE64-BC6023AB8B5A}"/>
          </ac:spMkLst>
        </pc:spChg>
        <pc:spChg chg="add mod">
          <ac:chgData name="Kulinich Bohdan" userId="48e65c9f34e137d0" providerId="LiveId" clId="{4C6F6ACF-9F30-403F-A792-4E1B9593CDD4}" dt="2020-09-01T11:18:25.981" v="1614" actId="164"/>
          <ac:spMkLst>
            <pc:docMk/>
            <pc:sldMk cId="1900762418" sldId="480"/>
            <ac:spMk id="24" creationId="{1557A93A-7C80-4E9C-A2FB-376D1720C2CD}"/>
          </ac:spMkLst>
        </pc:spChg>
        <pc:spChg chg="add mod">
          <ac:chgData name="Kulinich Bohdan" userId="48e65c9f34e137d0" providerId="LiveId" clId="{4C6F6ACF-9F30-403F-A792-4E1B9593CDD4}" dt="2020-09-01T11:18:25.981" v="1614" actId="164"/>
          <ac:spMkLst>
            <pc:docMk/>
            <pc:sldMk cId="1900762418" sldId="480"/>
            <ac:spMk id="26" creationId="{9616B969-7297-4D3A-A2F4-65BB3F40FB5E}"/>
          </ac:spMkLst>
        </pc:spChg>
        <pc:spChg chg="add mod">
          <ac:chgData name="Kulinich Bohdan" userId="48e65c9f34e137d0" providerId="LiveId" clId="{4C6F6ACF-9F30-403F-A792-4E1B9593CDD4}" dt="2020-09-01T11:18:53.902" v="1623" actId="1076"/>
          <ac:spMkLst>
            <pc:docMk/>
            <pc:sldMk cId="1900762418" sldId="480"/>
            <ac:spMk id="27" creationId="{5632E3C8-4AFE-4E2A-9C66-DB387DEA6033}"/>
          </ac:spMkLst>
        </pc:spChg>
        <pc:spChg chg="add mod">
          <ac:chgData name="Kulinich Bohdan" userId="48e65c9f34e137d0" providerId="LiveId" clId="{4C6F6ACF-9F30-403F-A792-4E1B9593CDD4}" dt="2020-09-01T11:19:14.416" v="1627" actId="1076"/>
          <ac:spMkLst>
            <pc:docMk/>
            <pc:sldMk cId="1900762418" sldId="480"/>
            <ac:spMk id="28" creationId="{F9565EE3-F19C-465E-B150-DDFDFA9FF22D}"/>
          </ac:spMkLst>
        </pc:spChg>
        <pc:spChg chg="add mod">
          <ac:chgData name="Kulinich Bohdan" userId="48e65c9f34e137d0" providerId="LiveId" clId="{4C6F6ACF-9F30-403F-A792-4E1B9593CDD4}" dt="2020-09-01T11:19:23.019" v="1630" actId="20577"/>
          <ac:spMkLst>
            <pc:docMk/>
            <pc:sldMk cId="1900762418" sldId="480"/>
            <ac:spMk id="29" creationId="{5A6601ED-2001-4692-B06F-1C1AF21EDBF9}"/>
          </ac:spMkLst>
        </pc:spChg>
        <pc:spChg chg="mod">
          <ac:chgData name="Kulinich Bohdan" userId="48e65c9f34e137d0" providerId="LiveId" clId="{4C6F6ACF-9F30-403F-A792-4E1B9593CDD4}" dt="2020-09-01T14:24:43.840" v="1874" actId="20577"/>
          <ac:spMkLst>
            <pc:docMk/>
            <pc:sldMk cId="1900762418" sldId="480"/>
            <ac:spMk id="51" creationId="{86BC9140-E395-435D-A852-213A1317C46C}"/>
          </ac:spMkLst>
        </pc:spChg>
        <pc:grpChg chg="add mod">
          <ac:chgData name="Kulinich Bohdan" userId="48e65c9f34e137d0" providerId="LiveId" clId="{4C6F6ACF-9F30-403F-A792-4E1B9593CDD4}" dt="2020-09-01T11:18:39.836" v="1618" actId="1076"/>
          <ac:grpSpMkLst>
            <pc:docMk/>
            <pc:sldMk cId="1900762418" sldId="480"/>
            <ac:grpSpMk id="7" creationId="{2CA3642E-E3C6-4BEC-963D-7FD3D36BB91E}"/>
          </ac:grpSpMkLst>
        </pc:grpChg>
        <pc:picChg chg="add del mod">
          <ac:chgData name="Kulinich Bohdan" userId="48e65c9f34e137d0" providerId="LiveId" clId="{4C6F6ACF-9F30-403F-A792-4E1B9593CDD4}" dt="2020-09-01T11:06:39.343" v="1547" actId="22"/>
          <ac:picMkLst>
            <pc:docMk/>
            <pc:sldMk cId="1900762418" sldId="480"/>
            <ac:picMk id="5" creationId="{8BF5AD72-DDEA-4572-B0ED-E82BD25849E6}"/>
          </ac:picMkLst>
        </pc:picChg>
        <pc:picChg chg="del mod modVis">
          <ac:chgData name="Kulinich Bohdan" userId="48e65c9f34e137d0" providerId="LiveId" clId="{4C6F6ACF-9F30-403F-A792-4E1B9593CDD4}" dt="2020-09-01T11:08:59.410" v="1609" actId="478"/>
          <ac:picMkLst>
            <pc:docMk/>
            <pc:sldMk cId="1900762418" sldId="480"/>
            <ac:picMk id="15" creationId="{1E9ABA94-295C-4AAD-83A7-4A8986BDF1D7}"/>
          </ac:picMkLst>
        </pc:picChg>
        <pc:picChg chg="del mod modVis">
          <ac:chgData name="Kulinich Bohdan" userId="48e65c9f34e137d0" providerId="LiveId" clId="{4C6F6ACF-9F30-403F-A792-4E1B9593CDD4}" dt="2020-09-01T11:09:00.048" v="1610" actId="478"/>
          <ac:picMkLst>
            <pc:docMk/>
            <pc:sldMk cId="1900762418" sldId="480"/>
            <ac:picMk id="25" creationId="{EA2FCC2D-0FA0-4DB1-9BBB-1187C05396DE}"/>
          </ac:picMkLst>
        </pc:picChg>
        <pc:cxnChg chg="mod">
          <ac:chgData name="Kulinich Bohdan" userId="48e65c9f34e137d0" providerId="LiveId" clId="{4C6F6ACF-9F30-403F-A792-4E1B9593CDD4}" dt="2020-09-01T11:06:39.628" v="1548" actId="1076"/>
          <ac:cxnSpMkLst>
            <pc:docMk/>
            <pc:sldMk cId="1900762418" sldId="480"/>
            <ac:cxnSpMk id="9" creationId="{C093B1C7-6123-41AE-BF88-FA3917F411AC}"/>
          </ac:cxnSpMkLst>
        </pc:cxnChg>
        <pc:cxnChg chg="mod">
          <ac:chgData name="Kulinich Bohdan" userId="48e65c9f34e137d0" providerId="LiveId" clId="{4C6F6ACF-9F30-403F-A792-4E1B9593CDD4}" dt="2020-09-01T11:06:39.628" v="1548" actId="1076"/>
          <ac:cxnSpMkLst>
            <pc:docMk/>
            <pc:sldMk cId="1900762418" sldId="480"/>
            <ac:cxnSpMk id="10" creationId="{B27C71A6-195C-431D-8213-2AD4649AFC26}"/>
          </ac:cxnSpMkLst>
        </pc:cxnChg>
        <pc:cxnChg chg="mod">
          <ac:chgData name="Kulinich Bohdan" userId="48e65c9f34e137d0" providerId="LiveId" clId="{4C6F6ACF-9F30-403F-A792-4E1B9593CDD4}" dt="2020-09-01T11:06:39.628" v="1548" actId="1076"/>
          <ac:cxnSpMkLst>
            <pc:docMk/>
            <pc:sldMk cId="1900762418" sldId="480"/>
            <ac:cxnSpMk id="12" creationId="{1E980785-B833-4181-B974-AD1C6CAAF8E4}"/>
          </ac:cxnSpMkLst>
        </pc:cxnChg>
      </pc:sldChg>
    </pc:docChg>
  </pc:docChgLst>
  <pc:docChgLst>
    <pc:chgData name="Kulinich Bohdan" userId="48e65c9f34e137d0" providerId="LiveId" clId="{870BF2BF-A78E-485B-B053-43610552463F}"/>
    <pc:docChg chg="undo custSel addSld delSld modSld sldOrd">
      <pc:chgData name="Kulinich Bohdan" userId="48e65c9f34e137d0" providerId="LiveId" clId="{870BF2BF-A78E-485B-B053-43610552463F}" dt="2020-06-22T18:02:49.317" v="4626" actId="1076"/>
      <pc:docMkLst>
        <pc:docMk/>
      </pc:docMkLst>
      <pc:sldChg chg="del">
        <pc:chgData name="Kulinich Bohdan" userId="48e65c9f34e137d0" providerId="LiveId" clId="{870BF2BF-A78E-485B-B053-43610552463F}" dt="2020-06-21T16:26:58.266" v="3899" actId="47"/>
        <pc:sldMkLst>
          <pc:docMk/>
          <pc:sldMk cId="804219051" sldId="407"/>
        </pc:sldMkLst>
      </pc:sldChg>
      <pc:sldChg chg="modSp mod">
        <pc:chgData name="Kulinich Bohdan" userId="48e65c9f34e137d0" providerId="LiveId" clId="{870BF2BF-A78E-485B-B053-43610552463F}" dt="2020-06-21T10:38:23.830" v="4" actId="20577"/>
        <pc:sldMkLst>
          <pc:docMk/>
          <pc:sldMk cId="1986055327" sldId="408"/>
        </pc:sldMkLst>
        <pc:spChg chg="mod">
          <ac:chgData name="Kulinich Bohdan" userId="48e65c9f34e137d0" providerId="LiveId" clId="{870BF2BF-A78E-485B-B053-43610552463F}" dt="2020-06-21T10:37:23.170" v="1"/>
          <ac:spMkLst>
            <pc:docMk/>
            <pc:sldMk cId="1986055327" sldId="408"/>
            <ac:spMk id="18" creationId="{F6477E2D-5D85-4794-B750-1AF8378BCD49}"/>
          </ac:spMkLst>
        </pc:spChg>
        <pc:spChg chg="mod">
          <ac:chgData name="Kulinich Bohdan" userId="48e65c9f34e137d0" providerId="LiveId" clId="{870BF2BF-A78E-485B-B053-43610552463F}" dt="2020-06-21T10:37:27.340" v="3" actId="1076"/>
          <ac:spMkLst>
            <pc:docMk/>
            <pc:sldMk cId="1986055327" sldId="408"/>
            <ac:spMk id="19" creationId="{3C93C8CE-72D8-4E11-855C-1D218E4D6E76}"/>
          </ac:spMkLst>
        </pc:spChg>
        <pc:spChg chg="mod">
          <ac:chgData name="Kulinich Bohdan" userId="48e65c9f34e137d0" providerId="LiveId" clId="{870BF2BF-A78E-485B-B053-43610552463F}" dt="2020-06-21T10:38:23.830" v="4" actId="20577"/>
          <ac:spMkLst>
            <pc:docMk/>
            <pc:sldMk cId="1986055327" sldId="408"/>
            <ac:spMk id="25" creationId="{DBBC2948-330B-4D3B-B82B-5B2CD2FFF44B}"/>
          </ac:spMkLst>
        </pc:spChg>
        <pc:grpChg chg="mod">
          <ac:chgData name="Kulinich Bohdan" userId="48e65c9f34e137d0" providerId="LiveId" clId="{870BF2BF-A78E-485B-B053-43610552463F}" dt="2020-06-21T10:37:23.170" v="1"/>
          <ac:grpSpMkLst>
            <pc:docMk/>
            <pc:sldMk cId="1986055327" sldId="408"/>
            <ac:grpSpMk id="2" creationId="{8F528FF6-94B8-487C-84F8-E790B52BD814}"/>
          </ac:grpSpMkLst>
        </pc:grpChg>
      </pc:sldChg>
      <pc:sldChg chg="modSp del">
        <pc:chgData name="Kulinich Bohdan" userId="48e65c9f34e137d0" providerId="LiveId" clId="{870BF2BF-A78E-485B-B053-43610552463F}" dt="2020-06-22T02:23:09.316" v="4615" actId="47"/>
        <pc:sldMkLst>
          <pc:docMk/>
          <pc:sldMk cId="1730319484" sldId="410"/>
        </pc:sldMkLst>
        <pc:spChg chg="mod">
          <ac:chgData name="Kulinich Bohdan" userId="48e65c9f34e137d0" providerId="LiveId" clId="{870BF2BF-A78E-485B-B053-43610552463F}" dt="2020-06-21T12:06:54.381" v="777" actId="207"/>
          <ac:spMkLst>
            <pc:docMk/>
            <pc:sldMk cId="1730319484" sldId="410"/>
            <ac:spMk id="37" creationId="{3F325DEB-CD96-43B4-9F25-8701E10C608F}"/>
          </ac:spMkLst>
        </pc:spChg>
      </pc:sldChg>
      <pc:sldChg chg="addSp delSp modSp mod ord delAnim modAnim">
        <pc:chgData name="Kulinich Bohdan" userId="48e65c9f34e137d0" providerId="LiveId" clId="{870BF2BF-A78E-485B-B053-43610552463F}" dt="2020-06-21T14:13:33.853" v="3205"/>
        <pc:sldMkLst>
          <pc:docMk/>
          <pc:sldMk cId="4248769537" sldId="411"/>
        </pc:sldMkLst>
        <pc:spChg chg="del">
          <ac:chgData name="Kulinich Bohdan" userId="48e65c9f34e137d0" providerId="LiveId" clId="{870BF2BF-A78E-485B-B053-43610552463F}" dt="2020-06-21T13:41:12.174" v="2701" actId="478"/>
          <ac:spMkLst>
            <pc:docMk/>
            <pc:sldMk cId="4248769537" sldId="411"/>
            <ac:spMk id="2" creationId="{0EF554E0-5948-4252-B0D5-FD5C76F5FB9F}"/>
          </ac:spMkLst>
        </pc:spChg>
        <pc:spChg chg="mod">
          <ac:chgData name="Kulinich Bohdan" userId="48e65c9f34e137d0" providerId="LiveId" clId="{870BF2BF-A78E-485B-B053-43610552463F}" dt="2020-06-21T13:41:16.454" v="2703" actId="20577"/>
          <ac:spMkLst>
            <pc:docMk/>
            <pc:sldMk cId="4248769537" sldId="411"/>
            <ac:spMk id="4" creationId="{00000000-0000-0000-0000-000000000000}"/>
          </ac:spMkLst>
        </pc:spChg>
        <pc:spChg chg="add mod">
          <ac:chgData name="Kulinich Bohdan" userId="48e65c9f34e137d0" providerId="LiveId" clId="{870BF2BF-A78E-485B-B053-43610552463F}" dt="2020-06-21T13:57:50.855" v="2903" actId="1076"/>
          <ac:spMkLst>
            <pc:docMk/>
            <pc:sldMk cId="4248769537" sldId="411"/>
            <ac:spMk id="31" creationId="{ACC9703F-3444-4920-8DEA-25F0AA2DB048}"/>
          </ac:spMkLst>
        </pc:spChg>
        <pc:spChg chg="add mod">
          <ac:chgData name="Kulinich Bohdan" userId="48e65c9f34e137d0" providerId="LiveId" clId="{870BF2BF-A78E-485B-B053-43610552463F}" dt="2020-06-21T13:58:29.700" v="2932" actId="1076"/>
          <ac:spMkLst>
            <pc:docMk/>
            <pc:sldMk cId="4248769537" sldId="411"/>
            <ac:spMk id="32" creationId="{AA2BB87A-5630-4643-AD42-D30B178B77BE}"/>
          </ac:spMkLst>
        </pc:spChg>
        <pc:spChg chg="add mod">
          <ac:chgData name="Kulinich Bohdan" userId="48e65c9f34e137d0" providerId="LiveId" clId="{870BF2BF-A78E-485B-B053-43610552463F}" dt="2020-06-21T13:57:50.855" v="2903" actId="1076"/>
          <ac:spMkLst>
            <pc:docMk/>
            <pc:sldMk cId="4248769537" sldId="411"/>
            <ac:spMk id="34" creationId="{6AC83682-DF11-44A2-8374-20756CF34B1F}"/>
          </ac:spMkLst>
        </pc:spChg>
        <pc:spChg chg="del">
          <ac:chgData name="Kulinich Bohdan" userId="48e65c9f34e137d0" providerId="LiveId" clId="{870BF2BF-A78E-485B-B053-43610552463F}" dt="2020-06-21T13:41:20.574" v="2705" actId="478"/>
          <ac:spMkLst>
            <pc:docMk/>
            <pc:sldMk cId="4248769537" sldId="411"/>
            <ac:spMk id="35" creationId="{2CD8A453-AF06-4C00-BB17-D7030E2214B8}"/>
          </ac:spMkLst>
        </pc:spChg>
        <pc:spChg chg="add mod">
          <ac:chgData name="Kulinich Bohdan" userId="48e65c9f34e137d0" providerId="LiveId" clId="{870BF2BF-A78E-485B-B053-43610552463F}" dt="2020-06-21T13:58:29.700" v="2932" actId="1076"/>
          <ac:spMkLst>
            <pc:docMk/>
            <pc:sldMk cId="4248769537" sldId="411"/>
            <ac:spMk id="36" creationId="{94D30D26-23BA-4D8C-8867-439DD822186F}"/>
          </ac:spMkLst>
        </pc:spChg>
        <pc:spChg chg="add mod">
          <ac:chgData name="Kulinich Bohdan" userId="48e65c9f34e137d0" providerId="LiveId" clId="{870BF2BF-A78E-485B-B053-43610552463F}" dt="2020-06-21T14:00:10.365" v="3013" actId="14100"/>
          <ac:spMkLst>
            <pc:docMk/>
            <pc:sldMk cId="4248769537" sldId="411"/>
            <ac:spMk id="37" creationId="{952BF1A5-F058-47FB-80ED-5838B3FCFF7A}"/>
          </ac:spMkLst>
        </pc:spChg>
        <pc:spChg chg="add mod">
          <ac:chgData name="Kulinich Bohdan" userId="48e65c9f34e137d0" providerId="LiveId" clId="{870BF2BF-A78E-485B-B053-43610552463F}" dt="2020-06-21T13:58:23.525" v="2931" actId="14100"/>
          <ac:spMkLst>
            <pc:docMk/>
            <pc:sldMk cId="4248769537" sldId="411"/>
            <ac:spMk id="38" creationId="{687626BA-BC78-4E57-B24C-AA05492BC5DD}"/>
          </ac:spMkLst>
        </pc:spChg>
        <pc:spChg chg="add del mod">
          <ac:chgData name="Kulinich Bohdan" userId="48e65c9f34e137d0" providerId="LiveId" clId="{870BF2BF-A78E-485B-B053-43610552463F}" dt="2020-06-21T14:02:04.951" v="3015"/>
          <ac:spMkLst>
            <pc:docMk/>
            <pc:sldMk cId="4248769537" sldId="411"/>
            <ac:spMk id="40" creationId="{6B7F5815-EC7B-4AFD-A3E8-E924D516AB08}"/>
          </ac:spMkLst>
        </pc:spChg>
        <pc:spChg chg="add mod">
          <ac:chgData name="Kulinich Bohdan" userId="48e65c9f34e137d0" providerId="LiveId" clId="{870BF2BF-A78E-485B-B053-43610552463F}" dt="2020-06-21T14:02:49.688" v="3082" actId="1076"/>
          <ac:spMkLst>
            <pc:docMk/>
            <pc:sldMk cId="4248769537" sldId="411"/>
            <ac:spMk id="42" creationId="{BE7BCAE4-41B3-4306-80B7-DB635833F2E0}"/>
          </ac:spMkLst>
        </pc:spChg>
        <pc:spChg chg="del">
          <ac:chgData name="Kulinich Bohdan" userId="48e65c9f34e137d0" providerId="LiveId" clId="{870BF2BF-A78E-485B-B053-43610552463F}" dt="2020-06-21T13:41:09.724" v="2700" actId="478"/>
          <ac:spMkLst>
            <pc:docMk/>
            <pc:sldMk cId="4248769537" sldId="411"/>
            <ac:spMk id="43" creationId="{98EF4A11-6AA0-44F3-A4D1-52F276AD1100}"/>
          </ac:spMkLst>
        </pc:spChg>
        <pc:spChg chg="del">
          <ac:chgData name="Kulinich Bohdan" userId="48e65c9f34e137d0" providerId="LiveId" clId="{870BF2BF-A78E-485B-B053-43610552463F}" dt="2020-06-21T13:41:09.724" v="2700" actId="478"/>
          <ac:spMkLst>
            <pc:docMk/>
            <pc:sldMk cId="4248769537" sldId="411"/>
            <ac:spMk id="66" creationId="{F100A1BC-9A81-47EB-95BC-964E61AA8BAA}"/>
          </ac:spMkLst>
        </pc:spChg>
        <pc:spChg chg="del">
          <ac:chgData name="Kulinich Bohdan" userId="48e65c9f34e137d0" providerId="LiveId" clId="{870BF2BF-A78E-485B-B053-43610552463F}" dt="2020-06-21T13:41:09.724" v="2700" actId="478"/>
          <ac:spMkLst>
            <pc:docMk/>
            <pc:sldMk cId="4248769537" sldId="411"/>
            <ac:spMk id="67" creationId="{B2033956-7557-45A0-8179-0C5A30E31C72}"/>
          </ac:spMkLst>
        </pc:spChg>
        <pc:spChg chg="del">
          <ac:chgData name="Kulinich Bohdan" userId="48e65c9f34e137d0" providerId="LiveId" clId="{870BF2BF-A78E-485B-B053-43610552463F}" dt="2020-06-21T13:41:09.724" v="2700" actId="478"/>
          <ac:spMkLst>
            <pc:docMk/>
            <pc:sldMk cId="4248769537" sldId="411"/>
            <ac:spMk id="68" creationId="{AA09EAA5-3643-49A7-9840-FBD753E2B82D}"/>
          </ac:spMkLst>
        </pc:spChg>
        <pc:spChg chg="del">
          <ac:chgData name="Kulinich Bohdan" userId="48e65c9f34e137d0" providerId="LiveId" clId="{870BF2BF-A78E-485B-B053-43610552463F}" dt="2020-06-21T13:41:09.724" v="2700" actId="478"/>
          <ac:spMkLst>
            <pc:docMk/>
            <pc:sldMk cId="4248769537" sldId="411"/>
            <ac:spMk id="70" creationId="{41589292-933E-41EF-8918-9353F51F253C}"/>
          </ac:spMkLst>
        </pc:spChg>
        <pc:spChg chg="del">
          <ac:chgData name="Kulinich Bohdan" userId="48e65c9f34e137d0" providerId="LiveId" clId="{870BF2BF-A78E-485B-B053-43610552463F}" dt="2020-06-21T13:41:12.174" v="2701" actId="478"/>
          <ac:spMkLst>
            <pc:docMk/>
            <pc:sldMk cId="4248769537" sldId="411"/>
            <ac:spMk id="71" creationId="{95D780F9-C8AE-4019-9D15-D11983D4F67E}"/>
          </ac:spMkLst>
        </pc:spChg>
        <pc:spChg chg="del">
          <ac:chgData name="Kulinich Bohdan" userId="48e65c9f34e137d0" providerId="LiveId" clId="{870BF2BF-A78E-485B-B053-43610552463F}" dt="2020-06-21T13:41:19.025" v="2704" actId="478"/>
          <ac:spMkLst>
            <pc:docMk/>
            <pc:sldMk cId="4248769537" sldId="411"/>
            <ac:spMk id="72" creationId="{25016154-6D58-4E8C-84B3-B90064848788}"/>
          </ac:spMkLst>
        </pc:spChg>
        <pc:spChg chg="del">
          <ac:chgData name="Kulinich Bohdan" userId="48e65c9f34e137d0" providerId="LiveId" clId="{870BF2BF-A78E-485B-B053-43610552463F}" dt="2020-06-21T13:41:19.025" v="2704" actId="478"/>
          <ac:spMkLst>
            <pc:docMk/>
            <pc:sldMk cId="4248769537" sldId="411"/>
            <ac:spMk id="73" creationId="{0A9ACB5D-51E9-4D7A-8C90-797A4BE58449}"/>
          </ac:spMkLst>
        </pc:spChg>
        <pc:spChg chg="del">
          <ac:chgData name="Kulinich Bohdan" userId="48e65c9f34e137d0" providerId="LiveId" clId="{870BF2BF-A78E-485B-B053-43610552463F}" dt="2020-06-21T13:41:20.574" v="2705" actId="478"/>
          <ac:spMkLst>
            <pc:docMk/>
            <pc:sldMk cId="4248769537" sldId="411"/>
            <ac:spMk id="74" creationId="{F8B2D689-C5F4-434A-BDD0-5865D85F3D89}"/>
          </ac:spMkLst>
        </pc:spChg>
        <pc:spChg chg="del">
          <ac:chgData name="Kulinich Bohdan" userId="48e65c9f34e137d0" providerId="LiveId" clId="{870BF2BF-A78E-485B-B053-43610552463F}" dt="2020-06-21T13:41:20.574" v="2705" actId="478"/>
          <ac:spMkLst>
            <pc:docMk/>
            <pc:sldMk cId="4248769537" sldId="411"/>
            <ac:spMk id="75" creationId="{B946A405-B74F-4AA0-B362-562930EEF6D2}"/>
          </ac:spMkLst>
        </pc:spChg>
        <pc:spChg chg="del">
          <ac:chgData name="Kulinich Bohdan" userId="48e65c9f34e137d0" providerId="LiveId" clId="{870BF2BF-A78E-485B-B053-43610552463F}" dt="2020-06-21T13:41:21.984" v="2706" actId="478"/>
          <ac:spMkLst>
            <pc:docMk/>
            <pc:sldMk cId="4248769537" sldId="411"/>
            <ac:spMk id="76" creationId="{BD5D8964-7D3B-4B29-9269-D7412E1BA915}"/>
          </ac:spMkLst>
        </pc:spChg>
        <pc:spChg chg="del">
          <ac:chgData name="Kulinich Bohdan" userId="48e65c9f34e137d0" providerId="LiveId" clId="{870BF2BF-A78E-485B-B053-43610552463F}" dt="2020-06-21T13:41:21.984" v="2706" actId="478"/>
          <ac:spMkLst>
            <pc:docMk/>
            <pc:sldMk cId="4248769537" sldId="411"/>
            <ac:spMk id="77" creationId="{DA945A31-E58B-4A22-892F-468E3F233EEB}"/>
          </ac:spMkLst>
        </pc:spChg>
        <pc:spChg chg="del">
          <ac:chgData name="Kulinich Bohdan" userId="48e65c9f34e137d0" providerId="LiveId" clId="{870BF2BF-A78E-485B-B053-43610552463F}" dt="2020-06-21T13:41:21.984" v="2706" actId="478"/>
          <ac:spMkLst>
            <pc:docMk/>
            <pc:sldMk cId="4248769537" sldId="411"/>
            <ac:spMk id="78" creationId="{708C416B-FFB3-4A1D-8401-E88A61FE9457}"/>
          </ac:spMkLst>
        </pc:spChg>
        <pc:spChg chg="del">
          <ac:chgData name="Kulinich Bohdan" userId="48e65c9f34e137d0" providerId="LiveId" clId="{870BF2BF-A78E-485B-B053-43610552463F}" dt="2020-06-21T13:41:20.574" v="2705" actId="478"/>
          <ac:spMkLst>
            <pc:docMk/>
            <pc:sldMk cId="4248769537" sldId="411"/>
            <ac:spMk id="81" creationId="{F28EDE04-C7AF-4C06-8E51-ACC19F09FE43}"/>
          </ac:spMkLst>
        </pc:spChg>
        <pc:picChg chg="del">
          <ac:chgData name="Kulinich Bohdan" userId="48e65c9f34e137d0" providerId="LiveId" clId="{870BF2BF-A78E-485B-B053-43610552463F}" dt="2020-06-21T13:41:20.574" v="2705" actId="478"/>
          <ac:picMkLst>
            <pc:docMk/>
            <pc:sldMk cId="4248769537" sldId="411"/>
            <ac:picMk id="6" creationId="{7403ADA4-0376-479E-A2E9-D978DEBF6129}"/>
          </ac:picMkLst>
        </pc:picChg>
        <pc:picChg chg="add del mod">
          <ac:chgData name="Kulinich Bohdan" userId="48e65c9f34e137d0" providerId="LiveId" clId="{870BF2BF-A78E-485B-B053-43610552463F}" dt="2020-06-21T14:11:50.733" v="3151" actId="478"/>
          <ac:picMkLst>
            <pc:docMk/>
            <pc:sldMk cId="4248769537" sldId="411"/>
            <ac:picMk id="7" creationId="{53C078E7-0DE6-41F8-ADB5-CFBEB909362A}"/>
          </ac:picMkLst>
        </pc:picChg>
        <pc:picChg chg="add del mod">
          <ac:chgData name="Kulinich Bohdan" userId="48e65c9f34e137d0" providerId="LiveId" clId="{870BF2BF-A78E-485B-B053-43610552463F}" dt="2020-06-21T14:11:48.143" v="3149" actId="478"/>
          <ac:picMkLst>
            <pc:docMk/>
            <pc:sldMk cId="4248769537" sldId="411"/>
            <ac:picMk id="9" creationId="{D3BC644E-1F50-4B5A-8C8A-8237E0BD9CCE}"/>
          </ac:picMkLst>
        </pc:picChg>
        <pc:picChg chg="add del mod">
          <ac:chgData name="Kulinich Bohdan" userId="48e65c9f34e137d0" providerId="LiveId" clId="{870BF2BF-A78E-485B-B053-43610552463F}" dt="2020-06-21T14:11:51.302" v="3152" actId="478"/>
          <ac:picMkLst>
            <pc:docMk/>
            <pc:sldMk cId="4248769537" sldId="411"/>
            <ac:picMk id="11" creationId="{657A4852-AA61-426D-BE46-3DFCFBCC9A07}"/>
          </ac:picMkLst>
        </pc:picChg>
        <pc:picChg chg="add mod">
          <ac:chgData name="Kulinich Bohdan" userId="48e65c9f34e137d0" providerId="LiveId" clId="{870BF2BF-A78E-485B-B053-43610552463F}" dt="2020-06-21T14:11:57.343" v="3156" actId="1076"/>
          <ac:picMkLst>
            <pc:docMk/>
            <pc:sldMk cId="4248769537" sldId="411"/>
            <ac:picMk id="13" creationId="{BB28E43B-E7F0-437B-A1D3-BFC258D80032}"/>
          </ac:picMkLst>
        </pc:picChg>
        <pc:picChg chg="add mod">
          <ac:chgData name="Kulinich Bohdan" userId="48e65c9f34e137d0" providerId="LiveId" clId="{870BF2BF-A78E-485B-B053-43610552463F}" dt="2020-06-21T14:11:53.802" v="3154" actId="1076"/>
          <ac:picMkLst>
            <pc:docMk/>
            <pc:sldMk cId="4248769537" sldId="411"/>
            <ac:picMk id="15" creationId="{B8D166A2-2025-4B78-A153-664870F4300B}"/>
          </ac:picMkLst>
        </pc:picChg>
        <pc:picChg chg="add mod">
          <ac:chgData name="Kulinich Bohdan" userId="48e65c9f34e137d0" providerId="LiveId" clId="{870BF2BF-A78E-485B-B053-43610552463F}" dt="2020-06-21T14:12:03.673" v="3160" actId="1076"/>
          <ac:picMkLst>
            <pc:docMk/>
            <pc:sldMk cId="4248769537" sldId="411"/>
            <ac:picMk id="17" creationId="{FA7952D4-7D2B-4411-889B-DCD4A39AEC2C}"/>
          </ac:picMkLst>
        </pc:picChg>
        <pc:picChg chg="add del mod">
          <ac:chgData name="Kulinich Bohdan" userId="48e65c9f34e137d0" providerId="LiveId" clId="{870BF2BF-A78E-485B-B053-43610552463F}" dt="2020-06-21T14:02:04.951" v="3015"/>
          <ac:picMkLst>
            <pc:docMk/>
            <pc:sldMk cId="4248769537" sldId="411"/>
            <ac:picMk id="39" creationId="{BBEC7644-4467-406F-A65E-C6BB6C969D9B}"/>
          </ac:picMkLst>
        </pc:picChg>
        <pc:picChg chg="add mod">
          <ac:chgData name="Kulinich Bohdan" userId="48e65c9f34e137d0" providerId="LiveId" clId="{870BF2BF-A78E-485B-B053-43610552463F}" dt="2020-06-21T14:02:46.140" v="3081" actId="1076"/>
          <ac:picMkLst>
            <pc:docMk/>
            <pc:sldMk cId="4248769537" sldId="411"/>
            <ac:picMk id="41" creationId="{F1856E94-8D9E-49A1-928B-DB6D982B354B}"/>
          </ac:picMkLst>
        </pc:picChg>
        <pc:cxnChg chg="del">
          <ac:chgData name="Kulinich Bohdan" userId="48e65c9f34e137d0" providerId="LiveId" clId="{870BF2BF-A78E-485B-B053-43610552463F}" dt="2020-06-21T13:41:09.724" v="2700" actId="478"/>
          <ac:cxnSpMkLst>
            <pc:docMk/>
            <pc:sldMk cId="4248769537" sldId="411"/>
            <ac:cxnSpMk id="33" creationId="{FE7DB313-5D60-45D7-88F6-2342B628F22D}"/>
          </ac:cxnSpMkLst>
        </pc:cxnChg>
        <pc:cxnChg chg="del">
          <ac:chgData name="Kulinich Bohdan" userId="48e65c9f34e137d0" providerId="LiveId" clId="{870BF2BF-A78E-485B-B053-43610552463F}" dt="2020-06-21T13:41:09.724" v="2700" actId="478"/>
          <ac:cxnSpMkLst>
            <pc:docMk/>
            <pc:sldMk cId="4248769537" sldId="411"/>
            <ac:cxnSpMk id="63" creationId="{70B2F537-CD1C-42E6-BB2C-394667510989}"/>
          </ac:cxnSpMkLst>
        </pc:cxnChg>
        <pc:cxnChg chg="del">
          <ac:chgData name="Kulinich Bohdan" userId="48e65c9f34e137d0" providerId="LiveId" clId="{870BF2BF-A78E-485B-B053-43610552463F}" dt="2020-06-21T13:41:09.724" v="2700" actId="478"/>
          <ac:cxnSpMkLst>
            <pc:docMk/>
            <pc:sldMk cId="4248769537" sldId="411"/>
            <ac:cxnSpMk id="64" creationId="{028ACBEE-45EE-4EF7-807C-999B3EC5F701}"/>
          </ac:cxnSpMkLst>
        </pc:cxnChg>
        <pc:cxnChg chg="del">
          <ac:chgData name="Kulinich Bohdan" userId="48e65c9f34e137d0" providerId="LiveId" clId="{870BF2BF-A78E-485B-B053-43610552463F}" dt="2020-06-21T13:41:09.724" v="2700" actId="478"/>
          <ac:cxnSpMkLst>
            <pc:docMk/>
            <pc:sldMk cId="4248769537" sldId="411"/>
            <ac:cxnSpMk id="65" creationId="{4FD202C6-5587-46EB-A83C-138504714110}"/>
          </ac:cxnSpMkLst>
        </pc:cxnChg>
      </pc:sldChg>
      <pc:sldChg chg="del">
        <pc:chgData name="Kulinich Bohdan" userId="48e65c9f34e137d0" providerId="LiveId" clId="{870BF2BF-A78E-485B-B053-43610552463F}" dt="2020-06-22T02:23:09.316" v="4615" actId="47"/>
        <pc:sldMkLst>
          <pc:docMk/>
          <pc:sldMk cId="3274804734" sldId="412"/>
        </pc:sldMkLst>
      </pc:sldChg>
      <pc:sldChg chg="del">
        <pc:chgData name="Kulinich Bohdan" userId="48e65c9f34e137d0" providerId="LiveId" clId="{870BF2BF-A78E-485B-B053-43610552463F}" dt="2020-06-22T02:23:09.316" v="4615" actId="47"/>
        <pc:sldMkLst>
          <pc:docMk/>
          <pc:sldMk cId="414598923" sldId="414"/>
        </pc:sldMkLst>
      </pc:sldChg>
      <pc:sldChg chg="addSp delSp modSp mod ord addAnim delAnim modAnim">
        <pc:chgData name="Kulinich Bohdan" userId="48e65c9f34e137d0" providerId="LiveId" clId="{870BF2BF-A78E-485B-B053-43610552463F}" dt="2020-06-22T02:08:58.362" v="4484" actId="20577"/>
        <pc:sldMkLst>
          <pc:docMk/>
          <pc:sldMk cId="1273074214" sldId="415"/>
        </pc:sldMkLst>
        <pc:spChg chg="mod">
          <ac:chgData name="Kulinich Bohdan" userId="48e65c9f34e137d0" providerId="LiveId" clId="{870BF2BF-A78E-485B-B053-43610552463F}" dt="2020-06-22T02:08:58.362" v="4484" actId="20577"/>
          <ac:spMkLst>
            <pc:docMk/>
            <pc:sldMk cId="1273074214" sldId="415"/>
            <ac:spMk id="4" creationId="{00000000-0000-0000-0000-000000000000}"/>
          </ac:spMkLst>
        </pc:spChg>
        <pc:spChg chg="del">
          <ac:chgData name="Kulinich Bohdan" userId="48e65c9f34e137d0" providerId="LiveId" clId="{870BF2BF-A78E-485B-B053-43610552463F}" dt="2020-06-21T16:27:12.721" v="3920" actId="478"/>
          <ac:spMkLst>
            <pc:docMk/>
            <pc:sldMk cId="1273074214" sldId="415"/>
            <ac:spMk id="39" creationId="{30C1880B-1DBB-453B-A9B0-E9702408E375}"/>
          </ac:spMkLst>
        </pc:spChg>
        <pc:spChg chg="del">
          <ac:chgData name="Kulinich Bohdan" userId="48e65c9f34e137d0" providerId="LiveId" clId="{870BF2BF-A78E-485B-B053-43610552463F}" dt="2020-06-21T16:27:15.256" v="3922" actId="478"/>
          <ac:spMkLst>
            <pc:docMk/>
            <pc:sldMk cId="1273074214" sldId="415"/>
            <ac:spMk id="54" creationId="{0A6D10FD-BAE4-4237-8A9D-95C4BC6B0141}"/>
          </ac:spMkLst>
        </pc:spChg>
        <pc:spChg chg="del">
          <ac:chgData name="Kulinich Bohdan" userId="48e65c9f34e137d0" providerId="LiveId" clId="{870BF2BF-A78E-485B-B053-43610552463F}" dt="2020-06-21T16:27:14.271" v="3921" actId="478"/>
          <ac:spMkLst>
            <pc:docMk/>
            <pc:sldMk cId="1273074214" sldId="415"/>
            <ac:spMk id="55" creationId="{7E766293-756F-4441-82D9-616C22F652E9}"/>
          </ac:spMkLst>
        </pc:spChg>
        <pc:spChg chg="del">
          <ac:chgData name="Kulinich Bohdan" userId="48e65c9f34e137d0" providerId="LiveId" clId="{870BF2BF-A78E-485B-B053-43610552463F}" dt="2020-06-21T16:27:15.256" v="3922" actId="478"/>
          <ac:spMkLst>
            <pc:docMk/>
            <pc:sldMk cId="1273074214" sldId="415"/>
            <ac:spMk id="56" creationId="{70BC18DD-DDED-48DB-8F8C-386F515E165C}"/>
          </ac:spMkLst>
        </pc:spChg>
        <pc:spChg chg="add mod">
          <ac:chgData name="Kulinich Bohdan" userId="48e65c9f34e137d0" providerId="LiveId" clId="{870BF2BF-A78E-485B-B053-43610552463F}" dt="2020-06-21T16:30:23.906" v="3998" actId="1076"/>
          <ac:spMkLst>
            <pc:docMk/>
            <pc:sldMk cId="1273074214" sldId="415"/>
            <ac:spMk id="57" creationId="{ECE1D0E2-FB58-4B6D-AAE9-0A701C8ED9A4}"/>
          </ac:spMkLst>
        </pc:spChg>
        <pc:spChg chg="add mod">
          <ac:chgData name="Kulinich Bohdan" userId="48e65c9f34e137d0" providerId="LiveId" clId="{870BF2BF-A78E-485B-B053-43610552463F}" dt="2020-06-21T16:30:28.796" v="4001" actId="1076"/>
          <ac:spMkLst>
            <pc:docMk/>
            <pc:sldMk cId="1273074214" sldId="415"/>
            <ac:spMk id="58" creationId="{35E07CF8-2A2A-4B55-8BE4-8AA77CAD29BC}"/>
          </ac:spMkLst>
        </pc:spChg>
        <pc:spChg chg="add mod">
          <ac:chgData name="Kulinich Bohdan" userId="48e65c9f34e137d0" providerId="LiveId" clId="{870BF2BF-A78E-485B-B053-43610552463F}" dt="2020-06-21T16:30:35.396" v="4004" actId="1076"/>
          <ac:spMkLst>
            <pc:docMk/>
            <pc:sldMk cId="1273074214" sldId="415"/>
            <ac:spMk id="59" creationId="{F5AE183F-6421-40EF-B04A-573F2F90FA50}"/>
          </ac:spMkLst>
        </pc:spChg>
        <pc:spChg chg="add mod">
          <ac:chgData name="Kulinich Bohdan" userId="48e65c9f34e137d0" providerId="LiveId" clId="{870BF2BF-A78E-485B-B053-43610552463F}" dt="2020-06-21T16:30:42.746" v="4007" actId="1076"/>
          <ac:spMkLst>
            <pc:docMk/>
            <pc:sldMk cId="1273074214" sldId="415"/>
            <ac:spMk id="60" creationId="{A9B8089F-D224-437B-B7EA-6FCFB756F2B6}"/>
          </ac:spMkLst>
        </pc:spChg>
        <pc:spChg chg="add mod">
          <ac:chgData name="Kulinich Bohdan" userId="48e65c9f34e137d0" providerId="LiveId" clId="{870BF2BF-A78E-485B-B053-43610552463F}" dt="2020-06-21T16:30:48.526" v="4010" actId="1076"/>
          <ac:spMkLst>
            <pc:docMk/>
            <pc:sldMk cId="1273074214" sldId="415"/>
            <ac:spMk id="61" creationId="{CC227AEC-B86B-4164-BBAC-D2A615106DC9}"/>
          </ac:spMkLst>
        </pc:spChg>
        <pc:spChg chg="add mod">
          <ac:chgData name="Kulinich Bohdan" userId="48e65c9f34e137d0" providerId="LiveId" clId="{870BF2BF-A78E-485B-B053-43610552463F}" dt="2020-06-21T16:30:55.946" v="4014" actId="1076"/>
          <ac:spMkLst>
            <pc:docMk/>
            <pc:sldMk cId="1273074214" sldId="415"/>
            <ac:spMk id="62" creationId="{847B1F70-9CD1-4F3E-A34C-20B4886C0219}"/>
          </ac:spMkLst>
        </pc:spChg>
        <pc:spChg chg="add mod">
          <ac:chgData name="Kulinich Bohdan" userId="48e65c9f34e137d0" providerId="LiveId" clId="{870BF2BF-A78E-485B-B053-43610552463F}" dt="2020-06-21T16:31:11.616" v="4016" actId="1076"/>
          <ac:spMkLst>
            <pc:docMk/>
            <pc:sldMk cId="1273074214" sldId="415"/>
            <ac:spMk id="63" creationId="{DD60CFF4-6E21-498A-BFF5-C46CBFBB150E}"/>
          </ac:spMkLst>
        </pc:spChg>
        <pc:spChg chg="add mod">
          <ac:chgData name="Kulinich Bohdan" userId="48e65c9f34e137d0" providerId="LiveId" clId="{870BF2BF-A78E-485B-B053-43610552463F}" dt="2020-06-21T16:31:14.116" v="4017" actId="1076"/>
          <ac:spMkLst>
            <pc:docMk/>
            <pc:sldMk cId="1273074214" sldId="415"/>
            <ac:spMk id="64" creationId="{7D188532-79FD-44B4-883A-35C96F7318BF}"/>
          </ac:spMkLst>
        </pc:spChg>
        <pc:spChg chg="add mod">
          <ac:chgData name="Kulinich Bohdan" userId="48e65c9f34e137d0" providerId="LiveId" clId="{870BF2BF-A78E-485B-B053-43610552463F}" dt="2020-06-21T16:31:19.616" v="4020" actId="20577"/>
          <ac:spMkLst>
            <pc:docMk/>
            <pc:sldMk cId="1273074214" sldId="415"/>
            <ac:spMk id="65" creationId="{59BEA191-6335-4D95-8BCC-C146BEF50E72}"/>
          </ac:spMkLst>
        </pc:spChg>
        <pc:spChg chg="add mod">
          <ac:chgData name="Kulinich Bohdan" userId="48e65c9f34e137d0" providerId="LiveId" clId="{870BF2BF-A78E-485B-B053-43610552463F}" dt="2020-06-21T16:31:24.931" v="4023" actId="20577"/>
          <ac:spMkLst>
            <pc:docMk/>
            <pc:sldMk cId="1273074214" sldId="415"/>
            <ac:spMk id="66" creationId="{FA967448-DF73-4AF0-BE10-92BD51A64E00}"/>
          </ac:spMkLst>
        </pc:spChg>
        <pc:spChg chg="add mod">
          <ac:chgData name="Kulinich Bohdan" userId="48e65c9f34e137d0" providerId="LiveId" clId="{870BF2BF-A78E-485B-B053-43610552463F}" dt="2020-06-21T16:31:40.636" v="4030" actId="1076"/>
          <ac:spMkLst>
            <pc:docMk/>
            <pc:sldMk cId="1273074214" sldId="415"/>
            <ac:spMk id="67" creationId="{5B50F2E4-1784-485D-B18E-A598AE420BFB}"/>
          </ac:spMkLst>
        </pc:spChg>
        <pc:spChg chg="add mod">
          <ac:chgData name="Kulinich Bohdan" userId="48e65c9f34e137d0" providerId="LiveId" clId="{870BF2BF-A78E-485B-B053-43610552463F}" dt="2020-06-21T16:31:37.086" v="4029" actId="20577"/>
          <ac:spMkLst>
            <pc:docMk/>
            <pc:sldMk cId="1273074214" sldId="415"/>
            <ac:spMk id="68" creationId="{91553FFF-FCD1-45B6-82DC-E13BB351E47F}"/>
          </ac:spMkLst>
        </pc:spChg>
        <pc:spChg chg="add mod">
          <ac:chgData name="Kulinich Bohdan" userId="48e65c9f34e137d0" providerId="LiveId" clId="{870BF2BF-A78E-485B-B053-43610552463F}" dt="2020-06-21T16:54:31.434" v="4090" actId="14100"/>
          <ac:spMkLst>
            <pc:docMk/>
            <pc:sldMk cId="1273074214" sldId="415"/>
            <ac:spMk id="69" creationId="{AF0753CB-4D9F-46DC-AE84-EB74014245EE}"/>
          </ac:spMkLst>
        </pc:spChg>
        <pc:spChg chg="add mod">
          <ac:chgData name="Kulinich Bohdan" userId="48e65c9f34e137d0" providerId="LiveId" clId="{870BF2BF-A78E-485B-B053-43610552463F}" dt="2020-06-21T16:57:53.513" v="4125" actId="1076"/>
          <ac:spMkLst>
            <pc:docMk/>
            <pc:sldMk cId="1273074214" sldId="415"/>
            <ac:spMk id="70" creationId="{7BBBB884-DB08-4C6B-B9C2-EF2F85CB489F}"/>
          </ac:spMkLst>
        </pc:spChg>
        <pc:spChg chg="add mod">
          <ac:chgData name="Kulinich Bohdan" userId="48e65c9f34e137d0" providerId="LiveId" clId="{870BF2BF-A78E-485B-B053-43610552463F}" dt="2020-06-21T16:58:09.573" v="4130" actId="1076"/>
          <ac:spMkLst>
            <pc:docMk/>
            <pc:sldMk cId="1273074214" sldId="415"/>
            <ac:spMk id="71" creationId="{0107694E-6132-480B-AB22-2CD861D5BDE1}"/>
          </ac:spMkLst>
        </pc:spChg>
        <pc:spChg chg="add mod">
          <ac:chgData name="Kulinich Bohdan" userId="48e65c9f34e137d0" providerId="LiveId" clId="{870BF2BF-A78E-485B-B053-43610552463F}" dt="2020-06-21T16:58:32.883" v="4138" actId="1076"/>
          <ac:spMkLst>
            <pc:docMk/>
            <pc:sldMk cId="1273074214" sldId="415"/>
            <ac:spMk id="72" creationId="{AFFDE0EA-47C1-45A8-96ED-BFC64EF73375}"/>
          </ac:spMkLst>
        </pc:spChg>
        <pc:spChg chg="add mod">
          <ac:chgData name="Kulinich Bohdan" userId="48e65c9f34e137d0" providerId="LiveId" clId="{870BF2BF-A78E-485B-B053-43610552463F}" dt="2020-06-21T17:13:30.793" v="4342" actId="1076"/>
          <ac:spMkLst>
            <pc:docMk/>
            <pc:sldMk cId="1273074214" sldId="415"/>
            <ac:spMk id="73" creationId="{00018CBD-CE09-4614-839A-48C7DB5204C5}"/>
          </ac:spMkLst>
        </pc:spChg>
        <pc:spChg chg="add mod">
          <ac:chgData name="Kulinich Bohdan" userId="48e65c9f34e137d0" providerId="LiveId" clId="{870BF2BF-A78E-485B-B053-43610552463F}" dt="2020-06-21T17:13:28.664" v="4341" actId="1076"/>
          <ac:spMkLst>
            <pc:docMk/>
            <pc:sldMk cId="1273074214" sldId="415"/>
            <ac:spMk id="78" creationId="{D1CB4F90-A7D0-4591-BD25-915A322FBC06}"/>
          </ac:spMkLst>
        </pc:spChg>
        <pc:spChg chg="add mod">
          <ac:chgData name="Kulinich Bohdan" userId="48e65c9f34e137d0" providerId="LiveId" clId="{870BF2BF-A78E-485B-B053-43610552463F}" dt="2020-06-21T17:13:28.664" v="4341" actId="1076"/>
          <ac:spMkLst>
            <pc:docMk/>
            <pc:sldMk cId="1273074214" sldId="415"/>
            <ac:spMk id="80" creationId="{FBE9670C-D048-458F-85D5-F05378F3512E}"/>
          </ac:spMkLst>
        </pc:spChg>
        <pc:spChg chg="add del mod">
          <ac:chgData name="Kulinich Bohdan" userId="48e65c9f34e137d0" providerId="LiveId" clId="{870BF2BF-A78E-485B-B053-43610552463F}" dt="2020-06-21T17:12:16.462" v="4338"/>
          <ac:spMkLst>
            <pc:docMk/>
            <pc:sldMk cId="1273074214" sldId="415"/>
            <ac:spMk id="81" creationId="{CF316953-7C4D-4B6E-A70D-9BC95086E43D}"/>
          </ac:spMkLst>
        </pc:spChg>
        <pc:spChg chg="add del mod">
          <ac:chgData name="Kulinich Bohdan" userId="48e65c9f34e137d0" providerId="LiveId" clId="{870BF2BF-A78E-485B-B053-43610552463F}" dt="2020-06-21T17:13:22.703" v="4340"/>
          <ac:spMkLst>
            <pc:docMk/>
            <pc:sldMk cId="1273074214" sldId="415"/>
            <ac:spMk id="82" creationId="{0A03C74C-02E6-420C-8748-F57432CAF05D}"/>
          </ac:spMkLst>
        </pc:spChg>
        <pc:spChg chg="add mod">
          <ac:chgData name="Kulinich Bohdan" userId="48e65c9f34e137d0" providerId="LiveId" clId="{870BF2BF-A78E-485B-B053-43610552463F}" dt="2020-06-21T17:13:50.623" v="4399" actId="20577"/>
          <ac:spMkLst>
            <pc:docMk/>
            <pc:sldMk cId="1273074214" sldId="415"/>
            <ac:spMk id="83" creationId="{357AC94F-E996-4656-B932-20A71FFD144A}"/>
          </ac:spMkLst>
        </pc:spChg>
        <pc:grpChg chg="add mod">
          <ac:chgData name="Kulinich Bohdan" userId="48e65c9f34e137d0" providerId="LiveId" clId="{870BF2BF-A78E-485B-B053-43610552463F}" dt="2020-06-21T17:03:48.231" v="4240" actId="1076"/>
          <ac:grpSpMkLst>
            <pc:docMk/>
            <pc:sldMk cId="1273074214" sldId="415"/>
            <ac:grpSpMk id="14" creationId="{DD8A55F1-C9B1-4372-9A77-45A716C0910B}"/>
          </ac:grpSpMkLst>
        </pc:grpChg>
        <pc:picChg chg="del">
          <ac:chgData name="Kulinich Bohdan" userId="48e65c9f34e137d0" providerId="LiveId" clId="{870BF2BF-A78E-485B-B053-43610552463F}" dt="2020-06-21T16:27:15.256" v="3922" actId="478"/>
          <ac:picMkLst>
            <pc:docMk/>
            <pc:sldMk cId="1273074214" sldId="415"/>
            <ac:picMk id="53" creationId="{CE297963-9688-41ED-87B1-A5F7DBB112D2}"/>
          </ac:picMkLst>
        </pc:picChg>
        <pc:picChg chg="add del mod">
          <ac:chgData name="Kulinich Bohdan" userId="48e65c9f34e137d0" providerId="LiveId" clId="{870BF2BF-A78E-485B-B053-43610552463F}" dt="2020-06-21T17:13:28.664" v="4341" actId="1076"/>
          <ac:picMkLst>
            <pc:docMk/>
            <pc:sldMk cId="1273074214" sldId="415"/>
            <ac:picMk id="79" creationId="{F066D899-09DE-420B-8AA9-A69B18AD3584}"/>
          </ac:picMkLst>
        </pc:picChg>
        <pc:cxnChg chg="del">
          <ac:chgData name="Kulinich Bohdan" userId="48e65c9f34e137d0" providerId="LiveId" clId="{870BF2BF-A78E-485B-B053-43610552463F}" dt="2020-06-21T16:27:12.721" v="3920" actId="478"/>
          <ac:cxnSpMkLst>
            <pc:docMk/>
            <pc:sldMk cId="1273074214" sldId="415"/>
            <ac:cxnSpMk id="25" creationId="{DEED1FA6-DE52-4773-92C6-14E94E3FE3C0}"/>
          </ac:cxnSpMkLst>
        </pc:cxnChg>
        <pc:cxnChg chg="del">
          <ac:chgData name="Kulinich Bohdan" userId="48e65c9f34e137d0" providerId="LiveId" clId="{870BF2BF-A78E-485B-B053-43610552463F}" dt="2020-06-21T16:27:12.721" v="3920" actId="478"/>
          <ac:cxnSpMkLst>
            <pc:docMk/>
            <pc:sldMk cId="1273074214" sldId="415"/>
            <ac:cxnSpMk id="26" creationId="{C28975EE-76AB-4BE9-83D8-0338E75C65F7}"/>
          </ac:cxnSpMkLst>
        </pc:cxnChg>
        <pc:cxnChg chg="del">
          <ac:chgData name="Kulinich Bohdan" userId="48e65c9f34e137d0" providerId="LiveId" clId="{870BF2BF-A78E-485B-B053-43610552463F}" dt="2020-06-21T16:27:12.721" v="3920" actId="478"/>
          <ac:cxnSpMkLst>
            <pc:docMk/>
            <pc:sldMk cId="1273074214" sldId="415"/>
            <ac:cxnSpMk id="27" creationId="{66A41CF4-4097-4E5B-9FD4-CC8CC21CA139}"/>
          </ac:cxnSpMkLst>
        </pc:cxnChg>
        <pc:cxnChg chg="del">
          <ac:chgData name="Kulinich Bohdan" userId="48e65c9f34e137d0" providerId="LiveId" clId="{870BF2BF-A78E-485B-B053-43610552463F}" dt="2020-06-21T16:27:12.721" v="3920" actId="478"/>
          <ac:cxnSpMkLst>
            <pc:docMk/>
            <pc:sldMk cId="1273074214" sldId="415"/>
            <ac:cxnSpMk id="28" creationId="{32FA06D2-BBC8-4861-BE8B-45791DA31504}"/>
          </ac:cxnSpMkLst>
        </pc:cxnChg>
        <pc:cxnChg chg="del">
          <ac:chgData name="Kulinich Bohdan" userId="48e65c9f34e137d0" providerId="LiveId" clId="{870BF2BF-A78E-485B-B053-43610552463F}" dt="2020-06-21T16:27:12.721" v="3920" actId="478"/>
          <ac:cxnSpMkLst>
            <pc:docMk/>
            <pc:sldMk cId="1273074214" sldId="415"/>
            <ac:cxnSpMk id="29" creationId="{71AF063A-49B6-4C75-ACF9-B88CB03C8640}"/>
          </ac:cxnSpMkLst>
        </pc:cxnChg>
        <pc:cxnChg chg="del">
          <ac:chgData name="Kulinich Bohdan" userId="48e65c9f34e137d0" providerId="LiveId" clId="{870BF2BF-A78E-485B-B053-43610552463F}" dt="2020-06-21T16:27:12.721" v="3920" actId="478"/>
          <ac:cxnSpMkLst>
            <pc:docMk/>
            <pc:sldMk cId="1273074214" sldId="415"/>
            <ac:cxnSpMk id="30" creationId="{944006E0-F457-48A9-8EDE-951FE1B4E4A9}"/>
          </ac:cxnSpMkLst>
        </pc:cxnChg>
        <pc:cxnChg chg="del">
          <ac:chgData name="Kulinich Bohdan" userId="48e65c9f34e137d0" providerId="LiveId" clId="{870BF2BF-A78E-485B-B053-43610552463F}" dt="2020-06-21T16:27:12.721" v="3920" actId="478"/>
          <ac:cxnSpMkLst>
            <pc:docMk/>
            <pc:sldMk cId="1273074214" sldId="415"/>
            <ac:cxnSpMk id="31" creationId="{6B8140D6-B998-4902-9E28-DB03F0743C1B}"/>
          </ac:cxnSpMkLst>
        </pc:cxnChg>
        <pc:cxnChg chg="del">
          <ac:chgData name="Kulinich Bohdan" userId="48e65c9f34e137d0" providerId="LiveId" clId="{870BF2BF-A78E-485B-B053-43610552463F}" dt="2020-06-21T16:27:12.721" v="3920" actId="478"/>
          <ac:cxnSpMkLst>
            <pc:docMk/>
            <pc:sldMk cId="1273074214" sldId="415"/>
            <ac:cxnSpMk id="32" creationId="{70E0788F-541C-449A-BD11-24630BAA28C6}"/>
          </ac:cxnSpMkLst>
        </pc:cxnChg>
        <pc:cxnChg chg="add mod">
          <ac:chgData name="Kulinich Bohdan" userId="48e65c9f34e137d0" providerId="LiveId" clId="{870BF2BF-A78E-485B-B053-43610552463F}" dt="2020-06-21T16:29:53.916" v="3991" actId="1076"/>
          <ac:cxnSpMkLst>
            <pc:docMk/>
            <pc:sldMk cId="1273074214" sldId="415"/>
            <ac:cxnSpMk id="33" creationId="{482A7860-39C5-4AD9-B014-37BF7C322BE6}"/>
          </ac:cxnSpMkLst>
        </pc:cxnChg>
        <pc:cxnChg chg="del">
          <ac:chgData name="Kulinich Bohdan" userId="48e65c9f34e137d0" providerId="LiveId" clId="{870BF2BF-A78E-485B-B053-43610552463F}" dt="2020-06-21T16:27:12.721" v="3920" actId="478"/>
          <ac:cxnSpMkLst>
            <pc:docMk/>
            <pc:sldMk cId="1273074214" sldId="415"/>
            <ac:cxnSpMk id="34" creationId="{0E2ED124-2E0D-49BB-8B4F-3C204A768CCD}"/>
          </ac:cxnSpMkLst>
        </pc:cxnChg>
        <pc:cxnChg chg="add mod">
          <ac:chgData name="Kulinich Bohdan" userId="48e65c9f34e137d0" providerId="LiveId" clId="{870BF2BF-A78E-485B-B053-43610552463F}" dt="2020-06-21T16:29:57.396" v="3993" actId="1076"/>
          <ac:cxnSpMkLst>
            <pc:docMk/>
            <pc:sldMk cId="1273074214" sldId="415"/>
            <ac:cxnSpMk id="35" creationId="{3A753A0D-1B9B-4A9B-8DF4-9B7E4278375F}"/>
          </ac:cxnSpMkLst>
        </pc:cxnChg>
        <pc:cxnChg chg="del">
          <ac:chgData name="Kulinich Bohdan" userId="48e65c9f34e137d0" providerId="LiveId" clId="{870BF2BF-A78E-485B-B053-43610552463F}" dt="2020-06-21T16:27:12.721" v="3920" actId="478"/>
          <ac:cxnSpMkLst>
            <pc:docMk/>
            <pc:sldMk cId="1273074214" sldId="415"/>
            <ac:cxnSpMk id="36" creationId="{B7825C65-B627-4840-8DFF-396BCC4C1C95}"/>
          </ac:cxnSpMkLst>
        </pc:cxnChg>
        <pc:cxnChg chg="del">
          <ac:chgData name="Kulinich Bohdan" userId="48e65c9f34e137d0" providerId="LiveId" clId="{870BF2BF-A78E-485B-B053-43610552463F}" dt="2020-06-21T16:27:12.721" v="3920" actId="478"/>
          <ac:cxnSpMkLst>
            <pc:docMk/>
            <pc:sldMk cId="1273074214" sldId="415"/>
            <ac:cxnSpMk id="37" creationId="{A4CA6752-88E9-42A5-9B37-DA0A065EAA04}"/>
          </ac:cxnSpMkLst>
        </pc:cxnChg>
        <pc:cxnChg chg="del">
          <ac:chgData name="Kulinich Bohdan" userId="48e65c9f34e137d0" providerId="LiveId" clId="{870BF2BF-A78E-485B-B053-43610552463F}" dt="2020-06-21T16:27:12.721" v="3920" actId="478"/>
          <ac:cxnSpMkLst>
            <pc:docMk/>
            <pc:sldMk cId="1273074214" sldId="415"/>
            <ac:cxnSpMk id="38" creationId="{9DDC4D0D-1589-470C-986C-3333B2A1FE98}"/>
          </ac:cxnSpMkLst>
        </pc:cxnChg>
        <pc:cxnChg chg="del">
          <ac:chgData name="Kulinich Bohdan" userId="48e65c9f34e137d0" providerId="LiveId" clId="{870BF2BF-A78E-485B-B053-43610552463F}" dt="2020-06-21T16:27:14.271" v="3921" actId="478"/>
          <ac:cxnSpMkLst>
            <pc:docMk/>
            <pc:sldMk cId="1273074214" sldId="415"/>
            <ac:cxnSpMk id="40" creationId="{BFF8C178-5C62-4010-8C9F-0A935365695A}"/>
          </ac:cxnSpMkLst>
        </pc:cxnChg>
        <pc:cxnChg chg="del">
          <ac:chgData name="Kulinich Bohdan" userId="48e65c9f34e137d0" providerId="LiveId" clId="{870BF2BF-A78E-485B-B053-43610552463F}" dt="2020-06-21T16:27:14.271" v="3921" actId="478"/>
          <ac:cxnSpMkLst>
            <pc:docMk/>
            <pc:sldMk cId="1273074214" sldId="415"/>
            <ac:cxnSpMk id="41" creationId="{6EC3F9BB-A5AE-425A-BAF5-4597D4F8C6C1}"/>
          </ac:cxnSpMkLst>
        </pc:cxnChg>
        <pc:cxnChg chg="del">
          <ac:chgData name="Kulinich Bohdan" userId="48e65c9f34e137d0" providerId="LiveId" clId="{870BF2BF-A78E-485B-B053-43610552463F}" dt="2020-06-21T16:27:14.271" v="3921" actId="478"/>
          <ac:cxnSpMkLst>
            <pc:docMk/>
            <pc:sldMk cId="1273074214" sldId="415"/>
            <ac:cxnSpMk id="42" creationId="{60A3C92C-D8F4-4648-A376-1BE7FE903959}"/>
          </ac:cxnSpMkLst>
        </pc:cxnChg>
        <pc:cxnChg chg="add mod">
          <ac:chgData name="Kulinich Bohdan" userId="48e65c9f34e137d0" providerId="LiveId" clId="{870BF2BF-A78E-485B-B053-43610552463F}" dt="2020-06-21T17:03:46.081" v="4239" actId="1076"/>
          <ac:cxnSpMkLst>
            <pc:docMk/>
            <pc:sldMk cId="1273074214" sldId="415"/>
            <ac:cxnSpMk id="43" creationId="{B83052F5-D9C5-40AA-BCC6-3BFD6311FFBA}"/>
          </ac:cxnSpMkLst>
        </pc:cxnChg>
        <pc:cxnChg chg="del">
          <ac:chgData name="Kulinich Bohdan" userId="48e65c9f34e137d0" providerId="LiveId" clId="{870BF2BF-A78E-485B-B053-43610552463F}" dt="2020-06-21T16:27:14.271" v="3921" actId="478"/>
          <ac:cxnSpMkLst>
            <pc:docMk/>
            <pc:sldMk cId="1273074214" sldId="415"/>
            <ac:cxnSpMk id="44" creationId="{3210E4ED-FEAE-4624-BEE2-96B9245D404D}"/>
          </ac:cxnSpMkLst>
        </pc:cxnChg>
        <pc:cxnChg chg="del">
          <ac:chgData name="Kulinich Bohdan" userId="48e65c9f34e137d0" providerId="LiveId" clId="{870BF2BF-A78E-485B-B053-43610552463F}" dt="2020-06-21T16:27:14.271" v="3921" actId="478"/>
          <ac:cxnSpMkLst>
            <pc:docMk/>
            <pc:sldMk cId="1273074214" sldId="415"/>
            <ac:cxnSpMk id="45" creationId="{AAC0F1E8-AAD5-45B7-A149-29A1DCA3244A}"/>
          </ac:cxnSpMkLst>
        </pc:cxnChg>
        <pc:cxnChg chg="del">
          <ac:chgData name="Kulinich Bohdan" userId="48e65c9f34e137d0" providerId="LiveId" clId="{870BF2BF-A78E-485B-B053-43610552463F}" dt="2020-06-21T16:27:14.271" v="3921" actId="478"/>
          <ac:cxnSpMkLst>
            <pc:docMk/>
            <pc:sldMk cId="1273074214" sldId="415"/>
            <ac:cxnSpMk id="46" creationId="{ACD5B82F-0014-4B53-BCED-590A816CDEE1}"/>
          </ac:cxnSpMkLst>
        </pc:cxnChg>
        <pc:cxnChg chg="del">
          <ac:chgData name="Kulinich Bohdan" userId="48e65c9f34e137d0" providerId="LiveId" clId="{870BF2BF-A78E-485B-B053-43610552463F}" dt="2020-06-21T16:27:14.271" v="3921" actId="478"/>
          <ac:cxnSpMkLst>
            <pc:docMk/>
            <pc:sldMk cId="1273074214" sldId="415"/>
            <ac:cxnSpMk id="47" creationId="{437F051C-0522-4E8C-A332-13937DAB9EC8}"/>
          </ac:cxnSpMkLst>
        </pc:cxnChg>
        <pc:cxnChg chg="del">
          <ac:chgData name="Kulinich Bohdan" userId="48e65c9f34e137d0" providerId="LiveId" clId="{870BF2BF-A78E-485B-B053-43610552463F}" dt="2020-06-21T16:27:14.271" v="3921" actId="478"/>
          <ac:cxnSpMkLst>
            <pc:docMk/>
            <pc:sldMk cId="1273074214" sldId="415"/>
            <ac:cxnSpMk id="48" creationId="{5AD0E478-0E87-429D-AFE5-3EC8B4297945}"/>
          </ac:cxnSpMkLst>
        </pc:cxnChg>
        <pc:cxnChg chg="del">
          <ac:chgData name="Kulinich Bohdan" userId="48e65c9f34e137d0" providerId="LiveId" clId="{870BF2BF-A78E-485B-B053-43610552463F}" dt="2020-06-21T16:27:14.271" v="3921" actId="478"/>
          <ac:cxnSpMkLst>
            <pc:docMk/>
            <pc:sldMk cId="1273074214" sldId="415"/>
            <ac:cxnSpMk id="49" creationId="{9572636E-891B-4A16-9B99-D2A31C236221}"/>
          </ac:cxnSpMkLst>
        </pc:cxnChg>
        <pc:cxnChg chg="del">
          <ac:chgData name="Kulinich Bohdan" userId="48e65c9f34e137d0" providerId="LiveId" clId="{870BF2BF-A78E-485B-B053-43610552463F}" dt="2020-06-21T16:27:14.271" v="3921" actId="478"/>
          <ac:cxnSpMkLst>
            <pc:docMk/>
            <pc:sldMk cId="1273074214" sldId="415"/>
            <ac:cxnSpMk id="50" creationId="{0DBAF55A-FE35-4AAC-97E3-F47A6F9D68C2}"/>
          </ac:cxnSpMkLst>
        </pc:cxnChg>
        <pc:cxnChg chg="del">
          <ac:chgData name="Kulinich Bohdan" userId="48e65c9f34e137d0" providerId="LiveId" clId="{870BF2BF-A78E-485B-B053-43610552463F}" dt="2020-06-21T16:27:14.271" v="3921" actId="478"/>
          <ac:cxnSpMkLst>
            <pc:docMk/>
            <pc:sldMk cId="1273074214" sldId="415"/>
            <ac:cxnSpMk id="51" creationId="{250F20BD-CF25-4349-8266-A7177F0F7FAC}"/>
          </ac:cxnSpMkLst>
        </pc:cxnChg>
        <pc:cxnChg chg="del">
          <ac:chgData name="Kulinich Bohdan" userId="48e65c9f34e137d0" providerId="LiveId" clId="{870BF2BF-A78E-485B-B053-43610552463F}" dt="2020-06-21T16:27:14.271" v="3921" actId="478"/>
          <ac:cxnSpMkLst>
            <pc:docMk/>
            <pc:sldMk cId="1273074214" sldId="415"/>
            <ac:cxnSpMk id="52" creationId="{292E4F1F-3652-408C-8712-F8E0B5685B23}"/>
          </ac:cxnSpMkLst>
        </pc:cxnChg>
        <pc:cxnChg chg="add mod">
          <ac:chgData name="Kulinich Bohdan" userId="48e65c9f34e137d0" providerId="LiveId" clId="{870BF2BF-A78E-485B-B053-43610552463F}" dt="2020-06-21T17:02:19.059" v="4217" actId="1076"/>
          <ac:cxnSpMkLst>
            <pc:docMk/>
            <pc:sldMk cId="1273074214" sldId="415"/>
            <ac:cxnSpMk id="74" creationId="{A906CB4B-5C7C-404F-B085-0076CD834511}"/>
          </ac:cxnSpMkLst>
        </pc:cxnChg>
        <pc:cxnChg chg="add mod">
          <ac:chgData name="Kulinich Bohdan" userId="48e65c9f34e137d0" providerId="LiveId" clId="{870BF2BF-A78E-485B-B053-43610552463F}" dt="2020-06-21T17:02:45.612" v="4225" actId="1076"/>
          <ac:cxnSpMkLst>
            <pc:docMk/>
            <pc:sldMk cId="1273074214" sldId="415"/>
            <ac:cxnSpMk id="75" creationId="{26749014-860C-42FE-ADED-047FE0CEC919}"/>
          </ac:cxnSpMkLst>
        </pc:cxnChg>
        <pc:cxnChg chg="add mod">
          <ac:chgData name="Kulinich Bohdan" userId="48e65c9f34e137d0" providerId="LiveId" clId="{870BF2BF-A78E-485B-B053-43610552463F}" dt="2020-06-21T17:03:43.971" v="4237" actId="164"/>
          <ac:cxnSpMkLst>
            <pc:docMk/>
            <pc:sldMk cId="1273074214" sldId="415"/>
            <ac:cxnSpMk id="76" creationId="{DF14B3D4-E0D3-4438-A955-3D528C1B9E34}"/>
          </ac:cxnSpMkLst>
        </pc:cxnChg>
        <pc:cxnChg chg="add mod">
          <ac:chgData name="Kulinich Bohdan" userId="48e65c9f34e137d0" providerId="LiveId" clId="{870BF2BF-A78E-485B-B053-43610552463F}" dt="2020-06-21T17:03:43.971" v="4237" actId="164"/>
          <ac:cxnSpMkLst>
            <pc:docMk/>
            <pc:sldMk cId="1273074214" sldId="415"/>
            <ac:cxnSpMk id="77" creationId="{82D1676B-A6F5-4E92-92CC-7F076026D947}"/>
          </ac:cxnSpMkLst>
        </pc:cxnChg>
      </pc:sldChg>
      <pc:sldChg chg="del">
        <pc:chgData name="Kulinich Bohdan" userId="48e65c9f34e137d0" providerId="LiveId" clId="{870BF2BF-A78E-485B-B053-43610552463F}" dt="2020-06-22T02:23:09.316" v="4615" actId="47"/>
        <pc:sldMkLst>
          <pc:docMk/>
          <pc:sldMk cId="1428149789" sldId="416"/>
        </pc:sldMkLst>
      </pc:sldChg>
      <pc:sldChg chg="del">
        <pc:chgData name="Kulinich Bohdan" userId="48e65c9f34e137d0" providerId="LiveId" clId="{870BF2BF-A78E-485B-B053-43610552463F}" dt="2020-06-22T02:23:09.316" v="4615" actId="47"/>
        <pc:sldMkLst>
          <pc:docMk/>
          <pc:sldMk cId="4148998018" sldId="417"/>
        </pc:sldMkLst>
      </pc:sldChg>
      <pc:sldChg chg="del">
        <pc:chgData name="Kulinich Bohdan" userId="48e65c9f34e137d0" providerId="LiveId" clId="{870BF2BF-A78E-485B-B053-43610552463F}" dt="2020-06-22T02:23:09.316" v="4615" actId="47"/>
        <pc:sldMkLst>
          <pc:docMk/>
          <pc:sldMk cId="3662214388" sldId="418"/>
        </pc:sldMkLst>
      </pc:sldChg>
      <pc:sldChg chg="del">
        <pc:chgData name="Kulinich Bohdan" userId="48e65c9f34e137d0" providerId="LiveId" clId="{870BF2BF-A78E-485B-B053-43610552463F}" dt="2020-06-22T02:23:09.316" v="4615" actId="47"/>
        <pc:sldMkLst>
          <pc:docMk/>
          <pc:sldMk cId="1606779329" sldId="419"/>
        </pc:sldMkLst>
      </pc:sldChg>
      <pc:sldChg chg="del">
        <pc:chgData name="Kulinich Bohdan" userId="48e65c9f34e137d0" providerId="LiveId" clId="{870BF2BF-A78E-485B-B053-43610552463F}" dt="2020-06-22T02:23:09.316" v="4615" actId="47"/>
        <pc:sldMkLst>
          <pc:docMk/>
          <pc:sldMk cId="1451774281" sldId="420"/>
        </pc:sldMkLst>
      </pc:sldChg>
      <pc:sldChg chg="del">
        <pc:chgData name="Kulinich Bohdan" userId="48e65c9f34e137d0" providerId="LiveId" clId="{870BF2BF-A78E-485B-B053-43610552463F}" dt="2020-06-22T02:23:09.316" v="4615" actId="47"/>
        <pc:sldMkLst>
          <pc:docMk/>
          <pc:sldMk cId="2329616995" sldId="421"/>
        </pc:sldMkLst>
      </pc:sldChg>
      <pc:sldChg chg="del">
        <pc:chgData name="Kulinich Bohdan" userId="48e65c9f34e137d0" providerId="LiveId" clId="{870BF2BF-A78E-485B-B053-43610552463F}" dt="2020-06-22T02:23:09.316" v="4615" actId="47"/>
        <pc:sldMkLst>
          <pc:docMk/>
          <pc:sldMk cId="2695871161" sldId="422"/>
        </pc:sldMkLst>
      </pc:sldChg>
      <pc:sldChg chg="modSp add mod">
        <pc:chgData name="Kulinich Bohdan" userId="48e65c9f34e137d0" providerId="LiveId" clId="{870BF2BF-A78E-485B-B053-43610552463F}" dt="2020-06-21T10:42:29.186" v="318" actId="20577"/>
        <pc:sldMkLst>
          <pc:docMk/>
          <pc:sldMk cId="1933819423" sldId="431"/>
        </pc:sldMkLst>
        <pc:spChg chg="mod">
          <ac:chgData name="Kulinich Bohdan" userId="48e65c9f34e137d0" providerId="LiveId" clId="{870BF2BF-A78E-485B-B053-43610552463F}" dt="2020-06-21T10:40:36.270" v="111" actId="20577"/>
          <ac:spMkLst>
            <pc:docMk/>
            <pc:sldMk cId="1933819423" sldId="431"/>
            <ac:spMk id="7" creationId="{00000000-0000-0000-0000-000000000000}"/>
          </ac:spMkLst>
        </pc:spChg>
        <pc:spChg chg="mod">
          <ac:chgData name="Kulinich Bohdan" userId="48e65c9f34e137d0" providerId="LiveId" clId="{870BF2BF-A78E-485B-B053-43610552463F}" dt="2020-06-21T10:41:06.450" v="161" actId="20577"/>
          <ac:spMkLst>
            <pc:docMk/>
            <pc:sldMk cId="1933819423" sldId="431"/>
            <ac:spMk id="35" creationId="{00000000-0000-0000-0000-000000000000}"/>
          </ac:spMkLst>
        </pc:spChg>
        <pc:spChg chg="mod">
          <ac:chgData name="Kulinich Bohdan" userId="48e65c9f34e137d0" providerId="LiveId" clId="{870BF2BF-A78E-485B-B053-43610552463F}" dt="2020-06-21T10:41:16.386" v="209" actId="20577"/>
          <ac:spMkLst>
            <pc:docMk/>
            <pc:sldMk cId="1933819423" sldId="431"/>
            <ac:spMk id="54" creationId="{00000000-0000-0000-0000-000000000000}"/>
          </ac:spMkLst>
        </pc:spChg>
        <pc:spChg chg="mod">
          <ac:chgData name="Kulinich Bohdan" userId="48e65c9f34e137d0" providerId="LiveId" clId="{870BF2BF-A78E-485B-B053-43610552463F}" dt="2020-06-21T10:42:29.186" v="318" actId="20577"/>
          <ac:spMkLst>
            <pc:docMk/>
            <pc:sldMk cId="1933819423" sldId="431"/>
            <ac:spMk id="55" creationId="{00000000-0000-0000-0000-000000000000}"/>
          </ac:spMkLst>
        </pc:spChg>
        <pc:spChg chg="mod">
          <ac:chgData name="Kulinich Bohdan" userId="48e65c9f34e137d0" providerId="LiveId" clId="{870BF2BF-A78E-485B-B053-43610552463F}" dt="2020-06-21T10:41:42.066" v="271" actId="20577"/>
          <ac:spMkLst>
            <pc:docMk/>
            <pc:sldMk cId="1933819423" sldId="431"/>
            <ac:spMk id="57" creationId="{00000000-0000-0000-0000-000000000000}"/>
          </ac:spMkLst>
        </pc:spChg>
      </pc:sldChg>
      <pc:sldChg chg="addSp delSp modSp add mod delAnim modAnim">
        <pc:chgData name="Kulinich Bohdan" userId="48e65c9f34e137d0" providerId="LiveId" clId="{870BF2BF-A78E-485B-B053-43610552463F}" dt="2020-06-22T02:50:01.823" v="4622" actId="20577"/>
        <pc:sldMkLst>
          <pc:docMk/>
          <pc:sldMk cId="1993370526" sldId="432"/>
        </pc:sldMkLst>
        <pc:spChg chg="mod">
          <ac:chgData name="Kulinich Bohdan" userId="48e65c9f34e137d0" providerId="LiveId" clId="{870BF2BF-A78E-485B-B053-43610552463F}" dt="2020-06-21T10:42:59.467" v="327" actId="20577"/>
          <ac:spMkLst>
            <pc:docMk/>
            <pc:sldMk cId="1993370526" sldId="432"/>
            <ac:spMk id="4" creationId="{00000000-0000-0000-0000-000000000000}"/>
          </ac:spMkLst>
        </pc:spChg>
        <pc:spChg chg="add del mod">
          <ac:chgData name="Kulinich Bohdan" userId="48e65c9f34e137d0" providerId="LiveId" clId="{870BF2BF-A78E-485B-B053-43610552463F}" dt="2020-06-21T12:34:23.118" v="1774" actId="478"/>
          <ac:spMkLst>
            <pc:docMk/>
            <pc:sldMk cId="1993370526" sldId="432"/>
            <ac:spMk id="6" creationId="{B146356A-0F2F-42B8-929E-E9A0452B186F}"/>
          </ac:spMkLst>
        </pc:spChg>
        <pc:spChg chg="add del mod">
          <ac:chgData name="Kulinich Bohdan" userId="48e65c9f34e137d0" providerId="LiveId" clId="{870BF2BF-A78E-485B-B053-43610552463F}" dt="2020-06-21T12:34:23.118" v="1774" actId="478"/>
          <ac:spMkLst>
            <pc:docMk/>
            <pc:sldMk cId="1993370526" sldId="432"/>
            <ac:spMk id="7" creationId="{DF401742-B79A-4A0E-BC63-9DA09D378A5F}"/>
          </ac:spMkLst>
        </pc:spChg>
        <pc:spChg chg="add del mod">
          <ac:chgData name="Kulinich Bohdan" userId="48e65c9f34e137d0" providerId="LiveId" clId="{870BF2BF-A78E-485B-B053-43610552463F}" dt="2020-06-21T12:34:23.118" v="1774" actId="478"/>
          <ac:spMkLst>
            <pc:docMk/>
            <pc:sldMk cId="1993370526" sldId="432"/>
            <ac:spMk id="8" creationId="{1D14C5CA-5C30-4CEE-AB51-F884BCE0D74A}"/>
          </ac:spMkLst>
        </pc:spChg>
        <pc:spChg chg="add del mod">
          <ac:chgData name="Kulinich Bohdan" userId="48e65c9f34e137d0" providerId="LiveId" clId="{870BF2BF-A78E-485B-B053-43610552463F}" dt="2020-06-21T12:34:23.118" v="1774" actId="478"/>
          <ac:spMkLst>
            <pc:docMk/>
            <pc:sldMk cId="1993370526" sldId="432"/>
            <ac:spMk id="9" creationId="{8BFA3460-62C9-4987-96B2-F4A377FF7E81}"/>
          </ac:spMkLst>
        </pc:spChg>
        <pc:spChg chg="add del mod">
          <ac:chgData name="Kulinich Bohdan" userId="48e65c9f34e137d0" providerId="LiveId" clId="{870BF2BF-A78E-485B-B053-43610552463F}" dt="2020-06-21T12:34:23.118" v="1774" actId="478"/>
          <ac:spMkLst>
            <pc:docMk/>
            <pc:sldMk cId="1993370526" sldId="432"/>
            <ac:spMk id="10" creationId="{51AFE2F5-8C80-4A81-BB8B-5022D73CF671}"/>
          </ac:spMkLst>
        </pc:spChg>
        <pc:spChg chg="add del mod">
          <ac:chgData name="Kulinich Bohdan" userId="48e65c9f34e137d0" providerId="LiveId" clId="{870BF2BF-A78E-485B-B053-43610552463F}" dt="2020-06-21T12:34:26.638" v="1777" actId="478"/>
          <ac:spMkLst>
            <pc:docMk/>
            <pc:sldMk cId="1993370526" sldId="432"/>
            <ac:spMk id="11" creationId="{A65A6898-49B6-4CCE-82DF-518E4173EB8D}"/>
          </ac:spMkLst>
        </pc:spChg>
        <pc:spChg chg="add del mod">
          <ac:chgData name="Kulinich Bohdan" userId="48e65c9f34e137d0" providerId="LiveId" clId="{870BF2BF-A78E-485B-B053-43610552463F}" dt="2020-06-21T12:34:24.302" v="1775" actId="478"/>
          <ac:spMkLst>
            <pc:docMk/>
            <pc:sldMk cId="1993370526" sldId="432"/>
            <ac:spMk id="13" creationId="{9DB8B00D-76DB-49C7-B021-41E9808E7F3F}"/>
          </ac:spMkLst>
        </pc:spChg>
        <pc:spChg chg="add del mod">
          <ac:chgData name="Kulinich Bohdan" userId="48e65c9f34e137d0" providerId="LiveId" clId="{870BF2BF-A78E-485B-B053-43610552463F}" dt="2020-06-21T12:34:24.302" v="1775" actId="478"/>
          <ac:spMkLst>
            <pc:docMk/>
            <pc:sldMk cId="1993370526" sldId="432"/>
            <ac:spMk id="14" creationId="{1D0AD022-E1EA-4C30-8552-574E5701652D}"/>
          </ac:spMkLst>
        </pc:spChg>
        <pc:spChg chg="add del mod">
          <ac:chgData name="Kulinich Bohdan" userId="48e65c9f34e137d0" providerId="LiveId" clId="{870BF2BF-A78E-485B-B053-43610552463F}" dt="2020-06-21T12:34:24.302" v="1775" actId="478"/>
          <ac:spMkLst>
            <pc:docMk/>
            <pc:sldMk cId="1993370526" sldId="432"/>
            <ac:spMk id="15" creationId="{DCB5175D-CA6F-421E-80CF-9AA59D3FD472}"/>
          </ac:spMkLst>
        </pc:spChg>
        <pc:spChg chg="add del mod">
          <ac:chgData name="Kulinich Bohdan" userId="48e65c9f34e137d0" providerId="LiveId" clId="{870BF2BF-A78E-485B-B053-43610552463F}" dt="2020-06-21T12:34:24.302" v="1775" actId="478"/>
          <ac:spMkLst>
            <pc:docMk/>
            <pc:sldMk cId="1993370526" sldId="432"/>
            <ac:spMk id="16" creationId="{7F44B0F7-6C14-4FDA-9D75-D53DF99F5391}"/>
          </ac:spMkLst>
        </pc:spChg>
        <pc:spChg chg="add del mod">
          <ac:chgData name="Kulinich Bohdan" userId="48e65c9f34e137d0" providerId="LiveId" clId="{870BF2BF-A78E-485B-B053-43610552463F}" dt="2020-06-21T12:34:24.302" v="1775" actId="478"/>
          <ac:spMkLst>
            <pc:docMk/>
            <pc:sldMk cId="1993370526" sldId="432"/>
            <ac:spMk id="17" creationId="{0A7CBE26-C100-480C-B0BC-F1AA0ED398D0}"/>
          </ac:spMkLst>
        </pc:spChg>
        <pc:spChg chg="add del mod">
          <ac:chgData name="Kulinich Bohdan" userId="48e65c9f34e137d0" providerId="LiveId" clId="{870BF2BF-A78E-485B-B053-43610552463F}" dt="2020-06-21T12:34:25.238" v="1776" actId="478"/>
          <ac:spMkLst>
            <pc:docMk/>
            <pc:sldMk cId="1993370526" sldId="432"/>
            <ac:spMk id="25" creationId="{B7899D06-6F74-48AF-B805-DF10394AED28}"/>
          </ac:spMkLst>
        </pc:spChg>
        <pc:spChg chg="add del mod">
          <ac:chgData name="Kulinich Bohdan" userId="48e65c9f34e137d0" providerId="LiveId" clId="{870BF2BF-A78E-485B-B053-43610552463F}" dt="2020-06-21T12:34:25.238" v="1776" actId="478"/>
          <ac:spMkLst>
            <pc:docMk/>
            <pc:sldMk cId="1993370526" sldId="432"/>
            <ac:spMk id="27" creationId="{613D9104-6894-48A8-BC1C-CCAA8373E83D}"/>
          </ac:spMkLst>
        </pc:spChg>
        <pc:spChg chg="add del mod">
          <ac:chgData name="Kulinich Bohdan" userId="48e65c9f34e137d0" providerId="LiveId" clId="{870BF2BF-A78E-485B-B053-43610552463F}" dt="2020-06-21T12:34:25.238" v="1776" actId="478"/>
          <ac:spMkLst>
            <pc:docMk/>
            <pc:sldMk cId="1993370526" sldId="432"/>
            <ac:spMk id="29" creationId="{B29582C3-9489-4A57-B04F-D910854CCC2A}"/>
          </ac:spMkLst>
        </pc:spChg>
        <pc:spChg chg="add del mod">
          <ac:chgData name="Kulinich Bohdan" userId="48e65c9f34e137d0" providerId="LiveId" clId="{870BF2BF-A78E-485B-B053-43610552463F}" dt="2020-06-21T12:34:25.238" v="1776" actId="478"/>
          <ac:spMkLst>
            <pc:docMk/>
            <pc:sldMk cId="1993370526" sldId="432"/>
            <ac:spMk id="30" creationId="{C2B567A2-D71F-49E6-9E3D-9650A7DA7393}"/>
          </ac:spMkLst>
        </pc:spChg>
        <pc:spChg chg="add mod">
          <ac:chgData name="Kulinich Bohdan" userId="48e65c9f34e137d0" providerId="LiveId" clId="{870BF2BF-A78E-485B-B053-43610552463F}" dt="2020-06-21T12:53:58.834" v="1937" actId="1076"/>
          <ac:spMkLst>
            <pc:docMk/>
            <pc:sldMk cId="1993370526" sldId="432"/>
            <ac:spMk id="34" creationId="{2DA3295A-58A0-4522-B575-22FA8A7317B5}"/>
          </ac:spMkLst>
        </pc:spChg>
        <pc:spChg chg="add mod">
          <ac:chgData name="Kulinich Bohdan" userId="48e65c9f34e137d0" providerId="LiveId" clId="{870BF2BF-A78E-485B-B053-43610552463F}" dt="2020-06-21T12:53:58.834" v="1937" actId="1076"/>
          <ac:spMkLst>
            <pc:docMk/>
            <pc:sldMk cId="1993370526" sldId="432"/>
            <ac:spMk id="35" creationId="{BD2BE235-331C-4D6C-9251-948E839CD95E}"/>
          </ac:spMkLst>
        </pc:spChg>
        <pc:spChg chg="add mod">
          <ac:chgData name="Kulinich Bohdan" userId="48e65c9f34e137d0" providerId="LiveId" clId="{870BF2BF-A78E-485B-B053-43610552463F}" dt="2020-06-21T12:53:58.834" v="1937" actId="1076"/>
          <ac:spMkLst>
            <pc:docMk/>
            <pc:sldMk cId="1993370526" sldId="432"/>
            <ac:spMk id="36" creationId="{706996CA-DDBD-41C4-B1FB-710F9EBD87B6}"/>
          </ac:spMkLst>
        </pc:spChg>
        <pc:spChg chg="add mod">
          <ac:chgData name="Kulinich Bohdan" userId="48e65c9f34e137d0" providerId="LiveId" clId="{870BF2BF-A78E-485B-B053-43610552463F}" dt="2020-06-21T12:53:58.834" v="1937" actId="1076"/>
          <ac:spMkLst>
            <pc:docMk/>
            <pc:sldMk cId="1993370526" sldId="432"/>
            <ac:spMk id="37" creationId="{23B82297-D7E6-4C5B-BA7D-AC9B764C7EFA}"/>
          </ac:spMkLst>
        </pc:spChg>
        <pc:spChg chg="del">
          <ac:chgData name="Kulinich Bohdan" userId="48e65c9f34e137d0" providerId="LiveId" clId="{870BF2BF-A78E-485B-B053-43610552463F}" dt="2020-06-21T10:43:02.436" v="328" actId="478"/>
          <ac:spMkLst>
            <pc:docMk/>
            <pc:sldMk cId="1993370526" sldId="432"/>
            <ac:spMk id="39" creationId="{30C1880B-1DBB-453B-A9B0-E9702408E375}"/>
          </ac:spMkLst>
        </pc:spChg>
        <pc:spChg chg="add mod">
          <ac:chgData name="Kulinich Bohdan" userId="48e65c9f34e137d0" providerId="LiveId" clId="{870BF2BF-A78E-485B-B053-43610552463F}" dt="2020-06-22T02:50:01.823" v="4622" actId="20577"/>
          <ac:spMkLst>
            <pc:docMk/>
            <pc:sldMk cId="1993370526" sldId="432"/>
            <ac:spMk id="39" creationId="{98ABD1A8-A016-4487-80DB-B642E562AE29}"/>
          </ac:spMkLst>
        </pc:spChg>
        <pc:spChg chg="add mod">
          <ac:chgData name="Kulinich Bohdan" userId="48e65c9f34e137d0" providerId="LiveId" clId="{870BF2BF-A78E-485B-B053-43610552463F}" dt="2020-06-21T12:53:58.834" v="1937" actId="1076"/>
          <ac:spMkLst>
            <pc:docMk/>
            <pc:sldMk cId="1993370526" sldId="432"/>
            <ac:spMk id="40" creationId="{A48B8261-1F6D-4CBF-865C-A6F596A5557E}"/>
          </ac:spMkLst>
        </pc:spChg>
        <pc:spChg chg="add mod">
          <ac:chgData name="Kulinich Bohdan" userId="48e65c9f34e137d0" providerId="LiveId" clId="{870BF2BF-A78E-485B-B053-43610552463F}" dt="2020-06-21T12:53:58.834" v="1937" actId="1076"/>
          <ac:spMkLst>
            <pc:docMk/>
            <pc:sldMk cId="1993370526" sldId="432"/>
            <ac:spMk id="41" creationId="{95944CF2-3705-4FD9-B074-E76D4B3D8D7C}"/>
          </ac:spMkLst>
        </pc:spChg>
        <pc:spChg chg="add mod">
          <ac:chgData name="Kulinich Bohdan" userId="48e65c9f34e137d0" providerId="LiveId" clId="{870BF2BF-A78E-485B-B053-43610552463F}" dt="2020-06-21T16:19:06.649" v="3633" actId="207"/>
          <ac:spMkLst>
            <pc:docMk/>
            <pc:sldMk cId="1993370526" sldId="432"/>
            <ac:spMk id="42" creationId="{9F32F8B1-22BF-4C0B-BEE5-8B3E420BBD87}"/>
          </ac:spMkLst>
        </pc:spChg>
        <pc:spChg chg="add mod">
          <ac:chgData name="Kulinich Bohdan" userId="48e65c9f34e137d0" providerId="LiveId" clId="{870BF2BF-A78E-485B-B053-43610552463F}" dt="2020-06-21T12:54:15.550" v="1940" actId="16959"/>
          <ac:spMkLst>
            <pc:docMk/>
            <pc:sldMk cId="1993370526" sldId="432"/>
            <ac:spMk id="44" creationId="{80FB44AA-2D7F-4890-A987-D2791B476C3F}"/>
          </ac:spMkLst>
        </pc:spChg>
        <pc:spChg chg="add mod">
          <ac:chgData name="Kulinich Bohdan" userId="48e65c9f34e137d0" providerId="LiveId" clId="{870BF2BF-A78E-485B-B053-43610552463F}" dt="2020-06-21T12:54:06.374" v="1938" actId="20577"/>
          <ac:spMkLst>
            <pc:docMk/>
            <pc:sldMk cId="1993370526" sldId="432"/>
            <ac:spMk id="45" creationId="{89CAD6FA-399A-4F75-884A-3DDFC32F428E}"/>
          </ac:spMkLst>
        </pc:spChg>
        <pc:spChg chg="add mod">
          <ac:chgData name="Kulinich Bohdan" userId="48e65c9f34e137d0" providerId="LiveId" clId="{870BF2BF-A78E-485B-B053-43610552463F}" dt="2020-06-21T12:53:58.834" v="1937" actId="1076"/>
          <ac:spMkLst>
            <pc:docMk/>
            <pc:sldMk cId="1993370526" sldId="432"/>
            <ac:spMk id="46" creationId="{224AB96B-FAC5-4D53-95DE-7450882F375F}"/>
          </ac:spMkLst>
        </pc:spChg>
        <pc:spChg chg="add mod">
          <ac:chgData name="Kulinich Bohdan" userId="48e65c9f34e137d0" providerId="LiveId" clId="{870BF2BF-A78E-485B-B053-43610552463F}" dt="2020-06-21T13:09:14.618" v="2039" actId="14100"/>
          <ac:spMkLst>
            <pc:docMk/>
            <pc:sldMk cId="1993370526" sldId="432"/>
            <ac:spMk id="47" creationId="{E529E6D0-D100-46A1-812B-A226425FBBAE}"/>
          </ac:spMkLst>
        </pc:spChg>
        <pc:spChg chg="add mod">
          <ac:chgData name="Kulinich Bohdan" userId="48e65c9f34e137d0" providerId="LiveId" clId="{870BF2BF-A78E-485B-B053-43610552463F}" dt="2020-06-21T13:07:10.176" v="1992" actId="20577"/>
          <ac:spMkLst>
            <pc:docMk/>
            <pc:sldMk cId="1993370526" sldId="432"/>
            <ac:spMk id="53" creationId="{25856085-F2DE-45B4-A56F-302F2D731360}"/>
          </ac:spMkLst>
        </pc:spChg>
        <pc:spChg chg="del">
          <ac:chgData name="Kulinich Bohdan" userId="48e65c9f34e137d0" providerId="LiveId" clId="{870BF2BF-A78E-485B-B053-43610552463F}" dt="2020-06-21T10:43:05.086" v="330" actId="478"/>
          <ac:spMkLst>
            <pc:docMk/>
            <pc:sldMk cId="1993370526" sldId="432"/>
            <ac:spMk id="54" creationId="{0A6D10FD-BAE4-4237-8A9D-95C4BC6B0141}"/>
          </ac:spMkLst>
        </pc:spChg>
        <pc:spChg chg="add mod">
          <ac:chgData name="Kulinich Bohdan" userId="48e65c9f34e137d0" providerId="LiveId" clId="{870BF2BF-A78E-485B-B053-43610552463F}" dt="2020-06-21T13:07:06.196" v="1991" actId="1076"/>
          <ac:spMkLst>
            <pc:docMk/>
            <pc:sldMk cId="1993370526" sldId="432"/>
            <ac:spMk id="54" creationId="{E4DD9EE3-F1FD-40C3-91CE-8637C3CA77DF}"/>
          </ac:spMkLst>
        </pc:spChg>
        <pc:spChg chg="add mod">
          <ac:chgData name="Kulinich Bohdan" userId="48e65c9f34e137d0" providerId="LiveId" clId="{870BF2BF-A78E-485B-B053-43610552463F}" dt="2020-06-21T13:09:10.258" v="2037" actId="14100"/>
          <ac:spMkLst>
            <pc:docMk/>
            <pc:sldMk cId="1993370526" sldId="432"/>
            <ac:spMk id="55" creationId="{52669066-8C5C-44E5-A6D4-4AE8C7BD3238}"/>
          </ac:spMkLst>
        </pc:spChg>
        <pc:spChg chg="del">
          <ac:chgData name="Kulinich Bohdan" userId="48e65c9f34e137d0" providerId="LiveId" clId="{870BF2BF-A78E-485B-B053-43610552463F}" dt="2020-06-21T10:43:03.796" v="329" actId="478"/>
          <ac:spMkLst>
            <pc:docMk/>
            <pc:sldMk cId="1993370526" sldId="432"/>
            <ac:spMk id="55" creationId="{7E766293-756F-4441-82D9-616C22F652E9}"/>
          </ac:spMkLst>
        </pc:spChg>
        <pc:spChg chg="add mod">
          <ac:chgData name="Kulinich Bohdan" userId="48e65c9f34e137d0" providerId="LiveId" clId="{870BF2BF-A78E-485B-B053-43610552463F}" dt="2020-06-21T13:14:09.558" v="2103" actId="16959"/>
          <ac:spMkLst>
            <pc:docMk/>
            <pc:sldMk cId="1993370526" sldId="432"/>
            <ac:spMk id="56" creationId="{3239E1A4-BB52-4D61-8B4A-30B00460301D}"/>
          </ac:spMkLst>
        </pc:spChg>
        <pc:spChg chg="del">
          <ac:chgData name="Kulinich Bohdan" userId="48e65c9f34e137d0" providerId="LiveId" clId="{870BF2BF-A78E-485B-B053-43610552463F}" dt="2020-06-21T10:43:05.086" v="330" actId="478"/>
          <ac:spMkLst>
            <pc:docMk/>
            <pc:sldMk cId="1993370526" sldId="432"/>
            <ac:spMk id="56" creationId="{70BC18DD-DDED-48DB-8F8C-386F515E165C}"/>
          </ac:spMkLst>
        </pc:spChg>
        <pc:spChg chg="add mod">
          <ac:chgData name="Kulinich Bohdan" userId="48e65c9f34e137d0" providerId="LiveId" clId="{870BF2BF-A78E-485B-B053-43610552463F}" dt="2020-06-21T13:11:50.029" v="2076" actId="1076"/>
          <ac:spMkLst>
            <pc:docMk/>
            <pc:sldMk cId="1993370526" sldId="432"/>
            <ac:spMk id="59" creationId="{AE836A6C-3881-4B63-B36D-6BED69D33634}"/>
          </ac:spMkLst>
        </pc:spChg>
        <pc:spChg chg="add mod">
          <ac:chgData name="Kulinich Bohdan" userId="48e65c9f34e137d0" providerId="LiveId" clId="{870BF2BF-A78E-485B-B053-43610552463F}" dt="2020-06-21T13:11:50.029" v="2076" actId="1076"/>
          <ac:spMkLst>
            <pc:docMk/>
            <pc:sldMk cId="1993370526" sldId="432"/>
            <ac:spMk id="60" creationId="{EEB95383-6E1F-4996-A61B-2AEBC88D6C03}"/>
          </ac:spMkLst>
        </pc:spChg>
        <pc:spChg chg="add mod">
          <ac:chgData name="Kulinich Bohdan" userId="48e65c9f34e137d0" providerId="LiveId" clId="{870BF2BF-A78E-485B-B053-43610552463F}" dt="2020-06-21T13:11:50.029" v="2076" actId="1076"/>
          <ac:spMkLst>
            <pc:docMk/>
            <pc:sldMk cId="1993370526" sldId="432"/>
            <ac:spMk id="61" creationId="{8E94511F-084E-4944-A645-688B87230D27}"/>
          </ac:spMkLst>
        </pc:spChg>
        <pc:spChg chg="add mod">
          <ac:chgData name="Kulinich Bohdan" userId="48e65c9f34e137d0" providerId="LiveId" clId="{870BF2BF-A78E-485B-B053-43610552463F}" dt="2020-06-21T13:11:50.029" v="2076" actId="1076"/>
          <ac:spMkLst>
            <pc:docMk/>
            <pc:sldMk cId="1993370526" sldId="432"/>
            <ac:spMk id="62" creationId="{95897714-FAA9-4A7A-85BC-23145A74FC59}"/>
          </ac:spMkLst>
        </pc:spChg>
        <pc:spChg chg="add mod">
          <ac:chgData name="Kulinich Bohdan" userId="48e65c9f34e137d0" providerId="LiveId" clId="{870BF2BF-A78E-485B-B053-43610552463F}" dt="2020-06-21T13:11:50.029" v="2076" actId="1076"/>
          <ac:spMkLst>
            <pc:docMk/>
            <pc:sldMk cId="1993370526" sldId="432"/>
            <ac:spMk id="63" creationId="{744586A5-5E31-461B-BB7F-6EEB61A71AA2}"/>
          </ac:spMkLst>
        </pc:spChg>
        <pc:spChg chg="add mod">
          <ac:chgData name="Kulinich Bohdan" userId="48e65c9f34e137d0" providerId="LiveId" clId="{870BF2BF-A78E-485B-B053-43610552463F}" dt="2020-06-21T13:11:50.029" v="2076" actId="1076"/>
          <ac:spMkLst>
            <pc:docMk/>
            <pc:sldMk cId="1993370526" sldId="432"/>
            <ac:spMk id="64" creationId="{BCE9E66A-2F7F-457B-AE1D-80CF65A0DC04}"/>
          </ac:spMkLst>
        </pc:spChg>
        <pc:spChg chg="add mod">
          <ac:chgData name="Kulinich Bohdan" userId="48e65c9f34e137d0" providerId="LiveId" clId="{870BF2BF-A78E-485B-B053-43610552463F}" dt="2020-06-21T13:11:50.029" v="2076" actId="1076"/>
          <ac:spMkLst>
            <pc:docMk/>
            <pc:sldMk cId="1993370526" sldId="432"/>
            <ac:spMk id="65" creationId="{87905686-D3EB-43CC-8E62-1306E4EB9303}"/>
          </ac:spMkLst>
        </pc:spChg>
        <pc:spChg chg="add mod">
          <ac:chgData name="Kulinich Bohdan" userId="48e65c9f34e137d0" providerId="LiveId" clId="{870BF2BF-A78E-485B-B053-43610552463F}" dt="2020-06-21T13:11:50.029" v="2076" actId="1076"/>
          <ac:spMkLst>
            <pc:docMk/>
            <pc:sldMk cId="1993370526" sldId="432"/>
            <ac:spMk id="66" creationId="{7FFD2691-D487-45BA-BB10-E42D3EE51DFA}"/>
          </ac:spMkLst>
        </pc:spChg>
        <pc:spChg chg="add del mod">
          <ac:chgData name="Kulinich Bohdan" userId="48e65c9f34e137d0" providerId="LiveId" clId="{870BF2BF-A78E-485B-B053-43610552463F}" dt="2020-06-21T13:11:12.258" v="2065"/>
          <ac:spMkLst>
            <pc:docMk/>
            <pc:sldMk cId="1993370526" sldId="432"/>
            <ac:spMk id="67" creationId="{53176EB0-BFDD-4AAF-B73B-EE5A84752BE9}"/>
          </ac:spMkLst>
        </pc:spChg>
        <pc:spChg chg="add mod">
          <ac:chgData name="Kulinich Bohdan" userId="48e65c9f34e137d0" providerId="LiveId" clId="{870BF2BF-A78E-485B-B053-43610552463F}" dt="2020-06-21T13:11:50.029" v="2076" actId="1076"/>
          <ac:spMkLst>
            <pc:docMk/>
            <pc:sldMk cId="1993370526" sldId="432"/>
            <ac:spMk id="68" creationId="{3E0FDD9A-F5CC-4C32-B020-CC6E315610A0}"/>
          </ac:spMkLst>
        </pc:spChg>
        <pc:spChg chg="add mod">
          <ac:chgData name="Kulinich Bohdan" userId="48e65c9f34e137d0" providerId="LiveId" clId="{870BF2BF-A78E-485B-B053-43610552463F}" dt="2020-06-21T13:11:50.029" v="2076" actId="1076"/>
          <ac:spMkLst>
            <pc:docMk/>
            <pc:sldMk cId="1993370526" sldId="432"/>
            <ac:spMk id="69" creationId="{8BCC4A93-B15C-4185-BBE6-3B47B47F437E}"/>
          </ac:spMkLst>
        </pc:spChg>
        <pc:spChg chg="add mod">
          <ac:chgData name="Kulinich Bohdan" userId="48e65c9f34e137d0" providerId="LiveId" clId="{870BF2BF-A78E-485B-B053-43610552463F}" dt="2020-06-21T13:13:52.199" v="2101" actId="1076"/>
          <ac:spMkLst>
            <pc:docMk/>
            <pc:sldMk cId="1993370526" sldId="432"/>
            <ac:spMk id="70" creationId="{87665628-416C-49B9-A198-57574EBB8FC9}"/>
          </ac:spMkLst>
        </pc:spChg>
        <pc:picChg chg="add del mod">
          <ac:chgData name="Kulinich Bohdan" userId="48e65c9f34e137d0" providerId="LiveId" clId="{870BF2BF-A78E-485B-B053-43610552463F}" dt="2020-06-21T11:05:29.269" v="555" actId="478"/>
          <ac:picMkLst>
            <pc:docMk/>
            <pc:sldMk cId="1993370526" sldId="432"/>
            <ac:picMk id="24" creationId="{94A4B922-E4A3-4633-BC2F-DFC185CFA115}"/>
          </ac:picMkLst>
        </pc:picChg>
        <pc:picChg chg="add del mod">
          <ac:chgData name="Kulinich Bohdan" userId="48e65c9f34e137d0" providerId="LiveId" clId="{870BF2BF-A78E-485B-B053-43610552463F}" dt="2020-06-21T12:34:25.238" v="1776" actId="478"/>
          <ac:picMkLst>
            <pc:docMk/>
            <pc:sldMk cId="1993370526" sldId="432"/>
            <ac:picMk id="26" creationId="{C54F2132-AE33-4273-B3B2-3838BDB5E35B}"/>
          </ac:picMkLst>
        </pc:picChg>
        <pc:picChg chg="add del mod">
          <ac:chgData name="Kulinich Bohdan" userId="48e65c9f34e137d0" providerId="LiveId" clId="{870BF2BF-A78E-485B-B053-43610552463F}" dt="2020-06-21T12:34:25.238" v="1776" actId="478"/>
          <ac:picMkLst>
            <pc:docMk/>
            <pc:sldMk cId="1993370526" sldId="432"/>
            <ac:picMk id="28" creationId="{AFD719BE-B3D5-47CD-A404-E7B10E9894CC}"/>
          </ac:picMkLst>
        </pc:picChg>
        <pc:picChg chg="add del mod modCrop">
          <ac:chgData name="Kulinich Bohdan" userId="48e65c9f34e137d0" providerId="LiveId" clId="{870BF2BF-A78E-485B-B053-43610552463F}" dt="2020-06-21T12:34:21.653" v="1773" actId="478"/>
          <ac:picMkLst>
            <pc:docMk/>
            <pc:sldMk cId="1993370526" sldId="432"/>
            <ac:picMk id="32" creationId="{30DDFF69-B7ED-43D5-8D32-2DDA259E4258}"/>
          </ac:picMkLst>
        </pc:picChg>
        <pc:picChg chg="add mod">
          <ac:chgData name="Kulinich Bohdan" userId="48e65c9f34e137d0" providerId="LiveId" clId="{870BF2BF-A78E-485B-B053-43610552463F}" dt="2020-06-21T12:50:29.787" v="1782"/>
          <ac:picMkLst>
            <pc:docMk/>
            <pc:sldMk cId="1993370526" sldId="432"/>
            <ac:picMk id="38" creationId="{85E4B46D-598B-46CE-AC6D-5B4D0458D77E}"/>
          </ac:picMkLst>
        </pc:picChg>
        <pc:picChg chg="add mod">
          <ac:chgData name="Kulinich Bohdan" userId="48e65c9f34e137d0" providerId="LiveId" clId="{870BF2BF-A78E-485B-B053-43610552463F}" dt="2020-06-21T12:53:55.422" v="1936" actId="1076"/>
          <ac:picMkLst>
            <pc:docMk/>
            <pc:sldMk cId="1993370526" sldId="432"/>
            <ac:picMk id="43" creationId="{6AA21D22-3EDD-46A8-BC5B-7023545648F3}"/>
          </ac:picMkLst>
        </pc:picChg>
        <pc:picChg chg="del">
          <ac:chgData name="Kulinich Bohdan" userId="48e65c9f34e137d0" providerId="LiveId" clId="{870BF2BF-A78E-485B-B053-43610552463F}" dt="2020-06-21T10:43:05.086" v="330" actId="478"/>
          <ac:picMkLst>
            <pc:docMk/>
            <pc:sldMk cId="1993370526" sldId="432"/>
            <ac:picMk id="53" creationId="{CE297963-9688-41ED-87B1-A5F7DBB112D2}"/>
          </ac:picMkLst>
        </pc:picChg>
        <pc:cxnChg chg="add del mod">
          <ac:chgData name="Kulinich Bohdan" userId="48e65c9f34e137d0" providerId="LiveId" clId="{870BF2BF-A78E-485B-B053-43610552463F}" dt="2020-06-21T12:34:23.118" v="1774" actId="478"/>
          <ac:cxnSpMkLst>
            <pc:docMk/>
            <pc:sldMk cId="1993370526" sldId="432"/>
            <ac:cxnSpMk id="5" creationId="{6F08842F-3075-461E-8AEA-0A5D2C36E128}"/>
          </ac:cxnSpMkLst>
        </pc:cxnChg>
        <pc:cxnChg chg="add del mod">
          <ac:chgData name="Kulinich Bohdan" userId="48e65c9f34e137d0" providerId="LiveId" clId="{870BF2BF-A78E-485B-B053-43610552463F}" dt="2020-06-21T12:34:24.302" v="1775" actId="478"/>
          <ac:cxnSpMkLst>
            <pc:docMk/>
            <pc:sldMk cId="1993370526" sldId="432"/>
            <ac:cxnSpMk id="12" creationId="{BD4C6F39-AEB7-4CEE-975A-5C5868814E87}"/>
          </ac:cxnSpMkLst>
        </pc:cxnChg>
        <pc:cxnChg chg="add del mod">
          <ac:chgData name="Kulinich Bohdan" userId="48e65c9f34e137d0" providerId="LiveId" clId="{870BF2BF-A78E-485B-B053-43610552463F}" dt="2020-06-21T12:34:24.302" v="1775" actId="478"/>
          <ac:cxnSpMkLst>
            <pc:docMk/>
            <pc:sldMk cId="1993370526" sldId="432"/>
            <ac:cxnSpMk id="18" creationId="{350E5EC2-8CD3-41A5-BDD1-184AA6AE21E5}"/>
          </ac:cxnSpMkLst>
        </pc:cxnChg>
        <pc:cxnChg chg="add del mod">
          <ac:chgData name="Kulinich Bohdan" userId="48e65c9f34e137d0" providerId="LiveId" clId="{870BF2BF-A78E-485B-B053-43610552463F}" dt="2020-06-21T12:34:24.302" v="1775" actId="478"/>
          <ac:cxnSpMkLst>
            <pc:docMk/>
            <pc:sldMk cId="1993370526" sldId="432"/>
            <ac:cxnSpMk id="21" creationId="{D2ECCB3F-A86B-44B3-B105-566529FBD721}"/>
          </ac:cxnSpMkLst>
        </pc:cxnChg>
        <pc:cxnChg chg="del">
          <ac:chgData name="Kulinich Bohdan" userId="48e65c9f34e137d0" providerId="LiveId" clId="{870BF2BF-A78E-485B-B053-43610552463F}" dt="2020-06-21T10:43:02.436" v="328" actId="478"/>
          <ac:cxnSpMkLst>
            <pc:docMk/>
            <pc:sldMk cId="1993370526" sldId="432"/>
            <ac:cxnSpMk id="25" creationId="{DEED1FA6-DE52-4773-92C6-14E94E3FE3C0}"/>
          </ac:cxnSpMkLst>
        </pc:cxnChg>
        <pc:cxnChg chg="del">
          <ac:chgData name="Kulinich Bohdan" userId="48e65c9f34e137d0" providerId="LiveId" clId="{870BF2BF-A78E-485B-B053-43610552463F}" dt="2020-06-21T10:43:02.436" v="328" actId="478"/>
          <ac:cxnSpMkLst>
            <pc:docMk/>
            <pc:sldMk cId="1993370526" sldId="432"/>
            <ac:cxnSpMk id="26" creationId="{C28975EE-76AB-4BE9-83D8-0338E75C65F7}"/>
          </ac:cxnSpMkLst>
        </pc:cxnChg>
        <pc:cxnChg chg="del">
          <ac:chgData name="Kulinich Bohdan" userId="48e65c9f34e137d0" providerId="LiveId" clId="{870BF2BF-A78E-485B-B053-43610552463F}" dt="2020-06-21T10:43:02.436" v="328" actId="478"/>
          <ac:cxnSpMkLst>
            <pc:docMk/>
            <pc:sldMk cId="1993370526" sldId="432"/>
            <ac:cxnSpMk id="27" creationId="{66A41CF4-4097-4E5B-9FD4-CC8CC21CA139}"/>
          </ac:cxnSpMkLst>
        </pc:cxnChg>
        <pc:cxnChg chg="del">
          <ac:chgData name="Kulinich Bohdan" userId="48e65c9f34e137d0" providerId="LiveId" clId="{870BF2BF-A78E-485B-B053-43610552463F}" dt="2020-06-21T10:43:02.436" v="328" actId="478"/>
          <ac:cxnSpMkLst>
            <pc:docMk/>
            <pc:sldMk cId="1993370526" sldId="432"/>
            <ac:cxnSpMk id="28" creationId="{32FA06D2-BBC8-4861-BE8B-45791DA31504}"/>
          </ac:cxnSpMkLst>
        </pc:cxnChg>
        <pc:cxnChg chg="del">
          <ac:chgData name="Kulinich Bohdan" userId="48e65c9f34e137d0" providerId="LiveId" clId="{870BF2BF-A78E-485B-B053-43610552463F}" dt="2020-06-21T10:43:02.436" v="328" actId="478"/>
          <ac:cxnSpMkLst>
            <pc:docMk/>
            <pc:sldMk cId="1993370526" sldId="432"/>
            <ac:cxnSpMk id="29" creationId="{71AF063A-49B6-4C75-ACF9-B88CB03C8640}"/>
          </ac:cxnSpMkLst>
        </pc:cxnChg>
        <pc:cxnChg chg="del">
          <ac:chgData name="Kulinich Bohdan" userId="48e65c9f34e137d0" providerId="LiveId" clId="{870BF2BF-A78E-485B-B053-43610552463F}" dt="2020-06-21T10:43:02.436" v="328" actId="478"/>
          <ac:cxnSpMkLst>
            <pc:docMk/>
            <pc:sldMk cId="1993370526" sldId="432"/>
            <ac:cxnSpMk id="30" creationId="{944006E0-F457-48A9-8EDE-951FE1B4E4A9}"/>
          </ac:cxnSpMkLst>
        </pc:cxnChg>
        <pc:cxnChg chg="del">
          <ac:chgData name="Kulinich Bohdan" userId="48e65c9f34e137d0" providerId="LiveId" clId="{870BF2BF-A78E-485B-B053-43610552463F}" dt="2020-06-21T10:43:02.436" v="328" actId="478"/>
          <ac:cxnSpMkLst>
            <pc:docMk/>
            <pc:sldMk cId="1993370526" sldId="432"/>
            <ac:cxnSpMk id="31" creationId="{6B8140D6-B998-4902-9E28-DB03F0743C1B}"/>
          </ac:cxnSpMkLst>
        </pc:cxnChg>
        <pc:cxnChg chg="del">
          <ac:chgData name="Kulinich Bohdan" userId="48e65c9f34e137d0" providerId="LiveId" clId="{870BF2BF-A78E-485B-B053-43610552463F}" dt="2020-06-21T10:43:02.436" v="328" actId="478"/>
          <ac:cxnSpMkLst>
            <pc:docMk/>
            <pc:sldMk cId="1993370526" sldId="432"/>
            <ac:cxnSpMk id="32" creationId="{70E0788F-541C-449A-BD11-24630BAA28C6}"/>
          </ac:cxnSpMkLst>
        </pc:cxnChg>
        <pc:cxnChg chg="add mod">
          <ac:chgData name="Kulinich Bohdan" userId="48e65c9f34e137d0" providerId="LiveId" clId="{870BF2BF-A78E-485B-B053-43610552463F}" dt="2020-06-21T12:53:58.834" v="1937" actId="1076"/>
          <ac:cxnSpMkLst>
            <pc:docMk/>
            <pc:sldMk cId="1993370526" sldId="432"/>
            <ac:cxnSpMk id="33" creationId="{66AC7F14-2579-48F3-B328-727DFB1FA3AA}"/>
          </ac:cxnSpMkLst>
        </pc:cxnChg>
        <pc:cxnChg chg="del">
          <ac:chgData name="Kulinich Bohdan" userId="48e65c9f34e137d0" providerId="LiveId" clId="{870BF2BF-A78E-485B-B053-43610552463F}" dt="2020-06-21T10:43:02.436" v="328" actId="478"/>
          <ac:cxnSpMkLst>
            <pc:docMk/>
            <pc:sldMk cId="1993370526" sldId="432"/>
            <ac:cxnSpMk id="34" creationId="{0E2ED124-2E0D-49BB-8B4F-3C204A768CCD}"/>
          </ac:cxnSpMkLst>
        </pc:cxnChg>
        <pc:cxnChg chg="del">
          <ac:chgData name="Kulinich Bohdan" userId="48e65c9f34e137d0" providerId="LiveId" clId="{870BF2BF-A78E-485B-B053-43610552463F}" dt="2020-06-21T10:43:02.436" v="328" actId="478"/>
          <ac:cxnSpMkLst>
            <pc:docMk/>
            <pc:sldMk cId="1993370526" sldId="432"/>
            <ac:cxnSpMk id="36" creationId="{B7825C65-B627-4840-8DFF-396BCC4C1C95}"/>
          </ac:cxnSpMkLst>
        </pc:cxnChg>
        <pc:cxnChg chg="del">
          <ac:chgData name="Kulinich Bohdan" userId="48e65c9f34e137d0" providerId="LiveId" clId="{870BF2BF-A78E-485B-B053-43610552463F}" dt="2020-06-21T10:43:02.436" v="328" actId="478"/>
          <ac:cxnSpMkLst>
            <pc:docMk/>
            <pc:sldMk cId="1993370526" sldId="432"/>
            <ac:cxnSpMk id="37" creationId="{A4CA6752-88E9-42A5-9B37-DA0A065EAA04}"/>
          </ac:cxnSpMkLst>
        </pc:cxnChg>
        <pc:cxnChg chg="del">
          <ac:chgData name="Kulinich Bohdan" userId="48e65c9f34e137d0" providerId="LiveId" clId="{870BF2BF-A78E-485B-B053-43610552463F}" dt="2020-06-21T10:43:02.436" v="328" actId="478"/>
          <ac:cxnSpMkLst>
            <pc:docMk/>
            <pc:sldMk cId="1993370526" sldId="432"/>
            <ac:cxnSpMk id="38" creationId="{9DDC4D0D-1589-470C-986C-3333B2A1FE98}"/>
          </ac:cxnSpMkLst>
        </pc:cxnChg>
        <pc:cxnChg chg="del">
          <ac:chgData name="Kulinich Bohdan" userId="48e65c9f34e137d0" providerId="LiveId" clId="{870BF2BF-A78E-485B-B053-43610552463F}" dt="2020-06-21T10:43:03.796" v="329" actId="478"/>
          <ac:cxnSpMkLst>
            <pc:docMk/>
            <pc:sldMk cId="1993370526" sldId="432"/>
            <ac:cxnSpMk id="40" creationId="{BFF8C178-5C62-4010-8C9F-0A935365695A}"/>
          </ac:cxnSpMkLst>
        </pc:cxnChg>
        <pc:cxnChg chg="del">
          <ac:chgData name="Kulinich Bohdan" userId="48e65c9f34e137d0" providerId="LiveId" clId="{870BF2BF-A78E-485B-B053-43610552463F}" dt="2020-06-21T10:43:03.796" v="329" actId="478"/>
          <ac:cxnSpMkLst>
            <pc:docMk/>
            <pc:sldMk cId="1993370526" sldId="432"/>
            <ac:cxnSpMk id="41" creationId="{6EC3F9BB-A5AE-425A-BAF5-4597D4F8C6C1}"/>
          </ac:cxnSpMkLst>
        </pc:cxnChg>
        <pc:cxnChg chg="del">
          <ac:chgData name="Kulinich Bohdan" userId="48e65c9f34e137d0" providerId="LiveId" clId="{870BF2BF-A78E-485B-B053-43610552463F}" dt="2020-06-21T10:43:03.796" v="329" actId="478"/>
          <ac:cxnSpMkLst>
            <pc:docMk/>
            <pc:sldMk cId="1993370526" sldId="432"/>
            <ac:cxnSpMk id="42" creationId="{60A3C92C-D8F4-4648-A376-1BE7FE903959}"/>
          </ac:cxnSpMkLst>
        </pc:cxnChg>
        <pc:cxnChg chg="del">
          <ac:chgData name="Kulinich Bohdan" userId="48e65c9f34e137d0" providerId="LiveId" clId="{870BF2BF-A78E-485B-B053-43610552463F}" dt="2020-06-21T10:43:03.796" v="329" actId="478"/>
          <ac:cxnSpMkLst>
            <pc:docMk/>
            <pc:sldMk cId="1993370526" sldId="432"/>
            <ac:cxnSpMk id="44" creationId="{3210E4ED-FEAE-4624-BEE2-96B9245D404D}"/>
          </ac:cxnSpMkLst>
        </pc:cxnChg>
        <pc:cxnChg chg="del">
          <ac:chgData name="Kulinich Bohdan" userId="48e65c9f34e137d0" providerId="LiveId" clId="{870BF2BF-A78E-485B-B053-43610552463F}" dt="2020-06-21T10:43:03.796" v="329" actId="478"/>
          <ac:cxnSpMkLst>
            <pc:docMk/>
            <pc:sldMk cId="1993370526" sldId="432"/>
            <ac:cxnSpMk id="45" creationId="{AAC0F1E8-AAD5-45B7-A149-29A1DCA3244A}"/>
          </ac:cxnSpMkLst>
        </pc:cxnChg>
        <pc:cxnChg chg="del">
          <ac:chgData name="Kulinich Bohdan" userId="48e65c9f34e137d0" providerId="LiveId" clId="{870BF2BF-A78E-485B-B053-43610552463F}" dt="2020-06-21T10:43:03.796" v="329" actId="478"/>
          <ac:cxnSpMkLst>
            <pc:docMk/>
            <pc:sldMk cId="1993370526" sldId="432"/>
            <ac:cxnSpMk id="46" creationId="{ACD5B82F-0014-4B53-BCED-590A816CDEE1}"/>
          </ac:cxnSpMkLst>
        </pc:cxnChg>
        <pc:cxnChg chg="del">
          <ac:chgData name="Kulinich Bohdan" userId="48e65c9f34e137d0" providerId="LiveId" clId="{870BF2BF-A78E-485B-B053-43610552463F}" dt="2020-06-21T10:43:03.796" v="329" actId="478"/>
          <ac:cxnSpMkLst>
            <pc:docMk/>
            <pc:sldMk cId="1993370526" sldId="432"/>
            <ac:cxnSpMk id="47" creationId="{437F051C-0522-4E8C-A332-13937DAB9EC8}"/>
          </ac:cxnSpMkLst>
        </pc:cxnChg>
        <pc:cxnChg chg="del">
          <ac:chgData name="Kulinich Bohdan" userId="48e65c9f34e137d0" providerId="LiveId" clId="{870BF2BF-A78E-485B-B053-43610552463F}" dt="2020-06-21T10:43:03.796" v="329" actId="478"/>
          <ac:cxnSpMkLst>
            <pc:docMk/>
            <pc:sldMk cId="1993370526" sldId="432"/>
            <ac:cxnSpMk id="48" creationId="{5AD0E478-0E87-429D-AFE5-3EC8B4297945}"/>
          </ac:cxnSpMkLst>
        </pc:cxnChg>
        <pc:cxnChg chg="add mod ord">
          <ac:chgData name="Kulinich Bohdan" userId="48e65c9f34e137d0" providerId="LiveId" clId="{870BF2BF-A78E-485B-B053-43610552463F}" dt="2020-06-21T13:06:41.686" v="1986" actId="167"/>
          <ac:cxnSpMkLst>
            <pc:docMk/>
            <pc:sldMk cId="1993370526" sldId="432"/>
            <ac:cxnSpMk id="48" creationId="{A56A5C88-D025-4FF4-987D-7F3C49BEE7B9}"/>
          </ac:cxnSpMkLst>
        </pc:cxnChg>
        <pc:cxnChg chg="del">
          <ac:chgData name="Kulinich Bohdan" userId="48e65c9f34e137d0" providerId="LiveId" clId="{870BF2BF-A78E-485B-B053-43610552463F}" dt="2020-06-21T10:43:03.796" v="329" actId="478"/>
          <ac:cxnSpMkLst>
            <pc:docMk/>
            <pc:sldMk cId="1993370526" sldId="432"/>
            <ac:cxnSpMk id="49" creationId="{9572636E-891B-4A16-9B99-D2A31C236221}"/>
          </ac:cxnSpMkLst>
        </pc:cxnChg>
        <pc:cxnChg chg="del">
          <ac:chgData name="Kulinich Bohdan" userId="48e65c9f34e137d0" providerId="LiveId" clId="{870BF2BF-A78E-485B-B053-43610552463F}" dt="2020-06-21T10:43:03.796" v="329" actId="478"/>
          <ac:cxnSpMkLst>
            <pc:docMk/>
            <pc:sldMk cId="1993370526" sldId="432"/>
            <ac:cxnSpMk id="50" creationId="{0DBAF55A-FE35-4AAC-97E3-F47A6F9D68C2}"/>
          </ac:cxnSpMkLst>
        </pc:cxnChg>
        <pc:cxnChg chg="del">
          <ac:chgData name="Kulinich Bohdan" userId="48e65c9f34e137d0" providerId="LiveId" clId="{870BF2BF-A78E-485B-B053-43610552463F}" dt="2020-06-21T10:43:03.796" v="329" actId="478"/>
          <ac:cxnSpMkLst>
            <pc:docMk/>
            <pc:sldMk cId="1993370526" sldId="432"/>
            <ac:cxnSpMk id="51" creationId="{250F20BD-CF25-4349-8266-A7177F0F7FAC}"/>
          </ac:cxnSpMkLst>
        </pc:cxnChg>
        <pc:cxnChg chg="add mod ord">
          <ac:chgData name="Kulinich Bohdan" userId="48e65c9f34e137d0" providerId="LiveId" clId="{870BF2BF-A78E-485B-B053-43610552463F}" dt="2020-06-21T13:06:41.686" v="1986" actId="167"/>
          <ac:cxnSpMkLst>
            <pc:docMk/>
            <pc:sldMk cId="1993370526" sldId="432"/>
            <ac:cxnSpMk id="51" creationId="{7B836021-C7C6-4794-8C6C-1E58848BBB23}"/>
          </ac:cxnSpMkLst>
        </pc:cxnChg>
        <pc:cxnChg chg="del">
          <ac:chgData name="Kulinich Bohdan" userId="48e65c9f34e137d0" providerId="LiveId" clId="{870BF2BF-A78E-485B-B053-43610552463F}" dt="2020-06-21T10:43:03.796" v="329" actId="478"/>
          <ac:cxnSpMkLst>
            <pc:docMk/>
            <pc:sldMk cId="1993370526" sldId="432"/>
            <ac:cxnSpMk id="52" creationId="{292E4F1F-3652-408C-8712-F8E0B5685B23}"/>
          </ac:cxnSpMkLst>
        </pc:cxnChg>
        <pc:cxnChg chg="add mod">
          <ac:chgData name="Kulinich Bohdan" userId="48e65c9f34e137d0" providerId="LiveId" clId="{870BF2BF-A78E-485B-B053-43610552463F}" dt="2020-06-21T13:11:50.029" v="2076" actId="1076"/>
          <ac:cxnSpMkLst>
            <pc:docMk/>
            <pc:sldMk cId="1993370526" sldId="432"/>
            <ac:cxnSpMk id="57" creationId="{D9A7893A-99BE-4E81-9B8C-6B5FF4D2437D}"/>
          </ac:cxnSpMkLst>
        </pc:cxnChg>
        <pc:cxnChg chg="add mod">
          <ac:chgData name="Kulinich Bohdan" userId="48e65c9f34e137d0" providerId="LiveId" clId="{870BF2BF-A78E-485B-B053-43610552463F}" dt="2020-06-21T13:11:50.029" v="2076" actId="1076"/>
          <ac:cxnSpMkLst>
            <pc:docMk/>
            <pc:sldMk cId="1993370526" sldId="432"/>
            <ac:cxnSpMk id="58" creationId="{4866D757-6CA7-41B5-8510-2A3B6FA66E1D}"/>
          </ac:cxnSpMkLst>
        </pc:cxnChg>
      </pc:sldChg>
      <pc:sldChg chg="addSp delSp modSp add del">
        <pc:chgData name="Kulinich Bohdan" userId="48e65c9f34e137d0" providerId="LiveId" clId="{870BF2BF-A78E-485B-B053-43610552463F}" dt="2020-06-22T02:23:09.316" v="4615" actId="47"/>
        <pc:sldMkLst>
          <pc:docMk/>
          <pc:sldMk cId="1445245970" sldId="433"/>
        </pc:sldMkLst>
        <pc:cxnChg chg="add del mod">
          <ac:chgData name="Kulinich Bohdan" userId="48e65c9f34e137d0" providerId="LiveId" clId="{870BF2BF-A78E-485B-B053-43610552463F}" dt="2020-06-21T11:03:22.579" v="532"/>
          <ac:cxnSpMkLst>
            <pc:docMk/>
            <pc:sldMk cId="1445245970" sldId="433"/>
            <ac:cxnSpMk id="28" creationId="{795E3AEA-AA9A-4898-9269-5FF60060831C}"/>
          </ac:cxnSpMkLst>
        </pc:cxnChg>
      </pc:sldChg>
      <pc:sldChg chg="add del">
        <pc:chgData name="Kulinich Bohdan" userId="48e65c9f34e137d0" providerId="LiveId" clId="{870BF2BF-A78E-485B-B053-43610552463F}" dt="2020-06-21T11:03:25.459" v="534"/>
        <pc:sldMkLst>
          <pc:docMk/>
          <pc:sldMk cId="195918559" sldId="434"/>
        </pc:sldMkLst>
      </pc:sldChg>
      <pc:sldChg chg="addSp delSp modSp add mod ord modAnim">
        <pc:chgData name="Kulinich Bohdan" userId="48e65c9f34e137d0" providerId="LiveId" clId="{870BF2BF-A78E-485B-B053-43610552463F}" dt="2020-06-21T12:30:28.337" v="1770"/>
        <pc:sldMkLst>
          <pc:docMk/>
          <pc:sldMk cId="3678422849" sldId="434"/>
        </pc:sldMkLst>
        <pc:spChg chg="add del mod">
          <ac:chgData name="Kulinich Bohdan" userId="48e65c9f34e137d0" providerId="LiveId" clId="{870BF2BF-A78E-485B-B053-43610552463F}" dt="2020-06-21T12:29:56.967" v="1769" actId="478"/>
          <ac:spMkLst>
            <pc:docMk/>
            <pc:sldMk cId="3678422849" sldId="434"/>
            <ac:spMk id="31" creationId="{92C90145-984D-4DBF-890C-AF74CB2EC918}"/>
          </ac:spMkLst>
        </pc:spChg>
      </pc:sldChg>
      <pc:sldChg chg="addSp delSp modSp add mod modTransition delAnim modAnim">
        <pc:chgData name="Kulinich Bohdan" userId="48e65c9f34e137d0" providerId="LiveId" clId="{870BF2BF-A78E-485B-B053-43610552463F}" dt="2020-06-21T12:31:08.177" v="1772"/>
        <pc:sldMkLst>
          <pc:docMk/>
          <pc:sldMk cId="892203634" sldId="435"/>
        </pc:sldMkLst>
        <pc:spChg chg="add del">
          <ac:chgData name="Kulinich Bohdan" userId="48e65c9f34e137d0" providerId="LiveId" clId="{870BF2BF-A78E-485B-B053-43610552463F}" dt="2020-06-21T12:24:42.350" v="1713" actId="478"/>
          <ac:spMkLst>
            <pc:docMk/>
            <pc:sldMk cId="892203634" sldId="435"/>
            <ac:spMk id="2" creationId="{1C563075-FE0C-4BE9-A42F-C7E7319DC236}"/>
          </ac:spMkLst>
        </pc:spChg>
        <pc:spChg chg="del">
          <ac:chgData name="Kulinich Bohdan" userId="48e65c9f34e137d0" providerId="LiveId" clId="{870BF2BF-A78E-485B-B053-43610552463F}" dt="2020-06-21T12:27:05.215" v="1735" actId="478"/>
          <ac:spMkLst>
            <pc:docMk/>
            <pc:sldMk cId="892203634" sldId="435"/>
            <ac:spMk id="6" creationId="{B146356A-0F2F-42B8-929E-E9A0452B186F}"/>
          </ac:spMkLst>
        </pc:spChg>
        <pc:spChg chg="del">
          <ac:chgData name="Kulinich Bohdan" userId="48e65c9f34e137d0" providerId="LiveId" clId="{870BF2BF-A78E-485B-B053-43610552463F}" dt="2020-06-21T12:27:05.215" v="1735" actId="478"/>
          <ac:spMkLst>
            <pc:docMk/>
            <pc:sldMk cId="892203634" sldId="435"/>
            <ac:spMk id="7" creationId="{DF401742-B79A-4A0E-BC63-9DA09D378A5F}"/>
          </ac:spMkLst>
        </pc:spChg>
        <pc:spChg chg="del">
          <ac:chgData name="Kulinich Bohdan" userId="48e65c9f34e137d0" providerId="LiveId" clId="{870BF2BF-A78E-485B-B053-43610552463F}" dt="2020-06-21T12:27:05.215" v="1735" actId="478"/>
          <ac:spMkLst>
            <pc:docMk/>
            <pc:sldMk cId="892203634" sldId="435"/>
            <ac:spMk id="8" creationId="{1D14C5CA-5C30-4CEE-AB51-F884BCE0D74A}"/>
          </ac:spMkLst>
        </pc:spChg>
        <pc:spChg chg="del">
          <ac:chgData name="Kulinich Bohdan" userId="48e65c9f34e137d0" providerId="LiveId" clId="{870BF2BF-A78E-485B-B053-43610552463F}" dt="2020-06-21T12:27:05.215" v="1735" actId="478"/>
          <ac:spMkLst>
            <pc:docMk/>
            <pc:sldMk cId="892203634" sldId="435"/>
            <ac:spMk id="9" creationId="{8BFA3460-62C9-4987-96B2-F4A377FF7E81}"/>
          </ac:spMkLst>
        </pc:spChg>
        <pc:spChg chg="del">
          <ac:chgData name="Kulinich Bohdan" userId="48e65c9f34e137d0" providerId="LiveId" clId="{870BF2BF-A78E-485B-B053-43610552463F}" dt="2020-06-21T12:27:05.215" v="1735" actId="478"/>
          <ac:spMkLst>
            <pc:docMk/>
            <pc:sldMk cId="892203634" sldId="435"/>
            <ac:spMk id="10" creationId="{51AFE2F5-8C80-4A81-BB8B-5022D73CF671}"/>
          </ac:spMkLst>
        </pc:spChg>
        <pc:spChg chg="del mod modVis">
          <ac:chgData name="Kulinich Bohdan" userId="48e65c9f34e137d0" providerId="LiveId" clId="{870BF2BF-A78E-485B-B053-43610552463F}" dt="2020-06-21T12:26:58.551" v="1731" actId="478"/>
          <ac:spMkLst>
            <pc:docMk/>
            <pc:sldMk cId="892203634" sldId="435"/>
            <ac:spMk id="11" creationId="{A65A6898-49B6-4CCE-82DF-518E4173EB8D}"/>
          </ac:spMkLst>
        </pc:spChg>
        <pc:spChg chg="del">
          <ac:chgData name="Kulinich Bohdan" userId="48e65c9f34e137d0" providerId="LiveId" clId="{870BF2BF-A78E-485B-B053-43610552463F}" dt="2020-06-21T12:27:07.061" v="1736" actId="478"/>
          <ac:spMkLst>
            <pc:docMk/>
            <pc:sldMk cId="892203634" sldId="435"/>
            <ac:spMk id="13" creationId="{9DB8B00D-76DB-49C7-B021-41E9808E7F3F}"/>
          </ac:spMkLst>
        </pc:spChg>
        <pc:spChg chg="del">
          <ac:chgData name="Kulinich Bohdan" userId="48e65c9f34e137d0" providerId="LiveId" clId="{870BF2BF-A78E-485B-B053-43610552463F}" dt="2020-06-21T12:27:07.061" v="1736" actId="478"/>
          <ac:spMkLst>
            <pc:docMk/>
            <pc:sldMk cId="892203634" sldId="435"/>
            <ac:spMk id="14" creationId="{1D0AD022-E1EA-4C30-8552-574E5701652D}"/>
          </ac:spMkLst>
        </pc:spChg>
        <pc:spChg chg="del">
          <ac:chgData name="Kulinich Bohdan" userId="48e65c9f34e137d0" providerId="LiveId" clId="{870BF2BF-A78E-485B-B053-43610552463F}" dt="2020-06-21T12:27:07.061" v="1736" actId="478"/>
          <ac:spMkLst>
            <pc:docMk/>
            <pc:sldMk cId="892203634" sldId="435"/>
            <ac:spMk id="15" creationId="{DCB5175D-CA6F-421E-80CF-9AA59D3FD472}"/>
          </ac:spMkLst>
        </pc:spChg>
        <pc:spChg chg="del">
          <ac:chgData name="Kulinich Bohdan" userId="48e65c9f34e137d0" providerId="LiveId" clId="{870BF2BF-A78E-485B-B053-43610552463F}" dt="2020-06-21T12:27:07.061" v="1736" actId="478"/>
          <ac:spMkLst>
            <pc:docMk/>
            <pc:sldMk cId="892203634" sldId="435"/>
            <ac:spMk id="16" creationId="{7F44B0F7-6C14-4FDA-9D75-D53DF99F5391}"/>
          </ac:spMkLst>
        </pc:spChg>
        <pc:spChg chg="del">
          <ac:chgData name="Kulinich Bohdan" userId="48e65c9f34e137d0" providerId="LiveId" clId="{870BF2BF-A78E-485B-B053-43610552463F}" dt="2020-06-21T12:27:07.061" v="1736" actId="478"/>
          <ac:spMkLst>
            <pc:docMk/>
            <pc:sldMk cId="892203634" sldId="435"/>
            <ac:spMk id="17" creationId="{0A7CBE26-C100-480C-B0BC-F1AA0ED398D0}"/>
          </ac:spMkLst>
        </pc:spChg>
        <pc:spChg chg="del mod modVis">
          <ac:chgData name="Kulinich Bohdan" userId="48e65c9f34e137d0" providerId="LiveId" clId="{870BF2BF-A78E-485B-B053-43610552463F}" dt="2020-06-21T12:26:59.500" v="1732" actId="478"/>
          <ac:spMkLst>
            <pc:docMk/>
            <pc:sldMk cId="892203634" sldId="435"/>
            <ac:spMk id="25" creationId="{B7899D06-6F74-48AF-B805-DF10394AED28}"/>
          </ac:spMkLst>
        </pc:spChg>
        <pc:spChg chg="del mod modVis">
          <ac:chgData name="Kulinich Bohdan" userId="48e65c9f34e137d0" providerId="LiveId" clId="{870BF2BF-A78E-485B-B053-43610552463F}" dt="2020-06-21T12:27:00.216" v="1733" actId="478"/>
          <ac:spMkLst>
            <pc:docMk/>
            <pc:sldMk cId="892203634" sldId="435"/>
            <ac:spMk id="27" creationId="{613D9104-6894-48A8-BC1C-CCAA8373E83D}"/>
          </ac:spMkLst>
        </pc:spChg>
        <pc:spChg chg="del">
          <ac:chgData name="Kulinich Bohdan" userId="48e65c9f34e137d0" providerId="LiveId" clId="{870BF2BF-A78E-485B-B053-43610552463F}" dt="2020-06-21T11:42:27" v="751" actId="478"/>
          <ac:spMkLst>
            <pc:docMk/>
            <pc:sldMk cId="892203634" sldId="435"/>
            <ac:spMk id="29" creationId="{B29582C3-9489-4A57-B04F-D910854CCC2A}"/>
          </ac:spMkLst>
        </pc:spChg>
        <pc:spChg chg="mod modVis">
          <ac:chgData name="Kulinich Bohdan" userId="48e65c9f34e137d0" providerId="LiveId" clId="{870BF2BF-A78E-485B-B053-43610552463F}" dt="2020-06-21T12:15:40.076" v="1306" actId="14429"/>
          <ac:spMkLst>
            <pc:docMk/>
            <pc:sldMk cId="892203634" sldId="435"/>
            <ac:spMk id="30" creationId="{C2B567A2-D71F-49E6-9E3D-9650A7DA7393}"/>
          </ac:spMkLst>
        </pc:spChg>
        <pc:spChg chg="add mod">
          <ac:chgData name="Kulinich Bohdan" userId="48e65c9f34e137d0" providerId="LiveId" clId="{870BF2BF-A78E-485B-B053-43610552463F}" dt="2020-06-21T12:12:14.906" v="1078" actId="14100"/>
          <ac:spMkLst>
            <pc:docMk/>
            <pc:sldMk cId="892203634" sldId="435"/>
            <ac:spMk id="32" creationId="{2B85EDA9-5784-4E69-80E5-9732B3331A11}"/>
          </ac:spMkLst>
        </pc:spChg>
        <pc:spChg chg="add mod">
          <ac:chgData name="Kulinich Bohdan" userId="48e65c9f34e137d0" providerId="LiveId" clId="{870BF2BF-A78E-485B-B053-43610552463F}" dt="2020-06-21T12:17:20.498" v="1374" actId="20577"/>
          <ac:spMkLst>
            <pc:docMk/>
            <pc:sldMk cId="892203634" sldId="435"/>
            <ac:spMk id="34" creationId="{FD936739-6C9F-43D4-8DDA-AD09DBCB42C0}"/>
          </ac:spMkLst>
        </pc:spChg>
        <pc:spChg chg="add mod">
          <ac:chgData name="Kulinich Bohdan" userId="48e65c9f34e137d0" providerId="LiveId" clId="{870BF2BF-A78E-485B-B053-43610552463F}" dt="2020-06-21T12:12:24.742" v="1079" actId="1076"/>
          <ac:spMkLst>
            <pc:docMk/>
            <pc:sldMk cId="892203634" sldId="435"/>
            <ac:spMk id="35" creationId="{2653C9B6-B209-4900-BAD7-2C2816C88914}"/>
          </ac:spMkLst>
        </pc:spChg>
        <pc:spChg chg="add mod">
          <ac:chgData name="Kulinich Bohdan" userId="48e65c9f34e137d0" providerId="LiveId" clId="{870BF2BF-A78E-485B-B053-43610552463F}" dt="2020-06-21T12:11:22.786" v="1069" actId="1076"/>
          <ac:spMkLst>
            <pc:docMk/>
            <pc:sldMk cId="892203634" sldId="435"/>
            <ac:spMk id="36" creationId="{A48B15A9-8184-4A70-983A-3E732C4E2876}"/>
          </ac:spMkLst>
        </pc:spChg>
        <pc:spChg chg="add mod">
          <ac:chgData name="Kulinich Bohdan" userId="48e65c9f34e137d0" providerId="LiveId" clId="{870BF2BF-A78E-485B-B053-43610552463F}" dt="2020-06-21T12:14:17.756" v="1302" actId="14100"/>
          <ac:spMkLst>
            <pc:docMk/>
            <pc:sldMk cId="892203634" sldId="435"/>
            <ac:spMk id="37" creationId="{97B34299-6969-4057-98E3-F26099E06F68}"/>
          </ac:spMkLst>
        </pc:spChg>
        <pc:spChg chg="add mod ord modVis">
          <ac:chgData name="Kulinich Bohdan" userId="48e65c9f34e137d0" providerId="LiveId" clId="{870BF2BF-A78E-485B-B053-43610552463F}" dt="2020-06-21T12:28:34.986" v="1752" actId="166"/>
          <ac:spMkLst>
            <pc:docMk/>
            <pc:sldMk cId="892203634" sldId="435"/>
            <ac:spMk id="38" creationId="{CD286649-BA34-4B60-87FD-0072D0924FD6}"/>
          </ac:spMkLst>
        </pc:spChg>
        <pc:spChg chg="add mod ord modVis">
          <ac:chgData name="Kulinich Bohdan" userId="48e65c9f34e137d0" providerId="LiveId" clId="{870BF2BF-A78E-485B-B053-43610552463F}" dt="2020-06-21T12:29:16.367" v="1768" actId="207"/>
          <ac:spMkLst>
            <pc:docMk/>
            <pc:sldMk cId="892203634" sldId="435"/>
            <ac:spMk id="39" creationId="{33909B78-ABF6-40DD-9098-D4D2A08DA3F7}"/>
          </ac:spMkLst>
        </pc:spChg>
        <pc:picChg chg="add mod modCrop">
          <ac:chgData name="Kulinich Bohdan" userId="48e65c9f34e137d0" providerId="LiveId" clId="{870BF2BF-A78E-485B-B053-43610552463F}" dt="2020-06-21T12:27:47.567" v="1743" actId="732"/>
          <ac:picMkLst>
            <pc:docMk/>
            <pc:sldMk cId="892203634" sldId="435"/>
            <ac:picMk id="20" creationId="{2AE6B3EA-078C-45A1-A45F-167CA307C14C}"/>
          </ac:picMkLst>
        </pc:picChg>
        <pc:picChg chg="add mod modCrop">
          <ac:chgData name="Kulinich Bohdan" userId="48e65c9f34e137d0" providerId="LiveId" clId="{870BF2BF-A78E-485B-B053-43610552463F}" dt="2020-06-21T12:28:04.106" v="1747" actId="732"/>
          <ac:picMkLst>
            <pc:docMk/>
            <pc:sldMk cId="892203634" sldId="435"/>
            <ac:picMk id="23" creationId="{30735D13-6084-46C1-92F0-A7550F7B9A1B}"/>
          </ac:picMkLst>
        </pc:picChg>
        <pc:picChg chg="del mod modVis">
          <ac:chgData name="Kulinich Bohdan" userId="48e65c9f34e137d0" providerId="LiveId" clId="{870BF2BF-A78E-485B-B053-43610552463F}" dt="2020-06-21T12:26:57.540" v="1730" actId="478"/>
          <ac:picMkLst>
            <pc:docMk/>
            <pc:sldMk cId="892203634" sldId="435"/>
            <ac:picMk id="26" creationId="{C54F2132-AE33-4273-B3B2-3838BDB5E35B}"/>
          </ac:picMkLst>
        </pc:picChg>
        <pc:picChg chg="mod modVis">
          <ac:chgData name="Kulinich Bohdan" userId="48e65c9f34e137d0" providerId="LiveId" clId="{870BF2BF-A78E-485B-B053-43610552463F}" dt="2020-06-21T12:15:40.476" v="1307" actId="14429"/>
          <ac:picMkLst>
            <pc:docMk/>
            <pc:sldMk cId="892203634" sldId="435"/>
            <ac:picMk id="28" creationId="{AFD719BE-B3D5-47CD-A404-E7B10E9894CC}"/>
          </ac:picMkLst>
        </pc:picChg>
        <pc:picChg chg="add mod modVis">
          <ac:chgData name="Kulinich Bohdan" userId="48e65c9f34e137d0" providerId="LiveId" clId="{870BF2BF-A78E-485B-B053-43610552463F}" dt="2020-06-21T12:27:08.571" v="1737" actId="14429"/>
          <ac:picMkLst>
            <pc:docMk/>
            <pc:sldMk cId="892203634" sldId="435"/>
            <ac:picMk id="31" creationId="{31F7D4AD-5F35-47F0-A256-99836912DB0C}"/>
          </ac:picMkLst>
        </pc:picChg>
        <pc:picChg chg="add mod">
          <ac:chgData name="Kulinich Bohdan" userId="48e65c9f34e137d0" providerId="LiveId" clId="{870BF2BF-A78E-485B-B053-43610552463F}" dt="2020-06-21T12:22:45.430" v="1535" actId="1076"/>
          <ac:picMkLst>
            <pc:docMk/>
            <pc:sldMk cId="892203634" sldId="435"/>
            <ac:picMk id="33" creationId="{27FA3A1B-02DE-4FB6-8C7D-ACFBA4556C27}"/>
          </ac:picMkLst>
        </pc:picChg>
        <pc:cxnChg chg="del">
          <ac:chgData name="Kulinich Bohdan" userId="48e65c9f34e137d0" providerId="LiveId" clId="{870BF2BF-A78E-485B-B053-43610552463F}" dt="2020-06-21T12:27:05.215" v="1735" actId="478"/>
          <ac:cxnSpMkLst>
            <pc:docMk/>
            <pc:sldMk cId="892203634" sldId="435"/>
            <ac:cxnSpMk id="5" creationId="{6F08842F-3075-461E-8AEA-0A5D2C36E128}"/>
          </ac:cxnSpMkLst>
        </pc:cxnChg>
        <pc:cxnChg chg="del">
          <ac:chgData name="Kulinich Bohdan" userId="48e65c9f34e137d0" providerId="LiveId" clId="{870BF2BF-A78E-485B-B053-43610552463F}" dt="2020-06-21T12:27:07.061" v="1736" actId="478"/>
          <ac:cxnSpMkLst>
            <pc:docMk/>
            <pc:sldMk cId="892203634" sldId="435"/>
            <ac:cxnSpMk id="12" creationId="{BD4C6F39-AEB7-4CEE-975A-5C5868814E87}"/>
          </ac:cxnSpMkLst>
        </pc:cxnChg>
        <pc:cxnChg chg="del">
          <ac:chgData name="Kulinich Bohdan" userId="48e65c9f34e137d0" providerId="LiveId" clId="{870BF2BF-A78E-485B-B053-43610552463F}" dt="2020-06-21T12:27:07.061" v="1736" actId="478"/>
          <ac:cxnSpMkLst>
            <pc:docMk/>
            <pc:sldMk cId="892203634" sldId="435"/>
            <ac:cxnSpMk id="18" creationId="{350E5EC2-8CD3-41A5-BDD1-184AA6AE21E5}"/>
          </ac:cxnSpMkLst>
        </pc:cxnChg>
        <pc:cxnChg chg="del">
          <ac:chgData name="Kulinich Bohdan" userId="48e65c9f34e137d0" providerId="LiveId" clId="{870BF2BF-A78E-485B-B053-43610552463F}" dt="2020-06-21T12:27:07.061" v="1736" actId="478"/>
          <ac:cxnSpMkLst>
            <pc:docMk/>
            <pc:sldMk cId="892203634" sldId="435"/>
            <ac:cxnSpMk id="21" creationId="{D2ECCB3F-A86B-44B3-B105-566529FBD721}"/>
          </ac:cxnSpMkLst>
        </pc:cxnChg>
      </pc:sldChg>
      <pc:sldChg chg="delSp add mod ord modTransition delAnim">
        <pc:chgData name="Kulinich Bohdan" userId="48e65c9f34e137d0" providerId="LiveId" clId="{870BF2BF-A78E-485B-B053-43610552463F}" dt="2020-06-21T12:30:31.567" v="1771"/>
        <pc:sldMkLst>
          <pc:docMk/>
          <pc:sldMk cId="1792787157" sldId="436"/>
        </pc:sldMkLst>
        <pc:spChg chg="del">
          <ac:chgData name="Kulinich Bohdan" userId="48e65c9f34e137d0" providerId="LiveId" clId="{870BF2BF-A78E-485B-B053-43610552463F}" dt="2020-06-21T12:26:30.821" v="1723" actId="478"/>
          <ac:spMkLst>
            <pc:docMk/>
            <pc:sldMk cId="1792787157" sldId="436"/>
            <ac:spMk id="38" creationId="{CD286649-BA34-4B60-87FD-0072D0924FD6}"/>
          </ac:spMkLst>
        </pc:spChg>
        <pc:spChg chg="del">
          <ac:chgData name="Kulinich Bohdan" userId="48e65c9f34e137d0" providerId="LiveId" clId="{870BF2BF-A78E-485B-B053-43610552463F}" dt="2020-06-21T12:26:32.080" v="1724" actId="478"/>
          <ac:spMkLst>
            <pc:docMk/>
            <pc:sldMk cId="1792787157" sldId="436"/>
            <ac:spMk id="39" creationId="{33909B78-ABF6-40DD-9098-D4D2A08DA3F7}"/>
          </ac:spMkLst>
        </pc:spChg>
      </pc:sldChg>
      <pc:sldChg chg="addSp delSp modSp add mod delAnim modAnim">
        <pc:chgData name="Kulinich Bohdan" userId="48e65c9f34e137d0" providerId="LiveId" clId="{870BF2BF-A78E-485B-B053-43610552463F}" dt="2020-06-22T03:03:51.226" v="4624" actId="1076"/>
        <pc:sldMkLst>
          <pc:docMk/>
          <pc:sldMk cId="675147498" sldId="437"/>
        </pc:sldMkLst>
        <pc:spChg chg="add del">
          <ac:chgData name="Kulinich Bohdan" userId="48e65c9f34e137d0" providerId="LiveId" clId="{870BF2BF-A78E-485B-B053-43610552463F}" dt="2020-06-21T13:30:47.118" v="2453"/>
          <ac:spMkLst>
            <pc:docMk/>
            <pc:sldMk cId="675147498" sldId="437"/>
            <ac:spMk id="2" creationId="{B77AF5F6-F0C6-4B36-B449-37850A27AFB0}"/>
          </ac:spMkLst>
        </pc:spChg>
        <pc:spChg chg="mod">
          <ac:chgData name="Kulinich Bohdan" userId="48e65c9f34e137d0" providerId="LiveId" clId="{870BF2BF-A78E-485B-B053-43610552463F}" dt="2020-06-21T13:17:24.564" v="2148" actId="20577"/>
          <ac:spMkLst>
            <pc:docMk/>
            <pc:sldMk cId="675147498" sldId="437"/>
            <ac:spMk id="4" creationId="{00000000-0000-0000-0000-000000000000}"/>
          </ac:spMkLst>
        </pc:spChg>
        <pc:spChg chg="add del">
          <ac:chgData name="Kulinich Bohdan" userId="48e65c9f34e137d0" providerId="LiveId" clId="{870BF2BF-A78E-485B-B053-43610552463F}" dt="2020-06-21T13:30:50.719" v="2455"/>
          <ac:spMkLst>
            <pc:docMk/>
            <pc:sldMk cId="675147498" sldId="437"/>
            <ac:spMk id="5" creationId="{BEBAE000-DA00-44C0-ACB6-116EA1885A01}"/>
          </ac:spMkLst>
        </pc:spChg>
        <pc:spChg chg="del">
          <ac:chgData name="Kulinich Bohdan" userId="48e65c9f34e137d0" providerId="LiveId" clId="{870BF2BF-A78E-485B-B053-43610552463F}" dt="2020-06-21T13:17:09.635" v="2105" actId="478"/>
          <ac:spMkLst>
            <pc:docMk/>
            <pc:sldMk cId="675147498" sldId="437"/>
            <ac:spMk id="34" creationId="{2DA3295A-58A0-4522-B575-22FA8A7317B5}"/>
          </ac:spMkLst>
        </pc:spChg>
        <pc:spChg chg="del">
          <ac:chgData name="Kulinich Bohdan" userId="48e65c9f34e137d0" providerId="LiveId" clId="{870BF2BF-A78E-485B-B053-43610552463F}" dt="2020-06-21T13:17:09.635" v="2105" actId="478"/>
          <ac:spMkLst>
            <pc:docMk/>
            <pc:sldMk cId="675147498" sldId="437"/>
            <ac:spMk id="35" creationId="{BD2BE235-331C-4D6C-9251-948E839CD95E}"/>
          </ac:spMkLst>
        </pc:spChg>
        <pc:spChg chg="del">
          <ac:chgData name="Kulinich Bohdan" userId="48e65c9f34e137d0" providerId="LiveId" clId="{870BF2BF-A78E-485B-B053-43610552463F}" dt="2020-06-21T13:17:09.635" v="2105" actId="478"/>
          <ac:spMkLst>
            <pc:docMk/>
            <pc:sldMk cId="675147498" sldId="437"/>
            <ac:spMk id="36" creationId="{706996CA-DDBD-41C4-B1FB-710F9EBD87B6}"/>
          </ac:spMkLst>
        </pc:spChg>
        <pc:spChg chg="del">
          <ac:chgData name="Kulinich Bohdan" userId="48e65c9f34e137d0" providerId="LiveId" clId="{870BF2BF-A78E-485B-B053-43610552463F}" dt="2020-06-21T13:17:09.635" v="2105" actId="478"/>
          <ac:spMkLst>
            <pc:docMk/>
            <pc:sldMk cId="675147498" sldId="437"/>
            <ac:spMk id="37" creationId="{23B82297-D7E6-4C5B-BA7D-AC9B764C7EFA}"/>
          </ac:spMkLst>
        </pc:spChg>
        <pc:spChg chg="del">
          <ac:chgData name="Kulinich Bohdan" userId="48e65c9f34e137d0" providerId="LiveId" clId="{870BF2BF-A78E-485B-B053-43610552463F}" dt="2020-06-21T13:17:15.034" v="2109" actId="478"/>
          <ac:spMkLst>
            <pc:docMk/>
            <pc:sldMk cId="675147498" sldId="437"/>
            <ac:spMk id="39" creationId="{98ABD1A8-A016-4487-80DB-B642E562AE29}"/>
          </ac:spMkLst>
        </pc:spChg>
        <pc:spChg chg="del">
          <ac:chgData name="Kulinich Bohdan" userId="48e65c9f34e137d0" providerId="LiveId" clId="{870BF2BF-A78E-485B-B053-43610552463F}" dt="2020-06-21T13:17:09.635" v="2105" actId="478"/>
          <ac:spMkLst>
            <pc:docMk/>
            <pc:sldMk cId="675147498" sldId="437"/>
            <ac:spMk id="40" creationId="{A48B8261-1F6D-4CBF-865C-A6F596A5557E}"/>
          </ac:spMkLst>
        </pc:spChg>
        <pc:spChg chg="del">
          <ac:chgData name="Kulinich Bohdan" userId="48e65c9f34e137d0" providerId="LiveId" clId="{870BF2BF-A78E-485B-B053-43610552463F}" dt="2020-06-21T13:17:09.635" v="2105" actId="478"/>
          <ac:spMkLst>
            <pc:docMk/>
            <pc:sldMk cId="675147498" sldId="437"/>
            <ac:spMk id="41" creationId="{95944CF2-3705-4FD9-B074-E76D4B3D8D7C}"/>
          </ac:spMkLst>
        </pc:spChg>
        <pc:spChg chg="del">
          <ac:chgData name="Kulinich Bohdan" userId="48e65c9f34e137d0" providerId="LiveId" clId="{870BF2BF-A78E-485B-B053-43610552463F}" dt="2020-06-21T13:17:11.549" v="2106" actId="478"/>
          <ac:spMkLst>
            <pc:docMk/>
            <pc:sldMk cId="675147498" sldId="437"/>
            <ac:spMk id="42" creationId="{9F32F8B1-22BF-4C0B-BEE5-8B3E420BBD87}"/>
          </ac:spMkLst>
        </pc:spChg>
        <pc:spChg chg="del">
          <ac:chgData name="Kulinich Bohdan" userId="48e65c9f34e137d0" providerId="LiveId" clId="{870BF2BF-A78E-485B-B053-43610552463F}" dt="2020-06-21T13:17:11.549" v="2106" actId="478"/>
          <ac:spMkLst>
            <pc:docMk/>
            <pc:sldMk cId="675147498" sldId="437"/>
            <ac:spMk id="44" creationId="{80FB44AA-2D7F-4890-A987-D2791B476C3F}"/>
          </ac:spMkLst>
        </pc:spChg>
        <pc:spChg chg="del">
          <ac:chgData name="Kulinich Bohdan" userId="48e65c9f34e137d0" providerId="LiveId" clId="{870BF2BF-A78E-485B-B053-43610552463F}" dt="2020-06-21T13:17:09.635" v="2105" actId="478"/>
          <ac:spMkLst>
            <pc:docMk/>
            <pc:sldMk cId="675147498" sldId="437"/>
            <ac:spMk id="45" creationId="{89CAD6FA-399A-4F75-884A-3DDFC32F428E}"/>
          </ac:spMkLst>
        </pc:spChg>
        <pc:spChg chg="del">
          <ac:chgData name="Kulinich Bohdan" userId="48e65c9f34e137d0" providerId="LiveId" clId="{870BF2BF-A78E-485B-B053-43610552463F}" dt="2020-06-21T13:17:09.635" v="2105" actId="478"/>
          <ac:spMkLst>
            <pc:docMk/>
            <pc:sldMk cId="675147498" sldId="437"/>
            <ac:spMk id="46" creationId="{224AB96B-FAC5-4D53-95DE-7450882F375F}"/>
          </ac:spMkLst>
        </pc:spChg>
        <pc:spChg chg="del">
          <ac:chgData name="Kulinich Bohdan" userId="48e65c9f34e137d0" providerId="LiveId" clId="{870BF2BF-A78E-485B-B053-43610552463F}" dt="2020-06-21T13:17:11.549" v="2106" actId="478"/>
          <ac:spMkLst>
            <pc:docMk/>
            <pc:sldMk cId="675147498" sldId="437"/>
            <ac:spMk id="47" creationId="{E529E6D0-D100-46A1-812B-A226425FBBAE}"/>
          </ac:spMkLst>
        </pc:spChg>
        <pc:spChg chg="add mod">
          <ac:chgData name="Kulinich Bohdan" userId="48e65c9f34e137d0" providerId="LiveId" clId="{870BF2BF-A78E-485B-B053-43610552463F}" dt="2020-06-22T03:03:51.226" v="4624" actId="1076"/>
          <ac:spMkLst>
            <pc:docMk/>
            <pc:sldMk cId="675147498" sldId="437"/>
            <ac:spMk id="49" creationId="{A007D840-EDCC-4739-BCB5-2D52239E5AEF}"/>
          </ac:spMkLst>
        </pc:spChg>
        <pc:spChg chg="add mod">
          <ac:chgData name="Kulinich Bohdan" userId="48e65c9f34e137d0" providerId="LiveId" clId="{870BF2BF-A78E-485B-B053-43610552463F}" dt="2020-06-21T13:18:50.305" v="2205"/>
          <ac:spMkLst>
            <pc:docMk/>
            <pc:sldMk cId="675147498" sldId="437"/>
            <ac:spMk id="52" creationId="{AB1F0445-0AF0-4E4C-BFA0-C89929D3BEA8}"/>
          </ac:spMkLst>
        </pc:spChg>
        <pc:spChg chg="del">
          <ac:chgData name="Kulinich Bohdan" userId="48e65c9f34e137d0" providerId="LiveId" clId="{870BF2BF-A78E-485B-B053-43610552463F}" dt="2020-06-21T13:17:09.635" v="2105" actId="478"/>
          <ac:spMkLst>
            <pc:docMk/>
            <pc:sldMk cId="675147498" sldId="437"/>
            <ac:spMk id="53" creationId="{25856085-F2DE-45B4-A56F-302F2D731360}"/>
          </ac:spMkLst>
        </pc:spChg>
        <pc:spChg chg="del">
          <ac:chgData name="Kulinich Bohdan" userId="48e65c9f34e137d0" providerId="LiveId" clId="{870BF2BF-A78E-485B-B053-43610552463F}" dt="2020-06-21T13:17:09.635" v="2105" actId="478"/>
          <ac:spMkLst>
            <pc:docMk/>
            <pc:sldMk cId="675147498" sldId="437"/>
            <ac:spMk id="54" creationId="{E4DD9EE3-F1FD-40C3-91CE-8637C3CA77DF}"/>
          </ac:spMkLst>
        </pc:spChg>
        <pc:spChg chg="del">
          <ac:chgData name="Kulinich Bohdan" userId="48e65c9f34e137d0" providerId="LiveId" clId="{870BF2BF-A78E-485B-B053-43610552463F}" dt="2020-06-21T13:17:11.549" v="2106" actId="478"/>
          <ac:spMkLst>
            <pc:docMk/>
            <pc:sldMk cId="675147498" sldId="437"/>
            <ac:spMk id="55" creationId="{52669066-8C5C-44E5-A6D4-4AE8C7BD3238}"/>
          </ac:spMkLst>
        </pc:spChg>
        <pc:spChg chg="del">
          <ac:chgData name="Kulinich Bohdan" userId="48e65c9f34e137d0" providerId="LiveId" clId="{870BF2BF-A78E-485B-B053-43610552463F}" dt="2020-06-21T13:17:11.549" v="2106" actId="478"/>
          <ac:spMkLst>
            <pc:docMk/>
            <pc:sldMk cId="675147498" sldId="437"/>
            <ac:spMk id="56" creationId="{3239E1A4-BB52-4D61-8B4A-30B00460301D}"/>
          </ac:spMkLst>
        </pc:spChg>
        <pc:spChg chg="del">
          <ac:chgData name="Kulinich Bohdan" userId="48e65c9f34e137d0" providerId="LiveId" clId="{870BF2BF-A78E-485B-B053-43610552463F}" dt="2020-06-21T13:17:13.025" v="2107" actId="478"/>
          <ac:spMkLst>
            <pc:docMk/>
            <pc:sldMk cId="675147498" sldId="437"/>
            <ac:spMk id="59" creationId="{AE836A6C-3881-4B63-B36D-6BED69D33634}"/>
          </ac:spMkLst>
        </pc:spChg>
        <pc:spChg chg="del">
          <ac:chgData name="Kulinich Bohdan" userId="48e65c9f34e137d0" providerId="LiveId" clId="{870BF2BF-A78E-485B-B053-43610552463F}" dt="2020-06-21T13:17:13.025" v="2107" actId="478"/>
          <ac:spMkLst>
            <pc:docMk/>
            <pc:sldMk cId="675147498" sldId="437"/>
            <ac:spMk id="60" creationId="{EEB95383-6E1F-4996-A61B-2AEBC88D6C03}"/>
          </ac:spMkLst>
        </pc:spChg>
        <pc:spChg chg="del">
          <ac:chgData name="Kulinich Bohdan" userId="48e65c9f34e137d0" providerId="LiveId" clId="{870BF2BF-A78E-485B-B053-43610552463F}" dt="2020-06-21T13:17:13.025" v="2107" actId="478"/>
          <ac:spMkLst>
            <pc:docMk/>
            <pc:sldMk cId="675147498" sldId="437"/>
            <ac:spMk id="61" creationId="{8E94511F-084E-4944-A645-688B87230D27}"/>
          </ac:spMkLst>
        </pc:spChg>
        <pc:spChg chg="del">
          <ac:chgData name="Kulinich Bohdan" userId="48e65c9f34e137d0" providerId="LiveId" clId="{870BF2BF-A78E-485B-B053-43610552463F}" dt="2020-06-21T13:17:13.025" v="2107" actId="478"/>
          <ac:spMkLst>
            <pc:docMk/>
            <pc:sldMk cId="675147498" sldId="437"/>
            <ac:spMk id="62" creationId="{95897714-FAA9-4A7A-85BC-23145A74FC59}"/>
          </ac:spMkLst>
        </pc:spChg>
        <pc:spChg chg="del">
          <ac:chgData name="Kulinich Bohdan" userId="48e65c9f34e137d0" providerId="LiveId" clId="{870BF2BF-A78E-485B-B053-43610552463F}" dt="2020-06-21T13:17:13.025" v="2107" actId="478"/>
          <ac:spMkLst>
            <pc:docMk/>
            <pc:sldMk cId="675147498" sldId="437"/>
            <ac:spMk id="63" creationId="{744586A5-5E31-461B-BB7F-6EEB61A71AA2}"/>
          </ac:spMkLst>
        </pc:spChg>
        <pc:spChg chg="del">
          <ac:chgData name="Kulinich Bohdan" userId="48e65c9f34e137d0" providerId="LiveId" clId="{870BF2BF-A78E-485B-B053-43610552463F}" dt="2020-06-21T13:17:13.025" v="2107" actId="478"/>
          <ac:spMkLst>
            <pc:docMk/>
            <pc:sldMk cId="675147498" sldId="437"/>
            <ac:spMk id="64" creationId="{BCE9E66A-2F7F-457B-AE1D-80CF65A0DC04}"/>
          </ac:spMkLst>
        </pc:spChg>
        <pc:spChg chg="del">
          <ac:chgData name="Kulinich Bohdan" userId="48e65c9f34e137d0" providerId="LiveId" clId="{870BF2BF-A78E-485B-B053-43610552463F}" dt="2020-06-21T13:17:13.025" v="2107" actId="478"/>
          <ac:spMkLst>
            <pc:docMk/>
            <pc:sldMk cId="675147498" sldId="437"/>
            <ac:spMk id="65" creationId="{87905686-D3EB-43CC-8E62-1306E4EB9303}"/>
          </ac:spMkLst>
        </pc:spChg>
        <pc:spChg chg="del">
          <ac:chgData name="Kulinich Bohdan" userId="48e65c9f34e137d0" providerId="LiveId" clId="{870BF2BF-A78E-485B-B053-43610552463F}" dt="2020-06-21T13:17:13.025" v="2107" actId="478"/>
          <ac:spMkLst>
            <pc:docMk/>
            <pc:sldMk cId="675147498" sldId="437"/>
            <ac:spMk id="66" creationId="{7FFD2691-D487-45BA-BB10-E42D3EE51DFA}"/>
          </ac:spMkLst>
        </pc:spChg>
        <pc:spChg chg="add mod">
          <ac:chgData name="Kulinich Bohdan" userId="48e65c9f34e137d0" providerId="LiveId" clId="{870BF2BF-A78E-485B-B053-43610552463F}" dt="2020-06-21T13:18:50.305" v="2205"/>
          <ac:spMkLst>
            <pc:docMk/>
            <pc:sldMk cId="675147498" sldId="437"/>
            <ac:spMk id="67" creationId="{E7A76CBA-85E3-44AF-B582-EBD105DA432A}"/>
          </ac:spMkLst>
        </pc:spChg>
        <pc:spChg chg="del">
          <ac:chgData name="Kulinich Bohdan" userId="48e65c9f34e137d0" providerId="LiveId" clId="{870BF2BF-A78E-485B-B053-43610552463F}" dt="2020-06-21T13:17:13.025" v="2107" actId="478"/>
          <ac:spMkLst>
            <pc:docMk/>
            <pc:sldMk cId="675147498" sldId="437"/>
            <ac:spMk id="68" creationId="{3E0FDD9A-F5CC-4C32-B020-CC6E315610A0}"/>
          </ac:spMkLst>
        </pc:spChg>
        <pc:spChg chg="del">
          <ac:chgData name="Kulinich Bohdan" userId="48e65c9f34e137d0" providerId="LiveId" clId="{870BF2BF-A78E-485B-B053-43610552463F}" dt="2020-06-21T13:17:13.025" v="2107" actId="478"/>
          <ac:spMkLst>
            <pc:docMk/>
            <pc:sldMk cId="675147498" sldId="437"/>
            <ac:spMk id="69" creationId="{8BCC4A93-B15C-4185-BBE6-3B47B47F437E}"/>
          </ac:spMkLst>
        </pc:spChg>
        <pc:spChg chg="del">
          <ac:chgData name="Kulinich Bohdan" userId="48e65c9f34e137d0" providerId="LiveId" clId="{870BF2BF-A78E-485B-B053-43610552463F}" dt="2020-06-21T13:17:13.025" v="2107" actId="478"/>
          <ac:spMkLst>
            <pc:docMk/>
            <pc:sldMk cId="675147498" sldId="437"/>
            <ac:spMk id="70" creationId="{87665628-416C-49B9-A198-57574EBB8FC9}"/>
          </ac:spMkLst>
        </pc:spChg>
        <pc:spChg chg="add mod">
          <ac:chgData name="Kulinich Bohdan" userId="48e65c9f34e137d0" providerId="LiveId" clId="{870BF2BF-A78E-485B-B053-43610552463F}" dt="2020-06-21T13:18:50.305" v="2205"/>
          <ac:spMkLst>
            <pc:docMk/>
            <pc:sldMk cId="675147498" sldId="437"/>
            <ac:spMk id="71" creationId="{77545974-081B-4BDB-831F-26F3D83F8CBA}"/>
          </ac:spMkLst>
        </pc:spChg>
        <pc:spChg chg="add mod">
          <ac:chgData name="Kulinich Bohdan" userId="48e65c9f34e137d0" providerId="LiveId" clId="{870BF2BF-A78E-485B-B053-43610552463F}" dt="2020-06-21T13:18:50.305" v="2205"/>
          <ac:spMkLst>
            <pc:docMk/>
            <pc:sldMk cId="675147498" sldId="437"/>
            <ac:spMk id="72" creationId="{A1591A14-2C80-4970-A85D-B5F4A825FB48}"/>
          </ac:spMkLst>
        </pc:spChg>
        <pc:spChg chg="add del mod">
          <ac:chgData name="Kulinich Bohdan" userId="48e65c9f34e137d0" providerId="LiveId" clId="{870BF2BF-A78E-485B-B053-43610552463F}" dt="2020-06-21T13:18:54.870" v="2206" actId="478"/>
          <ac:spMkLst>
            <pc:docMk/>
            <pc:sldMk cId="675147498" sldId="437"/>
            <ac:spMk id="73" creationId="{D63895C9-0B78-4DEB-B8AF-6E7C9F5FF760}"/>
          </ac:spMkLst>
        </pc:spChg>
        <pc:spChg chg="add del mod">
          <ac:chgData name="Kulinich Bohdan" userId="48e65c9f34e137d0" providerId="LiveId" clId="{870BF2BF-A78E-485B-B053-43610552463F}" dt="2020-06-21T13:18:54.870" v="2206" actId="478"/>
          <ac:spMkLst>
            <pc:docMk/>
            <pc:sldMk cId="675147498" sldId="437"/>
            <ac:spMk id="74" creationId="{8968079D-9F9E-49DB-B42F-03EFFF9C66D6}"/>
          </ac:spMkLst>
        </pc:spChg>
        <pc:spChg chg="add del mod">
          <ac:chgData name="Kulinich Bohdan" userId="48e65c9f34e137d0" providerId="LiveId" clId="{870BF2BF-A78E-485B-B053-43610552463F}" dt="2020-06-21T13:18:54.870" v="2206" actId="478"/>
          <ac:spMkLst>
            <pc:docMk/>
            <pc:sldMk cId="675147498" sldId="437"/>
            <ac:spMk id="75" creationId="{1768DB28-1121-474E-83F9-5BE3456AE49E}"/>
          </ac:spMkLst>
        </pc:spChg>
        <pc:spChg chg="add mod">
          <ac:chgData name="Kulinich Bohdan" userId="48e65c9f34e137d0" providerId="LiveId" clId="{870BF2BF-A78E-485B-B053-43610552463F}" dt="2020-06-21T13:20:40.084" v="2264" actId="1076"/>
          <ac:spMkLst>
            <pc:docMk/>
            <pc:sldMk cId="675147498" sldId="437"/>
            <ac:spMk id="77" creationId="{69CB6D8B-AD07-47C5-844C-2BA7EBC13849}"/>
          </ac:spMkLst>
        </pc:spChg>
        <pc:spChg chg="add mod">
          <ac:chgData name="Kulinich Bohdan" userId="48e65c9f34e137d0" providerId="LiveId" clId="{870BF2BF-A78E-485B-B053-43610552463F}" dt="2020-06-22T03:03:51.226" v="4624" actId="1076"/>
          <ac:spMkLst>
            <pc:docMk/>
            <pc:sldMk cId="675147498" sldId="437"/>
            <ac:spMk id="78" creationId="{D78CB809-D978-4983-904F-D40D93ADBE7D}"/>
          </ac:spMkLst>
        </pc:spChg>
        <pc:spChg chg="add mod">
          <ac:chgData name="Kulinich Bohdan" userId="48e65c9f34e137d0" providerId="LiveId" clId="{870BF2BF-A78E-485B-B053-43610552463F}" dt="2020-06-22T03:03:51.226" v="4624" actId="1076"/>
          <ac:spMkLst>
            <pc:docMk/>
            <pc:sldMk cId="675147498" sldId="437"/>
            <ac:spMk id="79" creationId="{BE49BD05-E5DA-465B-AB94-EC4856FBC118}"/>
          </ac:spMkLst>
        </pc:spChg>
        <pc:spChg chg="add mod">
          <ac:chgData name="Kulinich Bohdan" userId="48e65c9f34e137d0" providerId="LiveId" clId="{870BF2BF-A78E-485B-B053-43610552463F}" dt="2020-06-22T03:03:51.226" v="4624" actId="1076"/>
          <ac:spMkLst>
            <pc:docMk/>
            <pc:sldMk cId="675147498" sldId="437"/>
            <ac:spMk id="80" creationId="{21D0110D-8EEF-4049-9605-8F1B2FB49AA8}"/>
          </ac:spMkLst>
        </pc:spChg>
        <pc:spChg chg="add mod">
          <ac:chgData name="Kulinich Bohdan" userId="48e65c9f34e137d0" providerId="LiveId" clId="{870BF2BF-A78E-485B-B053-43610552463F}" dt="2020-06-22T03:03:51.226" v="4624" actId="1076"/>
          <ac:spMkLst>
            <pc:docMk/>
            <pc:sldMk cId="675147498" sldId="437"/>
            <ac:spMk id="81" creationId="{BBA82832-0825-4EA6-A131-9F2DEC008352}"/>
          </ac:spMkLst>
        </pc:spChg>
        <pc:spChg chg="add mod">
          <ac:chgData name="Kulinich Bohdan" userId="48e65c9f34e137d0" providerId="LiveId" clId="{870BF2BF-A78E-485B-B053-43610552463F}" dt="2020-06-22T03:03:51.226" v="4624" actId="1076"/>
          <ac:spMkLst>
            <pc:docMk/>
            <pc:sldMk cId="675147498" sldId="437"/>
            <ac:spMk id="82" creationId="{07A0A430-7A16-405E-B178-66473275912E}"/>
          </ac:spMkLst>
        </pc:spChg>
        <pc:spChg chg="add mod">
          <ac:chgData name="Kulinich Bohdan" userId="48e65c9f34e137d0" providerId="LiveId" clId="{870BF2BF-A78E-485B-B053-43610552463F}" dt="2020-06-22T03:03:51.226" v="4624" actId="1076"/>
          <ac:spMkLst>
            <pc:docMk/>
            <pc:sldMk cId="675147498" sldId="437"/>
            <ac:spMk id="83" creationId="{4D5312F2-DF4A-4895-99D0-BE833E688A59}"/>
          </ac:spMkLst>
        </pc:spChg>
        <pc:spChg chg="add mod">
          <ac:chgData name="Kulinich Bohdan" userId="48e65c9f34e137d0" providerId="LiveId" clId="{870BF2BF-A78E-485B-B053-43610552463F}" dt="2020-06-22T03:03:51.226" v="4624" actId="1076"/>
          <ac:spMkLst>
            <pc:docMk/>
            <pc:sldMk cId="675147498" sldId="437"/>
            <ac:spMk id="84" creationId="{5C9B7C71-7942-4E9D-83A0-73BBB524351A}"/>
          </ac:spMkLst>
        </pc:spChg>
        <pc:spChg chg="add del mod">
          <ac:chgData name="Kulinich Bohdan" userId="48e65c9f34e137d0" providerId="LiveId" clId="{870BF2BF-A78E-485B-B053-43610552463F}" dt="2020-06-21T13:29:33.828" v="2388" actId="478"/>
          <ac:spMkLst>
            <pc:docMk/>
            <pc:sldMk cId="675147498" sldId="437"/>
            <ac:spMk id="85" creationId="{7EDBC51B-EBD0-4B30-A245-A7CB15CA1768}"/>
          </ac:spMkLst>
        </pc:spChg>
        <pc:spChg chg="add mod">
          <ac:chgData name="Kulinich Bohdan" userId="48e65c9f34e137d0" providerId="LiveId" clId="{870BF2BF-A78E-485B-B053-43610552463F}" dt="2020-06-21T13:32:52.940" v="2537" actId="20577"/>
          <ac:spMkLst>
            <pc:docMk/>
            <pc:sldMk cId="675147498" sldId="437"/>
            <ac:spMk id="86" creationId="{5F65CA1B-6FFA-4744-B90A-F2D2849AC325}"/>
          </ac:spMkLst>
        </pc:spChg>
        <pc:spChg chg="add mod">
          <ac:chgData name="Kulinich Bohdan" userId="48e65c9f34e137d0" providerId="LiveId" clId="{870BF2BF-A78E-485B-B053-43610552463F}" dt="2020-06-21T13:34:26.536" v="2637" actId="1076"/>
          <ac:spMkLst>
            <pc:docMk/>
            <pc:sldMk cId="675147498" sldId="437"/>
            <ac:spMk id="88" creationId="{BA987F15-FB1F-4DDB-8B1B-9A7FA6735EC3}"/>
          </ac:spMkLst>
        </pc:spChg>
        <pc:picChg chg="add mod">
          <ac:chgData name="Kulinich Bohdan" userId="48e65c9f34e137d0" providerId="LiveId" clId="{870BF2BF-A78E-485B-B053-43610552463F}" dt="2020-06-21T13:39:09.414" v="2651" actId="14100"/>
          <ac:picMkLst>
            <pc:docMk/>
            <pc:sldMk cId="675147498" sldId="437"/>
            <ac:picMk id="7" creationId="{508CDBE8-A7A4-465E-B76C-454B2E8A69D7}"/>
          </ac:picMkLst>
        </pc:picChg>
        <pc:picChg chg="del">
          <ac:chgData name="Kulinich Bohdan" userId="48e65c9f34e137d0" providerId="LiveId" clId="{870BF2BF-A78E-485B-B053-43610552463F}" dt="2020-06-21T13:17:15.034" v="2109" actId="478"/>
          <ac:picMkLst>
            <pc:docMk/>
            <pc:sldMk cId="675147498" sldId="437"/>
            <ac:picMk id="38" creationId="{85E4B46D-598B-46CE-AC6D-5B4D0458D77E}"/>
          </ac:picMkLst>
        </pc:picChg>
        <pc:picChg chg="del">
          <ac:chgData name="Kulinich Bohdan" userId="48e65c9f34e137d0" providerId="LiveId" clId="{870BF2BF-A78E-485B-B053-43610552463F}" dt="2020-06-21T13:17:13.684" v="2108" actId="478"/>
          <ac:picMkLst>
            <pc:docMk/>
            <pc:sldMk cId="675147498" sldId="437"/>
            <ac:picMk id="43" creationId="{6AA21D22-3EDD-46A8-BC5B-7023545648F3}"/>
          </ac:picMkLst>
        </pc:picChg>
        <pc:picChg chg="add mod">
          <ac:chgData name="Kulinich Bohdan" userId="48e65c9f34e137d0" providerId="LiveId" clId="{870BF2BF-A78E-485B-B053-43610552463F}" dt="2020-06-21T13:20:23.050" v="2212"/>
          <ac:picMkLst>
            <pc:docMk/>
            <pc:sldMk cId="675147498" sldId="437"/>
            <ac:picMk id="76" creationId="{49D5CF14-610E-4619-BECD-9FB286A24ED9}"/>
          </ac:picMkLst>
        </pc:picChg>
        <pc:picChg chg="add mod">
          <ac:chgData name="Kulinich Bohdan" userId="48e65c9f34e137d0" providerId="LiveId" clId="{870BF2BF-A78E-485B-B053-43610552463F}" dt="2020-06-21T13:29:55.403" v="2390"/>
          <ac:picMkLst>
            <pc:docMk/>
            <pc:sldMk cId="675147498" sldId="437"/>
            <ac:picMk id="87" creationId="{03C77A1E-EFC0-4312-8B35-3E605EAFEF21}"/>
          </ac:picMkLst>
        </pc:picChg>
        <pc:cxnChg chg="del">
          <ac:chgData name="Kulinich Bohdan" userId="48e65c9f34e137d0" providerId="LiveId" clId="{870BF2BF-A78E-485B-B053-43610552463F}" dt="2020-06-21T13:17:09.635" v="2105" actId="478"/>
          <ac:cxnSpMkLst>
            <pc:docMk/>
            <pc:sldMk cId="675147498" sldId="437"/>
            <ac:cxnSpMk id="33" creationId="{66AC7F14-2579-48F3-B328-727DFB1FA3AA}"/>
          </ac:cxnSpMkLst>
        </pc:cxnChg>
        <pc:cxnChg chg="del">
          <ac:chgData name="Kulinich Bohdan" userId="48e65c9f34e137d0" providerId="LiveId" clId="{870BF2BF-A78E-485B-B053-43610552463F}" dt="2020-06-21T13:17:09.635" v="2105" actId="478"/>
          <ac:cxnSpMkLst>
            <pc:docMk/>
            <pc:sldMk cId="675147498" sldId="437"/>
            <ac:cxnSpMk id="48" creationId="{A56A5C88-D025-4FF4-987D-7F3C49BEE7B9}"/>
          </ac:cxnSpMkLst>
        </pc:cxnChg>
        <pc:cxnChg chg="add mod">
          <ac:chgData name="Kulinich Bohdan" userId="48e65c9f34e137d0" providerId="LiveId" clId="{870BF2BF-A78E-485B-B053-43610552463F}" dt="2020-06-21T13:18:50.305" v="2205"/>
          <ac:cxnSpMkLst>
            <pc:docMk/>
            <pc:sldMk cId="675147498" sldId="437"/>
            <ac:cxnSpMk id="50" creationId="{2E5407AA-4467-4808-B5B9-37E2D5F270A5}"/>
          </ac:cxnSpMkLst>
        </pc:cxnChg>
        <pc:cxnChg chg="del">
          <ac:chgData name="Kulinich Bohdan" userId="48e65c9f34e137d0" providerId="LiveId" clId="{870BF2BF-A78E-485B-B053-43610552463F}" dt="2020-06-21T13:17:09.635" v="2105" actId="478"/>
          <ac:cxnSpMkLst>
            <pc:docMk/>
            <pc:sldMk cId="675147498" sldId="437"/>
            <ac:cxnSpMk id="51" creationId="{7B836021-C7C6-4794-8C6C-1E58848BBB23}"/>
          </ac:cxnSpMkLst>
        </pc:cxnChg>
        <pc:cxnChg chg="del">
          <ac:chgData name="Kulinich Bohdan" userId="48e65c9f34e137d0" providerId="LiveId" clId="{870BF2BF-A78E-485B-B053-43610552463F}" dt="2020-06-21T13:17:13.025" v="2107" actId="478"/>
          <ac:cxnSpMkLst>
            <pc:docMk/>
            <pc:sldMk cId="675147498" sldId="437"/>
            <ac:cxnSpMk id="57" creationId="{D9A7893A-99BE-4E81-9B8C-6B5FF4D2437D}"/>
          </ac:cxnSpMkLst>
        </pc:cxnChg>
        <pc:cxnChg chg="del">
          <ac:chgData name="Kulinich Bohdan" userId="48e65c9f34e137d0" providerId="LiveId" clId="{870BF2BF-A78E-485B-B053-43610552463F}" dt="2020-06-21T13:17:13.025" v="2107" actId="478"/>
          <ac:cxnSpMkLst>
            <pc:docMk/>
            <pc:sldMk cId="675147498" sldId="437"/>
            <ac:cxnSpMk id="58" creationId="{4866D757-6CA7-41B5-8510-2A3B6FA66E1D}"/>
          </ac:cxnSpMkLst>
        </pc:cxnChg>
      </pc:sldChg>
      <pc:sldChg chg="addSp delSp modSp add mod delAnim modAnim">
        <pc:chgData name="Kulinich Bohdan" userId="48e65c9f34e137d0" providerId="LiveId" clId="{870BF2BF-A78E-485B-B053-43610552463F}" dt="2020-06-21T17:01:42.077" v="4206" actId="207"/>
        <pc:sldMkLst>
          <pc:docMk/>
          <pc:sldMk cId="3733414091" sldId="438"/>
        </pc:sldMkLst>
        <pc:spChg chg="mod">
          <ac:chgData name="Kulinich Bohdan" userId="48e65c9f34e137d0" providerId="LiveId" clId="{870BF2BF-A78E-485B-B053-43610552463F}" dt="2020-06-21T14:03:33.878" v="3136" actId="20577"/>
          <ac:spMkLst>
            <pc:docMk/>
            <pc:sldMk cId="3733414091" sldId="438"/>
            <ac:spMk id="4" creationId="{00000000-0000-0000-0000-000000000000}"/>
          </ac:spMkLst>
        </pc:spChg>
        <pc:spChg chg="add mod">
          <ac:chgData name="Kulinich Bohdan" userId="48e65c9f34e137d0" providerId="LiveId" clId="{870BF2BF-A78E-485B-B053-43610552463F}" dt="2020-06-21T15:44:24.804" v="3325" actId="1076"/>
          <ac:spMkLst>
            <pc:docMk/>
            <pc:sldMk cId="3733414091" sldId="438"/>
            <ac:spMk id="14" creationId="{33B1D56B-30AB-4EFA-8742-40F3286D30EB}"/>
          </ac:spMkLst>
        </pc:spChg>
        <pc:spChg chg="add mod">
          <ac:chgData name="Kulinich Bohdan" userId="48e65c9f34e137d0" providerId="LiveId" clId="{870BF2BF-A78E-485B-B053-43610552463F}" dt="2020-06-21T15:49:00.295" v="3334" actId="1076"/>
          <ac:spMkLst>
            <pc:docMk/>
            <pc:sldMk cId="3733414091" sldId="438"/>
            <ac:spMk id="15" creationId="{2DF8EE94-1F98-49B6-B78A-F4F4DEBD0A92}"/>
          </ac:spMkLst>
        </pc:spChg>
        <pc:spChg chg="add mod">
          <ac:chgData name="Kulinich Bohdan" userId="48e65c9f34e137d0" providerId="LiveId" clId="{870BF2BF-A78E-485B-B053-43610552463F}" dt="2020-06-21T15:52:23.062" v="3381" actId="114"/>
          <ac:spMkLst>
            <pc:docMk/>
            <pc:sldMk cId="3733414091" sldId="438"/>
            <ac:spMk id="16" creationId="{9C1C2697-94E2-4C3E-BEE7-E204B8B703DC}"/>
          </ac:spMkLst>
        </pc:spChg>
        <pc:spChg chg="add mod">
          <ac:chgData name="Kulinich Bohdan" userId="48e65c9f34e137d0" providerId="LiveId" clId="{870BF2BF-A78E-485B-B053-43610552463F}" dt="2020-06-21T16:07:49.909" v="3484" actId="1076"/>
          <ac:spMkLst>
            <pc:docMk/>
            <pc:sldMk cId="3733414091" sldId="438"/>
            <ac:spMk id="17" creationId="{230AB021-B433-4EBA-B0E8-132049CA2D68}"/>
          </ac:spMkLst>
        </pc:spChg>
        <pc:spChg chg="add mod">
          <ac:chgData name="Kulinich Bohdan" userId="48e65c9f34e137d0" providerId="LiveId" clId="{870BF2BF-A78E-485B-B053-43610552463F}" dt="2020-06-21T15:53:37.433" v="3436" actId="1076"/>
          <ac:spMkLst>
            <pc:docMk/>
            <pc:sldMk cId="3733414091" sldId="438"/>
            <ac:spMk id="18" creationId="{1D328969-A062-4894-8C58-ABBDEEB14666}"/>
          </ac:spMkLst>
        </pc:spChg>
        <pc:spChg chg="add mod">
          <ac:chgData name="Kulinich Bohdan" userId="48e65c9f34e137d0" providerId="LiveId" clId="{870BF2BF-A78E-485B-B053-43610552463F}" dt="2020-06-21T16:24:41.965" v="3880" actId="207"/>
          <ac:spMkLst>
            <pc:docMk/>
            <pc:sldMk cId="3733414091" sldId="438"/>
            <ac:spMk id="19" creationId="{D1387E16-8751-4CD9-B598-9250CA0E2A93}"/>
          </ac:spMkLst>
        </pc:spChg>
        <pc:spChg chg="add mod">
          <ac:chgData name="Kulinich Bohdan" userId="48e65c9f34e137d0" providerId="LiveId" clId="{870BF2BF-A78E-485B-B053-43610552463F}" dt="2020-06-21T16:07:49.909" v="3484" actId="1076"/>
          <ac:spMkLst>
            <pc:docMk/>
            <pc:sldMk cId="3733414091" sldId="438"/>
            <ac:spMk id="20" creationId="{0E329EA3-61B0-49F4-8554-D8BD8B389650}"/>
          </ac:spMkLst>
        </pc:spChg>
        <pc:spChg chg="add mod">
          <ac:chgData name="Kulinich Bohdan" userId="48e65c9f34e137d0" providerId="LiveId" clId="{870BF2BF-A78E-485B-B053-43610552463F}" dt="2020-06-21T15:39:40.800" v="3253" actId="1076"/>
          <ac:spMkLst>
            <pc:docMk/>
            <pc:sldMk cId="3733414091" sldId="438"/>
            <ac:spMk id="22" creationId="{A90E6B64-0A12-42E3-A65A-05F671D3FCCE}"/>
          </ac:spMkLst>
        </pc:spChg>
        <pc:spChg chg="add mod modVis">
          <ac:chgData name="Kulinich Bohdan" userId="48e65c9f34e137d0" providerId="LiveId" clId="{870BF2BF-A78E-485B-B053-43610552463F}" dt="2020-06-21T15:49:16.185" v="3337" actId="14429"/>
          <ac:spMkLst>
            <pc:docMk/>
            <pc:sldMk cId="3733414091" sldId="438"/>
            <ac:spMk id="23" creationId="{17054E80-D978-4BF6-A157-D9096556C8EB}"/>
          </ac:spMkLst>
        </pc:spChg>
        <pc:spChg chg="add mod">
          <ac:chgData name="Kulinich Bohdan" userId="48e65c9f34e137d0" providerId="LiveId" clId="{870BF2BF-A78E-485B-B053-43610552463F}" dt="2020-06-21T16:07:49.909" v="3484" actId="1076"/>
          <ac:spMkLst>
            <pc:docMk/>
            <pc:sldMk cId="3733414091" sldId="438"/>
            <ac:spMk id="24" creationId="{2F8BF56E-8582-4AE8-8CFF-AEDEF075C2C8}"/>
          </ac:spMkLst>
        </pc:spChg>
        <pc:spChg chg="add mod">
          <ac:chgData name="Kulinich Bohdan" userId="48e65c9f34e137d0" providerId="LiveId" clId="{870BF2BF-A78E-485B-B053-43610552463F}" dt="2020-06-21T15:39:43.244" v="3254" actId="1076"/>
          <ac:spMkLst>
            <pc:docMk/>
            <pc:sldMk cId="3733414091" sldId="438"/>
            <ac:spMk id="25" creationId="{198FEDA8-1BAC-4A0E-8068-887FB4CC7447}"/>
          </ac:spMkLst>
        </pc:spChg>
        <pc:spChg chg="add mod modVis">
          <ac:chgData name="Kulinich Bohdan" userId="48e65c9f34e137d0" providerId="LiveId" clId="{870BF2BF-A78E-485B-B053-43610552463F}" dt="2020-06-21T15:49:13.435" v="3335" actId="14429"/>
          <ac:spMkLst>
            <pc:docMk/>
            <pc:sldMk cId="3733414091" sldId="438"/>
            <ac:spMk id="26" creationId="{F9DD5D9C-701F-4038-811A-8EF86E25DDA8}"/>
          </ac:spMkLst>
        </pc:spChg>
        <pc:spChg chg="add mod">
          <ac:chgData name="Kulinich Bohdan" userId="48e65c9f34e137d0" providerId="LiveId" clId="{870BF2BF-A78E-485B-B053-43610552463F}" dt="2020-06-21T15:42:14.764" v="3300" actId="1076"/>
          <ac:spMkLst>
            <pc:docMk/>
            <pc:sldMk cId="3733414091" sldId="438"/>
            <ac:spMk id="28" creationId="{59F69B8D-D05C-42E1-B1B1-ED451F6E9AB2}"/>
          </ac:spMkLst>
        </pc:spChg>
        <pc:spChg chg="add mod">
          <ac:chgData name="Kulinich Bohdan" userId="48e65c9f34e137d0" providerId="LiveId" clId="{870BF2BF-A78E-485B-B053-43610552463F}" dt="2020-06-21T16:07:49.909" v="3484" actId="1076"/>
          <ac:spMkLst>
            <pc:docMk/>
            <pc:sldMk cId="3733414091" sldId="438"/>
            <ac:spMk id="29" creationId="{0B3951EC-2B2B-4208-924C-1A13E26A77F2}"/>
          </ac:spMkLst>
        </pc:spChg>
        <pc:spChg chg="add mod">
          <ac:chgData name="Kulinich Bohdan" userId="48e65c9f34e137d0" providerId="LiveId" clId="{870BF2BF-A78E-485B-B053-43610552463F}" dt="2020-06-21T16:13:52.949" v="3533" actId="1076"/>
          <ac:spMkLst>
            <pc:docMk/>
            <pc:sldMk cId="3733414091" sldId="438"/>
            <ac:spMk id="30" creationId="{F37EBC08-1A76-4817-A5AE-6DC0FEF72A60}"/>
          </ac:spMkLst>
        </pc:spChg>
        <pc:spChg chg="add mod">
          <ac:chgData name="Kulinich Bohdan" userId="48e65c9f34e137d0" providerId="LiveId" clId="{870BF2BF-A78E-485B-B053-43610552463F}" dt="2020-06-21T16:19:24.229" v="3637" actId="20577"/>
          <ac:spMkLst>
            <pc:docMk/>
            <pc:sldMk cId="3733414091" sldId="438"/>
            <ac:spMk id="31" creationId="{37AF57B1-54E2-4210-AE7E-962A9FA68008}"/>
          </ac:spMkLst>
        </pc:spChg>
        <pc:spChg chg="del">
          <ac:chgData name="Kulinich Bohdan" userId="48e65c9f34e137d0" providerId="LiveId" clId="{870BF2BF-A78E-485B-B053-43610552463F}" dt="2020-06-21T14:03:20.628" v="3087" actId="478"/>
          <ac:spMkLst>
            <pc:docMk/>
            <pc:sldMk cId="3733414091" sldId="438"/>
            <ac:spMk id="31" creationId="{ACC9703F-3444-4920-8DEA-25F0AA2DB048}"/>
          </ac:spMkLst>
        </pc:spChg>
        <pc:spChg chg="add mod">
          <ac:chgData name="Kulinich Bohdan" userId="48e65c9f34e137d0" providerId="LiveId" clId="{870BF2BF-A78E-485B-B053-43610552463F}" dt="2020-06-21T16:17:44.474" v="3624" actId="1076"/>
          <ac:spMkLst>
            <pc:docMk/>
            <pc:sldMk cId="3733414091" sldId="438"/>
            <ac:spMk id="32" creationId="{38A0EC16-7219-4010-8915-908D83484B52}"/>
          </ac:spMkLst>
        </pc:spChg>
        <pc:spChg chg="del">
          <ac:chgData name="Kulinich Bohdan" userId="48e65c9f34e137d0" providerId="LiveId" clId="{870BF2BF-A78E-485B-B053-43610552463F}" dt="2020-06-21T14:03:17.068" v="3085" actId="478"/>
          <ac:spMkLst>
            <pc:docMk/>
            <pc:sldMk cId="3733414091" sldId="438"/>
            <ac:spMk id="32" creationId="{AA2BB87A-5630-4643-AD42-D30B178B77BE}"/>
          </ac:spMkLst>
        </pc:spChg>
        <pc:spChg chg="add mod modVis">
          <ac:chgData name="Kulinich Bohdan" userId="48e65c9f34e137d0" providerId="LiveId" clId="{870BF2BF-A78E-485B-B053-43610552463F}" dt="2020-06-21T16:25:22.160" v="3894" actId="14429"/>
          <ac:spMkLst>
            <pc:docMk/>
            <pc:sldMk cId="3733414091" sldId="438"/>
            <ac:spMk id="33" creationId="{100124D8-627C-4970-B1CC-C3E2C4964E1E}"/>
          </ac:spMkLst>
        </pc:spChg>
        <pc:spChg chg="add mod modVis">
          <ac:chgData name="Kulinich Bohdan" userId="48e65c9f34e137d0" providerId="LiveId" clId="{870BF2BF-A78E-485B-B053-43610552463F}" dt="2020-06-21T16:25:21.530" v="3893" actId="14429"/>
          <ac:spMkLst>
            <pc:docMk/>
            <pc:sldMk cId="3733414091" sldId="438"/>
            <ac:spMk id="34" creationId="{2D437B4B-8521-4363-9827-540E54956DA2}"/>
          </ac:spMkLst>
        </pc:spChg>
        <pc:spChg chg="del">
          <ac:chgData name="Kulinich Bohdan" userId="48e65c9f34e137d0" providerId="LiveId" clId="{870BF2BF-A78E-485B-B053-43610552463F}" dt="2020-06-21T14:03:17.068" v="3085" actId="478"/>
          <ac:spMkLst>
            <pc:docMk/>
            <pc:sldMk cId="3733414091" sldId="438"/>
            <ac:spMk id="34" creationId="{6AC83682-DF11-44A2-8374-20756CF34B1F}"/>
          </ac:spMkLst>
        </pc:spChg>
        <pc:spChg chg="add mod modVis">
          <ac:chgData name="Kulinich Bohdan" userId="48e65c9f34e137d0" providerId="LiveId" clId="{870BF2BF-A78E-485B-B053-43610552463F}" dt="2020-06-21T16:25:21.162" v="3892" actId="14429"/>
          <ac:spMkLst>
            <pc:docMk/>
            <pc:sldMk cId="3733414091" sldId="438"/>
            <ac:spMk id="35" creationId="{A799C5CE-A415-426C-8B0F-BE89172839B6}"/>
          </ac:spMkLst>
        </pc:spChg>
        <pc:spChg chg="del">
          <ac:chgData name="Kulinich Bohdan" userId="48e65c9f34e137d0" providerId="LiveId" clId="{870BF2BF-A78E-485B-B053-43610552463F}" dt="2020-06-21T14:03:17.068" v="3085" actId="478"/>
          <ac:spMkLst>
            <pc:docMk/>
            <pc:sldMk cId="3733414091" sldId="438"/>
            <ac:spMk id="36" creationId="{94D30D26-23BA-4D8C-8867-439DD822186F}"/>
          </ac:spMkLst>
        </pc:spChg>
        <pc:spChg chg="add mod">
          <ac:chgData name="Kulinich Bohdan" userId="48e65c9f34e137d0" providerId="LiveId" clId="{870BF2BF-A78E-485B-B053-43610552463F}" dt="2020-06-21T17:01:42.077" v="4206" actId="207"/>
          <ac:spMkLst>
            <pc:docMk/>
            <pc:sldMk cId="3733414091" sldId="438"/>
            <ac:spMk id="37" creationId="{5AF2403A-44CB-4D06-9351-5CFEDC039488}"/>
          </ac:spMkLst>
        </pc:spChg>
        <pc:spChg chg="del">
          <ac:chgData name="Kulinich Bohdan" userId="48e65c9f34e137d0" providerId="LiveId" clId="{870BF2BF-A78E-485B-B053-43610552463F}" dt="2020-06-21T14:03:17.068" v="3085" actId="478"/>
          <ac:spMkLst>
            <pc:docMk/>
            <pc:sldMk cId="3733414091" sldId="438"/>
            <ac:spMk id="37" creationId="{952BF1A5-F058-47FB-80ED-5838B3FCFF7A}"/>
          </ac:spMkLst>
        </pc:spChg>
        <pc:spChg chg="del">
          <ac:chgData name="Kulinich Bohdan" userId="48e65c9f34e137d0" providerId="LiveId" clId="{870BF2BF-A78E-485B-B053-43610552463F}" dt="2020-06-21T14:03:19.248" v="3086" actId="478"/>
          <ac:spMkLst>
            <pc:docMk/>
            <pc:sldMk cId="3733414091" sldId="438"/>
            <ac:spMk id="38" creationId="{687626BA-BC78-4E57-B24C-AA05492BC5DD}"/>
          </ac:spMkLst>
        </pc:spChg>
        <pc:spChg chg="del">
          <ac:chgData name="Kulinich Bohdan" userId="48e65c9f34e137d0" providerId="LiveId" clId="{870BF2BF-A78E-485B-B053-43610552463F}" dt="2020-06-21T14:03:17.068" v="3085" actId="478"/>
          <ac:spMkLst>
            <pc:docMk/>
            <pc:sldMk cId="3733414091" sldId="438"/>
            <ac:spMk id="42" creationId="{BE7BCAE4-41B3-4306-80B7-DB635833F2E0}"/>
          </ac:spMkLst>
        </pc:spChg>
        <pc:picChg chg="add del mod">
          <ac:chgData name="Kulinich Bohdan" userId="48e65c9f34e137d0" providerId="LiveId" clId="{870BF2BF-A78E-485B-B053-43610552463F}" dt="2020-06-21T14:41:39.669" v="3220" actId="478"/>
          <ac:picMkLst>
            <pc:docMk/>
            <pc:sldMk cId="3733414091" sldId="438"/>
            <ac:picMk id="2" creationId="{89B47500-4E6A-4D4A-BE5A-35B5AB824D4A}"/>
          </ac:picMkLst>
        </pc:picChg>
        <pc:picChg chg="add del mod">
          <ac:chgData name="Kulinich Bohdan" userId="48e65c9f34e137d0" providerId="LiveId" clId="{870BF2BF-A78E-485B-B053-43610552463F}" dt="2020-06-21T14:41:41.109" v="3221" actId="478"/>
          <ac:picMkLst>
            <pc:docMk/>
            <pc:sldMk cId="3733414091" sldId="438"/>
            <ac:picMk id="5" creationId="{68B93438-149B-4851-BA2D-643FB4AB6980}"/>
          </ac:picMkLst>
        </pc:picChg>
        <pc:picChg chg="del">
          <ac:chgData name="Kulinich Bohdan" userId="48e65c9f34e137d0" providerId="LiveId" clId="{870BF2BF-A78E-485B-B053-43610552463F}" dt="2020-06-21T14:03:17.068" v="3085" actId="478"/>
          <ac:picMkLst>
            <pc:docMk/>
            <pc:sldMk cId="3733414091" sldId="438"/>
            <ac:picMk id="7" creationId="{53C078E7-0DE6-41F8-ADB5-CFBEB909362A}"/>
          </ac:picMkLst>
        </pc:picChg>
        <pc:picChg chg="add mod modCrop">
          <ac:chgData name="Kulinich Bohdan" userId="48e65c9f34e137d0" providerId="LiveId" clId="{870BF2BF-A78E-485B-B053-43610552463F}" dt="2020-06-21T15:39:40.800" v="3253" actId="1076"/>
          <ac:picMkLst>
            <pc:docMk/>
            <pc:sldMk cId="3733414091" sldId="438"/>
            <ac:picMk id="8" creationId="{6C7B1E1C-95A0-4F3F-9882-C5E78DB27354}"/>
          </ac:picMkLst>
        </pc:picChg>
        <pc:picChg chg="del">
          <ac:chgData name="Kulinich Bohdan" userId="48e65c9f34e137d0" providerId="LiveId" clId="{870BF2BF-A78E-485B-B053-43610552463F}" dt="2020-06-21T14:03:17.068" v="3085" actId="478"/>
          <ac:picMkLst>
            <pc:docMk/>
            <pc:sldMk cId="3733414091" sldId="438"/>
            <ac:picMk id="9" creationId="{D3BC644E-1F50-4B5A-8C8A-8237E0BD9CCE}"/>
          </ac:picMkLst>
        </pc:picChg>
        <pc:picChg chg="del">
          <ac:chgData name="Kulinich Bohdan" userId="48e65c9f34e137d0" providerId="LiveId" clId="{870BF2BF-A78E-485B-B053-43610552463F}" dt="2020-06-21T14:03:17.068" v="3085" actId="478"/>
          <ac:picMkLst>
            <pc:docMk/>
            <pc:sldMk cId="3733414091" sldId="438"/>
            <ac:picMk id="11" creationId="{657A4852-AA61-426D-BE46-3DFCFBCC9A07}"/>
          </ac:picMkLst>
        </pc:picChg>
        <pc:picChg chg="add del mod modCrop">
          <ac:chgData name="Kulinich Bohdan" userId="48e65c9f34e137d0" providerId="LiveId" clId="{870BF2BF-A78E-485B-B053-43610552463F}" dt="2020-06-21T15:38:42.004" v="3239" actId="478"/>
          <ac:picMkLst>
            <pc:docMk/>
            <pc:sldMk cId="3733414091" sldId="438"/>
            <ac:picMk id="12" creationId="{5CE4FEEB-ABAC-46AE-B409-F40A54995D12}"/>
          </ac:picMkLst>
        </pc:picChg>
        <pc:picChg chg="add mod">
          <ac:chgData name="Kulinich Bohdan" userId="48e65c9f34e137d0" providerId="LiveId" clId="{870BF2BF-A78E-485B-B053-43610552463F}" dt="2020-06-21T15:41:32.674" v="3259"/>
          <ac:picMkLst>
            <pc:docMk/>
            <pc:sldMk cId="3733414091" sldId="438"/>
            <ac:picMk id="27" creationId="{E29E1941-280C-4B64-8369-3A365B214FB0}"/>
          </ac:picMkLst>
        </pc:picChg>
        <pc:picChg chg="del">
          <ac:chgData name="Kulinich Bohdan" userId="48e65c9f34e137d0" providerId="LiveId" clId="{870BF2BF-A78E-485B-B053-43610552463F}" dt="2020-06-21T14:03:17.068" v="3085" actId="478"/>
          <ac:picMkLst>
            <pc:docMk/>
            <pc:sldMk cId="3733414091" sldId="438"/>
            <ac:picMk id="41" creationId="{F1856E94-8D9E-49A1-928B-DB6D982B354B}"/>
          </ac:picMkLst>
        </pc:picChg>
        <pc:cxnChg chg="add mod">
          <ac:chgData name="Kulinich Bohdan" userId="48e65c9f34e137d0" providerId="LiveId" clId="{870BF2BF-A78E-485B-B053-43610552463F}" dt="2020-06-21T15:44:15.458" v="3321" actId="1076"/>
          <ac:cxnSpMkLst>
            <pc:docMk/>
            <pc:sldMk cId="3733414091" sldId="438"/>
            <ac:cxnSpMk id="12" creationId="{DAE8CE83-D39B-4409-BCD2-3B80AD226664}"/>
          </ac:cxnSpMkLst>
        </pc:cxnChg>
        <pc:cxnChg chg="add mod modVis">
          <ac:chgData name="Kulinich Bohdan" userId="48e65c9f34e137d0" providerId="LiveId" clId="{870BF2BF-A78E-485B-B053-43610552463F}" dt="2020-06-21T15:49:14.295" v="3336" actId="14429"/>
          <ac:cxnSpMkLst>
            <pc:docMk/>
            <pc:sldMk cId="3733414091" sldId="438"/>
            <ac:cxnSpMk id="21" creationId="{034EC1F2-A091-4213-A579-276A4A2AE4FA}"/>
          </ac:cxnSpMkLst>
        </pc:cxnChg>
        <pc:cxnChg chg="add mod">
          <ac:chgData name="Kulinich Bohdan" userId="48e65c9f34e137d0" providerId="LiveId" clId="{870BF2BF-A78E-485B-B053-43610552463F}" dt="2020-06-21T17:01:25.907" v="4205" actId="208"/>
          <ac:cxnSpMkLst>
            <pc:docMk/>
            <pc:sldMk cId="3733414091" sldId="438"/>
            <ac:cxnSpMk id="36" creationId="{DA6AE52E-8525-4A08-80B2-55BF85E2470B}"/>
          </ac:cxnSpMkLst>
        </pc:cxnChg>
      </pc:sldChg>
      <pc:sldChg chg="addSp modSp add mod modTransition modAnim">
        <pc:chgData name="Kulinich Bohdan" userId="48e65c9f34e137d0" providerId="LiveId" clId="{870BF2BF-A78E-485B-B053-43610552463F}" dt="2020-06-22T02:22:49.166" v="4614" actId="404"/>
        <pc:sldMkLst>
          <pc:docMk/>
          <pc:sldMk cId="807027264" sldId="439"/>
        </pc:sldMkLst>
        <pc:spChg chg="mod">
          <ac:chgData name="Kulinich Bohdan" userId="48e65c9f34e137d0" providerId="LiveId" clId="{870BF2BF-A78E-485B-B053-43610552463F}" dt="2020-06-22T02:08:48.172" v="4457" actId="20577"/>
          <ac:spMkLst>
            <pc:docMk/>
            <pc:sldMk cId="807027264" sldId="439"/>
            <ac:spMk id="4" creationId="{00000000-0000-0000-0000-000000000000}"/>
          </ac:spMkLst>
        </pc:spChg>
        <pc:spChg chg="add mod">
          <ac:chgData name="Kulinich Bohdan" userId="48e65c9f34e137d0" providerId="LiveId" clId="{870BF2BF-A78E-485B-B053-43610552463F}" dt="2020-06-22T02:07:05.717" v="4414" actId="1076"/>
          <ac:spMkLst>
            <pc:docMk/>
            <pc:sldMk cId="807027264" sldId="439"/>
            <ac:spMk id="34" creationId="{AB1E63EC-B0D2-4D6D-A691-368D415AE4EE}"/>
          </ac:spMkLst>
        </pc:spChg>
        <pc:spChg chg="add mod">
          <ac:chgData name="Kulinich Bohdan" userId="48e65c9f34e137d0" providerId="LiveId" clId="{870BF2BF-A78E-485B-B053-43610552463F}" dt="2020-06-22T02:07:10.796" v="4416" actId="20577"/>
          <ac:spMkLst>
            <pc:docMk/>
            <pc:sldMk cId="807027264" sldId="439"/>
            <ac:spMk id="36" creationId="{4B4B2A2A-0B18-4C05-ABA1-DEF348A3DB09}"/>
          </ac:spMkLst>
        </pc:spChg>
        <pc:spChg chg="add mod">
          <ac:chgData name="Kulinich Bohdan" userId="48e65c9f34e137d0" providerId="LiveId" clId="{870BF2BF-A78E-485B-B053-43610552463F}" dt="2020-06-22T02:17:05.379" v="4587" actId="14100"/>
          <ac:spMkLst>
            <pc:docMk/>
            <pc:sldMk cId="807027264" sldId="439"/>
            <ac:spMk id="44" creationId="{AC9B0AD2-148F-49BB-ADD2-A435CD27ACCF}"/>
          </ac:spMkLst>
        </pc:spChg>
        <pc:spChg chg="add mod">
          <ac:chgData name="Kulinich Bohdan" userId="48e65c9f34e137d0" providerId="LiveId" clId="{870BF2BF-A78E-485B-B053-43610552463F}" dt="2020-06-22T02:22:45.476" v="4613" actId="404"/>
          <ac:spMkLst>
            <pc:docMk/>
            <pc:sldMk cId="807027264" sldId="439"/>
            <ac:spMk id="45" creationId="{8862175E-CB6D-4D2C-A408-1EACC51195C6}"/>
          </ac:spMkLst>
        </pc:spChg>
        <pc:spChg chg="add mod">
          <ac:chgData name="Kulinich Bohdan" userId="48e65c9f34e137d0" providerId="LiveId" clId="{870BF2BF-A78E-485B-B053-43610552463F}" dt="2020-06-22T02:22:49.166" v="4614" actId="404"/>
          <ac:spMkLst>
            <pc:docMk/>
            <pc:sldMk cId="807027264" sldId="439"/>
            <ac:spMk id="46" creationId="{70CAFABE-9020-43BC-9C66-F1D6CBBFFB26}"/>
          </ac:spMkLst>
        </pc:spChg>
        <pc:spChg chg="mod modVis">
          <ac:chgData name="Kulinich Bohdan" userId="48e65c9f34e137d0" providerId="LiveId" clId="{870BF2BF-A78E-485B-B053-43610552463F}" dt="2020-06-22T02:07:21.771" v="4418" actId="14429"/>
          <ac:spMkLst>
            <pc:docMk/>
            <pc:sldMk cId="807027264" sldId="439"/>
            <ac:spMk id="72" creationId="{AFFDE0EA-47C1-45A8-96ED-BFC64EF73375}"/>
          </ac:spMkLst>
        </pc:spChg>
        <pc:grpChg chg="mod modVis">
          <ac:chgData name="Kulinich Bohdan" userId="48e65c9f34e137d0" providerId="LiveId" clId="{870BF2BF-A78E-485B-B053-43610552463F}" dt="2020-06-22T02:07:20.948" v="4417" actId="14429"/>
          <ac:grpSpMkLst>
            <pc:docMk/>
            <pc:sldMk cId="807027264" sldId="439"/>
            <ac:grpSpMk id="14" creationId="{DD8A55F1-C9B1-4372-9A77-45A716C0910B}"/>
          </ac:grpSpMkLst>
        </pc:grpChg>
        <pc:grpChg chg="add mod">
          <ac:chgData name="Kulinich Bohdan" userId="48e65c9f34e137d0" providerId="LiveId" clId="{870BF2BF-A78E-485B-B053-43610552463F}" dt="2020-06-22T02:07:28.531" v="4420" actId="1076"/>
          <ac:grpSpMkLst>
            <pc:docMk/>
            <pc:sldMk cId="807027264" sldId="439"/>
            <ac:grpSpMk id="37" creationId="{4DAE09EE-1AB9-456B-917D-A81C87B77316}"/>
          </ac:grpSpMkLst>
        </pc:grpChg>
        <pc:grpChg chg="add mod">
          <ac:chgData name="Kulinich Bohdan" userId="48e65c9f34e137d0" providerId="LiveId" clId="{870BF2BF-A78E-485B-B053-43610552463F}" dt="2020-06-22T02:07:31.370" v="4422" actId="1076"/>
          <ac:grpSpMkLst>
            <pc:docMk/>
            <pc:sldMk cId="807027264" sldId="439"/>
            <ac:grpSpMk id="40" creationId="{6DAF1FBC-5AB1-4215-B69C-8A67F5E7FE1C}"/>
          </ac:grpSpMkLst>
        </pc:grpChg>
        <pc:cxnChg chg="mod">
          <ac:chgData name="Kulinich Bohdan" userId="48e65c9f34e137d0" providerId="LiveId" clId="{870BF2BF-A78E-485B-B053-43610552463F}" dt="2020-06-22T02:07:25.742" v="4419"/>
          <ac:cxnSpMkLst>
            <pc:docMk/>
            <pc:sldMk cId="807027264" sldId="439"/>
            <ac:cxnSpMk id="38" creationId="{701528E9-60C6-4C2F-A97A-4FCD7F3487E1}"/>
          </ac:cxnSpMkLst>
        </pc:cxnChg>
        <pc:cxnChg chg="mod">
          <ac:chgData name="Kulinich Bohdan" userId="48e65c9f34e137d0" providerId="LiveId" clId="{870BF2BF-A78E-485B-B053-43610552463F}" dt="2020-06-22T02:07:25.742" v="4419"/>
          <ac:cxnSpMkLst>
            <pc:docMk/>
            <pc:sldMk cId="807027264" sldId="439"/>
            <ac:cxnSpMk id="39" creationId="{F7D93775-0438-472C-BE62-FEB0E84F40A4}"/>
          </ac:cxnSpMkLst>
        </pc:cxnChg>
        <pc:cxnChg chg="mod">
          <ac:chgData name="Kulinich Bohdan" userId="48e65c9f34e137d0" providerId="LiveId" clId="{870BF2BF-A78E-485B-B053-43610552463F}" dt="2020-06-22T02:07:29.365" v="4421"/>
          <ac:cxnSpMkLst>
            <pc:docMk/>
            <pc:sldMk cId="807027264" sldId="439"/>
            <ac:cxnSpMk id="41" creationId="{A0AB760C-4A04-46D3-91A2-5699195F4090}"/>
          </ac:cxnSpMkLst>
        </pc:cxnChg>
        <pc:cxnChg chg="mod">
          <ac:chgData name="Kulinich Bohdan" userId="48e65c9f34e137d0" providerId="LiveId" clId="{870BF2BF-A78E-485B-B053-43610552463F}" dt="2020-06-22T02:07:29.365" v="4421"/>
          <ac:cxnSpMkLst>
            <pc:docMk/>
            <pc:sldMk cId="807027264" sldId="439"/>
            <ac:cxnSpMk id="42" creationId="{0950BB6F-E5EE-4375-B47A-6B8FBDAC4EDD}"/>
          </ac:cxnSpMkLst>
        </pc:cxnChg>
      </pc:sldChg>
      <pc:sldChg chg="modSp mod modAnim">
        <pc:chgData name="Kulinich Bohdan" userId="48e65c9f34e137d0" providerId="LiveId" clId="{870BF2BF-A78E-485B-B053-43610552463F}" dt="2020-06-22T18:02:49.317" v="4626" actId="1076"/>
        <pc:sldMkLst>
          <pc:docMk/>
          <pc:sldMk cId="3676001664" sldId="441"/>
        </pc:sldMkLst>
        <pc:spChg chg="mod">
          <ac:chgData name="Kulinich Bohdan" userId="48e65c9f34e137d0" providerId="LiveId" clId="{870BF2BF-A78E-485B-B053-43610552463F}" dt="2020-06-22T18:02:49.317" v="4626" actId="1076"/>
          <ac:spMkLst>
            <pc:docMk/>
            <pc:sldMk cId="3676001664" sldId="441"/>
            <ac:spMk id="6" creationId="{4CD1B612-D16C-4F70-8335-78480BFE8EC8}"/>
          </ac:spMkLst>
        </pc:spChg>
      </pc:sldChg>
    </pc:docChg>
  </pc:docChgLst>
  <pc:docChgLst>
    <pc:chgData name="Kulinich Bohdan" userId="48e65c9f34e137d0" providerId="LiveId" clId="{79A6584D-B30A-4B13-BA65-81DE8B6B248B}"/>
    <pc:docChg chg="undo custSel addSld delSld modSld">
      <pc:chgData name="Kulinich Bohdan" userId="48e65c9f34e137d0" providerId="LiveId" clId="{79A6584D-B30A-4B13-BA65-81DE8B6B248B}" dt="2020-09-04T04:02:51.246" v="1647"/>
      <pc:docMkLst>
        <pc:docMk/>
      </pc:docMkLst>
      <pc:sldChg chg="modSp">
        <pc:chgData name="Kulinich Bohdan" userId="48e65c9f34e137d0" providerId="LiveId" clId="{79A6584D-B30A-4B13-BA65-81DE8B6B248B}" dt="2020-09-02T08:24:46.863" v="3" actId="20577"/>
        <pc:sldMkLst>
          <pc:docMk/>
          <pc:sldMk cId="1986055327" sldId="408"/>
        </pc:sldMkLst>
        <pc:spChg chg="mod">
          <ac:chgData name="Kulinich Bohdan" userId="48e65c9f34e137d0" providerId="LiveId" clId="{79A6584D-B30A-4B13-BA65-81DE8B6B248B}" dt="2020-09-02T08:24:46.863" v="3" actId="20577"/>
          <ac:spMkLst>
            <pc:docMk/>
            <pc:sldMk cId="1986055327" sldId="408"/>
            <ac:spMk id="25" creationId="{DBBC2948-330B-4D3B-B82B-5B2CD2FFF44B}"/>
          </ac:spMkLst>
        </pc:spChg>
      </pc:sldChg>
      <pc:sldChg chg="modSp mod">
        <pc:chgData name="Kulinich Bohdan" userId="48e65c9f34e137d0" providerId="LiveId" clId="{79A6584D-B30A-4B13-BA65-81DE8B6B248B}" dt="2020-09-04T04:01:20.343" v="1644" actId="20577"/>
        <pc:sldMkLst>
          <pc:docMk/>
          <pc:sldMk cId="900640268" sldId="409"/>
        </pc:sldMkLst>
        <pc:spChg chg="mod">
          <ac:chgData name="Kulinich Bohdan" userId="48e65c9f34e137d0" providerId="LiveId" clId="{79A6584D-B30A-4B13-BA65-81DE8B6B248B}" dt="2020-09-04T04:01:20.343" v="1644" actId="20577"/>
          <ac:spMkLst>
            <pc:docMk/>
            <pc:sldMk cId="900640268" sldId="409"/>
            <ac:spMk id="19" creationId="{3C93C8CE-72D8-4E11-855C-1D218E4D6E76}"/>
          </ac:spMkLst>
        </pc:spChg>
      </pc:sldChg>
      <pc:sldChg chg="addSp delSp modSp mod delAnim modAnim">
        <pc:chgData name="Kulinich Bohdan" userId="48e65c9f34e137d0" providerId="LiveId" clId="{79A6584D-B30A-4B13-BA65-81DE8B6B248B}" dt="2020-09-04T04:02:51.246" v="1647"/>
        <pc:sldMkLst>
          <pc:docMk/>
          <pc:sldMk cId="3467199460" sldId="428"/>
        </pc:sldMkLst>
        <pc:spChg chg="del">
          <ac:chgData name="Kulinich Bohdan" userId="48e65c9f34e137d0" providerId="LiveId" clId="{79A6584D-B30A-4B13-BA65-81DE8B6B248B}" dt="2020-09-03T11:29:10.275" v="381" actId="478"/>
          <ac:spMkLst>
            <pc:docMk/>
            <pc:sldMk cId="3467199460" sldId="428"/>
            <ac:spMk id="2" creationId="{5F19C8CB-3F0F-4BE9-A5F6-314EB8243FFF}"/>
          </ac:spMkLst>
        </pc:spChg>
        <pc:spChg chg="del">
          <ac:chgData name="Kulinich Bohdan" userId="48e65c9f34e137d0" providerId="LiveId" clId="{79A6584D-B30A-4B13-BA65-81DE8B6B248B}" dt="2020-09-03T11:29:10.275" v="381" actId="478"/>
          <ac:spMkLst>
            <pc:docMk/>
            <pc:sldMk cId="3467199460" sldId="428"/>
            <ac:spMk id="6" creationId="{359A9DD4-F90E-4EF1-95FE-EC385FE496E6}"/>
          </ac:spMkLst>
        </pc:spChg>
        <pc:spChg chg="del">
          <ac:chgData name="Kulinich Bohdan" userId="48e65c9f34e137d0" providerId="LiveId" clId="{79A6584D-B30A-4B13-BA65-81DE8B6B248B}" dt="2020-09-03T11:29:08.905" v="380" actId="478"/>
          <ac:spMkLst>
            <pc:docMk/>
            <pc:sldMk cId="3467199460" sldId="428"/>
            <ac:spMk id="7" creationId="{9041A6E2-C395-44EE-BAD2-73B5B9EFF514}"/>
          </ac:spMkLst>
        </pc:spChg>
        <pc:spChg chg="del">
          <ac:chgData name="Kulinich Bohdan" userId="48e65c9f34e137d0" providerId="LiveId" clId="{79A6584D-B30A-4B13-BA65-81DE8B6B248B}" dt="2020-09-03T11:29:08.905" v="380" actId="478"/>
          <ac:spMkLst>
            <pc:docMk/>
            <pc:sldMk cId="3467199460" sldId="428"/>
            <ac:spMk id="8" creationId="{C16A760C-BDA5-4FC1-A0C2-B743155F5D20}"/>
          </ac:spMkLst>
        </pc:spChg>
        <pc:spChg chg="del">
          <ac:chgData name="Kulinich Bohdan" userId="48e65c9f34e137d0" providerId="LiveId" clId="{79A6584D-B30A-4B13-BA65-81DE8B6B248B}" dt="2020-09-03T11:29:08.905" v="380" actId="478"/>
          <ac:spMkLst>
            <pc:docMk/>
            <pc:sldMk cId="3467199460" sldId="428"/>
            <ac:spMk id="10" creationId="{0DCAFC59-7F58-4EEC-8C89-335617EDD056}"/>
          </ac:spMkLst>
        </pc:spChg>
        <pc:spChg chg="del">
          <ac:chgData name="Kulinich Bohdan" userId="48e65c9f34e137d0" providerId="LiveId" clId="{79A6584D-B30A-4B13-BA65-81DE8B6B248B}" dt="2020-09-03T11:29:08.905" v="380" actId="478"/>
          <ac:spMkLst>
            <pc:docMk/>
            <pc:sldMk cId="3467199460" sldId="428"/>
            <ac:spMk id="12" creationId="{DADC9B82-0133-48FD-9BEA-428509F1499E}"/>
          </ac:spMkLst>
        </pc:spChg>
        <pc:spChg chg="mod ord">
          <ac:chgData name="Kulinich Bohdan" userId="48e65c9f34e137d0" providerId="LiveId" clId="{79A6584D-B30A-4B13-BA65-81DE8B6B248B}" dt="2020-09-03T11:36:07.115" v="552" actId="1076"/>
          <ac:spMkLst>
            <pc:docMk/>
            <pc:sldMk cId="3467199460" sldId="428"/>
            <ac:spMk id="24" creationId="{C4ECF4DF-CDCE-40B5-9D0E-90A79F205FA9}"/>
          </ac:spMkLst>
        </pc:spChg>
        <pc:spChg chg="del">
          <ac:chgData name="Kulinich Bohdan" userId="48e65c9f34e137d0" providerId="LiveId" clId="{79A6584D-B30A-4B13-BA65-81DE8B6B248B}" dt="2020-09-03T11:29:17.995" v="383" actId="478"/>
          <ac:spMkLst>
            <pc:docMk/>
            <pc:sldMk cId="3467199460" sldId="428"/>
            <ac:spMk id="25" creationId="{EED3AAE0-85F2-4197-B1D2-5ACF781C4ECF}"/>
          </ac:spMkLst>
        </pc:spChg>
        <pc:spChg chg="mod">
          <ac:chgData name="Kulinich Bohdan" userId="48e65c9f34e137d0" providerId="LiveId" clId="{79A6584D-B30A-4B13-BA65-81DE8B6B248B}" dt="2020-09-03T11:36:58.446" v="580" actId="14100"/>
          <ac:spMkLst>
            <pc:docMk/>
            <pc:sldMk cId="3467199460" sldId="428"/>
            <ac:spMk id="27" creationId="{43D3C83E-F2BB-401C-AC97-DF8CAA24A15F}"/>
          </ac:spMkLst>
        </pc:spChg>
        <pc:spChg chg="del">
          <ac:chgData name="Kulinich Bohdan" userId="48e65c9f34e137d0" providerId="LiveId" clId="{79A6584D-B30A-4B13-BA65-81DE8B6B248B}" dt="2020-09-03T11:29:08.905" v="380" actId="478"/>
          <ac:spMkLst>
            <pc:docMk/>
            <pc:sldMk cId="3467199460" sldId="428"/>
            <ac:spMk id="28" creationId="{3B9830DA-229D-42C1-8D0A-4B3ED015440E}"/>
          </ac:spMkLst>
        </pc:spChg>
        <pc:spChg chg="del">
          <ac:chgData name="Kulinich Bohdan" userId="48e65c9f34e137d0" providerId="LiveId" clId="{79A6584D-B30A-4B13-BA65-81DE8B6B248B}" dt="2020-09-03T11:29:08.905" v="380" actId="478"/>
          <ac:spMkLst>
            <pc:docMk/>
            <pc:sldMk cId="3467199460" sldId="428"/>
            <ac:spMk id="29" creationId="{B4D745C3-ABC7-41F6-87A5-91AFDE37424F}"/>
          </ac:spMkLst>
        </pc:spChg>
        <pc:spChg chg="mod">
          <ac:chgData name="Kulinich Bohdan" userId="48e65c9f34e137d0" providerId="LiveId" clId="{79A6584D-B30A-4B13-BA65-81DE8B6B248B}" dt="2020-09-03T11:36:07.115" v="552" actId="1076"/>
          <ac:spMkLst>
            <pc:docMk/>
            <pc:sldMk cId="3467199460" sldId="428"/>
            <ac:spMk id="31" creationId="{E85A48D7-688A-41F1-B271-855F608BBE54}"/>
          </ac:spMkLst>
        </pc:spChg>
        <pc:spChg chg="del">
          <ac:chgData name="Kulinich Bohdan" userId="48e65c9f34e137d0" providerId="LiveId" clId="{79A6584D-B30A-4B13-BA65-81DE8B6B248B}" dt="2020-09-03T11:29:26.935" v="385" actId="478"/>
          <ac:spMkLst>
            <pc:docMk/>
            <pc:sldMk cId="3467199460" sldId="428"/>
            <ac:spMk id="32" creationId="{33E5C41B-8725-409F-987E-3FCE25056CA2}"/>
          </ac:spMkLst>
        </pc:spChg>
        <pc:spChg chg="del">
          <ac:chgData name="Kulinich Bohdan" userId="48e65c9f34e137d0" providerId="LiveId" clId="{79A6584D-B30A-4B13-BA65-81DE8B6B248B}" dt="2020-09-03T11:29:29.115" v="386" actId="478"/>
          <ac:spMkLst>
            <pc:docMk/>
            <pc:sldMk cId="3467199460" sldId="428"/>
            <ac:spMk id="33" creationId="{0EBB796D-A222-4668-A97B-35887E21C9EB}"/>
          </ac:spMkLst>
        </pc:spChg>
        <pc:spChg chg="add mod">
          <ac:chgData name="Kulinich Bohdan" userId="48e65c9f34e137d0" providerId="LiveId" clId="{79A6584D-B30A-4B13-BA65-81DE8B6B248B}" dt="2020-09-03T11:36:07.115" v="552" actId="1076"/>
          <ac:spMkLst>
            <pc:docMk/>
            <pc:sldMk cId="3467199460" sldId="428"/>
            <ac:spMk id="36" creationId="{07062322-8C62-4F07-B11B-E20574AC54E6}"/>
          </ac:spMkLst>
        </pc:spChg>
        <pc:spChg chg="del">
          <ac:chgData name="Kulinich Bohdan" userId="48e65c9f34e137d0" providerId="LiveId" clId="{79A6584D-B30A-4B13-BA65-81DE8B6B248B}" dt="2020-09-03T11:29:08.905" v="380" actId="478"/>
          <ac:spMkLst>
            <pc:docMk/>
            <pc:sldMk cId="3467199460" sldId="428"/>
            <ac:spMk id="37" creationId="{0FAD1555-3FCF-4DF7-B29C-A984B548BF9E}"/>
          </ac:spMkLst>
        </pc:spChg>
        <pc:spChg chg="del">
          <ac:chgData name="Kulinich Bohdan" userId="48e65c9f34e137d0" providerId="LiveId" clId="{79A6584D-B30A-4B13-BA65-81DE8B6B248B}" dt="2020-09-03T11:29:08.905" v="380" actId="478"/>
          <ac:spMkLst>
            <pc:docMk/>
            <pc:sldMk cId="3467199460" sldId="428"/>
            <ac:spMk id="38" creationId="{16172583-E7B8-4CB8-8414-02E0E01F5AF0}"/>
          </ac:spMkLst>
        </pc:spChg>
        <pc:spChg chg="add mod">
          <ac:chgData name="Kulinich Bohdan" userId="48e65c9f34e137d0" providerId="LiveId" clId="{79A6584D-B30A-4B13-BA65-81DE8B6B248B}" dt="2020-09-03T11:36:07.115" v="552" actId="1076"/>
          <ac:spMkLst>
            <pc:docMk/>
            <pc:sldMk cId="3467199460" sldId="428"/>
            <ac:spMk id="41" creationId="{1504DB56-E8FD-4910-8A0B-3F985593B930}"/>
          </ac:spMkLst>
        </pc:spChg>
        <pc:spChg chg="add mod">
          <ac:chgData name="Kulinich Bohdan" userId="48e65c9f34e137d0" providerId="LiveId" clId="{79A6584D-B30A-4B13-BA65-81DE8B6B248B}" dt="2020-09-03T11:36:07.115" v="552" actId="1076"/>
          <ac:spMkLst>
            <pc:docMk/>
            <pc:sldMk cId="3467199460" sldId="428"/>
            <ac:spMk id="43" creationId="{4A8EC821-B7A9-4A46-9804-90E175C055C2}"/>
          </ac:spMkLst>
        </pc:spChg>
        <pc:spChg chg="add mod">
          <ac:chgData name="Kulinich Bohdan" userId="48e65c9f34e137d0" providerId="LiveId" clId="{79A6584D-B30A-4B13-BA65-81DE8B6B248B}" dt="2020-09-03T11:36:07.115" v="552" actId="1076"/>
          <ac:spMkLst>
            <pc:docMk/>
            <pc:sldMk cId="3467199460" sldId="428"/>
            <ac:spMk id="45" creationId="{87E267E7-18B4-49DC-B7FC-3302A6ECD7EE}"/>
          </ac:spMkLst>
        </pc:spChg>
        <pc:spChg chg="add mod">
          <ac:chgData name="Kulinich Bohdan" userId="48e65c9f34e137d0" providerId="LiveId" clId="{79A6584D-B30A-4B13-BA65-81DE8B6B248B}" dt="2020-09-03T11:36:07.115" v="552" actId="1076"/>
          <ac:spMkLst>
            <pc:docMk/>
            <pc:sldMk cId="3467199460" sldId="428"/>
            <ac:spMk id="47" creationId="{0290ED37-6D24-4F0D-A7CC-73F4D6A1C7BB}"/>
          </ac:spMkLst>
        </pc:spChg>
        <pc:spChg chg="add mod">
          <ac:chgData name="Kulinich Bohdan" userId="48e65c9f34e137d0" providerId="LiveId" clId="{79A6584D-B30A-4B13-BA65-81DE8B6B248B}" dt="2020-09-03T11:36:07.115" v="552" actId="1076"/>
          <ac:spMkLst>
            <pc:docMk/>
            <pc:sldMk cId="3467199460" sldId="428"/>
            <ac:spMk id="49" creationId="{3800298E-35B4-4682-82C5-62BAE06F2956}"/>
          </ac:spMkLst>
        </pc:spChg>
        <pc:spChg chg="add mod">
          <ac:chgData name="Kulinich Bohdan" userId="48e65c9f34e137d0" providerId="LiveId" clId="{79A6584D-B30A-4B13-BA65-81DE8B6B248B}" dt="2020-09-03T11:36:07.115" v="552" actId="1076"/>
          <ac:spMkLst>
            <pc:docMk/>
            <pc:sldMk cId="3467199460" sldId="428"/>
            <ac:spMk id="61" creationId="{E56BA605-C40F-40E4-9873-E859C51ABBE1}"/>
          </ac:spMkLst>
        </pc:spChg>
        <pc:spChg chg="add mod">
          <ac:chgData name="Kulinich Bohdan" userId="48e65c9f34e137d0" providerId="LiveId" clId="{79A6584D-B30A-4B13-BA65-81DE8B6B248B}" dt="2020-09-03T11:36:07.115" v="552" actId="1076"/>
          <ac:spMkLst>
            <pc:docMk/>
            <pc:sldMk cId="3467199460" sldId="428"/>
            <ac:spMk id="63" creationId="{D1860B34-369A-40A1-BCE1-386988FF43B6}"/>
          </ac:spMkLst>
        </pc:spChg>
        <pc:spChg chg="add mod">
          <ac:chgData name="Kulinich Bohdan" userId="48e65c9f34e137d0" providerId="LiveId" clId="{79A6584D-B30A-4B13-BA65-81DE8B6B248B}" dt="2020-09-03T11:36:07.115" v="552" actId="1076"/>
          <ac:spMkLst>
            <pc:docMk/>
            <pc:sldMk cId="3467199460" sldId="428"/>
            <ac:spMk id="65" creationId="{6A2A66F3-0FE5-4443-92E7-1D639C4754B3}"/>
          </ac:spMkLst>
        </pc:spChg>
        <pc:spChg chg="add mod">
          <ac:chgData name="Kulinich Bohdan" userId="48e65c9f34e137d0" providerId="LiveId" clId="{79A6584D-B30A-4B13-BA65-81DE8B6B248B}" dt="2020-09-03T11:36:07.115" v="552" actId="1076"/>
          <ac:spMkLst>
            <pc:docMk/>
            <pc:sldMk cId="3467199460" sldId="428"/>
            <ac:spMk id="67" creationId="{B62C1CE4-9DB8-4957-ABE4-6897B9B8726A}"/>
          </ac:spMkLst>
        </pc:spChg>
        <pc:spChg chg="add mod">
          <ac:chgData name="Kulinich Bohdan" userId="48e65c9f34e137d0" providerId="LiveId" clId="{79A6584D-B30A-4B13-BA65-81DE8B6B248B}" dt="2020-09-03T11:36:07.115" v="552" actId="1076"/>
          <ac:spMkLst>
            <pc:docMk/>
            <pc:sldMk cId="3467199460" sldId="428"/>
            <ac:spMk id="69" creationId="{5C7C3BB9-D329-4896-B439-2D32F1F87FF2}"/>
          </ac:spMkLst>
        </pc:spChg>
        <pc:spChg chg="add mod">
          <ac:chgData name="Kulinich Bohdan" userId="48e65c9f34e137d0" providerId="LiveId" clId="{79A6584D-B30A-4B13-BA65-81DE8B6B248B}" dt="2020-09-03T11:36:07.115" v="552" actId="1076"/>
          <ac:spMkLst>
            <pc:docMk/>
            <pc:sldMk cId="3467199460" sldId="428"/>
            <ac:spMk id="71" creationId="{94BB5CC6-E8E8-439A-BDAA-D7D4DF8D071D}"/>
          </ac:spMkLst>
        </pc:spChg>
        <pc:spChg chg="add mod">
          <ac:chgData name="Kulinich Bohdan" userId="48e65c9f34e137d0" providerId="LiveId" clId="{79A6584D-B30A-4B13-BA65-81DE8B6B248B}" dt="2020-09-03T11:36:07.115" v="552" actId="1076"/>
          <ac:spMkLst>
            <pc:docMk/>
            <pc:sldMk cId="3467199460" sldId="428"/>
            <ac:spMk id="78" creationId="{C6AD1D3A-FC5D-447F-8EAB-B370ED170AB9}"/>
          </ac:spMkLst>
        </pc:spChg>
        <pc:spChg chg="add mod">
          <ac:chgData name="Kulinich Bohdan" userId="48e65c9f34e137d0" providerId="LiveId" clId="{79A6584D-B30A-4B13-BA65-81DE8B6B248B}" dt="2020-09-03T11:36:07.115" v="552" actId="1076"/>
          <ac:spMkLst>
            <pc:docMk/>
            <pc:sldMk cId="3467199460" sldId="428"/>
            <ac:spMk id="80" creationId="{0FF385CF-D086-457A-A36F-00A6030B6FF5}"/>
          </ac:spMkLst>
        </pc:spChg>
        <pc:spChg chg="add mod">
          <ac:chgData name="Kulinich Bohdan" userId="48e65c9f34e137d0" providerId="LiveId" clId="{79A6584D-B30A-4B13-BA65-81DE8B6B248B}" dt="2020-09-03T11:36:07.115" v="552" actId="1076"/>
          <ac:spMkLst>
            <pc:docMk/>
            <pc:sldMk cId="3467199460" sldId="428"/>
            <ac:spMk id="82" creationId="{03B26402-C87D-4339-AC24-72BDB2ABE82D}"/>
          </ac:spMkLst>
        </pc:spChg>
        <pc:spChg chg="add mod">
          <ac:chgData name="Kulinich Bohdan" userId="48e65c9f34e137d0" providerId="LiveId" clId="{79A6584D-B30A-4B13-BA65-81DE8B6B248B}" dt="2020-09-03T11:36:07.115" v="552" actId="1076"/>
          <ac:spMkLst>
            <pc:docMk/>
            <pc:sldMk cId="3467199460" sldId="428"/>
            <ac:spMk id="84" creationId="{B2E31F07-7182-4448-9327-90C71524B474}"/>
          </ac:spMkLst>
        </pc:spChg>
        <pc:spChg chg="add mod">
          <ac:chgData name="Kulinich Bohdan" userId="48e65c9f34e137d0" providerId="LiveId" clId="{79A6584D-B30A-4B13-BA65-81DE8B6B248B}" dt="2020-09-03T11:38:55.155" v="609" actId="1076"/>
          <ac:spMkLst>
            <pc:docMk/>
            <pc:sldMk cId="3467199460" sldId="428"/>
            <ac:spMk id="85" creationId="{74C37A13-8003-458F-9D19-E2FF58E4FD58}"/>
          </ac:spMkLst>
        </pc:spChg>
        <pc:spChg chg="add mod">
          <ac:chgData name="Kulinich Bohdan" userId="48e65c9f34e137d0" providerId="LiveId" clId="{79A6584D-B30A-4B13-BA65-81DE8B6B248B}" dt="2020-09-03T11:40:52.865" v="656" actId="1076"/>
          <ac:spMkLst>
            <pc:docMk/>
            <pc:sldMk cId="3467199460" sldId="428"/>
            <ac:spMk id="86" creationId="{CCE543DA-F785-40EC-9B12-F94E115AB92C}"/>
          </ac:spMkLst>
        </pc:spChg>
        <pc:spChg chg="add mod">
          <ac:chgData name="Kulinich Bohdan" userId="48e65c9f34e137d0" providerId="LiveId" clId="{79A6584D-B30A-4B13-BA65-81DE8B6B248B}" dt="2020-09-03T11:43:13.375" v="706" actId="1076"/>
          <ac:spMkLst>
            <pc:docMk/>
            <pc:sldMk cId="3467199460" sldId="428"/>
            <ac:spMk id="87" creationId="{EE2D2B46-1780-42BD-8D50-F56FE6643A90}"/>
          </ac:spMkLst>
        </pc:spChg>
        <pc:picChg chg="add del mod">
          <ac:chgData name="Kulinich Bohdan" userId="48e65c9f34e137d0" providerId="LiveId" clId="{79A6584D-B30A-4B13-BA65-81DE8B6B248B}" dt="2020-09-03T11:35:27.315" v="547" actId="478"/>
          <ac:picMkLst>
            <pc:docMk/>
            <pc:sldMk cId="3467199460" sldId="428"/>
            <ac:picMk id="13" creationId="{525E2E2E-451C-4F17-80E4-AE3C73E5535E}"/>
          </ac:picMkLst>
        </pc:picChg>
        <pc:cxnChg chg="mod ord">
          <ac:chgData name="Kulinich Bohdan" userId="48e65c9f34e137d0" providerId="LiveId" clId="{79A6584D-B30A-4B13-BA65-81DE8B6B248B}" dt="2020-09-03T11:36:07.115" v="552" actId="1076"/>
          <ac:cxnSpMkLst>
            <pc:docMk/>
            <pc:sldMk cId="3467199460" sldId="428"/>
            <ac:cxnSpMk id="9" creationId="{7D453C42-BD54-472F-A43E-A087BCAC9CCC}"/>
          </ac:cxnSpMkLst>
        </pc:cxnChg>
        <pc:cxnChg chg="del">
          <ac:chgData name="Kulinich Bohdan" userId="48e65c9f34e137d0" providerId="LiveId" clId="{79A6584D-B30A-4B13-BA65-81DE8B6B248B}" dt="2020-09-03T11:29:33.925" v="389" actId="478"/>
          <ac:cxnSpMkLst>
            <pc:docMk/>
            <pc:sldMk cId="3467199460" sldId="428"/>
            <ac:cxnSpMk id="15" creationId="{94E6EADE-4C0C-4937-AD0A-C61048B69443}"/>
          </ac:cxnSpMkLst>
        </pc:cxnChg>
        <pc:cxnChg chg="del">
          <ac:chgData name="Kulinich Bohdan" userId="48e65c9f34e137d0" providerId="LiveId" clId="{79A6584D-B30A-4B13-BA65-81DE8B6B248B}" dt="2020-09-03T11:29:08.905" v="380" actId="478"/>
          <ac:cxnSpMkLst>
            <pc:docMk/>
            <pc:sldMk cId="3467199460" sldId="428"/>
            <ac:cxnSpMk id="16" creationId="{C31CD7A9-1018-469A-B905-DBB753906870}"/>
          </ac:cxnSpMkLst>
        </pc:cxnChg>
        <pc:cxnChg chg="del">
          <ac:chgData name="Kulinich Bohdan" userId="48e65c9f34e137d0" providerId="LiveId" clId="{79A6584D-B30A-4B13-BA65-81DE8B6B248B}" dt="2020-09-03T11:29:08.905" v="380" actId="478"/>
          <ac:cxnSpMkLst>
            <pc:docMk/>
            <pc:sldMk cId="3467199460" sldId="428"/>
            <ac:cxnSpMk id="17" creationId="{3AFD9DA2-AC9A-4EF8-A848-66D3CAF70934}"/>
          </ac:cxnSpMkLst>
        </pc:cxnChg>
        <pc:cxnChg chg="del">
          <ac:chgData name="Kulinich Bohdan" userId="48e65c9f34e137d0" providerId="LiveId" clId="{79A6584D-B30A-4B13-BA65-81DE8B6B248B}" dt="2020-09-03T11:29:08.905" v="380" actId="478"/>
          <ac:cxnSpMkLst>
            <pc:docMk/>
            <pc:sldMk cId="3467199460" sldId="428"/>
            <ac:cxnSpMk id="18" creationId="{64F6E6FC-44A7-4C58-8310-8230045BD513}"/>
          </ac:cxnSpMkLst>
        </pc:cxnChg>
        <pc:cxnChg chg="del">
          <ac:chgData name="Kulinich Bohdan" userId="48e65c9f34e137d0" providerId="LiveId" clId="{79A6584D-B30A-4B13-BA65-81DE8B6B248B}" dt="2020-09-03T11:29:08.905" v="380" actId="478"/>
          <ac:cxnSpMkLst>
            <pc:docMk/>
            <pc:sldMk cId="3467199460" sldId="428"/>
            <ac:cxnSpMk id="19" creationId="{5F8EAACB-1B6B-46CE-B56F-441B629BC132}"/>
          </ac:cxnSpMkLst>
        </pc:cxnChg>
        <pc:cxnChg chg="del">
          <ac:chgData name="Kulinich Bohdan" userId="48e65c9f34e137d0" providerId="LiveId" clId="{79A6584D-B30A-4B13-BA65-81DE8B6B248B}" dt="2020-09-03T11:29:33.495" v="388" actId="478"/>
          <ac:cxnSpMkLst>
            <pc:docMk/>
            <pc:sldMk cId="3467199460" sldId="428"/>
            <ac:cxnSpMk id="21" creationId="{0E8EA65A-71F1-448A-A0D4-0F53DBB89454}"/>
          </ac:cxnSpMkLst>
        </pc:cxnChg>
        <pc:cxnChg chg="del">
          <ac:chgData name="Kulinich Bohdan" userId="48e65c9f34e137d0" providerId="LiveId" clId="{79A6584D-B30A-4B13-BA65-81DE8B6B248B}" dt="2020-09-03T11:29:08.905" v="380" actId="478"/>
          <ac:cxnSpMkLst>
            <pc:docMk/>
            <pc:sldMk cId="3467199460" sldId="428"/>
            <ac:cxnSpMk id="26" creationId="{77B60DD8-593F-43A1-8902-6A0A9CC46BA0}"/>
          </ac:cxnSpMkLst>
        </pc:cxnChg>
        <pc:cxnChg chg="del">
          <ac:chgData name="Kulinich Bohdan" userId="48e65c9f34e137d0" providerId="LiveId" clId="{79A6584D-B30A-4B13-BA65-81DE8B6B248B}" dt="2020-09-03T11:29:08.905" v="380" actId="478"/>
          <ac:cxnSpMkLst>
            <pc:docMk/>
            <pc:sldMk cId="3467199460" sldId="428"/>
            <ac:cxnSpMk id="30" creationId="{BF364B75-C6DB-4246-85CF-382525FCC5A5}"/>
          </ac:cxnSpMkLst>
        </pc:cxnChg>
        <pc:cxnChg chg="add mod">
          <ac:chgData name="Kulinich Bohdan" userId="48e65c9f34e137d0" providerId="LiveId" clId="{79A6584D-B30A-4B13-BA65-81DE8B6B248B}" dt="2020-09-03T11:36:07.115" v="552" actId="1076"/>
          <ac:cxnSpMkLst>
            <pc:docMk/>
            <pc:sldMk cId="3467199460" sldId="428"/>
            <ac:cxnSpMk id="34" creationId="{070A8B07-4EBC-41B6-A51B-F40A94B2E99F}"/>
          </ac:cxnSpMkLst>
        </pc:cxnChg>
        <pc:cxnChg chg="add mod">
          <ac:chgData name="Kulinich Bohdan" userId="48e65c9f34e137d0" providerId="LiveId" clId="{79A6584D-B30A-4B13-BA65-81DE8B6B248B}" dt="2020-09-03T11:36:07.115" v="552" actId="1076"/>
          <ac:cxnSpMkLst>
            <pc:docMk/>
            <pc:sldMk cId="3467199460" sldId="428"/>
            <ac:cxnSpMk id="35" creationId="{2380AC24-52B5-4D9C-BFCD-9CDB3B4ED6E1}"/>
          </ac:cxnSpMkLst>
        </pc:cxnChg>
        <pc:cxnChg chg="add mod">
          <ac:chgData name="Kulinich Bohdan" userId="48e65c9f34e137d0" providerId="LiveId" clId="{79A6584D-B30A-4B13-BA65-81DE8B6B248B}" dt="2020-09-03T11:36:07.115" v="552" actId="1076"/>
          <ac:cxnSpMkLst>
            <pc:docMk/>
            <pc:sldMk cId="3467199460" sldId="428"/>
            <ac:cxnSpMk id="39" creationId="{3ECA38DD-A619-46B0-BD13-CFD3C05E2E0C}"/>
          </ac:cxnSpMkLst>
        </pc:cxnChg>
        <pc:cxnChg chg="add mod">
          <ac:chgData name="Kulinich Bohdan" userId="48e65c9f34e137d0" providerId="LiveId" clId="{79A6584D-B30A-4B13-BA65-81DE8B6B248B}" dt="2020-09-03T11:36:07.115" v="552" actId="1076"/>
          <ac:cxnSpMkLst>
            <pc:docMk/>
            <pc:sldMk cId="3467199460" sldId="428"/>
            <ac:cxnSpMk id="52" creationId="{6980A474-9FFD-43AF-A1C7-A8BA14CF4D43}"/>
          </ac:cxnSpMkLst>
        </pc:cxnChg>
        <pc:cxnChg chg="add mod">
          <ac:chgData name="Kulinich Bohdan" userId="48e65c9f34e137d0" providerId="LiveId" clId="{79A6584D-B30A-4B13-BA65-81DE8B6B248B}" dt="2020-09-03T11:36:07.115" v="552" actId="1076"/>
          <ac:cxnSpMkLst>
            <pc:docMk/>
            <pc:sldMk cId="3467199460" sldId="428"/>
            <ac:cxnSpMk id="54" creationId="{952C0854-C558-4A31-AF52-D6661B4B796B}"/>
          </ac:cxnSpMkLst>
        </pc:cxnChg>
        <pc:cxnChg chg="add mod">
          <ac:chgData name="Kulinich Bohdan" userId="48e65c9f34e137d0" providerId="LiveId" clId="{79A6584D-B30A-4B13-BA65-81DE8B6B248B}" dt="2020-09-03T11:36:07.115" v="552" actId="1076"/>
          <ac:cxnSpMkLst>
            <pc:docMk/>
            <pc:sldMk cId="3467199460" sldId="428"/>
            <ac:cxnSpMk id="58" creationId="{E228DCD0-34C3-4B18-9162-1AB97D69EA54}"/>
          </ac:cxnSpMkLst>
        </pc:cxnChg>
        <pc:cxnChg chg="add mod">
          <ac:chgData name="Kulinich Bohdan" userId="48e65c9f34e137d0" providerId="LiveId" clId="{79A6584D-B30A-4B13-BA65-81DE8B6B248B}" dt="2020-09-03T11:36:07.115" v="552" actId="1076"/>
          <ac:cxnSpMkLst>
            <pc:docMk/>
            <pc:sldMk cId="3467199460" sldId="428"/>
            <ac:cxnSpMk id="73" creationId="{664110C1-0FB4-4DAD-A75E-8E3BC7E06708}"/>
          </ac:cxnSpMkLst>
        </pc:cxnChg>
        <pc:cxnChg chg="add mod">
          <ac:chgData name="Kulinich Bohdan" userId="48e65c9f34e137d0" providerId="LiveId" clId="{79A6584D-B30A-4B13-BA65-81DE8B6B248B}" dt="2020-09-03T11:36:07.115" v="552" actId="1076"/>
          <ac:cxnSpMkLst>
            <pc:docMk/>
            <pc:sldMk cId="3467199460" sldId="428"/>
            <ac:cxnSpMk id="74" creationId="{51BB0B0A-7708-4B9F-A24F-BE5D56E4CDC1}"/>
          </ac:cxnSpMkLst>
        </pc:cxnChg>
      </pc:sldChg>
      <pc:sldChg chg="addSp delSp modSp mod delAnim modAnim">
        <pc:chgData name="Kulinich Bohdan" userId="48e65c9f34e137d0" providerId="LiveId" clId="{79A6584D-B30A-4B13-BA65-81DE8B6B248B}" dt="2020-09-02T08:55:38.222" v="379" actId="1076"/>
        <pc:sldMkLst>
          <pc:docMk/>
          <pc:sldMk cId="301277507" sldId="461"/>
        </pc:sldMkLst>
        <pc:spChg chg="mod">
          <ac:chgData name="Kulinich Bohdan" userId="48e65c9f34e137d0" providerId="LiveId" clId="{79A6584D-B30A-4B13-BA65-81DE8B6B248B}" dt="2020-09-02T08:42:58.298" v="263" actId="20577"/>
          <ac:spMkLst>
            <pc:docMk/>
            <pc:sldMk cId="301277507" sldId="461"/>
            <ac:spMk id="6" creationId="{4CD1B612-D16C-4F70-8335-78480BFE8EC8}"/>
          </ac:spMkLst>
        </pc:spChg>
        <pc:spChg chg="add mod">
          <ac:chgData name="Kulinich Bohdan" userId="48e65c9f34e137d0" providerId="LiveId" clId="{79A6584D-B30A-4B13-BA65-81DE8B6B248B}" dt="2020-09-02T08:47:32.008" v="299" actId="20577"/>
          <ac:spMkLst>
            <pc:docMk/>
            <pc:sldMk cId="301277507" sldId="461"/>
            <ac:spMk id="9" creationId="{5A64F4A1-AEC4-4398-9689-3176ECB86A37}"/>
          </ac:spMkLst>
        </pc:spChg>
        <pc:spChg chg="add mod">
          <ac:chgData name="Kulinich Bohdan" userId="48e65c9f34e137d0" providerId="LiveId" clId="{79A6584D-B30A-4B13-BA65-81DE8B6B248B}" dt="2020-09-02T08:55:38.222" v="379" actId="1076"/>
          <ac:spMkLst>
            <pc:docMk/>
            <pc:sldMk cId="301277507" sldId="461"/>
            <ac:spMk id="10" creationId="{A95146EB-9FE9-4E74-98A4-54CB2A7A6219}"/>
          </ac:spMkLst>
        </pc:spChg>
        <pc:spChg chg="add mod ord">
          <ac:chgData name="Kulinich Bohdan" userId="48e65c9f34e137d0" providerId="LiveId" clId="{79A6584D-B30A-4B13-BA65-81DE8B6B248B}" dt="2020-09-02T08:54:19.087" v="373" actId="1076"/>
          <ac:spMkLst>
            <pc:docMk/>
            <pc:sldMk cId="301277507" sldId="461"/>
            <ac:spMk id="26" creationId="{1A0BB20A-7EF5-47C0-ADEB-1C751C9C82C4}"/>
          </ac:spMkLst>
        </pc:spChg>
        <pc:spChg chg="del">
          <ac:chgData name="Kulinich Bohdan" userId="48e65c9f34e137d0" providerId="LiveId" clId="{79A6584D-B30A-4B13-BA65-81DE8B6B248B}" dt="2020-09-02T08:39:13.782" v="42" actId="478"/>
          <ac:spMkLst>
            <pc:docMk/>
            <pc:sldMk cId="301277507" sldId="461"/>
            <ac:spMk id="27" creationId="{0F67EC65-AF29-4F72-B6F6-32C388133FC6}"/>
          </ac:spMkLst>
        </pc:spChg>
        <pc:spChg chg="del">
          <ac:chgData name="Kulinich Bohdan" userId="48e65c9f34e137d0" providerId="LiveId" clId="{79A6584D-B30A-4B13-BA65-81DE8B6B248B}" dt="2020-09-02T08:39:13.092" v="41" actId="478"/>
          <ac:spMkLst>
            <pc:docMk/>
            <pc:sldMk cId="301277507" sldId="461"/>
            <ac:spMk id="35" creationId="{546884FE-1128-4E7A-BDDB-32B33E401FB6}"/>
          </ac:spMkLst>
        </pc:spChg>
        <pc:spChg chg="del">
          <ac:chgData name="Kulinich Bohdan" userId="48e65c9f34e137d0" providerId="LiveId" clId="{79A6584D-B30A-4B13-BA65-81DE8B6B248B}" dt="2020-09-02T08:39:12.443" v="40" actId="478"/>
          <ac:spMkLst>
            <pc:docMk/>
            <pc:sldMk cId="301277507" sldId="461"/>
            <ac:spMk id="38" creationId="{7DB62FBF-3F34-4DD8-8C15-A779C9062958}"/>
          </ac:spMkLst>
        </pc:spChg>
        <pc:spChg chg="mod">
          <ac:chgData name="Kulinich Bohdan" userId="48e65c9f34e137d0" providerId="LiveId" clId="{79A6584D-B30A-4B13-BA65-81DE8B6B248B}" dt="2020-09-02T08:44:58.443" v="290" actId="1076"/>
          <ac:spMkLst>
            <pc:docMk/>
            <pc:sldMk cId="301277507" sldId="461"/>
            <ac:spMk id="42" creationId="{5F5D6EFD-D127-4B8B-BBA9-8FB78ADC6A8D}"/>
          </ac:spMkLst>
        </pc:spChg>
        <pc:spChg chg="del">
          <ac:chgData name="Kulinich Bohdan" userId="48e65c9f34e137d0" providerId="LiveId" clId="{79A6584D-B30A-4B13-BA65-81DE8B6B248B}" dt="2020-09-02T08:39:08.362" v="37" actId="478"/>
          <ac:spMkLst>
            <pc:docMk/>
            <pc:sldMk cId="301277507" sldId="461"/>
            <ac:spMk id="43" creationId="{D729B0CE-754E-4408-BC19-C51B8A445D40}"/>
          </ac:spMkLst>
        </pc:spChg>
        <pc:spChg chg="del">
          <ac:chgData name="Kulinich Bohdan" userId="48e65c9f34e137d0" providerId="LiveId" clId="{79A6584D-B30A-4B13-BA65-81DE8B6B248B}" dt="2020-09-02T08:39:08.362" v="37" actId="478"/>
          <ac:spMkLst>
            <pc:docMk/>
            <pc:sldMk cId="301277507" sldId="461"/>
            <ac:spMk id="44" creationId="{AABAE8C6-CB30-4617-9B7F-9EBFE3A924CD}"/>
          </ac:spMkLst>
        </pc:spChg>
        <pc:spChg chg="del">
          <ac:chgData name="Kulinich Bohdan" userId="48e65c9f34e137d0" providerId="LiveId" clId="{79A6584D-B30A-4B13-BA65-81DE8B6B248B}" dt="2020-09-02T08:39:10.622" v="39" actId="478"/>
          <ac:spMkLst>
            <pc:docMk/>
            <pc:sldMk cId="301277507" sldId="461"/>
            <ac:spMk id="45" creationId="{1040E1C4-3ACA-4FEB-8A65-B9C5578BC285}"/>
          </ac:spMkLst>
        </pc:spChg>
        <pc:spChg chg="del">
          <ac:chgData name="Kulinich Bohdan" userId="48e65c9f34e137d0" providerId="LiveId" clId="{79A6584D-B30A-4B13-BA65-81DE8B6B248B}" dt="2020-09-02T08:39:08.362" v="37" actId="478"/>
          <ac:spMkLst>
            <pc:docMk/>
            <pc:sldMk cId="301277507" sldId="461"/>
            <ac:spMk id="46" creationId="{373E382E-05EB-40F8-9B5B-4C53836484F0}"/>
          </ac:spMkLst>
        </pc:spChg>
        <pc:spChg chg="del">
          <ac:chgData name="Kulinich Bohdan" userId="48e65c9f34e137d0" providerId="LiveId" clId="{79A6584D-B30A-4B13-BA65-81DE8B6B248B}" dt="2020-09-02T08:39:10.622" v="39" actId="478"/>
          <ac:spMkLst>
            <pc:docMk/>
            <pc:sldMk cId="301277507" sldId="461"/>
            <ac:spMk id="47" creationId="{313D5EAC-12AC-437C-AD76-B8BE8BDA4FA9}"/>
          </ac:spMkLst>
        </pc:spChg>
        <pc:spChg chg="del">
          <ac:chgData name="Kulinich Bohdan" userId="48e65c9f34e137d0" providerId="LiveId" clId="{79A6584D-B30A-4B13-BA65-81DE8B6B248B}" dt="2020-09-02T08:39:08.362" v="37" actId="478"/>
          <ac:spMkLst>
            <pc:docMk/>
            <pc:sldMk cId="301277507" sldId="461"/>
            <ac:spMk id="48" creationId="{1A61DCC2-9B53-4BAD-B7E8-AD9513DCA32F}"/>
          </ac:spMkLst>
        </pc:spChg>
        <pc:spChg chg="del">
          <ac:chgData name="Kulinich Bohdan" userId="48e65c9f34e137d0" providerId="LiveId" clId="{79A6584D-B30A-4B13-BA65-81DE8B6B248B}" dt="2020-09-02T08:39:10.622" v="39" actId="478"/>
          <ac:spMkLst>
            <pc:docMk/>
            <pc:sldMk cId="301277507" sldId="461"/>
            <ac:spMk id="49" creationId="{FBBF4F47-0ED3-453F-8D6B-B87C4435FDAB}"/>
          </ac:spMkLst>
        </pc:spChg>
        <pc:spChg chg="add mod">
          <ac:chgData name="Kulinich Bohdan" userId="48e65c9f34e137d0" providerId="LiveId" clId="{79A6584D-B30A-4B13-BA65-81DE8B6B248B}" dt="2020-09-02T08:55:12.483" v="378" actId="1076"/>
          <ac:spMkLst>
            <pc:docMk/>
            <pc:sldMk cId="301277507" sldId="461"/>
            <ac:spMk id="52" creationId="{9D1A6FDA-5319-47E4-85FD-CAAF2456D356}"/>
          </ac:spMkLst>
        </pc:spChg>
        <pc:picChg chg="add mod modVis">
          <ac:chgData name="Kulinich Bohdan" userId="48e65c9f34e137d0" providerId="LiveId" clId="{79A6584D-B30A-4B13-BA65-81DE8B6B248B}" dt="2020-09-02T08:51:36.833" v="351" actId="14429"/>
          <ac:picMkLst>
            <pc:docMk/>
            <pc:sldMk cId="301277507" sldId="461"/>
            <ac:picMk id="31" creationId="{F41EB827-4763-4FC6-BC45-C901056D69BC}"/>
          </ac:picMkLst>
        </pc:picChg>
        <pc:picChg chg="add mod">
          <ac:chgData name="Kulinich Bohdan" userId="48e65c9f34e137d0" providerId="LiveId" clId="{79A6584D-B30A-4B13-BA65-81DE8B6B248B}" dt="2020-09-02T08:50:21.283" v="333" actId="1076"/>
          <ac:picMkLst>
            <pc:docMk/>
            <pc:sldMk cId="301277507" sldId="461"/>
            <ac:picMk id="32" creationId="{76D1CCAE-0C19-45D2-B55F-F72EBED49ACF}"/>
          </ac:picMkLst>
        </pc:picChg>
        <pc:picChg chg="add mod">
          <ac:chgData name="Kulinich Bohdan" userId="48e65c9f34e137d0" providerId="LiveId" clId="{79A6584D-B30A-4B13-BA65-81DE8B6B248B}" dt="2020-09-02T08:49:54.483" v="331" actId="1076"/>
          <ac:picMkLst>
            <pc:docMk/>
            <pc:sldMk cId="301277507" sldId="461"/>
            <ac:picMk id="33" creationId="{2459D0F4-9FD0-47E2-91D8-EF28EE996673}"/>
          </ac:picMkLst>
        </pc:picChg>
        <pc:picChg chg="add mod ord">
          <ac:chgData name="Kulinich Bohdan" userId="48e65c9f34e137d0" providerId="LiveId" clId="{79A6584D-B30A-4B13-BA65-81DE8B6B248B}" dt="2020-09-02T08:51:59.643" v="356" actId="166"/>
          <ac:picMkLst>
            <pc:docMk/>
            <pc:sldMk cId="301277507" sldId="461"/>
            <ac:picMk id="34" creationId="{6FE9AA63-D2BF-4DB7-BBE3-AB43D88F5B10}"/>
          </ac:picMkLst>
        </pc:picChg>
        <pc:picChg chg="add del mod">
          <ac:chgData name="Kulinich Bohdan" userId="48e65c9f34e137d0" providerId="LiveId" clId="{79A6584D-B30A-4B13-BA65-81DE8B6B248B}" dt="2020-09-02T08:51:07.143" v="344" actId="478"/>
          <ac:picMkLst>
            <pc:docMk/>
            <pc:sldMk cId="301277507" sldId="461"/>
            <ac:picMk id="36" creationId="{96016AA2-DC6B-4228-A317-4F282285554B}"/>
          </ac:picMkLst>
        </pc:picChg>
        <pc:picChg chg="add mod">
          <ac:chgData name="Kulinich Bohdan" userId="48e65c9f34e137d0" providerId="LiveId" clId="{79A6584D-B30A-4B13-BA65-81DE8B6B248B}" dt="2020-09-02T08:52:40.962" v="365" actId="1076"/>
          <ac:picMkLst>
            <pc:docMk/>
            <pc:sldMk cId="301277507" sldId="461"/>
            <ac:picMk id="50" creationId="{3CD9F4E2-BD6B-4DFF-BF24-9F42C8BCB9DD}"/>
          </ac:picMkLst>
        </pc:picChg>
        <pc:cxnChg chg="add mod">
          <ac:chgData name="Kulinich Bohdan" userId="48e65c9f34e137d0" providerId="LiveId" clId="{79A6584D-B30A-4B13-BA65-81DE8B6B248B}" dt="2020-09-02T08:44:58.443" v="290" actId="1076"/>
          <ac:cxnSpMkLst>
            <pc:docMk/>
            <pc:sldMk cId="301277507" sldId="461"/>
            <ac:cxnSpMk id="21" creationId="{A7174BE0-F65A-42D0-B203-4DD28B6C63D4}"/>
          </ac:cxnSpMkLst>
        </pc:cxnChg>
        <pc:cxnChg chg="add mod">
          <ac:chgData name="Kulinich Bohdan" userId="48e65c9f34e137d0" providerId="LiveId" clId="{79A6584D-B30A-4B13-BA65-81DE8B6B248B}" dt="2020-09-02T08:51:56.063" v="355" actId="1076"/>
          <ac:cxnSpMkLst>
            <pc:docMk/>
            <pc:sldMk cId="301277507" sldId="461"/>
            <ac:cxnSpMk id="37" creationId="{21B47917-93C0-46F0-865E-2E67D2AADFD2}"/>
          </ac:cxnSpMkLst>
        </pc:cxnChg>
        <pc:cxnChg chg="del">
          <ac:chgData name="Kulinich Bohdan" userId="48e65c9f34e137d0" providerId="LiveId" clId="{79A6584D-B30A-4B13-BA65-81DE8B6B248B}" dt="2020-09-02T08:39:08.362" v="37" actId="478"/>
          <ac:cxnSpMkLst>
            <pc:docMk/>
            <pc:sldMk cId="301277507" sldId="461"/>
            <ac:cxnSpMk id="39" creationId="{B99FF325-C070-4057-B07C-5CCF0B9AC9D1}"/>
          </ac:cxnSpMkLst>
        </pc:cxnChg>
        <pc:cxnChg chg="mod">
          <ac:chgData name="Kulinich Bohdan" userId="48e65c9f34e137d0" providerId="LiveId" clId="{79A6584D-B30A-4B13-BA65-81DE8B6B248B}" dt="2020-09-02T08:44:58.443" v="290" actId="1076"/>
          <ac:cxnSpMkLst>
            <pc:docMk/>
            <pc:sldMk cId="301277507" sldId="461"/>
            <ac:cxnSpMk id="40" creationId="{6EC82FCC-48D7-413D-85E1-3825FC8758A6}"/>
          </ac:cxnSpMkLst>
        </pc:cxnChg>
        <pc:cxnChg chg="del">
          <ac:chgData name="Kulinich Bohdan" userId="48e65c9f34e137d0" providerId="LiveId" clId="{79A6584D-B30A-4B13-BA65-81DE8B6B248B}" dt="2020-09-02T08:39:09.183" v="38" actId="478"/>
          <ac:cxnSpMkLst>
            <pc:docMk/>
            <pc:sldMk cId="301277507" sldId="461"/>
            <ac:cxnSpMk id="41" creationId="{15CB2252-4986-42D0-AA65-4EBC84F908B3}"/>
          </ac:cxnSpMkLst>
        </pc:cxnChg>
      </pc:sldChg>
      <pc:sldChg chg="addSp delSp modSp mod delAnim modAnim">
        <pc:chgData name="Kulinich Bohdan" userId="48e65c9f34e137d0" providerId="LiveId" clId="{79A6584D-B30A-4B13-BA65-81DE8B6B248B}" dt="2020-09-03T18:33:13.545" v="1063" actId="120"/>
        <pc:sldMkLst>
          <pc:docMk/>
          <pc:sldMk cId="1071148182" sldId="475"/>
        </pc:sldMkLst>
        <pc:spChg chg="mod">
          <ac:chgData name="Kulinich Bohdan" userId="48e65c9f34e137d0" providerId="LiveId" clId="{79A6584D-B30A-4B13-BA65-81DE8B6B248B}" dt="2020-09-03T18:33:13.545" v="1063" actId="120"/>
          <ac:spMkLst>
            <pc:docMk/>
            <pc:sldMk cId="1071148182" sldId="475"/>
            <ac:spMk id="6" creationId="{4CD1B612-D16C-4F70-8335-78480BFE8EC8}"/>
          </ac:spMkLst>
        </pc:spChg>
        <pc:spChg chg="del">
          <ac:chgData name="Kulinich Bohdan" userId="48e65c9f34e137d0" providerId="LiveId" clId="{79A6584D-B30A-4B13-BA65-81DE8B6B248B}" dt="2020-09-03T17:33:48.260" v="710" actId="478"/>
          <ac:spMkLst>
            <pc:docMk/>
            <pc:sldMk cId="1071148182" sldId="475"/>
            <ac:spMk id="7" creationId="{ADF395E0-729E-4F7B-B7DC-8D3199B7AFF7}"/>
          </ac:spMkLst>
        </pc:spChg>
        <pc:spChg chg="del">
          <ac:chgData name="Kulinich Bohdan" userId="48e65c9f34e137d0" providerId="LiveId" clId="{79A6584D-B30A-4B13-BA65-81DE8B6B248B}" dt="2020-09-03T17:33:48.260" v="710" actId="478"/>
          <ac:spMkLst>
            <pc:docMk/>
            <pc:sldMk cId="1071148182" sldId="475"/>
            <ac:spMk id="8" creationId="{61721D55-767F-4C37-9F6C-639108331FCB}"/>
          </ac:spMkLst>
        </pc:spChg>
        <pc:spChg chg="add mod">
          <ac:chgData name="Kulinich Bohdan" userId="48e65c9f34e137d0" providerId="LiveId" clId="{79A6584D-B30A-4B13-BA65-81DE8B6B248B}" dt="2020-09-03T17:47:02.097" v="737" actId="1076"/>
          <ac:spMkLst>
            <pc:docMk/>
            <pc:sldMk cId="1071148182" sldId="475"/>
            <ac:spMk id="26" creationId="{71D57184-9919-48B4-802C-0E288D6387DB}"/>
          </ac:spMkLst>
        </pc:spChg>
        <pc:spChg chg="add mod">
          <ac:chgData name="Kulinich Bohdan" userId="48e65c9f34e137d0" providerId="LiveId" clId="{79A6584D-B30A-4B13-BA65-81DE8B6B248B}" dt="2020-09-03T17:47:09.511" v="740" actId="20577"/>
          <ac:spMkLst>
            <pc:docMk/>
            <pc:sldMk cId="1071148182" sldId="475"/>
            <ac:spMk id="27" creationId="{4AF4B4FE-8D17-4E9D-906F-426590B21971}"/>
          </ac:spMkLst>
        </pc:spChg>
        <pc:spChg chg="add mod">
          <ac:chgData name="Kulinich Bohdan" userId="48e65c9f34e137d0" providerId="LiveId" clId="{79A6584D-B30A-4B13-BA65-81DE8B6B248B}" dt="2020-09-03T18:22:25.003" v="855" actId="1076"/>
          <ac:spMkLst>
            <pc:docMk/>
            <pc:sldMk cId="1071148182" sldId="475"/>
            <ac:spMk id="28" creationId="{03708927-97E5-4E58-A5DF-2B3BFA925612}"/>
          </ac:spMkLst>
        </pc:spChg>
        <pc:spChg chg="add mod">
          <ac:chgData name="Kulinich Bohdan" userId="48e65c9f34e137d0" providerId="LiveId" clId="{79A6584D-B30A-4B13-BA65-81DE8B6B248B}" dt="2020-09-03T18:33:10.650" v="1062" actId="120"/>
          <ac:spMkLst>
            <pc:docMk/>
            <pc:sldMk cId="1071148182" sldId="475"/>
            <ac:spMk id="29" creationId="{A7A6E038-7802-476C-B63A-BD1D472E2283}"/>
          </ac:spMkLst>
        </pc:spChg>
        <pc:spChg chg="add mod">
          <ac:chgData name="Kulinich Bohdan" userId="48e65c9f34e137d0" providerId="LiveId" clId="{79A6584D-B30A-4B13-BA65-81DE8B6B248B}" dt="2020-09-03T18:21:01.256" v="828" actId="1076"/>
          <ac:spMkLst>
            <pc:docMk/>
            <pc:sldMk cId="1071148182" sldId="475"/>
            <ac:spMk id="30" creationId="{184ED10B-20A6-4C03-9BFD-2D6D7F1C5C85}"/>
          </ac:spMkLst>
        </pc:spChg>
        <pc:spChg chg="add mod">
          <ac:chgData name="Kulinich Bohdan" userId="48e65c9f34e137d0" providerId="LiveId" clId="{79A6584D-B30A-4B13-BA65-81DE8B6B248B}" dt="2020-09-03T18:33:07.412" v="1061" actId="120"/>
          <ac:spMkLst>
            <pc:docMk/>
            <pc:sldMk cId="1071148182" sldId="475"/>
            <ac:spMk id="31" creationId="{F1982263-3160-4782-8B9C-8E6E3153600B}"/>
          </ac:spMkLst>
        </pc:spChg>
        <pc:spChg chg="add mod">
          <ac:chgData name="Kulinich Bohdan" userId="48e65c9f34e137d0" providerId="LiveId" clId="{79A6584D-B30A-4B13-BA65-81DE8B6B248B}" dt="2020-09-03T18:26:10.469" v="1030" actId="164"/>
          <ac:spMkLst>
            <pc:docMk/>
            <pc:sldMk cId="1071148182" sldId="475"/>
            <ac:spMk id="34" creationId="{BB12EC24-2477-4847-8426-B7F00E4BA215}"/>
          </ac:spMkLst>
        </pc:spChg>
        <pc:spChg chg="add mod">
          <ac:chgData name="Kulinich Bohdan" userId="48e65c9f34e137d0" providerId="LiveId" clId="{79A6584D-B30A-4B13-BA65-81DE8B6B248B}" dt="2020-09-03T18:26:10.469" v="1030" actId="164"/>
          <ac:spMkLst>
            <pc:docMk/>
            <pc:sldMk cId="1071148182" sldId="475"/>
            <ac:spMk id="35" creationId="{CCD6FB64-E81C-40E1-814C-A88430DD5284}"/>
          </ac:spMkLst>
        </pc:spChg>
        <pc:spChg chg="add mod">
          <ac:chgData name="Kulinich Bohdan" userId="48e65c9f34e137d0" providerId="LiveId" clId="{79A6584D-B30A-4B13-BA65-81DE8B6B248B}" dt="2020-09-03T18:26:10.469" v="1030" actId="164"/>
          <ac:spMkLst>
            <pc:docMk/>
            <pc:sldMk cId="1071148182" sldId="475"/>
            <ac:spMk id="40" creationId="{71B3718A-188D-4D6A-BF08-DA1DA82FFF4E}"/>
          </ac:spMkLst>
        </pc:spChg>
        <pc:spChg chg="del">
          <ac:chgData name="Kulinich Bohdan" userId="48e65c9f34e137d0" providerId="LiveId" clId="{79A6584D-B30A-4B13-BA65-81DE8B6B248B}" dt="2020-09-03T17:33:48.260" v="710" actId="478"/>
          <ac:spMkLst>
            <pc:docMk/>
            <pc:sldMk cId="1071148182" sldId="475"/>
            <ac:spMk id="41" creationId="{F71AFFB1-41F4-4C00-BB2F-CC167A6D9394}"/>
          </ac:spMkLst>
        </pc:spChg>
        <pc:spChg chg="del">
          <ac:chgData name="Kulinich Bohdan" userId="48e65c9f34e137d0" providerId="LiveId" clId="{79A6584D-B30A-4B13-BA65-81DE8B6B248B}" dt="2020-09-03T17:33:48.260" v="710" actId="478"/>
          <ac:spMkLst>
            <pc:docMk/>
            <pc:sldMk cId="1071148182" sldId="475"/>
            <ac:spMk id="42" creationId="{8DF18CD6-1128-4DDD-A825-0D998AD5A11A}"/>
          </ac:spMkLst>
        </pc:spChg>
        <pc:spChg chg="add mod">
          <ac:chgData name="Kulinich Bohdan" userId="48e65c9f34e137d0" providerId="LiveId" clId="{79A6584D-B30A-4B13-BA65-81DE8B6B248B}" dt="2020-09-03T18:26:10.469" v="1030" actId="164"/>
          <ac:spMkLst>
            <pc:docMk/>
            <pc:sldMk cId="1071148182" sldId="475"/>
            <ac:spMk id="43" creationId="{83D2A081-20BD-437E-9B22-77A24E7B59AE}"/>
          </ac:spMkLst>
        </pc:spChg>
        <pc:grpChg chg="add mod modVis">
          <ac:chgData name="Kulinich Bohdan" userId="48e65c9f34e137d0" providerId="LiveId" clId="{79A6584D-B30A-4B13-BA65-81DE8B6B248B}" dt="2020-09-03T18:27:03.068" v="1041" actId="1076"/>
          <ac:grpSpMkLst>
            <pc:docMk/>
            <pc:sldMk cId="1071148182" sldId="475"/>
            <ac:grpSpMk id="17" creationId="{AB802453-5ECB-416B-8920-9E9C6927234B}"/>
          </ac:grpSpMkLst>
        </pc:grpChg>
        <pc:picChg chg="add mod ord modVis">
          <ac:chgData name="Kulinich Bohdan" userId="48e65c9f34e137d0" providerId="LiveId" clId="{79A6584D-B30A-4B13-BA65-81DE8B6B248B}" dt="2020-09-03T18:27:43.641" v="1051" actId="14429"/>
          <ac:picMkLst>
            <pc:docMk/>
            <pc:sldMk cId="1071148182" sldId="475"/>
            <ac:picMk id="13" creationId="{5B484D20-9A49-4415-94EE-44C7405006AC}"/>
          </ac:picMkLst>
        </pc:picChg>
        <pc:picChg chg="del">
          <ac:chgData name="Kulinich Bohdan" userId="48e65c9f34e137d0" providerId="LiveId" clId="{79A6584D-B30A-4B13-BA65-81DE8B6B248B}" dt="2020-09-03T17:33:48.260" v="710" actId="478"/>
          <ac:picMkLst>
            <pc:docMk/>
            <pc:sldMk cId="1071148182" sldId="475"/>
            <ac:picMk id="38" creationId="{84640620-1621-4568-B861-4A96931130BE}"/>
          </ac:picMkLst>
        </pc:picChg>
        <pc:picChg chg="del">
          <ac:chgData name="Kulinich Bohdan" userId="48e65c9f34e137d0" providerId="LiveId" clId="{79A6584D-B30A-4B13-BA65-81DE8B6B248B}" dt="2020-09-03T17:33:48.260" v="710" actId="478"/>
          <ac:picMkLst>
            <pc:docMk/>
            <pc:sldMk cId="1071148182" sldId="475"/>
            <ac:picMk id="39" creationId="{CE71CE8A-CBE7-4EC9-BF0D-FB8927F12DDA}"/>
          </ac:picMkLst>
        </pc:picChg>
        <pc:cxnChg chg="add mod">
          <ac:chgData name="Kulinich Bohdan" userId="48e65c9f34e137d0" providerId="LiveId" clId="{79A6584D-B30A-4B13-BA65-81DE8B6B248B}" dt="2020-09-03T17:35:37.520" v="728" actId="14100"/>
          <ac:cxnSpMkLst>
            <pc:docMk/>
            <pc:sldMk cId="1071148182" sldId="475"/>
            <ac:cxnSpMk id="15" creationId="{D42DB19C-458C-4217-82EC-0A60194C1467}"/>
          </ac:cxnSpMkLst>
        </pc:cxnChg>
        <pc:cxnChg chg="add mod">
          <ac:chgData name="Kulinich Bohdan" userId="48e65c9f34e137d0" providerId="LiveId" clId="{79A6584D-B30A-4B13-BA65-81DE8B6B248B}" dt="2020-09-03T17:35:19.737" v="726" actId="14100"/>
          <ac:cxnSpMkLst>
            <pc:docMk/>
            <pc:sldMk cId="1071148182" sldId="475"/>
            <ac:cxnSpMk id="19" creationId="{84EA9C92-F74C-49DD-9086-66017BBC1D4F}"/>
          </ac:cxnSpMkLst>
        </pc:cxnChg>
        <pc:cxnChg chg="add mod">
          <ac:chgData name="Kulinich Bohdan" userId="48e65c9f34e137d0" providerId="LiveId" clId="{79A6584D-B30A-4B13-BA65-81DE8B6B248B}" dt="2020-09-03T18:26:10.469" v="1030" actId="164"/>
          <ac:cxnSpMkLst>
            <pc:docMk/>
            <pc:sldMk cId="1071148182" sldId="475"/>
            <ac:cxnSpMk id="32" creationId="{CBCE1D3A-2E2F-4291-A9A9-653AA80B6477}"/>
          </ac:cxnSpMkLst>
        </pc:cxnChg>
        <pc:cxnChg chg="add mod">
          <ac:chgData name="Kulinich Bohdan" userId="48e65c9f34e137d0" providerId="LiveId" clId="{79A6584D-B30A-4B13-BA65-81DE8B6B248B}" dt="2020-09-03T18:26:10.469" v="1030" actId="164"/>
          <ac:cxnSpMkLst>
            <pc:docMk/>
            <pc:sldMk cId="1071148182" sldId="475"/>
            <ac:cxnSpMk id="33" creationId="{208FBFB1-0AB3-42A3-8198-C0CBC6EFDCBD}"/>
          </ac:cxnSpMkLst>
        </pc:cxnChg>
        <pc:cxnChg chg="del">
          <ac:chgData name="Kulinich Bohdan" userId="48e65c9f34e137d0" providerId="LiveId" clId="{79A6584D-B30A-4B13-BA65-81DE8B6B248B}" dt="2020-09-03T17:33:48.260" v="710" actId="478"/>
          <ac:cxnSpMkLst>
            <pc:docMk/>
            <pc:sldMk cId="1071148182" sldId="475"/>
            <ac:cxnSpMk id="36" creationId="{66FF0B2E-956F-4E34-B534-E3466F90A3D9}"/>
          </ac:cxnSpMkLst>
        </pc:cxnChg>
        <pc:cxnChg chg="del">
          <ac:chgData name="Kulinich Bohdan" userId="48e65c9f34e137d0" providerId="LiveId" clId="{79A6584D-B30A-4B13-BA65-81DE8B6B248B}" dt="2020-09-03T17:33:48.260" v="710" actId="478"/>
          <ac:cxnSpMkLst>
            <pc:docMk/>
            <pc:sldMk cId="1071148182" sldId="475"/>
            <ac:cxnSpMk id="37" creationId="{3CE9BAF8-9E68-472B-94B9-76139A1C19ED}"/>
          </ac:cxnSpMkLst>
        </pc:cxnChg>
      </pc:sldChg>
      <pc:sldChg chg="addSp delSp modSp mod delAnim modAnim">
        <pc:chgData name="Kulinich Bohdan" userId="48e65c9f34e137d0" providerId="LiveId" clId="{79A6584D-B30A-4B13-BA65-81DE8B6B248B}" dt="2020-09-03T20:47:04.519" v="1436" actId="20577"/>
        <pc:sldMkLst>
          <pc:docMk/>
          <pc:sldMk cId="2993543623" sldId="476"/>
        </pc:sldMkLst>
        <pc:spChg chg="mod">
          <ac:chgData name="Kulinich Bohdan" userId="48e65c9f34e137d0" providerId="LiveId" clId="{79A6584D-B30A-4B13-BA65-81DE8B6B248B}" dt="2020-09-03T20:47:04.519" v="1436" actId="20577"/>
          <ac:spMkLst>
            <pc:docMk/>
            <pc:sldMk cId="2993543623" sldId="476"/>
            <ac:spMk id="6" creationId="{4CD1B612-D16C-4F70-8335-78480BFE8EC8}"/>
          </ac:spMkLst>
        </pc:spChg>
        <pc:spChg chg="del">
          <ac:chgData name="Kulinich Bohdan" userId="48e65c9f34e137d0" providerId="LiveId" clId="{79A6584D-B30A-4B13-BA65-81DE8B6B248B}" dt="2020-09-03T20:36:48.818" v="1230" actId="478"/>
          <ac:spMkLst>
            <pc:docMk/>
            <pc:sldMk cId="2993543623" sldId="476"/>
            <ac:spMk id="16" creationId="{9A645FD5-0E6D-430C-A796-BEBB7765C053}"/>
          </ac:spMkLst>
        </pc:spChg>
        <pc:spChg chg="del">
          <ac:chgData name="Kulinich Bohdan" userId="48e65c9f34e137d0" providerId="LiveId" clId="{79A6584D-B30A-4B13-BA65-81DE8B6B248B}" dt="2020-09-03T20:36:48.818" v="1230" actId="478"/>
          <ac:spMkLst>
            <pc:docMk/>
            <pc:sldMk cId="2993543623" sldId="476"/>
            <ac:spMk id="17" creationId="{6C1EA1D0-8ACE-4068-91C8-684C6358557D}"/>
          </ac:spMkLst>
        </pc:spChg>
        <pc:spChg chg="del">
          <ac:chgData name="Kulinich Bohdan" userId="48e65c9f34e137d0" providerId="LiveId" clId="{79A6584D-B30A-4B13-BA65-81DE8B6B248B}" dt="2020-09-03T20:36:48.818" v="1230" actId="478"/>
          <ac:spMkLst>
            <pc:docMk/>
            <pc:sldMk cId="2993543623" sldId="476"/>
            <ac:spMk id="18" creationId="{5152A46D-0E4C-4245-8A29-E10EF126B998}"/>
          </ac:spMkLst>
        </pc:spChg>
        <pc:spChg chg="del">
          <ac:chgData name="Kulinich Bohdan" userId="48e65c9f34e137d0" providerId="LiveId" clId="{79A6584D-B30A-4B13-BA65-81DE8B6B248B}" dt="2020-09-03T20:36:48.818" v="1230" actId="478"/>
          <ac:spMkLst>
            <pc:docMk/>
            <pc:sldMk cId="2993543623" sldId="476"/>
            <ac:spMk id="20" creationId="{759AACF7-0F64-43D2-8184-D20CEABA777E}"/>
          </ac:spMkLst>
        </pc:spChg>
        <pc:spChg chg="del">
          <ac:chgData name="Kulinich Bohdan" userId="48e65c9f34e137d0" providerId="LiveId" clId="{79A6584D-B30A-4B13-BA65-81DE8B6B248B}" dt="2020-09-03T20:36:48.818" v="1230" actId="478"/>
          <ac:spMkLst>
            <pc:docMk/>
            <pc:sldMk cId="2993543623" sldId="476"/>
            <ac:spMk id="21" creationId="{327B13A7-23B8-4865-9AA6-7C658AFD43D2}"/>
          </ac:spMkLst>
        </pc:spChg>
        <pc:spChg chg="add mod">
          <ac:chgData name="Kulinich Bohdan" userId="48e65c9f34e137d0" providerId="LiveId" clId="{79A6584D-B30A-4B13-BA65-81DE8B6B248B}" dt="2020-09-03T20:39:35.887" v="1315" actId="20577"/>
          <ac:spMkLst>
            <pc:docMk/>
            <pc:sldMk cId="2993543623" sldId="476"/>
            <ac:spMk id="33" creationId="{FB6E9A29-941E-461B-9DF7-F8527FCA2594}"/>
          </ac:spMkLst>
        </pc:spChg>
        <pc:spChg chg="add mod">
          <ac:chgData name="Kulinich Bohdan" userId="48e65c9f34e137d0" providerId="LiveId" clId="{79A6584D-B30A-4B13-BA65-81DE8B6B248B}" dt="2020-09-03T20:39:39.264" v="1316" actId="20577"/>
          <ac:spMkLst>
            <pc:docMk/>
            <pc:sldMk cId="2993543623" sldId="476"/>
            <ac:spMk id="34" creationId="{CD49195B-A8C4-48B4-B641-D25FD9B55713}"/>
          </ac:spMkLst>
        </pc:spChg>
        <pc:spChg chg="add mod">
          <ac:chgData name="Kulinich Bohdan" userId="48e65c9f34e137d0" providerId="LiveId" clId="{79A6584D-B30A-4B13-BA65-81DE8B6B248B}" dt="2020-09-03T20:39:47.645" v="1319" actId="20577"/>
          <ac:spMkLst>
            <pc:docMk/>
            <pc:sldMk cId="2993543623" sldId="476"/>
            <ac:spMk id="35" creationId="{C58F7831-1590-413E-A886-170C2D8305C8}"/>
          </ac:spMkLst>
        </pc:spChg>
        <pc:spChg chg="add mod">
          <ac:chgData name="Kulinich Bohdan" userId="48e65c9f34e137d0" providerId="LiveId" clId="{79A6584D-B30A-4B13-BA65-81DE8B6B248B}" dt="2020-09-03T20:39:53.185" v="1322" actId="20577"/>
          <ac:spMkLst>
            <pc:docMk/>
            <pc:sldMk cId="2993543623" sldId="476"/>
            <ac:spMk id="36" creationId="{862C7FE5-17C1-434A-9114-C8FA1BB67E5C}"/>
          </ac:spMkLst>
        </pc:spChg>
        <pc:spChg chg="add mod">
          <ac:chgData name="Kulinich Bohdan" userId="48e65c9f34e137d0" providerId="LiveId" clId="{79A6584D-B30A-4B13-BA65-81DE8B6B248B}" dt="2020-09-03T20:39:59.085" v="1325" actId="20577"/>
          <ac:spMkLst>
            <pc:docMk/>
            <pc:sldMk cId="2993543623" sldId="476"/>
            <ac:spMk id="37" creationId="{BCF19BC1-E71C-44BD-BC27-8710A1132856}"/>
          </ac:spMkLst>
        </pc:spChg>
        <pc:picChg chg="add del mod">
          <ac:chgData name="Kulinich Bohdan" userId="48e65c9f34e137d0" providerId="LiveId" clId="{79A6584D-B30A-4B13-BA65-81DE8B6B248B}" dt="2020-09-03T20:40:01.172" v="1326" actId="478"/>
          <ac:picMkLst>
            <pc:docMk/>
            <pc:sldMk cId="2993543623" sldId="476"/>
            <ac:picMk id="5" creationId="{D297D38A-9DD6-4AA1-87EE-A9258DEE9A10}"/>
          </ac:picMkLst>
        </pc:picChg>
        <pc:picChg chg="del">
          <ac:chgData name="Kulinich Bohdan" userId="48e65c9f34e137d0" providerId="LiveId" clId="{79A6584D-B30A-4B13-BA65-81DE8B6B248B}" dt="2020-09-03T20:36:48.818" v="1230" actId="478"/>
          <ac:picMkLst>
            <pc:docMk/>
            <pc:sldMk cId="2993543623" sldId="476"/>
            <ac:picMk id="25" creationId="{EA2FCC2D-0FA0-4DB1-9BBB-1187C05396DE}"/>
          </ac:picMkLst>
        </pc:picChg>
        <pc:cxnChg chg="del">
          <ac:chgData name="Kulinich Bohdan" userId="48e65c9f34e137d0" providerId="LiveId" clId="{79A6584D-B30A-4B13-BA65-81DE8B6B248B}" dt="2020-09-03T20:36:48.818" v="1230" actId="478"/>
          <ac:cxnSpMkLst>
            <pc:docMk/>
            <pc:sldMk cId="2993543623" sldId="476"/>
            <ac:cxnSpMk id="9" creationId="{C093B1C7-6123-41AE-BF88-FA3917F411AC}"/>
          </ac:cxnSpMkLst>
        </pc:cxnChg>
        <pc:cxnChg chg="del">
          <ac:chgData name="Kulinich Bohdan" userId="48e65c9f34e137d0" providerId="LiveId" clId="{79A6584D-B30A-4B13-BA65-81DE8B6B248B}" dt="2020-09-03T20:36:48.818" v="1230" actId="478"/>
          <ac:cxnSpMkLst>
            <pc:docMk/>
            <pc:sldMk cId="2993543623" sldId="476"/>
            <ac:cxnSpMk id="12" creationId="{1E980785-B833-4181-B974-AD1C6CAAF8E4}"/>
          </ac:cxnSpMkLst>
        </pc:cxnChg>
        <pc:cxnChg chg="del">
          <ac:chgData name="Kulinich Bohdan" userId="48e65c9f34e137d0" providerId="LiveId" clId="{79A6584D-B30A-4B13-BA65-81DE8B6B248B}" dt="2020-09-03T20:36:48.818" v="1230" actId="478"/>
          <ac:cxnSpMkLst>
            <pc:docMk/>
            <pc:sldMk cId="2993543623" sldId="476"/>
            <ac:cxnSpMk id="19" creationId="{353BBFAA-F902-4C87-98A4-AF1606F77CFB}"/>
          </ac:cxnSpMkLst>
        </pc:cxnChg>
        <pc:cxnChg chg="add mod">
          <ac:chgData name="Kulinich Bohdan" userId="48e65c9f34e137d0" providerId="LiveId" clId="{79A6584D-B30A-4B13-BA65-81DE8B6B248B}" dt="2020-09-03T20:37:48.984" v="1286" actId="14100"/>
          <ac:cxnSpMkLst>
            <pc:docMk/>
            <pc:sldMk cId="2993543623" sldId="476"/>
            <ac:cxnSpMk id="22" creationId="{3873EEC0-28ED-4917-9D9A-5A65892ABCE7}"/>
          </ac:cxnSpMkLst>
        </pc:cxnChg>
        <pc:cxnChg chg="add mod">
          <ac:chgData name="Kulinich Bohdan" userId="48e65c9f34e137d0" providerId="LiveId" clId="{79A6584D-B30A-4B13-BA65-81DE8B6B248B}" dt="2020-09-03T20:37:59.606" v="1290" actId="1076"/>
          <ac:cxnSpMkLst>
            <pc:docMk/>
            <pc:sldMk cId="2993543623" sldId="476"/>
            <ac:cxnSpMk id="23" creationId="{D7841ECF-0DF6-4972-AAA8-48BC205BE67C}"/>
          </ac:cxnSpMkLst>
        </pc:cxnChg>
        <pc:cxnChg chg="add mod">
          <ac:chgData name="Kulinich Bohdan" userId="48e65c9f34e137d0" providerId="LiveId" clId="{79A6584D-B30A-4B13-BA65-81DE8B6B248B}" dt="2020-09-03T20:38:31.869" v="1298" actId="14100"/>
          <ac:cxnSpMkLst>
            <pc:docMk/>
            <pc:sldMk cId="2993543623" sldId="476"/>
            <ac:cxnSpMk id="24" creationId="{C7867CA8-ECA0-4B86-AFC8-E6302A3328E4}"/>
          </ac:cxnSpMkLst>
        </pc:cxnChg>
        <pc:cxnChg chg="add mod">
          <ac:chgData name="Kulinich Bohdan" userId="48e65c9f34e137d0" providerId="LiveId" clId="{79A6584D-B30A-4B13-BA65-81DE8B6B248B}" dt="2020-09-03T20:38:49.416" v="1303" actId="14100"/>
          <ac:cxnSpMkLst>
            <pc:docMk/>
            <pc:sldMk cId="2993543623" sldId="476"/>
            <ac:cxnSpMk id="26" creationId="{A287ACAF-9DAA-4E50-B535-325445078893}"/>
          </ac:cxnSpMkLst>
        </pc:cxnChg>
        <pc:cxnChg chg="add mod">
          <ac:chgData name="Kulinich Bohdan" userId="48e65c9f34e137d0" providerId="LiveId" clId="{79A6584D-B30A-4B13-BA65-81DE8B6B248B}" dt="2020-09-03T20:39:06.556" v="1308" actId="14100"/>
          <ac:cxnSpMkLst>
            <pc:docMk/>
            <pc:sldMk cId="2993543623" sldId="476"/>
            <ac:cxnSpMk id="29" creationId="{FE042CDE-0657-4E57-A782-35E27A80AD82}"/>
          </ac:cxnSpMkLst>
        </pc:cxnChg>
      </pc:sldChg>
      <pc:sldChg chg="addSp delSp modSp mod delAnim modAnim">
        <pc:chgData name="Kulinich Bohdan" userId="48e65c9f34e137d0" providerId="LiveId" clId="{79A6584D-B30A-4B13-BA65-81DE8B6B248B}" dt="2020-09-03T19:56:59.165" v="1229"/>
        <pc:sldMkLst>
          <pc:docMk/>
          <pc:sldMk cId="2325420514" sldId="477"/>
        </pc:sldMkLst>
        <pc:spChg chg="mod">
          <ac:chgData name="Kulinich Bohdan" userId="48e65c9f34e137d0" providerId="LiveId" clId="{79A6584D-B30A-4B13-BA65-81DE8B6B248B}" dt="2020-09-03T19:54:36.233" v="1195" actId="1076"/>
          <ac:spMkLst>
            <pc:docMk/>
            <pc:sldMk cId="2325420514" sldId="477"/>
            <ac:spMk id="6" creationId="{4CD1B612-D16C-4F70-8335-78480BFE8EC8}"/>
          </ac:spMkLst>
        </pc:spChg>
        <pc:spChg chg="del">
          <ac:chgData name="Kulinich Bohdan" userId="48e65c9f34e137d0" providerId="LiveId" clId="{79A6584D-B30A-4B13-BA65-81DE8B6B248B}" dt="2020-09-03T19:46:38.553" v="1093" actId="478"/>
          <ac:spMkLst>
            <pc:docMk/>
            <pc:sldMk cId="2325420514" sldId="477"/>
            <ac:spMk id="13" creationId="{8BD282AD-50DC-4543-AD16-F18B0E52962E}"/>
          </ac:spMkLst>
        </pc:spChg>
        <pc:spChg chg="del">
          <ac:chgData name="Kulinich Bohdan" userId="48e65c9f34e137d0" providerId="LiveId" clId="{79A6584D-B30A-4B13-BA65-81DE8B6B248B}" dt="2020-09-03T19:46:38.553" v="1093" actId="478"/>
          <ac:spMkLst>
            <pc:docMk/>
            <pc:sldMk cId="2325420514" sldId="477"/>
            <ac:spMk id="14" creationId="{40EA4E71-24FE-4E20-B782-12EECB7126EC}"/>
          </ac:spMkLst>
        </pc:spChg>
        <pc:spChg chg="add mod">
          <ac:chgData name="Kulinich Bohdan" userId="48e65c9f34e137d0" providerId="LiveId" clId="{79A6584D-B30A-4B13-BA65-81DE8B6B248B}" dt="2020-09-03T19:48:43.739" v="1111" actId="1076"/>
          <ac:spMkLst>
            <pc:docMk/>
            <pc:sldMk cId="2325420514" sldId="477"/>
            <ac:spMk id="29" creationId="{F288ACD2-57BD-41AF-95A6-13B127229FFD}"/>
          </ac:spMkLst>
        </pc:spChg>
        <pc:spChg chg="add mod">
          <ac:chgData name="Kulinich Bohdan" userId="48e65c9f34e137d0" providerId="LiveId" clId="{79A6584D-B30A-4B13-BA65-81DE8B6B248B}" dt="2020-09-03T19:48:50.301" v="1113" actId="1076"/>
          <ac:spMkLst>
            <pc:docMk/>
            <pc:sldMk cId="2325420514" sldId="477"/>
            <ac:spMk id="30" creationId="{87717861-EB20-41C8-AEAF-FB1B8AE9C625}"/>
          </ac:spMkLst>
        </pc:spChg>
        <pc:spChg chg="add mod">
          <ac:chgData name="Kulinich Bohdan" userId="48e65c9f34e137d0" providerId="LiveId" clId="{79A6584D-B30A-4B13-BA65-81DE8B6B248B}" dt="2020-09-03T19:48:55.498" v="1115" actId="1076"/>
          <ac:spMkLst>
            <pc:docMk/>
            <pc:sldMk cId="2325420514" sldId="477"/>
            <ac:spMk id="31" creationId="{933EBDFB-DBE8-45FF-8485-B22929936280}"/>
          </ac:spMkLst>
        </pc:spChg>
        <pc:spChg chg="add mod">
          <ac:chgData name="Kulinich Bohdan" userId="48e65c9f34e137d0" providerId="LiveId" clId="{79A6584D-B30A-4B13-BA65-81DE8B6B248B}" dt="2020-09-03T19:52:37.077" v="1151" actId="1076"/>
          <ac:spMkLst>
            <pc:docMk/>
            <pc:sldMk cId="2325420514" sldId="477"/>
            <ac:spMk id="32" creationId="{58B270A4-127E-4453-9244-18F50E94DF05}"/>
          </ac:spMkLst>
        </pc:spChg>
        <pc:spChg chg="add mod">
          <ac:chgData name="Kulinich Bohdan" userId="48e65c9f34e137d0" providerId="LiveId" clId="{79A6584D-B30A-4B13-BA65-81DE8B6B248B}" dt="2020-09-03T19:49:48.325" v="1133" actId="1076"/>
          <ac:spMkLst>
            <pc:docMk/>
            <pc:sldMk cId="2325420514" sldId="477"/>
            <ac:spMk id="33" creationId="{F93FAFC4-0BAF-40F8-BD5F-9E15FA6561E0}"/>
          </ac:spMkLst>
        </pc:spChg>
        <pc:spChg chg="del">
          <ac:chgData name="Kulinich Bohdan" userId="48e65c9f34e137d0" providerId="LiveId" clId="{79A6584D-B30A-4B13-BA65-81DE8B6B248B}" dt="2020-09-03T19:46:38.553" v="1093" actId="478"/>
          <ac:spMkLst>
            <pc:docMk/>
            <pc:sldMk cId="2325420514" sldId="477"/>
            <ac:spMk id="34" creationId="{E2E7F22D-BEF1-4FDC-A550-F474599019F5}"/>
          </ac:spMkLst>
        </pc:spChg>
        <pc:spChg chg="add del mod">
          <ac:chgData name="Kulinich Bohdan" userId="48e65c9f34e137d0" providerId="LiveId" clId="{79A6584D-B30A-4B13-BA65-81DE8B6B248B}" dt="2020-09-03T19:47:18.744" v="1099" actId="478"/>
          <ac:spMkLst>
            <pc:docMk/>
            <pc:sldMk cId="2325420514" sldId="477"/>
            <ac:spMk id="35" creationId="{72F1CE00-8CCF-45FB-A2DC-A49703D696B5}"/>
          </ac:spMkLst>
        </pc:spChg>
        <pc:spChg chg="del">
          <ac:chgData name="Kulinich Bohdan" userId="48e65c9f34e137d0" providerId="LiveId" clId="{79A6584D-B30A-4B13-BA65-81DE8B6B248B}" dt="2020-09-03T19:46:38.553" v="1093" actId="478"/>
          <ac:spMkLst>
            <pc:docMk/>
            <pc:sldMk cId="2325420514" sldId="477"/>
            <ac:spMk id="36" creationId="{8CB50688-5FFA-4FE9-8A1B-786C4B7E2ACE}"/>
          </ac:spMkLst>
        </pc:spChg>
        <pc:spChg chg="del">
          <ac:chgData name="Kulinich Bohdan" userId="48e65c9f34e137d0" providerId="LiveId" clId="{79A6584D-B30A-4B13-BA65-81DE8B6B248B}" dt="2020-09-03T19:46:38.553" v="1093" actId="478"/>
          <ac:spMkLst>
            <pc:docMk/>
            <pc:sldMk cId="2325420514" sldId="477"/>
            <ac:spMk id="37" creationId="{885350CC-7DEA-418E-8F5E-08A591974F5F}"/>
          </ac:spMkLst>
        </pc:spChg>
        <pc:spChg chg="add mod">
          <ac:chgData name="Kulinich Bohdan" userId="48e65c9f34e137d0" providerId="LiveId" clId="{79A6584D-B30A-4B13-BA65-81DE8B6B248B}" dt="2020-09-03T19:51:55.451" v="1145" actId="1076"/>
          <ac:spMkLst>
            <pc:docMk/>
            <pc:sldMk cId="2325420514" sldId="477"/>
            <ac:spMk id="38" creationId="{6C1BC499-E1E0-46D3-A4DF-F834C8F19985}"/>
          </ac:spMkLst>
        </pc:spChg>
        <pc:spChg chg="add mod">
          <ac:chgData name="Kulinich Bohdan" userId="48e65c9f34e137d0" providerId="LiveId" clId="{79A6584D-B30A-4B13-BA65-81DE8B6B248B}" dt="2020-09-03T19:49:12.718" v="1121" actId="20577"/>
          <ac:spMkLst>
            <pc:docMk/>
            <pc:sldMk cId="2325420514" sldId="477"/>
            <ac:spMk id="39" creationId="{69A9A5CF-BD63-40C5-A1AA-5ED0EEFB2E3D}"/>
          </ac:spMkLst>
        </pc:spChg>
        <pc:spChg chg="add mod">
          <ac:chgData name="Kulinich Bohdan" userId="48e65c9f34e137d0" providerId="LiveId" clId="{79A6584D-B30A-4B13-BA65-81DE8B6B248B}" dt="2020-09-03T19:49:18.641" v="1124" actId="20577"/>
          <ac:spMkLst>
            <pc:docMk/>
            <pc:sldMk cId="2325420514" sldId="477"/>
            <ac:spMk id="40" creationId="{65FAD1AB-8EFC-433A-9398-1BEDE1E86B8F}"/>
          </ac:spMkLst>
        </pc:spChg>
        <pc:spChg chg="add mod">
          <ac:chgData name="Kulinich Bohdan" userId="48e65c9f34e137d0" providerId="LiveId" clId="{79A6584D-B30A-4B13-BA65-81DE8B6B248B}" dt="2020-09-03T19:49:36.361" v="1131" actId="1076"/>
          <ac:spMkLst>
            <pc:docMk/>
            <pc:sldMk cId="2325420514" sldId="477"/>
            <ac:spMk id="41" creationId="{1EE9B735-165C-4C2F-823A-8FDC56334C32}"/>
          </ac:spMkLst>
        </pc:spChg>
        <pc:spChg chg="add mod">
          <ac:chgData name="Kulinich Bohdan" userId="48e65c9f34e137d0" providerId="LiveId" clId="{79A6584D-B30A-4B13-BA65-81DE8B6B248B}" dt="2020-09-03T19:49:32.620" v="1130" actId="20577"/>
          <ac:spMkLst>
            <pc:docMk/>
            <pc:sldMk cId="2325420514" sldId="477"/>
            <ac:spMk id="42" creationId="{7F66DF90-53B6-40FE-A179-DAE34EE510DF}"/>
          </ac:spMkLst>
        </pc:spChg>
        <pc:spChg chg="del">
          <ac:chgData name="Kulinich Bohdan" userId="48e65c9f34e137d0" providerId="LiveId" clId="{79A6584D-B30A-4B13-BA65-81DE8B6B248B}" dt="2020-09-03T19:46:38.553" v="1093" actId="478"/>
          <ac:spMkLst>
            <pc:docMk/>
            <pc:sldMk cId="2325420514" sldId="477"/>
            <ac:spMk id="45" creationId="{9D798068-2227-4CF9-86A6-FF9BD164DA4F}"/>
          </ac:spMkLst>
        </pc:spChg>
        <pc:spChg chg="del">
          <ac:chgData name="Kulinich Bohdan" userId="48e65c9f34e137d0" providerId="LiveId" clId="{79A6584D-B30A-4B13-BA65-81DE8B6B248B}" dt="2020-09-03T19:46:38.553" v="1093" actId="478"/>
          <ac:spMkLst>
            <pc:docMk/>
            <pc:sldMk cId="2325420514" sldId="477"/>
            <ac:spMk id="46" creationId="{0DCF2DED-10D4-4D16-A480-314070B242BF}"/>
          </ac:spMkLst>
        </pc:spChg>
        <pc:spChg chg="del">
          <ac:chgData name="Kulinich Bohdan" userId="48e65c9f34e137d0" providerId="LiveId" clId="{79A6584D-B30A-4B13-BA65-81DE8B6B248B}" dt="2020-09-03T19:46:38.553" v="1093" actId="478"/>
          <ac:spMkLst>
            <pc:docMk/>
            <pc:sldMk cId="2325420514" sldId="477"/>
            <ac:spMk id="47" creationId="{00901D67-B933-4699-AD37-2DCA92CED474}"/>
          </ac:spMkLst>
        </pc:spChg>
        <pc:spChg chg="del">
          <ac:chgData name="Kulinich Bohdan" userId="48e65c9f34e137d0" providerId="LiveId" clId="{79A6584D-B30A-4B13-BA65-81DE8B6B248B}" dt="2020-09-03T19:46:38.553" v="1093" actId="478"/>
          <ac:spMkLst>
            <pc:docMk/>
            <pc:sldMk cId="2325420514" sldId="477"/>
            <ac:spMk id="52" creationId="{D320875C-3755-4928-8C32-16DC20A1045D}"/>
          </ac:spMkLst>
        </pc:spChg>
        <pc:spChg chg="del">
          <ac:chgData name="Kulinich Bohdan" userId="48e65c9f34e137d0" providerId="LiveId" clId="{79A6584D-B30A-4B13-BA65-81DE8B6B248B}" dt="2020-09-03T19:46:38.553" v="1093" actId="478"/>
          <ac:spMkLst>
            <pc:docMk/>
            <pc:sldMk cId="2325420514" sldId="477"/>
            <ac:spMk id="53" creationId="{BEDDCA4D-F0A7-4EB5-B877-93B783F631D1}"/>
          </ac:spMkLst>
        </pc:spChg>
        <pc:spChg chg="add del mod">
          <ac:chgData name="Kulinich Bohdan" userId="48e65c9f34e137d0" providerId="LiveId" clId="{79A6584D-B30A-4B13-BA65-81DE8B6B248B}" dt="2020-09-03T19:54:40.696" v="1197" actId="478"/>
          <ac:spMkLst>
            <pc:docMk/>
            <pc:sldMk cId="2325420514" sldId="477"/>
            <ac:spMk id="54" creationId="{8F9F3E98-B80B-4869-A14B-646EB2562DD8}"/>
          </ac:spMkLst>
        </pc:spChg>
        <pc:spChg chg="add mod">
          <ac:chgData name="Kulinich Bohdan" userId="48e65c9f34e137d0" providerId="LiveId" clId="{79A6584D-B30A-4B13-BA65-81DE8B6B248B}" dt="2020-09-03T19:55:33.681" v="1214" actId="14100"/>
          <ac:spMkLst>
            <pc:docMk/>
            <pc:sldMk cId="2325420514" sldId="477"/>
            <ac:spMk id="55" creationId="{72CA1F2B-2631-44E9-9522-1740C1234BEA}"/>
          </ac:spMkLst>
        </pc:spChg>
        <pc:spChg chg="add mod">
          <ac:chgData name="Kulinich Bohdan" userId="48e65c9f34e137d0" providerId="LiveId" clId="{79A6584D-B30A-4B13-BA65-81DE8B6B248B}" dt="2020-09-03T19:55:58.436" v="1220" actId="20577"/>
          <ac:spMkLst>
            <pc:docMk/>
            <pc:sldMk cId="2325420514" sldId="477"/>
            <ac:spMk id="56" creationId="{737F6879-8F2C-441A-888A-EA3A4C5D92A1}"/>
          </ac:spMkLst>
        </pc:spChg>
        <pc:spChg chg="add mod">
          <ac:chgData name="Kulinich Bohdan" userId="48e65c9f34e137d0" providerId="LiveId" clId="{79A6584D-B30A-4B13-BA65-81DE8B6B248B}" dt="2020-09-03T19:56:28.532" v="1225" actId="20577"/>
          <ac:spMkLst>
            <pc:docMk/>
            <pc:sldMk cId="2325420514" sldId="477"/>
            <ac:spMk id="57" creationId="{8C59749D-34C9-4FDA-8CE2-773DD55890E6}"/>
          </ac:spMkLst>
        </pc:spChg>
        <pc:grpChg chg="add del mod">
          <ac:chgData name="Kulinich Bohdan" userId="48e65c9f34e137d0" providerId="LiveId" clId="{79A6584D-B30A-4B13-BA65-81DE8B6B248B}" dt="2020-09-03T19:47:49.514" v="1109" actId="165"/>
          <ac:grpSpMkLst>
            <pc:docMk/>
            <pc:sldMk cId="2325420514" sldId="477"/>
            <ac:grpSpMk id="2" creationId="{88A4CA97-DB08-405F-B4AC-0BA027ED7FD1}"/>
          </ac:grpSpMkLst>
        </pc:grpChg>
        <pc:grpChg chg="del">
          <ac:chgData name="Kulinich Bohdan" userId="48e65c9f34e137d0" providerId="LiveId" clId="{79A6584D-B30A-4B13-BA65-81DE8B6B248B}" dt="2020-09-03T19:46:38.553" v="1093" actId="478"/>
          <ac:grpSpMkLst>
            <pc:docMk/>
            <pc:sldMk cId="2325420514" sldId="477"/>
            <ac:grpSpMk id="48" creationId="{7B0A3FB1-DDA6-4FA4-895E-7F06863462FF}"/>
          </ac:grpSpMkLst>
        </pc:grpChg>
        <pc:picChg chg="add del mod ord">
          <ac:chgData name="Kulinich Bohdan" userId="48e65c9f34e137d0" providerId="LiveId" clId="{79A6584D-B30A-4B13-BA65-81DE8B6B248B}" dt="2020-09-03T19:52:31.139" v="1150" actId="478"/>
          <ac:picMkLst>
            <pc:docMk/>
            <pc:sldMk cId="2325420514" sldId="477"/>
            <ac:picMk id="43" creationId="{60EF5C0E-763C-4DF3-B241-0E22434565EB}"/>
          </ac:picMkLst>
        </pc:picChg>
        <pc:cxnChg chg="del">
          <ac:chgData name="Kulinich Bohdan" userId="48e65c9f34e137d0" providerId="LiveId" clId="{79A6584D-B30A-4B13-BA65-81DE8B6B248B}" dt="2020-09-03T19:46:38.553" v="1093" actId="478"/>
          <ac:cxnSpMkLst>
            <pc:docMk/>
            <pc:sldMk cId="2325420514" sldId="477"/>
            <ac:cxnSpMk id="20" creationId="{DD606536-349B-4416-A7C1-E06FCA3DFEDC}"/>
          </ac:cxnSpMkLst>
        </pc:cxnChg>
        <pc:cxnChg chg="del">
          <ac:chgData name="Kulinich Bohdan" userId="48e65c9f34e137d0" providerId="LiveId" clId="{79A6584D-B30A-4B13-BA65-81DE8B6B248B}" dt="2020-09-03T19:46:38.553" v="1093" actId="478"/>
          <ac:cxnSpMkLst>
            <pc:docMk/>
            <pc:sldMk cId="2325420514" sldId="477"/>
            <ac:cxnSpMk id="21" creationId="{295F322C-2B7E-456A-B966-5F036DEF1B1D}"/>
          </ac:cxnSpMkLst>
        </pc:cxnChg>
        <pc:cxnChg chg="del">
          <ac:chgData name="Kulinich Bohdan" userId="48e65c9f34e137d0" providerId="LiveId" clId="{79A6584D-B30A-4B13-BA65-81DE8B6B248B}" dt="2020-09-03T19:46:38.553" v="1093" actId="478"/>
          <ac:cxnSpMkLst>
            <pc:docMk/>
            <pc:sldMk cId="2325420514" sldId="477"/>
            <ac:cxnSpMk id="24" creationId="{ABB3ADE9-D78C-4B10-A139-CC1AEB667CAC}"/>
          </ac:cxnSpMkLst>
        </pc:cxnChg>
        <pc:cxnChg chg="add mod topLvl">
          <ac:chgData name="Kulinich Bohdan" userId="48e65c9f34e137d0" providerId="LiveId" clId="{79A6584D-B30A-4B13-BA65-81DE8B6B248B}" dt="2020-09-03T19:47:49.514" v="1109" actId="165"/>
          <ac:cxnSpMkLst>
            <pc:docMk/>
            <pc:sldMk cId="2325420514" sldId="477"/>
            <ac:cxnSpMk id="25" creationId="{EBD878AE-605D-474F-A5F2-F48DD1E1FD62}"/>
          </ac:cxnSpMkLst>
        </pc:cxnChg>
        <pc:cxnChg chg="add mod topLvl">
          <ac:chgData name="Kulinich Bohdan" userId="48e65c9f34e137d0" providerId="LiveId" clId="{79A6584D-B30A-4B13-BA65-81DE8B6B248B}" dt="2020-09-03T19:51:46.461" v="1143" actId="14100"/>
          <ac:cxnSpMkLst>
            <pc:docMk/>
            <pc:sldMk cId="2325420514" sldId="477"/>
            <ac:cxnSpMk id="26" creationId="{4AF73990-5875-40B4-9405-3EF0A9FF5593}"/>
          </ac:cxnSpMkLst>
        </pc:cxnChg>
        <pc:cxnChg chg="del">
          <ac:chgData name="Kulinich Bohdan" userId="48e65c9f34e137d0" providerId="LiveId" clId="{79A6584D-B30A-4B13-BA65-81DE8B6B248B}" dt="2020-09-03T19:46:38.553" v="1093" actId="478"/>
          <ac:cxnSpMkLst>
            <pc:docMk/>
            <pc:sldMk cId="2325420514" sldId="477"/>
            <ac:cxnSpMk id="27" creationId="{20526F18-FB8A-4CA2-9FFA-7F95C47299ED}"/>
          </ac:cxnSpMkLst>
        </pc:cxnChg>
        <pc:cxnChg chg="add mod topLvl">
          <ac:chgData name="Kulinich Bohdan" userId="48e65c9f34e137d0" providerId="LiveId" clId="{79A6584D-B30A-4B13-BA65-81DE8B6B248B}" dt="2020-09-03T19:52:17.025" v="1149" actId="14100"/>
          <ac:cxnSpMkLst>
            <pc:docMk/>
            <pc:sldMk cId="2325420514" sldId="477"/>
            <ac:cxnSpMk id="28" creationId="{4437723A-F752-4DF8-B6F9-0A5A48B4994D}"/>
          </ac:cxnSpMkLst>
        </pc:cxnChg>
      </pc:sldChg>
      <pc:sldChg chg="modSp mod">
        <pc:chgData name="Kulinich Bohdan" userId="48e65c9f34e137d0" providerId="LiveId" clId="{79A6584D-B30A-4B13-BA65-81DE8B6B248B}" dt="2020-09-02T08:37:30.263" v="36" actId="1076"/>
        <pc:sldMkLst>
          <pc:docMk/>
          <pc:sldMk cId="2276212965" sldId="478"/>
        </pc:sldMkLst>
        <pc:spChg chg="mod">
          <ac:chgData name="Kulinich Bohdan" userId="48e65c9f34e137d0" providerId="LiveId" clId="{79A6584D-B30A-4B13-BA65-81DE8B6B248B}" dt="2020-09-02T08:26:35.763" v="12" actId="1076"/>
          <ac:spMkLst>
            <pc:docMk/>
            <pc:sldMk cId="2276212965" sldId="478"/>
            <ac:spMk id="30" creationId="{960F120E-EFA0-4AC6-922A-D1DE566A3FB5}"/>
          </ac:spMkLst>
        </pc:spChg>
        <pc:spChg chg="mod">
          <ac:chgData name="Kulinich Bohdan" userId="48e65c9f34e137d0" providerId="LiveId" clId="{79A6584D-B30A-4B13-BA65-81DE8B6B248B}" dt="2020-09-02T08:26:47.952" v="13" actId="1076"/>
          <ac:spMkLst>
            <pc:docMk/>
            <pc:sldMk cId="2276212965" sldId="478"/>
            <ac:spMk id="31" creationId="{7A0D0596-8D73-4F2D-94A7-4116CCD13789}"/>
          </ac:spMkLst>
        </pc:spChg>
        <pc:spChg chg="mod">
          <ac:chgData name="Kulinich Bohdan" userId="48e65c9f34e137d0" providerId="LiveId" clId="{79A6584D-B30A-4B13-BA65-81DE8B6B248B}" dt="2020-09-02T08:27:07.833" v="14" actId="1076"/>
          <ac:spMkLst>
            <pc:docMk/>
            <pc:sldMk cId="2276212965" sldId="478"/>
            <ac:spMk id="32" creationId="{A43390FE-F669-41FE-BD4E-2A76CFCE1FDA}"/>
          </ac:spMkLst>
        </pc:spChg>
        <pc:spChg chg="mod">
          <ac:chgData name="Kulinich Bohdan" userId="48e65c9f34e137d0" providerId="LiveId" clId="{79A6584D-B30A-4B13-BA65-81DE8B6B248B}" dt="2020-09-02T08:37:30.263" v="36" actId="1076"/>
          <ac:spMkLst>
            <pc:docMk/>
            <pc:sldMk cId="2276212965" sldId="478"/>
            <ac:spMk id="34" creationId="{24B4E8AA-EED3-487E-BAA6-848D98F580E3}"/>
          </ac:spMkLst>
        </pc:spChg>
        <pc:spChg chg="mod">
          <ac:chgData name="Kulinich Bohdan" userId="48e65c9f34e137d0" providerId="LiveId" clId="{79A6584D-B30A-4B13-BA65-81DE8B6B248B}" dt="2020-09-02T08:27:53.612" v="35" actId="20577"/>
          <ac:spMkLst>
            <pc:docMk/>
            <pc:sldMk cId="2276212965" sldId="478"/>
            <ac:spMk id="39" creationId="{09C74572-FCB8-4F0C-B23A-F0E7A5D229AE}"/>
          </ac:spMkLst>
        </pc:spChg>
      </pc:sldChg>
      <pc:sldChg chg="del">
        <pc:chgData name="Kulinich Bohdan" userId="48e65c9f34e137d0" providerId="LiveId" clId="{79A6584D-B30A-4B13-BA65-81DE8B6B248B}" dt="2020-09-03T17:33:40.093" v="709" actId="47"/>
        <pc:sldMkLst>
          <pc:docMk/>
          <pc:sldMk cId="750920417" sldId="479"/>
        </pc:sldMkLst>
      </pc:sldChg>
      <pc:sldChg chg="addSp delSp modSp mod delAnim modAnim">
        <pc:chgData name="Kulinich Bohdan" userId="48e65c9f34e137d0" providerId="LiveId" clId="{79A6584D-B30A-4B13-BA65-81DE8B6B248B}" dt="2020-09-04T03:52:14.940" v="1617" actId="20577"/>
        <pc:sldMkLst>
          <pc:docMk/>
          <pc:sldMk cId="1900762418" sldId="480"/>
        </pc:sldMkLst>
        <pc:spChg chg="mod">
          <ac:chgData name="Kulinich Bohdan" userId="48e65c9f34e137d0" providerId="LiveId" clId="{79A6584D-B30A-4B13-BA65-81DE8B6B248B}" dt="2020-09-04T03:34:06.164" v="1536" actId="20577"/>
          <ac:spMkLst>
            <pc:docMk/>
            <pc:sldMk cId="1900762418" sldId="480"/>
            <ac:spMk id="6" creationId="{4CD1B612-D16C-4F70-8335-78480BFE8EC8}"/>
          </ac:spMkLst>
        </pc:spChg>
        <pc:spChg chg="del">
          <ac:chgData name="Kulinich Bohdan" userId="48e65c9f34e137d0" providerId="LiveId" clId="{79A6584D-B30A-4B13-BA65-81DE8B6B248B}" dt="2020-09-04T03:31:21.129" v="1437" actId="478"/>
          <ac:spMkLst>
            <pc:docMk/>
            <pc:sldMk cId="1900762418" sldId="480"/>
            <ac:spMk id="16" creationId="{9A645FD5-0E6D-430C-A796-BEBB7765C053}"/>
          </ac:spMkLst>
        </pc:spChg>
        <pc:spChg chg="del">
          <ac:chgData name="Kulinich Bohdan" userId="48e65c9f34e137d0" providerId="LiveId" clId="{79A6584D-B30A-4B13-BA65-81DE8B6B248B}" dt="2020-09-04T03:31:21.129" v="1437" actId="478"/>
          <ac:spMkLst>
            <pc:docMk/>
            <pc:sldMk cId="1900762418" sldId="480"/>
            <ac:spMk id="17" creationId="{6C1EA1D0-8ACE-4068-91C8-684C6358557D}"/>
          </ac:spMkLst>
        </pc:spChg>
        <pc:spChg chg="del">
          <ac:chgData name="Kulinich Bohdan" userId="48e65c9f34e137d0" providerId="LiveId" clId="{79A6584D-B30A-4B13-BA65-81DE8B6B248B}" dt="2020-09-04T03:31:21.129" v="1437" actId="478"/>
          <ac:spMkLst>
            <pc:docMk/>
            <pc:sldMk cId="1900762418" sldId="480"/>
            <ac:spMk id="18" creationId="{5152A46D-0E4C-4245-8A29-E10EF126B998}"/>
          </ac:spMkLst>
        </pc:spChg>
        <pc:spChg chg="del">
          <ac:chgData name="Kulinich Bohdan" userId="48e65c9f34e137d0" providerId="LiveId" clId="{79A6584D-B30A-4B13-BA65-81DE8B6B248B}" dt="2020-09-04T03:31:21.129" v="1437" actId="478"/>
          <ac:spMkLst>
            <pc:docMk/>
            <pc:sldMk cId="1900762418" sldId="480"/>
            <ac:spMk id="19" creationId="{E235C03C-DC9C-4D0C-9CC7-AA06540BD9A0}"/>
          </ac:spMkLst>
        </pc:spChg>
        <pc:spChg chg="del">
          <ac:chgData name="Kulinich Bohdan" userId="48e65c9f34e137d0" providerId="LiveId" clId="{79A6584D-B30A-4B13-BA65-81DE8B6B248B}" dt="2020-09-04T03:31:21.129" v="1437" actId="478"/>
          <ac:spMkLst>
            <pc:docMk/>
            <pc:sldMk cId="1900762418" sldId="480"/>
            <ac:spMk id="20" creationId="{9F86435D-F2A6-45C8-AAFD-3FC3375DCC25}"/>
          </ac:spMkLst>
        </pc:spChg>
        <pc:spChg chg="del">
          <ac:chgData name="Kulinich Bohdan" userId="48e65c9f34e137d0" providerId="LiveId" clId="{79A6584D-B30A-4B13-BA65-81DE8B6B248B}" dt="2020-09-04T03:31:21.129" v="1437" actId="478"/>
          <ac:spMkLst>
            <pc:docMk/>
            <pc:sldMk cId="1900762418" sldId="480"/>
            <ac:spMk id="21" creationId="{996658C0-2E5C-4614-B901-4ED5310D903E}"/>
          </ac:spMkLst>
        </pc:spChg>
        <pc:spChg chg="del">
          <ac:chgData name="Kulinich Bohdan" userId="48e65c9f34e137d0" providerId="LiveId" clId="{79A6584D-B30A-4B13-BA65-81DE8B6B248B}" dt="2020-09-04T03:31:21.129" v="1437" actId="478"/>
          <ac:spMkLst>
            <pc:docMk/>
            <pc:sldMk cId="1900762418" sldId="480"/>
            <ac:spMk id="22" creationId="{36D5245A-B300-4636-B41A-ADBE4F686BEC}"/>
          </ac:spMkLst>
        </pc:spChg>
        <pc:spChg chg="del">
          <ac:chgData name="Kulinich Bohdan" userId="48e65c9f34e137d0" providerId="LiveId" clId="{79A6584D-B30A-4B13-BA65-81DE8B6B248B}" dt="2020-09-04T03:31:21.129" v="1437" actId="478"/>
          <ac:spMkLst>
            <pc:docMk/>
            <pc:sldMk cId="1900762418" sldId="480"/>
            <ac:spMk id="23" creationId="{6FA95940-07AD-4AE2-BE64-BC6023AB8B5A}"/>
          </ac:spMkLst>
        </pc:spChg>
        <pc:spChg chg="del">
          <ac:chgData name="Kulinich Bohdan" userId="48e65c9f34e137d0" providerId="LiveId" clId="{79A6584D-B30A-4B13-BA65-81DE8B6B248B}" dt="2020-09-04T03:31:21.129" v="1437" actId="478"/>
          <ac:spMkLst>
            <pc:docMk/>
            <pc:sldMk cId="1900762418" sldId="480"/>
            <ac:spMk id="27" creationId="{5632E3C8-4AFE-4E2A-9C66-DB387DEA6033}"/>
          </ac:spMkLst>
        </pc:spChg>
        <pc:spChg chg="del">
          <ac:chgData name="Kulinich Bohdan" userId="48e65c9f34e137d0" providerId="LiveId" clId="{79A6584D-B30A-4B13-BA65-81DE8B6B248B}" dt="2020-09-04T03:31:21.129" v="1437" actId="478"/>
          <ac:spMkLst>
            <pc:docMk/>
            <pc:sldMk cId="1900762418" sldId="480"/>
            <ac:spMk id="28" creationId="{F9565EE3-F19C-465E-B150-DDFDFA9FF22D}"/>
          </ac:spMkLst>
        </pc:spChg>
        <pc:spChg chg="del">
          <ac:chgData name="Kulinich Bohdan" userId="48e65c9f34e137d0" providerId="LiveId" clId="{79A6584D-B30A-4B13-BA65-81DE8B6B248B}" dt="2020-09-04T03:31:21.129" v="1437" actId="478"/>
          <ac:spMkLst>
            <pc:docMk/>
            <pc:sldMk cId="1900762418" sldId="480"/>
            <ac:spMk id="29" creationId="{5A6601ED-2001-4692-B06F-1C1AF21EDBF9}"/>
          </ac:spMkLst>
        </pc:spChg>
        <pc:spChg chg="add mod">
          <ac:chgData name="Kulinich Bohdan" userId="48e65c9f34e137d0" providerId="LiveId" clId="{79A6584D-B30A-4B13-BA65-81DE8B6B248B}" dt="2020-09-04T03:44:57.756" v="1572" actId="1076"/>
          <ac:spMkLst>
            <pc:docMk/>
            <pc:sldMk cId="1900762418" sldId="480"/>
            <ac:spMk id="36" creationId="{5F1D4389-C319-4A9C-AD83-97E3CC282666}"/>
          </ac:spMkLst>
        </pc:spChg>
        <pc:spChg chg="add mod">
          <ac:chgData name="Kulinich Bohdan" userId="48e65c9f34e137d0" providerId="LiveId" clId="{79A6584D-B30A-4B13-BA65-81DE8B6B248B}" dt="2020-09-04T03:44:50.259" v="1571" actId="1076"/>
          <ac:spMkLst>
            <pc:docMk/>
            <pc:sldMk cId="1900762418" sldId="480"/>
            <ac:spMk id="37" creationId="{8284602F-61FD-4E08-BEB2-C46AB669FF74}"/>
          </ac:spMkLst>
        </pc:spChg>
        <pc:spChg chg="add mod">
          <ac:chgData name="Kulinich Bohdan" userId="48e65c9f34e137d0" providerId="LiveId" clId="{79A6584D-B30A-4B13-BA65-81DE8B6B248B}" dt="2020-09-04T03:52:14.940" v="1617" actId="20577"/>
          <ac:spMkLst>
            <pc:docMk/>
            <pc:sldMk cId="1900762418" sldId="480"/>
            <ac:spMk id="38" creationId="{4DB7EFDC-012B-4E92-8B42-533253514744}"/>
          </ac:spMkLst>
        </pc:spChg>
        <pc:spChg chg="add del mod">
          <ac:chgData name="Kulinich Bohdan" userId="48e65c9f34e137d0" providerId="LiveId" clId="{79A6584D-B30A-4B13-BA65-81DE8B6B248B}" dt="2020-09-04T03:45:08.903" v="1577"/>
          <ac:spMkLst>
            <pc:docMk/>
            <pc:sldMk cId="1900762418" sldId="480"/>
            <ac:spMk id="39" creationId="{F47E38F5-ABFA-46CF-B3E9-A0491E6984BB}"/>
          </ac:spMkLst>
        </pc:spChg>
        <pc:spChg chg="add mod">
          <ac:chgData name="Kulinich Bohdan" userId="48e65c9f34e137d0" providerId="LiveId" clId="{79A6584D-B30A-4B13-BA65-81DE8B6B248B}" dt="2020-09-04T03:47:00.498" v="1587" actId="1076"/>
          <ac:spMkLst>
            <pc:docMk/>
            <pc:sldMk cId="1900762418" sldId="480"/>
            <ac:spMk id="40" creationId="{63FA0956-6956-4ABF-9F4D-CF9EFAACBD5F}"/>
          </ac:spMkLst>
        </pc:spChg>
        <pc:spChg chg="add mod">
          <ac:chgData name="Kulinich Bohdan" userId="48e65c9f34e137d0" providerId="LiveId" clId="{79A6584D-B30A-4B13-BA65-81DE8B6B248B}" dt="2020-09-04T03:46:06.917" v="1584" actId="20577"/>
          <ac:spMkLst>
            <pc:docMk/>
            <pc:sldMk cId="1900762418" sldId="480"/>
            <ac:spMk id="41" creationId="{A36CC8D3-FC11-4B2D-ADB2-AF2A05EF61D9}"/>
          </ac:spMkLst>
        </pc:spChg>
        <pc:spChg chg="add mod">
          <ac:chgData name="Kulinich Bohdan" userId="48e65c9f34e137d0" providerId="LiveId" clId="{79A6584D-B30A-4B13-BA65-81DE8B6B248B}" dt="2020-09-04T03:48:06.521" v="1594" actId="1076"/>
          <ac:spMkLst>
            <pc:docMk/>
            <pc:sldMk cId="1900762418" sldId="480"/>
            <ac:spMk id="42" creationId="{CEC8E475-1926-4539-8172-72DC39F07020}"/>
          </ac:spMkLst>
        </pc:spChg>
        <pc:spChg chg="mod">
          <ac:chgData name="Kulinich Bohdan" userId="48e65c9f34e137d0" providerId="LiveId" clId="{79A6584D-B30A-4B13-BA65-81DE8B6B248B}" dt="2020-09-04T03:48:23.112" v="1595"/>
          <ac:spMkLst>
            <pc:docMk/>
            <pc:sldMk cId="1900762418" sldId="480"/>
            <ac:spMk id="44" creationId="{DE7ABB7F-10EC-40B5-83CD-27B1181E41B3}"/>
          </ac:spMkLst>
        </pc:spChg>
        <pc:spChg chg="mod">
          <ac:chgData name="Kulinich Bohdan" userId="48e65c9f34e137d0" providerId="LiveId" clId="{79A6584D-B30A-4B13-BA65-81DE8B6B248B}" dt="2020-09-04T03:48:23.112" v="1595"/>
          <ac:spMkLst>
            <pc:docMk/>
            <pc:sldMk cId="1900762418" sldId="480"/>
            <ac:spMk id="45" creationId="{19473C97-5E66-44E2-B3E4-B4F0034B3A7A}"/>
          </ac:spMkLst>
        </pc:spChg>
        <pc:spChg chg="add mod">
          <ac:chgData name="Kulinich Bohdan" userId="48e65c9f34e137d0" providerId="LiveId" clId="{79A6584D-B30A-4B13-BA65-81DE8B6B248B}" dt="2020-09-04T03:49:47.111" v="1615" actId="14100"/>
          <ac:spMkLst>
            <pc:docMk/>
            <pc:sldMk cId="1900762418" sldId="480"/>
            <ac:spMk id="46" creationId="{71B36B92-29CD-4E68-A0C9-655DDD1CD43B}"/>
          </ac:spMkLst>
        </pc:spChg>
        <pc:spChg chg="add mod">
          <ac:chgData name="Kulinich Bohdan" userId="48e65c9f34e137d0" providerId="LiveId" clId="{79A6584D-B30A-4B13-BA65-81DE8B6B248B}" dt="2020-09-04T03:49:21.432" v="1612" actId="1076"/>
          <ac:spMkLst>
            <pc:docMk/>
            <pc:sldMk cId="1900762418" sldId="480"/>
            <ac:spMk id="47" creationId="{2EB6452C-786A-46C3-9E68-370119F824FE}"/>
          </ac:spMkLst>
        </pc:spChg>
        <pc:grpChg chg="del">
          <ac:chgData name="Kulinich Bohdan" userId="48e65c9f34e137d0" providerId="LiveId" clId="{79A6584D-B30A-4B13-BA65-81DE8B6B248B}" dt="2020-09-04T03:31:21.129" v="1437" actId="478"/>
          <ac:grpSpMkLst>
            <pc:docMk/>
            <pc:sldMk cId="1900762418" sldId="480"/>
            <ac:grpSpMk id="7" creationId="{2CA3642E-E3C6-4BEC-963D-7FD3D36BB91E}"/>
          </ac:grpSpMkLst>
        </pc:grpChg>
        <pc:grpChg chg="add mod">
          <ac:chgData name="Kulinich Bohdan" userId="48e65c9f34e137d0" providerId="LiveId" clId="{79A6584D-B30A-4B13-BA65-81DE8B6B248B}" dt="2020-09-04T03:48:39.205" v="1600" actId="1076"/>
          <ac:grpSpMkLst>
            <pc:docMk/>
            <pc:sldMk cId="1900762418" sldId="480"/>
            <ac:grpSpMk id="43" creationId="{27743A12-C37E-4F53-AE16-4FA96FE84B23}"/>
          </ac:grpSpMkLst>
        </pc:grpChg>
        <pc:picChg chg="add mod modVis">
          <ac:chgData name="Kulinich Bohdan" userId="48e65c9f34e137d0" providerId="LiveId" clId="{79A6584D-B30A-4B13-BA65-81DE8B6B248B}" dt="2020-09-04T03:49:53.746" v="1616" actId="14429"/>
          <ac:picMkLst>
            <pc:docMk/>
            <pc:sldMk cId="1900762418" sldId="480"/>
            <ac:picMk id="25" creationId="{0F83F7A5-7C5C-427C-AE52-0A704D18D34F}"/>
          </ac:picMkLst>
        </pc:picChg>
        <pc:picChg chg="add del mod ord">
          <ac:chgData name="Kulinich Bohdan" userId="48e65c9f34e137d0" providerId="LiveId" clId="{79A6584D-B30A-4B13-BA65-81DE8B6B248B}" dt="2020-09-04T03:43:27.953" v="1564" actId="478"/>
          <ac:picMkLst>
            <pc:docMk/>
            <pc:sldMk cId="1900762418" sldId="480"/>
            <ac:picMk id="31" creationId="{DC012E26-81F4-44DD-9C46-9D151C9521DE}"/>
          </ac:picMkLst>
        </pc:picChg>
        <pc:cxnChg chg="del">
          <ac:chgData name="Kulinich Bohdan" userId="48e65c9f34e137d0" providerId="LiveId" clId="{79A6584D-B30A-4B13-BA65-81DE8B6B248B}" dt="2020-09-04T03:31:21.129" v="1437" actId="478"/>
          <ac:cxnSpMkLst>
            <pc:docMk/>
            <pc:sldMk cId="1900762418" sldId="480"/>
            <ac:cxnSpMk id="9" creationId="{C093B1C7-6123-41AE-BF88-FA3917F411AC}"/>
          </ac:cxnSpMkLst>
        </pc:cxnChg>
        <pc:cxnChg chg="del">
          <ac:chgData name="Kulinich Bohdan" userId="48e65c9f34e137d0" providerId="LiveId" clId="{79A6584D-B30A-4B13-BA65-81DE8B6B248B}" dt="2020-09-04T03:31:21.129" v="1437" actId="478"/>
          <ac:cxnSpMkLst>
            <pc:docMk/>
            <pc:sldMk cId="1900762418" sldId="480"/>
            <ac:cxnSpMk id="10" creationId="{B27C71A6-195C-431D-8213-2AD4649AFC26}"/>
          </ac:cxnSpMkLst>
        </pc:cxnChg>
        <pc:cxnChg chg="del">
          <ac:chgData name="Kulinich Bohdan" userId="48e65c9f34e137d0" providerId="LiveId" clId="{79A6584D-B30A-4B13-BA65-81DE8B6B248B}" dt="2020-09-04T03:31:21.129" v="1437" actId="478"/>
          <ac:cxnSpMkLst>
            <pc:docMk/>
            <pc:sldMk cId="1900762418" sldId="480"/>
            <ac:cxnSpMk id="12" creationId="{1E980785-B833-4181-B974-AD1C6CAAF8E4}"/>
          </ac:cxnSpMkLst>
        </pc:cxnChg>
        <pc:cxnChg chg="add mod">
          <ac:chgData name="Kulinich Bohdan" userId="48e65c9f34e137d0" providerId="LiveId" clId="{79A6584D-B30A-4B13-BA65-81DE8B6B248B}" dt="2020-09-04T03:44:07.565" v="1568" actId="14100"/>
          <ac:cxnSpMkLst>
            <pc:docMk/>
            <pc:sldMk cId="1900762418" sldId="480"/>
            <ac:cxnSpMk id="30" creationId="{89DFD71B-5AB0-4D29-81CE-B069B405115D}"/>
          </ac:cxnSpMkLst>
        </pc:cxnChg>
        <pc:cxnChg chg="add mod">
          <ac:chgData name="Kulinich Bohdan" userId="48e65c9f34e137d0" providerId="LiveId" clId="{79A6584D-B30A-4B13-BA65-81DE8B6B248B}" dt="2020-09-04T03:43:41.153" v="1565" actId="1076"/>
          <ac:cxnSpMkLst>
            <pc:docMk/>
            <pc:sldMk cId="1900762418" sldId="480"/>
            <ac:cxnSpMk id="32" creationId="{E80560FB-24A3-4988-A182-943CDE7C5B36}"/>
          </ac:cxnSpMkLst>
        </pc:cxnChg>
        <pc:cxnChg chg="add mod">
          <ac:chgData name="Kulinich Bohdan" userId="48e65c9f34e137d0" providerId="LiveId" clId="{79A6584D-B30A-4B13-BA65-81DE8B6B248B}" dt="2020-09-04T03:43:47.486" v="1566" actId="14100"/>
          <ac:cxnSpMkLst>
            <pc:docMk/>
            <pc:sldMk cId="1900762418" sldId="480"/>
            <ac:cxnSpMk id="33" creationId="{F5F45632-F7BF-4673-8615-26027C55922D}"/>
          </ac:cxnSpMkLst>
        </pc:cxnChg>
      </pc:sldChg>
      <pc:sldChg chg="addSp delSp modSp add del mod delAnim modAnim">
        <pc:chgData name="Kulinich Bohdan" userId="48e65c9f34e137d0" providerId="LiveId" clId="{79A6584D-B30A-4B13-BA65-81DE8B6B248B}" dt="2020-09-03T19:46:32.430" v="1092" actId="47"/>
        <pc:sldMkLst>
          <pc:docMk/>
          <pc:sldMk cId="2879394567" sldId="481"/>
        </pc:sldMkLst>
        <pc:spChg chg="add mod">
          <ac:chgData name="Kulinich Bohdan" userId="48e65c9f34e137d0" providerId="LiveId" clId="{79A6584D-B30A-4B13-BA65-81DE8B6B248B}" dt="2020-09-03T18:38:57.394" v="1077" actId="20577"/>
          <ac:spMkLst>
            <pc:docMk/>
            <pc:sldMk cId="2879394567" sldId="481"/>
            <ac:spMk id="5" creationId="{6706C26E-0352-4CE6-B4A3-28CED06C9B0A}"/>
          </ac:spMkLst>
        </pc:spChg>
        <pc:spChg chg="del">
          <ac:chgData name="Kulinich Bohdan" userId="48e65c9f34e137d0" providerId="LiveId" clId="{79A6584D-B30A-4B13-BA65-81DE8B6B248B}" dt="2020-09-03T18:37:47.885" v="1065" actId="478"/>
          <ac:spMkLst>
            <pc:docMk/>
            <pc:sldMk cId="2879394567" sldId="481"/>
            <ac:spMk id="6" creationId="{4CD1B612-D16C-4F70-8335-78480BFE8EC8}"/>
          </ac:spMkLst>
        </pc:spChg>
        <pc:spChg chg="add mod">
          <ac:chgData name="Kulinich Bohdan" userId="48e65c9f34e137d0" providerId="LiveId" clId="{79A6584D-B30A-4B13-BA65-81DE8B6B248B}" dt="2020-09-03T18:39:09.331" v="1081" actId="20577"/>
          <ac:spMkLst>
            <pc:docMk/>
            <pc:sldMk cId="2879394567" sldId="481"/>
            <ac:spMk id="7" creationId="{564D4B76-BEBB-41F3-AB95-9C2A28980B0C}"/>
          </ac:spMkLst>
        </pc:spChg>
        <pc:spChg chg="del">
          <ac:chgData name="Kulinich Bohdan" userId="48e65c9f34e137d0" providerId="LiveId" clId="{79A6584D-B30A-4B13-BA65-81DE8B6B248B}" dt="2020-09-03T18:37:47.885" v="1065" actId="478"/>
          <ac:spMkLst>
            <pc:docMk/>
            <pc:sldMk cId="2879394567" sldId="481"/>
            <ac:spMk id="29" creationId="{A7A6E038-7802-476C-B63A-BD1D472E2283}"/>
          </ac:spMkLst>
        </pc:spChg>
        <pc:spChg chg="del">
          <ac:chgData name="Kulinich Bohdan" userId="48e65c9f34e137d0" providerId="LiveId" clId="{79A6584D-B30A-4B13-BA65-81DE8B6B248B}" dt="2020-09-03T18:37:47.885" v="1065" actId="478"/>
          <ac:spMkLst>
            <pc:docMk/>
            <pc:sldMk cId="2879394567" sldId="481"/>
            <ac:spMk id="31" creationId="{F1982263-3160-4782-8B9C-8E6E3153600B}"/>
          </ac:spMkLst>
        </pc:spChg>
        <pc:spChg chg="add mod">
          <ac:chgData name="Kulinich Bohdan" userId="48e65c9f34e137d0" providerId="LiveId" clId="{79A6584D-B30A-4B13-BA65-81DE8B6B248B}" dt="2020-09-03T18:39:48.023" v="1087" actId="14100"/>
          <ac:spMkLst>
            <pc:docMk/>
            <pc:sldMk cId="2879394567" sldId="481"/>
            <ac:spMk id="37" creationId="{44072715-0BEF-43F6-A9C6-D0191231417F}"/>
          </ac:spMkLst>
        </pc:spChg>
        <pc:spChg chg="add mod">
          <ac:chgData name="Kulinich Bohdan" userId="48e65c9f34e137d0" providerId="LiveId" clId="{79A6584D-B30A-4B13-BA65-81DE8B6B248B}" dt="2020-09-03T18:40:03.471" v="1091" actId="1076"/>
          <ac:spMkLst>
            <pc:docMk/>
            <pc:sldMk cId="2879394567" sldId="481"/>
            <ac:spMk id="38" creationId="{FB47B09F-570B-4B90-AED4-89577A8CACDE}"/>
          </ac:spMkLst>
        </pc:spChg>
        <pc:grpChg chg="del">
          <ac:chgData name="Kulinich Bohdan" userId="48e65c9f34e137d0" providerId="LiveId" clId="{79A6584D-B30A-4B13-BA65-81DE8B6B248B}" dt="2020-09-03T18:38:04.224" v="1067" actId="478"/>
          <ac:grpSpMkLst>
            <pc:docMk/>
            <pc:sldMk cId="2879394567" sldId="481"/>
            <ac:grpSpMk id="17" creationId="{AB802453-5ECB-416B-8920-9E9C6927234B}"/>
          </ac:grpSpMkLst>
        </pc:grpChg>
        <pc:picChg chg="del">
          <ac:chgData name="Kulinich Bohdan" userId="48e65c9f34e137d0" providerId="LiveId" clId="{79A6584D-B30A-4B13-BA65-81DE8B6B248B}" dt="2020-09-03T18:37:56.901" v="1066" actId="478"/>
          <ac:picMkLst>
            <pc:docMk/>
            <pc:sldMk cId="2879394567" sldId="481"/>
            <ac:picMk id="13" creationId="{5B484D20-9A49-4415-94EE-44C7405006AC}"/>
          </ac:picMkLst>
        </pc:picChg>
        <pc:cxnChg chg="mod">
          <ac:chgData name="Kulinich Bohdan" userId="48e65c9f34e137d0" providerId="LiveId" clId="{79A6584D-B30A-4B13-BA65-81DE8B6B248B}" dt="2020-09-03T18:38:40.148" v="1073" actId="14100"/>
          <ac:cxnSpMkLst>
            <pc:docMk/>
            <pc:sldMk cId="2879394567" sldId="481"/>
            <ac:cxnSpMk id="15" creationId="{D42DB19C-458C-4217-82EC-0A60194C1467}"/>
          </ac:cxnSpMkLst>
        </pc:cxnChg>
        <pc:cxnChg chg="add mod">
          <ac:chgData name="Kulinich Bohdan" userId="48e65c9f34e137d0" providerId="LiveId" clId="{79A6584D-B30A-4B13-BA65-81DE8B6B248B}" dt="2020-09-03T18:38:33.942" v="1072" actId="1076"/>
          <ac:cxnSpMkLst>
            <pc:docMk/>
            <pc:sldMk cId="2879394567" sldId="481"/>
            <ac:cxnSpMk id="23" creationId="{C79F53D3-3049-43EE-B7FE-A1368361689A}"/>
          </ac:cxnSpMkLst>
        </pc:cxnChg>
      </pc:sldChg>
    </pc:docChg>
  </pc:docChgLst>
  <pc:docChgLst>
    <pc:chgData name="Kulinich Bohdan" userId="48e65c9f34e137d0" providerId="LiveId" clId="{362B618E-91A3-4ED1-ADDA-0CAF171B63CD}"/>
    <pc:docChg chg="undo redo custSel addSld delSld modSld">
      <pc:chgData name="Kulinich Bohdan" userId="48e65c9f34e137d0" providerId="LiveId" clId="{362B618E-91A3-4ED1-ADDA-0CAF171B63CD}" dt="2020-09-18T12:15:05.395" v="1901" actId="20577"/>
      <pc:docMkLst>
        <pc:docMk/>
      </pc:docMkLst>
      <pc:sldChg chg="modSp mod">
        <pc:chgData name="Kulinich Bohdan" userId="48e65c9f34e137d0" providerId="LiveId" clId="{362B618E-91A3-4ED1-ADDA-0CAF171B63CD}" dt="2020-09-16T20:09:52.721" v="1874" actId="790"/>
        <pc:sldMkLst>
          <pc:docMk/>
          <pc:sldMk cId="1986055327" sldId="408"/>
        </pc:sldMkLst>
        <pc:spChg chg="mod">
          <ac:chgData name="Kulinich Bohdan" userId="48e65c9f34e137d0" providerId="LiveId" clId="{362B618E-91A3-4ED1-ADDA-0CAF171B63CD}" dt="2020-09-16T20:09:52.721" v="1874" actId="790"/>
          <ac:spMkLst>
            <pc:docMk/>
            <pc:sldMk cId="1986055327" sldId="408"/>
            <ac:spMk id="19" creationId="{3C93C8CE-72D8-4E11-855C-1D218E4D6E76}"/>
          </ac:spMkLst>
        </pc:spChg>
        <pc:spChg chg="mod">
          <ac:chgData name="Kulinich Bohdan" userId="48e65c9f34e137d0" providerId="LiveId" clId="{362B618E-91A3-4ED1-ADDA-0CAF171B63CD}" dt="2020-09-16T20:09:01.774" v="1864" actId="20577"/>
          <ac:spMkLst>
            <pc:docMk/>
            <pc:sldMk cId="1986055327" sldId="408"/>
            <ac:spMk id="25" creationId="{DBBC2948-330B-4D3B-B82B-5B2CD2FFF44B}"/>
          </ac:spMkLst>
        </pc:spChg>
      </pc:sldChg>
      <pc:sldChg chg="modSp mod">
        <pc:chgData name="Kulinich Bohdan" userId="48e65c9f34e137d0" providerId="LiveId" clId="{362B618E-91A3-4ED1-ADDA-0CAF171B63CD}" dt="2020-09-16T20:08:38.823" v="1862" actId="20577"/>
        <pc:sldMkLst>
          <pc:docMk/>
          <pc:sldMk cId="900640268" sldId="409"/>
        </pc:sldMkLst>
        <pc:spChg chg="mod">
          <ac:chgData name="Kulinich Bohdan" userId="48e65c9f34e137d0" providerId="LiveId" clId="{362B618E-91A3-4ED1-ADDA-0CAF171B63CD}" dt="2020-09-16T20:08:38.823" v="1862" actId="20577"/>
          <ac:spMkLst>
            <pc:docMk/>
            <pc:sldMk cId="900640268" sldId="409"/>
            <ac:spMk id="19" creationId="{3C93C8CE-72D8-4E11-855C-1D218E4D6E76}"/>
          </ac:spMkLst>
        </pc:spChg>
      </pc:sldChg>
      <pc:sldChg chg="addSp delSp modSp del mod addAnim delAnim modAnim">
        <pc:chgData name="Kulinich Bohdan" userId="48e65c9f34e137d0" providerId="LiveId" clId="{362B618E-91A3-4ED1-ADDA-0CAF171B63CD}" dt="2020-09-15T04:38:47.344" v="1406" actId="47"/>
        <pc:sldMkLst>
          <pc:docMk/>
          <pc:sldMk cId="3467199460" sldId="428"/>
        </pc:sldMkLst>
        <pc:spChg chg="add del mod">
          <ac:chgData name="Kulinich Bohdan" userId="48e65c9f34e137d0" providerId="LiveId" clId="{362B618E-91A3-4ED1-ADDA-0CAF171B63CD}" dt="2020-09-15T04:32:37.226" v="1373" actId="478"/>
          <ac:spMkLst>
            <pc:docMk/>
            <pc:sldMk cId="3467199460" sldId="428"/>
            <ac:spMk id="22" creationId="{A96AFB07-CFB7-4943-BCD1-1EF1303D2717}"/>
          </ac:spMkLst>
        </pc:spChg>
        <pc:spChg chg="add del mod">
          <ac:chgData name="Kulinich Bohdan" userId="48e65c9f34e137d0" providerId="LiveId" clId="{362B618E-91A3-4ED1-ADDA-0CAF171B63CD}" dt="2020-09-15T04:32:37.226" v="1373" actId="478"/>
          <ac:spMkLst>
            <pc:docMk/>
            <pc:sldMk cId="3467199460" sldId="428"/>
            <ac:spMk id="23" creationId="{A2B39248-F549-4F07-81EF-935611885795}"/>
          </ac:spMkLst>
        </pc:spChg>
        <pc:spChg chg="del">
          <ac:chgData name="Kulinich Bohdan" userId="48e65c9f34e137d0" providerId="LiveId" clId="{362B618E-91A3-4ED1-ADDA-0CAF171B63CD}" dt="2020-09-14T13:16:24.601" v="880" actId="478"/>
          <ac:spMkLst>
            <pc:docMk/>
            <pc:sldMk cId="3467199460" sldId="428"/>
            <ac:spMk id="24" creationId="{C4ECF4DF-CDCE-40B5-9D0E-90A79F205FA9}"/>
          </ac:spMkLst>
        </pc:spChg>
        <pc:spChg chg="add del mod">
          <ac:chgData name="Kulinich Bohdan" userId="48e65c9f34e137d0" providerId="LiveId" clId="{362B618E-91A3-4ED1-ADDA-0CAF171B63CD}" dt="2020-09-15T04:32:37.226" v="1373" actId="478"/>
          <ac:spMkLst>
            <pc:docMk/>
            <pc:sldMk cId="3467199460" sldId="428"/>
            <ac:spMk id="25" creationId="{8CAA20EE-759E-441F-833D-A6AB09C4CDEE}"/>
          </ac:spMkLst>
        </pc:spChg>
        <pc:spChg chg="add del mod">
          <ac:chgData name="Kulinich Bohdan" userId="48e65c9f34e137d0" providerId="LiveId" clId="{362B618E-91A3-4ED1-ADDA-0CAF171B63CD}" dt="2020-09-15T04:32:37.226" v="1373" actId="478"/>
          <ac:spMkLst>
            <pc:docMk/>
            <pc:sldMk cId="3467199460" sldId="428"/>
            <ac:spMk id="26" creationId="{FD68E329-720D-4C6B-867C-73FFA73F7467}"/>
          </ac:spMkLst>
        </pc:spChg>
        <pc:spChg chg="mod">
          <ac:chgData name="Kulinich Bohdan" userId="48e65c9f34e137d0" providerId="LiveId" clId="{362B618E-91A3-4ED1-ADDA-0CAF171B63CD}" dt="2020-09-14T13:15:12.627" v="859" actId="14100"/>
          <ac:spMkLst>
            <pc:docMk/>
            <pc:sldMk cId="3467199460" sldId="428"/>
            <ac:spMk id="27" creationId="{43D3C83E-F2BB-401C-AC97-DF8CAA24A15F}"/>
          </ac:spMkLst>
        </pc:spChg>
        <pc:spChg chg="del">
          <ac:chgData name="Kulinich Bohdan" userId="48e65c9f34e137d0" providerId="LiveId" clId="{362B618E-91A3-4ED1-ADDA-0CAF171B63CD}" dt="2020-09-14T13:16:24.601" v="880" actId="478"/>
          <ac:spMkLst>
            <pc:docMk/>
            <pc:sldMk cId="3467199460" sldId="428"/>
            <ac:spMk id="31" creationId="{E85A48D7-688A-41F1-B271-855F608BBE54}"/>
          </ac:spMkLst>
        </pc:spChg>
        <pc:spChg chg="add mod">
          <ac:chgData name="Kulinich Bohdan" userId="48e65c9f34e137d0" providerId="LiveId" clId="{362B618E-91A3-4ED1-ADDA-0CAF171B63CD}" dt="2020-09-14T20:06:21.520" v="1177"/>
          <ac:spMkLst>
            <pc:docMk/>
            <pc:sldMk cId="3467199460" sldId="428"/>
            <ac:spMk id="34" creationId="{DB03DD21-0882-4191-9C95-430A4AF14FB4}"/>
          </ac:spMkLst>
        </pc:spChg>
        <pc:spChg chg="add mod">
          <ac:chgData name="Kulinich Bohdan" userId="48e65c9f34e137d0" providerId="LiveId" clId="{362B618E-91A3-4ED1-ADDA-0CAF171B63CD}" dt="2020-09-14T20:06:21.520" v="1177"/>
          <ac:spMkLst>
            <pc:docMk/>
            <pc:sldMk cId="3467199460" sldId="428"/>
            <ac:spMk id="35" creationId="{B9EF51E5-63DB-4B9D-9D69-2829715ABED7}"/>
          </ac:spMkLst>
        </pc:spChg>
        <pc:spChg chg="del">
          <ac:chgData name="Kulinich Bohdan" userId="48e65c9f34e137d0" providerId="LiveId" clId="{362B618E-91A3-4ED1-ADDA-0CAF171B63CD}" dt="2020-09-14T13:16:20.766" v="878" actId="478"/>
          <ac:spMkLst>
            <pc:docMk/>
            <pc:sldMk cId="3467199460" sldId="428"/>
            <ac:spMk id="36" creationId="{07062322-8C62-4F07-B11B-E20574AC54E6}"/>
          </ac:spMkLst>
        </pc:spChg>
        <pc:spChg chg="add mod">
          <ac:chgData name="Kulinich Bohdan" userId="48e65c9f34e137d0" providerId="LiveId" clId="{362B618E-91A3-4ED1-ADDA-0CAF171B63CD}" dt="2020-09-14T20:06:21.520" v="1177"/>
          <ac:spMkLst>
            <pc:docMk/>
            <pc:sldMk cId="3467199460" sldId="428"/>
            <ac:spMk id="36" creationId="{8DBFD510-979A-4806-84E1-F7A417FEFE5B}"/>
          </ac:spMkLst>
        </pc:spChg>
        <pc:spChg chg="add del mod">
          <ac:chgData name="Kulinich Bohdan" userId="48e65c9f34e137d0" providerId="LiveId" clId="{362B618E-91A3-4ED1-ADDA-0CAF171B63CD}" dt="2020-09-15T04:32:37.226" v="1373" actId="478"/>
          <ac:spMkLst>
            <pc:docMk/>
            <pc:sldMk cId="3467199460" sldId="428"/>
            <ac:spMk id="37" creationId="{752E0058-BF2F-41D0-A3F1-AB92994F8E78}"/>
          </ac:spMkLst>
        </pc:spChg>
        <pc:spChg chg="add del mod">
          <ac:chgData name="Kulinich Bohdan" userId="48e65c9f34e137d0" providerId="LiveId" clId="{362B618E-91A3-4ED1-ADDA-0CAF171B63CD}" dt="2020-09-15T04:32:37.226" v="1373" actId="478"/>
          <ac:spMkLst>
            <pc:docMk/>
            <pc:sldMk cId="3467199460" sldId="428"/>
            <ac:spMk id="38" creationId="{01108BD2-2680-4F6A-A923-7610512B6DAD}"/>
          </ac:spMkLst>
        </pc:spChg>
        <pc:spChg chg="add mod">
          <ac:chgData name="Kulinich Bohdan" userId="48e65c9f34e137d0" providerId="LiveId" clId="{362B618E-91A3-4ED1-ADDA-0CAF171B63CD}" dt="2020-09-14T20:06:21.520" v="1177"/>
          <ac:spMkLst>
            <pc:docMk/>
            <pc:sldMk cId="3467199460" sldId="428"/>
            <ac:spMk id="39" creationId="{63A71A0A-99C8-4532-833C-72CEBAC23D14}"/>
          </ac:spMkLst>
        </pc:spChg>
        <pc:spChg chg="add mod">
          <ac:chgData name="Kulinich Bohdan" userId="48e65c9f34e137d0" providerId="LiveId" clId="{362B618E-91A3-4ED1-ADDA-0CAF171B63CD}" dt="2020-09-14T20:06:21.520" v="1177"/>
          <ac:spMkLst>
            <pc:docMk/>
            <pc:sldMk cId="3467199460" sldId="428"/>
            <ac:spMk id="40" creationId="{9F13EB55-BFF4-4037-AA80-5148CE542DFB}"/>
          </ac:spMkLst>
        </pc:spChg>
        <pc:spChg chg="del">
          <ac:chgData name="Kulinich Bohdan" userId="48e65c9f34e137d0" providerId="LiveId" clId="{362B618E-91A3-4ED1-ADDA-0CAF171B63CD}" dt="2020-09-14T13:16:20.766" v="878" actId="478"/>
          <ac:spMkLst>
            <pc:docMk/>
            <pc:sldMk cId="3467199460" sldId="428"/>
            <ac:spMk id="41" creationId="{1504DB56-E8FD-4910-8A0B-3F985593B930}"/>
          </ac:spMkLst>
        </pc:spChg>
        <pc:spChg chg="add mod ord">
          <ac:chgData name="Kulinich Bohdan" userId="48e65c9f34e137d0" providerId="LiveId" clId="{362B618E-91A3-4ED1-ADDA-0CAF171B63CD}" dt="2020-09-15T04:18:46.731" v="1327" actId="167"/>
          <ac:spMkLst>
            <pc:docMk/>
            <pc:sldMk cId="3467199460" sldId="428"/>
            <ac:spMk id="41" creationId="{6025940A-2C89-4B03-A7CF-E832DF5DCDA5}"/>
          </ac:spMkLst>
        </pc:spChg>
        <pc:spChg chg="del">
          <ac:chgData name="Kulinich Bohdan" userId="48e65c9f34e137d0" providerId="LiveId" clId="{362B618E-91A3-4ED1-ADDA-0CAF171B63CD}" dt="2020-09-14T13:16:20.766" v="878" actId="478"/>
          <ac:spMkLst>
            <pc:docMk/>
            <pc:sldMk cId="3467199460" sldId="428"/>
            <ac:spMk id="43" creationId="{4A8EC821-B7A9-4A46-9804-90E175C055C2}"/>
          </ac:spMkLst>
        </pc:spChg>
        <pc:spChg chg="add mod ord">
          <ac:chgData name="Kulinich Bohdan" userId="48e65c9f34e137d0" providerId="LiveId" clId="{362B618E-91A3-4ED1-ADDA-0CAF171B63CD}" dt="2020-09-15T04:18:40.922" v="1326" actId="167"/>
          <ac:spMkLst>
            <pc:docMk/>
            <pc:sldMk cId="3467199460" sldId="428"/>
            <ac:spMk id="43" creationId="{E05FD357-016C-4008-9761-A7982CC87FD6}"/>
          </ac:spMkLst>
        </pc:spChg>
        <pc:spChg chg="del">
          <ac:chgData name="Kulinich Bohdan" userId="48e65c9f34e137d0" providerId="LiveId" clId="{362B618E-91A3-4ED1-ADDA-0CAF171B63CD}" dt="2020-09-14T13:16:22.277" v="879" actId="478"/>
          <ac:spMkLst>
            <pc:docMk/>
            <pc:sldMk cId="3467199460" sldId="428"/>
            <ac:spMk id="45" creationId="{87E267E7-18B4-49DC-B7FC-3302A6ECD7EE}"/>
          </ac:spMkLst>
        </pc:spChg>
        <pc:spChg chg="add mod">
          <ac:chgData name="Kulinich Bohdan" userId="48e65c9f34e137d0" providerId="LiveId" clId="{362B618E-91A3-4ED1-ADDA-0CAF171B63CD}" dt="2020-09-14T20:11:41.680" v="1225" actId="1076"/>
          <ac:spMkLst>
            <pc:docMk/>
            <pc:sldMk cId="3467199460" sldId="428"/>
            <ac:spMk id="45" creationId="{A523987A-EEA6-4DD3-9F56-CF0206A7976D}"/>
          </ac:spMkLst>
        </pc:spChg>
        <pc:spChg chg="del">
          <ac:chgData name="Kulinich Bohdan" userId="48e65c9f34e137d0" providerId="LiveId" clId="{362B618E-91A3-4ED1-ADDA-0CAF171B63CD}" dt="2020-09-14T13:16:20.766" v="878" actId="478"/>
          <ac:spMkLst>
            <pc:docMk/>
            <pc:sldMk cId="3467199460" sldId="428"/>
            <ac:spMk id="47" creationId="{0290ED37-6D24-4F0D-A7CC-73F4D6A1C7BB}"/>
          </ac:spMkLst>
        </pc:spChg>
        <pc:spChg chg="add mod">
          <ac:chgData name="Kulinich Bohdan" userId="48e65c9f34e137d0" providerId="LiveId" clId="{362B618E-91A3-4ED1-ADDA-0CAF171B63CD}" dt="2020-09-14T20:15:50.760" v="1227" actId="1076"/>
          <ac:spMkLst>
            <pc:docMk/>
            <pc:sldMk cId="3467199460" sldId="428"/>
            <ac:spMk id="47" creationId="{C0379223-7A92-4CB5-B171-37CA4928A400}"/>
          </ac:spMkLst>
        </pc:spChg>
        <pc:spChg chg="del">
          <ac:chgData name="Kulinich Bohdan" userId="48e65c9f34e137d0" providerId="LiveId" clId="{362B618E-91A3-4ED1-ADDA-0CAF171B63CD}" dt="2020-09-14T13:16:22.277" v="879" actId="478"/>
          <ac:spMkLst>
            <pc:docMk/>
            <pc:sldMk cId="3467199460" sldId="428"/>
            <ac:spMk id="49" creationId="{3800298E-35B4-4682-82C5-62BAE06F2956}"/>
          </ac:spMkLst>
        </pc:spChg>
        <pc:spChg chg="add mod">
          <ac:chgData name="Kulinich Bohdan" userId="48e65c9f34e137d0" providerId="LiveId" clId="{362B618E-91A3-4ED1-ADDA-0CAF171B63CD}" dt="2020-09-14T20:15:55.659" v="1228" actId="1076"/>
          <ac:spMkLst>
            <pc:docMk/>
            <pc:sldMk cId="3467199460" sldId="428"/>
            <ac:spMk id="49" creationId="{8BEC17B5-F320-4E0C-9371-2BE3B392867E}"/>
          </ac:spMkLst>
        </pc:spChg>
        <pc:spChg chg="add mod">
          <ac:chgData name="Kulinich Bohdan" userId="48e65c9f34e137d0" providerId="LiveId" clId="{362B618E-91A3-4ED1-ADDA-0CAF171B63CD}" dt="2020-09-14T20:16:03.579" v="1232" actId="20577"/>
          <ac:spMkLst>
            <pc:docMk/>
            <pc:sldMk cId="3467199460" sldId="428"/>
            <ac:spMk id="50" creationId="{4B14EE16-E4F0-45C2-A04A-276D59776653}"/>
          </ac:spMkLst>
        </pc:spChg>
        <pc:spChg chg="mod">
          <ac:chgData name="Kulinich Bohdan" userId="48e65c9f34e137d0" providerId="LiveId" clId="{362B618E-91A3-4ED1-ADDA-0CAF171B63CD}" dt="2020-09-14T13:14:40.167" v="799" actId="20577"/>
          <ac:spMkLst>
            <pc:docMk/>
            <pc:sldMk cId="3467199460" sldId="428"/>
            <ac:spMk id="51" creationId="{86BC9140-E395-435D-A852-213A1317C46C}"/>
          </ac:spMkLst>
        </pc:spChg>
        <pc:spChg chg="add mod">
          <ac:chgData name="Kulinich Bohdan" userId="48e65c9f34e137d0" providerId="LiveId" clId="{362B618E-91A3-4ED1-ADDA-0CAF171B63CD}" dt="2020-09-14T20:16:09.609" v="1235" actId="20577"/>
          <ac:spMkLst>
            <pc:docMk/>
            <pc:sldMk cId="3467199460" sldId="428"/>
            <ac:spMk id="52" creationId="{2296E433-9806-4F88-8CA4-17A0DA6B3A5F}"/>
          </ac:spMkLst>
        </pc:spChg>
        <pc:spChg chg="add mod">
          <ac:chgData name="Kulinich Bohdan" userId="48e65c9f34e137d0" providerId="LiveId" clId="{362B618E-91A3-4ED1-ADDA-0CAF171B63CD}" dt="2020-09-14T13:23:27.606" v="1052" actId="1076"/>
          <ac:spMkLst>
            <pc:docMk/>
            <pc:sldMk cId="3467199460" sldId="428"/>
            <ac:spMk id="53" creationId="{70DAA6DC-1533-45D9-9108-13581FA47304}"/>
          </ac:spMkLst>
        </pc:spChg>
        <pc:spChg chg="add del mod">
          <ac:chgData name="Kulinich Bohdan" userId="48e65c9f34e137d0" providerId="LiveId" clId="{362B618E-91A3-4ED1-ADDA-0CAF171B63CD}" dt="2020-09-15T02:59:47.122" v="1260"/>
          <ac:spMkLst>
            <pc:docMk/>
            <pc:sldMk cId="3467199460" sldId="428"/>
            <ac:spMk id="54" creationId="{AA59E71D-8D19-45FB-AA82-F24AB7CFB664}"/>
          </ac:spMkLst>
        </pc:spChg>
        <pc:spChg chg="add mod">
          <ac:chgData name="Kulinich Bohdan" userId="48e65c9f34e137d0" providerId="LiveId" clId="{362B618E-91A3-4ED1-ADDA-0CAF171B63CD}" dt="2020-09-14T13:23:27.606" v="1052" actId="1076"/>
          <ac:spMkLst>
            <pc:docMk/>
            <pc:sldMk cId="3467199460" sldId="428"/>
            <ac:spMk id="55" creationId="{95F7E853-858F-4802-AD71-706A5B310507}"/>
          </ac:spMkLst>
        </pc:spChg>
        <pc:spChg chg="add mod">
          <ac:chgData name="Kulinich Bohdan" userId="48e65c9f34e137d0" providerId="LiveId" clId="{362B618E-91A3-4ED1-ADDA-0CAF171B63CD}" dt="2020-09-14T13:23:27.606" v="1052" actId="1076"/>
          <ac:spMkLst>
            <pc:docMk/>
            <pc:sldMk cId="3467199460" sldId="428"/>
            <ac:spMk id="56" creationId="{87B115CD-0C73-4B34-9C26-E3E66C9A80B9}"/>
          </ac:spMkLst>
        </pc:spChg>
        <pc:spChg chg="add mod">
          <ac:chgData name="Kulinich Bohdan" userId="48e65c9f34e137d0" providerId="LiveId" clId="{362B618E-91A3-4ED1-ADDA-0CAF171B63CD}" dt="2020-09-14T13:23:27.606" v="1052" actId="1076"/>
          <ac:spMkLst>
            <pc:docMk/>
            <pc:sldMk cId="3467199460" sldId="428"/>
            <ac:spMk id="57" creationId="{6DA40AAC-4451-463E-9146-61AB3F97E2DF}"/>
          </ac:spMkLst>
        </pc:spChg>
        <pc:spChg chg="add del mod">
          <ac:chgData name="Kulinich Bohdan" userId="48e65c9f34e137d0" providerId="LiveId" clId="{362B618E-91A3-4ED1-ADDA-0CAF171B63CD}" dt="2020-09-15T02:59:47.122" v="1260"/>
          <ac:spMkLst>
            <pc:docMk/>
            <pc:sldMk cId="3467199460" sldId="428"/>
            <ac:spMk id="58" creationId="{B826E796-C880-46E1-8B6E-C3696E2A9FC2}"/>
          </ac:spMkLst>
        </pc:spChg>
        <pc:spChg chg="add del mod">
          <ac:chgData name="Kulinich Bohdan" userId="48e65c9f34e137d0" providerId="LiveId" clId="{362B618E-91A3-4ED1-ADDA-0CAF171B63CD}" dt="2020-09-15T02:59:47.122" v="1260"/>
          <ac:spMkLst>
            <pc:docMk/>
            <pc:sldMk cId="3467199460" sldId="428"/>
            <ac:spMk id="61" creationId="{DAE8EB00-B140-4E8E-831D-D478BF2A5744}"/>
          </ac:spMkLst>
        </pc:spChg>
        <pc:spChg chg="del">
          <ac:chgData name="Kulinich Bohdan" userId="48e65c9f34e137d0" providerId="LiveId" clId="{362B618E-91A3-4ED1-ADDA-0CAF171B63CD}" dt="2020-09-14T13:16:20.766" v="878" actId="478"/>
          <ac:spMkLst>
            <pc:docMk/>
            <pc:sldMk cId="3467199460" sldId="428"/>
            <ac:spMk id="61" creationId="{E56BA605-C40F-40E4-9873-E859C51ABBE1}"/>
          </ac:spMkLst>
        </pc:spChg>
        <pc:spChg chg="add del mod">
          <ac:chgData name="Kulinich Bohdan" userId="48e65c9f34e137d0" providerId="LiveId" clId="{362B618E-91A3-4ED1-ADDA-0CAF171B63CD}" dt="2020-09-15T02:59:47.122" v="1260"/>
          <ac:spMkLst>
            <pc:docMk/>
            <pc:sldMk cId="3467199460" sldId="428"/>
            <ac:spMk id="62" creationId="{BFDE11E4-C7B4-44B0-A58D-BC29719CE28B}"/>
          </ac:spMkLst>
        </pc:spChg>
        <pc:spChg chg="add del mod">
          <ac:chgData name="Kulinich Bohdan" userId="48e65c9f34e137d0" providerId="LiveId" clId="{362B618E-91A3-4ED1-ADDA-0CAF171B63CD}" dt="2020-09-15T04:32:37.226" v="1373" actId="478"/>
          <ac:spMkLst>
            <pc:docMk/>
            <pc:sldMk cId="3467199460" sldId="428"/>
            <ac:spMk id="63" creationId="{1E721914-2415-4CE3-A370-0D2AA585B228}"/>
          </ac:spMkLst>
        </pc:spChg>
        <pc:spChg chg="del">
          <ac:chgData name="Kulinich Bohdan" userId="48e65c9f34e137d0" providerId="LiveId" clId="{362B618E-91A3-4ED1-ADDA-0CAF171B63CD}" dt="2020-09-14T13:16:20.766" v="878" actId="478"/>
          <ac:spMkLst>
            <pc:docMk/>
            <pc:sldMk cId="3467199460" sldId="428"/>
            <ac:spMk id="63" creationId="{D1860B34-369A-40A1-BCE1-386988FF43B6}"/>
          </ac:spMkLst>
        </pc:spChg>
        <pc:spChg chg="add del mod">
          <ac:chgData name="Kulinich Bohdan" userId="48e65c9f34e137d0" providerId="LiveId" clId="{362B618E-91A3-4ED1-ADDA-0CAF171B63CD}" dt="2020-09-15T04:32:37.226" v="1373" actId="478"/>
          <ac:spMkLst>
            <pc:docMk/>
            <pc:sldMk cId="3467199460" sldId="428"/>
            <ac:spMk id="65" creationId="{36CEB790-B211-46E0-AFCC-640EC784A4D3}"/>
          </ac:spMkLst>
        </pc:spChg>
        <pc:spChg chg="del">
          <ac:chgData name="Kulinich Bohdan" userId="48e65c9f34e137d0" providerId="LiveId" clId="{362B618E-91A3-4ED1-ADDA-0CAF171B63CD}" dt="2020-09-14T13:16:20.766" v="878" actId="478"/>
          <ac:spMkLst>
            <pc:docMk/>
            <pc:sldMk cId="3467199460" sldId="428"/>
            <ac:spMk id="65" creationId="{6A2A66F3-0FE5-4443-92E7-1D639C4754B3}"/>
          </ac:spMkLst>
        </pc:spChg>
        <pc:spChg chg="add del mod">
          <ac:chgData name="Kulinich Bohdan" userId="48e65c9f34e137d0" providerId="LiveId" clId="{362B618E-91A3-4ED1-ADDA-0CAF171B63CD}" dt="2020-09-15T04:32:37.226" v="1373" actId="478"/>
          <ac:spMkLst>
            <pc:docMk/>
            <pc:sldMk cId="3467199460" sldId="428"/>
            <ac:spMk id="67" creationId="{4DCBBCD2-26F3-4014-9327-0CBBE9C43CB7}"/>
          </ac:spMkLst>
        </pc:spChg>
        <pc:spChg chg="del">
          <ac:chgData name="Kulinich Bohdan" userId="48e65c9f34e137d0" providerId="LiveId" clId="{362B618E-91A3-4ED1-ADDA-0CAF171B63CD}" dt="2020-09-14T13:16:20.766" v="878" actId="478"/>
          <ac:spMkLst>
            <pc:docMk/>
            <pc:sldMk cId="3467199460" sldId="428"/>
            <ac:spMk id="67" creationId="{B62C1CE4-9DB8-4957-ABE4-6897B9B8726A}"/>
          </ac:spMkLst>
        </pc:spChg>
        <pc:spChg chg="add del mod">
          <ac:chgData name="Kulinich Bohdan" userId="48e65c9f34e137d0" providerId="LiveId" clId="{362B618E-91A3-4ED1-ADDA-0CAF171B63CD}" dt="2020-09-15T04:32:37.226" v="1373" actId="478"/>
          <ac:spMkLst>
            <pc:docMk/>
            <pc:sldMk cId="3467199460" sldId="428"/>
            <ac:spMk id="68" creationId="{8D5EF90B-BEBF-4FA0-8D3E-6898FDF8A897}"/>
          </ac:spMkLst>
        </pc:spChg>
        <pc:spChg chg="del">
          <ac:chgData name="Kulinich Bohdan" userId="48e65c9f34e137d0" providerId="LiveId" clId="{362B618E-91A3-4ED1-ADDA-0CAF171B63CD}" dt="2020-09-14T13:16:20.766" v="878" actId="478"/>
          <ac:spMkLst>
            <pc:docMk/>
            <pc:sldMk cId="3467199460" sldId="428"/>
            <ac:spMk id="69" creationId="{5C7C3BB9-D329-4896-B439-2D32F1F87FF2}"/>
          </ac:spMkLst>
        </pc:spChg>
        <pc:spChg chg="add del mod">
          <ac:chgData name="Kulinich Bohdan" userId="48e65c9f34e137d0" providerId="LiveId" clId="{362B618E-91A3-4ED1-ADDA-0CAF171B63CD}" dt="2020-09-15T04:32:37.226" v="1373" actId="478"/>
          <ac:spMkLst>
            <pc:docMk/>
            <pc:sldMk cId="3467199460" sldId="428"/>
            <ac:spMk id="69" creationId="{D83E1933-AC3F-431A-B4D2-08C41CB38A15}"/>
          </ac:spMkLst>
        </pc:spChg>
        <pc:spChg chg="add del mod">
          <ac:chgData name="Kulinich Bohdan" userId="48e65c9f34e137d0" providerId="LiveId" clId="{362B618E-91A3-4ED1-ADDA-0CAF171B63CD}" dt="2020-09-15T04:32:37.226" v="1373" actId="478"/>
          <ac:spMkLst>
            <pc:docMk/>
            <pc:sldMk cId="3467199460" sldId="428"/>
            <ac:spMk id="70" creationId="{DF8A84FA-784B-438C-A65A-87E92025D980}"/>
          </ac:spMkLst>
        </pc:spChg>
        <pc:spChg chg="add del mod">
          <ac:chgData name="Kulinich Bohdan" userId="48e65c9f34e137d0" providerId="LiveId" clId="{362B618E-91A3-4ED1-ADDA-0CAF171B63CD}" dt="2020-09-15T04:32:37.226" v="1373" actId="478"/>
          <ac:spMkLst>
            <pc:docMk/>
            <pc:sldMk cId="3467199460" sldId="428"/>
            <ac:spMk id="71" creationId="{735C0185-9837-496B-AE7F-CB91133BD69D}"/>
          </ac:spMkLst>
        </pc:spChg>
        <pc:spChg chg="del">
          <ac:chgData name="Kulinich Bohdan" userId="48e65c9f34e137d0" providerId="LiveId" clId="{362B618E-91A3-4ED1-ADDA-0CAF171B63CD}" dt="2020-09-14T13:16:20.766" v="878" actId="478"/>
          <ac:spMkLst>
            <pc:docMk/>
            <pc:sldMk cId="3467199460" sldId="428"/>
            <ac:spMk id="71" creationId="{94BB5CC6-E8E8-439A-BDAA-D7D4DF8D071D}"/>
          </ac:spMkLst>
        </pc:spChg>
        <pc:spChg chg="add mod">
          <ac:chgData name="Kulinich Bohdan" userId="48e65c9f34e137d0" providerId="LiveId" clId="{362B618E-91A3-4ED1-ADDA-0CAF171B63CD}" dt="2020-09-15T03:27:22.232" v="1284" actId="1076"/>
          <ac:spMkLst>
            <pc:docMk/>
            <pc:sldMk cId="3467199460" sldId="428"/>
            <ac:spMk id="72" creationId="{6340A204-35F7-4572-A1FE-B64C71A270A3}"/>
          </ac:spMkLst>
        </pc:spChg>
        <pc:spChg chg="add del mod">
          <ac:chgData name="Kulinich Bohdan" userId="48e65c9f34e137d0" providerId="LiveId" clId="{362B618E-91A3-4ED1-ADDA-0CAF171B63CD}" dt="2020-09-15T03:33:03.892" v="1302" actId="478"/>
          <ac:spMkLst>
            <pc:docMk/>
            <pc:sldMk cId="3467199460" sldId="428"/>
            <ac:spMk id="73" creationId="{0AE613A3-4D91-454C-B276-3EE637E6D5A3}"/>
          </ac:spMkLst>
        </pc:spChg>
        <pc:spChg chg="add del mod">
          <ac:chgData name="Kulinich Bohdan" userId="48e65c9f34e137d0" providerId="LiveId" clId="{362B618E-91A3-4ED1-ADDA-0CAF171B63CD}" dt="2020-09-15T04:32:37.226" v="1373" actId="478"/>
          <ac:spMkLst>
            <pc:docMk/>
            <pc:sldMk cId="3467199460" sldId="428"/>
            <ac:spMk id="74" creationId="{67684BF2-50DA-4064-9CAB-480C548C7442}"/>
          </ac:spMkLst>
        </pc:spChg>
        <pc:spChg chg="add del mod">
          <ac:chgData name="Kulinich Bohdan" userId="48e65c9f34e137d0" providerId="LiveId" clId="{362B618E-91A3-4ED1-ADDA-0CAF171B63CD}" dt="2020-09-15T04:32:37.226" v="1373" actId="478"/>
          <ac:spMkLst>
            <pc:docMk/>
            <pc:sldMk cId="3467199460" sldId="428"/>
            <ac:spMk id="75" creationId="{9B1AA362-900A-43B1-9BAB-B3C8B035CCD6}"/>
          </ac:spMkLst>
        </pc:spChg>
        <pc:spChg chg="add del mod">
          <ac:chgData name="Kulinich Bohdan" userId="48e65c9f34e137d0" providerId="LiveId" clId="{362B618E-91A3-4ED1-ADDA-0CAF171B63CD}" dt="2020-09-15T04:32:37.226" v="1373" actId="478"/>
          <ac:spMkLst>
            <pc:docMk/>
            <pc:sldMk cId="3467199460" sldId="428"/>
            <ac:spMk id="78" creationId="{5283A18B-69C5-4F86-B8B1-B93276E96991}"/>
          </ac:spMkLst>
        </pc:spChg>
        <pc:spChg chg="del mod">
          <ac:chgData name="Kulinich Bohdan" userId="48e65c9f34e137d0" providerId="LiveId" clId="{362B618E-91A3-4ED1-ADDA-0CAF171B63CD}" dt="2020-09-14T13:16:41.747" v="887" actId="478"/>
          <ac:spMkLst>
            <pc:docMk/>
            <pc:sldMk cId="3467199460" sldId="428"/>
            <ac:spMk id="78" creationId="{C6AD1D3A-FC5D-447F-8EAB-B370ED170AB9}"/>
          </ac:spMkLst>
        </pc:spChg>
        <pc:spChg chg="del">
          <ac:chgData name="Kulinich Bohdan" userId="48e65c9f34e137d0" providerId="LiveId" clId="{362B618E-91A3-4ED1-ADDA-0CAF171B63CD}" dt="2020-09-14T13:16:26.857" v="882" actId="478"/>
          <ac:spMkLst>
            <pc:docMk/>
            <pc:sldMk cId="3467199460" sldId="428"/>
            <ac:spMk id="80" creationId="{0FF385CF-D086-457A-A36F-00A6030B6FF5}"/>
          </ac:spMkLst>
        </pc:spChg>
        <pc:spChg chg="add del mod">
          <ac:chgData name="Kulinich Bohdan" userId="48e65c9f34e137d0" providerId="LiveId" clId="{362B618E-91A3-4ED1-ADDA-0CAF171B63CD}" dt="2020-09-15T04:32:37.226" v="1373" actId="478"/>
          <ac:spMkLst>
            <pc:docMk/>
            <pc:sldMk cId="3467199460" sldId="428"/>
            <ac:spMk id="80" creationId="{5077C4BA-1C7D-4BC6-B3C3-5DF3129202AC}"/>
          </ac:spMkLst>
        </pc:spChg>
        <pc:spChg chg="add del mod">
          <ac:chgData name="Kulinich Bohdan" userId="48e65c9f34e137d0" providerId="LiveId" clId="{362B618E-91A3-4ED1-ADDA-0CAF171B63CD}" dt="2020-09-15T04:32:37.226" v="1373" actId="478"/>
          <ac:spMkLst>
            <pc:docMk/>
            <pc:sldMk cId="3467199460" sldId="428"/>
            <ac:spMk id="81" creationId="{8B359A5F-7560-4F7F-B350-4EAF628F2273}"/>
          </ac:spMkLst>
        </pc:spChg>
        <pc:spChg chg="del">
          <ac:chgData name="Kulinich Bohdan" userId="48e65c9f34e137d0" providerId="LiveId" clId="{362B618E-91A3-4ED1-ADDA-0CAF171B63CD}" dt="2020-09-14T13:16:25.441" v="881" actId="478"/>
          <ac:spMkLst>
            <pc:docMk/>
            <pc:sldMk cId="3467199460" sldId="428"/>
            <ac:spMk id="82" creationId="{03B26402-C87D-4339-AC24-72BDB2ABE82D}"/>
          </ac:spMkLst>
        </pc:spChg>
        <pc:spChg chg="add del mod">
          <ac:chgData name="Kulinich Bohdan" userId="48e65c9f34e137d0" providerId="LiveId" clId="{362B618E-91A3-4ED1-ADDA-0CAF171B63CD}" dt="2020-09-15T04:32:37.226" v="1373" actId="478"/>
          <ac:spMkLst>
            <pc:docMk/>
            <pc:sldMk cId="3467199460" sldId="428"/>
            <ac:spMk id="82" creationId="{5E43531B-96E4-4944-AC05-BEBF392D953C}"/>
          </ac:spMkLst>
        </pc:spChg>
        <pc:spChg chg="del">
          <ac:chgData name="Kulinich Bohdan" userId="48e65c9f34e137d0" providerId="LiveId" clId="{362B618E-91A3-4ED1-ADDA-0CAF171B63CD}" dt="2020-09-14T13:16:24.601" v="880" actId="478"/>
          <ac:spMkLst>
            <pc:docMk/>
            <pc:sldMk cId="3467199460" sldId="428"/>
            <ac:spMk id="84" creationId="{B2E31F07-7182-4448-9327-90C71524B474}"/>
          </ac:spMkLst>
        </pc:spChg>
        <pc:spChg chg="mod">
          <ac:chgData name="Kulinich Bohdan" userId="48e65c9f34e137d0" providerId="LiveId" clId="{362B618E-91A3-4ED1-ADDA-0CAF171B63CD}" dt="2020-09-14T13:16:11.896" v="877" actId="1076"/>
          <ac:spMkLst>
            <pc:docMk/>
            <pc:sldMk cId="3467199460" sldId="428"/>
            <ac:spMk id="85" creationId="{74C37A13-8003-458F-9D19-E2FF58E4FD58}"/>
          </ac:spMkLst>
        </pc:spChg>
        <pc:spChg chg="del">
          <ac:chgData name="Kulinich Bohdan" userId="48e65c9f34e137d0" providerId="LiveId" clId="{362B618E-91A3-4ED1-ADDA-0CAF171B63CD}" dt="2020-09-14T13:15:31.866" v="865" actId="478"/>
          <ac:spMkLst>
            <pc:docMk/>
            <pc:sldMk cId="3467199460" sldId="428"/>
            <ac:spMk id="86" creationId="{CCE543DA-F785-40EC-9B12-F94E115AB92C}"/>
          </ac:spMkLst>
        </pc:spChg>
        <pc:spChg chg="del">
          <ac:chgData name="Kulinich Bohdan" userId="48e65c9f34e137d0" providerId="LiveId" clId="{362B618E-91A3-4ED1-ADDA-0CAF171B63CD}" dt="2020-09-14T13:15:32.687" v="866" actId="478"/>
          <ac:spMkLst>
            <pc:docMk/>
            <pc:sldMk cId="3467199460" sldId="428"/>
            <ac:spMk id="87" creationId="{EE2D2B46-1780-42BD-8D50-F56FE6643A90}"/>
          </ac:spMkLst>
        </pc:spChg>
        <pc:spChg chg="add del mod">
          <ac:chgData name="Kulinich Bohdan" userId="48e65c9f34e137d0" providerId="LiveId" clId="{362B618E-91A3-4ED1-ADDA-0CAF171B63CD}" dt="2020-09-15T04:32:37.226" v="1373" actId="478"/>
          <ac:spMkLst>
            <pc:docMk/>
            <pc:sldMk cId="3467199460" sldId="428"/>
            <ac:spMk id="90" creationId="{37104CEE-D09B-436A-81C8-3C90102F6A92}"/>
          </ac:spMkLst>
        </pc:spChg>
        <pc:spChg chg="add del mod">
          <ac:chgData name="Kulinich Bohdan" userId="48e65c9f34e137d0" providerId="LiveId" clId="{362B618E-91A3-4ED1-ADDA-0CAF171B63CD}" dt="2020-09-15T04:32:37.226" v="1373" actId="478"/>
          <ac:spMkLst>
            <pc:docMk/>
            <pc:sldMk cId="3467199460" sldId="428"/>
            <ac:spMk id="92" creationId="{E49FEB9F-0539-401F-A275-996D0E8C81D2}"/>
          </ac:spMkLst>
        </pc:spChg>
        <pc:spChg chg="add del mod">
          <ac:chgData name="Kulinich Bohdan" userId="48e65c9f34e137d0" providerId="LiveId" clId="{362B618E-91A3-4ED1-ADDA-0CAF171B63CD}" dt="2020-09-15T04:32:37.226" v="1373" actId="478"/>
          <ac:spMkLst>
            <pc:docMk/>
            <pc:sldMk cId="3467199460" sldId="428"/>
            <ac:spMk id="94" creationId="{6A15072F-CDD0-43EF-85E3-0C630B436795}"/>
          </ac:spMkLst>
        </pc:spChg>
        <pc:spChg chg="add del mod">
          <ac:chgData name="Kulinich Bohdan" userId="48e65c9f34e137d0" providerId="LiveId" clId="{362B618E-91A3-4ED1-ADDA-0CAF171B63CD}" dt="2020-09-15T04:32:37.226" v="1373" actId="478"/>
          <ac:spMkLst>
            <pc:docMk/>
            <pc:sldMk cId="3467199460" sldId="428"/>
            <ac:spMk id="96" creationId="{C7DFE9AE-3A87-4123-AB1C-015A30414E84}"/>
          </ac:spMkLst>
        </pc:spChg>
        <pc:picChg chg="add del mod modCrop">
          <ac:chgData name="Kulinich Bohdan" userId="48e65c9f34e137d0" providerId="LiveId" clId="{362B618E-91A3-4ED1-ADDA-0CAF171B63CD}" dt="2020-09-14T13:23:12.792" v="1050" actId="478"/>
          <ac:picMkLst>
            <pc:docMk/>
            <pc:sldMk cId="3467199460" sldId="428"/>
            <ac:picMk id="5" creationId="{3DC69D79-A7E2-48CB-9B60-B5828905A08B}"/>
          </ac:picMkLst>
        </pc:picChg>
        <pc:picChg chg="add del">
          <ac:chgData name="Kulinich Bohdan" userId="48e65c9f34e137d0" providerId="LiveId" clId="{362B618E-91A3-4ED1-ADDA-0CAF171B63CD}" dt="2020-09-14T13:22:32.977" v="1031" actId="22"/>
          <ac:picMkLst>
            <pc:docMk/>
            <pc:sldMk cId="3467199460" sldId="428"/>
            <ac:picMk id="81" creationId="{800B0995-15F9-4A9D-97AC-F51B65EEEACD}"/>
          </ac:picMkLst>
        </pc:picChg>
        <pc:cxnChg chg="del mod">
          <ac:chgData name="Kulinich Bohdan" userId="48e65c9f34e137d0" providerId="LiveId" clId="{362B618E-91A3-4ED1-ADDA-0CAF171B63CD}" dt="2020-09-14T13:16:40.207" v="886" actId="478"/>
          <ac:cxnSpMkLst>
            <pc:docMk/>
            <pc:sldMk cId="3467199460" sldId="428"/>
            <ac:cxnSpMk id="9" creationId="{7D453C42-BD54-472F-A43E-A087BCAC9CCC}"/>
          </ac:cxnSpMkLst>
        </pc:cxnChg>
        <pc:cxnChg chg="del">
          <ac:chgData name="Kulinich Bohdan" userId="48e65c9f34e137d0" providerId="LiveId" clId="{362B618E-91A3-4ED1-ADDA-0CAF171B63CD}" dt="2020-09-14T13:16:20.766" v="878" actId="478"/>
          <ac:cxnSpMkLst>
            <pc:docMk/>
            <pc:sldMk cId="3467199460" sldId="428"/>
            <ac:cxnSpMk id="34" creationId="{070A8B07-4EBC-41B6-A51B-F40A94B2E99F}"/>
          </ac:cxnSpMkLst>
        </pc:cxnChg>
        <pc:cxnChg chg="del">
          <ac:chgData name="Kulinich Bohdan" userId="48e65c9f34e137d0" providerId="LiveId" clId="{362B618E-91A3-4ED1-ADDA-0CAF171B63CD}" dt="2020-09-14T13:16:20.766" v="878" actId="478"/>
          <ac:cxnSpMkLst>
            <pc:docMk/>
            <pc:sldMk cId="3467199460" sldId="428"/>
            <ac:cxnSpMk id="35" creationId="{2380AC24-52B5-4D9C-BFCD-9CDB3B4ED6E1}"/>
          </ac:cxnSpMkLst>
        </pc:cxnChg>
        <pc:cxnChg chg="del">
          <ac:chgData name="Kulinich Bohdan" userId="48e65c9f34e137d0" providerId="LiveId" clId="{362B618E-91A3-4ED1-ADDA-0CAF171B63CD}" dt="2020-09-14T13:16:20.766" v="878" actId="478"/>
          <ac:cxnSpMkLst>
            <pc:docMk/>
            <pc:sldMk cId="3467199460" sldId="428"/>
            <ac:cxnSpMk id="39" creationId="{3ECA38DD-A619-46B0-BD13-CFD3C05E2E0C}"/>
          </ac:cxnSpMkLst>
        </pc:cxnChg>
        <pc:cxnChg chg="add mod">
          <ac:chgData name="Kulinich Bohdan" userId="48e65c9f34e137d0" providerId="LiveId" clId="{362B618E-91A3-4ED1-ADDA-0CAF171B63CD}" dt="2020-09-14T13:23:27.606" v="1052" actId="1076"/>
          <ac:cxnSpMkLst>
            <pc:docMk/>
            <pc:sldMk cId="3467199460" sldId="428"/>
            <ac:cxnSpMk id="42" creationId="{B5DF546B-9CCC-4C8D-BEA0-B1EC7BD0F21E}"/>
          </ac:cxnSpMkLst>
        </pc:cxnChg>
        <pc:cxnChg chg="add mod">
          <ac:chgData name="Kulinich Bohdan" userId="48e65c9f34e137d0" providerId="LiveId" clId="{362B618E-91A3-4ED1-ADDA-0CAF171B63CD}" dt="2020-09-14T13:23:27.606" v="1052" actId="1076"/>
          <ac:cxnSpMkLst>
            <pc:docMk/>
            <pc:sldMk cId="3467199460" sldId="428"/>
            <ac:cxnSpMk id="44" creationId="{A3A75BE3-3463-4E08-8AF2-15C5423BCB2A}"/>
          </ac:cxnSpMkLst>
        </pc:cxnChg>
        <pc:cxnChg chg="add mod">
          <ac:chgData name="Kulinich Bohdan" userId="48e65c9f34e137d0" providerId="LiveId" clId="{362B618E-91A3-4ED1-ADDA-0CAF171B63CD}" dt="2020-09-14T13:23:27.606" v="1052" actId="1076"/>
          <ac:cxnSpMkLst>
            <pc:docMk/>
            <pc:sldMk cId="3467199460" sldId="428"/>
            <ac:cxnSpMk id="46" creationId="{5BE01485-F3C9-4BEC-A8E7-AE73CD8D07DB}"/>
          </ac:cxnSpMkLst>
        </pc:cxnChg>
        <pc:cxnChg chg="add mod">
          <ac:chgData name="Kulinich Bohdan" userId="48e65c9f34e137d0" providerId="LiveId" clId="{362B618E-91A3-4ED1-ADDA-0CAF171B63CD}" dt="2020-09-14T13:23:27.606" v="1052" actId="1076"/>
          <ac:cxnSpMkLst>
            <pc:docMk/>
            <pc:sldMk cId="3467199460" sldId="428"/>
            <ac:cxnSpMk id="48" creationId="{ADEB1BB9-C424-4A2C-96E6-2C19DCF24BE3}"/>
          </ac:cxnSpMkLst>
        </pc:cxnChg>
        <pc:cxnChg chg="del">
          <ac:chgData name="Kulinich Bohdan" userId="48e65c9f34e137d0" providerId="LiveId" clId="{362B618E-91A3-4ED1-ADDA-0CAF171B63CD}" dt="2020-09-14T13:16:20.766" v="878" actId="478"/>
          <ac:cxnSpMkLst>
            <pc:docMk/>
            <pc:sldMk cId="3467199460" sldId="428"/>
            <ac:cxnSpMk id="52" creationId="{6980A474-9FFD-43AF-A1C7-A8BA14CF4D43}"/>
          </ac:cxnSpMkLst>
        </pc:cxnChg>
        <pc:cxnChg chg="del">
          <ac:chgData name="Kulinich Bohdan" userId="48e65c9f34e137d0" providerId="LiveId" clId="{362B618E-91A3-4ED1-ADDA-0CAF171B63CD}" dt="2020-09-14T13:16:20.766" v="878" actId="478"/>
          <ac:cxnSpMkLst>
            <pc:docMk/>
            <pc:sldMk cId="3467199460" sldId="428"/>
            <ac:cxnSpMk id="54" creationId="{952C0854-C558-4A31-AF52-D6661B4B796B}"/>
          </ac:cxnSpMkLst>
        </pc:cxnChg>
        <pc:cxnChg chg="del">
          <ac:chgData name="Kulinich Bohdan" userId="48e65c9f34e137d0" providerId="LiveId" clId="{362B618E-91A3-4ED1-ADDA-0CAF171B63CD}" dt="2020-09-14T13:16:20.766" v="878" actId="478"/>
          <ac:cxnSpMkLst>
            <pc:docMk/>
            <pc:sldMk cId="3467199460" sldId="428"/>
            <ac:cxnSpMk id="58" creationId="{E228DCD0-34C3-4B18-9162-1AB97D69EA54}"/>
          </ac:cxnSpMkLst>
        </pc:cxnChg>
        <pc:cxnChg chg="add del mod">
          <ac:chgData name="Kulinich Bohdan" userId="48e65c9f34e137d0" providerId="LiveId" clId="{362B618E-91A3-4ED1-ADDA-0CAF171B63CD}" dt="2020-09-15T04:32:37.226" v="1373" actId="478"/>
          <ac:cxnSpMkLst>
            <pc:docMk/>
            <pc:sldMk cId="3467199460" sldId="428"/>
            <ac:cxnSpMk id="59" creationId="{03B9EB0B-36B7-4435-AEE2-1250FFDA49F0}"/>
          </ac:cxnSpMkLst>
        </pc:cxnChg>
        <pc:cxnChg chg="add del mod">
          <ac:chgData name="Kulinich Bohdan" userId="48e65c9f34e137d0" providerId="LiveId" clId="{362B618E-91A3-4ED1-ADDA-0CAF171B63CD}" dt="2020-09-15T04:32:37.226" v="1373" actId="478"/>
          <ac:cxnSpMkLst>
            <pc:docMk/>
            <pc:sldMk cId="3467199460" sldId="428"/>
            <ac:cxnSpMk id="60" creationId="{3CC9C680-6B85-4391-99CA-AC7F5A6FCE36}"/>
          </ac:cxnSpMkLst>
        </pc:cxnChg>
        <pc:cxnChg chg="add del mod">
          <ac:chgData name="Kulinich Bohdan" userId="48e65c9f34e137d0" providerId="LiveId" clId="{362B618E-91A3-4ED1-ADDA-0CAF171B63CD}" dt="2020-09-15T04:32:37.226" v="1373" actId="478"/>
          <ac:cxnSpMkLst>
            <pc:docMk/>
            <pc:sldMk cId="3467199460" sldId="428"/>
            <ac:cxnSpMk id="64" creationId="{A2083704-CC51-4F16-B436-12489475F103}"/>
          </ac:cxnSpMkLst>
        </pc:cxnChg>
        <pc:cxnChg chg="add del mod">
          <ac:chgData name="Kulinich Bohdan" userId="48e65c9f34e137d0" providerId="LiveId" clId="{362B618E-91A3-4ED1-ADDA-0CAF171B63CD}" dt="2020-09-15T04:32:37.226" v="1373" actId="478"/>
          <ac:cxnSpMkLst>
            <pc:docMk/>
            <pc:sldMk cId="3467199460" sldId="428"/>
            <ac:cxnSpMk id="66" creationId="{04FFF4D6-44B2-41C7-AAA4-421C8C19A025}"/>
          </ac:cxnSpMkLst>
        </pc:cxnChg>
        <pc:cxnChg chg="del">
          <ac:chgData name="Kulinich Bohdan" userId="48e65c9f34e137d0" providerId="LiveId" clId="{362B618E-91A3-4ED1-ADDA-0CAF171B63CD}" dt="2020-09-14T13:16:24.601" v="880" actId="478"/>
          <ac:cxnSpMkLst>
            <pc:docMk/>
            <pc:sldMk cId="3467199460" sldId="428"/>
            <ac:cxnSpMk id="73" creationId="{664110C1-0FB4-4DAD-A75E-8E3BC7E06708}"/>
          </ac:cxnSpMkLst>
        </pc:cxnChg>
        <pc:cxnChg chg="del">
          <ac:chgData name="Kulinich Bohdan" userId="48e65c9f34e137d0" providerId="LiveId" clId="{362B618E-91A3-4ED1-ADDA-0CAF171B63CD}" dt="2020-09-14T13:16:27.437" v="883" actId="478"/>
          <ac:cxnSpMkLst>
            <pc:docMk/>
            <pc:sldMk cId="3467199460" sldId="428"/>
            <ac:cxnSpMk id="74" creationId="{51BB0B0A-7708-4B9F-A24F-BE5D56E4CDC1}"/>
          </ac:cxnSpMkLst>
        </pc:cxnChg>
        <pc:cxnChg chg="add del mod">
          <ac:chgData name="Kulinich Bohdan" userId="48e65c9f34e137d0" providerId="LiveId" clId="{362B618E-91A3-4ED1-ADDA-0CAF171B63CD}" dt="2020-09-15T04:32:37.226" v="1373" actId="478"/>
          <ac:cxnSpMkLst>
            <pc:docMk/>
            <pc:sldMk cId="3467199460" sldId="428"/>
            <ac:cxnSpMk id="76" creationId="{94B2D882-CD88-4136-A725-FA0E5AC49602}"/>
          </ac:cxnSpMkLst>
        </pc:cxnChg>
        <pc:cxnChg chg="add del mod">
          <ac:chgData name="Kulinich Bohdan" userId="48e65c9f34e137d0" providerId="LiveId" clId="{362B618E-91A3-4ED1-ADDA-0CAF171B63CD}" dt="2020-09-15T04:32:37.226" v="1373" actId="478"/>
          <ac:cxnSpMkLst>
            <pc:docMk/>
            <pc:sldMk cId="3467199460" sldId="428"/>
            <ac:cxnSpMk id="77" creationId="{84520F9A-0DF8-4670-8D35-6DCE03C4C832}"/>
          </ac:cxnSpMkLst>
        </pc:cxnChg>
        <pc:cxnChg chg="add del mod">
          <ac:chgData name="Kulinich Bohdan" userId="48e65c9f34e137d0" providerId="LiveId" clId="{362B618E-91A3-4ED1-ADDA-0CAF171B63CD}" dt="2020-09-15T04:32:37.226" v="1373" actId="478"/>
          <ac:cxnSpMkLst>
            <pc:docMk/>
            <pc:sldMk cId="3467199460" sldId="428"/>
            <ac:cxnSpMk id="79" creationId="{46058C27-1844-45FB-A94B-AAD406B2E117}"/>
          </ac:cxnSpMkLst>
        </pc:cxnChg>
        <pc:cxnChg chg="add del mod">
          <ac:chgData name="Kulinich Bohdan" userId="48e65c9f34e137d0" providerId="LiveId" clId="{362B618E-91A3-4ED1-ADDA-0CAF171B63CD}" dt="2020-09-15T04:32:37.226" v="1373" actId="478"/>
          <ac:cxnSpMkLst>
            <pc:docMk/>
            <pc:sldMk cId="3467199460" sldId="428"/>
            <ac:cxnSpMk id="83" creationId="{CD63471A-BFA1-49CF-A082-401703D4E339}"/>
          </ac:cxnSpMkLst>
        </pc:cxnChg>
      </pc:sldChg>
      <pc:sldChg chg="del">
        <pc:chgData name="Kulinich Bohdan" userId="48e65c9f34e137d0" providerId="LiveId" clId="{362B618E-91A3-4ED1-ADDA-0CAF171B63CD}" dt="2020-09-14T11:07:01.498" v="363" actId="47"/>
        <pc:sldMkLst>
          <pc:docMk/>
          <pc:sldMk cId="752518231" sldId="430"/>
        </pc:sldMkLst>
      </pc:sldChg>
      <pc:sldChg chg="addSp delSp modSp mod delAnim modAnim">
        <pc:chgData name="Kulinich Bohdan" userId="48e65c9f34e137d0" providerId="LiveId" clId="{362B618E-91A3-4ED1-ADDA-0CAF171B63CD}" dt="2020-09-14T11:15:50.799" v="441" actId="1076"/>
        <pc:sldMkLst>
          <pc:docMk/>
          <pc:sldMk cId="301277507" sldId="461"/>
        </pc:sldMkLst>
        <pc:spChg chg="mod">
          <ac:chgData name="Kulinich Bohdan" userId="48e65c9f34e137d0" providerId="LiveId" clId="{362B618E-91A3-4ED1-ADDA-0CAF171B63CD}" dt="2020-09-14T11:15:50.799" v="441" actId="1076"/>
          <ac:spMkLst>
            <pc:docMk/>
            <pc:sldMk cId="301277507" sldId="461"/>
            <ac:spMk id="6" creationId="{4CD1B612-D16C-4F70-8335-78480BFE8EC8}"/>
          </ac:spMkLst>
        </pc:spChg>
        <pc:spChg chg="del">
          <ac:chgData name="Kulinich Bohdan" userId="48e65c9f34e137d0" providerId="LiveId" clId="{362B618E-91A3-4ED1-ADDA-0CAF171B63CD}" dt="2020-09-14T11:12:50.907" v="364" actId="478"/>
          <ac:spMkLst>
            <pc:docMk/>
            <pc:sldMk cId="301277507" sldId="461"/>
            <ac:spMk id="9" creationId="{5A64F4A1-AEC4-4398-9689-3176ECB86A37}"/>
          </ac:spMkLst>
        </pc:spChg>
        <pc:spChg chg="del">
          <ac:chgData name="Kulinich Bohdan" userId="48e65c9f34e137d0" providerId="LiveId" clId="{362B618E-91A3-4ED1-ADDA-0CAF171B63CD}" dt="2020-09-14T11:12:50.907" v="364" actId="478"/>
          <ac:spMkLst>
            <pc:docMk/>
            <pc:sldMk cId="301277507" sldId="461"/>
            <ac:spMk id="10" creationId="{A95146EB-9FE9-4E74-98A4-54CB2A7A6219}"/>
          </ac:spMkLst>
        </pc:spChg>
        <pc:spChg chg="add mod">
          <ac:chgData name="Kulinich Bohdan" userId="48e65c9f34e137d0" providerId="LiveId" clId="{362B618E-91A3-4ED1-ADDA-0CAF171B63CD}" dt="2020-09-14T11:14:06.167" v="380" actId="1076"/>
          <ac:spMkLst>
            <pc:docMk/>
            <pc:sldMk cId="301277507" sldId="461"/>
            <ac:spMk id="24" creationId="{6388AD52-D1B5-4C3D-9CF8-2AF78AD0D20F}"/>
          </ac:spMkLst>
        </pc:spChg>
        <pc:spChg chg="add mod">
          <ac:chgData name="Kulinich Bohdan" userId="48e65c9f34e137d0" providerId="LiveId" clId="{362B618E-91A3-4ED1-ADDA-0CAF171B63CD}" dt="2020-09-14T11:14:06.167" v="380" actId="1076"/>
          <ac:spMkLst>
            <pc:docMk/>
            <pc:sldMk cId="301277507" sldId="461"/>
            <ac:spMk id="25" creationId="{3AC6E2C9-D0BA-4826-99C3-CAD943B20A1F}"/>
          </ac:spMkLst>
        </pc:spChg>
        <pc:spChg chg="del">
          <ac:chgData name="Kulinich Bohdan" userId="48e65c9f34e137d0" providerId="LiveId" clId="{362B618E-91A3-4ED1-ADDA-0CAF171B63CD}" dt="2020-09-14T11:12:50.907" v="364" actId="478"/>
          <ac:spMkLst>
            <pc:docMk/>
            <pc:sldMk cId="301277507" sldId="461"/>
            <ac:spMk id="26" creationId="{1A0BB20A-7EF5-47C0-ADEB-1C751C9C82C4}"/>
          </ac:spMkLst>
        </pc:spChg>
        <pc:spChg chg="add mod">
          <ac:chgData name="Kulinich Bohdan" userId="48e65c9f34e137d0" providerId="LiveId" clId="{362B618E-91A3-4ED1-ADDA-0CAF171B63CD}" dt="2020-09-14T11:14:06.167" v="380" actId="1076"/>
          <ac:spMkLst>
            <pc:docMk/>
            <pc:sldMk cId="301277507" sldId="461"/>
            <ac:spMk id="27" creationId="{AE03B201-E302-48A4-8CD5-602688FAE132}"/>
          </ac:spMkLst>
        </pc:spChg>
        <pc:spChg chg="add mod">
          <ac:chgData name="Kulinich Bohdan" userId="48e65c9f34e137d0" providerId="LiveId" clId="{362B618E-91A3-4ED1-ADDA-0CAF171B63CD}" dt="2020-09-14T11:14:06.167" v="380" actId="1076"/>
          <ac:spMkLst>
            <pc:docMk/>
            <pc:sldMk cId="301277507" sldId="461"/>
            <ac:spMk id="28" creationId="{79BC4496-D9DC-4286-BD9B-33470A36E4B5}"/>
          </ac:spMkLst>
        </pc:spChg>
        <pc:spChg chg="add del mod">
          <ac:chgData name="Kulinich Bohdan" userId="48e65c9f34e137d0" providerId="LiveId" clId="{362B618E-91A3-4ED1-ADDA-0CAF171B63CD}" dt="2020-09-14T11:13:53.561" v="379" actId="478"/>
          <ac:spMkLst>
            <pc:docMk/>
            <pc:sldMk cId="301277507" sldId="461"/>
            <ac:spMk id="29" creationId="{7098C944-51D4-4BF5-B101-3B977E7FB681}"/>
          </ac:spMkLst>
        </pc:spChg>
        <pc:spChg chg="add mod">
          <ac:chgData name="Kulinich Bohdan" userId="48e65c9f34e137d0" providerId="LiveId" clId="{362B618E-91A3-4ED1-ADDA-0CAF171B63CD}" dt="2020-09-14T11:14:06.167" v="380" actId="1076"/>
          <ac:spMkLst>
            <pc:docMk/>
            <pc:sldMk cId="301277507" sldId="461"/>
            <ac:spMk id="30" creationId="{340879FB-740A-4893-BE15-0DBFE9F8DD0F}"/>
          </ac:spMkLst>
        </pc:spChg>
        <pc:spChg chg="add mod">
          <ac:chgData name="Kulinich Bohdan" userId="48e65c9f34e137d0" providerId="LiveId" clId="{362B618E-91A3-4ED1-ADDA-0CAF171B63CD}" dt="2020-09-14T11:14:06.167" v="380" actId="1076"/>
          <ac:spMkLst>
            <pc:docMk/>
            <pc:sldMk cId="301277507" sldId="461"/>
            <ac:spMk id="35" creationId="{1F9829FF-3405-44CE-8F20-533D2B01A4ED}"/>
          </ac:spMkLst>
        </pc:spChg>
        <pc:spChg chg="add del mod">
          <ac:chgData name="Kulinich Bohdan" userId="48e65c9f34e137d0" providerId="LiveId" clId="{362B618E-91A3-4ED1-ADDA-0CAF171B63CD}" dt="2020-09-14T11:13:25.262" v="371" actId="478"/>
          <ac:spMkLst>
            <pc:docMk/>
            <pc:sldMk cId="301277507" sldId="461"/>
            <ac:spMk id="36" creationId="{08517CCC-BD7A-4E9B-9725-2A1C58473817}"/>
          </ac:spMkLst>
        </pc:spChg>
        <pc:spChg chg="add mod">
          <ac:chgData name="Kulinich Bohdan" userId="48e65c9f34e137d0" providerId="LiveId" clId="{362B618E-91A3-4ED1-ADDA-0CAF171B63CD}" dt="2020-09-14T11:14:06.167" v="380" actId="1076"/>
          <ac:spMkLst>
            <pc:docMk/>
            <pc:sldMk cId="301277507" sldId="461"/>
            <ac:spMk id="38" creationId="{F81899BD-5CD0-4A94-BF76-B87CC9823825}"/>
          </ac:spMkLst>
        </pc:spChg>
        <pc:spChg chg="add del mod">
          <ac:chgData name="Kulinich Bohdan" userId="48e65c9f34e137d0" providerId="LiveId" clId="{362B618E-91A3-4ED1-ADDA-0CAF171B63CD}" dt="2020-09-14T11:13:27.622" v="373" actId="478"/>
          <ac:spMkLst>
            <pc:docMk/>
            <pc:sldMk cId="301277507" sldId="461"/>
            <ac:spMk id="39" creationId="{397ECA86-395B-4D08-9368-911C64BBD0C1}"/>
          </ac:spMkLst>
        </pc:spChg>
        <pc:spChg chg="add del mod">
          <ac:chgData name="Kulinich Bohdan" userId="48e65c9f34e137d0" providerId="LiveId" clId="{362B618E-91A3-4ED1-ADDA-0CAF171B63CD}" dt="2020-09-14T11:13:26.537" v="372" actId="478"/>
          <ac:spMkLst>
            <pc:docMk/>
            <pc:sldMk cId="301277507" sldId="461"/>
            <ac:spMk id="41" creationId="{FA19E1BF-AB14-48C0-9807-E081569411C0}"/>
          </ac:spMkLst>
        </pc:spChg>
        <pc:spChg chg="del">
          <ac:chgData name="Kulinich Bohdan" userId="48e65c9f34e137d0" providerId="LiveId" clId="{362B618E-91A3-4ED1-ADDA-0CAF171B63CD}" dt="2020-09-14T11:12:50.907" v="364" actId="478"/>
          <ac:spMkLst>
            <pc:docMk/>
            <pc:sldMk cId="301277507" sldId="461"/>
            <ac:spMk id="42" creationId="{5F5D6EFD-D127-4B8B-BBA9-8FB78ADC6A8D}"/>
          </ac:spMkLst>
        </pc:spChg>
        <pc:spChg chg="del">
          <ac:chgData name="Kulinich Bohdan" userId="48e65c9f34e137d0" providerId="LiveId" clId="{362B618E-91A3-4ED1-ADDA-0CAF171B63CD}" dt="2020-09-14T11:12:50.907" v="364" actId="478"/>
          <ac:spMkLst>
            <pc:docMk/>
            <pc:sldMk cId="301277507" sldId="461"/>
            <ac:spMk id="52" creationId="{9D1A6FDA-5319-47E4-85FD-CAAF2456D356}"/>
          </ac:spMkLst>
        </pc:spChg>
        <pc:picChg chg="del">
          <ac:chgData name="Kulinich Bohdan" userId="48e65c9f34e137d0" providerId="LiveId" clId="{362B618E-91A3-4ED1-ADDA-0CAF171B63CD}" dt="2020-09-14T11:12:50.907" v="364" actId="478"/>
          <ac:picMkLst>
            <pc:docMk/>
            <pc:sldMk cId="301277507" sldId="461"/>
            <ac:picMk id="31" creationId="{F41EB827-4763-4FC6-BC45-C901056D69BC}"/>
          </ac:picMkLst>
        </pc:picChg>
        <pc:picChg chg="del">
          <ac:chgData name="Kulinich Bohdan" userId="48e65c9f34e137d0" providerId="LiveId" clId="{362B618E-91A3-4ED1-ADDA-0CAF171B63CD}" dt="2020-09-14T11:12:52.897" v="365" actId="478"/>
          <ac:picMkLst>
            <pc:docMk/>
            <pc:sldMk cId="301277507" sldId="461"/>
            <ac:picMk id="32" creationId="{76D1CCAE-0C19-45D2-B55F-F72EBED49ACF}"/>
          </ac:picMkLst>
        </pc:picChg>
        <pc:picChg chg="del">
          <ac:chgData name="Kulinich Bohdan" userId="48e65c9f34e137d0" providerId="LiveId" clId="{362B618E-91A3-4ED1-ADDA-0CAF171B63CD}" dt="2020-09-14T11:12:53.520" v="366" actId="478"/>
          <ac:picMkLst>
            <pc:docMk/>
            <pc:sldMk cId="301277507" sldId="461"/>
            <ac:picMk id="33" creationId="{2459D0F4-9FD0-47E2-91D8-EF28EE996673}"/>
          </ac:picMkLst>
        </pc:picChg>
        <pc:picChg chg="del">
          <ac:chgData name="Kulinich Bohdan" userId="48e65c9f34e137d0" providerId="LiveId" clId="{362B618E-91A3-4ED1-ADDA-0CAF171B63CD}" dt="2020-09-14T11:12:50.907" v="364" actId="478"/>
          <ac:picMkLst>
            <pc:docMk/>
            <pc:sldMk cId="301277507" sldId="461"/>
            <ac:picMk id="34" creationId="{6FE9AA63-D2BF-4DB7-BBE3-AB43D88F5B10}"/>
          </ac:picMkLst>
        </pc:picChg>
        <pc:picChg chg="del">
          <ac:chgData name="Kulinich Bohdan" userId="48e65c9f34e137d0" providerId="LiveId" clId="{362B618E-91A3-4ED1-ADDA-0CAF171B63CD}" dt="2020-09-14T11:12:50.907" v="364" actId="478"/>
          <ac:picMkLst>
            <pc:docMk/>
            <pc:sldMk cId="301277507" sldId="461"/>
            <ac:picMk id="50" creationId="{3CD9F4E2-BD6B-4DFF-BF24-9F42C8BCB9DD}"/>
          </ac:picMkLst>
        </pc:picChg>
        <pc:cxnChg chg="add mod">
          <ac:chgData name="Kulinich Bohdan" userId="48e65c9f34e137d0" providerId="LiveId" clId="{362B618E-91A3-4ED1-ADDA-0CAF171B63CD}" dt="2020-09-14T11:14:06.167" v="380" actId="1076"/>
          <ac:cxnSpMkLst>
            <pc:docMk/>
            <pc:sldMk cId="301277507" sldId="461"/>
            <ac:cxnSpMk id="20" creationId="{967B8124-E5B2-421B-A78B-68092EDFE9BB}"/>
          </ac:cxnSpMkLst>
        </pc:cxnChg>
        <pc:cxnChg chg="del">
          <ac:chgData name="Kulinich Bohdan" userId="48e65c9f34e137d0" providerId="LiveId" clId="{362B618E-91A3-4ED1-ADDA-0CAF171B63CD}" dt="2020-09-14T11:12:50.907" v="364" actId="478"/>
          <ac:cxnSpMkLst>
            <pc:docMk/>
            <pc:sldMk cId="301277507" sldId="461"/>
            <ac:cxnSpMk id="21" creationId="{A7174BE0-F65A-42D0-B203-4DD28B6C63D4}"/>
          </ac:cxnSpMkLst>
        </pc:cxnChg>
        <pc:cxnChg chg="add mod">
          <ac:chgData name="Kulinich Bohdan" userId="48e65c9f34e137d0" providerId="LiveId" clId="{362B618E-91A3-4ED1-ADDA-0CAF171B63CD}" dt="2020-09-14T11:14:06.167" v="380" actId="1076"/>
          <ac:cxnSpMkLst>
            <pc:docMk/>
            <pc:sldMk cId="301277507" sldId="461"/>
            <ac:cxnSpMk id="22" creationId="{80094FDF-EED2-4156-A29E-D178F2779DDB}"/>
          </ac:cxnSpMkLst>
        </pc:cxnChg>
        <pc:cxnChg chg="add mod">
          <ac:chgData name="Kulinich Bohdan" userId="48e65c9f34e137d0" providerId="LiveId" clId="{362B618E-91A3-4ED1-ADDA-0CAF171B63CD}" dt="2020-09-14T11:14:06.167" v="380" actId="1076"/>
          <ac:cxnSpMkLst>
            <pc:docMk/>
            <pc:sldMk cId="301277507" sldId="461"/>
            <ac:cxnSpMk id="23" creationId="{CAD67394-C4BB-4DA7-9EFD-09DFC53589C5}"/>
          </ac:cxnSpMkLst>
        </pc:cxnChg>
        <pc:cxnChg chg="del">
          <ac:chgData name="Kulinich Bohdan" userId="48e65c9f34e137d0" providerId="LiveId" clId="{362B618E-91A3-4ED1-ADDA-0CAF171B63CD}" dt="2020-09-14T11:12:50.907" v="364" actId="478"/>
          <ac:cxnSpMkLst>
            <pc:docMk/>
            <pc:sldMk cId="301277507" sldId="461"/>
            <ac:cxnSpMk id="37" creationId="{21B47917-93C0-46F0-865E-2E67D2AADFD2}"/>
          </ac:cxnSpMkLst>
        </pc:cxnChg>
        <pc:cxnChg chg="del">
          <ac:chgData name="Kulinich Bohdan" userId="48e65c9f34e137d0" providerId="LiveId" clId="{362B618E-91A3-4ED1-ADDA-0CAF171B63CD}" dt="2020-09-14T11:12:50.907" v="364" actId="478"/>
          <ac:cxnSpMkLst>
            <pc:docMk/>
            <pc:sldMk cId="301277507" sldId="461"/>
            <ac:cxnSpMk id="40" creationId="{6EC82FCC-48D7-413D-85E1-3825FC8758A6}"/>
          </ac:cxnSpMkLst>
        </pc:cxnChg>
      </pc:sldChg>
      <pc:sldChg chg="del">
        <pc:chgData name="Kulinich Bohdan" userId="48e65c9f34e137d0" providerId="LiveId" clId="{362B618E-91A3-4ED1-ADDA-0CAF171B63CD}" dt="2020-09-16T17:27:13.415" v="1569" actId="47"/>
        <pc:sldMkLst>
          <pc:docMk/>
          <pc:sldMk cId="1071148182" sldId="475"/>
        </pc:sldMkLst>
      </pc:sldChg>
      <pc:sldChg chg="del">
        <pc:chgData name="Kulinich Bohdan" userId="48e65c9f34e137d0" providerId="LiveId" clId="{362B618E-91A3-4ED1-ADDA-0CAF171B63CD}" dt="2020-09-16T17:27:17.298" v="1571" actId="47"/>
        <pc:sldMkLst>
          <pc:docMk/>
          <pc:sldMk cId="2993543623" sldId="476"/>
        </pc:sldMkLst>
      </pc:sldChg>
      <pc:sldChg chg="del">
        <pc:chgData name="Kulinich Bohdan" userId="48e65c9f34e137d0" providerId="LiveId" clId="{362B618E-91A3-4ED1-ADDA-0CAF171B63CD}" dt="2020-09-16T17:27:15.552" v="1570" actId="47"/>
        <pc:sldMkLst>
          <pc:docMk/>
          <pc:sldMk cId="2325420514" sldId="477"/>
        </pc:sldMkLst>
      </pc:sldChg>
      <pc:sldChg chg="addSp delSp modSp mod addAnim delAnim modAnim">
        <pc:chgData name="Kulinich Bohdan" userId="48e65c9f34e137d0" providerId="LiveId" clId="{362B618E-91A3-4ED1-ADDA-0CAF171B63CD}" dt="2020-09-14T11:06:45.281" v="361" actId="1076"/>
        <pc:sldMkLst>
          <pc:docMk/>
          <pc:sldMk cId="2276212965" sldId="478"/>
        </pc:sldMkLst>
        <pc:spChg chg="mod">
          <ac:chgData name="Kulinich Bohdan" userId="48e65c9f34e137d0" providerId="LiveId" clId="{362B618E-91A3-4ED1-ADDA-0CAF171B63CD}" dt="2020-09-14T10:34:48.226" v="90" actId="1076"/>
          <ac:spMkLst>
            <pc:docMk/>
            <pc:sldMk cId="2276212965" sldId="478"/>
            <ac:spMk id="7" creationId="{00000000-0000-0000-0000-000000000000}"/>
          </ac:spMkLst>
        </pc:spChg>
        <pc:spChg chg="del">
          <ac:chgData name="Kulinich Bohdan" userId="48e65c9f34e137d0" providerId="LiveId" clId="{362B618E-91A3-4ED1-ADDA-0CAF171B63CD}" dt="2020-09-14T10:35:41.928" v="93" actId="478"/>
          <ac:spMkLst>
            <pc:docMk/>
            <pc:sldMk cId="2276212965" sldId="478"/>
            <ac:spMk id="26" creationId="{B076278D-0A67-4FC8-9B7D-4EBE5199CCE5}"/>
          </ac:spMkLst>
        </pc:spChg>
        <pc:spChg chg="del">
          <ac:chgData name="Kulinich Bohdan" userId="48e65c9f34e137d0" providerId="LiveId" clId="{362B618E-91A3-4ED1-ADDA-0CAF171B63CD}" dt="2020-09-14T10:35:41.928" v="93" actId="478"/>
          <ac:spMkLst>
            <pc:docMk/>
            <pc:sldMk cId="2276212965" sldId="478"/>
            <ac:spMk id="27" creationId="{26613C79-11B8-47FA-821B-5FE15AAA4752}"/>
          </ac:spMkLst>
        </pc:spChg>
        <pc:spChg chg="del">
          <ac:chgData name="Kulinich Bohdan" userId="48e65c9f34e137d0" providerId="LiveId" clId="{362B618E-91A3-4ED1-ADDA-0CAF171B63CD}" dt="2020-09-14T10:35:41.928" v="93" actId="478"/>
          <ac:spMkLst>
            <pc:docMk/>
            <pc:sldMk cId="2276212965" sldId="478"/>
            <ac:spMk id="28" creationId="{4171163E-489C-4E01-B8BE-E30B948AC6BE}"/>
          </ac:spMkLst>
        </pc:spChg>
        <pc:spChg chg="del">
          <ac:chgData name="Kulinich Bohdan" userId="48e65c9f34e137d0" providerId="LiveId" clId="{362B618E-91A3-4ED1-ADDA-0CAF171B63CD}" dt="2020-09-14T10:35:41.928" v="93" actId="478"/>
          <ac:spMkLst>
            <pc:docMk/>
            <pc:sldMk cId="2276212965" sldId="478"/>
            <ac:spMk id="29" creationId="{7767C6CC-3635-4E31-AF6C-E4F640592648}"/>
          </ac:spMkLst>
        </pc:spChg>
        <pc:spChg chg="del">
          <ac:chgData name="Kulinich Bohdan" userId="48e65c9f34e137d0" providerId="LiveId" clId="{362B618E-91A3-4ED1-ADDA-0CAF171B63CD}" dt="2020-09-14T10:35:41.928" v="93" actId="478"/>
          <ac:spMkLst>
            <pc:docMk/>
            <pc:sldMk cId="2276212965" sldId="478"/>
            <ac:spMk id="30" creationId="{960F120E-EFA0-4AC6-922A-D1DE566A3FB5}"/>
          </ac:spMkLst>
        </pc:spChg>
        <pc:spChg chg="del">
          <ac:chgData name="Kulinich Bohdan" userId="48e65c9f34e137d0" providerId="LiveId" clId="{362B618E-91A3-4ED1-ADDA-0CAF171B63CD}" dt="2020-09-14T10:35:41.928" v="93" actId="478"/>
          <ac:spMkLst>
            <pc:docMk/>
            <pc:sldMk cId="2276212965" sldId="478"/>
            <ac:spMk id="31" creationId="{7A0D0596-8D73-4F2D-94A7-4116CCD13789}"/>
          </ac:spMkLst>
        </pc:spChg>
        <pc:spChg chg="del">
          <ac:chgData name="Kulinich Bohdan" userId="48e65c9f34e137d0" providerId="LiveId" clId="{362B618E-91A3-4ED1-ADDA-0CAF171B63CD}" dt="2020-09-14T10:35:41.928" v="93" actId="478"/>
          <ac:spMkLst>
            <pc:docMk/>
            <pc:sldMk cId="2276212965" sldId="478"/>
            <ac:spMk id="32" creationId="{A43390FE-F669-41FE-BD4E-2A76CFCE1FDA}"/>
          </ac:spMkLst>
        </pc:spChg>
        <pc:spChg chg="del">
          <ac:chgData name="Kulinich Bohdan" userId="48e65c9f34e137d0" providerId="LiveId" clId="{362B618E-91A3-4ED1-ADDA-0CAF171B63CD}" dt="2020-09-14T10:35:41.928" v="93" actId="478"/>
          <ac:spMkLst>
            <pc:docMk/>
            <pc:sldMk cId="2276212965" sldId="478"/>
            <ac:spMk id="33" creationId="{520B6561-AE66-4426-9AFE-C23CF2A2C0A6}"/>
          </ac:spMkLst>
        </pc:spChg>
        <pc:spChg chg="del">
          <ac:chgData name="Kulinich Bohdan" userId="48e65c9f34e137d0" providerId="LiveId" clId="{362B618E-91A3-4ED1-ADDA-0CAF171B63CD}" dt="2020-09-14T10:35:41.928" v="93" actId="478"/>
          <ac:spMkLst>
            <pc:docMk/>
            <pc:sldMk cId="2276212965" sldId="478"/>
            <ac:spMk id="34" creationId="{24B4E8AA-EED3-487E-BAA6-848D98F580E3}"/>
          </ac:spMkLst>
        </pc:spChg>
        <pc:spChg chg="add mod">
          <ac:chgData name="Kulinich Bohdan" userId="48e65c9f34e137d0" providerId="LiveId" clId="{362B618E-91A3-4ED1-ADDA-0CAF171B63CD}" dt="2020-09-14T10:36:44.850" v="138" actId="1076"/>
          <ac:spMkLst>
            <pc:docMk/>
            <pc:sldMk cId="2276212965" sldId="478"/>
            <ac:spMk id="35" creationId="{3D567D17-46F7-4FFD-BEDF-5ECF3D2E95E9}"/>
          </ac:spMkLst>
        </pc:spChg>
        <pc:spChg chg="mod">
          <ac:chgData name="Kulinich Bohdan" userId="48e65c9f34e137d0" providerId="LiveId" clId="{362B618E-91A3-4ED1-ADDA-0CAF171B63CD}" dt="2020-09-14T11:05:26.027" v="240" actId="2711"/>
          <ac:spMkLst>
            <pc:docMk/>
            <pc:sldMk cId="2276212965" sldId="478"/>
            <ac:spMk id="36" creationId="{A02577AC-0EC2-41FD-8B9D-F20D72824053}"/>
          </ac:spMkLst>
        </pc:spChg>
        <pc:spChg chg="mod">
          <ac:chgData name="Kulinich Bohdan" userId="48e65c9f34e137d0" providerId="LiveId" clId="{362B618E-91A3-4ED1-ADDA-0CAF171B63CD}" dt="2020-09-14T11:05:43.689" v="292" actId="20577"/>
          <ac:spMkLst>
            <pc:docMk/>
            <pc:sldMk cId="2276212965" sldId="478"/>
            <ac:spMk id="37" creationId="{43FE20F1-E747-466A-A7A5-AE928F47FAAE}"/>
          </ac:spMkLst>
        </pc:spChg>
        <pc:spChg chg="mod">
          <ac:chgData name="Kulinich Bohdan" userId="48e65c9f34e137d0" providerId="LiveId" clId="{362B618E-91A3-4ED1-ADDA-0CAF171B63CD}" dt="2020-09-14T11:05:55.937" v="328" actId="20577"/>
          <ac:spMkLst>
            <pc:docMk/>
            <pc:sldMk cId="2276212965" sldId="478"/>
            <ac:spMk id="38" creationId="{C262BE1A-7BF2-443A-9451-BC23D264B16E}"/>
          </ac:spMkLst>
        </pc:spChg>
        <pc:spChg chg="add del mod">
          <ac:chgData name="Kulinich Bohdan" userId="48e65c9f34e137d0" providerId="LiveId" clId="{362B618E-91A3-4ED1-ADDA-0CAF171B63CD}" dt="2020-09-14T11:06:45.281" v="361" actId="1076"/>
          <ac:spMkLst>
            <pc:docMk/>
            <pc:sldMk cId="2276212965" sldId="478"/>
            <ac:spMk id="39" creationId="{09C74572-FCB8-4F0C-B23A-F0E7A5D229AE}"/>
          </ac:spMkLst>
        </pc:spChg>
        <pc:spChg chg="add mod">
          <ac:chgData name="Kulinich Bohdan" userId="48e65c9f34e137d0" providerId="LiveId" clId="{362B618E-91A3-4ED1-ADDA-0CAF171B63CD}" dt="2020-09-14T10:36:47.994" v="140" actId="1076"/>
          <ac:spMkLst>
            <pc:docMk/>
            <pc:sldMk cId="2276212965" sldId="478"/>
            <ac:spMk id="40" creationId="{1DF464D7-E889-4D03-8088-13214C81CEA0}"/>
          </ac:spMkLst>
        </pc:spChg>
        <pc:spChg chg="add mod">
          <ac:chgData name="Kulinich Bohdan" userId="48e65c9f34e137d0" providerId="LiveId" clId="{362B618E-91A3-4ED1-ADDA-0CAF171B63CD}" dt="2020-09-14T10:36:54.957" v="144" actId="20577"/>
          <ac:spMkLst>
            <pc:docMk/>
            <pc:sldMk cId="2276212965" sldId="478"/>
            <ac:spMk id="41" creationId="{E5162AAD-619D-4E12-AFB9-3DF8C1304BA1}"/>
          </ac:spMkLst>
        </pc:spChg>
        <pc:spChg chg="add mod">
          <ac:chgData name="Kulinich Bohdan" userId="48e65c9f34e137d0" providerId="LiveId" clId="{362B618E-91A3-4ED1-ADDA-0CAF171B63CD}" dt="2020-09-14T11:01:56.103" v="197" actId="1076"/>
          <ac:spMkLst>
            <pc:docMk/>
            <pc:sldMk cId="2276212965" sldId="478"/>
            <ac:spMk id="42" creationId="{3A8EAB13-0E99-4996-BA06-5D397C9E18A9}"/>
          </ac:spMkLst>
        </pc:spChg>
        <pc:spChg chg="add mod">
          <ac:chgData name="Kulinich Bohdan" userId="48e65c9f34e137d0" providerId="LiveId" clId="{362B618E-91A3-4ED1-ADDA-0CAF171B63CD}" dt="2020-09-14T11:01:56.103" v="197" actId="1076"/>
          <ac:spMkLst>
            <pc:docMk/>
            <pc:sldMk cId="2276212965" sldId="478"/>
            <ac:spMk id="43" creationId="{A3EB814D-1757-435F-B1BB-DC41A9401F6C}"/>
          </ac:spMkLst>
        </pc:spChg>
        <pc:spChg chg="add mod">
          <ac:chgData name="Kulinich Bohdan" userId="48e65c9f34e137d0" providerId="LiveId" clId="{362B618E-91A3-4ED1-ADDA-0CAF171B63CD}" dt="2020-09-14T10:41:59.346" v="191" actId="1076"/>
          <ac:spMkLst>
            <pc:docMk/>
            <pc:sldMk cId="2276212965" sldId="478"/>
            <ac:spMk id="44" creationId="{EFA06419-D36E-45DA-B768-F427BF7E1D59}"/>
          </ac:spMkLst>
        </pc:spChg>
        <pc:spChg chg="add mod">
          <ac:chgData name="Kulinich Bohdan" userId="48e65c9f34e137d0" providerId="LiveId" clId="{362B618E-91A3-4ED1-ADDA-0CAF171B63CD}" dt="2020-09-14T10:41:59.346" v="191" actId="1076"/>
          <ac:spMkLst>
            <pc:docMk/>
            <pc:sldMk cId="2276212965" sldId="478"/>
            <ac:spMk id="45" creationId="{7D90A06A-A26B-44D4-8B62-B407930CBDEE}"/>
          </ac:spMkLst>
        </pc:spChg>
        <pc:spChg chg="add mod">
          <ac:chgData name="Kulinich Bohdan" userId="48e65c9f34e137d0" providerId="LiveId" clId="{362B618E-91A3-4ED1-ADDA-0CAF171B63CD}" dt="2020-09-14T11:03:49.743" v="223" actId="20577"/>
          <ac:spMkLst>
            <pc:docMk/>
            <pc:sldMk cId="2276212965" sldId="478"/>
            <ac:spMk id="46" creationId="{270A2A44-EB15-4C79-B031-F975005A51EF}"/>
          </ac:spMkLst>
        </pc:spChg>
        <pc:spChg chg="add mod">
          <ac:chgData name="Kulinich Bohdan" userId="48e65c9f34e137d0" providerId="LiveId" clId="{362B618E-91A3-4ED1-ADDA-0CAF171B63CD}" dt="2020-09-14T11:04:47.893" v="235" actId="14100"/>
          <ac:spMkLst>
            <pc:docMk/>
            <pc:sldMk cId="2276212965" sldId="478"/>
            <ac:spMk id="47" creationId="{24993898-009C-4667-B821-5A9AC7E7CACC}"/>
          </ac:spMkLst>
        </pc:spChg>
        <pc:spChg chg="add mod">
          <ac:chgData name="Kulinich Bohdan" userId="48e65c9f34e137d0" providerId="LiveId" clId="{362B618E-91A3-4ED1-ADDA-0CAF171B63CD}" dt="2020-09-14T11:04:58.369" v="236" actId="20577"/>
          <ac:spMkLst>
            <pc:docMk/>
            <pc:sldMk cId="2276212965" sldId="478"/>
            <ac:spMk id="48" creationId="{DB17BEAB-3FD5-43DA-A30A-E83C06032678}"/>
          </ac:spMkLst>
        </pc:spChg>
        <pc:spChg chg="add mod">
          <ac:chgData name="Kulinich Bohdan" userId="48e65c9f34e137d0" providerId="LiveId" clId="{362B618E-91A3-4ED1-ADDA-0CAF171B63CD}" dt="2020-09-14T11:05:00.342" v="237" actId="20577"/>
          <ac:spMkLst>
            <pc:docMk/>
            <pc:sldMk cId="2276212965" sldId="478"/>
            <ac:spMk id="49" creationId="{5D6C92A9-D4D8-4B88-BC70-A5C231B96877}"/>
          </ac:spMkLst>
        </pc:spChg>
        <pc:picChg chg="add del mod">
          <ac:chgData name="Kulinich Bohdan" userId="48e65c9f34e137d0" providerId="LiveId" clId="{362B618E-91A3-4ED1-ADDA-0CAF171B63CD}" dt="2020-09-14T11:04:38.168" v="231" actId="478"/>
          <ac:picMkLst>
            <pc:docMk/>
            <pc:sldMk cId="2276212965" sldId="478"/>
            <ac:picMk id="50" creationId="{0323FF29-AFDF-4C46-94E8-3E4952A631E8}"/>
          </ac:picMkLst>
        </pc:picChg>
        <pc:cxnChg chg="del">
          <ac:chgData name="Kulinich Bohdan" userId="48e65c9f34e137d0" providerId="LiveId" clId="{362B618E-91A3-4ED1-ADDA-0CAF171B63CD}" dt="2020-09-14T10:35:41.928" v="93" actId="478"/>
          <ac:cxnSpMkLst>
            <pc:docMk/>
            <pc:sldMk cId="2276212965" sldId="478"/>
            <ac:cxnSpMk id="11" creationId="{A7E2008C-E9EB-4EBD-8BCF-F7D9426F4FBB}"/>
          </ac:cxnSpMkLst>
        </pc:cxnChg>
        <pc:cxnChg chg="del">
          <ac:chgData name="Kulinich Bohdan" userId="48e65c9f34e137d0" providerId="LiveId" clId="{362B618E-91A3-4ED1-ADDA-0CAF171B63CD}" dt="2020-09-14T10:35:41.928" v="93" actId="478"/>
          <ac:cxnSpMkLst>
            <pc:docMk/>
            <pc:sldMk cId="2276212965" sldId="478"/>
            <ac:cxnSpMk id="14" creationId="{E71E3521-FFA1-46F9-A1E9-64D80AC45B59}"/>
          </ac:cxnSpMkLst>
        </pc:cxnChg>
        <pc:cxnChg chg="del">
          <ac:chgData name="Kulinich Bohdan" userId="48e65c9f34e137d0" providerId="LiveId" clId="{362B618E-91A3-4ED1-ADDA-0CAF171B63CD}" dt="2020-09-14T10:35:41.928" v="93" actId="478"/>
          <ac:cxnSpMkLst>
            <pc:docMk/>
            <pc:sldMk cId="2276212965" sldId="478"/>
            <ac:cxnSpMk id="17" creationId="{E0AD4FD2-D242-40C8-BC73-A46853E1E3B5}"/>
          </ac:cxnSpMkLst>
        </pc:cxnChg>
        <pc:cxnChg chg="del">
          <ac:chgData name="Kulinich Bohdan" userId="48e65c9f34e137d0" providerId="LiveId" clId="{362B618E-91A3-4ED1-ADDA-0CAF171B63CD}" dt="2020-09-14T10:35:41.928" v="93" actId="478"/>
          <ac:cxnSpMkLst>
            <pc:docMk/>
            <pc:sldMk cId="2276212965" sldId="478"/>
            <ac:cxnSpMk id="21" creationId="{E836CC9D-E924-4548-A665-F87CF1836F0D}"/>
          </ac:cxnSpMkLst>
        </pc:cxnChg>
        <pc:cxnChg chg="add mod">
          <ac:chgData name="Kulinich Bohdan" userId="48e65c9f34e137d0" providerId="LiveId" clId="{362B618E-91A3-4ED1-ADDA-0CAF171B63CD}" dt="2020-09-14T10:35:59.631" v="103" actId="14100"/>
          <ac:cxnSpMkLst>
            <pc:docMk/>
            <pc:sldMk cId="2276212965" sldId="478"/>
            <ac:cxnSpMk id="22" creationId="{08437966-F952-4AE6-A3EC-55F87C888153}"/>
          </ac:cxnSpMkLst>
        </pc:cxnChg>
        <pc:cxnChg chg="add mod">
          <ac:chgData name="Kulinich Bohdan" userId="48e65c9f34e137d0" providerId="LiveId" clId="{362B618E-91A3-4ED1-ADDA-0CAF171B63CD}" dt="2020-09-14T10:36:03.491" v="105" actId="14100"/>
          <ac:cxnSpMkLst>
            <pc:docMk/>
            <pc:sldMk cId="2276212965" sldId="478"/>
            <ac:cxnSpMk id="24" creationId="{ED4D4D4A-A572-47EC-95C3-7813DCE48BC0}"/>
          </ac:cxnSpMkLst>
        </pc:cxnChg>
        <pc:cxnChg chg="add mod">
          <ac:chgData name="Kulinich Bohdan" userId="48e65c9f34e137d0" providerId="LiveId" clId="{362B618E-91A3-4ED1-ADDA-0CAF171B63CD}" dt="2020-09-14T10:36:18.535" v="110" actId="14100"/>
          <ac:cxnSpMkLst>
            <pc:docMk/>
            <pc:sldMk cId="2276212965" sldId="478"/>
            <ac:cxnSpMk id="25" creationId="{0E0D61E4-5EEA-4CC1-9901-6E13CE487140}"/>
          </ac:cxnSpMkLst>
        </pc:cxnChg>
      </pc:sldChg>
      <pc:sldChg chg="del">
        <pc:chgData name="Kulinich Bohdan" userId="48e65c9f34e137d0" providerId="LiveId" clId="{362B618E-91A3-4ED1-ADDA-0CAF171B63CD}" dt="2020-09-16T17:27:18.533" v="1572" actId="47"/>
        <pc:sldMkLst>
          <pc:docMk/>
          <pc:sldMk cId="1900762418" sldId="480"/>
        </pc:sldMkLst>
      </pc:sldChg>
      <pc:sldChg chg="add del">
        <pc:chgData name="Kulinich Bohdan" userId="48e65c9f34e137d0" providerId="LiveId" clId="{362B618E-91A3-4ED1-ADDA-0CAF171B63CD}" dt="2020-09-14T11:07:00.675" v="362" actId="47"/>
        <pc:sldMkLst>
          <pc:docMk/>
          <pc:sldMk cId="1577022844" sldId="481"/>
        </pc:sldMkLst>
      </pc:sldChg>
      <pc:sldChg chg="addSp delSp modSp add mod delAnim modAnim">
        <pc:chgData name="Kulinich Bohdan" userId="48e65c9f34e137d0" providerId="LiveId" clId="{362B618E-91A3-4ED1-ADDA-0CAF171B63CD}" dt="2020-09-14T12:41:49.211" v="679" actId="14429"/>
        <pc:sldMkLst>
          <pc:docMk/>
          <pc:sldMk cId="1619723263" sldId="481"/>
        </pc:sldMkLst>
        <pc:spChg chg="mod ord">
          <ac:chgData name="Kulinich Bohdan" userId="48e65c9f34e137d0" providerId="LiveId" clId="{362B618E-91A3-4ED1-ADDA-0CAF171B63CD}" dt="2020-09-14T11:28:46.487" v="608" actId="14100"/>
          <ac:spMkLst>
            <pc:docMk/>
            <pc:sldMk cId="1619723263" sldId="481"/>
            <ac:spMk id="6" creationId="{4CD1B612-D16C-4F70-8335-78480BFE8EC8}"/>
          </ac:spMkLst>
        </pc:spChg>
        <pc:spChg chg="mod">
          <ac:chgData name="Kulinich Bohdan" userId="48e65c9f34e137d0" providerId="LiveId" clId="{362B618E-91A3-4ED1-ADDA-0CAF171B63CD}" dt="2020-09-14T12:38:59.772" v="643" actId="1076"/>
          <ac:spMkLst>
            <pc:docMk/>
            <pc:sldMk cId="1619723263" sldId="481"/>
            <ac:spMk id="29" creationId="{F288ACD2-57BD-41AF-95A6-13B127229FFD}"/>
          </ac:spMkLst>
        </pc:spChg>
        <pc:spChg chg="mod">
          <ac:chgData name="Kulinich Bohdan" userId="48e65c9f34e137d0" providerId="LiveId" clId="{362B618E-91A3-4ED1-ADDA-0CAF171B63CD}" dt="2020-09-14T12:39:03.182" v="644" actId="1076"/>
          <ac:spMkLst>
            <pc:docMk/>
            <pc:sldMk cId="1619723263" sldId="481"/>
            <ac:spMk id="30" creationId="{87717861-EB20-41C8-AEAF-FB1B8AE9C625}"/>
          </ac:spMkLst>
        </pc:spChg>
        <pc:spChg chg="mod">
          <ac:chgData name="Kulinich Bohdan" userId="48e65c9f34e137d0" providerId="LiveId" clId="{362B618E-91A3-4ED1-ADDA-0CAF171B63CD}" dt="2020-09-14T12:39:19.682" v="650" actId="14100"/>
          <ac:spMkLst>
            <pc:docMk/>
            <pc:sldMk cId="1619723263" sldId="481"/>
            <ac:spMk id="31" creationId="{933EBDFB-DBE8-45FF-8485-B22929936280}"/>
          </ac:spMkLst>
        </pc:spChg>
        <pc:spChg chg="mod">
          <ac:chgData name="Kulinich Bohdan" userId="48e65c9f34e137d0" providerId="LiveId" clId="{362B618E-91A3-4ED1-ADDA-0CAF171B63CD}" dt="2020-09-14T12:38:46.032" v="638" actId="1076"/>
          <ac:spMkLst>
            <pc:docMk/>
            <pc:sldMk cId="1619723263" sldId="481"/>
            <ac:spMk id="32" creationId="{58B270A4-127E-4453-9244-18F50E94DF05}"/>
          </ac:spMkLst>
        </pc:spChg>
        <pc:spChg chg="mod">
          <ac:chgData name="Kulinich Bohdan" userId="48e65c9f34e137d0" providerId="LiveId" clId="{362B618E-91A3-4ED1-ADDA-0CAF171B63CD}" dt="2020-09-14T12:38:48.499" v="639" actId="1076"/>
          <ac:spMkLst>
            <pc:docMk/>
            <pc:sldMk cId="1619723263" sldId="481"/>
            <ac:spMk id="33" creationId="{F93FAFC4-0BAF-40F8-BD5F-9E15FA6561E0}"/>
          </ac:spMkLst>
        </pc:spChg>
        <pc:spChg chg="add mod">
          <ac:chgData name="Kulinich Bohdan" userId="48e65c9f34e137d0" providerId="LiveId" clId="{362B618E-91A3-4ED1-ADDA-0CAF171B63CD}" dt="2020-09-14T12:38:54.451" v="642" actId="20577"/>
          <ac:spMkLst>
            <pc:docMk/>
            <pc:sldMk cId="1619723263" sldId="481"/>
            <ac:spMk id="35" creationId="{E480DCB2-8097-4069-9D04-F8AC2AC5F95B}"/>
          </ac:spMkLst>
        </pc:spChg>
        <pc:spChg chg="mod">
          <ac:chgData name="Kulinich Bohdan" userId="48e65c9f34e137d0" providerId="LiveId" clId="{362B618E-91A3-4ED1-ADDA-0CAF171B63CD}" dt="2020-09-14T12:39:40.873" v="654" actId="20577"/>
          <ac:spMkLst>
            <pc:docMk/>
            <pc:sldMk cId="1619723263" sldId="481"/>
            <ac:spMk id="38" creationId="{6C1BC499-E1E0-46D3-A4DF-F834C8F19985}"/>
          </ac:spMkLst>
        </pc:spChg>
        <pc:spChg chg="mod">
          <ac:chgData name="Kulinich Bohdan" userId="48e65c9f34e137d0" providerId="LiveId" clId="{362B618E-91A3-4ED1-ADDA-0CAF171B63CD}" dt="2020-09-14T12:39:47.541" v="657" actId="20577"/>
          <ac:spMkLst>
            <pc:docMk/>
            <pc:sldMk cId="1619723263" sldId="481"/>
            <ac:spMk id="39" creationId="{69A9A5CF-BD63-40C5-A1AA-5ED0EEFB2E3D}"/>
          </ac:spMkLst>
        </pc:spChg>
        <pc:spChg chg="mod">
          <ac:chgData name="Kulinich Bohdan" userId="48e65c9f34e137d0" providerId="LiveId" clId="{362B618E-91A3-4ED1-ADDA-0CAF171B63CD}" dt="2020-09-14T12:39:43.311" v="655" actId="20577"/>
          <ac:spMkLst>
            <pc:docMk/>
            <pc:sldMk cId="1619723263" sldId="481"/>
            <ac:spMk id="40" creationId="{65FAD1AB-8EFC-433A-9398-1BEDE1E86B8F}"/>
          </ac:spMkLst>
        </pc:spChg>
        <pc:spChg chg="mod">
          <ac:chgData name="Kulinich Bohdan" userId="48e65c9f34e137d0" providerId="LiveId" clId="{362B618E-91A3-4ED1-ADDA-0CAF171B63CD}" dt="2020-09-14T12:39:45.291" v="656" actId="20577"/>
          <ac:spMkLst>
            <pc:docMk/>
            <pc:sldMk cId="1619723263" sldId="481"/>
            <ac:spMk id="41" creationId="{1EE9B735-165C-4C2F-823A-8FDC56334C32}"/>
          </ac:spMkLst>
        </pc:spChg>
        <pc:spChg chg="mod">
          <ac:chgData name="Kulinich Bohdan" userId="48e65c9f34e137d0" providerId="LiveId" clId="{362B618E-91A3-4ED1-ADDA-0CAF171B63CD}" dt="2020-09-14T12:39:49.526" v="658" actId="20577"/>
          <ac:spMkLst>
            <pc:docMk/>
            <pc:sldMk cId="1619723263" sldId="481"/>
            <ac:spMk id="42" creationId="{7F66DF90-53B6-40FE-A179-DAE34EE510DF}"/>
          </ac:spMkLst>
        </pc:spChg>
        <pc:spChg chg="mod">
          <ac:chgData name="Kulinich Bohdan" userId="48e65c9f34e137d0" providerId="LiveId" clId="{362B618E-91A3-4ED1-ADDA-0CAF171B63CD}" dt="2020-09-14T11:27:11.871" v="444" actId="20577"/>
          <ac:spMkLst>
            <pc:docMk/>
            <pc:sldMk cId="1619723263" sldId="481"/>
            <ac:spMk id="51" creationId="{86BC9140-E395-435D-A852-213A1317C46C}"/>
          </ac:spMkLst>
        </pc:spChg>
        <pc:spChg chg="mod">
          <ac:chgData name="Kulinich Bohdan" userId="48e65c9f34e137d0" providerId="LiveId" clId="{362B618E-91A3-4ED1-ADDA-0CAF171B63CD}" dt="2020-09-14T12:41:10.211" v="670" actId="16959"/>
          <ac:spMkLst>
            <pc:docMk/>
            <pc:sldMk cId="1619723263" sldId="481"/>
            <ac:spMk id="55" creationId="{72CA1F2B-2631-44E9-9522-1740C1234BEA}"/>
          </ac:spMkLst>
        </pc:spChg>
        <pc:spChg chg="mod">
          <ac:chgData name="Kulinich Bohdan" userId="48e65c9f34e137d0" providerId="LiveId" clId="{362B618E-91A3-4ED1-ADDA-0CAF171B63CD}" dt="2020-09-14T12:41:00.146" v="666" actId="16959"/>
          <ac:spMkLst>
            <pc:docMk/>
            <pc:sldMk cId="1619723263" sldId="481"/>
            <ac:spMk id="56" creationId="{737F6879-8F2C-441A-888A-EA3A4C5D92A1}"/>
          </ac:spMkLst>
        </pc:spChg>
        <pc:spChg chg="mod">
          <ac:chgData name="Kulinich Bohdan" userId="48e65c9f34e137d0" providerId="LiveId" clId="{362B618E-91A3-4ED1-ADDA-0CAF171B63CD}" dt="2020-09-14T12:41:15.711" v="678" actId="16959"/>
          <ac:spMkLst>
            <pc:docMk/>
            <pc:sldMk cId="1619723263" sldId="481"/>
            <ac:spMk id="57" creationId="{8C59749D-34C9-4FDA-8CE2-773DD55890E6}"/>
          </ac:spMkLst>
        </pc:spChg>
        <pc:picChg chg="add mod modVis">
          <ac:chgData name="Kulinich Bohdan" userId="48e65c9f34e137d0" providerId="LiveId" clId="{362B618E-91A3-4ED1-ADDA-0CAF171B63CD}" dt="2020-09-14T12:41:49.211" v="679" actId="14429"/>
          <ac:picMkLst>
            <pc:docMk/>
            <pc:sldMk cId="1619723263" sldId="481"/>
            <ac:picMk id="23" creationId="{1392BA1A-DD5E-4481-B365-E50C9AA0C384}"/>
          </ac:picMkLst>
        </pc:picChg>
        <pc:picChg chg="add del mod ord">
          <ac:chgData name="Kulinich Bohdan" userId="48e65c9f34e137d0" providerId="LiveId" clId="{362B618E-91A3-4ED1-ADDA-0CAF171B63CD}" dt="2020-09-14T12:38:30.681" v="634" actId="478"/>
          <ac:picMkLst>
            <pc:docMk/>
            <pc:sldMk cId="1619723263" sldId="481"/>
            <ac:picMk id="24" creationId="{1D09F880-F718-4CEB-BDCE-06E7D9B85CD3}"/>
          </ac:picMkLst>
        </pc:picChg>
        <pc:cxnChg chg="mod">
          <ac:chgData name="Kulinich Bohdan" userId="48e65c9f34e137d0" providerId="LiveId" clId="{362B618E-91A3-4ED1-ADDA-0CAF171B63CD}" dt="2020-09-14T12:38:29.081" v="633" actId="14100"/>
          <ac:cxnSpMkLst>
            <pc:docMk/>
            <pc:sldMk cId="1619723263" sldId="481"/>
            <ac:cxnSpMk id="26" creationId="{4AF73990-5875-40B4-9405-3EF0A9FF5593}"/>
          </ac:cxnSpMkLst>
        </pc:cxnChg>
        <pc:cxnChg chg="del">
          <ac:chgData name="Kulinich Bohdan" userId="48e65c9f34e137d0" providerId="LiveId" clId="{362B618E-91A3-4ED1-ADDA-0CAF171B63CD}" dt="2020-09-14T12:38:37.392" v="635" actId="478"/>
          <ac:cxnSpMkLst>
            <pc:docMk/>
            <pc:sldMk cId="1619723263" sldId="481"/>
            <ac:cxnSpMk id="28" creationId="{4437723A-F752-4DF8-B6F9-0A5A48B4994D}"/>
          </ac:cxnSpMkLst>
        </pc:cxnChg>
        <pc:cxnChg chg="add mod">
          <ac:chgData name="Kulinich Bohdan" userId="48e65c9f34e137d0" providerId="LiveId" clId="{362B618E-91A3-4ED1-ADDA-0CAF171B63CD}" dt="2020-09-14T12:38:43.372" v="637" actId="1076"/>
          <ac:cxnSpMkLst>
            <pc:docMk/>
            <pc:sldMk cId="1619723263" sldId="481"/>
            <ac:cxnSpMk id="34" creationId="{C782CA6C-0FF2-4E6D-85BC-603FBDEA7B2C}"/>
          </ac:cxnSpMkLst>
        </pc:cxnChg>
      </pc:sldChg>
      <pc:sldChg chg="addSp delSp modSp add mod delAnim modAnim">
        <pc:chgData name="Kulinich Bohdan" userId="48e65c9f34e137d0" providerId="LiveId" clId="{362B618E-91A3-4ED1-ADDA-0CAF171B63CD}" dt="2020-09-14T13:03:26.867" v="798" actId="14100"/>
        <pc:sldMkLst>
          <pc:docMk/>
          <pc:sldMk cId="1396852301" sldId="482"/>
        </pc:sldMkLst>
        <pc:spChg chg="mod">
          <ac:chgData name="Kulinich Bohdan" userId="48e65c9f34e137d0" providerId="LiveId" clId="{362B618E-91A3-4ED1-ADDA-0CAF171B63CD}" dt="2020-09-14T13:03:26.867" v="798" actId="14100"/>
          <ac:spMkLst>
            <pc:docMk/>
            <pc:sldMk cId="1396852301" sldId="482"/>
            <ac:spMk id="6" creationId="{4CD1B612-D16C-4F70-8335-78480BFE8EC8}"/>
          </ac:spMkLst>
        </pc:spChg>
        <pc:spChg chg="del">
          <ac:chgData name="Kulinich Bohdan" userId="48e65c9f34e137d0" providerId="LiveId" clId="{362B618E-91A3-4ED1-ADDA-0CAF171B63CD}" dt="2020-09-14T12:56:58.911" v="685" actId="478"/>
          <ac:spMkLst>
            <pc:docMk/>
            <pc:sldMk cId="1396852301" sldId="482"/>
            <ac:spMk id="33" creationId="{FB6E9A29-941E-461B-9DF7-F8527FCA2594}"/>
          </ac:spMkLst>
        </pc:spChg>
        <pc:spChg chg="del">
          <ac:chgData name="Kulinich Bohdan" userId="48e65c9f34e137d0" providerId="LiveId" clId="{362B618E-91A3-4ED1-ADDA-0CAF171B63CD}" dt="2020-09-14T12:56:55.881" v="682" actId="478"/>
          <ac:spMkLst>
            <pc:docMk/>
            <pc:sldMk cId="1396852301" sldId="482"/>
            <ac:spMk id="34" creationId="{CD49195B-A8C4-48B4-B641-D25FD9B55713}"/>
          </ac:spMkLst>
        </pc:spChg>
        <pc:spChg chg="del">
          <ac:chgData name="Kulinich Bohdan" userId="48e65c9f34e137d0" providerId="LiveId" clId="{362B618E-91A3-4ED1-ADDA-0CAF171B63CD}" dt="2020-09-14T12:56:55.881" v="682" actId="478"/>
          <ac:spMkLst>
            <pc:docMk/>
            <pc:sldMk cId="1396852301" sldId="482"/>
            <ac:spMk id="35" creationId="{C58F7831-1590-413E-A886-170C2D8305C8}"/>
          </ac:spMkLst>
        </pc:spChg>
        <pc:spChg chg="del">
          <ac:chgData name="Kulinich Bohdan" userId="48e65c9f34e137d0" providerId="LiveId" clId="{362B618E-91A3-4ED1-ADDA-0CAF171B63CD}" dt="2020-09-14T12:56:55.881" v="682" actId="478"/>
          <ac:spMkLst>
            <pc:docMk/>
            <pc:sldMk cId="1396852301" sldId="482"/>
            <ac:spMk id="36" creationId="{862C7FE5-17C1-434A-9114-C8FA1BB67E5C}"/>
          </ac:spMkLst>
        </pc:spChg>
        <pc:spChg chg="mod">
          <ac:chgData name="Kulinich Bohdan" userId="48e65c9f34e137d0" providerId="LiveId" clId="{362B618E-91A3-4ED1-ADDA-0CAF171B63CD}" dt="2020-09-14T13:01:22.457" v="752" actId="20577"/>
          <ac:spMkLst>
            <pc:docMk/>
            <pc:sldMk cId="1396852301" sldId="482"/>
            <ac:spMk id="37" creationId="{BCF19BC1-E71C-44BD-BC27-8710A1132856}"/>
          </ac:spMkLst>
        </pc:spChg>
        <pc:spChg chg="add mod">
          <ac:chgData name="Kulinich Bohdan" userId="48e65c9f34e137d0" providerId="LiveId" clId="{362B618E-91A3-4ED1-ADDA-0CAF171B63CD}" dt="2020-09-14T13:01:28.797" v="755" actId="20577"/>
          <ac:spMkLst>
            <pc:docMk/>
            <pc:sldMk cId="1396852301" sldId="482"/>
            <ac:spMk id="38" creationId="{BCC4CEE8-5592-4126-971F-0F61E05394C6}"/>
          </ac:spMkLst>
        </pc:spChg>
        <pc:spChg chg="add mod">
          <ac:chgData name="Kulinich Bohdan" userId="48e65c9f34e137d0" providerId="LiveId" clId="{362B618E-91A3-4ED1-ADDA-0CAF171B63CD}" dt="2020-09-14T13:01:34.987" v="758" actId="20577"/>
          <ac:spMkLst>
            <pc:docMk/>
            <pc:sldMk cId="1396852301" sldId="482"/>
            <ac:spMk id="39" creationId="{C111EB87-974B-48B5-BD77-288BC445893A}"/>
          </ac:spMkLst>
        </pc:spChg>
        <pc:spChg chg="add mod">
          <ac:chgData name="Kulinich Bohdan" userId="48e65c9f34e137d0" providerId="LiveId" clId="{362B618E-91A3-4ED1-ADDA-0CAF171B63CD}" dt="2020-09-14T13:01:41.097" v="761" actId="20577"/>
          <ac:spMkLst>
            <pc:docMk/>
            <pc:sldMk cId="1396852301" sldId="482"/>
            <ac:spMk id="40" creationId="{1BBFB814-00E4-4CC1-AA60-A3A289C1F031}"/>
          </ac:spMkLst>
        </pc:spChg>
        <pc:spChg chg="add mod">
          <ac:chgData name="Kulinich Bohdan" userId="48e65c9f34e137d0" providerId="LiveId" clId="{362B618E-91A3-4ED1-ADDA-0CAF171B63CD}" dt="2020-09-14T13:02:01.942" v="764" actId="20577"/>
          <ac:spMkLst>
            <pc:docMk/>
            <pc:sldMk cId="1396852301" sldId="482"/>
            <ac:spMk id="41" creationId="{E3DE8714-7063-42D3-A219-31E0700389A1}"/>
          </ac:spMkLst>
        </pc:spChg>
        <pc:spChg chg="add mod">
          <ac:chgData name="Kulinich Bohdan" userId="48e65c9f34e137d0" providerId="LiveId" clId="{362B618E-91A3-4ED1-ADDA-0CAF171B63CD}" dt="2020-09-14T13:02:08.072" v="767" actId="20577"/>
          <ac:spMkLst>
            <pc:docMk/>
            <pc:sldMk cId="1396852301" sldId="482"/>
            <ac:spMk id="42" creationId="{78C95154-1D43-4DAF-A2F7-36474EE8749D}"/>
          </ac:spMkLst>
        </pc:spChg>
        <pc:spChg chg="add mod">
          <ac:chgData name="Kulinich Bohdan" userId="48e65c9f34e137d0" providerId="LiveId" clId="{362B618E-91A3-4ED1-ADDA-0CAF171B63CD}" dt="2020-09-14T13:02:17.777" v="770" actId="20577"/>
          <ac:spMkLst>
            <pc:docMk/>
            <pc:sldMk cId="1396852301" sldId="482"/>
            <ac:spMk id="43" creationId="{827B4A91-443A-40B5-88AA-C688B6EF67F9}"/>
          </ac:spMkLst>
        </pc:spChg>
        <pc:spChg chg="add mod">
          <ac:chgData name="Kulinich Bohdan" userId="48e65c9f34e137d0" providerId="LiveId" clId="{362B618E-91A3-4ED1-ADDA-0CAF171B63CD}" dt="2020-09-14T13:02:23.657" v="773" actId="20577"/>
          <ac:spMkLst>
            <pc:docMk/>
            <pc:sldMk cId="1396852301" sldId="482"/>
            <ac:spMk id="44" creationId="{1B504242-4D56-4D4D-8871-10D3A94315AD}"/>
          </ac:spMkLst>
        </pc:spChg>
        <pc:spChg chg="mod">
          <ac:chgData name="Kulinich Bohdan" userId="48e65c9f34e137d0" providerId="LiveId" clId="{362B618E-91A3-4ED1-ADDA-0CAF171B63CD}" dt="2020-09-14T12:56:50.323" v="681" actId="20577"/>
          <ac:spMkLst>
            <pc:docMk/>
            <pc:sldMk cId="1396852301" sldId="482"/>
            <ac:spMk id="51" creationId="{86BC9140-E395-435D-A852-213A1317C46C}"/>
          </ac:spMkLst>
        </pc:spChg>
        <pc:cxnChg chg="add mod">
          <ac:chgData name="Kulinich Bohdan" userId="48e65c9f34e137d0" providerId="LiveId" clId="{362B618E-91A3-4ED1-ADDA-0CAF171B63CD}" dt="2020-09-14T13:01:10.567" v="748" actId="14100"/>
          <ac:cxnSpMkLst>
            <pc:docMk/>
            <pc:sldMk cId="1396852301" sldId="482"/>
            <ac:cxnSpMk id="17" creationId="{2FC9BF77-9049-47C1-8C28-E5B5EFF80476}"/>
          </ac:cxnSpMkLst>
        </pc:cxnChg>
        <pc:cxnChg chg="add mod">
          <ac:chgData name="Kulinich Bohdan" userId="48e65c9f34e137d0" providerId="LiveId" clId="{362B618E-91A3-4ED1-ADDA-0CAF171B63CD}" dt="2020-09-14T13:00:57.457" v="745" actId="14100"/>
          <ac:cxnSpMkLst>
            <pc:docMk/>
            <pc:sldMk cId="1396852301" sldId="482"/>
            <ac:cxnSpMk id="18" creationId="{3113BDFA-62BE-470F-93FD-857A0C530FCB}"/>
          </ac:cxnSpMkLst>
        </pc:cxnChg>
        <pc:cxnChg chg="mod">
          <ac:chgData name="Kulinich Bohdan" userId="48e65c9f34e137d0" providerId="LiveId" clId="{362B618E-91A3-4ED1-ADDA-0CAF171B63CD}" dt="2020-09-14T13:01:15.247" v="749" actId="14100"/>
          <ac:cxnSpMkLst>
            <pc:docMk/>
            <pc:sldMk cId="1396852301" sldId="482"/>
            <ac:cxnSpMk id="22" creationId="{3873EEC0-28ED-4917-9D9A-5A65892ABCE7}"/>
          </ac:cxnSpMkLst>
        </pc:cxnChg>
        <pc:cxnChg chg="del">
          <ac:chgData name="Kulinich Bohdan" userId="48e65c9f34e137d0" providerId="LiveId" clId="{362B618E-91A3-4ED1-ADDA-0CAF171B63CD}" dt="2020-09-14T12:56:55.881" v="682" actId="478"/>
          <ac:cxnSpMkLst>
            <pc:docMk/>
            <pc:sldMk cId="1396852301" sldId="482"/>
            <ac:cxnSpMk id="23" creationId="{D7841ECF-0DF6-4972-AAA8-48BC205BE67C}"/>
          </ac:cxnSpMkLst>
        </pc:cxnChg>
        <pc:cxnChg chg="del">
          <ac:chgData name="Kulinich Bohdan" userId="48e65c9f34e137d0" providerId="LiveId" clId="{362B618E-91A3-4ED1-ADDA-0CAF171B63CD}" dt="2020-09-14T12:56:57.711" v="684" actId="478"/>
          <ac:cxnSpMkLst>
            <pc:docMk/>
            <pc:sldMk cId="1396852301" sldId="482"/>
            <ac:cxnSpMk id="24" creationId="{C7867CA8-ECA0-4B86-AFC8-E6302A3328E4}"/>
          </ac:cxnSpMkLst>
        </pc:cxnChg>
        <pc:cxnChg chg="add mod">
          <ac:chgData name="Kulinich Bohdan" userId="48e65c9f34e137d0" providerId="LiveId" clId="{362B618E-91A3-4ED1-ADDA-0CAF171B63CD}" dt="2020-09-14T13:01:03.097" v="747" actId="14100"/>
          <ac:cxnSpMkLst>
            <pc:docMk/>
            <pc:sldMk cId="1396852301" sldId="482"/>
            <ac:cxnSpMk id="25" creationId="{C76EE394-38DC-4B71-9086-5D4E5B2F4C75}"/>
          </ac:cxnSpMkLst>
        </pc:cxnChg>
        <pc:cxnChg chg="del">
          <ac:chgData name="Kulinich Bohdan" userId="48e65c9f34e137d0" providerId="LiveId" clId="{362B618E-91A3-4ED1-ADDA-0CAF171B63CD}" dt="2020-09-14T12:56:55.881" v="682" actId="478"/>
          <ac:cxnSpMkLst>
            <pc:docMk/>
            <pc:sldMk cId="1396852301" sldId="482"/>
            <ac:cxnSpMk id="26" creationId="{A287ACAF-9DAA-4E50-B535-325445078893}"/>
          </ac:cxnSpMkLst>
        </pc:cxnChg>
        <pc:cxnChg chg="del">
          <ac:chgData name="Kulinich Bohdan" userId="48e65c9f34e137d0" providerId="LiveId" clId="{362B618E-91A3-4ED1-ADDA-0CAF171B63CD}" dt="2020-09-14T12:56:57.226" v="683" actId="478"/>
          <ac:cxnSpMkLst>
            <pc:docMk/>
            <pc:sldMk cId="1396852301" sldId="482"/>
            <ac:cxnSpMk id="29" creationId="{FE042CDE-0657-4E57-A782-35E27A80AD82}"/>
          </ac:cxnSpMkLst>
        </pc:cxnChg>
      </pc:sldChg>
      <pc:sldChg chg="addSp delSp modSp add mod modTransition addAnim delAnim modAnim">
        <pc:chgData name="Kulinich Bohdan" userId="48e65c9f34e137d0" providerId="LiveId" clId="{362B618E-91A3-4ED1-ADDA-0CAF171B63CD}" dt="2020-09-18T12:14:57.976" v="1893" actId="20577"/>
        <pc:sldMkLst>
          <pc:docMk/>
          <pc:sldMk cId="254092184" sldId="483"/>
        </pc:sldMkLst>
        <pc:spChg chg="del">
          <ac:chgData name="Kulinich Bohdan" userId="48e65c9f34e137d0" providerId="LiveId" clId="{362B618E-91A3-4ED1-ADDA-0CAF171B63CD}" dt="2020-09-15T04:36:08.045" v="1392" actId="478"/>
          <ac:spMkLst>
            <pc:docMk/>
            <pc:sldMk cId="254092184" sldId="483"/>
            <ac:spMk id="22" creationId="{A96AFB07-CFB7-4943-BCD1-1EF1303D2717}"/>
          </ac:spMkLst>
        </pc:spChg>
        <pc:spChg chg="del">
          <ac:chgData name="Kulinich Bohdan" userId="48e65c9f34e137d0" providerId="LiveId" clId="{362B618E-91A3-4ED1-ADDA-0CAF171B63CD}" dt="2020-09-15T04:36:08.045" v="1392" actId="478"/>
          <ac:spMkLst>
            <pc:docMk/>
            <pc:sldMk cId="254092184" sldId="483"/>
            <ac:spMk id="23" creationId="{A2B39248-F549-4F07-81EF-935611885795}"/>
          </ac:spMkLst>
        </pc:spChg>
        <pc:spChg chg="del">
          <ac:chgData name="Kulinich Bohdan" userId="48e65c9f34e137d0" providerId="LiveId" clId="{362B618E-91A3-4ED1-ADDA-0CAF171B63CD}" dt="2020-09-15T04:36:08.045" v="1392" actId="478"/>
          <ac:spMkLst>
            <pc:docMk/>
            <pc:sldMk cId="254092184" sldId="483"/>
            <ac:spMk id="25" creationId="{8CAA20EE-759E-441F-833D-A6AB09C4CDEE}"/>
          </ac:spMkLst>
        </pc:spChg>
        <pc:spChg chg="del">
          <ac:chgData name="Kulinich Bohdan" userId="48e65c9f34e137d0" providerId="LiveId" clId="{362B618E-91A3-4ED1-ADDA-0CAF171B63CD}" dt="2020-09-15T04:36:08.045" v="1392" actId="478"/>
          <ac:spMkLst>
            <pc:docMk/>
            <pc:sldMk cId="254092184" sldId="483"/>
            <ac:spMk id="26" creationId="{FD68E329-720D-4C6B-867C-73FFA73F7467}"/>
          </ac:spMkLst>
        </pc:spChg>
        <pc:spChg chg="mod">
          <ac:chgData name="Kulinich Bohdan" userId="48e65c9f34e137d0" providerId="LiveId" clId="{362B618E-91A3-4ED1-ADDA-0CAF171B63CD}" dt="2020-09-18T12:14:57.976" v="1893" actId="20577"/>
          <ac:spMkLst>
            <pc:docMk/>
            <pc:sldMk cId="254092184" sldId="483"/>
            <ac:spMk id="27" creationId="{43D3C83E-F2BB-401C-AC97-DF8CAA24A15F}"/>
          </ac:spMkLst>
        </pc:spChg>
        <pc:spChg chg="del">
          <ac:chgData name="Kulinich Bohdan" userId="48e65c9f34e137d0" providerId="LiveId" clId="{362B618E-91A3-4ED1-ADDA-0CAF171B63CD}" dt="2020-09-15T04:28:51.062" v="1343" actId="478"/>
          <ac:spMkLst>
            <pc:docMk/>
            <pc:sldMk cId="254092184" sldId="483"/>
            <ac:spMk id="34" creationId="{DB03DD21-0882-4191-9C95-430A4AF14FB4}"/>
          </ac:spMkLst>
        </pc:spChg>
        <pc:spChg chg="del">
          <ac:chgData name="Kulinich Bohdan" userId="48e65c9f34e137d0" providerId="LiveId" clId="{362B618E-91A3-4ED1-ADDA-0CAF171B63CD}" dt="2020-09-15T04:28:51.062" v="1343" actId="478"/>
          <ac:spMkLst>
            <pc:docMk/>
            <pc:sldMk cId="254092184" sldId="483"/>
            <ac:spMk id="35" creationId="{B9EF51E5-63DB-4B9D-9D69-2829715ABED7}"/>
          </ac:spMkLst>
        </pc:spChg>
        <pc:spChg chg="del">
          <ac:chgData name="Kulinich Bohdan" userId="48e65c9f34e137d0" providerId="LiveId" clId="{362B618E-91A3-4ED1-ADDA-0CAF171B63CD}" dt="2020-09-15T04:28:51.062" v="1343" actId="478"/>
          <ac:spMkLst>
            <pc:docMk/>
            <pc:sldMk cId="254092184" sldId="483"/>
            <ac:spMk id="36" creationId="{8DBFD510-979A-4806-84E1-F7A417FEFE5B}"/>
          </ac:spMkLst>
        </pc:spChg>
        <pc:spChg chg="del">
          <ac:chgData name="Kulinich Bohdan" userId="48e65c9f34e137d0" providerId="LiveId" clId="{362B618E-91A3-4ED1-ADDA-0CAF171B63CD}" dt="2020-09-15T04:36:08.045" v="1392" actId="478"/>
          <ac:spMkLst>
            <pc:docMk/>
            <pc:sldMk cId="254092184" sldId="483"/>
            <ac:spMk id="37" creationId="{752E0058-BF2F-41D0-A3F1-AB92994F8E78}"/>
          </ac:spMkLst>
        </pc:spChg>
        <pc:spChg chg="del">
          <ac:chgData name="Kulinich Bohdan" userId="48e65c9f34e137d0" providerId="LiveId" clId="{362B618E-91A3-4ED1-ADDA-0CAF171B63CD}" dt="2020-09-15T04:30:01.083" v="1354" actId="478"/>
          <ac:spMkLst>
            <pc:docMk/>
            <pc:sldMk cId="254092184" sldId="483"/>
            <ac:spMk id="38" creationId="{01108BD2-2680-4F6A-A923-7610512B6DAD}"/>
          </ac:spMkLst>
        </pc:spChg>
        <pc:spChg chg="del">
          <ac:chgData name="Kulinich Bohdan" userId="48e65c9f34e137d0" providerId="LiveId" clId="{362B618E-91A3-4ED1-ADDA-0CAF171B63CD}" dt="2020-09-15T04:28:51.062" v="1343" actId="478"/>
          <ac:spMkLst>
            <pc:docMk/>
            <pc:sldMk cId="254092184" sldId="483"/>
            <ac:spMk id="39" creationId="{63A71A0A-99C8-4532-833C-72CEBAC23D14}"/>
          </ac:spMkLst>
        </pc:spChg>
        <pc:spChg chg="del">
          <ac:chgData name="Kulinich Bohdan" userId="48e65c9f34e137d0" providerId="LiveId" clId="{362B618E-91A3-4ED1-ADDA-0CAF171B63CD}" dt="2020-09-15T04:28:51.062" v="1343" actId="478"/>
          <ac:spMkLst>
            <pc:docMk/>
            <pc:sldMk cId="254092184" sldId="483"/>
            <ac:spMk id="40" creationId="{9F13EB55-BFF4-4037-AA80-5148CE542DFB}"/>
          </ac:spMkLst>
        </pc:spChg>
        <pc:spChg chg="del mod">
          <ac:chgData name="Kulinich Bohdan" userId="48e65c9f34e137d0" providerId="LiveId" clId="{362B618E-91A3-4ED1-ADDA-0CAF171B63CD}" dt="2020-09-15T04:33:30.629" v="1376" actId="478"/>
          <ac:spMkLst>
            <pc:docMk/>
            <pc:sldMk cId="254092184" sldId="483"/>
            <ac:spMk id="41" creationId="{6025940A-2C89-4B03-A7CF-E832DF5DCDA5}"/>
          </ac:spMkLst>
        </pc:spChg>
        <pc:spChg chg="del mod">
          <ac:chgData name="Kulinich Bohdan" userId="48e65c9f34e137d0" providerId="LiveId" clId="{362B618E-91A3-4ED1-ADDA-0CAF171B63CD}" dt="2020-09-15T04:33:30.629" v="1376" actId="478"/>
          <ac:spMkLst>
            <pc:docMk/>
            <pc:sldMk cId="254092184" sldId="483"/>
            <ac:spMk id="43" creationId="{E05FD357-016C-4008-9761-A7982CC87FD6}"/>
          </ac:spMkLst>
        </pc:spChg>
        <pc:spChg chg="del mod ord">
          <ac:chgData name="Kulinich Bohdan" userId="48e65c9f34e137d0" providerId="LiveId" clId="{362B618E-91A3-4ED1-ADDA-0CAF171B63CD}" dt="2020-09-15T04:35:31.935" v="1391" actId="478"/>
          <ac:spMkLst>
            <pc:docMk/>
            <pc:sldMk cId="254092184" sldId="483"/>
            <ac:spMk id="45" creationId="{A523987A-EEA6-4DD3-9F56-CF0206A7976D}"/>
          </ac:spMkLst>
        </pc:spChg>
        <pc:spChg chg="del mod">
          <ac:chgData name="Kulinich Bohdan" userId="48e65c9f34e137d0" providerId="LiveId" clId="{362B618E-91A3-4ED1-ADDA-0CAF171B63CD}" dt="2020-09-15T04:33:30.629" v="1376" actId="478"/>
          <ac:spMkLst>
            <pc:docMk/>
            <pc:sldMk cId="254092184" sldId="483"/>
            <ac:spMk id="47" creationId="{C0379223-7A92-4CB5-B171-37CA4928A400}"/>
          </ac:spMkLst>
        </pc:spChg>
        <pc:spChg chg="del mod">
          <ac:chgData name="Kulinich Bohdan" userId="48e65c9f34e137d0" providerId="LiveId" clId="{362B618E-91A3-4ED1-ADDA-0CAF171B63CD}" dt="2020-09-15T04:33:30.629" v="1376" actId="478"/>
          <ac:spMkLst>
            <pc:docMk/>
            <pc:sldMk cId="254092184" sldId="483"/>
            <ac:spMk id="49" creationId="{8BEC17B5-F320-4E0C-9371-2BE3B392867E}"/>
          </ac:spMkLst>
        </pc:spChg>
        <pc:spChg chg="del mod">
          <ac:chgData name="Kulinich Bohdan" userId="48e65c9f34e137d0" providerId="LiveId" clId="{362B618E-91A3-4ED1-ADDA-0CAF171B63CD}" dt="2020-09-15T04:33:30.629" v="1376" actId="478"/>
          <ac:spMkLst>
            <pc:docMk/>
            <pc:sldMk cId="254092184" sldId="483"/>
            <ac:spMk id="50" creationId="{4B14EE16-E4F0-45C2-A04A-276D59776653}"/>
          </ac:spMkLst>
        </pc:spChg>
        <pc:spChg chg="del mod">
          <ac:chgData name="Kulinich Bohdan" userId="48e65c9f34e137d0" providerId="LiveId" clId="{362B618E-91A3-4ED1-ADDA-0CAF171B63CD}" dt="2020-09-15T04:33:30.629" v="1376" actId="478"/>
          <ac:spMkLst>
            <pc:docMk/>
            <pc:sldMk cId="254092184" sldId="483"/>
            <ac:spMk id="52" creationId="{2296E433-9806-4F88-8CA4-17A0DA6B3A5F}"/>
          </ac:spMkLst>
        </pc:spChg>
        <pc:spChg chg="del mod">
          <ac:chgData name="Kulinich Bohdan" userId="48e65c9f34e137d0" providerId="LiveId" clId="{362B618E-91A3-4ED1-ADDA-0CAF171B63CD}" dt="2020-09-15T04:33:30.629" v="1376" actId="478"/>
          <ac:spMkLst>
            <pc:docMk/>
            <pc:sldMk cId="254092184" sldId="483"/>
            <ac:spMk id="53" creationId="{70DAA6DC-1533-45D9-9108-13581FA47304}"/>
          </ac:spMkLst>
        </pc:spChg>
        <pc:spChg chg="del mod">
          <ac:chgData name="Kulinich Bohdan" userId="48e65c9f34e137d0" providerId="LiveId" clId="{362B618E-91A3-4ED1-ADDA-0CAF171B63CD}" dt="2020-09-15T04:33:30.629" v="1376" actId="478"/>
          <ac:spMkLst>
            <pc:docMk/>
            <pc:sldMk cId="254092184" sldId="483"/>
            <ac:spMk id="55" creationId="{95F7E853-858F-4802-AD71-706A5B310507}"/>
          </ac:spMkLst>
        </pc:spChg>
        <pc:spChg chg="del mod">
          <ac:chgData name="Kulinich Bohdan" userId="48e65c9f34e137d0" providerId="LiveId" clId="{362B618E-91A3-4ED1-ADDA-0CAF171B63CD}" dt="2020-09-15T04:33:30.629" v="1376" actId="478"/>
          <ac:spMkLst>
            <pc:docMk/>
            <pc:sldMk cId="254092184" sldId="483"/>
            <ac:spMk id="56" creationId="{87B115CD-0C73-4B34-9C26-E3E66C9A80B9}"/>
          </ac:spMkLst>
        </pc:spChg>
        <pc:spChg chg="del mod">
          <ac:chgData name="Kulinich Bohdan" userId="48e65c9f34e137d0" providerId="LiveId" clId="{362B618E-91A3-4ED1-ADDA-0CAF171B63CD}" dt="2020-09-15T04:29:04.158" v="1346" actId="478"/>
          <ac:spMkLst>
            <pc:docMk/>
            <pc:sldMk cId="254092184" sldId="483"/>
            <ac:spMk id="57" creationId="{6DA40AAC-4451-463E-9146-61AB3F97E2DF}"/>
          </ac:spMkLst>
        </pc:spChg>
        <pc:spChg chg="add mod">
          <ac:chgData name="Kulinich Bohdan" userId="48e65c9f34e137d0" providerId="LiveId" clId="{362B618E-91A3-4ED1-ADDA-0CAF171B63CD}" dt="2020-09-15T04:33:31.891" v="1377"/>
          <ac:spMkLst>
            <pc:docMk/>
            <pc:sldMk cId="254092184" sldId="483"/>
            <ac:spMk id="61" creationId="{BDCB9ABA-DE5F-4518-8F8C-70C139FAD203}"/>
          </ac:spMkLst>
        </pc:spChg>
        <pc:spChg chg="add mod">
          <ac:chgData name="Kulinich Bohdan" userId="48e65c9f34e137d0" providerId="LiveId" clId="{362B618E-91A3-4ED1-ADDA-0CAF171B63CD}" dt="2020-09-15T04:33:31.891" v="1377"/>
          <ac:spMkLst>
            <pc:docMk/>
            <pc:sldMk cId="254092184" sldId="483"/>
            <ac:spMk id="62" creationId="{EBE7BFB8-8FD3-4177-8126-F59F1CCD772A}"/>
          </ac:spMkLst>
        </pc:spChg>
        <pc:spChg chg="del">
          <ac:chgData name="Kulinich Bohdan" userId="48e65c9f34e137d0" providerId="LiveId" clId="{362B618E-91A3-4ED1-ADDA-0CAF171B63CD}" dt="2020-09-15T04:36:08.045" v="1392" actId="478"/>
          <ac:spMkLst>
            <pc:docMk/>
            <pc:sldMk cId="254092184" sldId="483"/>
            <ac:spMk id="63" creationId="{1E721914-2415-4CE3-A370-0D2AA585B228}"/>
          </ac:spMkLst>
        </pc:spChg>
        <pc:spChg chg="del">
          <ac:chgData name="Kulinich Bohdan" userId="48e65c9f34e137d0" providerId="LiveId" clId="{362B618E-91A3-4ED1-ADDA-0CAF171B63CD}" dt="2020-09-15T04:36:08.045" v="1392" actId="478"/>
          <ac:spMkLst>
            <pc:docMk/>
            <pc:sldMk cId="254092184" sldId="483"/>
            <ac:spMk id="65" creationId="{36CEB790-B211-46E0-AFCC-640EC784A4D3}"/>
          </ac:spMkLst>
        </pc:spChg>
        <pc:spChg chg="del">
          <ac:chgData name="Kulinich Bohdan" userId="48e65c9f34e137d0" providerId="LiveId" clId="{362B618E-91A3-4ED1-ADDA-0CAF171B63CD}" dt="2020-09-15T04:36:08.045" v="1392" actId="478"/>
          <ac:spMkLst>
            <pc:docMk/>
            <pc:sldMk cId="254092184" sldId="483"/>
            <ac:spMk id="67" creationId="{4DCBBCD2-26F3-4014-9327-0CBBE9C43CB7}"/>
          </ac:spMkLst>
        </pc:spChg>
        <pc:spChg chg="del">
          <ac:chgData name="Kulinich Bohdan" userId="48e65c9f34e137d0" providerId="LiveId" clId="{362B618E-91A3-4ED1-ADDA-0CAF171B63CD}" dt="2020-09-15T04:36:08.045" v="1392" actId="478"/>
          <ac:spMkLst>
            <pc:docMk/>
            <pc:sldMk cId="254092184" sldId="483"/>
            <ac:spMk id="68" creationId="{8D5EF90B-BEBF-4FA0-8D3E-6898FDF8A897}"/>
          </ac:spMkLst>
        </pc:spChg>
        <pc:spChg chg="del">
          <ac:chgData name="Kulinich Bohdan" userId="48e65c9f34e137d0" providerId="LiveId" clId="{362B618E-91A3-4ED1-ADDA-0CAF171B63CD}" dt="2020-09-15T04:36:08.045" v="1392" actId="478"/>
          <ac:spMkLst>
            <pc:docMk/>
            <pc:sldMk cId="254092184" sldId="483"/>
            <ac:spMk id="69" creationId="{D83E1933-AC3F-431A-B4D2-08C41CB38A15}"/>
          </ac:spMkLst>
        </pc:spChg>
        <pc:spChg chg="del">
          <ac:chgData name="Kulinich Bohdan" userId="48e65c9f34e137d0" providerId="LiveId" clId="{362B618E-91A3-4ED1-ADDA-0CAF171B63CD}" dt="2020-09-15T04:36:08.045" v="1392" actId="478"/>
          <ac:spMkLst>
            <pc:docMk/>
            <pc:sldMk cId="254092184" sldId="483"/>
            <ac:spMk id="70" creationId="{DF8A84FA-784B-438C-A65A-87E92025D980}"/>
          </ac:spMkLst>
        </pc:spChg>
        <pc:spChg chg="del">
          <ac:chgData name="Kulinich Bohdan" userId="48e65c9f34e137d0" providerId="LiveId" clId="{362B618E-91A3-4ED1-ADDA-0CAF171B63CD}" dt="2020-09-15T04:36:08.045" v="1392" actId="478"/>
          <ac:spMkLst>
            <pc:docMk/>
            <pc:sldMk cId="254092184" sldId="483"/>
            <ac:spMk id="71" creationId="{735C0185-9837-496B-AE7F-CB91133BD69D}"/>
          </ac:spMkLst>
        </pc:spChg>
        <pc:spChg chg="del">
          <ac:chgData name="Kulinich Bohdan" userId="48e65c9f34e137d0" providerId="LiveId" clId="{362B618E-91A3-4ED1-ADDA-0CAF171B63CD}" dt="2020-09-15T04:36:11.238" v="1393" actId="478"/>
          <ac:spMkLst>
            <pc:docMk/>
            <pc:sldMk cId="254092184" sldId="483"/>
            <ac:spMk id="72" creationId="{6340A204-35F7-4572-A1FE-B64C71A270A3}"/>
          </ac:spMkLst>
        </pc:spChg>
        <pc:spChg chg="add mod">
          <ac:chgData name="Kulinich Bohdan" userId="48e65c9f34e137d0" providerId="LiveId" clId="{362B618E-91A3-4ED1-ADDA-0CAF171B63CD}" dt="2020-09-15T04:33:31.891" v="1377"/>
          <ac:spMkLst>
            <pc:docMk/>
            <pc:sldMk cId="254092184" sldId="483"/>
            <ac:spMk id="73" creationId="{FAFE0A88-7E21-4A9D-AEB7-18BB4F45F480}"/>
          </ac:spMkLst>
        </pc:spChg>
        <pc:spChg chg="del">
          <ac:chgData name="Kulinich Bohdan" userId="48e65c9f34e137d0" providerId="LiveId" clId="{362B618E-91A3-4ED1-ADDA-0CAF171B63CD}" dt="2020-09-15T04:36:08.045" v="1392" actId="478"/>
          <ac:spMkLst>
            <pc:docMk/>
            <pc:sldMk cId="254092184" sldId="483"/>
            <ac:spMk id="74" creationId="{67684BF2-50DA-4064-9CAB-480C548C7442}"/>
          </ac:spMkLst>
        </pc:spChg>
        <pc:spChg chg="del">
          <ac:chgData name="Kulinich Bohdan" userId="48e65c9f34e137d0" providerId="LiveId" clId="{362B618E-91A3-4ED1-ADDA-0CAF171B63CD}" dt="2020-09-15T04:36:08.045" v="1392" actId="478"/>
          <ac:spMkLst>
            <pc:docMk/>
            <pc:sldMk cId="254092184" sldId="483"/>
            <ac:spMk id="75" creationId="{9B1AA362-900A-43B1-9BAB-B3C8B035CCD6}"/>
          </ac:spMkLst>
        </pc:spChg>
        <pc:spChg chg="del">
          <ac:chgData name="Kulinich Bohdan" userId="48e65c9f34e137d0" providerId="LiveId" clId="{362B618E-91A3-4ED1-ADDA-0CAF171B63CD}" dt="2020-09-15T04:29:54.091" v="1350" actId="478"/>
          <ac:spMkLst>
            <pc:docMk/>
            <pc:sldMk cId="254092184" sldId="483"/>
            <ac:spMk id="78" creationId="{5283A18B-69C5-4F86-B8B1-B93276E96991}"/>
          </ac:spMkLst>
        </pc:spChg>
        <pc:spChg chg="del">
          <ac:chgData name="Kulinich Bohdan" userId="48e65c9f34e137d0" providerId="LiveId" clId="{362B618E-91A3-4ED1-ADDA-0CAF171B63CD}" dt="2020-09-15T04:29:54.091" v="1350" actId="478"/>
          <ac:spMkLst>
            <pc:docMk/>
            <pc:sldMk cId="254092184" sldId="483"/>
            <ac:spMk id="80" creationId="{5077C4BA-1C7D-4BC6-B3C3-5DF3129202AC}"/>
          </ac:spMkLst>
        </pc:spChg>
        <pc:spChg chg="del">
          <ac:chgData name="Kulinich Bohdan" userId="48e65c9f34e137d0" providerId="LiveId" clId="{362B618E-91A3-4ED1-ADDA-0CAF171B63CD}" dt="2020-09-15T04:29:54.091" v="1350" actId="478"/>
          <ac:spMkLst>
            <pc:docMk/>
            <pc:sldMk cId="254092184" sldId="483"/>
            <ac:spMk id="81" creationId="{8B359A5F-7560-4F7F-B350-4EAF628F2273}"/>
          </ac:spMkLst>
        </pc:spChg>
        <pc:spChg chg="del">
          <ac:chgData name="Kulinich Bohdan" userId="48e65c9f34e137d0" providerId="LiveId" clId="{362B618E-91A3-4ED1-ADDA-0CAF171B63CD}" dt="2020-09-15T04:29:54.091" v="1350" actId="478"/>
          <ac:spMkLst>
            <pc:docMk/>
            <pc:sldMk cId="254092184" sldId="483"/>
            <ac:spMk id="82" creationId="{5E43531B-96E4-4944-AC05-BEBF392D953C}"/>
          </ac:spMkLst>
        </pc:spChg>
        <pc:spChg chg="del mod">
          <ac:chgData name="Kulinich Bohdan" userId="48e65c9f34e137d0" providerId="LiveId" clId="{362B618E-91A3-4ED1-ADDA-0CAF171B63CD}" dt="2020-09-15T04:33:30.629" v="1376" actId="478"/>
          <ac:spMkLst>
            <pc:docMk/>
            <pc:sldMk cId="254092184" sldId="483"/>
            <ac:spMk id="85" creationId="{74C37A13-8003-458F-9D19-E2FF58E4FD58}"/>
          </ac:spMkLst>
        </pc:spChg>
        <pc:spChg chg="add mod">
          <ac:chgData name="Kulinich Bohdan" userId="48e65c9f34e137d0" providerId="LiveId" clId="{362B618E-91A3-4ED1-ADDA-0CAF171B63CD}" dt="2020-09-15T04:33:31.891" v="1377"/>
          <ac:spMkLst>
            <pc:docMk/>
            <pc:sldMk cId="254092184" sldId="483"/>
            <ac:spMk id="89" creationId="{B52AD4F5-4D74-41E8-BE96-E69617E3A741}"/>
          </ac:spMkLst>
        </pc:spChg>
        <pc:spChg chg="del">
          <ac:chgData name="Kulinich Bohdan" userId="48e65c9f34e137d0" providerId="LiveId" clId="{362B618E-91A3-4ED1-ADDA-0CAF171B63CD}" dt="2020-09-15T04:29:54.091" v="1350" actId="478"/>
          <ac:spMkLst>
            <pc:docMk/>
            <pc:sldMk cId="254092184" sldId="483"/>
            <ac:spMk id="90" creationId="{37104CEE-D09B-436A-81C8-3C90102F6A92}"/>
          </ac:spMkLst>
        </pc:spChg>
        <pc:spChg chg="add mod">
          <ac:chgData name="Kulinich Bohdan" userId="48e65c9f34e137d0" providerId="LiveId" clId="{362B618E-91A3-4ED1-ADDA-0CAF171B63CD}" dt="2020-09-15T04:33:31.891" v="1377"/>
          <ac:spMkLst>
            <pc:docMk/>
            <pc:sldMk cId="254092184" sldId="483"/>
            <ac:spMk id="91" creationId="{3B537831-DDC8-427D-A664-0FB67B0B3C15}"/>
          </ac:spMkLst>
        </pc:spChg>
        <pc:spChg chg="del">
          <ac:chgData name="Kulinich Bohdan" userId="48e65c9f34e137d0" providerId="LiveId" clId="{362B618E-91A3-4ED1-ADDA-0CAF171B63CD}" dt="2020-09-15T04:29:54.091" v="1350" actId="478"/>
          <ac:spMkLst>
            <pc:docMk/>
            <pc:sldMk cId="254092184" sldId="483"/>
            <ac:spMk id="92" creationId="{E49FEB9F-0539-401F-A275-996D0E8C81D2}"/>
          </ac:spMkLst>
        </pc:spChg>
        <pc:spChg chg="add mod">
          <ac:chgData name="Kulinich Bohdan" userId="48e65c9f34e137d0" providerId="LiveId" clId="{362B618E-91A3-4ED1-ADDA-0CAF171B63CD}" dt="2020-09-15T04:33:31.891" v="1377"/>
          <ac:spMkLst>
            <pc:docMk/>
            <pc:sldMk cId="254092184" sldId="483"/>
            <ac:spMk id="93" creationId="{134DBA8E-F3F9-4AC2-8C94-79096665D1C0}"/>
          </ac:spMkLst>
        </pc:spChg>
        <pc:spChg chg="del">
          <ac:chgData name="Kulinich Bohdan" userId="48e65c9f34e137d0" providerId="LiveId" clId="{362B618E-91A3-4ED1-ADDA-0CAF171B63CD}" dt="2020-09-15T04:29:54.091" v="1350" actId="478"/>
          <ac:spMkLst>
            <pc:docMk/>
            <pc:sldMk cId="254092184" sldId="483"/>
            <ac:spMk id="94" creationId="{6A15072F-CDD0-43EF-85E3-0C630B436795}"/>
          </ac:spMkLst>
        </pc:spChg>
        <pc:spChg chg="add del mod">
          <ac:chgData name="Kulinich Bohdan" userId="48e65c9f34e137d0" providerId="LiveId" clId="{362B618E-91A3-4ED1-ADDA-0CAF171B63CD}" dt="2020-09-15T04:35:28.886" v="1390" actId="478"/>
          <ac:spMkLst>
            <pc:docMk/>
            <pc:sldMk cId="254092184" sldId="483"/>
            <ac:spMk id="95" creationId="{D02B64DA-E2B7-4D21-905F-38C5D92312F0}"/>
          </ac:spMkLst>
        </pc:spChg>
        <pc:spChg chg="del">
          <ac:chgData name="Kulinich Bohdan" userId="48e65c9f34e137d0" providerId="LiveId" clId="{362B618E-91A3-4ED1-ADDA-0CAF171B63CD}" dt="2020-09-15T04:29:54.091" v="1350" actId="478"/>
          <ac:spMkLst>
            <pc:docMk/>
            <pc:sldMk cId="254092184" sldId="483"/>
            <ac:spMk id="96" creationId="{C7DFE9AE-3A87-4123-AB1C-015A30414E84}"/>
          </ac:spMkLst>
        </pc:spChg>
        <pc:spChg chg="add del mod">
          <ac:chgData name="Kulinich Bohdan" userId="48e65c9f34e137d0" providerId="LiveId" clId="{362B618E-91A3-4ED1-ADDA-0CAF171B63CD}" dt="2020-09-15T04:34:00.330" v="1379" actId="478"/>
          <ac:spMkLst>
            <pc:docMk/>
            <pc:sldMk cId="254092184" sldId="483"/>
            <ac:spMk id="97" creationId="{F35DAA66-5F4D-4F15-B67A-864AB1C97689}"/>
          </ac:spMkLst>
        </pc:spChg>
        <pc:spChg chg="add del mod">
          <ac:chgData name="Kulinich Bohdan" userId="48e65c9f34e137d0" providerId="LiveId" clId="{362B618E-91A3-4ED1-ADDA-0CAF171B63CD}" dt="2020-09-15T04:34:00.330" v="1379" actId="478"/>
          <ac:spMkLst>
            <pc:docMk/>
            <pc:sldMk cId="254092184" sldId="483"/>
            <ac:spMk id="98" creationId="{7C90D9D7-087A-49D6-943C-F803230FE79C}"/>
          </ac:spMkLst>
        </pc:spChg>
        <pc:spChg chg="add del mod">
          <ac:chgData name="Kulinich Bohdan" userId="48e65c9f34e137d0" providerId="LiveId" clId="{362B618E-91A3-4ED1-ADDA-0CAF171B63CD}" dt="2020-09-15T04:34:00.330" v="1379" actId="478"/>
          <ac:spMkLst>
            <pc:docMk/>
            <pc:sldMk cId="254092184" sldId="483"/>
            <ac:spMk id="99" creationId="{EE753988-BF12-4026-9E7B-82F33264E3FE}"/>
          </ac:spMkLst>
        </pc:spChg>
        <pc:spChg chg="add del mod">
          <ac:chgData name="Kulinich Bohdan" userId="48e65c9f34e137d0" providerId="LiveId" clId="{362B618E-91A3-4ED1-ADDA-0CAF171B63CD}" dt="2020-09-15T04:34:00.330" v="1379" actId="478"/>
          <ac:spMkLst>
            <pc:docMk/>
            <pc:sldMk cId="254092184" sldId="483"/>
            <ac:spMk id="100" creationId="{E221829B-C906-4AC5-8EFD-1BA2112A4FC1}"/>
          </ac:spMkLst>
        </pc:spChg>
        <pc:spChg chg="add del mod">
          <ac:chgData name="Kulinich Bohdan" userId="48e65c9f34e137d0" providerId="LiveId" clId="{362B618E-91A3-4ED1-ADDA-0CAF171B63CD}" dt="2020-09-15T04:34:00.330" v="1379" actId="478"/>
          <ac:spMkLst>
            <pc:docMk/>
            <pc:sldMk cId="254092184" sldId="483"/>
            <ac:spMk id="101" creationId="{5BE167F1-D349-4A3B-811C-31747DFE16E7}"/>
          </ac:spMkLst>
        </pc:spChg>
        <pc:spChg chg="add del mod ord">
          <ac:chgData name="Kulinich Bohdan" userId="48e65c9f34e137d0" providerId="LiveId" clId="{362B618E-91A3-4ED1-ADDA-0CAF171B63CD}" dt="2020-09-15T04:35:25.051" v="1389" actId="167"/>
          <ac:spMkLst>
            <pc:docMk/>
            <pc:sldMk cId="254092184" sldId="483"/>
            <ac:spMk id="102" creationId="{EDBA3B4A-64D0-4C7B-845A-26EF308817FB}"/>
          </ac:spMkLst>
        </pc:spChg>
        <pc:spChg chg="add mod">
          <ac:chgData name="Kulinich Bohdan" userId="48e65c9f34e137d0" providerId="LiveId" clId="{362B618E-91A3-4ED1-ADDA-0CAF171B63CD}" dt="2020-09-15T04:33:31.891" v="1377"/>
          <ac:spMkLst>
            <pc:docMk/>
            <pc:sldMk cId="254092184" sldId="483"/>
            <ac:spMk id="103" creationId="{59064860-4E29-4008-8284-E6FB9DA14AB1}"/>
          </ac:spMkLst>
        </pc:spChg>
        <pc:spChg chg="add mod">
          <ac:chgData name="Kulinich Bohdan" userId="48e65c9f34e137d0" providerId="LiveId" clId="{362B618E-91A3-4ED1-ADDA-0CAF171B63CD}" dt="2020-09-15T04:33:31.891" v="1377"/>
          <ac:spMkLst>
            <pc:docMk/>
            <pc:sldMk cId="254092184" sldId="483"/>
            <ac:spMk id="104" creationId="{CB989B6D-6A2F-4012-B93A-4009F9627FA6}"/>
          </ac:spMkLst>
        </pc:spChg>
        <pc:spChg chg="add mod">
          <ac:chgData name="Kulinich Bohdan" userId="48e65c9f34e137d0" providerId="LiveId" clId="{362B618E-91A3-4ED1-ADDA-0CAF171B63CD}" dt="2020-09-15T04:33:31.891" v="1377"/>
          <ac:spMkLst>
            <pc:docMk/>
            <pc:sldMk cId="254092184" sldId="483"/>
            <ac:spMk id="105" creationId="{6CCA7398-3952-41BA-9A9D-E542C3597C4D}"/>
          </ac:spMkLst>
        </pc:spChg>
        <pc:spChg chg="add mod">
          <ac:chgData name="Kulinich Bohdan" userId="48e65c9f34e137d0" providerId="LiveId" clId="{362B618E-91A3-4ED1-ADDA-0CAF171B63CD}" dt="2020-09-15T04:33:31.891" v="1377"/>
          <ac:spMkLst>
            <pc:docMk/>
            <pc:sldMk cId="254092184" sldId="483"/>
            <ac:spMk id="106" creationId="{77182224-73E5-49C6-BCC4-FB5E4518BA5F}"/>
          </ac:spMkLst>
        </pc:spChg>
        <pc:spChg chg="add mod">
          <ac:chgData name="Kulinich Bohdan" userId="48e65c9f34e137d0" providerId="LiveId" clId="{362B618E-91A3-4ED1-ADDA-0CAF171B63CD}" dt="2020-09-15T04:36:30.205" v="1395"/>
          <ac:spMkLst>
            <pc:docMk/>
            <pc:sldMk cId="254092184" sldId="483"/>
            <ac:spMk id="107" creationId="{460C3AFA-D964-42B5-920F-30E187B46A05}"/>
          </ac:spMkLst>
        </pc:spChg>
        <pc:spChg chg="add mod">
          <ac:chgData name="Kulinich Bohdan" userId="48e65c9f34e137d0" providerId="LiveId" clId="{362B618E-91A3-4ED1-ADDA-0CAF171B63CD}" dt="2020-09-15T04:36:30.205" v="1395"/>
          <ac:spMkLst>
            <pc:docMk/>
            <pc:sldMk cId="254092184" sldId="483"/>
            <ac:spMk id="112" creationId="{FC3DBC25-C179-4A3E-8030-714A7620FA11}"/>
          </ac:spMkLst>
        </pc:spChg>
        <pc:spChg chg="add mod">
          <ac:chgData name="Kulinich Bohdan" userId="48e65c9f34e137d0" providerId="LiveId" clId="{362B618E-91A3-4ED1-ADDA-0CAF171B63CD}" dt="2020-09-15T04:36:30.205" v="1395"/>
          <ac:spMkLst>
            <pc:docMk/>
            <pc:sldMk cId="254092184" sldId="483"/>
            <ac:spMk id="113" creationId="{BFA5D787-03D8-4D2B-B6C5-68EF53971333}"/>
          </ac:spMkLst>
        </pc:spChg>
        <pc:spChg chg="add mod">
          <ac:chgData name="Kulinich Bohdan" userId="48e65c9f34e137d0" providerId="LiveId" clId="{362B618E-91A3-4ED1-ADDA-0CAF171B63CD}" dt="2020-09-15T04:36:30.205" v="1395"/>
          <ac:spMkLst>
            <pc:docMk/>
            <pc:sldMk cId="254092184" sldId="483"/>
            <ac:spMk id="114" creationId="{88574A48-C964-4DD0-A552-2CB469915522}"/>
          </ac:spMkLst>
        </pc:spChg>
        <pc:spChg chg="add mod">
          <ac:chgData name="Kulinich Bohdan" userId="48e65c9f34e137d0" providerId="LiveId" clId="{362B618E-91A3-4ED1-ADDA-0CAF171B63CD}" dt="2020-09-15T04:36:30.205" v="1395"/>
          <ac:spMkLst>
            <pc:docMk/>
            <pc:sldMk cId="254092184" sldId="483"/>
            <ac:spMk id="115" creationId="{5B2032FC-63DF-4DFD-950A-8E21BF3924CD}"/>
          </ac:spMkLst>
        </pc:spChg>
        <pc:spChg chg="add mod">
          <ac:chgData name="Kulinich Bohdan" userId="48e65c9f34e137d0" providerId="LiveId" clId="{362B618E-91A3-4ED1-ADDA-0CAF171B63CD}" dt="2020-09-15T04:36:30.205" v="1395"/>
          <ac:spMkLst>
            <pc:docMk/>
            <pc:sldMk cId="254092184" sldId="483"/>
            <ac:spMk id="116" creationId="{20EF62BB-FF44-4C44-89E7-39CD24EFFC2D}"/>
          </ac:spMkLst>
        </pc:spChg>
        <pc:spChg chg="add mod">
          <ac:chgData name="Kulinich Bohdan" userId="48e65c9f34e137d0" providerId="LiveId" clId="{362B618E-91A3-4ED1-ADDA-0CAF171B63CD}" dt="2020-09-15T04:36:30.205" v="1395"/>
          <ac:spMkLst>
            <pc:docMk/>
            <pc:sldMk cId="254092184" sldId="483"/>
            <ac:spMk id="117" creationId="{B73A54F8-4145-482A-841E-D61750F50A59}"/>
          </ac:spMkLst>
        </pc:spChg>
        <pc:spChg chg="add mod">
          <ac:chgData name="Kulinich Bohdan" userId="48e65c9f34e137d0" providerId="LiveId" clId="{362B618E-91A3-4ED1-ADDA-0CAF171B63CD}" dt="2020-09-15T04:36:30.205" v="1395"/>
          <ac:spMkLst>
            <pc:docMk/>
            <pc:sldMk cId="254092184" sldId="483"/>
            <ac:spMk id="118" creationId="{8DC28EF1-B111-463C-9ABE-0BC0B9EB75D3}"/>
          </ac:spMkLst>
        </pc:spChg>
        <pc:spChg chg="add mod">
          <ac:chgData name="Kulinich Bohdan" userId="48e65c9f34e137d0" providerId="LiveId" clId="{362B618E-91A3-4ED1-ADDA-0CAF171B63CD}" dt="2020-09-15T04:36:30.205" v="1395"/>
          <ac:spMkLst>
            <pc:docMk/>
            <pc:sldMk cId="254092184" sldId="483"/>
            <ac:spMk id="119" creationId="{FE6E0BC6-1043-4798-B6A8-6509C02AE1C4}"/>
          </ac:spMkLst>
        </pc:spChg>
        <pc:spChg chg="add mod">
          <ac:chgData name="Kulinich Bohdan" userId="48e65c9f34e137d0" providerId="LiveId" clId="{362B618E-91A3-4ED1-ADDA-0CAF171B63CD}" dt="2020-09-15T04:36:30.205" v="1395"/>
          <ac:spMkLst>
            <pc:docMk/>
            <pc:sldMk cId="254092184" sldId="483"/>
            <ac:spMk id="120" creationId="{388D1E2F-FCF1-403A-857D-A10CDE71122D}"/>
          </ac:spMkLst>
        </pc:spChg>
        <pc:spChg chg="add mod">
          <ac:chgData name="Kulinich Bohdan" userId="48e65c9f34e137d0" providerId="LiveId" clId="{362B618E-91A3-4ED1-ADDA-0CAF171B63CD}" dt="2020-09-15T04:36:30.205" v="1395"/>
          <ac:spMkLst>
            <pc:docMk/>
            <pc:sldMk cId="254092184" sldId="483"/>
            <ac:spMk id="121" creationId="{FDB1BF34-398C-4272-82FE-944F3BBA7689}"/>
          </ac:spMkLst>
        </pc:spChg>
        <pc:spChg chg="add mod">
          <ac:chgData name="Kulinich Bohdan" userId="48e65c9f34e137d0" providerId="LiveId" clId="{362B618E-91A3-4ED1-ADDA-0CAF171B63CD}" dt="2020-09-15T04:36:30.205" v="1395"/>
          <ac:spMkLst>
            <pc:docMk/>
            <pc:sldMk cId="254092184" sldId="483"/>
            <ac:spMk id="122" creationId="{EFC88F88-4719-4878-8682-E128C3E579D3}"/>
          </ac:spMkLst>
        </pc:spChg>
        <pc:spChg chg="add mod">
          <ac:chgData name="Kulinich Bohdan" userId="48e65c9f34e137d0" providerId="LiveId" clId="{362B618E-91A3-4ED1-ADDA-0CAF171B63CD}" dt="2020-09-15T04:36:30.205" v="1395"/>
          <ac:spMkLst>
            <pc:docMk/>
            <pc:sldMk cId="254092184" sldId="483"/>
            <ac:spMk id="123" creationId="{04677680-F171-41C5-8EE1-A10E905554FA}"/>
          </ac:spMkLst>
        </pc:spChg>
        <pc:spChg chg="add mod">
          <ac:chgData name="Kulinich Bohdan" userId="48e65c9f34e137d0" providerId="LiveId" clId="{362B618E-91A3-4ED1-ADDA-0CAF171B63CD}" dt="2020-09-15T04:36:30.205" v="1395"/>
          <ac:spMkLst>
            <pc:docMk/>
            <pc:sldMk cId="254092184" sldId="483"/>
            <ac:spMk id="124" creationId="{0018A6EE-06E3-40F0-8A76-B43F817E9178}"/>
          </ac:spMkLst>
        </pc:spChg>
        <pc:spChg chg="add mod">
          <ac:chgData name="Kulinich Bohdan" userId="48e65c9f34e137d0" providerId="LiveId" clId="{362B618E-91A3-4ED1-ADDA-0CAF171B63CD}" dt="2020-09-15T04:36:30.205" v="1395"/>
          <ac:spMkLst>
            <pc:docMk/>
            <pc:sldMk cId="254092184" sldId="483"/>
            <ac:spMk id="125" creationId="{A48CFC89-270D-4FD5-BEB6-4A036385DD38}"/>
          </ac:spMkLst>
        </pc:spChg>
        <pc:cxnChg chg="del mod">
          <ac:chgData name="Kulinich Bohdan" userId="48e65c9f34e137d0" providerId="LiveId" clId="{362B618E-91A3-4ED1-ADDA-0CAF171B63CD}" dt="2020-09-15T04:33:30.629" v="1376" actId="478"/>
          <ac:cxnSpMkLst>
            <pc:docMk/>
            <pc:sldMk cId="254092184" sldId="483"/>
            <ac:cxnSpMk id="42" creationId="{B5DF546B-9CCC-4C8D-BEA0-B1EC7BD0F21E}"/>
          </ac:cxnSpMkLst>
        </pc:cxnChg>
        <pc:cxnChg chg="del mod">
          <ac:chgData name="Kulinich Bohdan" userId="48e65c9f34e137d0" providerId="LiveId" clId="{362B618E-91A3-4ED1-ADDA-0CAF171B63CD}" dt="2020-09-15T04:33:30.629" v="1376" actId="478"/>
          <ac:cxnSpMkLst>
            <pc:docMk/>
            <pc:sldMk cId="254092184" sldId="483"/>
            <ac:cxnSpMk id="44" creationId="{A3A75BE3-3463-4E08-8AF2-15C5423BCB2A}"/>
          </ac:cxnSpMkLst>
        </pc:cxnChg>
        <pc:cxnChg chg="del mod">
          <ac:chgData name="Kulinich Bohdan" userId="48e65c9f34e137d0" providerId="LiveId" clId="{362B618E-91A3-4ED1-ADDA-0CAF171B63CD}" dt="2020-09-15T04:33:30.629" v="1376" actId="478"/>
          <ac:cxnSpMkLst>
            <pc:docMk/>
            <pc:sldMk cId="254092184" sldId="483"/>
            <ac:cxnSpMk id="46" creationId="{5BE01485-F3C9-4BEC-A8E7-AE73CD8D07DB}"/>
          </ac:cxnSpMkLst>
        </pc:cxnChg>
        <pc:cxnChg chg="del mod">
          <ac:chgData name="Kulinich Bohdan" userId="48e65c9f34e137d0" providerId="LiveId" clId="{362B618E-91A3-4ED1-ADDA-0CAF171B63CD}" dt="2020-09-15T04:33:30.629" v="1376" actId="478"/>
          <ac:cxnSpMkLst>
            <pc:docMk/>
            <pc:sldMk cId="254092184" sldId="483"/>
            <ac:cxnSpMk id="48" creationId="{ADEB1BB9-C424-4A2C-96E6-2C19DCF24BE3}"/>
          </ac:cxnSpMkLst>
        </pc:cxnChg>
        <pc:cxnChg chg="del">
          <ac:chgData name="Kulinich Bohdan" userId="48e65c9f34e137d0" providerId="LiveId" clId="{362B618E-91A3-4ED1-ADDA-0CAF171B63CD}" dt="2020-09-15T04:36:08.045" v="1392" actId="478"/>
          <ac:cxnSpMkLst>
            <pc:docMk/>
            <pc:sldMk cId="254092184" sldId="483"/>
            <ac:cxnSpMk id="59" creationId="{03B9EB0B-36B7-4435-AEE2-1250FFDA49F0}"/>
          </ac:cxnSpMkLst>
        </pc:cxnChg>
        <pc:cxnChg chg="del">
          <ac:chgData name="Kulinich Bohdan" userId="48e65c9f34e137d0" providerId="LiveId" clId="{362B618E-91A3-4ED1-ADDA-0CAF171B63CD}" dt="2020-09-15T04:36:08.045" v="1392" actId="478"/>
          <ac:cxnSpMkLst>
            <pc:docMk/>
            <pc:sldMk cId="254092184" sldId="483"/>
            <ac:cxnSpMk id="60" creationId="{3CC9C680-6B85-4391-99CA-AC7F5A6FCE36}"/>
          </ac:cxnSpMkLst>
        </pc:cxnChg>
        <pc:cxnChg chg="del">
          <ac:chgData name="Kulinich Bohdan" userId="48e65c9f34e137d0" providerId="LiveId" clId="{362B618E-91A3-4ED1-ADDA-0CAF171B63CD}" dt="2020-09-15T04:36:08.045" v="1392" actId="478"/>
          <ac:cxnSpMkLst>
            <pc:docMk/>
            <pc:sldMk cId="254092184" sldId="483"/>
            <ac:cxnSpMk id="64" creationId="{A2083704-CC51-4F16-B436-12489475F103}"/>
          </ac:cxnSpMkLst>
        </pc:cxnChg>
        <pc:cxnChg chg="del">
          <ac:chgData name="Kulinich Bohdan" userId="48e65c9f34e137d0" providerId="LiveId" clId="{362B618E-91A3-4ED1-ADDA-0CAF171B63CD}" dt="2020-09-15T04:36:08.045" v="1392" actId="478"/>
          <ac:cxnSpMkLst>
            <pc:docMk/>
            <pc:sldMk cId="254092184" sldId="483"/>
            <ac:cxnSpMk id="66" creationId="{04FFF4D6-44B2-41C7-AAA4-421C8C19A025}"/>
          </ac:cxnSpMkLst>
        </pc:cxnChg>
        <pc:cxnChg chg="del">
          <ac:chgData name="Kulinich Bohdan" userId="48e65c9f34e137d0" providerId="LiveId" clId="{362B618E-91A3-4ED1-ADDA-0CAF171B63CD}" dt="2020-09-15T04:29:58.387" v="1353" actId="478"/>
          <ac:cxnSpMkLst>
            <pc:docMk/>
            <pc:sldMk cId="254092184" sldId="483"/>
            <ac:cxnSpMk id="76" creationId="{94B2D882-CD88-4136-A725-FA0E5AC49602}"/>
          </ac:cxnSpMkLst>
        </pc:cxnChg>
        <pc:cxnChg chg="del">
          <ac:chgData name="Kulinich Bohdan" userId="48e65c9f34e137d0" providerId="LiveId" clId="{362B618E-91A3-4ED1-ADDA-0CAF171B63CD}" dt="2020-09-15T04:29:55.455" v="1351" actId="478"/>
          <ac:cxnSpMkLst>
            <pc:docMk/>
            <pc:sldMk cId="254092184" sldId="483"/>
            <ac:cxnSpMk id="77" creationId="{84520F9A-0DF8-4670-8D35-6DCE03C4C832}"/>
          </ac:cxnSpMkLst>
        </pc:cxnChg>
        <pc:cxnChg chg="del">
          <ac:chgData name="Kulinich Bohdan" userId="48e65c9f34e137d0" providerId="LiveId" clId="{362B618E-91A3-4ED1-ADDA-0CAF171B63CD}" dt="2020-09-15T04:29:57.117" v="1352" actId="478"/>
          <ac:cxnSpMkLst>
            <pc:docMk/>
            <pc:sldMk cId="254092184" sldId="483"/>
            <ac:cxnSpMk id="79" creationId="{46058C27-1844-45FB-A94B-AAD406B2E117}"/>
          </ac:cxnSpMkLst>
        </pc:cxnChg>
        <pc:cxnChg chg="del">
          <ac:chgData name="Kulinich Bohdan" userId="48e65c9f34e137d0" providerId="LiveId" clId="{362B618E-91A3-4ED1-ADDA-0CAF171B63CD}" dt="2020-09-15T04:29:54.091" v="1350" actId="478"/>
          <ac:cxnSpMkLst>
            <pc:docMk/>
            <pc:sldMk cId="254092184" sldId="483"/>
            <ac:cxnSpMk id="83" creationId="{CD63471A-BFA1-49CF-A082-401703D4E339}"/>
          </ac:cxnSpMkLst>
        </pc:cxnChg>
        <pc:cxnChg chg="add mod">
          <ac:chgData name="Kulinich Bohdan" userId="48e65c9f34e137d0" providerId="LiveId" clId="{362B618E-91A3-4ED1-ADDA-0CAF171B63CD}" dt="2020-09-15T04:33:31.891" v="1377"/>
          <ac:cxnSpMkLst>
            <pc:docMk/>
            <pc:sldMk cId="254092184" sldId="483"/>
            <ac:cxnSpMk id="84" creationId="{26033B29-1DF0-49A2-B161-CC98A2393799}"/>
          </ac:cxnSpMkLst>
        </pc:cxnChg>
        <pc:cxnChg chg="add mod">
          <ac:chgData name="Kulinich Bohdan" userId="48e65c9f34e137d0" providerId="LiveId" clId="{362B618E-91A3-4ED1-ADDA-0CAF171B63CD}" dt="2020-09-15T04:33:31.891" v="1377"/>
          <ac:cxnSpMkLst>
            <pc:docMk/>
            <pc:sldMk cId="254092184" sldId="483"/>
            <ac:cxnSpMk id="86" creationId="{D08E7A3E-D0B3-4729-81BD-14C9896297FE}"/>
          </ac:cxnSpMkLst>
        </pc:cxnChg>
        <pc:cxnChg chg="add mod">
          <ac:chgData name="Kulinich Bohdan" userId="48e65c9f34e137d0" providerId="LiveId" clId="{362B618E-91A3-4ED1-ADDA-0CAF171B63CD}" dt="2020-09-15T04:33:31.891" v="1377"/>
          <ac:cxnSpMkLst>
            <pc:docMk/>
            <pc:sldMk cId="254092184" sldId="483"/>
            <ac:cxnSpMk id="87" creationId="{F659017D-F09D-4B7C-9DDA-D8161E8A1BCB}"/>
          </ac:cxnSpMkLst>
        </pc:cxnChg>
        <pc:cxnChg chg="add mod">
          <ac:chgData name="Kulinich Bohdan" userId="48e65c9f34e137d0" providerId="LiveId" clId="{362B618E-91A3-4ED1-ADDA-0CAF171B63CD}" dt="2020-09-15T04:33:31.891" v="1377"/>
          <ac:cxnSpMkLst>
            <pc:docMk/>
            <pc:sldMk cId="254092184" sldId="483"/>
            <ac:cxnSpMk id="88" creationId="{C2ED6888-1799-4816-A6CE-AD948A9192C3}"/>
          </ac:cxnSpMkLst>
        </pc:cxnChg>
        <pc:cxnChg chg="add mod">
          <ac:chgData name="Kulinich Bohdan" userId="48e65c9f34e137d0" providerId="LiveId" clId="{362B618E-91A3-4ED1-ADDA-0CAF171B63CD}" dt="2020-09-15T04:36:30.205" v="1395"/>
          <ac:cxnSpMkLst>
            <pc:docMk/>
            <pc:sldMk cId="254092184" sldId="483"/>
            <ac:cxnSpMk id="108" creationId="{4A610CA0-8A10-4051-A9D4-9E6B8AA0D331}"/>
          </ac:cxnSpMkLst>
        </pc:cxnChg>
        <pc:cxnChg chg="add mod">
          <ac:chgData name="Kulinich Bohdan" userId="48e65c9f34e137d0" providerId="LiveId" clId="{362B618E-91A3-4ED1-ADDA-0CAF171B63CD}" dt="2020-09-15T04:36:30.205" v="1395"/>
          <ac:cxnSpMkLst>
            <pc:docMk/>
            <pc:sldMk cId="254092184" sldId="483"/>
            <ac:cxnSpMk id="109" creationId="{36B37002-54B1-48FF-A897-7A6111A5A191}"/>
          </ac:cxnSpMkLst>
        </pc:cxnChg>
        <pc:cxnChg chg="add mod">
          <ac:chgData name="Kulinich Bohdan" userId="48e65c9f34e137d0" providerId="LiveId" clId="{362B618E-91A3-4ED1-ADDA-0CAF171B63CD}" dt="2020-09-15T04:36:30.205" v="1395"/>
          <ac:cxnSpMkLst>
            <pc:docMk/>
            <pc:sldMk cId="254092184" sldId="483"/>
            <ac:cxnSpMk id="110" creationId="{6ED66DF4-F82A-47FB-ACE3-7BE750767B00}"/>
          </ac:cxnSpMkLst>
        </pc:cxnChg>
        <pc:cxnChg chg="add mod">
          <ac:chgData name="Kulinich Bohdan" userId="48e65c9f34e137d0" providerId="LiveId" clId="{362B618E-91A3-4ED1-ADDA-0CAF171B63CD}" dt="2020-09-15T04:36:30.205" v="1395"/>
          <ac:cxnSpMkLst>
            <pc:docMk/>
            <pc:sldMk cId="254092184" sldId="483"/>
            <ac:cxnSpMk id="111" creationId="{CD71EA22-3568-46E7-B453-E502B84AE7B2}"/>
          </ac:cxnSpMkLst>
        </pc:cxnChg>
      </pc:sldChg>
      <pc:sldChg chg="addSp modSp add del mod modAnim">
        <pc:chgData name="Kulinich Bohdan" userId="48e65c9f34e137d0" providerId="LiveId" clId="{362B618E-91A3-4ED1-ADDA-0CAF171B63CD}" dt="2020-09-15T04:27:15.400" v="1337" actId="47"/>
        <pc:sldMkLst>
          <pc:docMk/>
          <pc:sldMk cId="887683957" sldId="483"/>
        </pc:sldMkLst>
        <pc:spChg chg="add mod">
          <ac:chgData name="Kulinich Bohdan" userId="48e65c9f34e137d0" providerId="LiveId" clId="{362B618E-91A3-4ED1-ADDA-0CAF171B63CD}" dt="2020-09-14T20:00:23.388" v="1158" actId="1076"/>
          <ac:spMkLst>
            <pc:docMk/>
            <pc:sldMk cId="887683957" sldId="483"/>
            <ac:spMk id="2" creationId="{1A46DC77-C3D8-4C15-B424-0175116F2B2A}"/>
          </ac:spMkLst>
        </pc:spChg>
        <pc:spChg chg="add mod">
          <ac:chgData name="Kulinich Bohdan" userId="48e65c9f34e137d0" providerId="LiveId" clId="{362B618E-91A3-4ED1-ADDA-0CAF171B63CD}" dt="2020-09-14T20:00:28.365" v="1161" actId="20577"/>
          <ac:spMkLst>
            <pc:docMk/>
            <pc:sldMk cId="887683957" sldId="483"/>
            <ac:spMk id="5" creationId="{CE0DB171-F4FB-461D-A943-2B6C6762A082}"/>
          </ac:spMkLst>
        </pc:spChg>
        <pc:spChg chg="add mod">
          <ac:chgData name="Kulinich Bohdan" userId="48e65c9f34e137d0" providerId="LiveId" clId="{362B618E-91A3-4ED1-ADDA-0CAF171B63CD}" dt="2020-09-14T20:00:33.570" v="1164" actId="20577"/>
          <ac:spMkLst>
            <pc:docMk/>
            <pc:sldMk cId="887683957" sldId="483"/>
            <ac:spMk id="6" creationId="{F4C980DB-DDFA-4101-B7F3-43F497874E30}"/>
          </ac:spMkLst>
        </pc:spChg>
        <pc:spChg chg="add mod">
          <ac:chgData name="Kulinich Bohdan" userId="48e65c9f34e137d0" providerId="LiveId" clId="{362B618E-91A3-4ED1-ADDA-0CAF171B63CD}" dt="2020-09-14T20:00:39.567" v="1167" actId="20577"/>
          <ac:spMkLst>
            <pc:docMk/>
            <pc:sldMk cId="887683957" sldId="483"/>
            <ac:spMk id="7" creationId="{0A1F51CC-50AC-48CF-B66A-AFC0C295BDC6}"/>
          </ac:spMkLst>
        </pc:spChg>
        <pc:spChg chg="add mod">
          <ac:chgData name="Kulinich Bohdan" userId="48e65c9f34e137d0" providerId="LiveId" clId="{362B618E-91A3-4ED1-ADDA-0CAF171B63CD}" dt="2020-09-14T20:00:45.582" v="1170" actId="20577"/>
          <ac:spMkLst>
            <pc:docMk/>
            <pc:sldMk cId="887683957" sldId="483"/>
            <ac:spMk id="8" creationId="{EFB64E67-364E-4889-B8A4-1F924646FD67}"/>
          </ac:spMkLst>
        </pc:spChg>
        <pc:spChg chg="mod">
          <ac:chgData name="Kulinich Bohdan" userId="48e65c9f34e137d0" providerId="LiveId" clId="{362B618E-91A3-4ED1-ADDA-0CAF171B63CD}" dt="2020-09-14T13:32:19.376" v="1151" actId="20577"/>
          <ac:spMkLst>
            <pc:docMk/>
            <pc:sldMk cId="887683957" sldId="483"/>
            <ac:spMk id="27" creationId="{43D3C83E-F2BB-401C-AC97-DF8CAA24A15F}"/>
          </ac:spMkLst>
        </pc:spChg>
        <pc:spChg chg="add mod">
          <ac:chgData name="Kulinich Bohdan" userId="48e65c9f34e137d0" providerId="LiveId" clId="{362B618E-91A3-4ED1-ADDA-0CAF171B63CD}" dt="2020-09-15T02:59:10.549" v="1255" actId="1076"/>
          <ac:spMkLst>
            <pc:docMk/>
            <pc:sldMk cId="887683957" sldId="483"/>
            <ac:spMk id="40" creationId="{061C7FC3-2971-48C1-B25B-37266650F83D}"/>
          </ac:spMkLst>
        </pc:spChg>
        <pc:spChg chg="add mod">
          <ac:chgData name="Kulinich Bohdan" userId="48e65c9f34e137d0" providerId="LiveId" clId="{362B618E-91A3-4ED1-ADDA-0CAF171B63CD}" dt="2020-09-15T02:59:15.569" v="1256" actId="1076"/>
          <ac:spMkLst>
            <pc:docMk/>
            <pc:sldMk cId="887683957" sldId="483"/>
            <ac:spMk id="41" creationId="{2F75A4E2-7F1E-4414-8E59-0B86EC7B321B}"/>
          </ac:spMkLst>
        </pc:spChg>
        <pc:spChg chg="add mod">
          <ac:chgData name="Kulinich Bohdan" userId="48e65c9f34e137d0" providerId="LiveId" clId="{362B618E-91A3-4ED1-ADDA-0CAF171B63CD}" dt="2020-09-15T02:59:20.147" v="1257" actId="1076"/>
          <ac:spMkLst>
            <pc:docMk/>
            <pc:sldMk cId="887683957" sldId="483"/>
            <ac:spMk id="43" creationId="{D6B17911-1094-4913-B453-581BD45CABD5}"/>
          </ac:spMkLst>
        </pc:spChg>
        <pc:spChg chg="add mod">
          <ac:chgData name="Kulinich Bohdan" userId="48e65c9f34e137d0" providerId="LiveId" clId="{362B618E-91A3-4ED1-ADDA-0CAF171B63CD}" dt="2020-09-15T02:59:24.791" v="1258" actId="1076"/>
          <ac:spMkLst>
            <pc:docMk/>
            <pc:sldMk cId="887683957" sldId="483"/>
            <ac:spMk id="45" creationId="{C1B77D24-CD0C-4F82-AE8C-0048D5E3930E}"/>
          </ac:spMkLst>
        </pc:spChg>
        <pc:cxnChg chg="mod">
          <ac:chgData name="Kulinich Bohdan" userId="48e65c9f34e137d0" providerId="LiveId" clId="{362B618E-91A3-4ED1-ADDA-0CAF171B63CD}" dt="2020-09-15T02:58:42.678" v="1252" actId="14100"/>
          <ac:cxnSpMkLst>
            <pc:docMk/>
            <pc:sldMk cId="887683957" sldId="483"/>
            <ac:cxnSpMk id="66" creationId="{04FFF4D6-44B2-41C7-AAA4-421C8C19A025}"/>
          </ac:cxnSpMkLst>
        </pc:cxnChg>
      </pc:sldChg>
      <pc:sldChg chg="add del">
        <pc:chgData name="Kulinich Bohdan" userId="48e65c9f34e137d0" providerId="LiveId" clId="{362B618E-91A3-4ED1-ADDA-0CAF171B63CD}" dt="2020-09-15T04:30:09.526" v="1356"/>
        <pc:sldMkLst>
          <pc:docMk/>
          <pc:sldMk cId="126853675" sldId="484"/>
        </pc:sldMkLst>
      </pc:sldChg>
      <pc:sldChg chg="addSp delSp modSp add mod modTransition addAnim delAnim modAnim">
        <pc:chgData name="Kulinich Bohdan" userId="48e65c9f34e137d0" providerId="LiveId" clId="{362B618E-91A3-4ED1-ADDA-0CAF171B63CD}" dt="2020-09-18T12:15:05.395" v="1901" actId="20577"/>
        <pc:sldMkLst>
          <pc:docMk/>
          <pc:sldMk cId="3786217974" sldId="484"/>
        </pc:sldMkLst>
        <pc:spChg chg="del mod">
          <ac:chgData name="Kulinich Bohdan" userId="48e65c9f34e137d0" providerId="LiveId" clId="{362B618E-91A3-4ED1-ADDA-0CAF171B63CD}" dt="2020-09-15T04:36:58.112" v="1397" actId="478"/>
          <ac:spMkLst>
            <pc:docMk/>
            <pc:sldMk cId="3786217974" sldId="484"/>
            <ac:spMk id="22" creationId="{A96AFB07-CFB7-4943-BCD1-1EF1303D2717}"/>
          </ac:spMkLst>
        </pc:spChg>
        <pc:spChg chg="del mod">
          <ac:chgData name="Kulinich Bohdan" userId="48e65c9f34e137d0" providerId="LiveId" clId="{362B618E-91A3-4ED1-ADDA-0CAF171B63CD}" dt="2020-09-15T04:36:58.112" v="1397" actId="478"/>
          <ac:spMkLst>
            <pc:docMk/>
            <pc:sldMk cId="3786217974" sldId="484"/>
            <ac:spMk id="23" creationId="{A2B39248-F549-4F07-81EF-935611885795}"/>
          </ac:spMkLst>
        </pc:spChg>
        <pc:spChg chg="del mod">
          <ac:chgData name="Kulinich Bohdan" userId="48e65c9f34e137d0" providerId="LiveId" clId="{362B618E-91A3-4ED1-ADDA-0CAF171B63CD}" dt="2020-09-15T04:36:58.112" v="1397" actId="478"/>
          <ac:spMkLst>
            <pc:docMk/>
            <pc:sldMk cId="3786217974" sldId="484"/>
            <ac:spMk id="25" creationId="{8CAA20EE-759E-441F-833D-A6AB09C4CDEE}"/>
          </ac:spMkLst>
        </pc:spChg>
        <pc:spChg chg="del">
          <ac:chgData name="Kulinich Bohdan" userId="48e65c9f34e137d0" providerId="LiveId" clId="{362B618E-91A3-4ED1-ADDA-0CAF171B63CD}" dt="2020-09-15T04:30:34.017" v="1360" actId="478"/>
          <ac:spMkLst>
            <pc:docMk/>
            <pc:sldMk cId="3786217974" sldId="484"/>
            <ac:spMk id="26" creationId="{FD68E329-720D-4C6B-867C-73FFA73F7467}"/>
          </ac:spMkLst>
        </pc:spChg>
        <pc:spChg chg="mod">
          <ac:chgData name="Kulinich Bohdan" userId="48e65c9f34e137d0" providerId="LiveId" clId="{362B618E-91A3-4ED1-ADDA-0CAF171B63CD}" dt="2020-09-18T12:15:05.395" v="1901" actId="20577"/>
          <ac:spMkLst>
            <pc:docMk/>
            <pc:sldMk cId="3786217974" sldId="484"/>
            <ac:spMk id="27" creationId="{43D3C83E-F2BB-401C-AC97-DF8CAA24A15F}"/>
          </ac:spMkLst>
        </pc:spChg>
        <pc:spChg chg="del mod">
          <ac:chgData name="Kulinich Bohdan" userId="48e65c9f34e137d0" providerId="LiveId" clId="{362B618E-91A3-4ED1-ADDA-0CAF171B63CD}" dt="2020-09-15T04:36:58.112" v="1397" actId="478"/>
          <ac:spMkLst>
            <pc:docMk/>
            <pc:sldMk cId="3786217974" sldId="484"/>
            <ac:spMk id="37" creationId="{752E0058-BF2F-41D0-A3F1-AB92994F8E78}"/>
          </ac:spMkLst>
        </pc:spChg>
        <pc:spChg chg="add mod">
          <ac:chgData name="Kulinich Bohdan" userId="48e65c9f34e137d0" providerId="LiveId" clId="{362B618E-91A3-4ED1-ADDA-0CAF171B63CD}" dt="2020-09-15T04:32:15.356" v="1371"/>
          <ac:spMkLst>
            <pc:docMk/>
            <pc:sldMk cId="3786217974" sldId="484"/>
            <ac:spMk id="54" creationId="{1B1675D1-0BBB-4C45-8A3E-C483F5B6FA33}"/>
          </ac:spMkLst>
        </pc:spChg>
        <pc:spChg chg="add mod">
          <ac:chgData name="Kulinich Bohdan" userId="48e65c9f34e137d0" providerId="LiveId" clId="{362B618E-91A3-4ED1-ADDA-0CAF171B63CD}" dt="2020-09-15T14:16:57.630" v="1411" actId="1076"/>
          <ac:spMkLst>
            <pc:docMk/>
            <pc:sldMk cId="3786217974" sldId="484"/>
            <ac:spMk id="59" creationId="{6F5C9AAE-1E72-4323-9695-B1DE6FA9B1A1}"/>
          </ac:spMkLst>
        </pc:spChg>
        <pc:spChg chg="add mod">
          <ac:chgData name="Kulinich Bohdan" userId="48e65c9f34e137d0" providerId="LiveId" clId="{362B618E-91A3-4ED1-ADDA-0CAF171B63CD}" dt="2020-09-15T14:17:02.098" v="1412" actId="1076"/>
          <ac:spMkLst>
            <pc:docMk/>
            <pc:sldMk cId="3786217974" sldId="484"/>
            <ac:spMk id="60" creationId="{813747D7-EE2D-4016-A350-227A4EE9618B}"/>
          </ac:spMkLst>
        </pc:spChg>
        <pc:spChg chg="del">
          <ac:chgData name="Kulinich Bohdan" userId="48e65c9f34e137d0" providerId="LiveId" clId="{362B618E-91A3-4ED1-ADDA-0CAF171B63CD}" dt="2020-09-15T04:30:25.992" v="1358" actId="478"/>
          <ac:spMkLst>
            <pc:docMk/>
            <pc:sldMk cId="3786217974" sldId="484"/>
            <ac:spMk id="63" creationId="{1E721914-2415-4CE3-A370-0D2AA585B228}"/>
          </ac:spMkLst>
        </pc:spChg>
        <pc:spChg chg="add mod">
          <ac:chgData name="Kulinich Bohdan" userId="48e65c9f34e137d0" providerId="LiveId" clId="{362B618E-91A3-4ED1-ADDA-0CAF171B63CD}" dt="2020-09-15T14:17:16.301" v="1415" actId="1076"/>
          <ac:spMkLst>
            <pc:docMk/>
            <pc:sldMk cId="3786217974" sldId="484"/>
            <ac:spMk id="63" creationId="{A6E37531-FFB9-420E-BA3F-4FC512109694}"/>
          </ac:spMkLst>
        </pc:spChg>
        <pc:spChg chg="add mod">
          <ac:chgData name="Kulinich Bohdan" userId="48e65c9f34e137d0" providerId="LiveId" clId="{362B618E-91A3-4ED1-ADDA-0CAF171B63CD}" dt="2020-09-15T14:17:13.935" v="1414" actId="1076"/>
          <ac:spMkLst>
            <pc:docMk/>
            <pc:sldMk cId="3786217974" sldId="484"/>
            <ac:spMk id="64" creationId="{8105732C-B8AD-4806-83C7-5AA8489B39B1}"/>
          </ac:spMkLst>
        </pc:spChg>
        <pc:spChg chg="del">
          <ac:chgData name="Kulinich Bohdan" userId="48e65c9f34e137d0" providerId="LiveId" clId="{362B618E-91A3-4ED1-ADDA-0CAF171B63CD}" dt="2020-09-15T04:30:31.003" v="1359" actId="478"/>
          <ac:spMkLst>
            <pc:docMk/>
            <pc:sldMk cId="3786217974" sldId="484"/>
            <ac:spMk id="65" creationId="{36CEB790-B211-46E0-AFCC-640EC784A4D3}"/>
          </ac:spMkLst>
        </pc:spChg>
        <pc:spChg chg="del">
          <ac:chgData name="Kulinich Bohdan" userId="48e65c9f34e137d0" providerId="LiveId" clId="{362B618E-91A3-4ED1-ADDA-0CAF171B63CD}" dt="2020-09-15T04:30:55.387" v="1365" actId="478"/>
          <ac:spMkLst>
            <pc:docMk/>
            <pc:sldMk cId="3786217974" sldId="484"/>
            <ac:spMk id="67" creationId="{4DCBBCD2-26F3-4014-9327-0CBBE9C43CB7}"/>
          </ac:spMkLst>
        </pc:spChg>
        <pc:spChg chg="del">
          <ac:chgData name="Kulinich Bohdan" userId="48e65c9f34e137d0" providerId="LiveId" clId="{362B618E-91A3-4ED1-ADDA-0CAF171B63CD}" dt="2020-09-15T04:30:36.941" v="1361" actId="478"/>
          <ac:spMkLst>
            <pc:docMk/>
            <pc:sldMk cId="3786217974" sldId="484"/>
            <ac:spMk id="68" creationId="{8D5EF90B-BEBF-4FA0-8D3E-6898FDF8A897}"/>
          </ac:spMkLst>
        </pc:spChg>
        <pc:spChg chg="del mod">
          <ac:chgData name="Kulinich Bohdan" userId="48e65c9f34e137d0" providerId="LiveId" clId="{362B618E-91A3-4ED1-ADDA-0CAF171B63CD}" dt="2020-09-15T04:36:58.112" v="1397" actId="478"/>
          <ac:spMkLst>
            <pc:docMk/>
            <pc:sldMk cId="3786217974" sldId="484"/>
            <ac:spMk id="69" creationId="{D83E1933-AC3F-431A-B4D2-08C41CB38A15}"/>
          </ac:spMkLst>
        </pc:spChg>
        <pc:spChg chg="del mod">
          <ac:chgData name="Kulinich Bohdan" userId="48e65c9f34e137d0" providerId="LiveId" clId="{362B618E-91A3-4ED1-ADDA-0CAF171B63CD}" dt="2020-09-15T04:36:58.112" v="1397" actId="478"/>
          <ac:spMkLst>
            <pc:docMk/>
            <pc:sldMk cId="3786217974" sldId="484"/>
            <ac:spMk id="70" creationId="{DF8A84FA-784B-438C-A65A-87E92025D980}"/>
          </ac:spMkLst>
        </pc:spChg>
        <pc:spChg chg="del mod">
          <ac:chgData name="Kulinich Bohdan" userId="48e65c9f34e137d0" providerId="LiveId" clId="{362B618E-91A3-4ED1-ADDA-0CAF171B63CD}" dt="2020-09-15T04:36:58.112" v="1397" actId="478"/>
          <ac:spMkLst>
            <pc:docMk/>
            <pc:sldMk cId="3786217974" sldId="484"/>
            <ac:spMk id="71" creationId="{735C0185-9837-496B-AE7F-CB91133BD69D}"/>
          </ac:spMkLst>
        </pc:spChg>
        <pc:spChg chg="del mod">
          <ac:chgData name="Kulinich Bohdan" userId="48e65c9f34e137d0" providerId="LiveId" clId="{362B618E-91A3-4ED1-ADDA-0CAF171B63CD}" dt="2020-09-15T04:36:58.112" v="1397" actId="478"/>
          <ac:spMkLst>
            <pc:docMk/>
            <pc:sldMk cId="3786217974" sldId="484"/>
            <ac:spMk id="72" creationId="{6340A204-35F7-4572-A1FE-B64C71A270A3}"/>
          </ac:spMkLst>
        </pc:spChg>
        <pc:spChg chg="add mod">
          <ac:chgData name="Kulinich Bohdan" userId="48e65c9f34e137d0" providerId="LiveId" clId="{362B618E-91A3-4ED1-ADDA-0CAF171B63CD}" dt="2020-09-15T04:32:15.356" v="1371"/>
          <ac:spMkLst>
            <pc:docMk/>
            <pc:sldMk cId="3786217974" sldId="484"/>
            <ac:spMk id="73" creationId="{46F204DD-CBCE-45C6-9840-E37CA133BC55}"/>
          </ac:spMkLst>
        </pc:spChg>
        <pc:spChg chg="del mod ord">
          <ac:chgData name="Kulinich Bohdan" userId="48e65c9f34e137d0" providerId="LiveId" clId="{362B618E-91A3-4ED1-ADDA-0CAF171B63CD}" dt="2020-09-15T04:36:58.112" v="1397" actId="478"/>
          <ac:spMkLst>
            <pc:docMk/>
            <pc:sldMk cId="3786217974" sldId="484"/>
            <ac:spMk id="74" creationId="{67684BF2-50DA-4064-9CAB-480C548C7442}"/>
          </ac:spMkLst>
        </pc:spChg>
        <pc:spChg chg="del mod">
          <ac:chgData name="Kulinich Bohdan" userId="48e65c9f34e137d0" providerId="LiveId" clId="{362B618E-91A3-4ED1-ADDA-0CAF171B63CD}" dt="2020-09-15T04:36:58.112" v="1397" actId="478"/>
          <ac:spMkLst>
            <pc:docMk/>
            <pc:sldMk cId="3786217974" sldId="484"/>
            <ac:spMk id="75" creationId="{9B1AA362-900A-43B1-9BAB-B3C8B035CCD6}"/>
          </ac:spMkLst>
        </pc:spChg>
        <pc:spChg chg="add mod">
          <ac:chgData name="Kulinich Bohdan" userId="48e65c9f34e137d0" providerId="LiveId" clId="{362B618E-91A3-4ED1-ADDA-0CAF171B63CD}" dt="2020-09-15T04:32:15.356" v="1371"/>
          <ac:spMkLst>
            <pc:docMk/>
            <pc:sldMk cId="3786217974" sldId="484"/>
            <ac:spMk id="76" creationId="{73D87996-3B63-4CF6-9391-D2A89D4BC05E}"/>
          </ac:spMkLst>
        </pc:spChg>
        <pc:spChg chg="add mod">
          <ac:chgData name="Kulinich Bohdan" userId="48e65c9f34e137d0" providerId="LiveId" clId="{362B618E-91A3-4ED1-ADDA-0CAF171B63CD}" dt="2020-09-15T14:25:06.886" v="1424" actId="1076"/>
          <ac:spMkLst>
            <pc:docMk/>
            <pc:sldMk cId="3786217974" sldId="484"/>
            <ac:spMk id="77" creationId="{291A4D88-F078-4B5F-A060-D882D339249B}"/>
          </ac:spMkLst>
        </pc:spChg>
        <pc:spChg chg="add mod">
          <ac:chgData name="Kulinich Bohdan" userId="48e65c9f34e137d0" providerId="LiveId" clId="{362B618E-91A3-4ED1-ADDA-0CAF171B63CD}" dt="2020-09-15T04:32:15.356" v="1371"/>
          <ac:spMkLst>
            <pc:docMk/>
            <pc:sldMk cId="3786217974" sldId="484"/>
            <ac:spMk id="78" creationId="{F53ACE22-C4E2-43B8-B2BD-3625E0DCFF91}"/>
          </ac:spMkLst>
        </pc:spChg>
        <pc:spChg chg="add mod">
          <ac:chgData name="Kulinich Bohdan" userId="48e65c9f34e137d0" providerId="LiveId" clId="{362B618E-91A3-4ED1-ADDA-0CAF171B63CD}" dt="2020-09-15T04:32:15.356" v="1371"/>
          <ac:spMkLst>
            <pc:docMk/>
            <pc:sldMk cId="3786217974" sldId="484"/>
            <ac:spMk id="79" creationId="{1C527FEA-213D-4CA4-8750-53070AEF596B}"/>
          </ac:spMkLst>
        </pc:spChg>
        <pc:spChg chg="add mod">
          <ac:chgData name="Kulinich Bohdan" userId="48e65c9f34e137d0" providerId="LiveId" clId="{362B618E-91A3-4ED1-ADDA-0CAF171B63CD}" dt="2020-09-15T04:32:15.356" v="1371"/>
          <ac:spMkLst>
            <pc:docMk/>
            <pc:sldMk cId="3786217974" sldId="484"/>
            <ac:spMk id="80" creationId="{E34FC67C-C357-4A38-825D-299C8366CD2C}"/>
          </ac:spMkLst>
        </pc:spChg>
        <pc:spChg chg="add mod">
          <ac:chgData name="Kulinich Bohdan" userId="48e65c9f34e137d0" providerId="LiveId" clId="{362B618E-91A3-4ED1-ADDA-0CAF171B63CD}" dt="2020-09-15T14:25:11.063" v="1425" actId="1076"/>
          <ac:spMkLst>
            <pc:docMk/>
            <pc:sldMk cId="3786217974" sldId="484"/>
            <ac:spMk id="81" creationId="{20D0C8E3-0A31-4DC6-94CD-5FE6147AA69A}"/>
          </ac:spMkLst>
        </pc:spChg>
        <pc:spChg chg="add mod">
          <ac:chgData name="Kulinich Bohdan" userId="48e65c9f34e137d0" providerId="LiveId" clId="{362B618E-91A3-4ED1-ADDA-0CAF171B63CD}" dt="2020-09-15T04:32:15.356" v="1371"/>
          <ac:spMkLst>
            <pc:docMk/>
            <pc:sldMk cId="3786217974" sldId="484"/>
            <ac:spMk id="82" creationId="{E0900A8A-8075-4FA1-8053-82CB50DB70B3}"/>
          </ac:spMkLst>
        </pc:spChg>
        <pc:spChg chg="add mod">
          <ac:chgData name="Kulinich Bohdan" userId="48e65c9f34e137d0" providerId="LiveId" clId="{362B618E-91A3-4ED1-ADDA-0CAF171B63CD}" dt="2020-09-15T04:37:00.063" v="1398"/>
          <ac:spMkLst>
            <pc:docMk/>
            <pc:sldMk cId="3786217974" sldId="484"/>
            <ac:spMk id="83" creationId="{41A49AE5-A5AA-40B7-BB3F-8215C35F4DF7}"/>
          </ac:spMkLst>
        </pc:spChg>
        <pc:spChg chg="add mod">
          <ac:chgData name="Kulinich Bohdan" userId="48e65c9f34e137d0" providerId="LiveId" clId="{362B618E-91A3-4ED1-ADDA-0CAF171B63CD}" dt="2020-09-15T04:37:00.063" v="1398"/>
          <ac:spMkLst>
            <pc:docMk/>
            <pc:sldMk cId="3786217974" sldId="484"/>
            <ac:spMk id="89" creationId="{3345A8F3-3A2D-4FFB-94F6-65D2C9EDDFA5}"/>
          </ac:spMkLst>
        </pc:spChg>
        <pc:spChg chg="add mod">
          <ac:chgData name="Kulinich Bohdan" userId="48e65c9f34e137d0" providerId="LiveId" clId="{362B618E-91A3-4ED1-ADDA-0CAF171B63CD}" dt="2020-09-15T04:37:00.063" v="1398"/>
          <ac:spMkLst>
            <pc:docMk/>
            <pc:sldMk cId="3786217974" sldId="484"/>
            <ac:spMk id="90" creationId="{DE469475-0F23-497B-83E5-673158C51FCB}"/>
          </ac:spMkLst>
        </pc:spChg>
        <pc:spChg chg="add mod">
          <ac:chgData name="Kulinich Bohdan" userId="48e65c9f34e137d0" providerId="LiveId" clId="{362B618E-91A3-4ED1-ADDA-0CAF171B63CD}" dt="2020-09-15T04:37:00.063" v="1398"/>
          <ac:spMkLst>
            <pc:docMk/>
            <pc:sldMk cId="3786217974" sldId="484"/>
            <ac:spMk id="91" creationId="{79D2CF91-B1F8-47E0-BFE5-3FDD3975114E}"/>
          </ac:spMkLst>
        </pc:spChg>
        <pc:spChg chg="add del mod">
          <ac:chgData name="Kulinich Bohdan" userId="48e65c9f34e137d0" providerId="LiveId" clId="{362B618E-91A3-4ED1-ADDA-0CAF171B63CD}" dt="2020-09-15T04:38:10.280" v="1405" actId="478"/>
          <ac:spMkLst>
            <pc:docMk/>
            <pc:sldMk cId="3786217974" sldId="484"/>
            <ac:spMk id="92" creationId="{AA7D2A7F-958D-4474-9D37-BC70AE66CB9D}"/>
          </ac:spMkLst>
        </pc:spChg>
        <pc:spChg chg="add del mod">
          <ac:chgData name="Kulinich Bohdan" userId="48e65c9f34e137d0" providerId="LiveId" clId="{362B618E-91A3-4ED1-ADDA-0CAF171B63CD}" dt="2020-09-15T04:37:56.485" v="1403" actId="478"/>
          <ac:spMkLst>
            <pc:docMk/>
            <pc:sldMk cId="3786217974" sldId="484"/>
            <ac:spMk id="93" creationId="{991711EA-83E2-4E4F-A4C6-713BDCAC51FE}"/>
          </ac:spMkLst>
        </pc:spChg>
        <pc:spChg chg="add del mod">
          <ac:chgData name="Kulinich Bohdan" userId="48e65c9f34e137d0" providerId="LiveId" clId="{362B618E-91A3-4ED1-ADDA-0CAF171B63CD}" dt="2020-09-15T04:37:56.485" v="1403" actId="478"/>
          <ac:spMkLst>
            <pc:docMk/>
            <pc:sldMk cId="3786217974" sldId="484"/>
            <ac:spMk id="94" creationId="{5D32292A-DFEF-4820-AC72-5160C93DE4A8}"/>
          </ac:spMkLst>
        </pc:spChg>
        <pc:spChg chg="add del mod">
          <ac:chgData name="Kulinich Bohdan" userId="48e65c9f34e137d0" providerId="LiveId" clId="{362B618E-91A3-4ED1-ADDA-0CAF171B63CD}" dt="2020-09-15T04:37:56.485" v="1403" actId="478"/>
          <ac:spMkLst>
            <pc:docMk/>
            <pc:sldMk cId="3786217974" sldId="484"/>
            <ac:spMk id="95" creationId="{EB28351F-27C3-4116-AD8F-14DE049DE881}"/>
          </ac:spMkLst>
        </pc:spChg>
        <pc:spChg chg="add del mod">
          <ac:chgData name="Kulinich Bohdan" userId="48e65c9f34e137d0" providerId="LiveId" clId="{362B618E-91A3-4ED1-ADDA-0CAF171B63CD}" dt="2020-09-15T04:37:56.485" v="1403" actId="478"/>
          <ac:spMkLst>
            <pc:docMk/>
            <pc:sldMk cId="3786217974" sldId="484"/>
            <ac:spMk id="96" creationId="{32125B0B-502C-484B-A498-582E594C1602}"/>
          </ac:spMkLst>
        </pc:spChg>
        <pc:spChg chg="add mod">
          <ac:chgData name="Kulinich Bohdan" userId="48e65c9f34e137d0" providerId="LiveId" clId="{362B618E-91A3-4ED1-ADDA-0CAF171B63CD}" dt="2020-09-15T04:37:00.063" v="1398"/>
          <ac:spMkLst>
            <pc:docMk/>
            <pc:sldMk cId="3786217974" sldId="484"/>
            <ac:spMk id="97" creationId="{E50230FD-AE8D-4679-B5DD-A22AB36574CD}"/>
          </ac:spMkLst>
        </pc:spChg>
        <pc:spChg chg="add mod">
          <ac:chgData name="Kulinich Bohdan" userId="48e65c9f34e137d0" providerId="LiveId" clId="{362B618E-91A3-4ED1-ADDA-0CAF171B63CD}" dt="2020-09-15T04:37:00.063" v="1398"/>
          <ac:spMkLst>
            <pc:docMk/>
            <pc:sldMk cId="3786217974" sldId="484"/>
            <ac:spMk id="98" creationId="{8E8248DB-91A9-41D6-B488-091F05052E6F}"/>
          </ac:spMkLst>
        </pc:spChg>
        <pc:spChg chg="add mod">
          <ac:chgData name="Kulinich Bohdan" userId="48e65c9f34e137d0" providerId="LiveId" clId="{362B618E-91A3-4ED1-ADDA-0CAF171B63CD}" dt="2020-09-15T04:37:00.063" v="1398"/>
          <ac:spMkLst>
            <pc:docMk/>
            <pc:sldMk cId="3786217974" sldId="484"/>
            <ac:spMk id="99" creationId="{905F6914-A512-4476-A47D-D5884A354548}"/>
          </ac:spMkLst>
        </pc:spChg>
        <pc:spChg chg="add mod">
          <ac:chgData name="Kulinich Bohdan" userId="48e65c9f34e137d0" providerId="LiveId" clId="{362B618E-91A3-4ED1-ADDA-0CAF171B63CD}" dt="2020-09-15T04:37:00.063" v="1398"/>
          <ac:spMkLst>
            <pc:docMk/>
            <pc:sldMk cId="3786217974" sldId="484"/>
            <ac:spMk id="100" creationId="{C97B0B5C-92D2-4A54-9DFC-7C98E6178333}"/>
          </ac:spMkLst>
        </pc:spChg>
        <pc:spChg chg="add mod ord">
          <ac:chgData name="Kulinich Bohdan" userId="48e65c9f34e137d0" providerId="LiveId" clId="{362B618E-91A3-4ED1-ADDA-0CAF171B63CD}" dt="2020-09-15T04:37:39.903" v="1402" actId="167"/>
          <ac:spMkLst>
            <pc:docMk/>
            <pc:sldMk cId="3786217974" sldId="484"/>
            <ac:spMk id="101" creationId="{EF02DC27-697B-4F72-8C96-5D32710CF5BC}"/>
          </ac:spMkLst>
        </pc:spChg>
        <pc:spChg chg="add mod ord">
          <ac:chgData name="Kulinich Bohdan" userId="48e65c9f34e137d0" providerId="LiveId" clId="{362B618E-91A3-4ED1-ADDA-0CAF171B63CD}" dt="2020-09-15T04:38:05.381" v="1404" actId="167"/>
          <ac:spMkLst>
            <pc:docMk/>
            <pc:sldMk cId="3786217974" sldId="484"/>
            <ac:spMk id="102" creationId="{F33B64DF-E0A4-431C-90E2-BDA517AE159F}"/>
          </ac:spMkLst>
        </pc:spChg>
        <pc:cxnChg chg="add mod">
          <ac:chgData name="Kulinich Bohdan" userId="48e65c9f34e137d0" providerId="LiveId" clId="{362B618E-91A3-4ED1-ADDA-0CAF171B63CD}" dt="2020-09-15T04:32:15.356" v="1371"/>
          <ac:cxnSpMkLst>
            <pc:docMk/>
            <pc:sldMk cId="3786217974" sldId="484"/>
            <ac:cxnSpMk id="57" creationId="{4FB71CB8-5707-4FEE-9098-0D4A8936F5DE}"/>
          </ac:cxnSpMkLst>
        </pc:cxnChg>
        <pc:cxnChg chg="add mod">
          <ac:chgData name="Kulinich Bohdan" userId="48e65c9f34e137d0" providerId="LiveId" clId="{362B618E-91A3-4ED1-ADDA-0CAF171B63CD}" dt="2020-09-15T04:32:15.356" v="1371"/>
          <ac:cxnSpMkLst>
            <pc:docMk/>
            <pc:sldMk cId="3786217974" sldId="484"/>
            <ac:cxnSpMk id="58" creationId="{EA299608-9091-4F9E-80C6-AE9B872C5806}"/>
          </ac:cxnSpMkLst>
        </pc:cxnChg>
        <pc:cxnChg chg="del mod">
          <ac:chgData name="Kulinich Bohdan" userId="48e65c9f34e137d0" providerId="LiveId" clId="{362B618E-91A3-4ED1-ADDA-0CAF171B63CD}" dt="2020-09-15T04:36:58.112" v="1397" actId="478"/>
          <ac:cxnSpMkLst>
            <pc:docMk/>
            <pc:sldMk cId="3786217974" sldId="484"/>
            <ac:cxnSpMk id="59" creationId="{03B9EB0B-36B7-4435-AEE2-1250FFDA49F0}"/>
          </ac:cxnSpMkLst>
        </pc:cxnChg>
        <pc:cxnChg chg="del mod">
          <ac:chgData name="Kulinich Bohdan" userId="48e65c9f34e137d0" providerId="LiveId" clId="{362B618E-91A3-4ED1-ADDA-0CAF171B63CD}" dt="2020-09-15T04:36:58.112" v="1397" actId="478"/>
          <ac:cxnSpMkLst>
            <pc:docMk/>
            <pc:sldMk cId="3786217974" sldId="484"/>
            <ac:cxnSpMk id="60" creationId="{3CC9C680-6B85-4391-99CA-AC7F5A6FCE36}"/>
          </ac:cxnSpMkLst>
        </pc:cxnChg>
        <pc:cxnChg chg="add mod">
          <ac:chgData name="Kulinich Bohdan" userId="48e65c9f34e137d0" providerId="LiveId" clId="{362B618E-91A3-4ED1-ADDA-0CAF171B63CD}" dt="2020-09-15T04:32:15.356" v="1371"/>
          <ac:cxnSpMkLst>
            <pc:docMk/>
            <pc:sldMk cId="3786217974" sldId="484"/>
            <ac:cxnSpMk id="61" creationId="{952DF6A0-C3F6-46BD-85EF-E5047452631C}"/>
          </ac:cxnSpMkLst>
        </pc:cxnChg>
        <pc:cxnChg chg="add mod">
          <ac:chgData name="Kulinich Bohdan" userId="48e65c9f34e137d0" providerId="LiveId" clId="{362B618E-91A3-4ED1-ADDA-0CAF171B63CD}" dt="2020-09-15T04:32:15.356" v="1371"/>
          <ac:cxnSpMkLst>
            <pc:docMk/>
            <pc:sldMk cId="3786217974" sldId="484"/>
            <ac:cxnSpMk id="62" creationId="{EA93D3AA-66CD-46DF-B5B0-57C07869A21D}"/>
          </ac:cxnSpMkLst>
        </pc:cxnChg>
        <pc:cxnChg chg="add del mod">
          <ac:chgData name="Kulinich Bohdan" userId="48e65c9f34e137d0" providerId="LiveId" clId="{362B618E-91A3-4ED1-ADDA-0CAF171B63CD}" dt="2020-09-15T04:36:58.112" v="1397" actId="478"/>
          <ac:cxnSpMkLst>
            <pc:docMk/>
            <pc:sldMk cId="3786217974" sldId="484"/>
            <ac:cxnSpMk id="64" creationId="{A2083704-CC51-4F16-B436-12489475F103}"/>
          </ac:cxnSpMkLst>
        </pc:cxnChg>
        <pc:cxnChg chg="del mod">
          <ac:chgData name="Kulinich Bohdan" userId="48e65c9f34e137d0" providerId="LiveId" clId="{362B618E-91A3-4ED1-ADDA-0CAF171B63CD}" dt="2020-09-15T04:36:58.112" v="1397" actId="478"/>
          <ac:cxnSpMkLst>
            <pc:docMk/>
            <pc:sldMk cId="3786217974" sldId="484"/>
            <ac:cxnSpMk id="66" creationId="{04FFF4D6-44B2-41C7-AAA4-421C8C19A025}"/>
          </ac:cxnSpMkLst>
        </pc:cxnChg>
        <pc:cxnChg chg="add mod">
          <ac:chgData name="Kulinich Bohdan" userId="48e65c9f34e137d0" providerId="LiveId" clId="{362B618E-91A3-4ED1-ADDA-0CAF171B63CD}" dt="2020-09-15T04:37:00.063" v="1398"/>
          <ac:cxnSpMkLst>
            <pc:docMk/>
            <pc:sldMk cId="3786217974" sldId="484"/>
            <ac:cxnSpMk id="84" creationId="{0AE96036-E54B-4DB8-B2BF-E8B24E077D00}"/>
          </ac:cxnSpMkLst>
        </pc:cxnChg>
        <pc:cxnChg chg="add mod">
          <ac:chgData name="Kulinich Bohdan" userId="48e65c9f34e137d0" providerId="LiveId" clId="{362B618E-91A3-4ED1-ADDA-0CAF171B63CD}" dt="2020-09-15T04:37:00.063" v="1398"/>
          <ac:cxnSpMkLst>
            <pc:docMk/>
            <pc:sldMk cId="3786217974" sldId="484"/>
            <ac:cxnSpMk id="86" creationId="{B963B43C-0910-4179-92AA-C269FA7795D5}"/>
          </ac:cxnSpMkLst>
        </pc:cxnChg>
        <pc:cxnChg chg="add mod">
          <ac:chgData name="Kulinich Bohdan" userId="48e65c9f34e137d0" providerId="LiveId" clId="{362B618E-91A3-4ED1-ADDA-0CAF171B63CD}" dt="2020-09-15T04:37:00.063" v="1398"/>
          <ac:cxnSpMkLst>
            <pc:docMk/>
            <pc:sldMk cId="3786217974" sldId="484"/>
            <ac:cxnSpMk id="87" creationId="{E8529FC6-DCD8-49AE-B98A-9B2598FD9A4F}"/>
          </ac:cxnSpMkLst>
        </pc:cxnChg>
        <pc:cxnChg chg="add mod">
          <ac:chgData name="Kulinich Bohdan" userId="48e65c9f34e137d0" providerId="LiveId" clId="{362B618E-91A3-4ED1-ADDA-0CAF171B63CD}" dt="2020-09-15T04:37:00.063" v="1398"/>
          <ac:cxnSpMkLst>
            <pc:docMk/>
            <pc:sldMk cId="3786217974" sldId="484"/>
            <ac:cxnSpMk id="88" creationId="{35F8939F-8F28-4A74-80F6-ACDBCFCC2CA8}"/>
          </ac:cxnSpMkLst>
        </pc:cxnChg>
      </pc:sldChg>
      <pc:sldChg chg="delSp modSp add mod delAnim modAnim">
        <pc:chgData name="Kulinich Bohdan" userId="48e65c9f34e137d0" providerId="LiveId" clId="{362B618E-91A3-4ED1-ADDA-0CAF171B63CD}" dt="2020-09-18T12:14:49.005" v="1885" actId="20577"/>
        <pc:sldMkLst>
          <pc:docMk/>
          <pc:sldMk cId="3877687052" sldId="485"/>
        </pc:sldMkLst>
        <pc:spChg chg="del">
          <ac:chgData name="Kulinich Bohdan" userId="48e65c9f34e137d0" providerId="LiveId" clId="{362B618E-91A3-4ED1-ADDA-0CAF171B63CD}" dt="2020-09-15T04:32:49.210" v="1375" actId="478"/>
          <ac:spMkLst>
            <pc:docMk/>
            <pc:sldMk cId="3877687052" sldId="485"/>
            <ac:spMk id="22" creationId="{A96AFB07-CFB7-4943-BCD1-1EF1303D2717}"/>
          </ac:spMkLst>
        </pc:spChg>
        <pc:spChg chg="del">
          <ac:chgData name="Kulinich Bohdan" userId="48e65c9f34e137d0" providerId="LiveId" clId="{362B618E-91A3-4ED1-ADDA-0CAF171B63CD}" dt="2020-09-15T04:32:49.210" v="1375" actId="478"/>
          <ac:spMkLst>
            <pc:docMk/>
            <pc:sldMk cId="3877687052" sldId="485"/>
            <ac:spMk id="23" creationId="{A2B39248-F549-4F07-81EF-935611885795}"/>
          </ac:spMkLst>
        </pc:spChg>
        <pc:spChg chg="del">
          <ac:chgData name="Kulinich Bohdan" userId="48e65c9f34e137d0" providerId="LiveId" clId="{362B618E-91A3-4ED1-ADDA-0CAF171B63CD}" dt="2020-09-15T04:32:49.210" v="1375" actId="478"/>
          <ac:spMkLst>
            <pc:docMk/>
            <pc:sldMk cId="3877687052" sldId="485"/>
            <ac:spMk id="25" creationId="{8CAA20EE-759E-441F-833D-A6AB09C4CDEE}"/>
          </ac:spMkLst>
        </pc:spChg>
        <pc:spChg chg="del">
          <ac:chgData name="Kulinich Bohdan" userId="48e65c9f34e137d0" providerId="LiveId" clId="{362B618E-91A3-4ED1-ADDA-0CAF171B63CD}" dt="2020-09-15T04:32:49.210" v="1375" actId="478"/>
          <ac:spMkLst>
            <pc:docMk/>
            <pc:sldMk cId="3877687052" sldId="485"/>
            <ac:spMk id="26" creationId="{FD68E329-720D-4C6B-867C-73FFA73F7467}"/>
          </ac:spMkLst>
        </pc:spChg>
        <pc:spChg chg="mod">
          <ac:chgData name="Kulinich Bohdan" userId="48e65c9f34e137d0" providerId="LiveId" clId="{362B618E-91A3-4ED1-ADDA-0CAF171B63CD}" dt="2020-09-18T12:14:49.005" v="1885" actId="20577"/>
          <ac:spMkLst>
            <pc:docMk/>
            <pc:sldMk cId="3877687052" sldId="485"/>
            <ac:spMk id="27" creationId="{43D3C83E-F2BB-401C-AC97-DF8CAA24A15F}"/>
          </ac:spMkLst>
        </pc:spChg>
        <pc:spChg chg="del">
          <ac:chgData name="Kulinich Bohdan" userId="48e65c9f34e137d0" providerId="LiveId" clId="{362B618E-91A3-4ED1-ADDA-0CAF171B63CD}" dt="2020-09-15T04:32:49.210" v="1375" actId="478"/>
          <ac:spMkLst>
            <pc:docMk/>
            <pc:sldMk cId="3877687052" sldId="485"/>
            <ac:spMk id="37" creationId="{752E0058-BF2F-41D0-A3F1-AB92994F8E78}"/>
          </ac:spMkLst>
        </pc:spChg>
        <pc:spChg chg="del">
          <ac:chgData name="Kulinich Bohdan" userId="48e65c9f34e137d0" providerId="LiveId" clId="{362B618E-91A3-4ED1-ADDA-0CAF171B63CD}" dt="2020-09-15T04:32:49.210" v="1375" actId="478"/>
          <ac:spMkLst>
            <pc:docMk/>
            <pc:sldMk cId="3877687052" sldId="485"/>
            <ac:spMk id="38" creationId="{01108BD2-2680-4F6A-A923-7610512B6DAD}"/>
          </ac:spMkLst>
        </pc:spChg>
        <pc:spChg chg="del">
          <ac:chgData name="Kulinich Bohdan" userId="48e65c9f34e137d0" providerId="LiveId" clId="{362B618E-91A3-4ED1-ADDA-0CAF171B63CD}" dt="2020-09-15T04:32:49.210" v="1375" actId="478"/>
          <ac:spMkLst>
            <pc:docMk/>
            <pc:sldMk cId="3877687052" sldId="485"/>
            <ac:spMk id="63" creationId="{1E721914-2415-4CE3-A370-0D2AA585B228}"/>
          </ac:spMkLst>
        </pc:spChg>
        <pc:spChg chg="del">
          <ac:chgData name="Kulinich Bohdan" userId="48e65c9f34e137d0" providerId="LiveId" clId="{362B618E-91A3-4ED1-ADDA-0CAF171B63CD}" dt="2020-09-15T04:32:49.210" v="1375" actId="478"/>
          <ac:spMkLst>
            <pc:docMk/>
            <pc:sldMk cId="3877687052" sldId="485"/>
            <ac:spMk id="65" creationId="{36CEB790-B211-46E0-AFCC-640EC784A4D3}"/>
          </ac:spMkLst>
        </pc:spChg>
        <pc:spChg chg="del">
          <ac:chgData name="Kulinich Bohdan" userId="48e65c9f34e137d0" providerId="LiveId" clId="{362B618E-91A3-4ED1-ADDA-0CAF171B63CD}" dt="2020-09-15T04:32:49.210" v="1375" actId="478"/>
          <ac:spMkLst>
            <pc:docMk/>
            <pc:sldMk cId="3877687052" sldId="485"/>
            <ac:spMk id="67" creationId="{4DCBBCD2-26F3-4014-9327-0CBBE9C43CB7}"/>
          </ac:spMkLst>
        </pc:spChg>
        <pc:spChg chg="del">
          <ac:chgData name="Kulinich Bohdan" userId="48e65c9f34e137d0" providerId="LiveId" clId="{362B618E-91A3-4ED1-ADDA-0CAF171B63CD}" dt="2020-09-15T04:32:49.210" v="1375" actId="478"/>
          <ac:spMkLst>
            <pc:docMk/>
            <pc:sldMk cId="3877687052" sldId="485"/>
            <ac:spMk id="68" creationId="{8D5EF90B-BEBF-4FA0-8D3E-6898FDF8A897}"/>
          </ac:spMkLst>
        </pc:spChg>
        <pc:spChg chg="del">
          <ac:chgData name="Kulinich Bohdan" userId="48e65c9f34e137d0" providerId="LiveId" clId="{362B618E-91A3-4ED1-ADDA-0CAF171B63CD}" dt="2020-09-15T04:32:49.210" v="1375" actId="478"/>
          <ac:spMkLst>
            <pc:docMk/>
            <pc:sldMk cId="3877687052" sldId="485"/>
            <ac:spMk id="69" creationId="{D83E1933-AC3F-431A-B4D2-08C41CB38A15}"/>
          </ac:spMkLst>
        </pc:spChg>
        <pc:spChg chg="del">
          <ac:chgData name="Kulinich Bohdan" userId="48e65c9f34e137d0" providerId="LiveId" clId="{362B618E-91A3-4ED1-ADDA-0CAF171B63CD}" dt="2020-09-15T04:32:49.210" v="1375" actId="478"/>
          <ac:spMkLst>
            <pc:docMk/>
            <pc:sldMk cId="3877687052" sldId="485"/>
            <ac:spMk id="70" creationId="{DF8A84FA-784B-438C-A65A-87E92025D980}"/>
          </ac:spMkLst>
        </pc:spChg>
        <pc:spChg chg="del">
          <ac:chgData name="Kulinich Bohdan" userId="48e65c9f34e137d0" providerId="LiveId" clId="{362B618E-91A3-4ED1-ADDA-0CAF171B63CD}" dt="2020-09-15T04:32:49.210" v="1375" actId="478"/>
          <ac:spMkLst>
            <pc:docMk/>
            <pc:sldMk cId="3877687052" sldId="485"/>
            <ac:spMk id="71" creationId="{735C0185-9837-496B-AE7F-CB91133BD69D}"/>
          </ac:spMkLst>
        </pc:spChg>
        <pc:spChg chg="del">
          <ac:chgData name="Kulinich Bohdan" userId="48e65c9f34e137d0" providerId="LiveId" clId="{362B618E-91A3-4ED1-ADDA-0CAF171B63CD}" dt="2020-09-15T04:32:49.210" v="1375" actId="478"/>
          <ac:spMkLst>
            <pc:docMk/>
            <pc:sldMk cId="3877687052" sldId="485"/>
            <ac:spMk id="72" creationId="{6340A204-35F7-4572-A1FE-B64C71A270A3}"/>
          </ac:spMkLst>
        </pc:spChg>
        <pc:spChg chg="del">
          <ac:chgData name="Kulinich Bohdan" userId="48e65c9f34e137d0" providerId="LiveId" clId="{362B618E-91A3-4ED1-ADDA-0CAF171B63CD}" dt="2020-09-15T04:32:49.210" v="1375" actId="478"/>
          <ac:spMkLst>
            <pc:docMk/>
            <pc:sldMk cId="3877687052" sldId="485"/>
            <ac:spMk id="74" creationId="{67684BF2-50DA-4064-9CAB-480C548C7442}"/>
          </ac:spMkLst>
        </pc:spChg>
        <pc:spChg chg="del">
          <ac:chgData name="Kulinich Bohdan" userId="48e65c9f34e137d0" providerId="LiveId" clId="{362B618E-91A3-4ED1-ADDA-0CAF171B63CD}" dt="2020-09-15T04:32:49.210" v="1375" actId="478"/>
          <ac:spMkLst>
            <pc:docMk/>
            <pc:sldMk cId="3877687052" sldId="485"/>
            <ac:spMk id="75" creationId="{9B1AA362-900A-43B1-9BAB-B3C8B035CCD6}"/>
          </ac:spMkLst>
        </pc:spChg>
        <pc:spChg chg="del">
          <ac:chgData name="Kulinich Bohdan" userId="48e65c9f34e137d0" providerId="LiveId" clId="{362B618E-91A3-4ED1-ADDA-0CAF171B63CD}" dt="2020-09-15T04:32:49.210" v="1375" actId="478"/>
          <ac:spMkLst>
            <pc:docMk/>
            <pc:sldMk cId="3877687052" sldId="485"/>
            <ac:spMk id="78" creationId="{5283A18B-69C5-4F86-B8B1-B93276E96991}"/>
          </ac:spMkLst>
        </pc:spChg>
        <pc:spChg chg="del">
          <ac:chgData name="Kulinich Bohdan" userId="48e65c9f34e137d0" providerId="LiveId" clId="{362B618E-91A3-4ED1-ADDA-0CAF171B63CD}" dt="2020-09-15T04:32:49.210" v="1375" actId="478"/>
          <ac:spMkLst>
            <pc:docMk/>
            <pc:sldMk cId="3877687052" sldId="485"/>
            <ac:spMk id="80" creationId="{5077C4BA-1C7D-4BC6-B3C3-5DF3129202AC}"/>
          </ac:spMkLst>
        </pc:spChg>
        <pc:spChg chg="del">
          <ac:chgData name="Kulinich Bohdan" userId="48e65c9f34e137d0" providerId="LiveId" clId="{362B618E-91A3-4ED1-ADDA-0CAF171B63CD}" dt="2020-09-15T04:32:49.210" v="1375" actId="478"/>
          <ac:spMkLst>
            <pc:docMk/>
            <pc:sldMk cId="3877687052" sldId="485"/>
            <ac:spMk id="81" creationId="{8B359A5F-7560-4F7F-B350-4EAF628F2273}"/>
          </ac:spMkLst>
        </pc:spChg>
        <pc:spChg chg="del">
          <ac:chgData name="Kulinich Bohdan" userId="48e65c9f34e137d0" providerId="LiveId" clId="{362B618E-91A3-4ED1-ADDA-0CAF171B63CD}" dt="2020-09-15T04:32:49.210" v="1375" actId="478"/>
          <ac:spMkLst>
            <pc:docMk/>
            <pc:sldMk cId="3877687052" sldId="485"/>
            <ac:spMk id="82" creationId="{5E43531B-96E4-4944-AC05-BEBF392D953C}"/>
          </ac:spMkLst>
        </pc:spChg>
        <pc:spChg chg="del">
          <ac:chgData name="Kulinich Bohdan" userId="48e65c9f34e137d0" providerId="LiveId" clId="{362B618E-91A3-4ED1-ADDA-0CAF171B63CD}" dt="2020-09-15T04:32:49.210" v="1375" actId="478"/>
          <ac:spMkLst>
            <pc:docMk/>
            <pc:sldMk cId="3877687052" sldId="485"/>
            <ac:spMk id="90" creationId="{37104CEE-D09B-436A-81C8-3C90102F6A92}"/>
          </ac:spMkLst>
        </pc:spChg>
        <pc:spChg chg="del">
          <ac:chgData name="Kulinich Bohdan" userId="48e65c9f34e137d0" providerId="LiveId" clId="{362B618E-91A3-4ED1-ADDA-0CAF171B63CD}" dt="2020-09-15T04:32:49.210" v="1375" actId="478"/>
          <ac:spMkLst>
            <pc:docMk/>
            <pc:sldMk cId="3877687052" sldId="485"/>
            <ac:spMk id="92" creationId="{E49FEB9F-0539-401F-A275-996D0E8C81D2}"/>
          </ac:spMkLst>
        </pc:spChg>
        <pc:spChg chg="del">
          <ac:chgData name="Kulinich Bohdan" userId="48e65c9f34e137d0" providerId="LiveId" clId="{362B618E-91A3-4ED1-ADDA-0CAF171B63CD}" dt="2020-09-15T04:32:49.210" v="1375" actId="478"/>
          <ac:spMkLst>
            <pc:docMk/>
            <pc:sldMk cId="3877687052" sldId="485"/>
            <ac:spMk id="94" creationId="{6A15072F-CDD0-43EF-85E3-0C630B436795}"/>
          </ac:spMkLst>
        </pc:spChg>
        <pc:spChg chg="del">
          <ac:chgData name="Kulinich Bohdan" userId="48e65c9f34e137d0" providerId="LiveId" clId="{362B618E-91A3-4ED1-ADDA-0CAF171B63CD}" dt="2020-09-15T04:32:49.210" v="1375" actId="478"/>
          <ac:spMkLst>
            <pc:docMk/>
            <pc:sldMk cId="3877687052" sldId="485"/>
            <ac:spMk id="96" creationId="{C7DFE9AE-3A87-4123-AB1C-015A30414E84}"/>
          </ac:spMkLst>
        </pc:spChg>
        <pc:cxnChg chg="del">
          <ac:chgData name="Kulinich Bohdan" userId="48e65c9f34e137d0" providerId="LiveId" clId="{362B618E-91A3-4ED1-ADDA-0CAF171B63CD}" dt="2020-09-15T04:32:49.210" v="1375" actId="478"/>
          <ac:cxnSpMkLst>
            <pc:docMk/>
            <pc:sldMk cId="3877687052" sldId="485"/>
            <ac:cxnSpMk id="59" creationId="{03B9EB0B-36B7-4435-AEE2-1250FFDA49F0}"/>
          </ac:cxnSpMkLst>
        </pc:cxnChg>
        <pc:cxnChg chg="del">
          <ac:chgData name="Kulinich Bohdan" userId="48e65c9f34e137d0" providerId="LiveId" clId="{362B618E-91A3-4ED1-ADDA-0CAF171B63CD}" dt="2020-09-15T04:32:49.210" v="1375" actId="478"/>
          <ac:cxnSpMkLst>
            <pc:docMk/>
            <pc:sldMk cId="3877687052" sldId="485"/>
            <ac:cxnSpMk id="60" creationId="{3CC9C680-6B85-4391-99CA-AC7F5A6FCE36}"/>
          </ac:cxnSpMkLst>
        </pc:cxnChg>
        <pc:cxnChg chg="del">
          <ac:chgData name="Kulinich Bohdan" userId="48e65c9f34e137d0" providerId="LiveId" clId="{362B618E-91A3-4ED1-ADDA-0CAF171B63CD}" dt="2020-09-15T04:32:49.210" v="1375" actId="478"/>
          <ac:cxnSpMkLst>
            <pc:docMk/>
            <pc:sldMk cId="3877687052" sldId="485"/>
            <ac:cxnSpMk id="64" creationId="{A2083704-CC51-4F16-B436-12489475F103}"/>
          </ac:cxnSpMkLst>
        </pc:cxnChg>
        <pc:cxnChg chg="del">
          <ac:chgData name="Kulinich Bohdan" userId="48e65c9f34e137d0" providerId="LiveId" clId="{362B618E-91A3-4ED1-ADDA-0CAF171B63CD}" dt="2020-09-15T04:32:49.210" v="1375" actId="478"/>
          <ac:cxnSpMkLst>
            <pc:docMk/>
            <pc:sldMk cId="3877687052" sldId="485"/>
            <ac:cxnSpMk id="66" creationId="{04FFF4D6-44B2-41C7-AAA4-421C8C19A025}"/>
          </ac:cxnSpMkLst>
        </pc:cxnChg>
        <pc:cxnChg chg="del">
          <ac:chgData name="Kulinich Bohdan" userId="48e65c9f34e137d0" providerId="LiveId" clId="{362B618E-91A3-4ED1-ADDA-0CAF171B63CD}" dt="2020-09-15T04:32:49.210" v="1375" actId="478"/>
          <ac:cxnSpMkLst>
            <pc:docMk/>
            <pc:sldMk cId="3877687052" sldId="485"/>
            <ac:cxnSpMk id="76" creationId="{94B2D882-CD88-4136-A725-FA0E5AC49602}"/>
          </ac:cxnSpMkLst>
        </pc:cxnChg>
        <pc:cxnChg chg="del">
          <ac:chgData name="Kulinich Bohdan" userId="48e65c9f34e137d0" providerId="LiveId" clId="{362B618E-91A3-4ED1-ADDA-0CAF171B63CD}" dt="2020-09-15T04:32:49.210" v="1375" actId="478"/>
          <ac:cxnSpMkLst>
            <pc:docMk/>
            <pc:sldMk cId="3877687052" sldId="485"/>
            <ac:cxnSpMk id="77" creationId="{84520F9A-0DF8-4670-8D35-6DCE03C4C832}"/>
          </ac:cxnSpMkLst>
        </pc:cxnChg>
        <pc:cxnChg chg="del">
          <ac:chgData name="Kulinich Bohdan" userId="48e65c9f34e137d0" providerId="LiveId" clId="{362B618E-91A3-4ED1-ADDA-0CAF171B63CD}" dt="2020-09-15T04:32:49.210" v="1375" actId="478"/>
          <ac:cxnSpMkLst>
            <pc:docMk/>
            <pc:sldMk cId="3877687052" sldId="485"/>
            <ac:cxnSpMk id="79" creationId="{46058C27-1844-45FB-A94B-AAD406B2E117}"/>
          </ac:cxnSpMkLst>
        </pc:cxnChg>
        <pc:cxnChg chg="del">
          <ac:chgData name="Kulinich Bohdan" userId="48e65c9f34e137d0" providerId="LiveId" clId="{362B618E-91A3-4ED1-ADDA-0CAF171B63CD}" dt="2020-09-15T04:32:49.210" v="1375" actId="478"/>
          <ac:cxnSpMkLst>
            <pc:docMk/>
            <pc:sldMk cId="3877687052" sldId="485"/>
            <ac:cxnSpMk id="83" creationId="{CD63471A-BFA1-49CF-A082-401703D4E339}"/>
          </ac:cxnSpMkLst>
        </pc:cxnChg>
      </pc:sldChg>
      <pc:sldChg chg="add del">
        <pc:chgData name="Kulinich Bohdan" userId="48e65c9f34e137d0" providerId="LiveId" clId="{362B618E-91A3-4ED1-ADDA-0CAF171B63CD}" dt="2020-09-15T04:40:09.289" v="1408" actId="47"/>
        <pc:sldMkLst>
          <pc:docMk/>
          <pc:sldMk cId="644543941" sldId="486"/>
        </pc:sldMkLst>
      </pc:sldChg>
      <pc:sldChg chg="delSp modSp add mod delAnim modAnim">
        <pc:chgData name="Kulinich Bohdan" userId="48e65c9f34e137d0" providerId="LiveId" clId="{362B618E-91A3-4ED1-ADDA-0CAF171B63CD}" dt="2020-09-16T17:32:31.726" v="1721"/>
        <pc:sldMkLst>
          <pc:docMk/>
          <pc:sldMk cId="2259830621" sldId="486"/>
        </pc:sldMkLst>
        <pc:spChg chg="mod">
          <ac:chgData name="Kulinich Bohdan" userId="48e65c9f34e137d0" providerId="LiveId" clId="{362B618E-91A3-4ED1-ADDA-0CAF171B63CD}" dt="2020-09-16T17:20:45.951" v="1560" actId="14100"/>
          <ac:spMkLst>
            <pc:docMk/>
            <pc:sldMk cId="2259830621" sldId="486"/>
            <ac:spMk id="6" creationId="{4CD1B612-D16C-4F70-8335-78480BFE8EC8}"/>
          </ac:spMkLst>
        </pc:spChg>
        <pc:spChg chg="del">
          <ac:chgData name="Kulinich Bohdan" userId="48e65c9f34e137d0" providerId="LiveId" clId="{362B618E-91A3-4ED1-ADDA-0CAF171B63CD}" dt="2020-09-16T17:18:59.520" v="1431" actId="478"/>
          <ac:spMkLst>
            <pc:docMk/>
            <pc:sldMk cId="2259830621" sldId="486"/>
            <ac:spMk id="36" creationId="{5F1D4389-C319-4A9C-AD83-97E3CC282666}"/>
          </ac:spMkLst>
        </pc:spChg>
        <pc:spChg chg="del">
          <ac:chgData name="Kulinich Bohdan" userId="48e65c9f34e137d0" providerId="LiveId" clId="{362B618E-91A3-4ED1-ADDA-0CAF171B63CD}" dt="2020-09-16T17:18:54.239" v="1429" actId="478"/>
          <ac:spMkLst>
            <pc:docMk/>
            <pc:sldMk cId="2259830621" sldId="486"/>
            <ac:spMk id="37" creationId="{8284602F-61FD-4E08-BEB2-C46AB669FF74}"/>
          </ac:spMkLst>
        </pc:spChg>
        <pc:spChg chg="del">
          <ac:chgData name="Kulinich Bohdan" userId="48e65c9f34e137d0" providerId="LiveId" clId="{362B618E-91A3-4ED1-ADDA-0CAF171B63CD}" dt="2020-09-16T17:18:59.520" v="1431" actId="478"/>
          <ac:spMkLst>
            <pc:docMk/>
            <pc:sldMk cId="2259830621" sldId="486"/>
            <ac:spMk id="38" creationId="{4DB7EFDC-012B-4E92-8B42-533253514744}"/>
          </ac:spMkLst>
        </pc:spChg>
        <pc:spChg chg="del">
          <ac:chgData name="Kulinich Bohdan" userId="48e65c9f34e137d0" providerId="LiveId" clId="{362B618E-91A3-4ED1-ADDA-0CAF171B63CD}" dt="2020-09-16T17:18:59.520" v="1431" actId="478"/>
          <ac:spMkLst>
            <pc:docMk/>
            <pc:sldMk cId="2259830621" sldId="486"/>
            <ac:spMk id="40" creationId="{63FA0956-6956-4ABF-9F4D-CF9EFAACBD5F}"/>
          </ac:spMkLst>
        </pc:spChg>
        <pc:spChg chg="del">
          <ac:chgData name="Kulinich Bohdan" userId="48e65c9f34e137d0" providerId="LiveId" clId="{362B618E-91A3-4ED1-ADDA-0CAF171B63CD}" dt="2020-09-16T17:18:56.305" v="1430" actId="478"/>
          <ac:spMkLst>
            <pc:docMk/>
            <pc:sldMk cId="2259830621" sldId="486"/>
            <ac:spMk id="41" creationId="{A36CC8D3-FC11-4B2D-ADB2-AF2A05EF61D9}"/>
          </ac:spMkLst>
        </pc:spChg>
        <pc:spChg chg="del">
          <ac:chgData name="Kulinich Bohdan" userId="48e65c9f34e137d0" providerId="LiveId" clId="{362B618E-91A3-4ED1-ADDA-0CAF171B63CD}" dt="2020-09-16T17:18:54.239" v="1429" actId="478"/>
          <ac:spMkLst>
            <pc:docMk/>
            <pc:sldMk cId="2259830621" sldId="486"/>
            <ac:spMk id="42" creationId="{CEC8E475-1926-4539-8172-72DC39F07020}"/>
          </ac:spMkLst>
        </pc:spChg>
        <pc:spChg chg="del">
          <ac:chgData name="Kulinich Bohdan" userId="48e65c9f34e137d0" providerId="LiveId" clId="{362B618E-91A3-4ED1-ADDA-0CAF171B63CD}" dt="2020-09-16T17:18:59.520" v="1431" actId="478"/>
          <ac:spMkLst>
            <pc:docMk/>
            <pc:sldMk cId="2259830621" sldId="486"/>
            <ac:spMk id="46" creationId="{71B36B92-29CD-4E68-A0C9-655DDD1CD43B}"/>
          </ac:spMkLst>
        </pc:spChg>
        <pc:spChg chg="del">
          <ac:chgData name="Kulinich Bohdan" userId="48e65c9f34e137d0" providerId="LiveId" clId="{362B618E-91A3-4ED1-ADDA-0CAF171B63CD}" dt="2020-09-16T17:18:54.239" v="1429" actId="478"/>
          <ac:spMkLst>
            <pc:docMk/>
            <pc:sldMk cId="2259830621" sldId="486"/>
            <ac:spMk id="47" creationId="{2EB6452C-786A-46C3-9E68-370119F824FE}"/>
          </ac:spMkLst>
        </pc:spChg>
        <pc:spChg chg="mod">
          <ac:chgData name="Kulinich Bohdan" userId="48e65c9f34e137d0" providerId="LiveId" clId="{362B618E-91A3-4ED1-ADDA-0CAF171B63CD}" dt="2020-09-16T17:18:42.580" v="1427" actId="20577"/>
          <ac:spMkLst>
            <pc:docMk/>
            <pc:sldMk cId="2259830621" sldId="486"/>
            <ac:spMk id="51" creationId="{86BC9140-E395-435D-A852-213A1317C46C}"/>
          </ac:spMkLst>
        </pc:spChg>
        <pc:grpChg chg="del">
          <ac:chgData name="Kulinich Bohdan" userId="48e65c9f34e137d0" providerId="LiveId" clId="{362B618E-91A3-4ED1-ADDA-0CAF171B63CD}" dt="2020-09-16T17:18:54.239" v="1429" actId="478"/>
          <ac:grpSpMkLst>
            <pc:docMk/>
            <pc:sldMk cId="2259830621" sldId="486"/>
            <ac:grpSpMk id="43" creationId="{27743A12-C37E-4F53-AE16-4FA96FE84B23}"/>
          </ac:grpSpMkLst>
        </pc:grpChg>
        <pc:picChg chg="mod modVis">
          <ac:chgData name="Kulinich Bohdan" userId="48e65c9f34e137d0" providerId="LiveId" clId="{362B618E-91A3-4ED1-ADDA-0CAF171B63CD}" dt="2020-09-16T17:20:51.297" v="1565" actId="1038"/>
          <ac:picMkLst>
            <pc:docMk/>
            <pc:sldMk cId="2259830621" sldId="486"/>
            <ac:picMk id="25" creationId="{0F83F7A5-7C5C-427C-AE52-0A704D18D34F}"/>
          </ac:picMkLst>
        </pc:picChg>
        <pc:cxnChg chg="del">
          <ac:chgData name="Kulinich Bohdan" userId="48e65c9f34e137d0" providerId="LiveId" clId="{362B618E-91A3-4ED1-ADDA-0CAF171B63CD}" dt="2020-09-16T17:18:54.239" v="1429" actId="478"/>
          <ac:cxnSpMkLst>
            <pc:docMk/>
            <pc:sldMk cId="2259830621" sldId="486"/>
            <ac:cxnSpMk id="30" creationId="{89DFD71B-5AB0-4D29-81CE-B069B405115D}"/>
          </ac:cxnSpMkLst>
        </pc:cxnChg>
        <pc:cxnChg chg="del">
          <ac:chgData name="Kulinich Bohdan" userId="48e65c9f34e137d0" providerId="LiveId" clId="{362B618E-91A3-4ED1-ADDA-0CAF171B63CD}" dt="2020-09-16T17:18:59.520" v="1431" actId="478"/>
          <ac:cxnSpMkLst>
            <pc:docMk/>
            <pc:sldMk cId="2259830621" sldId="486"/>
            <ac:cxnSpMk id="32" creationId="{E80560FB-24A3-4988-A182-943CDE7C5B36}"/>
          </ac:cxnSpMkLst>
        </pc:cxnChg>
        <pc:cxnChg chg="del">
          <ac:chgData name="Kulinich Bohdan" userId="48e65c9f34e137d0" providerId="LiveId" clId="{362B618E-91A3-4ED1-ADDA-0CAF171B63CD}" dt="2020-09-16T17:18:54.239" v="1429" actId="478"/>
          <ac:cxnSpMkLst>
            <pc:docMk/>
            <pc:sldMk cId="2259830621" sldId="486"/>
            <ac:cxnSpMk id="33" creationId="{F5F45632-F7BF-4673-8615-26027C55922D}"/>
          </ac:cxnSpMkLst>
        </pc:cxnChg>
      </pc:sldChg>
      <pc:sldChg chg="addSp delSp modSp add mod delAnim modAnim">
        <pc:chgData name="Kulinich Bohdan" userId="48e65c9f34e137d0" providerId="LiveId" clId="{362B618E-91A3-4ED1-ADDA-0CAF171B63CD}" dt="2020-09-18T08:04:00.040" v="1877" actId="20577"/>
        <pc:sldMkLst>
          <pc:docMk/>
          <pc:sldMk cId="1492258801" sldId="487"/>
        </pc:sldMkLst>
        <pc:spChg chg="mod">
          <ac:chgData name="Kulinich Bohdan" userId="48e65c9f34e137d0" providerId="LiveId" clId="{362B618E-91A3-4ED1-ADDA-0CAF171B63CD}" dt="2020-09-16T17:28:24.544" v="1720" actId="14100"/>
          <ac:spMkLst>
            <pc:docMk/>
            <pc:sldMk cId="1492258801" sldId="487"/>
            <ac:spMk id="6" creationId="{4CD1B612-D16C-4F70-8335-78480BFE8EC8}"/>
          </ac:spMkLst>
        </pc:spChg>
        <pc:spChg chg="add del mod">
          <ac:chgData name="Kulinich Bohdan" userId="48e65c9f34e137d0" providerId="LiveId" clId="{362B618E-91A3-4ED1-ADDA-0CAF171B63CD}" dt="2020-09-16T17:42:35.336" v="1821" actId="478"/>
          <ac:spMkLst>
            <pc:docMk/>
            <pc:sldMk cId="1492258801" sldId="487"/>
            <ac:spMk id="12" creationId="{8F88456D-017B-457D-B14C-1F928E26602E}"/>
          </ac:spMkLst>
        </pc:spChg>
        <pc:spChg chg="add mod">
          <ac:chgData name="Kulinich Bohdan" userId="48e65c9f34e137d0" providerId="LiveId" clId="{362B618E-91A3-4ED1-ADDA-0CAF171B63CD}" dt="2020-09-16T17:35:07.740" v="1745" actId="20577"/>
          <ac:spMkLst>
            <pc:docMk/>
            <pc:sldMk cId="1492258801" sldId="487"/>
            <ac:spMk id="13" creationId="{77BF129C-7155-49AD-9652-AA094A9E4972}"/>
          </ac:spMkLst>
        </pc:spChg>
        <pc:spChg chg="add del mod">
          <ac:chgData name="Kulinich Bohdan" userId="48e65c9f34e137d0" providerId="LiveId" clId="{362B618E-91A3-4ED1-ADDA-0CAF171B63CD}" dt="2020-09-16T17:33:51.915" v="1736" actId="478"/>
          <ac:spMkLst>
            <pc:docMk/>
            <pc:sldMk cId="1492258801" sldId="487"/>
            <ac:spMk id="14" creationId="{8E128E55-C14C-426E-B9A5-DFA0D5BD09E3}"/>
          </ac:spMkLst>
        </pc:spChg>
        <pc:spChg chg="add del mod">
          <ac:chgData name="Kulinich Bohdan" userId="48e65c9f34e137d0" providerId="LiveId" clId="{362B618E-91A3-4ED1-ADDA-0CAF171B63CD}" dt="2020-09-16T17:33:34.950" v="1734" actId="478"/>
          <ac:spMkLst>
            <pc:docMk/>
            <pc:sldMk cId="1492258801" sldId="487"/>
            <ac:spMk id="15" creationId="{FEDA5518-FE35-4C56-A34E-0F0116150BA3}"/>
          </ac:spMkLst>
        </pc:spChg>
        <pc:spChg chg="add del mod">
          <ac:chgData name="Kulinich Bohdan" userId="48e65c9f34e137d0" providerId="LiveId" clId="{362B618E-91A3-4ED1-ADDA-0CAF171B63CD}" dt="2020-09-16T17:36:08.903" v="1763" actId="478"/>
          <ac:spMkLst>
            <pc:docMk/>
            <pc:sldMk cId="1492258801" sldId="487"/>
            <ac:spMk id="16" creationId="{AA0E47D4-52E9-4BA1-9E39-F018932D40B0}"/>
          </ac:spMkLst>
        </pc:spChg>
        <pc:spChg chg="add del mod">
          <ac:chgData name="Kulinich Bohdan" userId="48e65c9f34e137d0" providerId="LiveId" clId="{362B618E-91A3-4ED1-ADDA-0CAF171B63CD}" dt="2020-09-16T17:42:35.336" v="1821" actId="478"/>
          <ac:spMkLst>
            <pc:docMk/>
            <pc:sldMk cId="1492258801" sldId="487"/>
            <ac:spMk id="17" creationId="{EE28DFCA-3BDC-4258-B944-C0D3DEAD810D}"/>
          </ac:spMkLst>
        </pc:spChg>
        <pc:spChg chg="add del mod">
          <ac:chgData name="Kulinich Bohdan" userId="48e65c9f34e137d0" providerId="LiveId" clId="{362B618E-91A3-4ED1-ADDA-0CAF171B63CD}" dt="2020-09-16T17:42:35.336" v="1821" actId="478"/>
          <ac:spMkLst>
            <pc:docMk/>
            <pc:sldMk cId="1492258801" sldId="487"/>
            <ac:spMk id="18" creationId="{FE67105F-BE5D-444D-B4AC-544526979E0F}"/>
          </ac:spMkLst>
        </pc:spChg>
        <pc:spChg chg="add mod">
          <ac:chgData name="Kulinich Bohdan" userId="48e65c9f34e137d0" providerId="LiveId" clId="{362B618E-91A3-4ED1-ADDA-0CAF171B63CD}" dt="2020-09-16T17:35:22.881" v="1750" actId="1076"/>
          <ac:spMkLst>
            <pc:docMk/>
            <pc:sldMk cId="1492258801" sldId="487"/>
            <ac:spMk id="20" creationId="{3DD38310-7F90-49F5-8970-85A5AB7FF3EA}"/>
          </ac:spMkLst>
        </pc:spChg>
        <pc:spChg chg="add mod">
          <ac:chgData name="Kulinich Bohdan" userId="48e65c9f34e137d0" providerId="LiveId" clId="{362B618E-91A3-4ED1-ADDA-0CAF171B63CD}" dt="2020-09-16T17:35:34.046" v="1754" actId="20577"/>
          <ac:spMkLst>
            <pc:docMk/>
            <pc:sldMk cId="1492258801" sldId="487"/>
            <ac:spMk id="21" creationId="{0A1F4E44-494F-40DF-AACF-7EB50D6A5726}"/>
          </ac:spMkLst>
        </pc:spChg>
        <pc:spChg chg="add mod">
          <ac:chgData name="Kulinich Bohdan" userId="48e65c9f34e137d0" providerId="LiveId" clId="{362B618E-91A3-4ED1-ADDA-0CAF171B63CD}" dt="2020-09-16T17:35:43.583" v="1758" actId="20577"/>
          <ac:spMkLst>
            <pc:docMk/>
            <pc:sldMk cId="1492258801" sldId="487"/>
            <ac:spMk id="23" creationId="{57712AE4-7F53-42FD-9725-ACB15C10539E}"/>
          </ac:spMkLst>
        </pc:spChg>
        <pc:spChg chg="add del">
          <ac:chgData name="Kulinich Bohdan" userId="48e65c9f34e137d0" providerId="LiveId" clId="{362B618E-91A3-4ED1-ADDA-0CAF171B63CD}" dt="2020-09-16T17:36:06.389" v="1762" actId="478"/>
          <ac:spMkLst>
            <pc:docMk/>
            <pc:sldMk cId="1492258801" sldId="487"/>
            <ac:spMk id="29" creationId="{9F14BEA1-C167-40D6-95DC-33C7963475A9}"/>
          </ac:spMkLst>
        </pc:spChg>
        <pc:spChg chg="add del">
          <ac:chgData name="Kulinich Bohdan" userId="48e65c9f34e137d0" providerId="LiveId" clId="{362B618E-91A3-4ED1-ADDA-0CAF171B63CD}" dt="2020-09-16T17:36:45.924" v="1766" actId="22"/>
          <ac:spMkLst>
            <pc:docMk/>
            <pc:sldMk cId="1492258801" sldId="487"/>
            <ac:spMk id="32" creationId="{AAA64BCB-B1E7-4304-87BB-F59DDC2255AD}"/>
          </ac:spMkLst>
        </pc:spChg>
        <pc:spChg chg="add mod">
          <ac:chgData name="Kulinich Bohdan" userId="48e65c9f34e137d0" providerId="LiveId" clId="{362B618E-91A3-4ED1-ADDA-0CAF171B63CD}" dt="2020-09-16T17:37:42.673" v="1780" actId="1076"/>
          <ac:spMkLst>
            <pc:docMk/>
            <pc:sldMk cId="1492258801" sldId="487"/>
            <ac:spMk id="34" creationId="{035AABAA-C38F-4A54-95A7-55F9F5E236B4}"/>
          </ac:spMkLst>
        </pc:spChg>
        <pc:spChg chg="add mod">
          <ac:chgData name="Kulinich Bohdan" userId="48e65c9f34e137d0" providerId="LiveId" clId="{362B618E-91A3-4ED1-ADDA-0CAF171B63CD}" dt="2020-09-16T17:37:04.041" v="1772" actId="20577"/>
          <ac:spMkLst>
            <pc:docMk/>
            <pc:sldMk cId="1492258801" sldId="487"/>
            <ac:spMk id="36" creationId="{573F9CC1-4E7E-4036-A502-8469B4C05CDE}"/>
          </ac:spMkLst>
        </pc:spChg>
        <pc:spChg chg="add mod">
          <ac:chgData name="Kulinich Bohdan" userId="48e65c9f34e137d0" providerId="LiveId" clId="{362B618E-91A3-4ED1-ADDA-0CAF171B63CD}" dt="2020-09-16T17:42:55.407" v="1823" actId="1076"/>
          <ac:spMkLst>
            <pc:docMk/>
            <pc:sldMk cId="1492258801" sldId="487"/>
            <ac:spMk id="38" creationId="{BC76C9CA-9D56-4686-B927-3EC42C2C057E}"/>
          </ac:spMkLst>
        </pc:spChg>
        <pc:spChg chg="add mod">
          <ac:chgData name="Kulinich Bohdan" userId="48e65c9f34e137d0" providerId="LiveId" clId="{362B618E-91A3-4ED1-ADDA-0CAF171B63CD}" dt="2020-09-16T17:42:59.518" v="1824" actId="1076"/>
          <ac:spMkLst>
            <pc:docMk/>
            <pc:sldMk cId="1492258801" sldId="487"/>
            <ac:spMk id="40" creationId="{9DADB1A5-D7EB-45B5-977F-97559B610327}"/>
          </ac:spMkLst>
        </pc:spChg>
        <pc:spChg chg="add mod">
          <ac:chgData name="Kulinich Bohdan" userId="48e65c9f34e137d0" providerId="LiveId" clId="{362B618E-91A3-4ED1-ADDA-0CAF171B63CD}" dt="2020-09-16T17:43:31.721" v="1834" actId="20577"/>
          <ac:spMkLst>
            <pc:docMk/>
            <pc:sldMk cId="1492258801" sldId="487"/>
            <ac:spMk id="46" creationId="{1860BD0C-CFC2-4E01-AC7A-1316BC989B2B}"/>
          </ac:spMkLst>
        </pc:spChg>
        <pc:spChg chg="add mod">
          <ac:chgData name="Kulinich Bohdan" userId="48e65c9f34e137d0" providerId="LiveId" clId="{362B618E-91A3-4ED1-ADDA-0CAF171B63CD}" dt="2020-09-16T17:40:59.642" v="1797" actId="14100"/>
          <ac:spMkLst>
            <pc:docMk/>
            <pc:sldMk cId="1492258801" sldId="487"/>
            <ac:spMk id="48" creationId="{51203BAB-A510-493B-AA62-792AD36BA772}"/>
          </ac:spMkLst>
        </pc:spChg>
        <pc:spChg chg="add mod">
          <ac:chgData name="Kulinich Bohdan" userId="48e65c9f34e137d0" providerId="LiveId" clId="{362B618E-91A3-4ED1-ADDA-0CAF171B63CD}" dt="2020-09-16T17:41:10.147" v="1801" actId="1076"/>
          <ac:spMkLst>
            <pc:docMk/>
            <pc:sldMk cId="1492258801" sldId="487"/>
            <ac:spMk id="49" creationId="{B438519C-9E81-47F3-B381-B0E45E49EA57}"/>
          </ac:spMkLst>
        </pc:spChg>
        <pc:spChg chg="add mod">
          <ac:chgData name="Kulinich Bohdan" userId="48e65c9f34e137d0" providerId="LiveId" clId="{362B618E-91A3-4ED1-ADDA-0CAF171B63CD}" dt="2020-09-16T17:42:18.659" v="1817" actId="14100"/>
          <ac:spMkLst>
            <pc:docMk/>
            <pc:sldMk cId="1492258801" sldId="487"/>
            <ac:spMk id="50" creationId="{4DED5826-B6A5-4C54-9538-6BBA9D573C07}"/>
          </ac:spMkLst>
        </pc:spChg>
        <pc:spChg chg="mod">
          <ac:chgData name="Kulinich Bohdan" userId="48e65c9f34e137d0" providerId="LiveId" clId="{362B618E-91A3-4ED1-ADDA-0CAF171B63CD}" dt="2020-09-18T08:04:00.040" v="1877" actId="20577"/>
          <ac:spMkLst>
            <pc:docMk/>
            <pc:sldMk cId="1492258801" sldId="487"/>
            <ac:spMk id="51" creationId="{86BC9140-E395-435D-A852-213A1317C46C}"/>
          </ac:spMkLst>
        </pc:spChg>
        <pc:spChg chg="add mod">
          <ac:chgData name="Kulinich Bohdan" userId="48e65c9f34e137d0" providerId="LiveId" clId="{362B618E-91A3-4ED1-ADDA-0CAF171B63CD}" dt="2020-09-16T17:42:26.251" v="1820" actId="14100"/>
          <ac:spMkLst>
            <pc:docMk/>
            <pc:sldMk cId="1492258801" sldId="487"/>
            <ac:spMk id="52" creationId="{A4ADBF60-B0D5-401A-98F3-1F4DD2459B8F}"/>
          </ac:spMkLst>
        </pc:spChg>
        <pc:spChg chg="add mod">
          <ac:chgData name="Kulinich Bohdan" userId="48e65c9f34e137d0" providerId="LiveId" clId="{362B618E-91A3-4ED1-ADDA-0CAF171B63CD}" dt="2020-09-16T17:43:41.152" v="1837" actId="20577"/>
          <ac:spMkLst>
            <pc:docMk/>
            <pc:sldMk cId="1492258801" sldId="487"/>
            <ac:spMk id="55" creationId="{27D13859-E03D-4FE4-A839-01D4C4285CCE}"/>
          </ac:spMkLst>
        </pc:spChg>
        <pc:picChg chg="mod modVis">
          <ac:chgData name="Kulinich Bohdan" userId="48e65c9f34e137d0" providerId="LiveId" clId="{362B618E-91A3-4ED1-ADDA-0CAF171B63CD}" dt="2020-09-16T17:44:06.492" v="1841" actId="14429"/>
          <ac:picMkLst>
            <pc:docMk/>
            <pc:sldMk cId="1492258801" sldId="487"/>
            <ac:picMk id="25" creationId="{0F83F7A5-7C5C-427C-AE52-0A704D18D34F}"/>
          </ac:picMkLst>
        </pc:picChg>
        <pc:cxnChg chg="add mod">
          <ac:chgData name="Kulinich Bohdan" userId="48e65c9f34e137d0" providerId="LiveId" clId="{362B618E-91A3-4ED1-ADDA-0CAF171B63CD}" dt="2020-09-16T17:33:19.151" v="1731" actId="1076"/>
          <ac:cxnSpMkLst>
            <pc:docMk/>
            <pc:sldMk cId="1492258801" sldId="487"/>
            <ac:cxnSpMk id="8" creationId="{349EDA82-3915-492F-BDB9-055A04055D72}"/>
          </ac:cxnSpMkLst>
        </pc:cxnChg>
        <pc:cxnChg chg="add mod">
          <ac:chgData name="Kulinich Bohdan" userId="48e65c9f34e137d0" providerId="LiveId" clId="{362B618E-91A3-4ED1-ADDA-0CAF171B63CD}" dt="2020-09-16T17:33:03.897" v="1725" actId="14100"/>
          <ac:cxnSpMkLst>
            <pc:docMk/>
            <pc:sldMk cId="1492258801" sldId="487"/>
            <ac:cxnSpMk id="9" creationId="{ECEBA147-A8F3-446D-B071-B6DC359838C3}"/>
          </ac:cxnSpMkLst>
        </pc:cxnChg>
        <pc:cxnChg chg="add mod">
          <ac:chgData name="Kulinich Bohdan" userId="48e65c9f34e137d0" providerId="LiveId" clId="{362B618E-91A3-4ED1-ADDA-0CAF171B63CD}" dt="2020-09-16T17:36:40.555" v="1764" actId="14100"/>
          <ac:cxnSpMkLst>
            <pc:docMk/>
            <pc:sldMk cId="1492258801" sldId="487"/>
            <ac:cxnSpMk id="10" creationId="{5B0AAB48-8D2A-42A0-85EE-6F6D54657E91}"/>
          </ac:cxnSpMkLst>
        </pc:cxnChg>
        <pc:cxnChg chg="add mod">
          <ac:chgData name="Kulinich Bohdan" userId="48e65c9f34e137d0" providerId="LiveId" clId="{362B618E-91A3-4ED1-ADDA-0CAF171B63CD}" dt="2020-09-16T17:38:19.509" v="1786" actId="14100"/>
          <ac:cxnSpMkLst>
            <pc:docMk/>
            <pc:sldMk cId="1492258801" sldId="487"/>
            <ac:cxnSpMk id="43" creationId="{10BEAD04-BDBC-4E70-9B0C-63C9172EAD7D}"/>
          </ac:cxnSpMkLst>
        </pc:cxnChg>
        <pc:cxnChg chg="add mod">
          <ac:chgData name="Kulinich Bohdan" userId="48e65c9f34e137d0" providerId="LiveId" clId="{362B618E-91A3-4ED1-ADDA-0CAF171B63CD}" dt="2020-09-16T17:38:26.239" v="1788" actId="1076"/>
          <ac:cxnSpMkLst>
            <pc:docMk/>
            <pc:sldMk cId="1492258801" sldId="487"/>
            <ac:cxnSpMk id="47" creationId="{D66FCB5B-ED8F-4589-A168-FC2CC77EE405}"/>
          </ac:cxnSpMkLst>
        </pc:cxnChg>
      </pc:sldChg>
      <pc:sldChg chg="modSp add">
        <pc:chgData name="Kulinich Bohdan" userId="48e65c9f34e137d0" providerId="LiveId" clId="{362B618E-91A3-4ED1-ADDA-0CAF171B63CD}" dt="2020-09-18T08:03:56.234" v="1876" actId="20577"/>
        <pc:sldMkLst>
          <pc:docMk/>
          <pc:sldMk cId="4293379669" sldId="492"/>
        </pc:sldMkLst>
        <pc:spChg chg="mod">
          <ac:chgData name="Kulinich Bohdan" userId="48e65c9f34e137d0" providerId="LiveId" clId="{362B618E-91A3-4ED1-ADDA-0CAF171B63CD}" dt="2020-09-18T08:03:56.234" v="1876" actId="20577"/>
          <ac:spMkLst>
            <pc:docMk/>
            <pc:sldMk cId="4293379669" sldId="492"/>
            <ac:spMk id="51" creationId="{86BC9140-E395-435D-A852-213A1317C46C}"/>
          </ac:spMkLst>
        </pc:spChg>
      </pc:sldChg>
    </pc:docChg>
  </pc:docChgLst>
  <pc:docChgLst>
    <pc:chgData name="Kulinich Bohdan" userId="48e65c9f34e137d0" providerId="LiveId" clId="{BEC1E40A-4B1E-44B7-8B22-66403ABF66B5}"/>
    <pc:docChg chg="undo custSel addSld delSld modSld sldOrd">
      <pc:chgData name="Kulinich Bohdan" userId="48e65c9f34e137d0" providerId="LiveId" clId="{BEC1E40A-4B1E-44B7-8B22-66403ABF66B5}" dt="2020-07-26T07:57:53.455" v="1523" actId="20577"/>
      <pc:docMkLst>
        <pc:docMk/>
      </pc:docMkLst>
      <pc:sldChg chg="modSp">
        <pc:chgData name="Kulinich Bohdan" userId="48e65c9f34e137d0" providerId="LiveId" clId="{BEC1E40A-4B1E-44B7-8B22-66403ABF66B5}" dt="2020-07-24T12:28:37.378" v="1" actId="20577"/>
        <pc:sldMkLst>
          <pc:docMk/>
          <pc:sldMk cId="1986055327" sldId="408"/>
        </pc:sldMkLst>
        <pc:spChg chg="mod">
          <ac:chgData name="Kulinich Bohdan" userId="48e65c9f34e137d0" providerId="LiveId" clId="{BEC1E40A-4B1E-44B7-8B22-66403ABF66B5}" dt="2020-07-24T12:28:37.378" v="1" actId="20577"/>
          <ac:spMkLst>
            <pc:docMk/>
            <pc:sldMk cId="1986055327" sldId="408"/>
            <ac:spMk id="25" creationId="{DBBC2948-330B-4D3B-B82B-5B2CD2FFF44B}"/>
          </ac:spMkLst>
        </pc:spChg>
      </pc:sldChg>
      <pc:sldChg chg="modSp mod">
        <pc:chgData name="Kulinich Bohdan" userId="48e65c9f34e137d0" providerId="LiveId" clId="{BEC1E40A-4B1E-44B7-8B22-66403ABF66B5}" dt="2020-07-25T11:19:22.667" v="1513" actId="20577"/>
        <pc:sldMkLst>
          <pc:docMk/>
          <pc:sldMk cId="900640268" sldId="409"/>
        </pc:sldMkLst>
        <pc:spChg chg="mod">
          <ac:chgData name="Kulinich Bohdan" userId="48e65c9f34e137d0" providerId="LiveId" clId="{BEC1E40A-4B1E-44B7-8B22-66403ABF66B5}" dt="2020-07-25T11:19:22.667" v="1513" actId="20577"/>
          <ac:spMkLst>
            <pc:docMk/>
            <pc:sldMk cId="900640268" sldId="409"/>
            <ac:spMk id="19" creationId="{3C93C8CE-72D8-4E11-855C-1D218E4D6E76}"/>
          </ac:spMkLst>
        </pc:spChg>
      </pc:sldChg>
      <pc:sldChg chg="addSp delSp modSp mod delAnim modAnim">
        <pc:chgData name="Kulinich Bohdan" userId="48e65c9f34e137d0" providerId="LiveId" clId="{BEC1E40A-4B1E-44B7-8B22-66403ABF66B5}" dt="2020-07-25T08:41:08.350" v="1245" actId="1076"/>
        <pc:sldMkLst>
          <pc:docMk/>
          <pc:sldMk cId="3046331109" sldId="423"/>
        </pc:sldMkLst>
        <pc:spChg chg="mod">
          <ac:chgData name="Kulinich Bohdan" userId="48e65c9f34e137d0" providerId="LiveId" clId="{BEC1E40A-4B1E-44B7-8B22-66403ABF66B5}" dt="2020-07-24T15:35:19.424" v="391" actId="20577"/>
          <ac:spMkLst>
            <pc:docMk/>
            <pc:sldMk cId="3046331109" sldId="423"/>
            <ac:spMk id="6" creationId="{4CD1B612-D16C-4F70-8335-78480BFE8EC8}"/>
          </ac:spMkLst>
        </pc:spChg>
        <pc:spChg chg="add mod">
          <ac:chgData name="Kulinich Bohdan" userId="48e65c9f34e137d0" providerId="LiveId" clId="{BEC1E40A-4B1E-44B7-8B22-66403ABF66B5}" dt="2020-07-24T15:10:25.504" v="181" actId="1076"/>
          <ac:spMkLst>
            <pc:docMk/>
            <pc:sldMk cId="3046331109" sldId="423"/>
            <ac:spMk id="12" creationId="{8F724874-DE7C-4C2D-B083-2590135543F8}"/>
          </ac:spMkLst>
        </pc:spChg>
        <pc:spChg chg="add mod">
          <ac:chgData name="Kulinich Bohdan" userId="48e65c9f34e137d0" providerId="LiveId" clId="{BEC1E40A-4B1E-44B7-8B22-66403ABF66B5}" dt="2020-07-25T08:41:08.350" v="1245" actId="1076"/>
          <ac:spMkLst>
            <pc:docMk/>
            <pc:sldMk cId="3046331109" sldId="423"/>
            <ac:spMk id="28" creationId="{F23CCEEF-9710-4070-BCF0-1630264B06BE}"/>
          </ac:spMkLst>
        </pc:spChg>
        <pc:spChg chg="add mod">
          <ac:chgData name="Kulinich Bohdan" userId="48e65c9f34e137d0" providerId="LiveId" clId="{BEC1E40A-4B1E-44B7-8B22-66403ABF66B5}" dt="2020-07-24T15:25:14.008" v="303" actId="20577"/>
          <ac:spMkLst>
            <pc:docMk/>
            <pc:sldMk cId="3046331109" sldId="423"/>
            <ac:spMk id="30" creationId="{EC3797AA-FC88-4E53-850A-E5C3EDF88B8C}"/>
          </ac:spMkLst>
        </pc:spChg>
        <pc:spChg chg="add mod">
          <ac:chgData name="Kulinich Bohdan" userId="48e65c9f34e137d0" providerId="LiveId" clId="{BEC1E40A-4B1E-44B7-8B22-66403ABF66B5}" dt="2020-07-24T15:25:11.839" v="302" actId="20577"/>
          <ac:spMkLst>
            <pc:docMk/>
            <pc:sldMk cId="3046331109" sldId="423"/>
            <ac:spMk id="31" creationId="{5B4CB7E2-8CE4-4011-824B-11B0A3A0ED77}"/>
          </ac:spMkLst>
        </pc:spChg>
        <pc:spChg chg="del">
          <ac:chgData name="Kulinich Bohdan" userId="48e65c9f34e137d0" providerId="LiveId" clId="{BEC1E40A-4B1E-44B7-8B22-66403ABF66B5}" dt="2020-07-24T15:08:13.558" v="121" actId="478"/>
          <ac:spMkLst>
            <pc:docMk/>
            <pc:sldMk cId="3046331109" sldId="423"/>
            <ac:spMk id="32" creationId="{9751F7B8-9EBE-47F9-948B-AEE5F93DFF7C}"/>
          </ac:spMkLst>
        </pc:spChg>
        <pc:spChg chg="del">
          <ac:chgData name="Kulinich Bohdan" userId="48e65c9f34e137d0" providerId="LiveId" clId="{BEC1E40A-4B1E-44B7-8B22-66403ABF66B5}" dt="2020-07-24T15:08:13.558" v="121" actId="478"/>
          <ac:spMkLst>
            <pc:docMk/>
            <pc:sldMk cId="3046331109" sldId="423"/>
            <ac:spMk id="33" creationId="{97861E9B-413C-4DF0-8301-E85AB0627734}"/>
          </ac:spMkLst>
        </pc:spChg>
        <pc:spChg chg="del">
          <ac:chgData name="Kulinich Bohdan" userId="48e65c9f34e137d0" providerId="LiveId" clId="{BEC1E40A-4B1E-44B7-8B22-66403ABF66B5}" dt="2020-07-24T15:08:13.558" v="121" actId="478"/>
          <ac:spMkLst>
            <pc:docMk/>
            <pc:sldMk cId="3046331109" sldId="423"/>
            <ac:spMk id="34" creationId="{E394EC17-0704-4162-8A5F-8A5F0CA08BD4}"/>
          </ac:spMkLst>
        </pc:spChg>
        <pc:spChg chg="del">
          <ac:chgData name="Kulinich Bohdan" userId="48e65c9f34e137d0" providerId="LiveId" clId="{BEC1E40A-4B1E-44B7-8B22-66403ABF66B5}" dt="2020-07-24T15:08:13.558" v="121" actId="478"/>
          <ac:spMkLst>
            <pc:docMk/>
            <pc:sldMk cId="3046331109" sldId="423"/>
            <ac:spMk id="35" creationId="{8AD51156-45A2-4977-941E-8AA622D9A218}"/>
          </ac:spMkLst>
        </pc:spChg>
        <pc:spChg chg="del">
          <ac:chgData name="Kulinich Bohdan" userId="48e65c9f34e137d0" providerId="LiveId" clId="{BEC1E40A-4B1E-44B7-8B22-66403ABF66B5}" dt="2020-07-24T15:08:13.558" v="121" actId="478"/>
          <ac:spMkLst>
            <pc:docMk/>
            <pc:sldMk cId="3046331109" sldId="423"/>
            <ac:spMk id="36" creationId="{FFDDC80D-97EC-42F7-8544-2BDD00FE2D3F}"/>
          </ac:spMkLst>
        </pc:spChg>
        <pc:spChg chg="add mod">
          <ac:chgData name="Kulinich Bohdan" userId="48e65c9f34e137d0" providerId="LiveId" clId="{BEC1E40A-4B1E-44B7-8B22-66403ABF66B5}" dt="2020-07-24T15:11:41.326" v="196" actId="20577"/>
          <ac:spMkLst>
            <pc:docMk/>
            <pc:sldMk cId="3046331109" sldId="423"/>
            <ac:spMk id="37" creationId="{D206C246-5CDE-48A0-A824-46446A9580E9}"/>
          </ac:spMkLst>
        </pc:spChg>
        <pc:spChg chg="add mod">
          <ac:chgData name="Kulinich Bohdan" userId="48e65c9f34e137d0" providerId="LiveId" clId="{BEC1E40A-4B1E-44B7-8B22-66403ABF66B5}" dt="2020-07-24T15:12:41.078" v="205" actId="14100"/>
          <ac:spMkLst>
            <pc:docMk/>
            <pc:sldMk cId="3046331109" sldId="423"/>
            <ac:spMk id="38" creationId="{10725170-48AE-4F3E-968C-9B0B4CE48E65}"/>
          </ac:spMkLst>
        </pc:spChg>
        <pc:spChg chg="add mod">
          <ac:chgData name="Kulinich Bohdan" userId="48e65c9f34e137d0" providerId="LiveId" clId="{BEC1E40A-4B1E-44B7-8B22-66403ABF66B5}" dt="2020-07-24T15:14:11.224" v="233" actId="14100"/>
          <ac:spMkLst>
            <pc:docMk/>
            <pc:sldMk cId="3046331109" sldId="423"/>
            <ac:spMk id="39" creationId="{F89BA849-B1E7-4278-816F-3F4FD2E367D2}"/>
          </ac:spMkLst>
        </pc:spChg>
        <pc:spChg chg="add mod">
          <ac:chgData name="Kulinich Bohdan" userId="48e65c9f34e137d0" providerId="LiveId" clId="{BEC1E40A-4B1E-44B7-8B22-66403ABF66B5}" dt="2020-07-24T15:14:13.750" v="234" actId="14100"/>
          <ac:spMkLst>
            <pc:docMk/>
            <pc:sldMk cId="3046331109" sldId="423"/>
            <ac:spMk id="40" creationId="{666E81CE-F214-47EB-8065-85C2FBC2E37B}"/>
          </ac:spMkLst>
        </pc:spChg>
        <pc:grpChg chg="add mod">
          <ac:chgData name="Kulinich Bohdan" userId="48e65c9f34e137d0" providerId="LiveId" clId="{BEC1E40A-4B1E-44B7-8B22-66403ABF66B5}" dt="2020-07-24T15:14:07.731" v="232" actId="688"/>
          <ac:grpSpMkLst>
            <pc:docMk/>
            <pc:sldMk cId="3046331109" sldId="423"/>
            <ac:grpSpMk id="13" creationId="{08E61B1C-84BB-4E7D-8F79-864B5C628CC5}"/>
          </ac:grpSpMkLst>
        </pc:grpChg>
        <pc:picChg chg="add del mod modCrop">
          <ac:chgData name="Kulinich Bohdan" userId="48e65c9f34e137d0" providerId="LiveId" clId="{BEC1E40A-4B1E-44B7-8B22-66403ABF66B5}" dt="2020-07-24T15:14:18.354" v="235" actId="478"/>
          <ac:picMkLst>
            <pc:docMk/>
            <pc:sldMk cId="3046331109" sldId="423"/>
            <ac:picMk id="5" creationId="{F6A319DF-A600-42CF-A469-6C1BEBA27A2F}"/>
          </ac:picMkLst>
        </pc:picChg>
        <pc:picChg chg="mod modVis">
          <ac:chgData name="Kulinich Bohdan" userId="48e65c9f34e137d0" providerId="LiveId" clId="{BEC1E40A-4B1E-44B7-8B22-66403ABF66B5}" dt="2020-07-24T15:08:10.339" v="120" actId="14430"/>
          <ac:picMkLst>
            <pc:docMk/>
            <pc:sldMk cId="3046331109" sldId="423"/>
            <ac:picMk id="25" creationId="{EA2FCC2D-0FA0-4DB1-9BBB-1187C05396DE}"/>
          </ac:picMkLst>
        </pc:picChg>
        <pc:cxnChg chg="del">
          <ac:chgData name="Kulinich Bohdan" userId="48e65c9f34e137d0" providerId="LiveId" clId="{BEC1E40A-4B1E-44B7-8B22-66403ABF66B5}" dt="2020-07-24T15:08:13.558" v="121" actId="478"/>
          <ac:cxnSpMkLst>
            <pc:docMk/>
            <pc:sldMk cId="3046331109" sldId="423"/>
            <ac:cxnSpMk id="16" creationId="{E2DB90AB-3E50-4DCE-ADEF-DCC87193DA20}"/>
          </ac:cxnSpMkLst>
        </pc:cxnChg>
        <pc:cxnChg chg="del">
          <ac:chgData name="Kulinich Bohdan" userId="48e65c9f34e137d0" providerId="LiveId" clId="{BEC1E40A-4B1E-44B7-8B22-66403ABF66B5}" dt="2020-07-24T15:08:13.558" v="121" actId="478"/>
          <ac:cxnSpMkLst>
            <pc:docMk/>
            <pc:sldMk cId="3046331109" sldId="423"/>
            <ac:cxnSpMk id="19" creationId="{FD25F750-CB7B-4DE6-92C8-8FFA89DCC672}"/>
          </ac:cxnSpMkLst>
        </pc:cxnChg>
        <pc:cxnChg chg="add mod">
          <ac:chgData name="Kulinich Bohdan" userId="48e65c9f34e137d0" providerId="LiveId" clId="{BEC1E40A-4B1E-44B7-8B22-66403ABF66B5}" dt="2020-07-24T15:09:29.885" v="173" actId="14100"/>
          <ac:cxnSpMkLst>
            <pc:docMk/>
            <pc:sldMk cId="3046331109" sldId="423"/>
            <ac:cxnSpMk id="20" creationId="{8CDAA0F6-60D4-47AF-854E-1E7236D42C3F}"/>
          </ac:cxnSpMkLst>
        </pc:cxnChg>
        <pc:cxnChg chg="add mod">
          <ac:chgData name="Kulinich Bohdan" userId="48e65c9f34e137d0" providerId="LiveId" clId="{BEC1E40A-4B1E-44B7-8B22-66403ABF66B5}" dt="2020-07-24T15:09:51.172" v="178" actId="14100"/>
          <ac:cxnSpMkLst>
            <pc:docMk/>
            <pc:sldMk cId="3046331109" sldId="423"/>
            <ac:cxnSpMk id="22" creationId="{83CD4169-BA77-426C-96C8-7C7CF236487C}"/>
          </ac:cxnSpMkLst>
        </pc:cxnChg>
        <pc:cxnChg chg="del">
          <ac:chgData name="Kulinich Bohdan" userId="48e65c9f34e137d0" providerId="LiveId" clId="{BEC1E40A-4B1E-44B7-8B22-66403ABF66B5}" dt="2020-07-24T15:08:13.558" v="121" actId="478"/>
          <ac:cxnSpMkLst>
            <pc:docMk/>
            <pc:sldMk cId="3046331109" sldId="423"/>
            <ac:cxnSpMk id="27" creationId="{6885EE24-1C76-4F23-9394-C864F1496540}"/>
          </ac:cxnSpMkLst>
        </pc:cxnChg>
        <pc:cxnChg chg="del">
          <ac:chgData name="Kulinich Bohdan" userId="48e65c9f34e137d0" providerId="LiveId" clId="{BEC1E40A-4B1E-44B7-8B22-66403ABF66B5}" dt="2020-07-24T15:08:13.558" v="121" actId="478"/>
          <ac:cxnSpMkLst>
            <pc:docMk/>
            <pc:sldMk cId="3046331109" sldId="423"/>
            <ac:cxnSpMk id="29" creationId="{D001995E-F4CE-4687-8156-B30AE030A845}"/>
          </ac:cxnSpMkLst>
        </pc:cxnChg>
      </pc:sldChg>
      <pc:sldChg chg="addSp delSp modSp mod delAnim modAnim">
        <pc:chgData name="Kulinich Bohdan" userId="48e65c9f34e137d0" providerId="LiveId" clId="{BEC1E40A-4B1E-44B7-8B22-66403ABF66B5}" dt="2020-07-24T16:33:34.937" v="1001"/>
        <pc:sldMkLst>
          <pc:docMk/>
          <pc:sldMk cId="895604242" sldId="424"/>
        </pc:sldMkLst>
        <pc:spChg chg="mod">
          <ac:chgData name="Kulinich Bohdan" userId="48e65c9f34e137d0" providerId="LiveId" clId="{BEC1E40A-4B1E-44B7-8B22-66403ABF66B5}" dt="2020-07-24T16:12:38.407" v="652" actId="14100"/>
          <ac:spMkLst>
            <pc:docMk/>
            <pc:sldMk cId="895604242" sldId="424"/>
            <ac:spMk id="6" creationId="{4CD1B612-D16C-4F70-8335-78480BFE8EC8}"/>
          </ac:spMkLst>
        </pc:spChg>
        <pc:spChg chg="del">
          <ac:chgData name="Kulinich Bohdan" userId="48e65c9f34e137d0" providerId="LiveId" clId="{BEC1E40A-4B1E-44B7-8B22-66403ABF66B5}" dt="2020-07-24T16:07:18.021" v="394" actId="478"/>
          <ac:spMkLst>
            <pc:docMk/>
            <pc:sldMk cId="895604242" sldId="424"/>
            <ac:spMk id="27" creationId="{1A51042D-56EB-402B-80F1-689E77F7E096}"/>
          </ac:spMkLst>
        </pc:spChg>
        <pc:spChg chg="add mod">
          <ac:chgData name="Kulinich Bohdan" userId="48e65c9f34e137d0" providerId="LiveId" clId="{BEC1E40A-4B1E-44B7-8B22-66403ABF66B5}" dt="2020-07-24T16:32:46.589" v="992" actId="164"/>
          <ac:spMkLst>
            <pc:docMk/>
            <pc:sldMk cId="895604242" sldId="424"/>
            <ac:spMk id="60" creationId="{32431ADA-E6FA-4FCA-B736-DB724569A0DD}"/>
          </ac:spMkLst>
        </pc:spChg>
        <pc:spChg chg="add mod">
          <ac:chgData name="Kulinich Bohdan" userId="48e65c9f34e137d0" providerId="LiveId" clId="{BEC1E40A-4B1E-44B7-8B22-66403ABF66B5}" dt="2020-07-24T16:32:40.708" v="991" actId="164"/>
          <ac:spMkLst>
            <pc:docMk/>
            <pc:sldMk cId="895604242" sldId="424"/>
            <ac:spMk id="61" creationId="{ABB64194-FC7F-479E-A62C-E956871D8DDB}"/>
          </ac:spMkLst>
        </pc:spChg>
        <pc:spChg chg="add mod">
          <ac:chgData name="Kulinich Bohdan" userId="48e65c9f34e137d0" providerId="LiveId" clId="{BEC1E40A-4B1E-44B7-8B22-66403ABF66B5}" dt="2020-07-24T16:32:50.867" v="993" actId="164"/>
          <ac:spMkLst>
            <pc:docMk/>
            <pc:sldMk cId="895604242" sldId="424"/>
            <ac:spMk id="63" creationId="{5C9EE84D-46D4-4E6F-BE21-DB0CFFEB317C}"/>
          </ac:spMkLst>
        </pc:spChg>
        <pc:spChg chg="del">
          <ac:chgData name="Kulinich Bohdan" userId="48e65c9f34e137d0" providerId="LiveId" clId="{BEC1E40A-4B1E-44B7-8B22-66403ABF66B5}" dt="2020-07-24T16:07:17.390" v="393" actId="478"/>
          <ac:spMkLst>
            <pc:docMk/>
            <pc:sldMk cId="895604242" sldId="424"/>
            <ac:spMk id="65" creationId="{ABA347A4-65AA-4258-8688-72D4305BC36D}"/>
          </ac:spMkLst>
        </pc:spChg>
        <pc:spChg chg="add mod">
          <ac:chgData name="Kulinich Bohdan" userId="48e65c9f34e137d0" providerId="LiveId" clId="{BEC1E40A-4B1E-44B7-8B22-66403ABF66B5}" dt="2020-07-24T16:32:55.277" v="994" actId="164"/>
          <ac:spMkLst>
            <pc:docMk/>
            <pc:sldMk cId="895604242" sldId="424"/>
            <ac:spMk id="67" creationId="{1DEAFB9A-1589-4F3B-B828-5A65B829C254}"/>
          </ac:spMkLst>
        </pc:spChg>
        <pc:spChg chg="mod">
          <ac:chgData name="Kulinich Bohdan" userId="48e65c9f34e137d0" providerId="LiveId" clId="{BEC1E40A-4B1E-44B7-8B22-66403ABF66B5}" dt="2020-07-24T16:23:09.187" v="814"/>
          <ac:spMkLst>
            <pc:docMk/>
            <pc:sldMk cId="895604242" sldId="424"/>
            <ac:spMk id="69" creationId="{E15767B5-29AC-40E5-BF25-91C80ABE3327}"/>
          </ac:spMkLst>
        </pc:spChg>
        <pc:spChg chg="mod">
          <ac:chgData name="Kulinich Bohdan" userId="48e65c9f34e137d0" providerId="LiveId" clId="{BEC1E40A-4B1E-44B7-8B22-66403ABF66B5}" dt="2020-07-24T16:23:09.187" v="814"/>
          <ac:spMkLst>
            <pc:docMk/>
            <pc:sldMk cId="895604242" sldId="424"/>
            <ac:spMk id="70" creationId="{A1067D61-BB13-46D2-85ED-626B3E162D30}"/>
          </ac:spMkLst>
        </pc:spChg>
        <pc:spChg chg="add mod">
          <ac:chgData name="Kulinich Bohdan" userId="48e65c9f34e137d0" providerId="LiveId" clId="{BEC1E40A-4B1E-44B7-8B22-66403ABF66B5}" dt="2020-07-24T16:32:46.589" v="992" actId="164"/>
          <ac:spMkLst>
            <pc:docMk/>
            <pc:sldMk cId="895604242" sldId="424"/>
            <ac:spMk id="71" creationId="{7AB988FA-F1D5-4626-BB20-B26DE60D1AFA}"/>
          </ac:spMkLst>
        </pc:spChg>
        <pc:spChg chg="add mod">
          <ac:chgData name="Kulinich Bohdan" userId="48e65c9f34e137d0" providerId="LiveId" clId="{BEC1E40A-4B1E-44B7-8B22-66403ABF66B5}" dt="2020-07-24T16:32:50.867" v="993" actId="164"/>
          <ac:spMkLst>
            <pc:docMk/>
            <pc:sldMk cId="895604242" sldId="424"/>
            <ac:spMk id="72" creationId="{C6FCE874-6E14-40B2-9F5D-AA58508777C2}"/>
          </ac:spMkLst>
        </pc:spChg>
        <pc:spChg chg="add mod">
          <ac:chgData name="Kulinich Bohdan" userId="48e65c9f34e137d0" providerId="LiveId" clId="{BEC1E40A-4B1E-44B7-8B22-66403ABF66B5}" dt="2020-07-24T16:32:55.277" v="994" actId="164"/>
          <ac:spMkLst>
            <pc:docMk/>
            <pc:sldMk cId="895604242" sldId="424"/>
            <ac:spMk id="73" creationId="{9DFE82A9-E60B-4665-8D8E-41B7B27A498B}"/>
          </ac:spMkLst>
        </pc:spChg>
        <pc:spChg chg="add mod ord">
          <ac:chgData name="Kulinich Bohdan" userId="48e65c9f34e137d0" providerId="LiveId" clId="{BEC1E40A-4B1E-44B7-8B22-66403ABF66B5}" dt="2020-07-24T16:32:40.708" v="991" actId="164"/>
          <ac:spMkLst>
            <pc:docMk/>
            <pc:sldMk cId="895604242" sldId="424"/>
            <ac:spMk id="74" creationId="{1961671C-DDB2-489D-B727-68F28C73012E}"/>
          </ac:spMkLst>
        </pc:spChg>
        <pc:spChg chg="add del mod">
          <ac:chgData name="Kulinich Bohdan" userId="48e65c9f34e137d0" providerId="LiveId" clId="{BEC1E40A-4B1E-44B7-8B22-66403ABF66B5}" dt="2020-07-24T16:26:03.125" v="934" actId="478"/>
          <ac:spMkLst>
            <pc:docMk/>
            <pc:sldMk cId="895604242" sldId="424"/>
            <ac:spMk id="76" creationId="{A254EFC0-D06B-479A-85B8-0C419D1813DF}"/>
          </ac:spMkLst>
        </pc:spChg>
        <pc:spChg chg="add mod ord">
          <ac:chgData name="Kulinich Bohdan" userId="48e65c9f34e137d0" providerId="LiveId" clId="{BEC1E40A-4B1E-44B7-8B22-66403ABF66B5}" dt="2020-07-24T16:32:46.589" v="992" actId="164"/>
          <ac:spMkLst>
            <pc:docMk/>
            <pc:sldMk cId="895604242" sldId="424"/>
            <ac:spMk id="77" creationId="{F6319368-55EF-4F62-B935-703D88EDF43B}"/>
          </ac:spMkLst>
        </pc:spChg>
        <pc:spChg chg="add mod ord">
          <ac:chgData name="Kulinich Bohdan" userId="48e65c9f34e137d0" providerId="LiveId" clId="{BEC1E40A-4B1E-44B7-8B22-66403ABF66B5}" dt="2020-07-24T16:32:50.867" v="993" actId="164"/>
          <ac:spMkLst>
            <pc:docMk/>
            <pc:sldMk cId="895604242" sldId="424"/>
            <ac:spMk id="78" creationId="{4C422231-6EB9-41AF-BD60-7E0FAAA7E528}"/>
          </ac:spMkLst>
        </pc:spChg>
        <pc:spChg chg="add mod ord">
          <ac:chgData name="Kulinich Bohdan" userId="48e65c9f34e137d0" providerId="LiveId" clId="{BEC1E40A-4B1E-44B7-8B22-66403ABF66B5}" dt="2020-07-24T16:32:55.277" v="994" actId="164"/>
          <ac:spMkLst>
            <pc:docMk/>
            <pc:sldMk cId="895604242" sldId="424"/>
            <ac:spMk id="79" creationId="{60564A95-AFF7-4D26-B30B-C18605FBF6E7}"/>
          </ac:spMkLst>
        </pc:spChg>
        <pc:spChg chg="add mod">
          <ac:chgData name="Kulinich Bohdan" userId="48e65c9f34e137d0" providerId="LiveId" clId="{BEC1E40A-4B1E-44B7-8B22-66403ABF66B5}" dt="2020-07-24T16:32:40.708" v="991" actId="164"/>
          <ac:spMkLst>
            <pc:docMk/>
            <pc:sldMk cId="895604242" sldId="424"/>
            <ac:spMk id="81" creationId="{72A31766-F218-4570-9C03-04ED1388AAC5}"/>
          </ac:spMkLst>
        </pc:spChg>
        <pc:spChg chg="add mod">
          <ac:chgData name="Kulinich Bohdan" userId="48e65c9f34e137d0" providerId="LiveId" clId="{BEC1E40A-4B1E-44B7-8B22-66403ABF66B5}" dt="2020-07-24T16:32:46.589" v="992" actId="164"/>
          <ac:spMkLst>
            <pc:docMk/>
            <pc:sldMk cId="895604242" sldId="424"/>
            <ac:spMk id="83" creationId="{C327E98F-8388-430F-9EA6-B8A7BAAB7C7E}"/>
          </ac:spMkLst>
        </pc:spChg>
        <pc:spChg chg="add mod">
          <ac:chgData name="Kulinich Bohdan" userId="48e65c9f34e137d0" providerId="LiveId" clId="{BEC1E40A-4B1E-44B7-8B22-66403ABF66B5}" dt="2020-07-24T16:32:50.867" v="993" actId="164"/>
          <ac:spMkLst>
            <pc:docMk/>
            <pc:sldMk cId="895604242" sldId="424"/>
            <ac:spMk id="85" creationId="{2C919236-89BB-4EF5-BFB7-728DB70EE299}"/>
          </ac:spMkLst>
        </pc:spChg>
        <pc:spChg chg="add mod">
          <ac:chgData name="Kulinich Bohdan" userId="48e65c9f34e137d0" providerId="LiveId" clId="{BEC1E40A-4B1E-44B7-8B22-66403ABF66B5}" dt="2020-07-24T16:32:55.277" v="994" actId="164"/>
          <ac:spMkLst>
            <pc:docMk/>
            <pc:sldMk cId="895604242" sldId="424"/>
            <ac:spMk id="87" creationId="{CA24CD72-D9A0-4D73-BD26-14464EC5E5A2}"/>
          </ac:spMkLst>
        </pc:spChg>
        <pc:grpChg chg="add mod">
          <ac:chgData name="Kulinich Bohdan" userId="48e65c9f34e137d0" providerId="LiveId" clId="{BEC1E40A-4B1E-44B7-8B22-66403ABF66B5}" dt="2020-07-24T16:32:40.708" v="991" actId="164"/>
          <ac:grpSpMkLst>
            <pc:docMk/>
            <pc:sldMk cId="895604242" sldId="424"/>
            <ac:grpSpMk id="68" creationId="{390E021C-5EAE-4812-8543-FFCDE425C5C6}"/>
          </ac:grpSpMkLst>
        </pc:grpChg>
        <pc:grpChg chg="add mod">
          <ac:chgData name="Kulinich Bohdan" userId="48e65c9f34e137d0" providerId="LiveId" clId="{BEC1E40A-4B1E-44B7-8B22-66403ABF66B5}" dt="2020-07-24T16:32:40.708" v="991" actId="164"/>
          <ac:grpSpMkLst>
            <pc:docMk/>
            <pc:sldMk cId="895604242" sldId="424"/>
            <ac:grpSpMk id="88" creationId="{5DF93C9A-74D7-427D-85B9-9C9EDF107A08}"/>
          </ac:grpSpMkLst>
        </pc:grpChg>
        <pc:grpChg chg="add mod">
          <ac:chgData name="Kulinich Bohdan" userId="48e65c9f34e137d0" providerId="LiveId" clId="{BEC1E40A-4B1E-44B7-8B22-66403ABF66B5}" dt="2020-07-24T16:32:46.589" v="992" actId="164"/>
          <ac:grpSpMkLst>
            <pc:docMk/>
            <pc:sldMk cId="895604242" sldId="424"/>
            <ac:grpSpMk id="89" creationId="{30BB3D9C-DF5B-4D33-98CB-15E781CFB975}"/>
          </ac:grpSpMkLst>
        </pc:grpChg>
        <pc:grpChg chg="add mod">
          <ac:chgData name="Kulinich Bohdan" userId="48e65c9f34e137d0" providerId="LiveId" clId="{BEC1E40A-4B1E-44B7-8B22-66403ABF66B5}" dt="2020-07-24T16:32:50.867" v="993" actId="164"/>
          <ac:grpSpMkLst>
            <pc:docMk/>
            <pc:sldMk cId="895604242" sldId="424"/>
            <ac:grpSpMk id="90" creationId="{8C51C263-F68A-4B17-A746-D9B37D7C27D4}"/>
          </ac:grpSpMkLst>
        </pc:grpChg>
        <pc:grpChg chg="add mod">
          <ac:chgData name="Kulinich Bohdan" userId="48e65c9f34e137d0" providerId="LiveId" clId="{BEC1E40A-4B1E-44B7-8B22-66403ABF66B5}" dt="2020-07-24T16:32:55.277" v="994" actId="164"/>
          <ac:grpSpMkLst>
            <pc:docMk/>
            <pc:sldMk cId="895604242" sldId="424"/>
            <ac:grpSpMk id="91" creationId="{4C988D77-0530-4D65-807A-3B3B8761E052}"/>
          </ac:grpSpMkLst>
        </pc:grpChg>
        <pc:picChg chg="add del mod modCrop">
          <ac:chgData name="Kulinich Bohdan" userId="48e65c9f34e137d0" providerId="LiveId" clId="{BEC1E40A-4B1E-44B7-8B22-66403ABF66B5}" dt="2020-07-24T16:32:27.650" v="990" actId="478"/>
          <ac:picMkLst>
            <pc:docMk/>
            <pc:sldMk cId="895604242" sldId="424"/>
            <ac:picMk id="5" creationId="{6C46EFB6-2ACA-40D5-8414-F48B7AF54F53}"/>
          </ac:picMkLst>
        </pc:picChg>
        <pc:picChg chg="del">
          <ac:chgData name="Kulinich Bohdan" userId="48e65c9f34e137d0" providerId="LiveId" clId="{BEC1E40A-4B1E-44B7-8B22-66403ABF66B5}" dt="2020-07-24T16:07:16.588" v="392" actId="478"/>
          <ac:picMkLst>
            <pc:docMk/>
            <pc:sldMk cId="895604242" sldId="424"/>
            <ac:picMk id="16" creationId="{D266B20A-BDAF-436E-B5BC-BC2D437FEBD7}"/>
          </ac:picMkLst>
        </pc:picChg>
        <pc:cxnChg chg="add mod">
          <ac:chgData name="Kulinich Bohdan" userId="48e65c9f34e137d0" providerId="LiveId" clId="{BEC1E40A-4B1E-44B7-8B22-66403ABF66B5}" dt="2020-07-24T16:32:40.708" v="991" actId="164"/>
          <ac:cxnSpMkLst>
            <pc:docMk/>
            <pc:sldMk cId="895604242" sldId="424"/>
            <ac:cxnSpMk id="12" creationId="{54093C6A-C6FF-48EF-9885-4C590747C739}"/>
          </ac:cxnSpMkLst>
        </pc:cxnChg>
        <pc:cxnChg chg="add del mod">
          <ac:chgData name="Kulinich Bohdan" userId="48e65c9f34e137d0" providerId="LiveId" clId="{BEC1E40A-4B1E-44B7-8B22-66403ABF66B5}" dt="2020-07-24T16:18:07.897" v="726" actId="478"/>
          <ac:cxnSpMkLst>
            <pc:docMk/>
            <pc:sldMk cId="895604242" sldId="424"/>
            <ac:cxnSpMk id="14" creationId="{8B397940-B05E-40B1-8C62-0604BC3E1EE2}"/>
          </ac:cxnSpMkLst>
        </pc:cxnChg>
        <pc:cxnChg chg="add mod">
          <ac:chgData name="Kulinich Bohdan" userId="48e65c9f34e137d0" providerId="LiveId" clId="{BEC1E40A-4B1E-44B7-8B22-66403ABF66B5}" dt="2020-07-24T16:32:40.708" v="991" actId="164"/>
          <ac:cxnSpMkLst>
            <pc:docMk/>
            <pc:sldMk cId="895604242" sldId="424"/>
            <ac:cxnSpMk id="17" creationId="{4CC629CE-26FB-45AD-8F92-A74CC0C07997}"/>
          </ac:cxnSpMkLst>
        </pc:cxnChg>
        <pc:cxnChg chg="add mod">
          <ac:chgData name="Kulinich Bohdan" userId="48e65c9f34e137d0" providerId="LiveId" clId="{BEC1E40A-4B1E-44B7-8B22-66403ABF66B5}" dt="2020-07-24T16:32:40.708" v="991" actId="164"/>
          <ac:cxnSpMkLst>
            <pc:docMk/>
            <pc:sldMk cId="895604242" sldId="424"/>
            <ac:cxnSpMk id="19" creationId="{254EEB92-FFC5-4B98-B5CA-3A0598A71709}"/>
          </ac:cxnSpMkLst>
        </pc:cxnChg>
        <pc:cxnChg chg="add mod">
          <ac:chgData name="Kulinich Bohdan" userId="48e65c9f34e137d0" providerId="LiveId" clId="{BEC1E40A-4B1E-44B7-8B22-66403ABF66B5}" dt="2020-07-24T16:32:40.708" v="991" actId="164"/>
          <ac:cxnSpMkLst>
            <pc:docMk/>
            <pc:sldMk cId="895604242" sldId="424"/>
            <ac:cxnSpMk id="22" creationId="{D9F452BC-3700-43E6-B801-7AE7B6583B00}"/>
          </ac:cxnSpMkLst>
        </pc:cxnChg>
        <pc:cxnChg chg="add mod">
          <ac:chgData name="Kulinich Bohdan" userId="48e65c9f34e137d0" providerId="LiveId" clId="{BEC1E40A-4B1E-44B7-8B22-66403ABF66B5}" dt="2020-07-24T16:32:46.589" v="992" actId="164"/>
          <ac:cxnSpMkLst>
            <pc:docMk/>
            <pc:sldMk cId="895604242" sldId="424"/>
            <ac:cxnSpMk id="25" creationId="{FD008E24-1733-4D1F-BEB1-70F1FBFBCA62}"/>
          </ac:cxnSpMkLst>
        </pc:cxnChg>
        <pc:cxnChg chg="add mod">
          <ac:chgData name="Kulinich Bohdan" userId="48e65c9f34e137d0" providerId="LiveId" clId="{BEC1E40A-4B1E-44B7-8B22-66403ABF66B5}" dt="2020-07-24T16:32:46.589" v="992" actId="164"/>
          <ac:cxnSpMkLst>
            <pc:docMk/>
            <pc:sldMk cId="895604242" sldId="424"/>
            <ac:cxnSpMk id="28" creationId="{B15A2834-038A-4D7C-8E28-7D663E03BFA3}"/>
          </ac:cxnSpMkLst>
        </pc:cxnChg>
        <pc:cxnChg chg="add mod">
          <ac:chgData name="Kulinich Bohdan" userId="48e65c9f34e137d0" providerId="LiveId" clId="{BEC1E40A-4B1E-44B7-8B22-66403ABF66B5}" dt="2020-07-24T16:32:46.589" v="992" actId="164"/>
          <ac:cxnSpMkLst>
            <pc:docMk/>
            <pc:sldMk cId="895604242" sldId="424"/>
            <ac:cxnSpMk id="30" creationId="{8340EE83-6F57-4D8F-B632-102385367840}"/>
          </ac:cxnSpMkLst>
        </pc:cxnChg>
        <pc:cxnChg chg="add mod">
          <ac:chgData name="Kulinich Bohdan" userId="48e65c9f34e137d0" providerId="LiveId" clId="{BEC1E40A-4B1E-44B7-8B22-66403ABF66B5}" dt="2020-07-24T16:32:46.589" v="992" actId="164"/>
          <ac:cxnSpMkLst>
            <pc:docMk/>
            <pc:sldMk cId="895604242" sldId="424"/>
            <ac:cxnSpMk id="32" creationId="{6F10B651-34F6-4C2B-B239-6C3BF5671441}"/>
          </ac:cxnSpMkLst>
        </pc:cxnChg>
        <pc:cxnChg chg="add mod">
          <ac:chgData name="Kulinich Bohdan" userId="48e65c9f34e137d0" providerId="LiveId" clId="{BEC1E40A-4B1E-44B7-8B22-66403ABF66B5}" dt="2020-07-24T16:32:50.867" v="993" actId="164"/>
          <ac:cxnSpMkLst>
            <pc:docMk/>
            <pc:sldMk cId="895604242" sldId="424"/>
            <ac:cxnSpMk id="36" creationId="{34B2A765-68D5-4DF4-BB6C-F2BE768B2E33}"/>
          </ac:cxnSpMkLst>
        </pc:cxnChg>
        <pc:cxnChg chg="add mod">
          <ac:chgData name="Kulinich Bohdan" userId="48e65c9f34e137d0" providerId="LiveId" clId="{BEC1E40A-4B1E-44B7-8B22-66403ABF66B5}" dt="2020-07-24T16:32:50.867" v="993" actId="164"/>
          <ac:cxnSpMkLst>
            <pc:docMk/>
            <pc:sldMk cId="895604242" sldId="424"/>
            <ac:cxnSpMk id="41" creationId="{42F43581-6176-4E5B-BC95-0E0791087AD1}"/>
          </ac:cxnSpMkLst>
        </pc:cxnChg>
        <pc:cxnChg chg="add mod">
          <ac:chgData name="Kulinich Bohdan" userId="48e65c9f34e137d0" providerId="LiveId" clId="{BEC1E40A-4B1E-44B7-8B22-66403ABF66B5}" dt="2020-07-24T16:32:50.867" v="993" actId="164"/>
          <ac:cxnSpMkLst>
            <pc:docMk/>
            <pc:sldMk cId="895604242" sldId="424"/>
            <ac:cxnSpMk id="43" creationId="{A87434C5-3C97-4CD5-9AD3-F123D05092BA}"/>
          </ac:cxnSpMkLst>
        </pc:cxnChg>
        <pc:cxnChg chg="add mod">
          <ac:chgData name="Kulinich Bohdan" userId="48e65c9f34e137d0" providerId="LiveId" clId="{BEC1E40A-4B1E-44B7-8B22-66403ABF66B5}" dt="2020-07-24T16:32:50.867" v="993" actId="164"/>
          <ac:cxnSpMkLst>
            <pc:docMk/>
            <pc:sldMk cId="895604242" sldId="424"/>
            <ac:cxnSpMk id="45" creationId="{9A3ABEE4-194F-4C0F-9E04-5BC37BB8FB11}"/>
          </ac:cxnSpMkLst>
        </pc:cxnChg>
        <pc:cxnChg chg="add mod">
          <ac:chgData name="Kulinich Bohdan" userId="48e65c9f34e137d0" providerId="LiveId" clId="{BEC1E40A-4B1E-44B7-8B22-66403ABF66B5}" dt="2020-07-24T16:32:55.277" v="994" actId="164"/>
          <ac:cxnSpMkLst>
            <pc:docMk/>
            <pc:sldMk cId="895604242" sldId="424"/>
            <ac:cxnSpMk id="49" creationId="{4ADB6721-D32A-4B9D-A309-E92620306CCA}"/>
          </ac:cxnSpMkLst>
        </pc:cxnChg>
        <pc:cxnChg chg="add mod">
          <ac:chgData name="Kulinich Bohdan" userId="48e65c9f34e137d0" providerId="LiveId" clId="{BEC1E40A-4B1E-44B7-8B22-66403ABF66B5}" dt="2020-07-24T16:32:55.277" v="994" actId="164"/>
          <ac:cxnSpMkLst>
            <pc:docMk/>
            <pc:sldMk cId="895604242" sldId="424"/>
            <ac:cxnSpMk id="53" creationId="{943D3416-80F3-4DFD-92D9-1A36A32D7AB0}"/>
          </ac:cxnSpMkLst>
        </pc:cxnChg>
        <pc:cxnChg chg="add mod">
          <ac:chgData name="Kulinich Bohdan" userId="48e65c9f34e137d0" providerId="LiveId" clId="{BEC1E40A-4B1E-44B7-8B22-66403ABF66B5}" dt="2020-07-24T16:32:55.277" v="994" actId="164"/>
          <ac:cxnSpMkLst>
            <pc:docMk/>
            <pc:sldMk cId="895604242" sldId="424"/>
            <ac:cxnSpMk id="56" creationId="{69A20713-CACA-4342-9333-AA464633EBC3}"/>
          </ac:cxnSpMkLst>
        </pc:cxnChg>
        <pc:cxnChg chg="add mod">
          <ac:chgData name="Kulinich Bohdan" userId="48e65c9f34e137d0" providerId="LiveId" clId="{BEC1E40A-4B1E-44B7-8B22-66403ABF66B5}" dt="2020-07-24T16:32:55.277" v="994" actId="164"/>
          <ac:cxnSpMkLst>
            <pc:docMk/>
            <pc:sldMk cId="895604242" sldId="424"/>
            <ac:cxnSpMk id="58" creationId="{9589C759-0C87-486B-8644-312A72636304}"/>
          </ac:cxnSpMkLst>
        </pc:cxnChg>
      </pc:sldChg>
      <pc:sldChg chg="del">
        <pc:chgData name="Kulinich Bohdan" userId="48e65c9f34e137d0" providerId="LiveId" clId="{BEC1E40A-4B1E-44B7-8B22-66403ABF66B5}" dt="2020-07-24T13:31:07.811" v="5" actId="47"/>
        <pc:sldMkLst>
          <pc:docMk/>
          <pc:sldMk cId="3467199460" sldId="428"/>
        </pc:sldMkLst>
      </pc:sldChg>
      <pc:sldChg chg="del">
        <pc:chgData name="Kulinich Bohdan" userId="48e65c9f34e137d0" providerId="LiveId" clId="{BEC1E40A-4B1E-44B7-8B22-66403ABF66B5}" dt="2020-07-24T12:29:38.182" v="3" actId="47"/>
        <pc:sldMkLst>
          <pc:docMk/>
          <pc:sldMk cId="752518231" sldId="430"/>
        </pc:sldMkLst>
      </pc:sldChg>
      <pc:sldChg chg="del">
        <pc:chgData name="Kulinich Bohdan" userId="48e65c9f34e137d0" providerId="LiveId" clId="{BEC1E40A-4B1E-44B7-8B22-66403ABF66B5}" dt="2020-07-25T09:24:13.679" v="1356" actId="47"/>
        <pc:sldMkLst>
          <pc:docMk/>
          <pc:sldMk cId="3676001664" sldId="441"/>
        </pc:sldMkLst>
      </pc:sldChg>
      <pc:sldChg chg="delSp modSp mod delAnim modAnim">
        <pc:chgData name="Kulinich Bohdan" userId="48e65c9f34e137d0" providerId="LiveId" clId="{BEC1E40A-4B1E-44B7-8B22-66403ABF66B5}" dt="2020-07-25T11:18:35.112" v="1473"/>
        <pc:sldMkLst>
          <pc:docMk/>
          <pc:sldMk cId="241768542" sldId="442"/>
        </pc:sldMkLst>
        <pc:spChg chg="mod">
          <ac:chgData name="Kulinich Bohdan" userId="48e65c9f34e137d0" providerId="LiveId" clId="{BEC1E40A-4B1E-44B7-8B22-66403ABF66B5}" dt="2020-07-25T09:25:19.779" v="1451" actId="14100"/>
          <ac:spMkLst>
            <pc:docMk/>
            <pc:sldMk cId="241768542" sldId="442"/>
            <ac:spMk id="6" creationId="{4CD1B612-D16C-4F70-8335-78480BFE8EC8}"/>
          </ac:spMkLst>
        </pc:spChg>
        <pc:spChg chg="del">
          <ac:chgData name="Kulinich Bohdan" userId="48e65c9f34e137d0" providerId="LiveId" clId="{BEC1E40A-4B1E-44B7-8B22-66403ABF66B5}" dt="2020-07-25T09:24:22.329" v="1359" actId="478"/>
          <ac:spMkLst>
            <pc:docMk/>
            <pc:sldMk cId="241768542" sldId="442"/>
            <ac:spMk id="20" creationId="{5629DB07-9B3E-4DC6-A04D-2C9AD2842286}"/>
          </ac:spMkLst>
        </pc:spChg>
        <pc:spChg chg="del">
          <ac:chgData name="Kulinich Bohdan" userId="48e65c9f34e137d0" providerId="LiveId" clId="{BEC1E40A-4B1E-44B7-8B22-66403ABF66B5}" dt="2020-07-25T09:24:21.209" v="1358" actId="478"/>
          <ac:spMkLst>
            <pc:docMk/>
            <pc:sldMk cId="241768542" sldId="442"/>
            <ac:spMk id="27" creationId="{21ED8C87-B35C-443D-9C1F-2FD9754B6E0B}"/>
          </ac:spMkLst>
        </pc:spChg>
        <pc:spChg chg="del">
          <ac:chgData name="Kulinich Bohdan" userId="48e65c9f34e137d0" providerId="LiveId" clId="{BEC1E40A-4B1E-44B7-8B22-66403ABF66B5}" dt="2020-07-25T09:24:21.209" v="1358" actId="478"/>
          <ac:spMkLst>
            <pc:docMk/>
            <pc:sldMk cId="241768542" sldId="442"/>
            <ac:spMk id="28" creationId="{52BD653D-CA93-4A69-B1D5-DA9C5486AD0A}"/>
          </ac:spMkLst>
        </pc:spChg>
        <pc:spChg chg="del">
          <ac:chgData name="Kulinich Bohdan" userId="48e65c9f34e137d0" providerId="LiveId" clId="{BEC1E40A-4B1E-44B7-8B22-66403ABF66B5}" dt="2020-07-25T09:24:21.209" v="1358" actId="478"/>
          <ac:spMkLst>
            <pc:docMk/>
            <pc:sldMk cId="241768542" sldId="442"/>
            <ac:spMk id="29" creationId="{30E9DF17-753E-448C-A66A-B1C27D503B03}"/>
          </ac:spMkLst>
        </pc:spChg>
        <pc:spChg chg="del">
          <ac:chgData name="Kulinich Bohdan" userId="48e65c9f34e137d0" providerId="LiveId" clId="{BEC1E40A-4B1E-44B7-8B22-66403ABF66B5}" dt="2020-07-25T09:24:21.209" v="1358" actId="478"/>
          <ac:spMkLst>
            <pc:docMk/>
            <pc:sldMk cId="241768542" sldId="442"/>
            <ac:spMk id="30" creationId="{7C716E1C-D0EF-4330-9989-1D5D1776BE7F}"/>
          </ac:spMkLst>
        </pc:spChg>
        <pc:spChg chg="del">
          <ac:chgData name="Kulinich Bohdan" userId="48e65c9f34e137d0" providerId="LiveId" clId="{BEC1E40A-4B1E-44B7-8B22-66403ABF66B5}" dt="2020-07-25T09:24:21.209" v="1358" actId="478"/>
          <ac:spMkLst>
            <pc:docMk/>
            <pc:sldMk cId="241768542" sldId="442"/>
            <ac:spMk id="31" creationId="{2B02E187-F7C1-4EAE-9A86-3F1E83771EF1}"/>
          </ac:spMkLst>
        </pc:spChg>
        <pc:spChg chg="del">
          <ac:chgData name="Kulinich Bohdan" userId="48e65c9f34e137d0" providerId="LiveId" clId="{BEC1E40A-4B1E-44B7-8B22-66403ABF66B5}" dt="2020-07-25T09:24:21.209" v="1358" actId="478"/>
          <ac:spMkLst>
            <pc:docMk/>
            <pc:sldMk cId="241768542" sldId="442"/>
            <ac:spMk id="32" creationId="{846C1326-6539-40D7-BFA2-868B9E7EC06F}"/>
          </ac:spMkLst>
        </pc:spChg>
        <pc:spChg chg="mod">
          <ac:chgData name="Kulinich Bohdan" userId="48e65c9f34e137d0" providerId="LiveId" clId="{BEC1E40A-4B1E-44B7-8B22-66403ABF66B5}" dt="2020-07-25T10:50:58.060" v="1471" actId="20577"/>
          <ac:spMkLst>
            <pc:docMk/>
            <pc:sldMk cId="241768542" sldId="442"/>
            <ac:spMk id="51" creationId="{86BC9140-E395-435D-A852-213A1317C46C}"/>
          </ac:spMkLst>
        </pc:spChg>
        <pc:grpChg chg="del">
          <ac:chgData name="Kulinich Bohdan" userId="48e65c9f34e137d0" providerId="LiveId" clId="{BEC1E40A-4B1E-44B7-8B22-66403ABF66B5}" dt="2020-07-25T09:24:21.209" v="1358" actId="478"/>
          <ac:grpSpMkLst>
            <pc:docMk/>
            <pc:sldMk cId="241768542" sldId="442"/>
            <ac:grpSpMk id="19" creationId="{6DE87841-1B0A-4FAD-8C01-3F915A5E2BE4}"/>
          </ac:grpSpMkLst>
        </pc:grpChg>
        <pc:grpChg chg="del">
          <ac:chgData name="Kulinich Bohdan" userId="48e65c9f34e137d0" providerId="LiveId" clId="{BEC1E40A-4B1E-44B7-8B22-66403ABF66B5}" dt="2020-07-25T09:24:21.209" v="1358" actId="478"/>
          <ac:grpSpMkLst>
            <pc:docMk/>
            <pc:sldMk cId="241768542" sldId="442"/>
            <ac:grpSpMk id="24" creationId="{6C74D168-D0E2-4B23-B98F-1D367820B08D}"/>
          </ac:grpSpMkLst>
        </pc:grpChg>
        <pc:picChg chg="mod modVis">
          <ac:chgData name="Kulinich Bohdan" userId="48e65c9f34e137d0" providerId="LiveId" clId="{BEC1E40A-4B1E-44B7-8B22-66403ABF66B5}" dt="2020-07-25T09:24:23.529" v="1360" actId="14429"/>
          <ac:picMkLst>
            <pc:docMk/>
            <pc:sldMk cId="241768542" sldId="442"/>
            <ac:picMk id="17" creationId="{BD7AEADA-D379-4498-A792-48D005AFF9EB}"/>
          </ac:picMkLst>
        </pc:picChg>
        <pc:cxnChg chg="del">
          <ac:chgData name="Kulinich Bohdan" userId="48e65c9f34e137d0" providerId="LiveId" clId="{BEC1E40A-4B1E-44B7-8B22-66403ABF66B5}" dt="2020-07-25T09:24:21.209" v="1358" actId="478"/>
          <ac:cxnSpMkLst>
            <pc:docMk/>
            <pc:sldMk cId="241768542" sldId="442"/>
            <ac:cxnSpMk id="8" creationId="{275AD64B-2D1A-408F-8E56-D12E8DFF2E15}"/>
          </ac:cxnSpMkLst>
        </pc:cxnChg>
        <pc:cxnChg chg="del">
          <ac:chgData name="Kulinich Bohdan" userId="48e65c9f34e137d0" providerId="LiveId" clId="{BEC1E40A-4B1E-44B7-8B22-66403ABF66B5}" dt="2020-07-25T09:24:21.209" v="1358" actId="478"/>
          <ac:cxnSpMkLst>
            <pc:docMk/>
            <pc:sldMk cId="241768542" sldId="442"/>
            <ac:cxnSpMk id="12" creationId="{9D2C400F-D8CD-4092-8C33-94168515EBE4}"/>
          </ac:cxnSpMkLst>
        </pc:cxnChg>
        <pc:cxnChg chg="del">
          <ac:chgData name="Kulinich Bohdan" userId="48e65c9f34e137d0" providerId="LiveId" clId="{BEC1E40A-4B1E-44B7-8B22-66403ABF66B5}" dt="2020-07-25T09:24:21.209" v="1358" actId="478"/>
          <ac:cxnSpMkLst>
            <pc:docMk/>
            <pc:sldMk cId="241768542" sldId="442"/>
            <ac:cxnSpMk id="16" creationId="{D9C43950-0F26-4B72-92FC-ABF4D6482BF4}"/>
          </ac:cxnSpMkLst>
        </pc:cxnChg>
      </pc:sldChg>
      <pc:sldChg chg="addSp delSp modSp mod ord delAnim modAnim">
        <pc:chgData name="Kulinich Bohdan" userId="48e65c9f34e137d0" providerId="LiveId" clId="{BEC1E40A-4B1E-44B7-8B22-66403ABF66B5}" dt="2020-07-26T07:57:53.455" v="1523" actId="20577"/>
        <pc:sldMkLst>
          <pc:docMk/>
          <pc:sldMk cId="2112393548" sldId="446"/>
        </pc:sldMkLst>
        <pc:spChg chg="mod">
          <ac:chgData name="Kulinich Bohdan" userId="48e65c9f34e137d0" providerId="LiveId" clId="{BEC1E40A-4B1E-44B7-8B22-66403ABF66B5}" dt="2020-07-26T07:57:53.455" v="1523" actId="20577"/>
          <ac:spMkLst>
            <pc:docMk/>
            <pc:sldMk cId="2112393548" sldId="446"/>
            <ac:spMk id="6" creationId="{4CD1B612-D16C-4F70-8335-78480BFE8EC8}"/>
          </ac:spMkLst>
        </pc:spChg>
        <pc:spChg chg="add mod">
          <ac:chgData name="Kulinich Bohdan" userId="48e65c9f34e137d0" providerId="LiveId" clId="{BEC1E40A-4B1E-44B7-8B22-66403ABF66B5}" dt="2020-07-25T09:51:41.943" v="1461" actId="1076"/>
          <ac:spMkLst>
            <pc:docMk/>
            <pc:sldMk cId="2112393548" sldId="446"/>
            <ac:spMk id="18" creationId="{7AEFC912-D97C-4004-B38A-1296441D65C0}"/>
          </ac:spMkLst>
        </pc:spChg>
        <pc:spChg chg="add mod">
          <ac:chgData name="Kulinich Bohdan" userId="48e65c9f34e137d0" providerId="LiveId" clId="{BEC1E40A-4B1E-44B7-8B22-66403ABF66B5}" dt="2020-07-25T09:51:41.943" v="1461" actId="1076"/>
          <ac:spMkLst>
            <pc:docMk/>
            <pc:sldMk cId="2112393548" sldId="446"/>
            <ac:spMk id="19" creationId="{F2EBB390-E920-40A0-A049-E3A9D4D4CC3B}"/>
          </ac:spMkLst>
        </pc:spChg>
        <pc:spChg chg="add mod">
          <ac:chgData name="Kulinich Bohdan" userId="48e65c9f34e137d0" providerId="LiveId" clId="{BEC1E40A-4B1E-44B7-8B22-66403ABF66B5}" dt="2020-07-25T09:51:41.943" v="1461" actId="1076"/>
          <ac:spMkLst>
            <pc:docMk/>
            <pc:sldMk cId="2112393548" sldId="446"/>
            <ac:spMk id="20" creationId="{7C8B9A64-6F02-487F-BCA8-D325D295CA03}"/>
          </ac:spMkLst>
        </pc:spChg>
        <pc:spChg chg="add mod">
          <ac:chgData name="Kulinich Bohdan" userId="48e65c9f34e137d0" providerId="LiveId" clId="{BEC1E40A-4B1E-44B7-8B22-66403ABF66B5}" dt="2020-07-25T09:51:41.943" v="1461" actId="1076"/>
          <ac:spMkLst>
            <pc:docMk/>
            <pc:sldMk cId="2112393548" sldId="446"/>
            <ac:spMk id="23" creationId="{88BAC4D4-F2F6-43B4-9C47-8CBBBD9A9C4C}"/>
          </ac:spMkLst>
        </pc:spChg>
        <pc:spChg chg="add mod">
          <ac:chgData name="Kulinich Bohdan" userId="48e65c9f34e137d0" providerId="LiveId" clId="{BEC1E40A-4B1E-44B7-8B22-66403ABF66B5}" dt="2020-07-25T09:51:41.943" v="1461" actId="1076"/>
          <ac:spMkLst>
            <pc:docMk/>
            <pc:sldMk cId="2112393548" sldId="446"/>
            <ac:spMk id="24" creationId="{EA9DA2DB-CFBD-44D0-9569-7B5CA26AE535}"/>
          </ac:spMkLst>
        </pc:spChg>
        <pc:spChg chg="add mod">
          <ac:chgData name="Kulinich Bohdan" userId="48e65c9f34e137d0" providerId="LiveId" clId="{BEC1E40A-4B1E-44B7-8B22-66403ABF66B5}" dt="2020-07-25T09:51:51.009" v="1463" actId="14100"/>
          <ac:spMkLst>
            <pc:docMk/>
            <pc:sldMk cId="2112393548" sldId="446"/>
            <ac:spMk id="26" creationId="{905CCD68-00A1-422E-97F0-2F9ED040A945}"/>
          </ac:spMkLst>
        </pc:spChg>
        <pc:spChg chg="mod">
          <ac:chgData name="Kulinich Bohdan" userId="48e65c9f34e137d0" providerId="LiveId" clId="{BEC1E40A-4B1E-44B7-8B22-66403ABF66B5}" dt="2020-07-25T09:51:55.809" v="1465" actId="14100"/>
          <ac:spMkLst>
            <pc:docMk/>
            <pc:sldMk cId="2112393548" sldId="446"/>
            <ac:spMk id="28" creationId="{C9A1DDBC-12EE-47B6-865A-77E78BFBAC4E}"/>
          </ac:spMkLst>
        </pc:spChg>
        <pc:spChg chg="del">
          <ac:chgData name="Kulinich Bohdan" userId="48e65c9f34e137d0" providerId="LiveId" clId="{BEC1E40A-4B1E-44B7-8B22-66403ABF66B5}" dt="2020-07-25T09:48:35.238" v="1453" actId="478"/>
          <ac:spMkLst>
            <pc:docMk/>
            <pc:sldMk cId="2112393548" sldId="446"/>
            <ac:spMk id="29" creationId="{73A627AF-71E2-46A1-B0F7-C67B8E13ADCF}"/>
          </ac:spMkLst>
        </pc:spChg>
        <pc:spChg chg="del">
          <ac:chgData name="Kulinich Bohdan" userId="48e65c9f34e137d0" providerId="LiveId" clId="{BEC1E40A-4B1E-44B7-8B22-66403ABF66B5}" dt="2020-07-25T09:48:35.238" v="1453" actId="478"/>
          <ac:spMkLst>
            <pc:docMk/>
            <pc:sldMk cId="2112393548" sldId="446"/>
            <ac:spMk id="30" creationId="{43FEC8A3-D4C9-4406-BB15-51C148138B87}"/>
          </ac:spMkLst>
        </pc:spChg>
        <pc:spChg chg="del">
          <ac:chgData name="Kulinich Bohdan" userId="48e65c9f34e137d0" providerId="LiveId" clId="{BEC1E40A-4B1E-44B7-8B22-66403ABF66B5}" dt="2020-07-25T09:48:35.238" v="1453" actId="478"/>
          <ac:spMkLst>
            <pc:docMk/>
            <pc:sldMk cId="2112393548" sldId="446"/>
            <ac:spMk id="31" creationId="{50D30533-5B16-46D3-A550-FAC6826915ED}"/>
          </ac:spMkLst>
        </pc:spChg>
        <pc:spChg chg="del">
          <ac:chgData name="Kulinich Bohdan" userId="48e65c9f34e137d0" providerId="LiveId" clId="{BEC1E40A-4B1E-44B7-8B22-66403ABF66B5}" dt="2020-07-25T09:48:35.238" v="1453" actId="478"/>
          <ac:spMkLst>
            <pc:docMk/>
            <pc:sldMk cId="2112393548" sldId="446"/>
            <ac:spMk id="32" creationId="{8BBED56E-984C-4A5D-BE6C-736239B46E99}"/>
          </ac:spMkLst>
        </pc:spChg>
        <pc:spChg chg="mod">
          <ac:chgData name="Kulinich Bohdan" userId="48e65c9f34e137d0" providerId="LiveId" clId="{BEC1E40A-4B1E-44B7-8B22-66403ABF66B5}" dt="2020-07-25T09:51:53.929" v="1464" actId="14100"/>
          <ac:spMkLst>
            <pc:docMk/>
            <pc:sldMk cId="2112393548" sldId="446"/>
            <ac:spMk id="33" creationId="{D6B78141-1AA0-4189-A032-7C86FCB719C0}"/>
          </ac:spMkLst>
        </pc:spChg>
        <pc:spChg chg="mod">
          <ac:chgData name="Kulinich Bohdan" userId="48e65c9f34e137d0" providerId="LiveId" clId="{BEC1E40A-4B1E-44B7-8B22-66403ABF66B5}" dt="2020-07-25T10:50:51.187" v="1469" actId="20577"/>
          <ac:spMkLst>
            <pc:docMk/>
            <pc:sldMk cId="2112393548" sldId="446"/>
            <ac:spMk id="51" creationId="{86BC9140-E395-435D-A852-213A1317C46C}"/>
          </ac:spMkLst>
        </pc:spChg>
        <pc:grpChg chg="add mod">
          <ac:chgData name="Kulinich Bohdan" userId="48e65c9f34e137d0" providerId="LiveId" clId="{BEC1E40A-4B1E-44B7-8B22-66403ABF66B5}" dt="2020-07-25T09:51:41.943" v="1461" actId="1076"/>
          <ac:grpSpMkLst>
            <pc:docMk/>
            <pc:sldMk cId="2112393548" sldId="446"/>
            <ac:grpSpMk id="27" creationId="{8679A3CA-1DB9-46C3-9095-9429B91E8A89}"/>
          </ac:grpSpMkLst>
        </pc:grpChg>
        <pc:picChg chg="mod modVis">
          <ac:chgData name="Kulinich Bohdan" userId="48e65c9f34e137d0" providerId="LiveId" clId="{BEC1E40A-4B1E-44B7-8B22-66403ABF66B5}" dt="2020-07-25T09:52:05.788" v="1466" actId="14429"/>
          <ac:picMkLst>
            <pc:docMk/>
            <pc:sldMk cId="2112393548" sldId="446"/>
            <ac:picMk id="17" creationId="{BD7AEADA-D379-4498-A792-48D005AFF9EB}"/>
          </ac:picMkLst>
        </pc:picChg>
        <pc:cxnChg chg="add mod">
          <ac:chgData name="Kulinich Bohdan" userId="48e65c9f34e137d0" providerId="LiveId" clId="{BEC1E40A-4B1E-44B7-8B22-66403ABF66B5}" dt="2020-07-25T09:51:41.943" v="1461" actId="1076"/>
          <ac:cxnSpMkLst>
            <pc:docMk/>
            <pc:sldMk cId="2112393548" sldId="446"/>
            <ac:cxnSpMk id="15" creationId="{2CA6E83C-5E8C-4AAB-8105-DF06367FAD48}"/>
          </ac:cxnSpMkLst>
        </pc:cxnChg>
        <pc:cxnChg chg="add mod">
          <ac:chgData name="Kulinich Bohdan" userId="48e65c9f34e137d0" providerId="LiveId" clId="{BEC1E40A-4B1E-44B7-8B22-66403ABF66B5}" dt="2020-07-25T09:51:46.604" v="1462" actId="14100"/>
          <ac:cxnSpMkLst>
            <pc:docMk/>
            <pc:sldMk cId="2112393548" sldId="446"/>
            <ac:cxnSpMk id="16" creationId="{174B8115-B493-40F8-A73F-E824341160CD}"/>
          </ac:cxnSpMkLst>
        </pc:cxnChg>
        <pc:cxnChg chg="del">
          <ac:chgData name="Kulinich Bohdan" userId="48e65c9f34e137d0" providerId="LiveId" clId="{BEC1E40A-4B1E-44B7-8B22-66403ABF66B5}" dt="2020-07-25T09:48:35.238" v="1453" actId="478"/>
          <ac:cxnSpMkLst>
            <pc:docMk/>
            <pc:sldMk cId="2112393548" sldId="446"/>
            <ac:cxnSpMk id="21" creationId="{163B21CE-75F5-4E44-95D6-46A8AD6C434C}"/>
          </ac:cxnSpMkLst>
        </pc:cxnChg>
        <pc:cxnChg chg="del">
          <ac:chgData name="Kulinich Bohdan" userId="48e65c9f34e137d0" providerId="LiveId" clId="{BEC1E40A-4B1E-44B7-8B22-66403ABF66B5}" dt="2020-07-25T09:48:35.238" v="1453" actId="478"/>
          <ac:cxnSpMkLst>
            <pc:docMk/>
            <pc:sldMk cId="2112393548" sldId="446"/>
            <ac:cxnSpMk id="22" creationId="{B9943893-CFE1-4D64-A936-6898821D2A5B}"/>
          </ac:cxnSpMkLst>
        </pc:cxnChg>
        <pc:cxnChg chg="del">
          <ac:chgData name="Kulinich Bohdan" userId="48e65c9f34e137d0" providerId="LiveId" clId="{BEC1E40A-4B1E-44B7-8B22-66403ABF66B5}" dt="2020-07-25T09:48:35.238" v="1453" actId="478"/>
          <ac:cxnSpMkLst>
            <pc:docMk/>
            <pc:sldMk cId="2112393548" sldId="446"/>
            <ac:cxnSpMk id="25" creationId="{0567D235-AEC7-463A-B940-1BFC3F145832}"/>
          </ac:cxnSpMkLst>
        </pc:cxnChg>
      </pc:sldChg>
      <pc:sldChg chg="addSp delSp modSp mod delAnim modAnim">
        <pc:chgData name="Kulinich Bohdan" userId="48e65c9f34e137d0" providerId="LiveId" clId="{BEC1E40A-4B1E-44B7-8B22-66403ABF66B5}" dt="2020-07-25T08:42:58.162" v="1277" actId="14429"/>
        <pc:sldMkLst>
          <pc:docMk/>
          <pc:sldMk cId="4177422951" sldId="448"/>
        </pc:sldMkLst>
        <pc:spChg chg="mod">
          <ac:chgData name="Kulinich Bohdan" userId="48e65c9f34e137d0" providerId="LiveId" clId="{BEC1E40A-4B1E-44B7-8B22-66403ABF66B5}" dt="2020-07-25T08:33:23.818" v="1124" actId="20577"/>
          <ac:spMkLst>
            <pc:docMk/>
            <pc:sldMk cId="4177422951" sldId="448"/>
            <ac:spMk id="6" creationId="{4CD1B612-D16C-4F70-8335-78480BFE8EC8}"/>
          </ac:spMkLst>
        </pc:spChg>
        <pc:spChg chg="add mod">
          <ac:chgData name="Kulinich Bohdan" userId="48e65c9f34e137d0" providerId="LiveId" clId="{BEC1E40A-4B1E-44B7-8B22-66403ABF66B5}" dt="2020-07-25T08:36:34.638" v="1143" actId="14100"/>
          <ac:spMkLst>
            <pc:docMk/>
            <pc:sldMk cId="4177422951" sldId="448"/>
            <ac:spMk id="22" creationId="{1231BF00-305F-432F-8F4E-EEE7A44B3A7E}"/>
          </ac:spMkLst>
        </pc:spChg>
        <pc:spChg chg="mod">
          <ac:chgData name="Kulinich Bohdan" userId="48e65c9f34e137d0" providerId="LiveId" clId="{BEC1E40A-4B1E-44B7-8B22-66403ABF66B5}" dt="2020-07-25T08:36:53.230" v="1151" actId="14100"/>
          <ac:spMkLst>
            <pc:docMk/>
            <pc:sldMk cId="4177422951" sldId="448"/>
            <ac:spMk id="24" creationId="{C46703B3-3FCB-4B11-AF5D-FC64A8FD1D03}"/>
          </ac:spMkLst>
        </pc:spChg>
        <pc:spChg chg="mod">
          <ac:chgData name="Kulinich Bohdan" userId="48e65c9f34e137d0" providerId="LiveId" clId="{BEC1E40A-4B1E-44B7-8B22-66403ABF66B5}" dt="2020-07-25T08:36:48.393" v="1148" actId="14100"/>
          <ac:spMkLst>
            <pc:docMk/>
            <pc:sldMk cId="4177422951" sldId="448"/>
            <ac:spMk id="25" creationId="{8B70B8E9-C7B5-4EB1-94EA-3014396FAA89}"/>
          </ac:spMkLst>
        </pc:spChg>
        <pc:spChg chg="add mod">
          <ac:chgData name="Kulinich Bohdan" userId="48e65c9f34e137d0" providerId="LiveId" clId="{BEC1E40A-4B1E-44B7-8B22-66403ABF66B5}" dt="2020-07-25T08:38:27.815" v="1193" actId="14100"/>
          <ac:spMkLst>
            <pc:docMk/>
            <pc:sldMk cId="4177422951" sldId="448"/>
            <ac:spMk id="26" creationId="{153E7AF0-9995-4614-A0DE-93A10C8C59F6}"/>
          </ac:spMkLst>
        </pc:spChg>
        <pc:spChg chg="add mod">
          <ac:chgData name="Kulinich Bohdan" userId="48e65c9f34e137d0" providerId="LiveId" clId="{BEC1E40A-4B1E-44B7-8B22-66403ABF66B5}" dt="2020-07-25T08:39:47.517" v="1234" actId="1076"/>
          <ac:spMkLst>
            <pc:docMk/>
            <pc:sldMk cId="4177422951" sldId="448"/>
            <ac:spMk id="32" creationId="{4ECAFEF9-6CD6-4105-BB4A-3329634BDF7B}"/>
          </ac:spMkLst>
        </pc:spChg>
        <pc:spChg chg="del">
          <ac:chgData name="Kulinich Bohdan" userId="48e65c9f34e137d0" providerId="LiveId" clId="{BEC1E40A-4B1E-44B7-8B22-66403ABF66B5}" dt="2020-07-25T08:32:24.929" v="1003" actId="478"/>
          <ac:spMkLst>
            <pc:docMk/>
            <pc:sldMk cId="4177422951" sldId="448"/>
            <ac:spMk id="36" creationId="{030AB607-4A13-458C-8059-227CA1EC6F66}"/>
          </ac:spMkLst>
        </pc:spChg>
        <pc:spChg chg="del">
          <ac:chgData name="Kulinich Bohdan" userId="48e65c9f34e137d0" providerId="LiveId" clId="{BEC1E40A-4B1E-44B7-8B22-66403ABF66B5}" dt="2020-07-25T08:32:26.108" v="1004" actId="478"/>
          <ac:spMkLst>
            <pc:docMk/>
            <pc:sldMk cId="4177422951" sldId="448"/>
            <ac:spMk id="37" creationId="{59FC5BC3-6705-43AA-8302-5B7831EEBC0F}"/>
          </ac:spMkLst>
        </pc:spChg>
        <pc:spChg chg="del">
          <ac:chgData name="Kulinich Bohdan" userId="48e65c9f34e137d0" providerId="LiveId" clId="{BEC1E40A-4B1E-44B7-8B22-66403ABF66B5}" dt="2020-07-25T08:32:24.929" v="1003" actId="478"/>
          <ac:spMkLst>
            <pc:docMk/>
            <pc:sldMk cId="4177422951" sldId="448"/>
            <ac:spMk id="38" creationId="{4D0A4026-C491-44CD-BF6F-B2444B5D43ED}"/>
          </ac:spMkLst>
        </pc:spChg>
        <pc:spChg chg="del">
          <ac:chgData name="Kulinich Bohdan" userId="48e65c9f34e137d0" providerId="LiveId" clId="{BEC1E40A-4B1E-44B7-8B22-66403ABF66B5}" dt="2020-07-25T08:32:24.929" v="1003" actId="478"/>
          <ac:spMkLst>
            <pc:docMk/>
            <pc:sldMk cId="4177422951" sldId="448"/>
            <ac:spMk id="43" creationId="{546F10B9-7C7D-4C15-84F7-248213F2FAE3}"/>
          </ac:spMkLst>
        </pc:spChg>
        <pc:spChg chg="add mod">
          <ac:chgData name="Kulinich Bohdan" userId="48e65c9f34e137d0" providerId="LiveId" clId="{BEC1E40A-4B1E-44B7-8B22-66403ABF66B5}" dt="2020-07-25T08:41:14.876" v="1247" actId="1076"/>
          <ac:spMkLst>
            <pc:docMk/>
            <pc:sldMk cId="4177422951" sldId="448"/>
            <ac:spMk id="45" creationId="{6653F56D-26A5-4296-B150-19C337139016}"/>
          </ac:spMkLst>
        </pc:spChg>
        <pc:spChg chg="add mod">
          <ac:chgData name="Kulinich Bohdan" userId="48e65c9f34e137d0" providerId="LiveId" clId="{BEC1E40A-4B1E-44B7-8B22-66403ABF66B5}" dt="2020-07-25T08:41:46.566" v="1257" actId="20577"/>
          <ac:spMkLst>
            <pc:docMk/>
            <pc:sldMk cId="4177422951" sldId="448"/>
            <ac:spMk id="46" creationId="{1433E38C-3FE4-4D1D-8A1D-C1CF81CFC2D0}"/>
          </ac:spMkLst>
        </pc:spChg>
        <pc:spChg chg="del">
          <ac:chgData name="Kulinich Bohdan" userId="48e65c9f34e137d0" providerId="LiveId" clId="{BEC1E40A-4B1E-44B7-8B22-66403ABF66B5}" dt="2020-07-25T08:32:24.929" v="1003" actId="478"/>
          <ac:spMkLst>
            <pc:docMk/>
            <pc:sldMk cId="4177422951" sldId="448"/>
            <ac:spMk id="47" creationId="{0AD4983D-410B-4A8D-8F56-B7D958A67500}"/>
          </ac:spMkLst>
        </pc:spChg>
        <pc:spChg chg="add mod">
          <ac:chgData name="Kulinich Bohdan" userId="48e65c9f34e137d0" providerId="LiveId" clId="{BEC1E40A-4B1E-44B7-8B22-66403ABF66B5}" dt="2020-07-25T08:41:26.286" v="1253" actId="20577"/>
          <ac:spMkLst>
            <pc:docMk/>
            <pc:sldMk cId="4177422951" sldId="448"/>
            <ac:spMk id="48" creationId="{9E020A23-656B-4784-815E-D876AB450C16}"/>
          </ac:spMkLst>
        </pc:spChg>
        <pc:spChg chg="add mod">
          <ac:chgData name="Kulinich Bohdan" userId="48e65c9f34e137d0" providerId="LiveId" clId="{BEC1E40A-4B1E-44B7-8B22-66403ABF66B5}" dt="2020-07-25T08:41:32.460" v="1256" actId="20577"/>
          <ac:spMkLst>
            <pc:docMk/>
            <pc:sldMk cId="4177422951" sldId="448"/>
            <ac:spMk id="49" creationId="{CF3098EF-9047-4647-ADD5-66221C04F97D}"/>
          </ac:spMkLst>
        </pc:spChg>
        <pc:spChg chg="add mod">
          <ac:chgData name="Kulinich Bohdan" userId="48e65c9f34e137d0" providerId="LiveId" clId="{BEC1E40A-4B1E-44B7-8B22-66403ABF66B5}" dt="2020-07-25T08:42:09.563" v="1260" actId="1076"/>
          <ac:spMkLst>
            <pc:docMk/>
            <pc:sldMk cId="4177422951" sldId="448"/>
            <ac:spMk id="50" creationId="{83BEE9D6-4734-473C-806F-7588BC3F2B19}"/>
          </ac:spMkLst>
        </pc:spChg>
        <pc:grpChg chg="add mod">
          <ac:chgData name="Kulinich Bohdan" userId="48e65c9f34e137d0" providerId="LiveId" clId="{BEC1E40A-4B1E-44B7-8B22-66403ABF66B5}" dt="2020-07-25T08:36:44.607" v="1146" actId="1076"/>
          <ac:grpSpMkLst>
            <pc:docMk/>
            <pc:sldMk cId="4177422951" sldId="448"/>
            <ac:grpSpMk id="23" creationId="{E907829E-759E-483C-9605-F538EEB2EC33}"/>
          </ac:grpSpMkLst>
        </pc:grpChg>
        <pc:picChg chg="mod modVis">
          <ac:chgData name="Kulinich Bohdan" userId="48e65c9f34e137d0" providerId="LiveId" clId="{BEC1E40A-4B1E-44B7-8B22-66403ABF66B5}" dt="2020-07-25T08:42:58.162" v="1277" actId="14429"/>
          <ac:picMkLst>
            <pc:docMk/>
            <pc:sldMk cId="4177422951" sldId="448"/>
            <ac:picMk id="17" creationId="{BD7AEADA-D379-4498-A792-48D005AFF9EB}"/>
          </ac:picMkLst>
        </pc:picChg>
        <pc:cxnChg chg="add mod">
          <ac:chgData name="Kulinich Bohdan" userId="48e65c9f34e137d0" providerId="LiveId" clId="{BEC1E40A-4B1E-44B7-8B22-66403ABF66B5}" dt="2020-07-25T08:36:14.964" v="1137" actId="1076"/>
          <ac:cxnSpMkLst>
            <pc:docMk/>
            <pc:sldMk cId="4177422951" sldId="448"/>
            <ac:cxnSpMk id="18" creationId="{BAA45514-38AB-4FFD-9C0E-5AC749A16457}"/>
          </ac:cxnSpMkLst>
        </pc:cxnChg>
        <pc:cxnChg chg="add mod">
          <ac:chgData name="Kulinich Bohdan" userId="48e65c9f34e137d0" providerId="LiveId" clId="{BEC1E40A-4B1E-44B7-8B22-66403ABF66B5}" dt="2020-07-25T08:36:14.964" v="1137" actId="1076"/>
          <ac:cxnSpMkLst>
            <pc:docMk/>
            <pc:sldMk cId="4177422951" sldId="448"/>
            <ac:cxnSpMk id="19" creationId="{A90646C5-5753-4A43-8F22-8579FA7EBB6F}"/>
          </ac:cxnSpMkLst>
        </pc:cxnChg>
        <pc:cxnChg chg="add mod">
          <ac:chgData name="Kulinich Bohdan" userId="48e65c9f34e137d0" providerId="LiveId" clId="{BEC1E40A-4B1E-44B7-8B22-66403ABF66B5}" dt="2020-07-25T08:38:45.625" v="1200" actId="14100"/>
          <ac:cxnSpMkLst>
            <pc:docMk/>
            <pc:sldMk cId="4177422951" sldId="448"/>
            <ac:cxnSpMk id="27" creationId="{555B0877-5889-4F7A-97B9-DC5E106DA186}"/>
          </ac:cxnSpMkLst>
        </pc:cxnChg>
        <pc:cxnChg chg="add mod">
          <ac:chgData name="Kulinich Bohdan" userId="48e65c9f34e137d0" providerId="LiveId" clId="{BEC1E40A-4B1E-44B7-8B22-66403ABF66B5}" dt="2020-07-25T08:39:51.425" v="1235" actId="14100"/>
          <ac:cxnSpMkLst>
            <pc:docMk/>
            <pc:sldMk cId="4177422951" sldId="448"/>
            <ac:cxnSpMk id="33" creationId="{70258B96-B32F-4DB7-95C9-B35CBF011FE7}"/>
          </ac:cxnSpMkLst>
        </pc:cxnChg>
        <pc:cxnChg chg="del">
          <ac:chgData name="Kulinich Bohdan" userId="48e65c9f34e137d0" providerId="LiveId" clId="{BEC1E40A-4B1E-44B7-8B22-66403ABF66B5}" dt="2020-07-25T08:32:24.929" v="1003" actId="478"/>
          <ac:cxnSpMkLst>
            <pc:docMk/>
            <pc:sldMk cId="4177422951" sldId="448"/>
            <ac:cxnSpMk id="34" creationId="{99D6064C-27B8-4B95-8E3C-B532DAECDC06}"/>
          </ac:cxnSpMkLst>
        </pc:cxnChg>
        <pc:cxnChg chg="del">
          <ac:chgData name="Kulinich Bohdan" userId="48e65c9f34e137d0" providerId="LiveId" clId="{BEC1E40A-4B1E-44B7-8B22-66403ABF66B5}" dt="2020-07-25T08:32:24.929" v="1003" actId="478"/>
          <ac:cxnSpMkLst>
            <pc:docMk/>
            <pc:sldMk cId="4177422951" sldId="448"/>
            <ac:cxnSpMk id="35" creationId="{B83F3D40-B21E-4CFD-BBBF-D33CD813DB33}"/>
          </ac:cxnSpMkLst>
        </pc:cxnChg>
        <pc:cxnChg chg="add mod">
          <ac:chgData name="Kulinich Bohdan" userId="48e65c9f34e137d0" providerId="LiveId" clId="{BEC1E40A-4B1E-44B7-8B22-66403ABF66B5}" dt="2020-07-25T08:39:54.191" v="1236" actId="14100"/>
          <ac:cxnSpMkLst>
            <pc:docMk/>
            <pc:sldMk cId="4177422951" sldId="448"/>
            <ac:cxnSpMk id="39" creationId="{C6141337-FB96-41A3-B41C-0E1CA22EBB83}"/>
          </ac:cxnSpMkLst>
        </pc:cxnChg>
        <pc:cxnChg chg="del">
          <ac:chgData name="Kulinich Bohdan" userId="48e65c9f34e137d0" providerId="LiveId" clId="{BEC1E40A-4B1E-44B7-8B22-66403ABF66B5}" dt="2020-07-25T08:32:24.929" v="1003" actId="478"/>
          <ac:cxnSpMkLst>
            <pc:docMk/>
            <pc:sldMk cId="4177422951" sldId="448"/>
            <ac:cxnSpMk id="40" creationId="{39EBCB17-BA70-4096-96A3-47825D18FB1A}"/>
          </ac:cxnSpMkLst>
        </pc:cxnChg>
        <pc:cxnChg chg="del">
          <ac:chgData name="Kulinich Bohdan" userId="48e65c9f34e137d0" providerId="LiveId" clId="{BEC1E40A-4B1E-44B7-8B22-66403ABF66B5}" dt="2020-07-25T08:32:24.929" v="1003" actId="478"/>
          <ac:cxnSpMkLst>
            <pc:docMk/>
            <pc:sldMk cId="4177422951" sldId="448"/>
            <ac:cxnSpMk id="44" creationId="{F34F4590-2422-4B46-9E39-E55BEB0BAFE2}"/>
          </ac:cxnSpMkLst>
        </pc:cxnChg>
      </pc:sldChg>
      <pc:sldChg chg="modSp del">
        <pc:chgData name="Kulinich Bohdan" userId="48e65c9f34e137d0" providerId="LiveId" clId="{BEC1E40A-4B1E-44B7-8B22-66403ABF66B5}" dt="2020-07-25T11:18:39.377" v="1474" actId="47"/>
        <pc:sldMkLst>
          <pc:docMk/>
          <pc:sldMk cId="3212449614" sldId="449"/>
        </pc:sldMkLst>
        <pc:spChg chg="mod">
          <ac:chgData name="Kulinich Bohdan" userId="48e65c9f34e137d0" providerId="LiveId" clId="{BEC1E40A-4B1E-44B7-8B22-66403ABF66B5}" dt="2020-07-25T10:51:04.353" v="1472" actId="20577"/>
          <ac:spMkLst>
            <pc:docMk/>
            <pc:sldMk cId="3212449614" sldId="449"/>
            <ac:spMk id="6" creationId="{4CD1B612-D16C-4F70-8335-78480BFE8EC8}"/>
          </ac:spMkLst>
        </pc:spChg>
      </pc:sldChg>
      <pc:sldChg chg="del">
        <pc:chgData name="Kulinich Bohdan" userId="48e65c9f34e137d0" providerId="LiveId" clId="{BEC1E40A-4B1E-44B7-8B22-66403ABF66B5}" dt="2020-07-24T12:29:39.048" v="4" actId="47"/>
        <pc:sldMkLst>
          <pc:docMk/>
          <pc:sldMk cId="1108550450" sldId="459"/>
        </pc:sldMkLst>
      </pc:sldChg>
      <pc:sldChg chg="add">
        <pc:chgData name="Kulinich Bohdan" userId="48e65c9f34e137d0" providerId="LiveId" clId="{BEC1E40A-4B1E-44B7-8B22-66403ABF66B5}" dt="2020-07-24T12:29:36.457" v="2" actId="22"/>
        <pc:sldMkLst>
          <pc:docMk/>
          <pc:sldMk cId="352338771" sldId="460"/>
        </pc:sldMkLst>
      </pc:sldChg>
      <pc:sldChg chg="addSp modSp add mod modAnim">
        <pc:chgData name="Kulinich Bohdan" userId="48e65c9f34e137d0" providerId="LiveId" clId="{BEC1E40A-4B1E-44B7-8B22-66403ABF66B5}" dt="2020-07-24T13:37:03.806" v="119" actId="20577"/>
        <pc:sldMkLst>
          <pc:docMk/>
          <pc:sldMk cId="301277507" sldId="461"/>
        </pc:sldMkLst>
        <pc:spChg chg="mod">
          <ac:chgData name="Kulinich Bohdan" userId="48e65c9f34e137d0" providerId="LiveId" clId="{BEC1E40A-4B1E-44B7-8B22-66403ABF66B5}" dt="2020-07-24T13:34:03.422" v="88" actId="1076"/>
          <ac:spMkLst>
            <pc:docMk/>
            <pc:sldMk cId="301277507" sldId="461"/>
            <ac:spMk id="6" creationId="{4CD1B612-D16C-4F70-8335-78480BFE8EC8}"/>
          </ac:spMkLst>
        </pc:spChg>
        <pc:spChg chg="add mod">
          <ac:chgData name="Kulinich Bohdan" userId="48e65c9f34e137d0" providerId="LiveId" clId="{BEC1E40A-4B1E-44B7-8B22-66403ABF66B5}" dt="2020-07-24T13:34:03.422" v="88" actId="1076"/>
          <ac:spMkLst>
            <pc:docMk/>
            <pc:sldMk cId="301277507" sldId="461"/>
            <ac:spMk id="10" creationId="{2C2D1557-2605-4F30-ABB8-48431AD507A2}"/>
          </ac:spMkLst>
        </pc:spChg>
        <pc:spChg chg="add mod">
          <ac:chgData name="Kulinich Bohdan" userId="48e65c9f34e137d0" providerId="LiveId" clId="{BEC1E40A-4B1E-44B7-8B22-66403ABF66B5}" dt="2020-07-24T13:34:00.027" v="87" actId="571"/>
          <ac:spMkLst>
            <pc:docMk/>
            <pc:sldMk cId="301277507" sldId="461"/>
            <ac:spMk id="12" creationId="{4CB2351D-0EF4-475F-BE4A-42F334E3F0AF}"/>
          </ac:spMkLst>
        </pc:spChg>
        <pc:spChg chg="add mod">
          <ac:chgData name="Kulinich Bohdan" userId="48e65c9f34e137d0" providerId="LiveId" clId="{BEC1E40A-4B1E-44B7-8B22-66403ABF66B5}" dt="2020-07-24T13:34:00.027" v="87" actId="571"/>
          <ac:spMkLst>
            <pc:docMk/>
            <pc:sldMk cId="301277507" sldId="461"/>
            <ac:spMk id="13" creationId="{CA5C7997-47F7-4F86-B7E0-3B487C42758D}"/>
          </ac:spMkLst>
        </pc:spChg>
        <pc:spChg chg="add mod">
          <ac:chgData name="Kulinich Bohdan" userId="48e65c9f34e137d0" providerId="LiveId" clId="{BEC1E40A-4B1E-44B7-8B22-66403ABF66B5}" dt="2020-07-24T13:34:00.027" v="87" actId="571"/>
          <ac:spMkLst>
            <pc:docMk/>
            <pc:sldMk cId="301277507" sldId="461"/>
            <ac:spMk id="14" creationId="{C9A8BB11-9029-4C17-A4C4-E13BEFD5BC28}"/>
          </ac:spMkLst>
        </pc:spChg>
        <pc:spChg chg="add mod">
          <ac:chgData name="Kulinich Bohdan" userId="48e65c9f34e137d0" providerId="LiveId" clId="{BEC1E40A-4B1E-44B7-8B22-66403ABF66B5}" dt="2020-07-24T13:34:29.647" v="112" actId="14100"/>
          <ac:spMkLst>
            <pc:docMk/>
            <pc:sldMk cId="301277507" sldId="461"/>
            <ac:spMk id="15" creationId="{C6954B7A-4A9E-446E-B576-C22C85824DA8}"/>
          </ac:spMkLst>
        </pc:spChg>
        <pc:spChg chg="mod">
          <ac:chgData name="Kulinich Bohdan" userId="48e65c9f34e137d0" providerId="LiveId" clId="{BEC1E40A-4B1E-44B7-8B22-66403ABF66B5}" dt="2020-07-24T13:34:03.422" v="88" actId="1076"/>
          <ac:spMkLst>
            <pc:docMk/>
            <pc:sldMk cId="301277507" sldId="461"/>
            <ac:spMk id="27" creationId="{1A51042D-56EB-402B-80F1-689E77F7E096}"/>
          </ac:spMkLst>
        </pc:spChg>
        <pc:spChg chg="mod">
          <ac:chgData name="Kulinich Bohdan" userId="48e65c9f34e137d0" providerId="LiveId" clId="{BEC1E40A-4B1E-44B7-8B22-66403ABF66B5}" dt="2020-07-24T13:37:03.806" v="119" actId="20577"/>
          <ac:spMkLst>
            <pc:docMk/>
            <pc:sldMk cId="301277507" sldId="461"/>
            <ac:spMk id="51" creationId="{86BC9140-E395-435D-A852-213A1317C46C}"/>
          </ac:spMkLst>
        </pc:spChg>
        <pc:spChg chg="mod">
          <ac:chgData name="Kulinich Bohdan" userId="48e65c9f34e137d0" providerId="LiveId" clId="{BEC1E40A-4B1E-44B7-8B22-66403ABF66B5}" dt="2020-07-24T13:34:03.422" v="88" actId="1076"/>
          <ac:spMkLst>
            <pc:docMk/>
            <pc:sldMk cId="301277507" sldId="461"/>
            <ac:spMk id="65" creationId="{ABA347A4-65AA-4258-8688-72D4305BC36D}"/>
          </ac:spMkLst>
        </pc:spChg>
      </pc:sldChg>
      <pc:sldChg chg="modSp add del">
        <pc:chgData name="Kulinich Bohdan" userId="48e65c9f34e137d0" providerId="LiveId" clId="{BEC1E40A-4B1E-44B7-8B22-66403ABF66B5}" dt="2020-07-24T13:32:16.525" v="16" actId="47"/>
        <pc:sldMkLst>
          <pc:docMk/>
          <pc:sldMk cId="3467199460" sldId="461"/>
        </pc:sldMkLst>
        <pc:spChg chg="mod">
          <ac:chgData name="Kulinich Bohdan" userId="48e65c9f34e137d0" providerId="LiveId" clId="{BEC1E40A-4B1E-44B7-8B22-66403ABF66B5}" dt="2020-07-24T13:32:06.940" v="15" actId="20577"/>
          <ac:spMkLst>
            <pc:docMk/>
            <pc:sldMk cId="3467199460" sldId="461"/>
            <ac:spMk id="27" creationId="{43D3C83E-F2BB-401C-AC97-DF8CAA24A15F}"/>
          </ac:spMkLst>
        </pc:spChg>
      </pc:sldChg>
      <pc:sldChg chg="delSp modSp add mod delAnim modAnim">
        <pc:chgData name="Kulinich Bohdan" userId="48e65c9f34e137d0" providerId="LiveId" clId="{BEC1E40A-4B1E-44B7-8B22-66403ABF66B5}" dt="2020-07-25T10:50:55.013" v="1470" actId="20577"/>
        <pc:sldMkLst>
          <pc:docMk/>
          <pc:sldMk cId="1503654187" sldId="462"/>
        </pc:sldMkLst>
        <pc:spChg chg="mod">
          <ac:chgData name="Kulinich Bohdan" userId="48e65c9f34e137d0" providerId="LiveId" clId="{BEC1E40A-4B1E-44B7-8B22-66403ABF66B5}" dt="2020-07-25T08:55:25.287" v="1355" actId="20577"/>
          <ac:spMkLst>
            <pc:docMk/>
            <pc:sldMk cId="1503654187" sldId="462"/>
            <ac:spMk id="6" creationId="{4CD1B612-D16C-4F70-8335-78480BFE8EC8}"/>
          </ac:spMkLst>
        </pc:spChg>
        <pc:spChg chg="del">
          <ac:chgData name="Kulinich Bohdan" userId="48e65c9f34e137d0" providerId="LiveId" clId="{BEC1E40A-4B1E-44B7-8B22-66403ABF66B5}" dt="2020-07-25T08:45:34.742" v="1283" actId="478"/>
          <ac:spMkLst>
            <pc:docMk/>
            <pc:sldMk cId="1503654187" sldId="462"/>
            <ac:spMk id="20" creationId="{5629DB07-9B3E-4DC6-A04D-2C9AD2842286}"/>
          </ac:spMkLst>
        </pc:spChg>
        <pc:spChg chg="del">
          <ac:chgData name="Kulinich Bohdan" userId="48e65c9f34e137d0" providerId="LiveId" clId="{BEC1E40A-4B1E-44B7-8B22-66403ABF66B5}" dt="2020-07-25T08:45:32.892" v="1282" actId="478"/>
          <ac:spMkLst>
            <pc:docMk/>
            <pc:sldMk cId="1503654187" sldId="462"/>
            <ac:spMk id="27" creationId="{21ED8C87-B35C-443D-9C1F-2FD9754B6E0B}"/>
          </ac:spMkLst>
        </pc:spChg>
        <pc:spChg chg="del">
          <ac:chgData name="Kulinich Bohdan" userId="48e65c9f34e137d0" providerId="LiveId" clId="{BEC1E40A-4B1E-44B7-8B22-66403ABF66B5}" dt="2020-07-25T08:45:32.892" v="1282" actId="478"/>
          <ac:spMkLst>
            <pc:docMk/>
            <pc:sldMk cId="1503654187" sldId="462"/>
            <ac:spMk id="28" creationId="{52BD653D-CA93-4A69-B1D5-DA9C5486AD0A}"/>
          </ac:spMkLst>
        </pc:spChg>
        <pc:spChg chg="del">
          <ac:chgData name="Kulinich Bohdan" userId="48e65c9f34e137d0" providerId="LiveId" clId="{BEC1E40A-4B1E-44B7-8B22-66403ABF66B5}" dt="2020-07-25T08:45:32.892" v="1282" actId="478"/>
          <ac:spMkLst>
            <pc:docMk/>
            <pc:sldMk cId="1503654187" sldId="462"/>
            <ac:spMk id="29" creationId="{30E9DF17-753E-448C-A66A-B1C27D503B03}"/>
          </ac:spMkLst>
        </pc:spChg>
        <pc:spChg chg="del">
          <ac:chgData name="Kulinich Bohdan" userId="48e65c9f34e137d0" providerId="LiveId" clId="{BEC1E40A-4B1E-44B7-8B22-66403ABF66B5}" dt="2020-07-25T08:45:32.892" v="1282" actId="478"/>
          <ac:spMkLst>
            <pc:docMk/>
            <pc:sldMk cId="1503654187" sldId="462"/>
            <ac:spMk id="30" creationId="{7C716E1C-D0EF-4330-9989-1D5D1776BE7F}"/>
          </ac:spMkLst>
        </pc:spChg>
        <pc:spChg chg="del">
          <ac:chgData name="Kulinich Bohdan" userId="48e65c9f34e137d0" providerId="LiveId" clId="{BEC1E40A-4B1E-44B7-8B22-66403ABF66B5}" dt="2020-07-25T08:45:32.892" v="1282" actId="478"/>
          <ac:spMkLst>
            <pc:docMk/>
            <pc:sldMk cId="1503654187" sldId="462"/>
            <ac:spMk id="31" creationId="{2B02E187-F7C1-4EAE-9A86-3F1E83771EF1}"/>
          </ac:spMkLst>
        </pc:spChg>
        <pc:spChg chg="del">
          <ac:chgData name="Kulinich Bohdan" userId="48e65c9f34e137d0" providerId="LiveId" clId="{BEC1E40A-4B1E-44B7-8B22-66403ABF66B5}" dt="2020-07-25T08:45:32.892" v="1282" actId="478"/>
          <ac:spMkLst>
            <pc:docMk/>
            <pc:sldMk cId="1503654187" sldId="462"/>
            <ac:spMk id="32" creationId="{846C1326-6539-40D7-BFA2-868B9E7EC06F}"/>
          </ac:spMkLst>
        </pc:spChg>
        <pc:spChg chg="mod">
          <ac:chgData name="Kulinich Bohdan" userId="48e65c9f34e137d0" providerId="LiveId" clId="{BEC1E40A-4B1E-44B7-8B22-66403ABF66B5}" dt="2020-07-25T10:50:55.013" v="1470" actId="20577"/>
          <ac:spMkLst>
            <pc:docMk/>
            <pc:sldMk cId="1503654187" sldId="462"/>
            <ac:spMk id="51" creationId="{86BC9140-E395-435D-A852-213A1317C46C}"/>
          </ac:spMkLst>
        </pc:spChg>
        <pc:grpChg chg="del">
          <ac:chgData name="Kulinich Bohdan" userId="48e65c9f34e137d0" providerId="LiveId" clId="{BEC1E40A-4B1E-44B7-8B22-66403ABF66B5}" dt="2020-07-25T08:45:32.892" v="1282" actId="478"/>
          <ac:grpSpMkLst>
            <pc:docMk/>
            <pc:sldMk cId="1503654187" sldId="462"/>
            <ac:grpSpMk id="19" creationId="{6DE87841-1B0A-4FAD-8C01-3F915A5E2BE4}"/>
          </ac:grpSpMkLst>
        </pc:grpChg>
        <pc:grpChg chg="del">
          <ac:chgData name="Kulinich Bohdan" userId="48e65c9f34e137d0" providerId="LiveId" clId="{BEC1E40A-4B1E-44B7-8B22-66403ABF66B5}" dt="2020-07-25T08:45:32.892" v="1282" actId="478"/>
          <ac:grpSpMkLst>
            <pc:docMk/>
            <pc:sldMk cId="1503654187" sldId="462"/>
            <ac:grpSpMk id="24" creationId="{6C74D168-D0E2-4B23-B98F-1D367820B08D}"/>
          </ac:grpSpMkLst>
        </pc:grpChg>
        <pc:picChg chg="mod modVis">
          <ac:chgData name="Kulinich Bohdan" userId="48e65c9f34e137d0" providerId="LiveId" clId="{BEC1E40A-4B1E-44B7-8B22-66403ABF66B5}" dt="2020-07-25T08:45:35.962" v="1284" actId="14429"/>
          <ac:picMkLst>
            <pc:docMk/>
            <pc:sldMk cId="1503654187" sldId="462"/>
            <ac:picMk id="17" creationId="{BD7AEADA-D379-4498-A792-48D005AFF9EB}"/>
          </ac:picMkLst>
        </pc:picChg>
        <pc:cxnChg chg="del">
          <ac:chgData name="Kulinich Bohdan" userId="48e65c9f34e137d0" providerId="LiveId" clId="{BEC1E40A-4B1E-44B7-8B22-66403ABF66B5}" dt="2020-07-25T08:45:32.892" v="1282" actId="478"/>
          <ac:cxnSpMkLst>
            <pc:docMk/>
            <pc:sldMk cId="1503654187" sldId="462"/>
            <ac:cxnSpMk id="8" creationId="{275AD64B-2D1A-408F-8E56-D12E8DFF2E15}"/>
          </ac:cxnSpMkLst>
        </pc:cxnChg>
        <pc:cxnChg chg="del">
          <ac:chgData name="Kulinich Bohdan" userId="48e65c9f34e137d0" providerId="LiveId" clId="{BEC1E40A-4B1E-44B7-8B22-66403ABF66B5}" dt="2020-07-25T08:45:32.892" v="1282" actId="478"/>
          <ac:cxnSpMkLst>
            <pc:docMk/>
            <pc:sldMk cId="1503654187" sldId="462"/>
            <ac:cxnSpMk id="12" creationId="{9D2C400F-D8CD-4092-8C33-94168515EBE4}"/>
          </ac:cxnSpMkLst>
        </pc:cxnChg>
        <pc:cxnChg chg="del">
          <ac:chgData name="Kulinich Bohdan" userId="48e65c9f34e137d0" providerId="LiveId" clId="{BEC1E40A-4B1E-44B7-8B22-66403ABF66B5}" dt="2020-07-25T08:45:32.892" v="1282" actId="478"/>
          <ac:cxnSpMkLst>
            <pc:docMk/>
            <pc:sldMk cId="1503654187" sldId="462"/>
            <ac:cxnSpMk id="16" creationId="{D9C43950-0F26-4B72-92FC-ABF4D6482BF4}"/>
          </ac:cxnSpMkLst>
        </pc:cxnChg>
      </pc:sldChg>
      <pc:sldChg chg="add del">
        <pc:chgData name="Kulinich Bohdan" userId="48e65c9f34e137d0" providerId="LiveId" clId="{BEC1E40A-4B1E-44B7-8B22-66403ABF66B5}" dt="2020-07-24T13:32:54.330" v="51" actId="22"/>
        <pc:sldMkLst>
          <pc:docMk/>
          <pc:sldMk cId="3507452983" sldId="462"/>
        </pc:sldMkLst>
      </pc:sldChg>
    </pc:docChg>
  </pc:docChgLst>
  <pc:docChgLst>
    <pc:chgData name="Kulinich Bohdan" userId="48e65c9f34e137d0" providerId="LiveId" clId="{E221F93B-D4D8-4321-ACD4-2471A74E6AD0}"/>
    <pc:docChg chg="undo custSel addSld delSld modSld sldOrd">
      <pc:chgData name="Kulinich Bohdan" userId="48e65c9f34e137d0" providerId="LiveId" clId="{E221F93B-D4D8-4321-ACD4-2471A74E6AD0}" dt="2020-06-24T10:07:40.128" v="2526" actId="20577"/>
      <pc:docMkLst>
        <pc:docMk/>
      </pc:docMkLst>
      <pc:sldChg chg="modSp mod">
        <pc:chgData name="Kulinich Bohdan" userId="48e65c9f34e137d0" providerId="LiveId" clId="{E221F93B-D4D8-4321-ACD4-2471A74E6AD0}" dt="2020-06-23T12:48:29.487" v="29" actId="1076"/>
        <pc:sldMkLst>
          <pc:docMk/>
          <pc:sldMk cId="1986055327" sldId="408"/>
        </pc:sldMkLst>
        <pc:spChg chg="mod">
          <ac:chgData name="Kulinich Bohdan" userId="48e65c9f34e137d0" providerId="LiveId" clId="{E221F93B-D4D8-4321-ACD4-2471A74E6AD0}" dt="2020-06-23T12:48:29.487" v="29" actId="1076"/>
          <ac:spMkLst>
            <pc:docMk/>
            <pc:sldMk cId="1986055327" sldId="408"/>
            <ac:spMk id="19" creationId="{3C93C8CE-72D8-4E11-855C-1D218E4D6E76}"/>
          </ac:spMkLst>
        </pc:spChg>
        <pc:spChg chg="mod">
          <ac:chgData name="Kulinich Bohdan" userId="48e65c9f34e137d0" providerId="LiveId" clId="{E221F93B-D4D8-4321-ACD4-2471A74E6AD0}" dt="2020-06-23T12:48:14.667" v="0" actId="20577"/>
          <ac:spMkLst>
            <pc:docMk/>
            <pc:sldMk cId="1986055327" sldId="408"/>
            <ac:spMk id="25" creationId="{DBBC2948-330B-4D3B-B82B-5B2CD2FFF44B}"/>
          </ac:spMkLst>
        </pc:spChg>
      </pc:sldChg>
      <pc:sldChg chg="modSp mod">
        <pc:chgData name="Kulinich Bohdan" userId="48e65c9f34e137d0" providerId="LiveId" clId="{E221F93B-D4D8-4321-ACD4-2471A74E6AD0}" dt="2020-06-24T10:07:40.128" v="2526" actId="20577"/>
        <pc:sldMkLst>
          <pc:docMk/>
          <pc:sldMk cId="900640268" sldId="409"/>
        </pc:sldMkLst>
        <pc:spChg chg="mod">
          <ac:chgData name="Kulinich Bohdan" userId="48e65c9f34e137d0" providerId="LiveId" clId="{E221F93B-D4D8-4321-ACD4-2471A74E6AD0}" dt="2020-06-24T10:07:40.128" v="2526" actId="20577"/>
          <ac:spMkLst>
            <pc:docMk/>
            <pc:sldMk cId="900640268" sldId="409"/>
            <ac:spMk id="19" creationId="{3C93C8CE-72D8-4E11-855C-1D218E4D6E76}"/>
          </ac:spMkLst>
        </pc:spChg>
      </pc:sldChg>
      <pc:sldChg chg="del">
        <pc:chgData name="Kulinich Bohdan" userId="48e65c9f34e137d0" providerId="LiveId" clId="{E221F93B-D4D8-4321-ACD4-2471A74E6AD0}" dt="2020-06-23T12:52:49.236" v="31" actId="47"/>
        <pc:sldMkLst>
          <pc:docMk/>
          <pc:sldMk cId="4248769537" sldId="411"/>
        </pc:sldMkLst>
      </pc:sldChg>
      <pc:sldChg chg="del">
        <pc:chgData name="Kulinich Bohdan" userId="48e65c9f34e137d0" providerId="LiveId" clId="{E221F93B-D4D8-4321-ACD4-2471A74E6AD0}" dt="2020-06-23T12:52:49.236" v="31" actId="47"/>
        <pc:sldMkLst>
          <pc:docMk/>
          <pc:sldMk cId="1273074214" sldId="415"/>
        </pc:sldMkLst>
      </pc:sldChg>
      <pc:sldChg chg="addSp delSp modSp mod delAnim modAnim">
        <pc:chgData name="Kulinich Bohdan" userId="48e65c9f34e137d0" providerId="LiveId" clId="{E221F93B-D4D8-4321-ACD4-2471A74E6AD0}" dt="2020-06-23T16:06:32.786" v="1006" actId="20577"/>
        <pc:sldMkLst>
          <pc:docMk/>
          <pc:sldMk cId="3046331109" sldId="423"/>
        </pc:sldMkLst>
        <pc:spChg chg="mod">
          <ac:chgData name="Kulinich Bohdan" userId="48e65c9f34e137d0" providerId="LiveId" clId="{E221F93B-D4D8-4321-ACD4-2471A74E6AD0}" dt="2020-06-23T16:00:37.056" v="979" actId="1076"/>
          <ac:spMkLst>
            <pc:docMk/>
            <pc:sldMk cId="3046331109" sldId="423"/>
            <ac:spMk id="6" creationId="{4CD1B612-D16C-4F70-8335-78480BFE8EC8}"/>
          </ac:spMkLst>
        </pc:spChg>
        <pc:spChg chg="add mod">
          <ac:chgData name="Kulinich Bohdan" userId="48e65c9f34e137d0" providerId="LiveId" clId="{E221F93B-D4D8-4321-ACD4-2471A74E6AD0}" dt="2020-06-23T16:02:42.896" v="990" actId="1076"/>
          <ac:spMkLst>
            <pc:docMk/>
            <pc:sldMk cId="3046331109" sldId="423"/>
            <ac:spMk id="9" creationId="{AF5FED27-BC3D-40D1-A9E8-1E515496E993}"/>
          </ac:spMkLst>
        </pc:spChg>
        <pc:spChg chg="add mod">
          <ac:chgData name="Kulinich Bohdan" userId="48e65c9f34e137d0" providerId="LiveId" clId="{E221F93B-D4D8-4321-ACD4-2471A74E6AD0}" dt="2020-06-23T16:06:32.786" v="1006" actId="20577"/>
          <ac:spMkLst>
            <pc:docMk/>
            <pc:sldMk cId="3046331109" sldId="423"/>
            <ac:spMk id="10" creationId="{45C2EFFB-3F71-48D9-9D13-526DC9DF5D69}"/>
          </ac:spMkLst>
        </pc:spChg>
        <pc:spChg chg="add mod">
          <ac:chgData name="Kulinich Bohdan" userId="48e65c9f34e137d0" providerId="LiveId" clId="{E221F93B-D4D8-4321-ACD4-2471A74E6AD0}" dt="2020-06-23T16:02:42.896" v="990" actId="1076"/>
          <ac:spMkLst>
            <pc:docMk/>
            <pc:sldMk cId="3046331109" sldId="423"/>
            <ac:spMk id="12" creationId="{90927AB1-4A6D-42FC-882D-5B329A4625AA}"/>
          </ac:spMkLst>
        </pc:spChg>
        <pc:spChg chg="add mod">
          <ac:chgData name="Kulinich Bohdan" userId="48e65c9f34e137d0" providerId="LiveId" clId="{E221F93B-D4D8-4321-ACD4-2471A74E6AD0}" dt="2020-06-23T16:06:30.137" v="1005" actId="20577"/>
          <ac:spMkLst>
            <pc:docMk/>
            <pc:sldMk cId="3046331109" sldId="423"/>
            <ac:spMk id="13" creationId="{3B7746EE-40CB-4220-8E44-B8D050256D1F}"/>
          </ac:spMkLst>
        </pc:spChg>
        <pc:spChg chg="add mod">
          <ac:chgData name="Kulinich Bohdan" userId="48e65c9f34e137d0" providerId="LiveId" clId="{E221F93B-D4D8-4321-ACD4-2471A74E6AD0}" dt="2020-06-23T16:02:42.896" v="990" actId="1076"/>
          <ac:spMkLst>
            <pc:docMk/>
            <pc:sldMk cId="3046331109" sldId="423"/>
            <ac:spMk id="14" creationId="{22B1B786-B404-42B0-8AC9-1FD08B662936}"/>
          </ac:spMkLst>
        </pc:spChg>
        <pc:spChg chg="add mod">
          <ac:chgData name="Kulinich Bohdan" userId="48e65c9f34e137d0" providerId="LiveId" clId="{E221F93B-D4D8-4321-ACD4-2471A74E6AD0}" dt="2020-06-23T16:02:52.236" v="992" actId="20577"/>
          <ac:spMkLst>
            <pc:docMk/>
            <pc:sldMk cId="3046331109" sldId="423"/>
            <ac:spMk id="15" creationId="{57AA6CAD-89BA-495E-BFC0-248EF3097CB2}"/>
          </ac:spMkLst>
        </pc:spChg>
        <pc:spChg chg="del">
          <ac:chgData name="Kulinich Bohdan" userId="48e65c9f34e137d0" providerId="LiveId" clId="{E221F93B-D4D8-4321-ACD4-2471A74E6AD0}" dt="2020-06-23T15:57:02.579" v="959" actId="478"/>
          <ac:spMkLst>
            <pc:docMk/>
            <pc:sldMk cId="3046331109" sldId="423"/>
            <ac:spMk id="65" creationId="{ABA347A4-65AA-4258-8688-72D4305BC36D}"/>
          </ac:spMkLst>
        </pc:spChg>
        <pc:spChg chg="del">
          <ac:chgData name="Kulinich Bohdan" userId="48e65c9f34e137d0" providerId="LiveId" clId="{E221F93B-D4D8-4321-ACD4-2471A74E6AD0}" dt="2020-06-23T15:57:03.049" v="960" actId="478"/>
          <ac:spMkLst>
            <pc:docMk/>
            <pc:sldMk cId="3046331109" sldId="423"/>
            <ac:spMk id="66" creationId="{583DE150-25E7-4A4F-990C-18C40ACBFF53}"/>
          </ac:spMkLst>
        </pc:spChg>
        <pc:picChg chg="mod modVis">
          <ac:chgData name="Kulinich Bohdan" userId="48e65c9f34e137d0" providerId="LiveId" clId="{E221F93B-D4D8-4321-ACD4-2471A74E6AD0}" dt="2020-06-23T16:02:58.649" v="994" actId="14429"/>
          <ac:picMkLst>
            <pc:docMk/>
            <pc:sldMk cId="3046331109" sldId="423"/>
            <ac:picMk id="25" creationId="{EA2FCC2D-0FA0-4DB1-9BBB-1187C05396DE}"/>
          </ac:picMkLst>
        </pc:picChg>
        <pc:cxnChg chg="add mod">
          <ac:chgData name="Kulinich Bohdan" userId="48e65c9f34e137d0" providerId="LiveId" clId="{E221F93B-D4D8-4321-ACD4-2471A74E6AD0}" dt="2020-06-23T16:02:42.896" v="990" actId="1076"/>
          <ac:cxnSpMkLst>
            <pc:docMk/>
            <pc:sldMk cId="3046331109" sldId="423"/>
            <ac:cxnSpMk id="8" creationId="{6D0E6CA1-25EF-4D91-A5B7-9744D0220ECE}"/>
          </ac:cxnSpMkLst>
        </pc:cxnChg>
      </pc:sldChg>
      <pc:sldChg chg="addSp delSp modSp mod delAnim modAnim">
        <pc:chgData name="Kulinich Bohdan" userId="48e65c9f34e137d0" providerId="LiveId" clId="{E221F93B-D4D8-4321-ACD4-2471A74E6AD0}" dt="2020-06-24T03:08:02.137" v="1962" actId="571"/>
        <pc:sldMkLst>
          <pc:docMk/>
          <pc:sldMk cId="895604242" sldId="424"/>
        </pc:sldMkLst>
        <pc:spChg chg="mod">
          <ac:chgData name="Kulinich Bohdan" userId="48e65c9f34e137d0" providerId="LiveId" clId="{E221F93B-D4D8-4321-ACD4-2471A74E6AD0}" dt="2020-06-23T17:24:39.632" v="1383" actId="1076"/>
          <ac:spMkLst>
            <pc:docMk/>
            <pc:sldMk cId="895604242" sldId="424"/>
            <ac:spMk id="6" creationId="{4CD1B612-D16C-4F70-8335-78480BFE8EC8}"/>
          </ac:spMkLst>
        </pc:spChg>
        <pc:spChg chg="add mod">
          <ac:chgData name="Kulinich Bohdan" userId="48e65c9f34e137d0" providerId="LiveId" clId="{E221F93B-D4D8-4321-ACD4-2471A74E6AD0}" dt="2020-06-23T17:29:22.306" v="1399" actId="1076"/>
          <ac:spMkLst>
            <pc:docMk/>
            <pc:sldMk cId="895604242" sldId="424"/>
            <ac:spMk id="10" creationId="{6F4B5234-AE07-4B03-B917-03BAD891C991}"/>
          </ac:spMkLst>
        </pc:spChg>
        <pc:spChg chg="add mod">
          <ac:chgData name="Kulinich Bohdan" userId="48e65c9f34e137d0" providerId="LiveId" clId="{E221F93B-D4D8-4321-ACD4-2471A74E6AD0}" dt="2020-06-23T17:29:50.486" v="1405" actId="1076"/>
          <ac:spMkLst>
            <pc:docMk/>
            <pc:sldMk cId="895604242" sldId="424"/>
            <ac:spMk id="12" creationId="{B96A2B81-71F0-4F8B-8B9C-44BCC9114A43}"/>
          </ac:spMkLst>
        </pc:spChg>
        <pc:spChg chg="add mod">
          <ac:chgData name="Kulinich Bohdan" userId="48e65c9f34e137d0" providerId="LiveId" clId="{E221F93B-D4D8-4321-ACD4-2471A74E6AD0}" dt="2020-06-23T17:29:22.306" v="1399" actId="1076"/>
          <ac:spMkLst>
            <pc:docMk/>
            <pc:sldMk cId="895604242" sldId="424"/>
            <ac:spMk id="13" creationId="{84847C81-AAF1-48D2-9443-E91A94A06FD8}"/>
          </ac:spMkLst>
        </pc:spChg>
        <pc:spChg chg="add mod">
          <ac:chgData name="Kulinich Bohdan" userId="48e65c9f34e137d0" providerId="LiveId" clId="{E221F93B-D4D8-4321-ACD4-2471A74E6AD0}" dt="2020-06-23T17:30:02.001" v="1409" actId="1076"/>
          <ac:spMkLst>
            <pc:docMk/>
            <pc:sldMk cId="895604242" sldId="424"/>
            <ac:spMk id="14" creationId="{3B7C9212-31BD-4C62-A5FF-689989CD097A}"/>
          </ac:spMkLst>
        </pc:spChg>
        <pc:spChg chg="add mod">
          <ac:chgData name="Kulinich Bohdan" userId="48e65c9f34e137d0" providerId="LiveId" clId="{E221F93B-D4D8-4321-ACD4-2471A74E6AD0}" dt="2020-06-23T17:29:45.356" v="1403" actId="1076"/>
          <ac:spMkLst>
            <pc:docMk/>
            <pc:sldMk cId="895604242" sldId="424"/>
            <ac:spMk id="15" creationId="{371EF896-7FF5-4C50-81E2-5082BD838FA1}"/>
          </ac:spMkLst>
        </pc:spChg>
        <pc:spChg chg="add mod">
          <ac:chgData name="Kulinich Bohdan" userId="48e65c9f34e137d0" providerId="LiveId" clId="{E221F93B-D4D8-4321-ACD4-2471A74E6AD0}" dt="2020-06-23T17:30:02.001" v="1409" actId="1076"/>
          <ac:spMkLst>
            <pc:docMk/>
            <pc:sldMk cId="895604242" sldId="424"/>
            <ac:spMk id="17" creationId="{F4E7E5F8-219F-4A92-92EC-2783A279C07E}"/>
          </ac:spMkLst>
        </pc:spChg>
        <pc:spChg chg="add mod">
          <ac:chgData name="Kulinich Bohdan" userId="48e65c9f34e137d0" providerId="LiveId" clId="{E221F93B-D4D8-4321-ACD4-2471A74E6AD0}" dt="2020-06-23T17:39:00.634" v="1419" actId="1076"/>
          <ac:spMkLst>
            <pc:docMk/>
            <pc:sldMk cId="895604242" sldId="424"/>
            <ac:spMk id="19" creationId="{1E36B6A7-8798-4C8C-9D7E-BD3268EC636D}"/>
          </ac:spMkLst>
        </pc:spChg>
        <pc:spChg chg="add mod">
          <ac:chgData name="Kulinich Bohdan" userId="48e65c9f34e137d0" providerId="LiveId" clId="{E221F93B-D4D8-4321-ACD4-2471A74E6AD0}" dt="2020-06-23T17:39:05.964" v="1421" actId="20577"/>
          <ac:spMkLst>
            <pc:docMk/>
            <pc:sldMk cId="895604242" sldId="424"/>
            <ac:spMk id="20" creationId="{5619241F-D158-410C-A73C-B1A660405144}"/>
          </ac:spMkLst>
        </pc:spChg>
        <pc:spChg chg="add mod">
          <ac:chgData name="Kulinich Bohdan" userId="48e65c9f34e137d0" providerId="LiveId" clId="{E221F93B-D4D8-4321-ACD4-2471A74E6AD0}" dt="2020-06-23T17:39:00.634" v="1419" actId="1076"/>
          <ac:spMkLst>
            <pc:docMk/>
            <pc:sldMk cId="895604242" sldId="424"/>
            <ac:spMk id="21" creationId="{FB561C5A-9DF1-4B2B-AF0C-9A72F6C64A85}"/>
          </ac:spMkLst>
        </pc:spChg>
        <pc:spChg chg="add mod">
          <ac:chgData name="Kulinich Bohdan" userId="48e65c9f34e137d0" providerId="LiveId" clId="{E221F93B-D4D8-4321-ACD4-2471A74E6AD0}" dt="2020-06-23T17:39:08.734" v="1422" actId="20577"/>
          <ac:spMkLst>
            <pc:docMk/>
            <pc:sldMk cId="895604242" sldId="424"/>
            <ac:spMk id="22" creationId="{FE88FEB8-C91B-4E79-B736-9CCC729929FA}"/>
          </ac:spMkLst>
        </pc:spChg>
        <pc:spChg chg="add mod">
          <ac:chgData name="Kulinich Bohdan" userId="48e65c9f34e137d0" providerId="LiveId" clId="{E221F93B-D4D8-4321-ACD4-2471A74E6AD0}" dt="2020-06-23T17:39:27.184" v="1424" actId="1076"/>
          <ac:spMkLst>
            <pc:docMk/>
            <pc:sldMk cId="895604242" sldId="424"/>
            <ac:spMk id="23" creationId="{3170F57F-056E-4AE5-BAE4-D1259B913854}"/>
          </ac:spMkLst>
        </pc:spChg>
        <pc:spChg chg="add mod">
          <ac:chgData name="Kulinich Bohdan" userId="48e65c9f34e137d0" providerId="LiveId" clId="{E221F93B-D4D8-4321-ACD4-2471A74E6AD0}" dt="2020-06-23T17:39:27.184" v="1424" actId="1076"/>
          <ac:spMkLst>
            <pc:docMk/>
            <pc:sldMk cId="895604242" sldId="424"/>
            <ac:spMk id="24" creationId="{D2B7FC78-B97C-4B38-A114-3A293A172DE2}"/>
          </ac:spMkLst>
        </pc:spChg>
        <pc:spChg chg="add mod">
          <ac:chgData name="Kulinich Bohdan" userId="48e65c9f34e137d0" providerId="LiveId" clId="{E221F93B-D4D8-4321-ACD4-2471A74E6AD0}" dt="2020-06-23T17:39:46.164" v="1426" actId="1076"/>
          <ac:spMkLst>
            <pc:docMk/>
            <pc:sldMk cId="895604242" sldId="424"/>
            <ac:spMk id="25" creationId="{398E709B-3654-4D35-ACF7-F154E3C5E473}"/>
          </ac:spMkLst>
        </pc:spChg>
        <pc:spChg chg="add mod">
          <ac:chgData name="Kulinich Bohdan" userId="48e65c9f34e137d0" providerId="LiveId" clId="{E221F93B-D4D8-4321-ACD4-2471A74E6AD0}" dt="2020-06-23T17:39:48.214" v="1427" actId="20577"/>
          <ac:spMkLst>
            <pc:docMk/>
            <pc:sldMk cId="895604242" sldId="424"/>
            <ac:spMk id="26" creationId="{9F809BDA-293B-47BB-B58B-E993211BC946}"/>
          </ac:spMkLst>
        </pc:spChg>
        <pc:spChg chg="del">
          <ac:chgData name="Kulinich Bohdan" userId="48e65c9f34e137d0" providerId="LiveId" clId="{E221F93B-D4D8-4321-ACD4-2471A74E6AD0}" dt="2020-06-23T16:10:51.686" v="1010" actId="478"/>
          <ac:spMkLst>
            <pc:docMk/>
            <pc:sldMk cId="895604242" sldId="424"/>
            <ac:spMk id="39" creationId="{E8E7C051-E8EF-4CB9-8783-F9F9DA8E4F7A}"/>
          </ac:spMkLst>
        </pc:spChg>
        <pc:spChg chg="del">
          <ac:chgData name="Kulinich Bohdan" userId="48e65c9f34e137d0" providerId="LiveId" clId="{E221F93B-D4D8-4321-ACD4-2471A74E6AD0}" dt="2020-06-23T16:10:40.926" v="1007" actId="478"/>
          <ac:spMkLst>
            <pc:docMk/>
            <pc:sldMk cId="895604242" sldId="424"/>
            <ac:spMk id="42" creationId="{CC5A02F6-E22E-43C2-B540-9B989C8C62EF}"/>
          </ac:spMkLst>
        </pc:spChg>
        <pc:spChg chg="del">
          <ac:chgData name="Kulinich Bohdan" userId="48e65c9f34e137d0" providerId="LiveId" clId="{E221F93B-D4D8-4321-ACD4-2471A74E6AD0}" dt="2020-06-23T16:10:40.926" v="1007" actId="478"/>
          <ac:spMkLst>
            <pc:docMk/>
            <pc:sldMk cId="895604242" sldId="424"/>
            <ac:spMk id="43" creationId="{84ACC08B-675A-4C7B-953C-C393CE907A6B}"/>
          </ac:spMkLst>
        </pc:spChg>
        <pc:spChg chg="del">
          <ac:chgData name="Kulinich Bohdan" userId="48e65c9f34e137d0" providerId="LiveId" clId="{E221F93B-D4D8-4321-ACD4-2471A74E6AD0}" dt="2020-06-23T16:10:40.926" v="1007" actId="478"/>
          <ac:spMkLst>
            <pc:docMk/>
            <pc:sldMk cId="895604242" sldId="424"/>
            <ac:spMk id="44" creationId="{E8354EAF-2A8B-40CC-AD2E-6E32077D83C2}"/>
          </ac:spMkLst>
        </pc:spChg>
        <pc:spChg chg="del">
          <ac:chgData name="Kulinich Bohdan" userId="48e65c9f34e137d0" providerId="LiveId" clId="{E221F93B-D4D8-4321-ACD4-2471A74E6AD0}" dt="2020-06-23T16:10:40.926" v="1007" actId="478"/>
          <ac:spMkLst>
            <pc:docMk/>
            <pc:sldMk cId="895604242" sldId="424"/>
            <ac:spMk id="45" creationId="{F742D7FC-B097-4CE8-9588-D8C90E34F621}"/>
          </ac:spMkLst>
        </pc:spChg>
        <pc:spChg chg="del">
          <ac:chgData name="Kulinich Bohdan" userId="48e65c9f34e137d0" providerId="LiveId" clId="{E221F93B-D4D8-4321-ACD4-2471A74E6AD0}" dt="2020-06-23T16:10:40.926" v="1007" actId="478"/>
          <ac:spMkLst>
            <pc:docMk/>
            <pc:sldMk cId="895604242" sldId="424"/>
            <ac:spMk id="46" creationId="{24C9662B-73D0-41EB-9D46-F19C7608A7DD}"/>
          </ac:spMkLst>
        </pc:spChg>
        <pc:spChg chg="del">
          <ac:chgData name="Kulinich Bohdan" userId="48e65c9f34e137d0" providerId="LiveId" clId="{E221F93B-D4D8-4321-ACD4-2471A74E6AD0}" dt="2020-06-23T16:10:40.926" v="1007" actId="478"/>
          <ac:spMkLst>
            <pc:docMk/>
            <pc:sldMk cId="895604242" sldId="424"/>
            <ac:spMk id="48" creationId="{2B120115-D2D7-4140-A6F0-B42EE67CF0CF}"/>
          </ac:spMkLst>
        </pc:spChg>
        <pc:spChg chg="mod">
          <ac:chgData name="Kulinich Bohdan" userId="48e65c9f34e137d0" providerId="LiveId" clId="{E221F93B-D4D8-4321-ACD4-2471A74E6AD0}" dt="2020-06-23T17:24:34.962" v="1381" actId="14100"/>
          <ac:spMkLst>
            <pc:docMk/>
            <pc:sldMk cId="895604242" sldId="424"/>
            <ac:spMk id="65" creationId="{ABA347A4-65AA-4258-8688-72D4305BC36D}"/>
          </ac:spMkLst>
        </pc:spChg>
        <pc:picChg chg="add mod modVis">
          <ac:chgData name="Kulinich Bohdan" userId="48e65c9f34e137d0" providerId="LiveId" clId="{E221F93B-D4D8-4321-ACD4-2471A74E6AD0}" dt="2020-06-23T17:41:20.099" v="1467" actId="14429"/>
          <ac:picMkLst>
            <pc:docMk/>
            <pc:sldMk cId="895604242" sldId="424"/>
            <ac:picMk id="16" creationId="{D266B20A-BDAF-436E-B5BC-BC2D437FEBD7}"/>
          </ac:picMkLst>
        </pc:picChg>
        <pc:picChg chg="add mod">
          <ac:chgData name="Kulinich Bohdan" userId="48e65c9f34e137d0" providerId="LiveId" clId="{E221F93B-D4D8-4321-ACD4-2471A74E6AD0}" dt="2020-06-24T03:08:02.137" v="1962" actId="571"/>
          <ac:picMkLst>
            <pc:docMk/>
            <pc:sldMk cId="895604242" sldId="424"/>
            <ac:picMk id="27" creationId="{B859171A-2D2A-4809-9893-4BA886CD2BB3}"/>
          </ac:picMkLst>
        </pc:picChg>
        <pc:cxnChg chg="add mod">
          <ac:chgData name="Kulinich Bohdan" userId="48e65c9f34e137d0" providerId="LiveId" clId="{E221F93B-D4D8-4321-ACD4-2471A74E6AD0}" dt="2020-06-23T17:29:22.306" v="1399" actId="1076"/>
          <ac:cxnSpMkLst>
            <pc:docMk/>
            <pc:sldMk cId="895604242" sldId="424"/>
            <ac:cxnSpMk id="9" creationId="{68F27F83-6089-4053-AA72-318540394343}"/>
          </ac:cxnSpMkLst>
        </pc:cxnChg>
        <pc:cxnChg chg="add mod">
          <ac:chgData name="Kulinich Bohdan" userId="48e65c9f34e137d0" providerId="LiveId" clId="{E221F93B-D4D8-4321-ACD4-2471A74E6AD0}" dt="2020-06-23T17:39:00.634" v="1419" actId="1076"/>
          <ac:cxnSpMkLst>
            <pc:docMk/>
            <pc:sldMk cId="895604242" sldId="424"/>
            <ac:cxnSpMk id="18" creationId="{05FCA364-608E-43FF-9943-5C4E016D8C6E}"/>
          </ac:cxnSpMkLst>
        </pc:cxnChg>
        <pc:cxnChg chg="add mod">
          <ac:chgData name="Kulinich Bohdan" userId="48e65c9f34e137d0" providerId="LiveId" clId="{E221F93B-D4D8-4321-ACD4-2471A74E6AD0}" dt="2020-06-24T03:08:02.137" v="1962" actId="571"/>
          <ac:cxnSpMkLst>
            <pc:docMk/>
            <pc:sldMk cId="895604242" sldId="424"/>
            <ac:cxnSpMk id="28" creationId="{7BFF8CF7-4AC1-47F1-893B-8309AB8A8CF5}"/>
          </ac:cxnSpMkLst>
        </pc:cxnChg>
        <pc:cxnChg chg="del">
          <ac:chgData name="Kulinich Bohdan" userId="48e65c9f34e137d0" providerId="LiveId" clId="{E221F93B-D4D8-4321-ACD4-2471A74E6AD0}" dt="2020-06-23T16:10:40.926" v="1007" actId="478"/>
          <ac:cxnSpMkLst>
            <pc:docMk/>
            <pc:sldMk cId="895604242" sldId="424"/>
            <ac:cxnSpMk id="41" creationId="{5100B897-0DE7-4971-B73B-C52130EEE064}"/>
          </ac:cxnSpMkLst>
        </pc:cxnChg>
      </pc:sldChg>
      <pc:sldChg chg="addSp delSp modSp mod delAnim modAnim">
        <pc:chgData name="Kulinich Bohdan" userId="48e65c9f34e137d0" providerId="LiveId" clId="{E221F93B-D4D8-4321-ACD4-2471A74E6AD0}" dt="2020-06-23T15:49:56.451" v="958" actId="14429"/>
        <pc:sldMkLst>
          <pc:docMk/>
          <pc:sldMk cId="3467199460" sldId="428"/>
        </pc:sldMkLst>
        <pc:spChg chg="mod">
          <ac:chgData name="Kulinich Bohdan" userId="48e65c9f34e137d0" providerId="LiveId" clId="{E221F93B-D4D8-4321-ACD4-2471A74E6AD0}" dt="2020-06-23T15:06:23.565" v="933" actId="1076"/>
          <ac:spMkLst>
            <pc:docMk/>
            <pc:sldMk cId="3467199460" sldId="428"/>
            <ac:spMk id="6" creationId="{4CD1B612-D16C-4F70-8335-78480BFE8EC8}"/>
          </ac:spMkLst>
        </pc:spChg>
        <pc:spChg chg="del">
          <ac:chgData name="Kulinich Bohdan" userId="48e65c9f34e137d0" providerId="LiveId" clId="{E221F93B-D4D8-4321-ACD4-2471A74E6AD0}" dt="2020-06-23T14:04:14.035" v="758" actId="478"/>
          <ac:spMkLst>
            <pc:docMk/>
            <pc:sldMk cId="3467199460" sldId="428"/>
            <ac:spMk id="19" creationId="{8D3CF8B9-DF3F-4118-BA05-0F5215B25CFF}"/>
          </ac:spMkLst>
        </pc:spChg>
        <pc:spChg chg="del">
          <ac:chgData name="Kulinich Bohdan" userId="48e65c9f34e137d0" providerId="LiveId" clId="{E221F93B-D4D8-4321-ACD4-2471A74E6AD0}" dt="2020-06-23T14:04:14.035" v="758" actId="478"/>
          <ac:spMkLst>
            <pc:docMk/>
            <pc:sldMk cId="3467199460" sldId="428"/>
            <ac:spMk id="20" creationId="{36F755EC-3741-4DC5-B4EE-FBFDCAA247E4}"/>
          </ac:spMkLst>
        </pc:spChg>
        <pc:spChg chg="del">
          <ac:chgData name="Kulinich Bohdan" userId="48e65c9f34e137d0" providerId="LiveId" clId="{E221F93B-D4D8-4321-ACD4-2471A74E6AD0}" dt="2020-06-23T14:04:14.035" v="758" actId="478"/>
          <ac:spMkLst>
            <pc:docMk/>
            <pc:sldMk cId="3467199460" sldId="428"/>
            <ac:spMk id="21" creationId="{AC45CD9C-25A8-40D1-BDBE-1F873A43E68D}"/>
          </ac:spMkLst>
        </pc:spChg>
        <pc:spChg chg="del">
          <ac:chgData name="Kulinich Bohdan" userId="48e65c9f34e137d0" providerId="LiveId" clId="{E221F93B-D4D8-4321-ACD4-2471A74E6AD0}" dt="2020-06-23T14:04:14.035" v="758" actId="478"/>
          <ac:spMkLst>
            <pc:docMk/>
            <pc:sldMk cId="3467199460" sldId="428"/>
            <ac:spMk id="22" creationId="{684820D3-10B2-4FC6-A510-FDF6FBD50E64}"/>
          </ac:spMkLst>
        </pc:spChg>
        <pc:spChg chg="del">
          <ac:chgData name="Kulinich Bohdan" userId="48e65c9f34e137d0" providerId="LiveId" clId="{E221F93B-D4D8-4321-ACD4-2471A74E6AD0}" dt="2020-06-23T14:04:14.035" v="758" actId="478"/>
          <ac:spMkLst>
            <pc:docMk/>
            <pc:sldMk cId="3467199460" sldId="428"/>
            <ac:spMk id="25" creationId="{3880FE00-DC65-4A63-8CB0-7995370DC488}"/>
          </ac:spMkLst>
        </pc:spChg>
        <pc:spChg chg="del">
          <ac:chgData name="Kulinich Bohdan" userId="48e65c9f34e137d0" providerId="LiveId" clId="{E221F93B-D4D8-4321-ACD4-2471A74E6AD0}" dt="2020-06-23T14:04:14.035" v="758" actId="478"/>
          <ac:spMkLst>
            <pc:docMk/>
            <pc:sldMk cId="3467199460" sldId="428"/>
            <ac:spMk id="26" creationId="{7A5D091E-6D02-4C72-9C2D-7938BECE1300}"/>
          </ac:spMkLst>
        </pc:spChg>
        <pc:spChg chg="del">
          <ac:chgData name="Kulinich Bohdan" userId="48e65c9f34e137d0" providerId="LiveId" clId="{E221F93B-D4D8-4321-ACD4-2471A74E6AD0}" dt="2020-06-23T14:04:14.035" v="758" actId="478"/>
          <ac:spMkLst>
            <pc:docMk/>
            <pc:sldMk cId="3467199460" sldId="428"/>
            <ac:spMk id="27" creationId="{D002C1CA-0106-476F-8F15-9056A19BC43A}"/>
          </ac:spMkLst>
        </pc:spChg>
        <pc:spChg chg="del">
          <ac:chgData name="Kulinich Bohdan" userId="48e65c9f34e137d0" providerId="LiveId" clId="{E221F93B-D4D8-4321-ACD4-2471A74E6AD0}" dt="2020-06-23T14:04:14.035" v="758" actId="478"/>
          <ac:spMkLst>
            <pc:docMk/>
            <pc:sldMk cId="3467199460" sldId="428"/>
            <ac:spMk id="28" creationId="{4E0C9325-E094-421A-98CF-EAC5F77FB858}"/>
          </ac:spMkLst>
        </pc:spChg>
        <pc:spChg chg="del">
          <ac:chgData name="Kulinich Bohdan" userId="48e65c9f34e137d0" providerId="LiveId" clId="{E221F93B-D4D8-4321-ACD4-2471A74E6AD0}" dt="2020-06-23T14:04:14.035" v="758" actId="478"/>
          <ac:spMkLst>
            <pc:docMk/>
            <pc:sldMk cId="3467199460" sldId="428"/>
            <ac:spMk id="29" creationId="{F2D0E054-6C7D-4478-A03B-79297357B3A7}"/>
          </ac:spMkLst>
        </pc:spChg>
        <pc:spChg chg="del">
          <ac:chgData name="Kulinich Bohdan" userId="48e65c9f34e137d0" providerId="LiveId" clId="{E221F93B-D4D8-4321-ACD4-2471A74E6AD0}" dt="2020-06-23T14:04:14.035" v="758" actId="478"/>
          <ac:spMkLst>
            <pc:docMk/>
            <pc:sldMk cId="3467199460" sldId="428"/>
            <ac:spMk id="30" creationId="{F1303C2C-BCC2-4693-B7E6-0EB27234318D}"/>
          </ac:spMkLst>
        </pc:spChg>
        <pc:spChg chg="del">
          <ac:chgData name="Kulinich Bohdan" userId="48e65c9f34e137d0" providerId="LiveId" clId="{E221F93B-D4D8-4321-ACD4-2471A74E6AD0}" dt="2020-06-23T14:04:14.035" v="758" actId="478"/>
          <ac:spMkLst>
            <pc:docMk/>
            <pc:sldMk cId="3467199460" sldId="428"/>
            <ac:spMk id="31" creationId="{D35362BF-2993-4F79-B56C-E8B547269F4C}"/>
          </ac:spMkLst>
        </pc:spChg>
        <pc:spChg chg="add mod modVis">
          <ac:chgData name="Kulinich Bohdan" userId="48e65c9f34e137d0" providerId="LiveId" clId="{E221F93B-D4D8-4321-ACD4-2471A74E6AD0}" dt="2020-06-23T15:49:27.331" v="955" actId="14429"/>
          <ac:spMkLst>
            <pc:docMk/>
            <pc:sldMk cId="3467199460" sldId="428"/>
            <ac:spMk id="32" creationId="{914FFEE9-EA02-423D-8B89-5E07A7F09205}"/>
          </ac:spMkLst>
        </pc:spChg>
        <pc:spChg chg="add mod topLvl">
          <ac:chgData name="Kulinich Bohdan" userId="48e65c9f34e137d0" providerId="LiveId" clId="{E221F93B-D4D8-4321-ACD4-2471A74E6AD0}" dt="2020-06-23T14:33:52.750" v="904" actId="165"/>
          <ac:spMkLst>
            <pc:docMk/>
            <pc:sldMk cId="3467199460" sldId="428"/>
            <ac:spMk id="33" creationId="{F95DD003-A1AB-4C0F-8C65-0AD50AC3B5B2}"/>
          </ac:spMkLst>
        </pc:spChg>
        <pc:spChg chg="add mod modVis">
          <ac:chgData name="Kulinich Bohdan" userId="48e65c9f34e137d0" providerId="LiveId" clId="{E221F93B-D4D8-4321-ACD4-2471A74E6AD0}" dt="2020-06-23T15:49:26.941" v="954" actId="14429"/>
          <ac:spMkLst>
            <pc:docMk/>
            <pc:sldMk cId="3467199460" sldId="428"/>
            <ac:spMk id="34" creationId="{211281C2-2B12-4C8D-883C-C1DDA18406B1}"/>
          </ac:spMkLst>
        </pc:spChg>
        <pc:spChg chg="add mod topLvl">
          <ac:chgData name="Kulinich Bohdan" userId="48e65c9f34e137d0" providerId="LiveId" clId="{E221F93B-D4D8-4321-ACD4-2471A74E6AD0}" dt="2020-06-23T14:33:52.750" v="904" actId="165"/>
          <ac:spMkLst>
            <pc:docMk/>
            <pc:sldMk cId="3467199460" sldId="428"/>
            <ac:spMk id="35" creationId="{0C0726DB-D70F-4FF5-B9A2-71F7E1986B08}"/>
          </ac:spMkLst>
        </pc:spChg>
        <pc:spChg chg="add mod modVis">
          <ac:chgData name="Kulinich Bohdan" userId="48e65c9f34e137d0" providerId="LiveId" clId="{E221F93B-D4D8-4321-ACD4-2471A74E6AD0}" dt="2020-06-23T15:49:26.101" v="952" actId="14429"/>
          <ac:spMkLst>
            <pc:docMk/>
            <pc:sldMk cId="3467199460" sldId="428"/>
            <ac:spMk id="36" creationId="{F60146B1-1AB2-43FB-B963-E27520049058}"/>
          </ac:spMkLst>
        </pc:spChg>
        <pc:spChg chg="add mod topLvl">
          <ac:chgData name="Kulinich Bohdan" userId="48e65c9f34e137d0" providerId="LiveId" clId="{E221F93B-D4D8-4321-ACD4-2471A74E6AD0}" dt="2020-06-23T14:33:52.750" v="904" actId="165"/>
          <ac:spMkLst>
            <pc:docMk/>
            <pc:sldMk cId="3467199460" sldId="428"/>
            <ac:spMk id="37" creationId="{68D12505-FF7D-4D2B-B328-CA20EAC5C8AF}"/>
          </ac:spMkLst>
        </pc:spChg>
        <pc:spChg chg="add mod modVis">
          <ac:chgData name="Kulinich Bohdan" userId="48e65c9f34e137d0" providerId="LiveId" clId="{E221F93B-D4D8-4321-ACD4-2471A74E6AD0}" dt="2020-06-23T15:49:26.501" v="953" actId="14429"/>
          <ac:spMkLst>
            <pc:docMk/>
            <pc:sldMk cId="3467199460" sldId="428"/>
            <ac:spMk id="38" creationId="{55C8B2FE-0204-4545-A7F1-7C6E4366A121}"/>
          </ac:spMkLst>
        </pc:spChg>
        <pc:spChg chg="add mod topLvl">
          <ac:chgData name="Kulinich Bohdan" userId="48e65c9f34e137d0" providerId="LiveId" clId="{E221F93B-D4D8-4321-ACD4-2471A74E6AD0}" dt="2020-06-23T14:33:52.750" v="904" actId="165"/>
          <ac:spMkLst>
            <pc:docMk/>
            <pc:sldMk cId="3467199460" sldId="428"/>
            <ac:spMk id="39" creationId="{3123FBF0-961C-4230-BCF2-32D665BBACAE}"/>
          </ac:spMkLst>
        </pc:spChg>
        <pc:grpChg chg="add del mod">
          <ac:chgData name="Kulinich Bohdan" userId="48e65c9f34e137d0" providerId="LiveId" clId="{E221F93B-D4D8-4321-ACD4-2471A74E6AD0}" dt="2020-06-23T14:33:52.750" v="904" actId="165"/>
          <ac:grpSpMkLst>
            <pc:docMk/>
            <pc:sldMk cId="3467199460" sldId="428"/>
            <ac:grpSpMk id="56" creationId="{3A6DAF37-CD04-4DF2-B775-EBF06A32F957}"/>
          </ac:grpSpMkLst>
        </pc:grpChg>
        <pc:picChg chg="add del mod">
          <ac:chgData name="Kulinich Bohdan" userId="48e65c9f34e137d0" providerId="LiveId" clId="{E221F93B-D4D8-4321-ACD4-2471A74E6AD0}" dt="2020-06-23T14:31:37.755" v="861" actId="478"/>
          <ac:picMkLst>
            <pc:docMk/>
            <pc:sldMk cId="3467199460" sldId="428"/>
            <ac:picMk id="2" creationId="{A65785B3-80E3-4B4C-8EF0-832860405E58}"/>
          </ac:picMkLst>
        </pc:picChg>
        <pc:picChg chg="mod modVis">
          <ac:chgData name="Kulinich Bohdan" userId="48e65c9f34e137d0" providerId="LiveId" clId="{E221F93B-D4D8-4321-ACD4-2471A74E6AD0}" dt="2020-06-23T15:49:56.451" v="958" actId="14429"/>
          <ac:picMkLst>
            <pc:docMk/>
            <pc:sldMk cId="3467199460" sldId="428"/>
            <ac:picMk id="17" creationId="{BD7AEADA-D379-4498-A792-48D005AFF9EB}"/>
          </ac:picMkLst>
        </pc:picChg>
        <pc:cxnChg chg="del">
          <ac:chgData name="Kulinich Bohdan" userId="48e65c9f34e137d0" providerId="LiveId" clId="{E221F93B-D4D8-4321-ACD4-2471A74E6AD0}" dt="2020-06-23T14:04:14.035" v="758" actId="478"/>
          <ac:cxnSpMkLst>
            <pc:docMk/>
            <pc:sldMk cId="3467199460" sldId="428"/>
            <ac:cxnSpMk id="18" creationId="{548CFCEC-42EF-4D38-9F92-57E6BFEB0C92}"/>
          </ac:cxnSpMkLst>
        </pc:cxnChg>
        <pc:cxnChg chg="del">
          <ac:chgData name="Kulinich Bohdan" userId="48e65c9f34e137d0" providerId="LiveId" clId="{E221F93B-D4D8-4321-ACD4-2471A74E6AD0}" dt="2020-06-23T14:04:14.035" v="758" actId="478"/>
          <ac:cxnSpMkLst>
            <pc:docMk/>
            <pc:sldMk cId="3467199460" sldId="428"/>
            <ac:cxnSpMk id="23" creationId="{F4EFD3B8-A7B4-48AE-97B5-F2AE7ACF4EC4}"/>
          </ac:cxnSpMkLst>
        </pc:cxnChg>
        <pc:cxnChg chg="add del mod">
          <ac:chgData name="Kulinich Bohdan" userId="48e65c9f34e137d0" providerId="LiveId" clId="{E221F93B-D4D8-4321-ACD4-2471A74E6AD0}" dt="2020-06-23T14:30:20.345" v="796" actId="478"/>
          <ac:cxnSpMkLst>
            <pc:docMk/>
            <pc:sldMk cId="3467199460" sldId="428"/>
            <ac:cxnSpMk id="24" creationId="{3CF32F10-F464-4D58-B9A3-5CA8853AA607}"/>
          </ac:cxnSpMkLst>
        </pc:cxnChg>
        <pc:cxnChg chg="add mod topLvl">
          <ac:chgData name="Kulinich Bohdan" userId="48e65c9f34e137d0" providerId="LiveId" clId="{E221F93B-D4D8-4321-ACD4-2471A74E6AD0}" dt="2020-06-23T14:33:52.750" v="904" actId="165"/>
          <ac:cxnSpMkLst>
            <pc:docMk/>
            <pc:sldMk cId="3467199460" sldId="428"/>
            <ac:cxnSpMk id="40" creationId="{46D6CD7E-7110-4077-8B8B-6AFA8DBB08B2}"/>
          </ac:cxnSpMkLst>
        </pc:cxnChg>
        <pc:cxnChg chg="add mod topLvl">
          <ac:chgData name="Kulinich Bohdan" userId="48e65c9f34e137d0" providerId="LiveId" clId="{E221F93B-D4D8-4321-ACD4-2471A74E6AD0}" dt="2020-06-23T14:33:52.750" v="904" actId="165"/>
          <ac:cxnSpMkLst>
            <pc:docMk/>
            <pc:sldMk cId="3467199460" sldId="428"/>
            <ac:cxnSpMk id="42" creationId="{E05A257D-4673-44A3-A6CF-138C9BAAFA70}"/>
          </ac:cxnSpMkLst>
        </pc:cxnChg>
        <pc:cxnChg chg="add mod topLvl">
          <ac:chgData name="Kulinich Bohdan" userId="48e65c9f34e137d0" providerId="LiveId" clId="{E221F93B-D4D8-4321-ACD4-2471A74E6AD0}" dt="2020-06-23T14:33:52.750" v="904" actId="165"/>
          <ac:cxnSpMkLst>
            <pc:docMk/>
            <pc:sldMk cId="3467199460" sldId="428"/>
            <ac:cxnSpMk id="47" creationId="{32D65C9C-429F-4E85-81DC-6B0F9879726E}"/>
          </ac:cxnSpMkLst>
        </pc:cxnChg>
        <pc:cxnChg chg="add mod topLvl">
          <ac:chgData name="Kulinich Bohdan" userId="48e65c9f34e137d0" providerId="LiveId" clId="{E221F93B-D4D8-4321-ACD4-2471A74E6AD0}" dt="2020-06-23T14:33:52.750" v="904" actId="165"/>
          <ac:cxnSpMkLst>
            <pc:docMk/>
            <pc:sldMk cId="3467199460" sldId="428"/>
            <ac:cxnSpMk id="52" creationId="{16961547-E7BE-450C-90DC-A7508874EBFB}"/>
          </ac:cxnSpMkLst>
        </pc:cxnChg>
        <pc:cxnChg chg="add mod">
          <ac:chgData name="Kulinich Bohdan" userId="48e65c9f34e137d0" providerId="LiveId" clId="{E221F93B-D4D8-4321-ACD4-2471A74E6AD0}" dt="2020-06-23T15:49:02.981" v="947" actId="14100"/>
          <ac:cxnSpMkLst>
            <pc:docMk/>
            <pc:sldMk cId="3467199460" sldId="428"/>
            <ac:cxnSpMk id="57" creationId="{7B651C1C-2477-4CA3-AAB9-099D85FA0AB3}"/>
          </ac:cxnSpMkLst>
        </pc:cxnChg>
        <pc:cxnChg chg="add mod">
          <ac:chgData name="Kulinich Bohdan" userId="48e65c9f34e137d0" providerId="LiveId" clId="{E221F93B-D4D8-4321-ACD4-2471A74E6AD0}" dt="2020-06-23T15:49:13.341" v="951" actId="14100"/>
          <ac:cxnSpMkLst>
            <pc:docMk/>
            <pc:sldMk cId="3467199460" sldId="428"/>
            <ac:cxnSpMk id="63" creationId="{DEA2CE56-F63F-418F-8CD4-024D090359B5}"/>
          </ac:cxnSpMkLst>
        </pc:cxnChg>
      </pc:sldChg>
      <pc:sldChg chg="del">
        <pc:chgData name="Kulinich Bohdan" userId="48e65c9f34e137d0" providerId="LiveId" clId="{E221F93B-D4D8-4321-ACD4-2471A74E6AD0}" dt="2020-06-24T03:35:33.040" v="2194" actId="47"/>
        <pc:sldMkLst>
          <pc:docMk/>
          <pc:sldMk cId="752518231" sldId="430"/>
        </pc:sldMkLst>
      </pc:sldChg>
      <pc:sldChg chg="addSp delSp modSp mod delAnim modAnim">
        <pc:chgData name="Kulinich Bohdan" userId="48e65c9f34e137d0" providerId="LiveId" clId="{E221F93B-D4D8-4321-ACD4-2471A74E6AD0}" dt="2020-06-23T14:25:48.013" v="785" actId="14100"/>
        <pc:sldMkLst>
          <pc:docMk/>
          <pc:sldMk cId="1933819423" sldId="431"/>
        </pc:sldMkLst>
        <pc:spChg chg="mod">
          <ac:chgData name="Kulinich Bohdan" userId="48e65c9f34e137d0" providerId="LiveId" clId="{E221F93B-D4D8-4321-ACD4-2471A74E6AD0}" dt="2020-06-23T13:17:17.451" v="626" actId="1076"/>
          <ac:spMkLst>
            <pc:docMk/>
            <pc:sldMk cId="1933819423" sldId="431"/>
            <ac:spMk id="7" creationId="{00000000-0000-0000-0000-000000000000}"/>
          </ac:spMkLst>
        </pc:spChg>
        <pc:spChg chg="add mod">
          <ac:chgData name="Kulinich Bohdan" userId="48e65c9f34e137d0" providerId="LiveId" clId="{E221F93B-D4D8-4321-ACD4-2471A74E6AD0}" dt="2020-06-23T13:56:55.753" v="755" actId="20577"/>
          <ac:spMkLst>
            <pc:docMk/>
            <pc:sldMk cId="1933819423" sldId="431"/>
            <ac:spMk id="9" creationId="{A7E1AC17-8A7C-4D8F-9CE9-954D4223CA12}"/>
          </ac:spMkLst>
        </pc:spChg>
        <pc:spChg chg="add mod">
          <ac:chgData name="Kulinich Bohdan" userId="48e65c9f34e137d0" providerId="LiveId" clId="{E221F93B-D4D8-4321-ACD4-2471A74E6AD0}" dt="2020-06-23T13:17:17.451" v="626" actId="1076"/>
          <ac:spMkLst>
            <pc:docMk/>
            <pc:sldMk cId="1933819423" sldId="431"/>
            <ac:spMk id="10" creationId="{9C974BB3-F043-4F1D-A9E6-44921401C5E9}"/>
          </ac:spMkLst>
        </pc:spChg>
        <pc:spChg chg="add mod">
          <ac:chgData name="Kulinich Bohdan" userId="48e65c9f34e137d0" providerId="LiveId" clId="{E221F93B-D4D8-4321-ACD4-2471A74E6AD0}" dt="2020-06-23T13:17:17.451" v="626" actId="1076"/>
          <ac:spMkLst>
            <pc:docMk/>
            <pc:sldMk cId="1933819423" sldId="431"/>
            <ac:spMk id="11" creationId="{1F4764EB-B3F8-4A89-B625-EEA84C8B27E2}"/>
          </ac:spMkLst>
        </pc:spChg>
        <pc:spChg chg="add del mod">
          <ac:chgData name="Kulinich Bohdan" userId="48e65c9f34e137d0" providerId="LiveId" clId="{E221F93B-D4D8-4321-ACD4-2471A74E6AD0}" dt="2020-06-23T13:17:09.951" v="624"/>
          <ac:spMkLst>
            <pc:docMk/>
            <pc:sldMk cId="1933819423" sldId="431"/>
            <ac:spMk id="12" creationId="{090F6E8D-5EEF-4125-A08F-860523006D42}"/>
          </ac:spMkLst>
        </pc:spChg>
        <pc:spChg chg="add del mod">
          <ac:chgData name="Kulinich Bohdan" userId="48e65c9f34e137d0" providerId="LiveId" clId="{E221F93B-D4D8-4321-ACD4-2471A74E6AD0}" dt="2020-06-23T13:17:09.951" v="624"/>
          <ac:spMkLst>
            <pc:docMk/>
            <pc:sldMk cId="1933819423" sldId="431"/>
            <ac:spMk id="13" creationId="{A746128B-53C3-4318-ACBB-A40103627508}"/>
          </ac:spMkLst>
        </pc:spChg>
        <pc:spChg chg="add del mod">
          <ac:chgData name="Kulinich Bohdan" userId="48e65c9f34e137d0" providerId="LiveId" clId="{E221F93B-D4D8-4321-ACD4-2471A74E6AD0}" dt="2020-06-23T13:17:09.951" v="624"/>
          <ac:spMkLst>
            <pc:docMk/>
            <pc:sldMk cId="1933819423" sldId="431"/>
            <ac:spMk id="14" creationId="{51E23641-B8D2-4040-B9F0-BFFB0EC6A835}"/>
          </ac:spMkLst>
        </pc:spChg>
        <pc:spChg chg="add del mod">
          <ac:chgData name="Kulinich Bohdan" userId="48e65c9f34e137d0" providerId="LiveId" clId="{E221F93B-D4D8-4321-ACD4-2471A74E6AD0}" dt="2020-06-23T13:17:09.951" v="624"/>
          <ac:spMkLst>
            <pc:docMk/>
            <pc:sldMk cId="1933819423" sldId="431"/>
            <ac:spMk id="15" creationId="{9BB1F8DD-61D1-4CEF-9A92-893FF8A52457}"/>
          </ac:spMkLst>
        </pc:spChg>
        <pc:spChg chg="add del mod">
          <ac:chgData name="Kulinich Bohdan" userId="48e65c9f34e137d0" providerId="LiveId" clId="{E221F93B-D4D8-4321-ACD4-2471A74E6AD0}" dt="2020-06-23T13:17:09.951" v="624"/>
          <ac:spMkLst>
            <pc:docMk/>
            <pc:sldMk cId="1933819423" sldId="431"/>
            <ac:spMk id="16" creationId="{A1ED91BA-5BF6-423F-B0A9-10AE868CEBE9}"/>
          </ac:spMkLst>
        </pc:spChg>
        <pc:spChg chg="add del mod">
          <ac:chgData name="Kulinich Bohdan" userId="48e65c9f34e137d0" providerId="LiveId" clId="{E221F93B-D4D8-4321-ACD4-2471A74E6AD0}" dt="2020-06-23T13:17:09.951" v="624"/>
          <ac:spMkLst>
            <pc:docMk/>
            <pc:sldMk cId="1933819423" sldId="431"/>
            <ac:spMk id="17" creationId="{6FE48A65-D839-408B-8233-FBB674E2F90C}"/>
          </ac:spMkLst>
        </pc:spChg>
        <pc:spChg chg="add mod">
          <ac:chgData name="Kulinich Bohdan" userId="48e65c9f34e137d0" providerId="LiveId" clId="{E221F93B-D4D8-4321-ACD4-2471A74E6AD0}" dt="2020-06-23T13:17:25.617" v="628" actId="1076"/>
          <ac:spMkLst>
            <pc:docMk/>
            <pc:sldMk cId="1933819423" sldId="431"/>
            <ac:spMk id="18" creationId="{ED1DBE38-07BC-4174-99A0-13C703D5E8CC}"/>
          </ac:spMkLst>
        </pc:spChg>
        <pc:spChg chg="add mod">
          <ac:chgData name="Kulinich Bohdan" userId="48e65c9f34e137d0" providerId="LiveId" clId="{E221F93B-D4D8-4321-ACD4-2471A74E6AD0}" dt="2020-06-23T13:17:25.617" v="628" actId="1076"/>
          <ac:spMkLst>
            <pc:docMk/>
            <pc:sldMk cId="1933819423" sldId="431"/>
            <ac:spMk id="19" creationId="{0EE8D10B-FEE8-42EB-9B0E-FBA046FEC4CF}"/>
          </ac:spMkLst>
        </pc:spChg>
        <pc:spChg chg="add mod">
          <ac:chgData name="Kulinich Bohdan" userId="48e65c9f34e137d0" providerId="LiveId" clId="{E221F93B-D4D8-4321-ACD4-2471A74E6AD0}" dt="2020-06-23T13:17:25.617" v="628" actId="1076"/>
          <ac:spMkLst>
            <pc:docMk/>
            <pc:sldMk cId="1933819423" sldId="431"/>
            <ac:spMk id="20" creationId="{6CA7B400-752F-4A71-A192-4A94B19F0BC5}"/>
          </ac:spMkLst>
        </pc:spChg>
        <pc:spChg chg="add mod">
          <ac:chgData name="Kulinich Bohdan" userId="48e65c9f34e137d0" providerId="LiveId" clId="{E221F93B-D4D8-4321-ACD4-2471A74E6AD0}" dt="2020-06-23T13:17:25.617" v="628" actId="1076"/>
          <ac:spMkLst>
            <pc:docMk/>
            <pc:sldMk cId="1933819423" sldId="431"/>
            <ac:spMk id="21" creationId="{CA8B5C32-4012-4E2A-BA95-DB58276D12A2}"/>
          </ac:spMkLst>
        </pc:spChg>
        <pc:spChg chg="add mod">
          <ac:chgData name="Kulinich Bohdan" userId="48e65c9f34e137d0" providerId="LiveId" clId="{E221F93B-D4D8-4321-ACD4-2471A74E6AD0}" dt="2020-06-23T14:25:41.053" v="781" actId="20577"/>
          <ac:spMkLst>
            <pc:docMk/>
            <pc:sldMk cId="1933819423" sldId="431"/>
            <ac:spMk id="22" creationId="{8FB6FA3E-C2B7-4DC8-B94C-0D8E252D208C}"/>
          </ac:spMkLst>
        </pc:spChg>
        <pc:spChg chg="add mod">
          <ac:chgData name="Kulinich Bohdan" userId="48e65c9f34e137d0" providerId="LiveId" clId="{E221F93B-D4D8-4321-ACD4-2471A74E6AD0}" dt="2020-06-23T14:25:48.013" v="785" actId="14100"/>
          <ac:spMkLst>
            <pc:docMk/>
            <pc:sldMk cId="1933819423" sldId="431"/>
            <ac:spMk id="23" creationId="{C4DFB20D-6290-4AEF-97E2-EB7003AC50DC}"/>
          </ac:spMkLst>
        </pc:spChg>
        <pc:spChg chg="mod">
          <ac:chgData name="Kulinich Bohdan" userId="48e65c9f34e137d0" providerId="LiveId" clId="{E221F93B-D4D8-4321-ACD4-2471A74E6AD0}" dt="2020-06-23T13:17:17.451" v="626" actId="1076"/>
          <ac:spMkLst>
            <pc:docMk/>
            <pc:sldMk cId="1933819423" sldId="431"/>
            <ac:spMk id="35" creationId="{00000000-0000-0000-0000-000000000000}"/>
          </ac:spMkLst>
        </pc:spChg>
        <pc:spChg chg="mod">
          <ac:chgData name="Kulinich Bohdan" userId="48e65c9f34e137d0" providerId="LiveId" clId="{E221F93B-D4D8-4321-ACD4-2471A74E6AD0}" dt="2020-06-23T13:17:17.451" v="626" actId="1076"/>
          <ac:spMkLst>
            <pc:docMk/>
            <pc:sldMk cId="1933819423" sldId="431"/>
            <ac:spMk id="54" creationId="{00000000-0000-0000-0000-000000000000}"/>
          </ac:spMkLst>
        </pc:spChg>
        <pc:spChg chg="del mod">
          <ac:chgData name="Kulinich Bohdan" userId="48e65c9f34e137d0" providerId="LiveId" clId="{E221F93B-D4D8-4321-ACD4-2471A74E6AD0}" dt="2020-06-23T13:17:11.355" v="625" actId="478"/>
          <ac:spMkLst>
            <pc:docMk/>
            <pc:sldMk cId="1933819423" sldId="431"/>
            <ac:spMk id="55" creationId="{00000000-0000-0000-0000-000000000000}"/>
          </ac:spMkLst>
        </pc:spChg>
        <pc:spChg chg="mod">
          <ac:chgData name="Kulinich Bohdan" userId="48e65c9f34e137d0" providerId="LiveId" clId="{E221F93B-D4D8-4321-ACD4-2471A74E6AD0}" dt="2020-06-23T13:17:17.451" v="626" actId="1076"/>
          <ac:spMkLst>
            <pc:docMk/>
            <pc:sldMk cId="1933819423" sldId="431"/>
            <ac:spMk id="57" creationId="{00000000-0000-0000-0000-000000000000}"/>
          </ac:spMkLst>
        </pc:spChg>
      </pc:sldChg>
      <pc:sldChg chg="del">
        <pc:chgData name="Kulinich Bohdan" userId="48e65c9f34e137d0" providerId="LiveId" clId="{E221F93B-D4D8-4321-ACD4-2471A74E6AD0}" dt="2020-06-23T12:52:49.236" v="31" actId="47"/>
        <pc:sldMkLst>
          <pc:docMk/>
          <pc:sldMk cId="1993370526" sldId="432"/>
        </pc:sldMkLst>
      </pc:sldChg>
      <pc:sldChg chg="del">
        <pc:chgData name="Kulinich Bohdan" userId="48e65c9f34e137d0" providerId="LiveId" clId="{E221F93B-D4D8-4321-ACD4-2471A74E6AD0}" dt="2020-06-23T12:52:49.236" v="31" actId="47"/>
        <pc:sldMkLst>
          <pc:docMk/>
          <pc:sldMk cId="3678422849" sldId="434"/>
        </pc:sldMkLst>
      </pc:sldChg>
      <pc:sldChg chg="del">
        <pc:chgData name="Kulinich Bohdan" userId="48e65c9f34e137d0" providerId="LiveId" clId="{E221F93B-D4D8-4321-ACD4-2471A74E6AD0}" dt="2020-06-23T12:52:49.236" v="31" actId="47"/>
        <pc:sldMkLst>
          <pc:docMk/>
          <pc:sldMk cId="892203634" sldId="435"/>
        </pc:sldMkLst>
      </pc:sldChg>
      <pc:sldChg chg="del">
        <pc:chgData name="Kulinich Bohdan" userId="48e65c9f34e137d0" providerId="LiveId" clId="{E221F93B-D4D8-4321-ACD4-2471A74E6AD0}" dt="2020-06-23T12:52:49.236" v="31" actId="47"/>
        <pc:sldMkLst>
          <pc:docMk/>
          <pc:sldMk cId="1792787157" sldId="436"/>
        </pc:sldMkLst>
      </pc:sldChg>
      <pc:sldChg chg="del">
        <pc:chgData name="Kulinich Bohdan" userId="48e65c9f34e137d0" providerId="LiveId" clId="{E221F93B-D4D8-4321-ACD4-2471A74E6AD0}" dt="2020-06-23T12:52:49.236" v="31" actId="47"/>
        <pc:sldMkLst>
          <pc:docMk/>
          <pc:sldMk cId="675147498" sldId="437"/>
        </pc:sldMkLst>
      </pc:sldChg>
      <pc:sldChg chg="del">
        <pc:chgData name="Kulinich Bohdan" userId="48e65c9f34e137d0" providerId="LiveId" clId="{E221F93B-D4D8-4321-ACD4-2471A74E6AD0}" dt="2020-06-23T12:52:49.236" v="31" actId="47"/>
        <pc:sldMkLst>
          <pc:docMk/>
          <pc:sldMk cId="3733414091" sldId="438"/>
        </pc:sldMkLst>
      </pc:sldChg>
      <pc:sldChg chg="del">
        <pc:chgData name="Kulinich Bohdan" userId="48e65c9f34e137d0" providerId="LiveId" clId="{E221F93B-D4D8-4321-ACD4-2471A74E6AD0}" dt="2020-06-23T12:52:49.236" v="31" actId="47"/>
        <pc:sldMkLst>
          <pc:docMk/>
          <pc:sldMk cId="807027264" sldId="439"/>
        </pc:sldMkLst>
      </pc:sldChg>
      <pc:sldChg chg="del">
        <pc:chgData name="Kulinich Bohdan" userId="48e65c9f34e137d0" providerId="LiveId" clId="{E221F93B-D4D8-4321-ACD4-2471A74E6AD0}" dt="2020-06-24T02:14:09.144" v="1468" actId="47"/>
        <pc:sldMkLst>
          <pc:docMk/>
          <pc:sldMk cId="7015384" sldId="440"/>
        </pc:sldMkLst>
      </pc:sldChg>
      <pc:sldChg chg="addSp delSp modSp mod delAnim modAnim">
        <pc:chgData name="Kulinich Bohdan" userId="48e65c9f34e137d0" providerId="LiveId" clId="{E221F93B-D4D8-4321-ACD4-2471A74E6AD0}" dt="2020-06-24T03:18:01.086" v="2044" actId="20577"/>
        <pc:sldMkLst>
          <pc:docMk/>
          <pc:sldMk cId="3676001664" sldId="441"/>
        </pc:sldMkLst>
        <pc:spChg chg="mod">
          <ac:chgData name="Kulinich Bohdan" userId="48e65c9f34e137d0" providerId="LiveId" clId="{E221F93B-D4D8-4321-ACD4-2471A74E6AD0}" dt="2020-06-24T03:18:01.086" v="2044" actId="20577"/>
          <ac:spMkLst>
            <pc:docMk/>
            <pc:sldMk cId="3676001664" sldId="441"/>
            <ac:spMk id="6" creationId="{4CD1B612-D16C-4F70-8335-78480BFE8EC8}"/>
          </ac:spMkLst>
        </pc:spChg>
        <pc:spChg chg="add mod">
          <ac:chgData name="Kulinich Bohdan" userId="48e65c9f34e137d0" providerId="LiveId" clId="{E221F93B-D4D8-4321-ACD4-2471A74E6AD0}" dt="2020-06-24T03:10:46.291" v="2040" actId="1076"/>
          <ac:spMkLst>
            <pc:docMk/>
            <pc:sldMk cId="3676001664" sldId="441"/>
            <ac:spMk id="10" creationId="{312DB727-5A74-4788-9C3A-C24306A3C867}"/>
          </ac:spMkLst>
        </pc:spChg>
        <pc:spChg chg="add mod">
          <ac:chgData name="Kulinich Bohdan" userId="48e65c9f34e137d0" providerId="LiveId" clId="{E221F93B-D4D8-4321-ACD4-2471A74E6AD0}" dt="2020-06-24T03:10:46.291" v="2040" actId="1076"/>
          <ac:spMkLst>
            <pc:docMk/>
            <pc:sldMk cId="3676001664" sldId="441"/>
            <ac:spMk id="12" creationId="{7376ABFC-F728-4A78-94F6-95D3BB7A6830}"/>
          </ac:spMkLst>
        </pc:spChg>
        <pc:spChg chg="add mod">
          <ac:chgData name="Kulinich Bohdan" userId="48e65c9f34e137d0" providerId="LiveId" clId="{E221F93B-D4D8-4321-ACD4-2471A74E6AD0}" dt="2020-06-24T03:10:46.291" v="2040" actId="1076"/>
          <ac:spMkLst>
            <pc:docMk/>
            <pc:sldMk cId="3676001664" sldId="441"/>
            <ac:spMk id="13" creationId="{0C183F6F-8908-47F5-B6E9-35B5BE031611}"/>
          </ac:spMkLst>
        </pc:spChg>
        <pc:spChg chg="add mod">
          <ac:chgData name="Kulinich Bohdan" userId="48e65c9f34e137d0" providerId="LiveId" clId="{E221F93B-D4D8-4321-ACD4-2471A74E6AD0}" dt="2020-06-24T03:10:46.291" v="2040" actId="1076"/>
          <ac:spMkLst>
            <pc:docMk/>
            <pc:sldMk cId="3676001664" sldId="441"/>
            <ac:spMk id="14" creationId="{54C56CB8-E078-4AC7-8574-6CD0AF8C96BB}"/>
          </ac:spMkLst>
        </pc:spChg>
        <pc:spChg chg="add mod">
          <ac:chgData name="Kulinich Bohdan" userId="48e65c9f34e137d0" providerId="LiveId" clId="{E221F93B-D4D8-4321-ACD4-2471A74E6AD0}" dt="2020-06-24T03:10:46.291" v="2040" actId="1076"/>
          <ac:spMkLst>
            <pc:docMk/>
            <pc:sldMk cId="3676001664" sldId="441"/>
            <ac:spMk id="15" creationId="{92101052-0D32-48C0-AB83-57D16A852AFD}"/>
          </ac:spMkLst>
        </pc:spChg>
        <pc:spChg chg="add mod">
          <ac:chgData name="Kulinich Bohdan" userId="48e65c9f34e137d0" providerId="LiveId" clId="{E221F93B-D4D8-4321-ACD4-2471A74E6AD0}" dt="2020-06-24T03:10:46.291" v="2040" actId="1076"/>
          <ac:spMkLst>
            <pc:docMk/>
            <pc:sldMk cId="3676001664" sldId="441"/>
            <ac:spMk id="16" creationId="{BF08BD34-8106-4E58-AA76-0157A457A91E}"/>
          </ac:spMkLst>
        </pc:spChg>
        <pc:spChg chg="add mod">
          <ac:chgData name="Kulinich Bohdan" userId="48e65c9f34e137d0" providerId="LiveId" clId="{E221F93B-D4D8-4321-ACD4-2471A74E6AD0}" dt="2020-06-24T03:10:46.291" v="2040" actId="1076"/>
          <ac:spMkLst>
            <pc:docMk/>
            <pc:sldMk cId="3676001664" sldId="441"/>
            <ac:spMk id="18" creationId="{22883502-C6BD-4A4E-A907-E874BC854C98}"/>
          </ac:spMkLst>
        </pc:spChg>
        <pc:spChg chg="add mod">
          <ac:chgData name="Kulinich Bohdan" userId="48e65c9f34e137d0" providerId="LiveId" clId="{E221F93B-D4D8-4321-ACD4-2471A74E6AD0}" dt="2020-06-24T03:10:46.291" v="2040" actId="1076"/>
          <ac:spMkLst>
            <pc:docMk/>
            <pc:sldMk cId="3676001664" sldId="441"/>
            <ac:spMk id="19" creationId="{3D6D8E58-CB27-4D4D-8A6F-8988E7A4CEAF}"/>
          </ac:spMkLst>
        </pc:spChg>
        <pc:picChg chg="add del mod">
          <ac:chgData name="Kulinich Bohdan" userId="48e65c9f34e137d0" providerId="LiveId" clId="{E221F93B-D4D8-4321-ACD4-2471A74E6AD0}" dt="2020-06-24T03:09:20.618" v="2015" actId="478"/>
          <ac:picMkLst>
            <pc:docMk/>
            <pc:sldMk cId="3676001664" sldId="441"/>
            <ac:picMk id="2" creationId="{8E2EDB2D-C2FC-4BFB-95F4-ADD421F03582}"/>
          </ac:picMkLst>
        </pc:picChg>
        <pc:picChg chg="del mod modVis">
          <ac:chgData name="Kulinich Bohdan" userId="48e65c9f34e137d0" providerId="LiveId" clId="{E221F93B-D4D8-4321-ACD4-2471A74E6AD0}" dt="2020-06-24T03:11:04.141" v="2042" actId="478"/>
          <ac:picMkLst>
            <pc:docMk/>
            <pc:sldMk cId="3676001664" sldId="441"/>
            <ac:picMk id="17" creationId="{BD7AEADA-D379-4498-A792-48D005AFF9EB}"/>
          </ac:picMkLst>
        </pc:picChg>
        <pc:cxnChg chg="add mod">
          <ac:chgData name="Kulinich Bohdan" userId="48e65c9f34e137d0" providerId="LiveId" clId="{E221F93B-D4D8-4321-ACD4-2471A74E6AD0}" dt="2020-06-24T03:10:46.291" v="2040" actId="1076"/>
          <ac:cxnSpMkLst>
            <pc:docMk/>
            <pc:sldMk cId="3676001664" sldId="441"/>
            <ac:cxnSpMk id="9" creationId="{4E2EB26A-BBE1-4987-964B-642676545395}"/>
          </ac:cxnSpMkLst>
        </pc:cxnChg>
      </pc:sldChg>
      <pc:sldChg chg="delSp modSp mod delAnim modAnim">
        <pc:chgData name="Kulinich Bohdan" userId="48e65c9f34e137d0" providerId="LiveId" clId="{E221F93B-D4D8-4321-ACD4-2471A74E6AD0}" dt="2020-06-24T03:35:54.416" v="2199"/>
        <pc:sldMkLst>
          <pc:docMk/>
          <pc:sldMk cId="241768542" sldId="442"/>
        </pc:sldMkLst>
        <pc:spChg chg="mod">
          <ac:chgData name="Kulinich Bohdan" userId="48e65c9f34e137d0" providerId="LiveId" clId="{E221F93B-D4D8-4321-ACD4-2471A74E6AD0}" dt="2020-06-24T03:23:17.823" v="2191" actId="20577"/>
          <ac:spMkLst>
            <pc:docMk/>
            <pc:sldMk cId="241768542" sldId="442"/>
            <ac:spMk id="6" creationId="{4CD1B612-D16C-4F70-8335-78480BFE8EC8}"/>
          </ac:spMkLst>
        </pc:spChg>
        <pc:spChg chg="del">
          <ac:chgData name="Kulinich Bohdan" userId="48e65c9f34e137d0" providerId="LiveId" clId="{E221F93B-D4D8-4321-ACD4-2471A74E6AD0}" dt="2020-06-24T03:35:44.420" v="2197" actId="478"/>
          <ac:spMkLst>
            <pc:docMk/>
            <pc:sldMk cId="241768542" sldId="442"/>
            <ac:spMk id="9" creationId="{95E2A1F1-6848-4155-A6FA-D2B682524DD2}"/>
          </ac:spMkLst>
        </pc:spChg>
        <pc:spChg chg="del">
          <ac:chgData name="Kulinich Bohdan" userId="48e65c9f34e137d0" providerId="LiveId" clId="{E221F93B-D4D8-4321-ACD4-2471A74E6AD0}" dt="2020-06-24T03:35:44.420" v="2197" actId="478"/>
          <ac:spMkLst>
            <pc:docMk/>
            <pc:sldMk cId="241768542" sldId="442"/>
            <ac:spMk id="10" creationId="{B24B9704-309C-4E3A-8A85-088E5E62F3C2}"/>
          </ac:spMkLst>
        </pc:spChg>
        <pc:spChg chg="del">
          <ac:chgData name="Kulinich Bohdan" userId="48e65c9f34e137d0" providerId="LiveId" clId="{E221F93B-D4D8-4321-ACD4-2471A74E6AD0}" dt="2020-06-24T03:35:44.420" v="2197" actId="478"/>
          <ac:spMkLst>
            <pc:docMk/>
            <pc:sldMk cId="241768542" sldId="442"/>
            <ac:spMk id="12" creationId="{E91C17E2-A44E-46B1-82F8-B8BA72DA448E}"/>
          </ac:spMkLst>
        </pc:spChg>
        <pc:spChg chg="del">
          <ac:chgData name="Kulinich Bohdan" userId="48e65c9f34e137d0" providerId="LiveId" clId="{E221F93B-D4D8-4321-ACD4-2471A74E6AD0}" dt="2020-06-24T03:35:44.420" v="2197" actId="478"/>
          <ac:spMkLst>
            <pc:docMk/>
            <pc:sldMk cId="241768542" sldId="442"/>
            <ac:spMk id="13" creationId="{6885499E-CF68-4371-B8A5-E4BA3A4B46E8}"/>
          </ac:spMkLst>
        </pc:spChg>
        <pc:spChg chg="del">
          <ac:chgData name="Kulinich Bohdan" userId="48e65c9f34e137d0" providerId="LiveId" clId="{E221F93B-D4D8-4321-ACD4-2471A74E6AD0}" dt="2020-06-24T03:35:44.420" v="2197" actId="478"/>
          <ac:spMkLst>
            <pc:docMk/>
            <pc:sldMk cId="241768542" sldId="442"/>
            <ac:spMk id="14" creationId="{356D5AA2-B842-466F-ADA6-B08E747EDEED}"/>
          </ac:spMkLst>
        </pc:spChg>
        <pc:spChg chg="del">
          <ac:chgData name="Kulinich Bohdan" userId="48e65c9f34e137d0" providerId="LiveId" clId="{E221F93B-D4D8-4321-ACD4-2471A74E6AD0}" dt="2020-06-24T03:35:44.420" v="2197" actId="478"/>
          <ac:spMkLst>
            <pc:docMk/>
            <pc:sldMk cId="241768542" sldId="442"/>
            <ac:spMk id="15" creationId="{61913B72-9AF1-4FF0-8D3F-073BE1876E45}"/>
          </ac:spMkLst>
        </pc:spChg>
        <pc:spChg chg="del">
          <ac:chgData name="Kulinich Bohdan" userId="48e65c9f34e137d0" providerId="LiveId" clId="{E221F93B-D4D8-4321-ACD4-2471A74E6AD0}" dt="2020-06-24T03:35:44.420" v="2197" actId="478"/>
          <ac:spMkLst>
            <pc:docMk/>
            <pc:sldMk cId="241768542" sldId="442"/>
            <ac:spMk id="16" creationId="{5C829539-B958-4B62-B6BA-A8FAE2E03073}"/>
          </ac:spMkLst>
        </pc:spChg>
        <pc:spChg chg="del">
          <ac:chgData name="Kulinich Bohdan" userId="48e65c9f34e137d0" providerId="LiveId" clId="{E221F93B-D4D8-4321-ACD4-2471A74E6AD0}" dt="2020-06-24T03:35:44.420" v="2197" actId="478"/>
          <ac:spMkLst>
            <pc:docMk/>
            <pc:sldMk cId="241768542" sldId="442"/>
            <ac:spMk id="18" creationId="{B48BBE50-C294-46B2-8E67-402CF71AF620}"/>
          </ac:spMkLst>
        </pc:spChg>
        <pc:picChg chg="mod modVis">
          <ac:chgData name="Kulinich Bohdan" userId="48e65c9f34e137d0" providerId="LiveId" clId="{E221F93B-D4D8-4321-ACD4-2471A74E6AD0}" dt="2020-06-24T03:35:45.990" v="2198" actId="14429"/>
          <ac:picMkLst>
            <pc:docMk/>
            <pc:sldMk cId="241768542" sldId="442"/>
            <ac:picMk id="17" creationId="{BD7AEADA-D379-4498-A792-48D005AFF9EB}"/>
          </ac:picMkLst>
        </pc:picChg>
        <pc:cxnChg chg="del">
          <ac:chgData name="Kulinich Bohdan" userId="48e65c9f34e137d0" providerId="LiveId" clId="{E221F93B-D4D8-4321-ACD4-2471A74E6AD0}" dt="2020-06-24T03:35:44.420" v="2197" actId="478"/>
          <ac:cxnSpMkLst>
            <pc:docMk/>
            <pc:sldMk cId="241768542" sldId="442"/>
            <ac:cxnSpMk id="8" creationId="{F0F9B81B-B5A6-4B42-B534-C929DE14A2FF}"/>
          </ac:cxnSpMkLst>
        </pc:cxnChg>
      </pc:sldChg>
      <pc:sldChg chg="del">
        <pc:chgData name="Kulinich Bohdan" userId="48e65c9f34e137d0" providerId="LiveId" clId="{E221F93B-D4D8-4321-ACD4-2471A74E6AD0}" dt="2020-06-24T03:35:29.130" v="2192" actId="47"/>
        <pc:sldMkLst>
          <pc:docMk/>
          <pc:sldMk cId="427130965" sldId="443"/>
        </pc:sldMkLst>
      </pc:sldChg>
      <pc:sldChg chg="addSp delSp modSp add mod ord delAnim modAnim">
        <pc:chgData name="Kulinich Bohdan" userId="48e65c9f34e137d0" providerId="LiveId" clId="{E221F93B-D4D8-4321-ACD4-2471A74E6AD0}" dt="2020-06-23T13:23:34.491" v="752" actId="1076"/>
        <pc:sldMkLst>
          <pc:docMk/>
          <pc:sldMk cId="2920674578" sldId="444"/>
        </pc:sldMkLst>
        <pc:spChg chg="mod">
          <ac:chgData name="Kulinich Bohdan" userId="48e65c9f34e137d0" providerId="LiveId" clId="{E221F93B-D4D8-4321-ACD4-2471A74E6AD0}" dt="2020-06-23T13:18:32.079" v="642"/>
          <ac:spMkLst>
            <pc:docMk/>
            <pc:sldMk cId="2920674578" sldId="444"/>
            <ac:spMk id="7" creationId="{00000000-0000-0000-0000-000000000000}"/>
          </ac:spMkLst>
        </pc:spChg>
        <pc:spChg chg="del mod">
          <ac:chgData name="Kulinich Bohdan" userId="48e65c9f34e137d0" providerId="LiveId" clId="{E221F93B-D4D8-4321-ACD4-2471A74E6AD0}" dt="2020-06-23T13:20:47.550" v="702" actId="478"/>
          <ac:spMkLst>
            <pc:docMk/>
            <pc:sldMk cId="2920674578" sldId="444"/>
            <ac:spMk id="9" creationId="{3D667AF2-FC42-444D-8714-699A2FDB6E90}"/>
          </ac:spMkLst>
        </pc:spChg>
        <pc:spChg chg="add mod">
          <ac:chgData name="Kulinich Bohdan" userId="48e65c9f34e137d0" providerId="LiveId" clId="{E221F93B-D4D8-4321-ACD4-2471A74E6AD0}" dt="2020-06-23T13:23:34.491" v="752" actId="1076"/>
          <ac:spMkLst>
            <pc:docMk/>
            <pc:sldMk cId="2920674578" sldId="444"/>
            <ac:spMk id="13" creationId="{7C750835-7991-4609-B8FC-A6EE60E3AEE5}"/>
          </ac:spMkLst>
        </pc:spChg>
        <pc:spChg chg="add mod">
          <ac:chgData name="Kulinich Bohdan" userId="48e65c9f34e137d0" providerId="LiveId" clId="{E221F93B-D4D8-4321-ACD4-2471A74E6AD0}" dt="2020-06-23T13:23:34.491" v="752" actId="1076"/>
          <ac:spMkLst>
            <pc:docMk/>
            <pc:sldMk cId="2920674578" sldId="444"/>
            <ac:spMk id="14" creationId="{2728E4E8-A65F-418B-B049-938F98540F63}"/>
          </ac:spMkLst>
        </pc:spChg>
        <pc:spChg chg="add mod">
          <ac:chgData name="Kulinich Bohdan" userId="48e65c9f34e137d0" providerId="LiveId" clId="{E221F93B-D4D8-4321-ACD4-2471A74E6AD0}" dt="2020-06-23T13:22:16.763" v="739" actId="1076"/>
          <ac:spMkLst>
            <pc:docMk/>
            <pc:sldMk cId="2920674578" sldId="444"/>
            <ac:spMk id="15" creationId="{C9304648-5E39-4E5D-89BC-A6EA1BE64925}"/>
          </ac:spMkLst>
        </pc:spChg>
        <pc:spChg chg="add mod">
          <ac:chgData name="Kulinich Bohdan" userId="48e65c9f34e137d0" providerId="LiveId" clId="{E221F93B-D4D8-4321-ACD4-2471A74E6AD0}" dt="2020-06-23T13:22:16.763" v="739" actId="1076"/>
          <ac:spMkLst>
            <pc:docMk/>
            <pc:sldMk cId="2920674578" sldId="444"/>
            <ac:spMk id="16" creationId="{CDBA4BBD-E216-4F7F-B86E-6D2B0F412A2B}"/>
          </ac:spMkLst>
        </pc:spChg>
        <pc:spChg chg="add del mod">
          <ac:chgData name="Kulinich Bohdan" userId="48e65c9f34e137d0" providerId="LiveId" clId="{E221F93B-D4D8-4321-ACD4-2471A74E6AD0}" dt="2020-06-23T13:21:14.102" v="706" actId="478"/>
          <ac:spMkLst>
            <pc:docMk/>
            <pc:sldMk cId="2920674578" sldId="444"/>
            <ac:spMk id="17" creationId="{CBF46096-8243-4A89-AEA5-38C8592BAE4D}"/>
          </ac:spMkLst>
        </pc:spChg>
        <pc:spChg chg="add del mod">
          <ac:chgData name="Kulinich Bohdan" userId="48e65c9f34e137d0" providerId="LiveId" clId="{E221F93B-D4D8-4321-ACD4-2471A74E6AD0}" dt="2020-06-23T13:21:15.167" v="707" actId="478"/>
          <ac:spMkLst>
            <pc:docMk/>
            <pc:sldMk cId="2920674578" sldId="444"/>
            <ac:spMk id="18" creationId="{EE1FEE00-9D9C-41C9-89A0-77507723650E}"/>
          </ac:spMkLst>
        </pc:spChg>
        <pc:spChg chg="add mod">
          <ac:chgData name="Kulinich Bohdan" userId="48e65c9f34e137d0" providerId="LiveId" clId="{E221F93B-D4D8-4321-ACD4-2471A74E6AD0}" dt="2020-06-23T13:23:34.491" v="752" actId="1076"/>
          <ac:spMkLst>
            <pc:docMk/>
            <pc:sldMk cId="2920674578" sldId="444"/>
            <ac:spMk id="19" creationId="{9C9E98C2-D582-42BA-A869-42AF109286BB}"/>
          </ac:spMkLst>
        </pc:spChg>
        <pc:spChg chg="add mod">
          <ac:chgData name="Kulinich Bohdan" userId="48e65c9f34e137d0" providerId="LiveId" clId="{E221F93B-D4D8-4321-ACD4-2471A74E6AD0}" dt="2020-06-23T13:22:16.763" v="739" actId="1076"/>
          <ac:spMkLst>
            <pc:docMk/>
            <pc:sldMk cId="2920674578" sldId="444"/>
            <ac:spMk id="20" creationId="{D937F589-DC77-451E-AFC4-461458D55E7E}"/>
          </ac:spMkLst>
        </pc:spChg>
        <pc:spChg chg="add mod">
          <ac:chgData name="Kulinich Bohdan" userId="48e65c9f34e137d0" providerId="LiveId" clId="{E221F93B-D4D8-4321-ACD4-2471A74E6AD0}" dt="2020-06-23T13:23:34.491" v="752" actId="1076"/>
          <ac:spMkLst>
            <pc:docMk/>
            <pc:sldMk cId="2920674578" sldId="444"/>
            <ac:spMk id="21" creationId="{34ABB1DE-4155-4499-9FAF-66BDC531DDA5}"/>
          </ac:spMkLst>
        </pc:spChg>
        <pc:spChg chg="add mod">
          <ac:chgData name="Kulinich Bohdan" userId="48e65c9f34e137d0" providerId="LiveId" clId="{E221F93B-D4D8-4321-ACD4-2471A74E6AD0}" dt="2020-06-23T13:22:16.763" v="739" actId="1076"/>
          <ac:spMkLst>
            <pc:docMk/>
            <pc:sldMk cId="2920674578" sldId="444"/>
            <ac:spMk id="22" creationId="{FDB9CF75-6DAE-4BDF-BC9A-2EF3F98302DD}"/>
          </ac:spMkLst>
        </pc:spChg>
        <pc:spChg chg="mod">
          <ac:chgData name="Kulinich Bohdan" userId="48e65c9f34e137d0" providerId="LiveId" clId="{E221F93B-D4D8-4321-ACD4-2471A74E6AD0}" dt="2020-06-23T13:18:44.259" v="644"/>
          <ac:spMkLst>
            <pc:docMk/>
            <pc:sldMk cId="2920674578" sldId="444"/>
            <ac:spMk id="35" creationId="{00000000-0000-0000-0000-000000000000}"/>
          </ac:spMkLst>
        </pc:spChg>
        <pc:spChg chg="mod">
          <ac:chgData name="Kulinich Bohdan" userId="48e65c9f34e137d0" providerId="LiveId" clId="{E221F93B-D4D8-4321-ACD4-2471A74E6AD0}" dt="2020-06-23T13:19:41.195" v="701" actId="20577"/>
          <ac:spMkLst>
            <pc:docMk/>
            <pc:sldMk cId="2920674578" sldId="444"/>
            <ac:spMk id="54" creationId="{00000000-0000-0000-0000-000000000000}"/>
          </ac:spMkLst>
        </pc:spChg>
        <pc:spChg chg="del mod">
          <ac:chgData name="Kulinich Bohdan" userId="48e65c9f34e137d0" providerId="LiveId" clId="{E221F93B-D4D8-4321-ACD4-2471A74E6AD0}" dt="2020-06-23T13:20:48.268" v="703" actId="478"/>
          <ac:spMkLst>
            <pc:docMk/>
            <pc:sldMk cId="2920674578" sldId="444"/>
            <ac:spMk id="55" creationId="{00000000-0000-0000-0000-000000000000}"/>
          </ac:spMkLst>
        </pc:spChg>
        <pc:spChg chg="mod">
          <ac:chgData name="Kulinich Bohdan" userId="48e65c9f34e137d0" providerId="LiveId" clId="{E221F93B-D4D8-4321-ACD4-2471A74E6AD0}" dt="2020-06-23T13:22:11.970" v="738" actId="20577"/>
          <ac:spMkLst>
            <pc:docMk/>
            <pc:sldMk cId="2920674578" sldId="444"/>
            <ac:spMk id="57" creationId="{00000000-0000-0000-0000-000000000000}"/>
          </ac:spMkLst>
        </pc:spChg>
        <pc:cxnChg chg="add del mod">
          <ac:chgData name="Kulinich Bohdan" userId="48e65c9f34e137d0" providerId="LiveId" clId="{E221F93B-D4D8-4321-ACD4-2471A74E6AD0}" dt="2020-06-23T13:23:05.335" v="746" actId="478"/>
          <ac:cxnSpMkLst>
            <pc:docMk/>
            <pc:sldMk cId="2920674578" sldId="444"/>
            <ac:cxnSpMk id="10" creationId="{EDFB043B-5D64-47A0-8381-6448B02AAF47}"/>
          </ac:cxnSpMkLst>
        </pc:cxnChg>
        <pc:cxnChg chg="add mod">
          <ac:chgData name="Kulinich Bohdan" userId="48e65c9f34e137d0" providerId="LiveId" clId="{E221F93B-D4D8-4321-ACD4-2471A74E6AD0}" dt="2020-06-23T13:23:16.847" v="747" actId="14100"/>
          <ac:cxnSpMkLst>
            <pc:docMk/>
            <pc:sldMk cId="2920674578" sldId="444"/>
            <ac:cxnSpMk id="11" creationId="{9837CC53-2F4A-4128-BC2E-DE4D9618881F}"/>
          </ac:cxnSpMkLst>
        </pc:cxnChg>
        <pc:cxnChg chg="add del mod">
          <ac:chgData name="Kulinich Bohdan" userId="48e65c9f34e137d0" providerId="LiveId" clId="{E221F93B-D4D8-4321-ACD4-2471A74E6AD0}" dt="2020-06-23T13:23:04.548" v="745" actId="478"/>
          <ac:cxnSpMkLst>
            <pc:docMk/>
            <pc:sldMk cId="2920674578" sldId="444"/>
            <ac:cxnSpMk id="12" creationId="{AEEE8839-52C4-430B-B705-274CB8DA5A38}"/>
          </ac:cxnSpMkLst>
        </pc:cxnChg>
      </pc:sldChg>
      <pc:sldChg chg="addSp modSp add mod modAnim">
        <pc:chgData name="Kulinich Bohdan" userId="48e65c9f34e137d0" providerId="LiveId" clId="{E221F93B-D4D8-4321-ACD4-2471A74E6AD0}" dt="2020-06-24T02:52:39.944" v="1867" actId="20577"/>
        <pc:sldMkLst>
          <pc:docMk/>
          <pc:sldMk cId="1453008999" sldId="445"/>
        </pc:sldMkLst>
        <pc:spChg chg="mod ord">
          <ac:chgData name="Kulinich Bohdan" userId="48e65c9f34e137d0" providerId="LiveId" clId="{E221F93B-D4D8-4321-ACD4-2471A74E6AD0}" dt="2020-06-24T02:52:39.944" v="1867" actId="20577"/>
          <ac:spMkLst>
            <pc:docMk/>
            <pc:sldMk cId="1453008999" sldId="445"/>
            <ac:spMk id="6" creationId="{4CD1B612-D16C-4F70-8335-78480BFE8EC8}"/>
          </ac:spMkLst>
        </pc:spChg>
        <pc:spChg chg="add mod">
          <ac:chgData name="Kulinich Bohdan" userId="48e65c9f34e137d0" providerId="LiveId" clId="{E221F93B-D4D8-4321-ACD4-2471A74E6AD0}" dt="2020-06-24T02:16:48.924" v="1580" actId="1076"/>
          <ac:spMkLst>
            <pc:docMk/>
            <pc:sldMk cId="1453008999" sldId="445"/>
            <ac:spMk id="9" creationId="{D948AE09-E0F2-4F66-8F6C-76BC8235FE34}"/>
          </ac:spMkLst>
        </pc:spChg>
        <pc:spChg chg="add mod">
          <ac:chgData name="Kulinich Bohdan" userId="48e65c9f34e137d0" providerId="LiveId" clId="{E221F93B-D4D8-4321-ACD4-2471A74E6AD0}" dt="2020-06-24T02:16:48.924" v="1580" actId="1076"/>
          <ac:spMkLst>
            <pc:docMk/>
            <pc:sldMk cId="1453008999" sldId="445"/>
            <ac:spMk id="10" creationId="{3418300F-9C42-4744-9F6E-859C895E5421}"/>
          </ac:spMkLst>
        </pc:spChg>
        <pc:spChg chg="add mod">
          <ac:chgData name="Kulinich Bohdan" userId="48e65c9f34e137d0" providerId="LiveId" clId="{E221F93B-D4D8-4321-ACD4-2471A74E6AD0}" dt="2020-06-24T02:16:48.924" v="1580" actId="1076"/>
          <ac:spMkLst>
            <pc:docMk/>
            <pc:sldMk cId="1453008999" sldId="445"/>
            <ac:spMk id="12" creationId="{8E134E8B-223D-4998-8008-8304D63833ED}"/>
          </ac:spMkLst>
        </pc:spChg>
        <pc:spChg chg="add mod">
          <ac:chgData name="Kulinich Bohdan" userId="48e65c9f34e137d0" providerId="LiveId" clId="{E221F93B-D4D8-4321-ACD4-2471A74E6AD0}" dt="2020-06-24T02:16:48.924" v="1580" actId="1076"/>
          <ac:spMkLst>
            <pc:docMk/>
            <pc:sldMk cId="1453008999" sldId="445"/>
            <ac:spMk id="13" creationId="{2DDEA242-0A96-4D56-B839-EA64A16EDCB2}"/>
          </ac:spMkLst>
        </pc:spChg>
        <pc:spChg chg="add mod">
          <ac:chgData name="Kulinich Bohdan" userId="48e65c9f34e137d0" providerId="LiveId" clId="{E221F93B-D4D8-4321-ACD4-2471A74E6AD0}" dt="2020-06-24T02:21:23.035" v="1608" actId="1076"/>
          <ac:spMkLst>
            <pc:docMk/>
            <pc:sldMk cId="1453008999" sldId="445"/>
            <ac:spMk id="14" creationId="{32821C21-C84D-4B55-8147-35F5242DF99E}"/>
          </ac:spMkLst>
        </pc:spChg>
        <pc:spChg chg="add mod">
          <ac:chgData name="Kulinich Bohdan" userId="48e65c9f34e137d0" providerId="LiveId" clId="{E221F93B-D4D8-4321-ACD4-2471A74E6AD0}" dt="2020-06-24T02:21:23.035" v="1608" actId="1076"/>
          <ac:spMkLst>
            <pc:docMk/>
            <pc:sldMk cId="1453008999" sldId="445"/>
            <ac:spMk id="15" creationId="{B49CB591-91CA-408F-8CA9-585E967E21B6}"/>
          </ac:spMkLst>
        </pc:spChg>
        <pc:spChg chg="add mod">
          <ac:chgData name="Kulinich Bohdan" userId="48e65c9f34e137d0" providerId="LiveId" clId="{E221F93B-D4D8-4321-ACD4-2471A74E6AD0}" dt="2020-06-24T02:21:16.175" v="1607" actId="1076"/>
          <ac:spMkLst>
            <pc:docMk/>
            <pc:sldMk cId="1453008999" sldId="445"/>
            <ac:spMk id="16" creationId="{526DC288-CEDD-4655-974C-7D8294396FD9}"/>
          </ac:spMkLst>
        </pc:spChg>
        <pc:spChg chg="add mod">
          <ac:chgData name="Kulinich Bohdan" userId="48e65c9f34e137d0" providerId="LiveId" clId="{E221F93B-D4D8-4321-ACD4-2471A74E6AD0}" dt="2020-06-24T02:21:16.175" v="1607" actId="1076"/>
          <ac:spMkLst>
            <pc:docMk/>
            <pc:sldMk cId="1453008999" sldId="445"/>
            <ac:spMk id="18" creationId="{9B87BA29-400F-40A8-9A27-51BE08954487}"/>
          </ac:spMkLst>
        </pc:spChg>
        <pc:spChg chg="add mod">
          <ac:chgData name="Kulinich Bohdan" userId="48e65c9f34e137d0" providerId="LiveId" clId="{E221F93B-D4D8-4321-ACD4-2471A74E6AD0}" dt="2020-06-24T02:21:29.265" v="1609" actId="1076"/>
          <ac:spMkLst>
            <pc:docMk/>
            <pc:sldMk cId="1453008999" sldId="445"/>
            <ac:spMk id="19" creationId="{11326EFB-56AA-4815-88C3-D9E4E53D16C2}"/>
          </ac:spMkLst>
        </pc:spChg>
        <pc:spChg chg="add mod">
          <ac:chgData name="Kulinich Bohdan" userId="48e65c9f34e137d0" providerId="LiveId" clId="{E221F93B-D4D8-4321-ACD4-2471A74E6AD0}" dt="2020-06-24T02:21:29.265" v="1609" actId="1076"/>
          <ac:spMkLst>
            <pc:docMk/>
            <pc:sldMk cId="1453008999" sldId="445"/>
            <ac:spMk id="20" creationId="{4CA5DCB4-A73D-4EFD-85DB-2757223BD0A2}"/>
          </ac:spMkLst>
        </pc:spChg>
        <pc:spChg chg="add mod">
          <ac:chgData name="Kulinich Bohdan" userId="48e65c9f34e137d0" providerId="LiveId" clId="{E221F93B-D4D8-4321-ACD4-2471A74E6AD0}" dt="2020-06-24T02:35:59.496" v="1714" actId="14100"/>
          <ac:spMkLst>
            <pc:docMk/>
            <pc:sldMk cId="1453008999" sldId="445"/>
            <ac:spMk id="29" creationId="{96B715AA-150F-4F18-9499-C27B0BB11898}"/>
          </ac:spMkLst>
        </pc:spChg>
        <pc:spChg chg="add mod">
          <ac:chgData name="Kulinich Bohdan" userId="48e65c9f34e137d0" providerId="LiveId" clId="{E221F93B-D4D8-4321-ACD4-2471A74E6AD0}" dt="2020-06-24T02:43:56.293" v="1866" actId="20577"/>
          <ac:spMkLst>
            <pc:docMk/>
            <pc:sldMk cId="1453008999" sldId="445"/>
            <ac:spMk id="30" creationId="{1017167B-C89E-43C1-81B7-FD6E3531C6FA}"/>
          </ac:spMkLst>
        </pc:spChg>
        <pc:spChg chg="mod">
          <ac:chgData name="Kulinich Bohdan" userId="48e65c9f34e137d0" providerId="LiveId" clId="{E221F93B-D4D8-4321-ACD4-2471A74E6AD0}" dt="2020-06-24T02:14:23.364" v="1472" actId="20577"/>
          <ac:spMkLst>
            <pc:docMk/>
            <pc:sldMk cId="1453008999" sldId="445"/>
            <ac:spMk id="51" creationId="{86BC9140-E395-435D-A852-213A1317C46C}"/>
          </ac:spMkLst>
        </pc:spChg>
        <pc:grpChg chg="add mod">
          <ac:chgData name="Kulinich Bohdan" userId="48e65c9f34e137d0" providerId="LiveId" clId="{E221F93B-D4D8-4321-ACD4-2471A74E6AD0}" dt="2020-06-24T02:22:10.615" v="1623" actId="1076"/>
          <ac:grpSpMkLst>
            <pc:docMk/>
            <pc:sldMk cId="1453008999" sldId="445"/>
            <ac:grpSpMk id="5" creationId="{689F46C1-E02D-4EE4-9C20-C3849703EC3F}"/>
          </ac:grpSpMkLst>
        </pc:grpChg>
        <pc:grpChg chg="add mod">
          <ac:chgData name="Kulinich Bohdan" userId="48e65c9f34e137d0" providerId="LiveId" clId="{E221F93B-D4D8-4321-ACD4-2471A74E6AD0}" dt="2020-06-24T02:22:16.495" v="1626" actId="1076"/>
          <ac:grpSpMkLst>
            <pc:docMk/>
            <pc:sldMk cId="1453008999" sldId="445"/>
            <ac:grpSpMk id="25" creationId="{B4D6AB64-FD6B-4869-ACB0-08ADD95CD089}"/>
          </ac:grpSpMkLst>
        </pc:grpChg>
        <pc:picChg chg="mod modVis">
          <ac:chgData name="Kulinich Bohdan" userId="48e65c9f34e137d0" providerId="LiveId" clId="{E221F93B-D4D8-4321-ACD4-2471A74E6AD0}" dt="2020-06-24T02:23:22.615" v="1639" actId="13244"/>
          <ac:picMkLst>
            <pc:docMk/>
            <pc:sldMk cId="1453008999" sldId="445"/>
            <ac:picMk id="17" creationId="{BD7AEADA-D379-4498-A792-48D005AFF9EB}"/>
          </ac:picMkLst>
        </pc:picChg>
        <pc:picChg chg="add mod">
          <ac:chgData name="Kulinich Bohdan" userId="48e65c9f34e137d0" providerId="LiveId" clId="{E221F93B-D4D8-4321-ACD4-2471A74E6AD0}" dt="2020-06-24T02:36:02.837" v="1715" actId="1076"/>
          <ac:picMkLst>
            <pc:docMk/>
            <pc:sldMk cId="1453008999" sldId="445"/>
            <ac:picMk id="28" creationId="{49C92FE2-6B28-4E24-AB28-6565B5472A73}"/>
          </ac:picMkLst>
        </pc:picChg>
        <pc:picChg chg="add mod">
          <ac:chgData name="Kulinich Bohdan" userId="48e65c9f34e137d0" providerId="LiveId" clId="{E221F93B-D4D8-4321-ACD4-2471A74E6AD0}" dt="2020-06-24T02:36:27.208" v="1719" actId="1076"/>
          <ac:picMkLst>
            <pc:docMk/>
            <pc:sldMk cId="1453008999" sldId="445"/>
            <ac:picMk id="31" creationId="{CB945C97-1957-41D3-8C21-DB3225F7C0A8}"/>
          </ac:picMkLst>
        </pc:picChg>
        <pc:cxnChg chg="add mod">
          <ac:chgData name="Kulinich Bohdan" userId="48e65c9f34e137d0" providerId="LiveId" clId="{E221F93B-D4D8-4321-ACD4-2471A74E6AD0}" dt="2020-06-24T02:16:48.924" v="1580" actId="1076"/>
          <ac:cxnSpMkLst>
            <pc:docMk/>
            <pc:sldMk cId="1453008999" sldId="445"/>
            <ac:cxnSpMk id="8" creationId="{C17E55FF-B4C8-440C-9064-24B5829900B7}"/>
          </ac:cxnSpMkLst>
        </pc:cxnChg>
        <pc:cxnChg chg="add mod">
          <ac:chgData name="Kulinich Bohdan" userId="48e65c9f34e137d0" providerId="LiveId" clId="{E221F93B-D4D8-4321-ACD4-2471A74E6AD0}" dt="2020-06-24T02:21:49.275" v="1614" actId="1076"/>
          <ac:cxnSpMkLst>
            <pc:docMk/>
            <pc:sldMk cId="1453008999" sldId="445"/>
            <ac:cxnSpMk id="21" creationId="{9F4291FD-A103-484D-A2AE-8CB44E0BF804}"/>
          </ac:cxnSpMkLst>
        </pc:cxnChg>
        <pc:cxnChg chg="add mod">
          <ac:chgData name="Kulinich Bohdan" userId="48e65c9f34e137d0" providerId="LiveId" clId="{E221F93B-D4D8-4321-ACD4-2471A74E6AD0}" dt="2020-06-24T02:21:56.585" v="1617" actId="1076"/>
          <ac:cxnSpMkLst>
            <pc:docMk/>
            <pc:sldMk cId="1453008999" sldId="445"/>
            <ac:cxnSpMk id="22" creationId="{886B3BA7-3F4A-488F-88BA-6648DE3A84FC}"/>
          </ac:cxnSpMkLst>
        </pc:cxnChg>
        <pc:cxnChg chg="add mod">
          <ac:chgData name="Kulinich Bohdan" userId="48e65c9f34e137d0" providerId="LiveId" clId="{E221F93B-D4D8-4321-ACD4-2471A74E6AD0}" dt="2020-06-24T02:22:07.225" v="1622" actId="164"/>
          <ac:cxnSpMkLst>
            <pc:docMk/>
            <pc:sldMk cId="1453008999" sldId="445"/>
            <ac:cxnSpMk id="23" creationId="{EC689554-D7A9-426C-BC90-8EBD098723CE}"/>
          </ac:cxnSpMkLst>
        </pc:cxnChg>
        <pc:cxnChg chg="add mod">
          <ac:chgData name="Kulinich Bohdan" userId="48e65c9f34e137d0" providerId="LiveId" clId="{E221F93B-D4D8-4321-ACD4-2471A74E6AD0}" dt="2020-06-24T02:22:07.225" v="1622" actId="164"/>
          <ac:cxnSpMkLst>
            <pc:docMk/>
            <pc:sldMk cId="1453008999" sldId="445"/>
            <ac:cxnSpMk id="24" creationId="{5B1D41BD-5E59-403A-A9B1-9EE4FA3BC3A6}"/>
          </ac:cxnSpMkLst>
        </pc:cxnChg>
        <pc:cxnChg chg="mod">
          <ac:chgData name="Kulinich Bohdan" userId="48e65c9f34e137d0" providerId="LiveId" clId="{E221F93B-D4D8-4321-ACD4-2471A74E6AD0}" dt="2020-06-24T02:22:11.655" v="1624"/>
          <ac:cxnSpMkLst>
            <pc:docMk/>
            <pc:sldMk cId="1453008999" sldId="445"/>
            <ac:cxnSpMk id="26" creationId="{BD61B9CE-FE88-46DC-A130-2EA2C26A22DC}"/>
          </ac:cxnSpMkLst>
        </pc:cxnChg>
        <pc:cxnChg chg="mod">
          <ac:chgData name="Kulinich Bohdan" userId="48e65c9f34e137d0" providerId="LiveId" clId="{E221F93B-D4D8-4321-ACD4-2471A74E6AD0}" dt="2020-06-24T02:22:11.655" v="1624"/>
          <ac:cxnSpMkLst>
            <pc:docMk/>
            <pc:sldMk cId="1453008999" sldId="445"/>
            <ac:cxnSpMk id="27" creationId="{EF8051E3-9F4E-410B-8898-BFC30975144F}"/>
          </ac:cxnSpMkLst>
        </pc:cxnChg>
      </pc:sldChg>
      <pc:sldChg chg="addSp modSp add del mod modAnim">
        <pc:chgData name="Kulinich Bohdan" userId="48e65c9f34e137d0" providerId="LiveId" clId="{E221F93B-D4D8-4321-ACD4-2471A74E6AD0}" dt="2020-06-23T13:57:33.027" v="756" actId="47"/>
        <pc:sldMkLst>
          <pc:docMk/>
          <pc:sldMk cId="3143726259" sldId="445"/>
        </pc:sldMkLst>
        <pc:spChg chg="mod">
          <ac:chgData name="Kulinich Bohdan" userId="48e65c9f34e137d0" providerId="LiveId" clId="{E221F93B-D4D8-4321-ACD4-2471A74E6AD0}" dt="2020-06-23T13:10:32.185" v="427" actId="20577"/>
          <ac:spMkLst>
            <pc:docMk/>
            <pc:sldMk cId="3143726259" sldId="445"/>
            <ac:spMk id="7" creationId="{00000000-0000-0000-0000-000000000000}"/>
          </ac:spMkLst>
        </pc:spChg>
        <pc:spChg chg="add mod">
          <ac:chgData name="Kulinich Bohdan" userId="48e65c9f34e137d0" providerId="LiveId" clId="{E221F93B-D4D8-4321-ACD4-2471A74E6AD0}" dt="2020-06-23T13:12:43.006" v="516" actId="20577"/>
          <ac:spMkLst>
            <pc:docMk/>
            <pc:sldMk cId="3143726259" sldId="445"/>
            <ac:spMk id="9" creationId="{90E0B348-79FB-49D0-A932-C119890AE8EB}"/>
          </ac:spMkLst>
        </pc:spChg>
        <pc:spChg chg="add mod">
          <ac:chgData name="Kulinich Bohdan" userId="48e65c9f34e137d0" providerId="LiveId" clId="{E221F93B-D4D8-4321-ACD4-2471A74E6AD0}" dt="2020-06-23T13:13:34.512" v="555" actId="1076"/>
          <ac:spMkLst>
            <pc:docMk/>
            <pc:sldMk cId="3143726259" sldId="445"/>
            <ac:spMk id="10" creationId="{F4B1AF12-7E01-4FB9-9600-1C7FB34E475A}"/>
          </ac:spMkLst>
        </pc:spChg>
        <pc:spChg chg="add mod">
          <ac:chgData name="Kulinich Bohdan" userId="48e65c9f34e137d0" providerId="LiveId" clId="{E221F93B-D4D8-4321-ACD4-2471A74E6AD0}" dt="2020-06-23T13:14:18.308" v="578" actId="1076"/>
          <ac:spMkLst>
            <pc:docMk/>
            <pc:sldMk cId="3143726259" sldId="445"/>
            <ac:spMk id="11" creationId="{0999725B-546F-489D-A9C3-4366BC217D30}"/>
          </ac:spMkLst>
        </pc:spChg>
        <pc:spChg chg="add mod">
          <ac:chgData name="Kulinich Bohdan" userId="48e65c9f34e137d0" providerId="LiveId" clId="{E221F93B-D4D8-4321-ACD4-2471A74E6AD0}" dt="2020-06-23T13:14:20.879" v="579" actId="1076"/>
          <ac:spMkLst>
            <pc:docMk/>
            <pc:sldMk cId="3143726259" sldId="445"/>
            <ac:spMk id="12" creationId="{C9F9DDF2-7FE2-4C09-A30F-BC8405801349}"/>
          </ac:spMkLst>
        </pc:spChg>
        <pc:spChg chg="add mod">
          <ac:chgData name="Kulinich Bohdan" userId="48e65c9f34e137d0" providerId="LiveId" clId="{E221F93B-D4D8-4321-ACD4-2471A74E6AD0}" dt="2020-06-23T13:14:23.384" v="580" actId="1076"/>
          <ac:spMkLst>
            <pc:docMk/>
            <pc:sldMk cId="3143726259" sldId="445"/>
            <ac:spMk id="13" creationId="{BA001DB9-CC2D-4943-8E4E-9D11B0E8ACA0}"/>
          </ac:spMkLst>
        </pc:spChg>
        <pc:spChg chg="add mod">
          <ac:chgData name="Kulinich Bohdan" userId="48e65c9f34e137d0" providerId="LiveId" clId="{E221F93B-D4D8-4321-ACD4-2471A74E6AD0}" dt="2020-06-23T13:14:04.777" v="575" actId="1076"/>
          <ac:spMkLst>
            <pc:docMk/>
            <pc:sldMk cId="3143726259" sldId="445"/>
            <ac:spMk id="14" creationId="{8267D80A-3FA5-435B-9421-B0D4EC6EE504}"/>
          </ac:spMkLst>
        </pc:spChg>
        <pc:spChg chg="mod">
          <ac:chgData name="Kulinich Bohdan" userId="48e65c9f34e137d0" providerId="LiveId" clId="{E221F93B-D4D8-4321-ACD4-2471A74E6AD0}" dt="2020-06-23T13:11:11.743" v="477" actId="20577"/>
          <ac:spMkLst>
            <pc:docMk/>
            <pc:sldMk cId="3143726259" sldId="445"/>
            <ac:spMk id="35" creationId="{00000000-0000-0000-0000-000000000000}"/>
          </ac:spMkLst>
        </pc:spChg>
        <pc:spChg chg="mod">
          <ac:chgData name="Kulinich Bohdan" userId="48e65c9f34e137d0" providerId="LiveId" clId="{E221F93B-D4D8-4321-ACD4-2471A74E6AD0}" dt="2020-06-23T13:16:46.293" v="620" actId="1076"/>
          <ac:spMkLst>
            <pc:docMk/>
            <pc:sldMk cId="3143726259" sldId="445"/>
            <ac:spMk id="54" creationId="{00000000-0000-0000-0000-000000000000}"/>
          </ac:spMkLst>
        </pc:spChg>
        <pc:spChg chg="mod">
          <ac:chgData name="Kulinich Bohdan" userId="48e65c9f34e137d0" providerId="LiveId" clId="{E221F93B-D4D8-4321-ACD4-2471A74E6AD0}" dt="2020-06-23T13:12:25.970" v="484" actId="1076"/>
          <ac:spMkLst>
            <pc:docMk/>
            <pc:sldMk cId="3143726259" sldId="445"/>
            <ac:spMk id="55" creationId="{00000000-0000-0000-0000-000000000000}"/>
          </ac:spMkLst>
        </pc:spChg>
        <pc:spChg chg="mod">
          <ac:chgData name="Kulinich Bohdan" userId="48e65c9f34e137d0" providerId="LiveId" clId="{E221F93B-D4D8-4321-ACD4-2471A74E6AD0}" dt="2020-06-23T13:12:25.970" v="484" actId="1076"/>
          <ac:spMkLst>
            <pc:docMk/>
            <pc:sldMk cId="3143726259" sldId="445"/>
            <ac:spMk id="57" creationId="{00000000-0000-0000-0000-000000000000}"/>
          </ac:spMkLst>
        </pc:spChg>
      </pc:sldChg>
      <pc:sldChg chg="add del">
        <pc:chgData name="Kulinich Bohdan" userId="48e65c9f34e137d0" providerId="LiveId" clId="{E221F93B-D4D8-4321-ACD4-2471A74E6AD0}" dt="2020-06-24T02:14:18.004" v="1470" actId="47"/>
        <pc:sldMkLst>
          <pc:docMk/>
          <pc:sldMk cId="4108359780" sldId="445"/>
        </pc:sldMkLst>
      </pc:sldChg>
      <pc:sldChg chg="addSp delSp modSp add mod modAnim">
        <pc:chgData name="Kulinich Bohdan" userId="48e65c9f34e137d0" providerId="LiveId" clId="{E221F93B-D4D8-4321-ACD4-2471A74E6AD0}" dt="2020-06-24T03:57:32.078" v="2477" actId="1076"/>
        <pc:sldMkLst>
          <pc:docMk/>
          <pc:sldMk cId="2112393548" sldId="446"/>
        </pc:sldMkLst>
        <pc:spChg chg="mod">
          <ac:chgData name="Kulinich Bohdan" userId="48e65c9f34e137d0" providerId="LiveId" clId="{E221F93B-D4D8-4321-ACD4-2471A74E6AD0}" dt="2020-06-24T03:40:09.986" v="2397" actId="20577"/>
          <ac:spMkLst>
            <pc:docMk/>
            <pc:sldMk cId="2112393548" sldId="446"/>
            <ac:spMk id="6" creationId="{4CD1B612-D16C-4F70-8335-78480BFE8EC8}"/>
          </ac:spMkLst>
        </pc:spChg>
        <pc:spChg chg="mod">
          <ac:chgData name="Kulinich Bohdan" userId="48e65c9f34e137d0" providerId="LiveId" clId="{E221F93B-D4D8-4321-ACD4-2471A74E6AD0}" dt="2020-06-24T03:42:05.826" v="2457" actId="1076"/>
          <ac:spMkLst>
            <pc:docMk/>
            <pc:sldMk cId="2112393548" sldId="446"/>
            <ac:spMk id="9" creationId="{95E2A1F1-6848-4155-A6FA-D2B682524DD2}"/>
          </ac:spMkLst>
        </pc:spChg>
        <pc:spChg chg="mod">
          <ac:chgData name="Kulinich Bohdan" userId="48e65c9f34e137d0" providerId="LiveId" clId="{E221F93B-D4D8-4321-ACD4-2471A74E6AD0}" dt="2020-06-24T03:42:05.826" v="2457" actId="1076"/>
          <ac:spMkLst>
            <pc:docMk/>
            <pc:sldMk cId="2112393548" sldId="446"/>
            <ac:spMk id="10" creationId="{B24B9704-309C-4E3A-8A85-088E5E62F3C2}"/>
          </ac:spMkLst>
        </pc:spChg>
        <pc:spChg chg="mod">
          <ac:chgData name="Kulinich Bohdan" userId="48e65c9f34e137d0" providerId="LiveId" clId="{E221F93B-D4D8-4321-ACD4-2471A74E6AD0}" dt="2020-06-24T03:42:34.384" v="2466" actId="1076"/>
          <ac:spMkLst>
            <pc:docMk/>
            <pc:sldMk cId="2112393548" sldId="446"/>
            <ac:spMk id="12" creationId="{E91C17E2-A44E-46B1-82F8-B8BA72DA448E}"/>
          </ac:spMkLst>
        </pc:spChg>
        <pc:spChg chg="mod">
          <ac:chgData name="Kulinich Bohdan" userId="48e65c9f34e137d0" providerId="LiveId" clId="{E221F93B-D4D8-4321-ACD4-2471A74E6AD0}" dt="2020-06-24T03:42:34.384" v="2466" actId="1076"/>
          <ac:spMkLst>
            <pc:docMk/>
            <pc:sldMk cId="2112393548" sldId="446"/>
            <ac:spMk id="13" creationId="{6885499E-CF68-4371-B8A5-E4BA3A4B46E8}"/>
          </ac:spMkLst>
        </pc:spChg>
        <pc:spChg chg="mod">
          <ac:chgData name="Kulinich Bohdan" userId="48e65c9f34e137d0" providerId="LiveId" clId="{E221F93B-D4D8-4321-ACD4-2471A74E6AD0}" dt="2020-06-24T03:49:11.336" v="2473" actId="1076"/>
          <ac:spMkLst>
            <pc:docMk/>
            <pc:sldMk cId="2112393548" sldId="446"/>
            <ac:spMk id="14" creationId="{356D5AA2-B842-466F-ADA6-B08E747EDEED}"/>
          </ac:spMkLst>
        </pc:spChg>
        <pc:spChg chg="mod">
          <ac:chgData name="Kulinich Bohdan" userId="48e65c9f34e137d0" providerId="LiveId" clId="{E221F93B-D4D8-4321-ACD4-2471A74E6AD0}" dt="2020-06-24T03:49:11.336" v="2473" actId="1076"/>
          <ac:spMkLst>
            <pc:docMk/>
            <pc:sldMk cId="2112393548" sldId="446"/>
            <ac:spMk id="15" creationId="{61913B72-9AF1-4FF0-8D3F-073BE1876E45}"/>
          </ac:spMkLst>
        </pc:spChg>
        <pc:spChg chg="mod">
          <ac:chgData name="Kulinich Bohdan" userId="48e65c9f34e137d0" providerId="LiveId" clId="{E221F93B-D4D8-4321-ACD4-2471A74E6AD0}" dt="2020-06-24T03:57:32.078" v="2477" actId="1076"/>
          <ac:spMkLst>
            <pc:docMk/>
            <pc:sldMk cId="2112393548" sldId="446"/>
            <ac:spMk id="16" creationId="{5C829539-B958-4B62-B6BA-A8FAE2E03073}"/>
          </ac:spMkLst>
        </pc:spChg>
        <pc:spChg chg="mod">
          <ac:chgData name="Kulinich Bohdan" userId="48e65c9f34e137d0" providerId="LiveId" clId="{E221F93B-D4D8-4321-ACD4-2471A74E6AD0}" dt="2020-06-24T03:57:32.078" v="2477" actId="1076"/>
          <ac:spMkLst>
            <pc:docMk/>
            <pc:sldMk cId="2112393548" sldId="446"/>
            <ac:spMk id="18" creationId="{B48BBE50-C294-46B2-8E67-402CF71AF620}"/>
          </ac:spMkLst>
        </pc:spChg>
        <pc:spChg chg="add mod">
          <ac:chgData name="Kulinich Bohdan" userId="48e65c9f34e137d0" providerId="LiveId" clId="{E221F93B-D4D8-4321-ACD4-2471A74E6AD0}" dt="2020-06-24T03:41:25.886" v="2400" actId="571"/>
          <ac:spMkLst>
            <pc:docMk/>
            <pc:sldMk cId="2112393548" sldId="446"/>
            <ac:spMk id="20" creationId="{6D6E9C07-3924-48F7-B944-EE0DA1D9FF55}"/>
          </ac:spMkLst>
        </pc:spChg>
        <pc:spChg chg="add mod">
          <ac:chgData name="Kulinich Bohdan" userId="48e65c9f34e137d0" providerId="LiveId" clId="{E221F93B-D4D8-4321-ACD4-2471A74E6AD0}" dt="2020-06-24T03:41:25.886" v="2400" actId="571"/>
          <ac:spMkLst>
            <pc:docMk/>
            <pc:sldMk cId="2112393548" sldId="446"/>
            <ac:spMk id="21" creationId="{06E8B1A8-088E-4B87-AA73-53679A1B683E}"/>
          </ac:spMkLst>
        </pc:spChg>
        <pc:spChg chg="add mod">
          <ac:chgData name="Kulinich Bohdan" userId="48e65c9f34e137d0" providerId="LiveId" clId="{E221F93B-D4D8-4321-ACD4-2471A74E6AD0}" dt="2020-06-24T03:41:25.886" v="2400" actId="571"/>
          <ac:spMkLst>
            <pc:docMk/>
            <pc:sldMk cId="2112393548" sldId="446"/>
            <ac:spMk id="22" creationId="{8E0286E0-5BA1-438D-8386-9B8A9ED74774}"/>
          </ac:spMkLst>
        </pc:spChg>
        <pc:spChg chg="add mod">
          <ac:chgData name="Kulinich Bohdan" userId="48e65c9f34e137d0" providerId="LiveId" clId="{E221F93B-D4D8-4321-ACD4-2471A74E6AD0}" dt="2020-06-24T03:41:25.886" v="2400" actId="571"/>
          <ac:spMkLst>
            <pc:docMk/>
            <pc:sldMk cId="2112393548" sldId="446"/>
            <ac:spMk id="23" creationId="{41273BCF-DDBF-434A-B162-8D45C9C5C910}"/>
          </ac:spMkLst>
        </pc:spChg>
        <pc:spChg chg="add mod">
          <ac:chgData name="Kulinich Bohdan" userId="48e65c9f34e137d0" providerId="LiveId" clId="{E221F93B-D4D8-4321-ACD4-2471A74E6AD0}" dt="2020-06-24T03:41:25.886" v="2400" actId="571"/>
          <ac:spMkLst>
            <pc:docMk/>
            <pc:sldMk cId="2112393548" sldId="446"/>
            <ac:spMk id="24" creationId="{59527FD6-CF3B-4D06-A51E-1C4BBBFA7251}"/>
          </ac:spMkLst>
        </pc:spChg>
        <pc:spChg chg="add mod">
          <ac:chgData name="Kulinich Bohdan" userId="48e65c9f34e137d0" providerId="LiveId" clId="{E221F93B-D4D8-4321-ACD4-2471A74E6AD0}" dt="2020-06-24T03:41:25.886" v="2400" actId="571"/>
          <ac:spMkLst>
            <pc:docMk/>
            <pc:sldMk cId="2112393548" sldId="446"/>
            <ac:spMk id="25" creationId="{C73B6574-FCA1-40D6-AD93-8A533CD56605}"/>
          </ac:spMkLst>
        </pc:spChg>
        <pc:spChg chg="add mod">
          <ac:chgData name="Kulinich Bohdan" userId="48e65c9f34e137d0" providerId="LiveId" clId="{E221F93B-D4D8-4321-ACD4-2471A74E6AD0}" dt="2020-06-24T03:41:25.886" v="2400" actId="571"/>
          <ac:spMkLst>
            <pc:docMk/>
            <pc:sldMk cId="2112393548" sldId="446"/>
            <ac:spMk id="26" creationId="{E80870DC-F5CF-4B00-BB8B-756AC00A3F56}"/>
          </ac:spMkLst>
        </pc:spChg>
        <pc:spChg chg="add mod">
          <ac:chgData name="Kulinich Bohdan" userId="48e65c9f34e137d0" providerId="LiveId" clId="{E221F93B-D4D8-4321-ACD4-2471A74E6AD0}" dt="2020-06-24T03:41:25.886" v="2400" actId="571"/>
          <ac:spMkLst>
            <pc:docMk/>
            <pc:sldMk cId="2112393548" sldId="446"/>
            <ac:spMk id="27" creationId="{3A45D0DD-813B-4CE3-8700-05691D74CA20}"/>
          </ac:spMkLst>
        </pc:spChg>
        <pc:spChg chg="mod">
          <ac:chgData name="Kulinich Bohdan" userId="48e65c9f34e137d0" providerId="LiveId" clId="{E221F93B-D4D8-4321-ACD4-2471A74E6AD0}" dt="2020-06-24T03:35:36.590" v="2195" actId="20577"/>
          <ac:spMkLst>
            <pc:docMk/>
            <pc:sldMk cId="2112393548" sldId="446"/>
            <ac:spMk id="51" creationId="{86BC9140-E395-435D-A852-213A1317C46C}"/>
          </ac:spMkLst>
        </pc:spChg>
        <pc:picChg chg="add del mod ord">
          <ac:chgData name="Kulinich Bohdan" userId="48e65c9f34e137d0" providerId="LiveId" clId="{E221F93B-D4D8-4321-ACD4-2471A74E6AD0}" dt="2020-06-24T03:42:37.514" v="2467" actId="478"/>
          <ac:picMkLst>
            <pc:docMk/>
            <pc:sldMk cId="2112393548" sldId="446"/>
            <ac:picMk id="2" creationId="{182F6044-68A3-4ACD-93E6-86B623741D9F}"/>
          </ac:picMkLst>
        </pc:picChg>
        <pc:picChg chg="mod modVis">
          <ac:chgData name="Kulinich Bohdan" userId="48e65c9f34e137d0" providerId="LiveId" clId="{E221F93B-D4D8-4321-ACD4-2471A74E6AD0}" dt="2020-06-24T03:57:27.338" v="2476" actId="14430"/>
          <ac:picMkLst>
            <pc:docMk/>
            <pc:sldMk cId="2112393548" sldId="446"/>
            <ac:picMk id="17" creationId="{BD7AEADA-D379-4498-A792-48D005AFF9EB}"/>
          </ac:picMkLst>
        </pc:picChg>
        <pc:cxnChg chg="mod">
          <ac:chgData name="Kulinich Bohdan" userId="48e65c9f34e137d0" providerId="LiveId" clId="{E221F93B-D4D8-4321-ACD4-2471A74E6AD0}" dt="2020-06-24T03:42:00.446" v="2456" actId="14100"/>
          <ac:cxnSpMkLst>
            <pc:docMk/>
            <pc:sldMk cId="2112393548" sldId="446"/>
            <ac:cxnSpMk id="8" creationId="{F0F9B81B-B5A6-4B42-B534-C929DE14A2FF}"/>
          </ac:cxnSpMkLst>
        </pc:cxnChg>
        <pc:cxnChg chg="add mod">
          <ac:chgData name="Kulinich Bohdan" userId="48e65c9f34e137d0" providerId="LiveId" clId="{E221F93B-D4D8-4321-ACD4-2471A74E6AD0}" dt="2020-06-24T03:41:25.886" v="2400" actId="571"/>
          <ac:cxnSpMkLst>
            <pc:docMk/>
            <pc:sldMk cId="2112393548" sldId="446"/>
            <ac:cxnSpMk id="19" creationId="{FAFBC939-32E9-4B81-A6D6-B45E78B51708}"/>
          </ac:cxnSpMkLst>
        </pc:cxnChg>
      </pc:sldChg>
    </pc:docChg>
  </pc:docChgLst>
  <pc:docChgLst>
    <pc:chgData name="Kulinich Bohdan" userId="48e65c9f34e137d0" providerId="LiveId" clId="{F4F83B65-D864-493F-A8BC-B785BB61B9EC}"/>
    <pc:docChg chg="undo redo custSel addSld delSld modSld">
      <pc:chgData name="Kulinich Bohdan" userId="48e65c9f34e137d0" providerId="LiveId" clId="{F4F83B65-D864-493F-A8BC-B785BB61B9EC}" dt="2020-07-28T18:17:31.784" v="2369" actId="20577"/>
      <pc:docMkLst>
        <pc:docMk/>
      </pc:docMkLst>
      <pc:sldChg chg="modSp">
        <pc:chgData name="Kulinich Bohdan" userId="48e65c9f34e137d0" providerId="LiveId" clId="{F4F83B65-D864-493F-A8BC-B785BB61B9EC}" dt="2020-07-27T15:12:25.449" v="1" actId="20577"/>
        <pc:sldMkLst>
          <pc:docMk/>
          <pc:sldMk cId="1986055327" sldId="408"/>
        </pc:sldMkLst>
        <pc:spChg chg="mod">
          <ac:chgData name="Kulinich Bohdan" userId="48e65c9f34e137d0" providerId="LiveId" clId="{F4F83B65-D864-493F-A8BC-B785BB61B9EC}" dt="2020-07-27T15:12:25.449" v="1" actId="20577"/>
          <ac:spMkLst>
            <pc:docMk/>
            <pc:sldMk cId="1986055327" sldId="408"/>
            <ac:spMk id="25" creationId="{DBBC2948-330B-4D3B-B82B-5B2CD2FFF44B}"/>
          </ac:spMkLst>
        </pc:spChg>
      </pc:sldChg>
      <pc:sldChg chg="modSp mod">
        <pc:chgData name="Kulinich Bohdan" userId="48e65c9f34e137d0" providerId="LiveId" clId="{F4F83B65-D864-493F-A8BC-B785BB61B9EC}" dt="2020-07-28T18:17:31.784" v="2369" actId="20577"/>
        <pc:sldMkLst>
          <pc:docMk/>
          <pc:sldMk cId="900640268" sldId="409"/>
        </pc:sldMkLst>
        <pc:spChg chg="mod">
          <ac:chgData name="Kulinich Bohdan" userId="48e65c9f34e137d0" providerId="LiveId" clId="{F4F83B65-D864-493F-A8BC-B785BB61B9EC}" dt="2020-07-28T18:17:31.784" v="2369" actId="20577"/>
          <ac:spMkLst>
            <pc:docMk/>
            <pc:sldMk cId="900640268" sldId="409"/>
            <ac:spMk id="19" creationId="{3C93C8CE-72D8-4E11-855C-1D218E4D6E76}"/>
          </ac:spMkLst>
        </pc:spChg>
      </pc:sldChg>
      <pc:sldChg chg="addSp delSp modSp mod delAnim modAnim">
        <pc:chgData name="Kulinich Bohdan" userId="48e65c9f34e137d0" providerId="LiveId" clId="{F4F83B65-D864-493F-A8BC-B785BB61B9EC}" dt="2020-07-27T17:05:39.281" v="416"/>
        <pc:sldMkLst>
          <pc:docMk/>
          <pc:sldMk cId="3046331109" sldId="423"/>
        </pc:sldMkLst>
        <pc:spChg chg="mod">
          <ac:chgData name="Kulinich Bohdan" userId="48e65c9f34e137d0" providerId="LiveId" clId="{F4F83B65-D864-493F-A8BC-B785BB61B9EC}" dt="2020-07-27T17:03:29.376" v="396" actId="1076"/>
          <ac:spMkLst>
            <pc:docMk/>
            <pc:sldMk cId="3046331109" sldId="423"/>
            <ac:spMk id="6" creationId="{4CD1B612-D16C-4F70-8335-78480BFE8EC8}"/>
          </ac:spMkLst>
        </pc:spChg>
        <pc:spChg chg="mod">
          <ac:chgData name="Kulinich Bohdan" userId="48e65c9f34e137d0" providerId="LiveId" clId="{F4F83B65-D864-493F-A8BC-B785BB61B9EC}" dt="2020-07-27T16:58:13.335" v="155" actId="1076"/>
          <ac:spMkLst>
            <pc:docMk/>
            <pc:sldMk cId="3046331109" sldId="423"/>
            <ac:spMk id="12" creationId="{8F724874-DE7C-4C2D-B083-2590135543F8}"/>
          </ac:spMkLst>
        </pc:spChg>
        <pc:spChg chg="add mod">
          <ac:chgData name="Kulinich Bohdan" userId="48e65c9f34e137d0" providerId="LiveId" clId="{F4F83B65-D864-493F-A8BC-B785BB61B9EC}" dt="2020-07-27T17:02:58.408" v="388" actId="1076"/>
          <ac:spMkLst>
            <pc:docMk/>
            <pc:sldMk cId="3046331109" sldId="423"/>
            <ac:spMk id="23" creationId="{AFD7E7F3-8177-4299-8883-5834BDD3F73F}"/>
          </ac:spMkLst>
        </pc:spChg>
        <pc:spChg chg="add del mod">
          <ac:chgData name="Kulinich Bohdan" userId="48e65c9f34e137d0" providerId="LiveId" clId="{F4F83B65-D864-493F-A8BC-B785BB61B9EC}" dt="2020-07-27T17:02:15.616" v="382" actId="478"/>
          <ac:spMkLst>
            <pc:docMk/>
            <pc:sldMk cId="3046331109" sldId="423"/>
            <ac:spMk id="24" creationId="{857BE782-9333-43CC-9C93-4BA49BFB2769}"/>
          </ac:spMkLst>
        </pc:spChg>
        <pc:spChg chg="mod">
          <ac:chgData name="Kulinich Bohdan" userId="48e65c9f34e137d0" providerId="LiveId" clId="{F4F83B65-D864-493F-A8BC-B785BB61B9EC}" dt="2020-07-27T17:02:48.359" v="384" actId="1076"/>
          <ac:spMkLst>
            <pc:docMk/>
            <pc:sldMk cId="3046331109" sldId="423"/>
            <ac:spMk id="28" creationId="{F23CCEEF-9710-4070-BCF0-1630264B06BE}"/>
          </ac:spMkLst>
        </pc:spChg>
        <pc:spChg chg="mod">
          <ac:chgData name="Kulinich Bohdan" userId="48e65c9f34e137d0" providerId="LiveId" clId="{F4F83B65-D864-493F-A8BC-B785BB61B9EC}" dt="2020-07-27T17:03:02.316" v="390" actId="1076"/>
          <ac:spMkLst>
            <pc:docMk/>
            <pc:sldMk cId="3046331109" sldId="423"/>
            <ac:spMk id="30" creationId="{EC3797AA-FC88-4E53-850A-E5C3EDF88B8C}"/>
          </ac:spMkLst>
        </pc:spChg>
        <pc:spChg chg="mod">
          <ac:chgData name="Kulinich Bohdan" userId="48e65c9f34e137d0" providerId="LiveId" clId="{F4F83B65-D864-493F-A8BC-B785BB61B9EC}" dt="2020-07-27T17:02:53.668" v="386" actId="1076"/>
          <ac:spMkLst>
            <pc:docMk/>
            <pc:sldMk cId="3046331109" sldId="423"/>
            <ac:spMk id="31" creationId="{5B4CB7E2-8CE4-4011-824B-11B0A3A0ED77}"/>
          </ac:spMkLst>
        </pc:spChg>
        <pc:spChg chg="mod">
          <ac:chgData name="Kulinich Bohdan" userId="48e65c9f34e137d0" providerId="LiveId" clId="{F4F83B65-D864-493F-A8BC-B785BB61B9EC}" dt="2020-07-27T16:58:13.335" v="155" actId="1076"/>
          <ac:spMkLst>
            <pc:docMk/>
            <pc:sldMk cId="3046331109" sldId="423"/>
            <ac:spMk id="37" creationId="{D206C246-5CDE-48A0-A824-46446A9580E9}"/>
          </ac:spMkLst>
        </pc:spChg>
        <pc:spChg chg="del">
          <ac:chgData name="Kulinich Bohdan" userId="48e65c9f34e137d0" providerId="LiveId" clId="{F4F83B65-D864-493F-A8BC-B785BB61B9EC}" dt="2020-07-27T16:55:26.913" v="114" actId="478"/>
          <ac:spMkLst>
            <pc:docMk/>
            <pc:sldMk cId="3046331109" sldId="423"/>
            <ac:spMk id="38" creationId="{10725170-48AE-4F3E-968C-9B0B4CE48E65}"/>
          </ac:spMkLst>
        </pc:spChg>
        <pc:grpChg chg="del">
          <ac:chgData name="Kulinich Bohdan" userId="48e65c9f34e137d0" providerId="LiveId" clId="{F4F83B65-D864-493F-A8BC-B785BB61B9EC}" dt="2020-07-27T16:55:25.747" v="113" actId="478"/>
          <ac:grpSpMkLst>
            <pc:docMk/>
            <pc:sldMk cId="3046331109" sldId="423"/>
            <ac:grpSpMk id="13" creationId="{08E61B1C-84BB-4E7D-8F79-864B5C628CC5}"/>
          </ac:grpSpMkLst>
        </pc:grpChg>
        <pc:picChg chg="add del mod ord">
          <ac:chgData name="Kulinich Bohdan" userId="48e65c9f34e137d0" providerId="LiveId" clId="{F4F83B65-D864-493F-A8BC-B785BB61B9EC}" dt="2020-07-27T17:04:00.225" v="397" actId="166"/>
          <ac:picMkLst>
            <pc:docMk/>
            <pc:sldMk cId="3046331109" sldId="423"/>
            <ac:picMk id="21" creationId="{55DAD6E2-14BD-41AA-855D-DA42A854D3DF}"/>
          </ac:picMkLst>
        </pc:picChg>
        <pc:cxnChg chg="mod">
          <ac:chgData name="Kulinich Bohdan" userId="48e65c9f34e137d0" providerId="LiveId" clId="{F4F83B65-D864-493F-A8BC-B785BB61B9EC}" dt="2020-07-27T17:03:00.633" v="389" actId="14100"/>
          <ac:cxnSpMkLst>
            <pc:docMk/>
            <pc:sldMk cId="3046331109" sldId="423"/>
            <ac:cxnSpMk id="20" creationId="{8CDAA0F6-60D4-47AF-854E-1E7236D42C3F}"/>
          </ac:cxnSpMkLst>
        </pc:cxnChg>
        <pc:cxnChg chg="mod">
          <ac:chgData name="Kulinich Bohdan" userId="48e65c9f34e137d0" providerId="LiveId" clId="{F4F83B65-D864-493F-A8BC-B785BB61B9EC}" dt="2020-07-27T17:02:55.921" v="387" actId="14100"/>
          <ac:cxnSpMkLst>
            <pc:docMk/>
            <pc:sldMk cId="3046331109" sldId="423"/>
            <ac:cxnSpMk id="22" creationId="{83CD4169-BA77-426C-96C8-7C7CF236487C}"/>
          </ac:cxnSpMkLst>
        </pc:cxnChg>
      </pc:sldChg>
      <pc:sldChg chg="del">
        <pc:chgData name="Kulinich Bohdan" userId="48e65c9f34e137d0" providerId="LiveId" clId="{F4F83B65-D864-493F-A8BC-B785BB61B9EC}" dt="2020-07-27T17:19:56.941" v="417" actId="47"/>
        <pc:sldMkLst>
          <pc:docMk/>
          <pc:sldMk cId="895604242" sldId="424"/>
        </pc:sldMkLst>
      </pc:sldChg>
      <pc:sldChg chg="addSp modSp mod modAnim">
        <pc:chgData name="Kulinich Bohdan" userId="48e65c9f34e137d0" providerId="LiveId" clId="{F4F83B65-D864-493F-A8BC-B785BB61B9EC}" dt="2020-07-28T17:09:08.370" v="2314"/>
        <pc:sldMkLst>
          <pc:docMk/>
          <pc:sldMk cId="241768542" sldId="442"/>
        </pc:sldMkLst>
        <pc:spChg chg="mod">
          <ac:chgData name="Kulinich Bohdan" userId="48e65c9f34e137d0" providerId="LiveId" clId="{F4F83B65-D864-493F-A8BC-B785BB61B9EC}" dt="2020-07-28T16:58:15.087" v="2190" actId="14100"/>
          <ac:spMkLst>
            <pc:docMk/>
            <pc:sldMk cId="241768542" sldId="442"/>
            <ac:spMk id="6" creationId="{4CD1B612-D16C-4F70-8335-78480BFE8EC8}"/>
          </ac:spMkLst>
        </pc:spChg>
        <pc:spChg chg="add mod">
          <ac:chgData name="Kulinich Bohdan" userId="48e65c9f34e137d0" providerId="LiveId" clId="{F4F83B65-D864-493F-A8BC-B785BB61B9EC}" dt="2020-07-28T17:02:35.359" v="2266" actId="14100"/>
          <ac:spMkLst>
            <pc:docMk/>
            <pc:sldMk cId="241768542" sldId="442"/>
            <ac:spMk id="16" creationId="{09D5E51A-155A-4010-8698-A6D5FD9B58E4}"/>
          </ac:spMkLst>
        </pc:spChg>
        <pc:spChg chg="add mod">
          <ac:chgData name="Kulinich Bohdan" userId="48e65c9f34e137d0" providerId="LiveId" clId="{F4F83B65-D864-493F-A8BC-B785BB61B9EC}" dt="2020-07-28T17:02:24.183" v="2263" actId="1076"/>
          <ac:spMkLst>
            <pc:docMk/>
            <pc:sldMk cId="241768542" sldId="442"/>
            <ac:spMk id="18" creationId="{46BD0305-5AB7-43F1-B23E-EC076CA1D2B6}"/>
          </ac:spMkLst>
        </pc:spChg>
        <pc:spChg chg="add mod">
          <ac:chgData name="Kulinich Bohdan" userId="48e65c9f34e137d0" providerId="LiveId" clId="{F4F83B65-D864-493F-A8BC-B785BB61B9EC}" dt="2020-07-28T17:07:24.589" v="2287" actId="1076"/>
          <ac:spMkLst>
            <pc:docMk/>
            <pc:sldMk cId="241768542" sldId="442"/>
            <ac:spMk id="23" creationId="{40BD0C31-28FF-479C-8D78-3F32FD8E3BEF}"/>
          </ac:spMkLst>
        </pc:spChg>
        <pc:spChg chg="add mod">
          <ac:chgData name="Kulinich Bohdan" userId="48e65c9f34e137d0" providerId="LiveId" clId="{F4F83B65-D864-493F-A8BC-B785BB61B9EC}" dt="2020-07-28T17:07:33.364" v="2291" actId="20577"/>
          <ac:spMkLst>
            <pc:docMk/>
            <pc:sldMk cId="241768542" sldId="442"/>
            <ac:spMk id="25" creationId="{23E8D1DC-E698-4FCD-9685-9FC23A61F297}"/>
          </ac:spMkLst>
        </pc:spChg>
        <pc:spChg chg="add mod">
          <ac:chgData name="Kulinich Bohdan" userId="48e65c9f34e137d0" providerId="LiveId" clId="{F4F83B65-D864-493F-A8BC-B785BB61B9EC}" dt="2020-07-28T17:07:39.650" v="2294" actId="20577"/>
          <ac:spMkLst>
            <pc:docMk/>
            <pc:sldMk cId="241768542" sldId="442"/>
            <ac:spMk id="27" creationId="{0CB5280A-A276-4911-965B-9E09FBA4B7AE}"/>
          </ac:spMkLst>
        </pc:spChg>
        <pc:spChg chg="add mod">
          <ac:chgData name="Kulinich Bohdan" userId="48e65c9f34e137d0" providerId="LiveId" clId="{F4F83B65-D864-493F-A8BC-B785BB61B9EC}" dt="2020-07-28T17:08:00.107" v="2297" actId="20577"/>
          <ac:spMkLst>
            <pc:docMk/>
            <pc:sldMk cId="241768542" sldId="442"/>
            <ac:spMk id="29" creationId="{D151A357-ED03-408F-B7DD-F2BE93EBB0AD}"/>
          </ac:spMkLst>
        </pc:spChg>
        <pc:spChg chg="add mod">
          <ac:chgData name="Kulinich Bohdan" userId="48e65c9f34e137d0" providerId="LiveId" clId="{F4F83B65-D864-493F-A8BC-B785BB61B9EC}" dt="2020-07-28T17:08:13.805" v="2302" actId="20577"/>
          <ac:spMkLst>
            <pc:docMk/>
            <pc:sldMk cId="241768542" sldId="442"/>
            <ac:spMk id="31" creationId="{4AFCF386-2009-4DDA-A106-BCEEE68B4371}"/>
          </ac:spMkLst>
        </pc:spChg>
        <pc:spChg chg="mod">
          <ac:chgData name="Kulinich Bohdan" userId="48e65c9f34e137d0" providerId="LiveId" clId="{F4F83B65-D864-493F-A8BC-B785BB61B9EC}" dt="2020-07-28T16:49:00.066" v="1940" actId="20577"/>
          <ac:spMkLst>
            <pc:docMk/>
            <pc:sldMk cId="241768542" sldId="442"/>
            <ac:spMk id="51" creationId="{86BC9140-E395-435D-A852-213A1317C46C}"/>
          </ac:spMkLst>
        </pc:spChg>
        <pc:picChg chg="add mod modVis">
          <ac:chgData name="Kulinich Bohdan" userId="48e65c9f34e137d0" providerId="LiveId" clId="{F4F83B65-D864-493F-A8BC-B785BB61B9EC}" dt="2020-07-28T17:06:53.331" v="2284" actId="14429"/>
          <ac:picMkLst>
            <pc:docMk/>
            <pc:sldMk cId="241768542" sldId="442"/>
            <ac:picMk id="12" creationId="{33E2565E-1077-422E-8E5E-8EC353218FDA}"/>
          </ac:picMkLst>
        </pc:picChg>
        <pc:picChg chg="mod modVis">
          <ac:chgData name="Kulinich Bohdan" userId="48e65c9f34e137d0" providerId="LiveId" clId="{F4F83B65-D864-493F-A8BC-B785BB61B9EC}" dt="2020-07-28T17:06:53.869" v="2285" actId="14429"/>
          <ac:picMkLst>
            <pc:docMk/>
            <pc:sldMk cId="241768542" sldId="442"/>
            <ac:picMk id="17" creationId="{BD7AEADA-D379-4498-A792-48D005AFF9EB}"/>
          </ac:picMkLst>
        </pc:picChg>
        <pc:cxnChg chg="add mod">
          <ac:chgData name="Kulinich Bohdan" userId="48e65c9f34e137d0" providerId="LiveId" clId="{F4F83B65-D864-493F-A8BC-B785BB61B9EC}" dt="2020-07-28T17:00:00.111" v="2228" actId="1076"/>
          <ac:cxnSpMkLst>
            <pc:docMk/>
            <pc:sldMk cId="241768542" sldId="442"/>
            <ac:cxnSpMk id="8" creationId="{7D5BFD8E-ACC1-414F-BEB0-4DF018841402}"/>
          </ac:cxnSpMkLst>
        </pc:cxnChg>
        <pc:cxnChg chg="add mod ord">
          <ac:chgData name="Kulinich Bohdan" userId="48e65c9f34e137d0" providerId="LiveId" clId="{F4F83B65-D864-493F-A8BC-B785BB61B9EC}" dt="2020-07-28T17:00:21.147" v="2233" actId="167"/>
          <ac:cxnSpMkLst>
            <pc:docMk/>
            <pc:sldMk cId="241768542" sldId="442"/>
            <ac:cxnSpMk id="13" creationId="{596F9BA1-4DE8-4A06-ACF7-6042559793C2}"/>
          </ac:cxnSpMkLst>
        </pc:cxnChg>
        <pc:cxnChg chg="add mod">
          <ac:chgData name="Kulinich Bohdan" userId="48e65c9f34e137d0" providerId="LiveId" clId="{F4F83B65-D864-493F-A8BC-B785BB61B9EC}" dt="2020-07-28T17:06:22.323" v="2277" actId="14100"/>
          <ac:cxnSpMkLst>
            <pc:docMk/>
            <pc:sldMk cId="241768542" sldId="442"/>
            <ac:cxnSpMk id="19" creationId="{72F4DB33-8880-4179-875E-B9A6D62C3FE7}"/>
          </ac:cxnSpMkLst>
        </pc:cxnChg>
        <pc:cxnChg chg="add mod">
          <ac:chgData name="Kulinich Bohdan" userId="48e65c9f34e137d0" providerId="LiveId" clId="{F4F83B65-D864-493F-A8BC-B785BB61B9EC}" dt="2020-07-28T17:06:31.905" v="2280" actId="14100"/>
          <ac:cxnSpMkLst>
            <pc:docMk/>
            <pc:sldMk cId="241768542" sldId="442"/>
            <ac:cxnSpMk id="22" creationId="{534F6ECB-C9C8-40AF-B333-9AD4F7B79F7C}"/>
          </ac:cxnSpMkLst>
        </pc:cxnChg>
      </pc:sldChg>
      <pc:sldChg chg="del">
        <pc:chgData name="Kulinich Bohdan" userId="48e65c9f34e137d0" providerId="LiveId" clId="{F4F83B65-D864-493F-A8BC-B785BB61B9EC}" dt="2020-07-27T18:21:22.327" v="564" actId="47"/>
        <pc:sldMkLst>
          <pc:docMk/>
          <pc:sldMk cId="2112393548" sldId="446"/>
        </pc:sldMkLst>
      </pc:sldChg>
      <pc:sldChg chg="addSp delSp modSp mod delAnim modAnim">
        <pc:chgData name="Kulinich Bohdan" userId="48e65c9f34e137d0" providerId="LiveId" clId="{F4F83B65-D864-493F-A8BC-B785BB61B9EC}" dt="2020-07-28T03:35:48.964" v="880" actId="20577"/>
        <pc:sldMkLst>
          <pc:docMk/>
          <pc:sldMk cId="4177422951" sldId="448"/>
        </pc:sldMkLst>
        <pc:spChg chg="mod">
          <ac:chgData name="Kulinich Bohdan" userId="48e65c9f34e137d0" providerId="LiveId" clId="{F4F83B65-D864-493F-A8BC-B785BB61B9EC}" dt="2020-07-28T03:27:48.024" v="809" actId="1076"/>
          <ac:spMkLst>
            <pc:docMk/>
            <pc:sldMk cId="4177422951" sldId="448"/>
            <ac:spMk id="6" creationId="{4CD1B612-D16C-4F70-8335-78480BFE8EC8}"/>
          </ac:spMkLst>
        </pc:spChg>
        <pc:spChg chg="add mod">
          <ac:chgData name="Kulinich Bohdan" userId="48e65c9f34e137d0" providerId="LiveId" clId="{F4F83B65-D864-493F-A8BC-B785BB61B9EC}" dt="2020-07-28T03:24:15.081" v="789" actId="1076"/>
          <ac:spMkLst>
            <pc:docMk/>
            <pc:sldMk cId="4177422951" sldId="448"/>
            <ac:spMk id="13" creationId="{39F04B10-A640-4E19-AA76-B1D28894772A}"/>
          </ac:spMkLst>
        </pc:spChg>
        <pc:spChg chg="add mod">
          <ac:chgData name="Kulinich Bohdan" userId="48e65c9f34e137d0" providerId="LiveId" clId="{F4F83B65-D864-493F-A8BC-B785BB61B9EC}" dt="2020-07-28T03:24:15.081" v="789" actId="1076"/>
          <ac:spMkLst>
            <pc:docMk/>
            <pc:sldMk cId="4177422951" sldId="448"/>
            <ac:spMk id="14" creationId="{EAEEF7ED-BAAA-46E5-AA69-9EE990136C54}"/>
          </ac:spMkLst>
        </pc:spChg>
        <pc:spChg chg="add mod">
          <ac:chgData name="Kulinich Bohdan" userId="48e65c9f34e137d0" providerId="LiveId" clId="{F4F83B65-D864-493F-A8BC-B785BB61B9EC}" dt="2020-07-28T03:24:15.081" v="789" actId="1076"/>
          <ac:spMkLst>
            <pc:docMk/>
            <pc:sldMk cId="4177422951" sldId="448"/>
            <ac:spMk id="15" creationId="{EF8C488A-73BC-4342-B07E-6ACE6D9DFDC6}"/>
          </ac:spMkLst>
        </pc:spChg>
        <pc:spChg chg="add mod">
          <ac:chgData name="Kulinich Bohdan" userId="48e65c9f34e137d0" providerId="LiveId" clId="{F4F83B65-D864-493F-A8BC-B785BB61B9EC}" dt="2020-07-28T03:24:15.081" v="789" actId="1076"/>
          <ac:spMkLst>
            <pc:docMk/>
            <pc:sldMk cId="4177422951" sldId="448"/>
            <ac:spMk id="16" creationId="{5CC31E8C-F4C5-4696-9270-8752D6629B8E}"/>
          </ac:spMkLst>
        </pc:spChg>
        <pc:spChg chg="add mod">
          <ac:chgData name="Kulinich Bohdan" userId="48e65c9f34e137d0" providerId="LiveId" clId="{F4F83B65-D864-493F-A8BC-B785BB61B9EC}" dt="2020-07-28T03:24:15.081" v="789" actId="1076"/>
          <ac:spMkLst>
            <pc:docMk/>
            <pc:sldMk cId="4177422951" sldId="448"/>
            <ac:spMk id="18" creationId="{86664ECE-0966-4C6F-A96B-91A2FAED1C2F}"/>
          </ac:spMkLst>
        </pc:spChg>
        <pc:spChg chg="add mod">
          <ac:chgData name="Kulinich Bohdan" userId="48e65c9f34e137d0" providerId="LiveId" clId="{F4F83B65-D864-493F-A8BC-B785BB61B9EC}" dt="2020-07-28T03:24:15.081" v="789" actId="1076"/>
          <ac:spMkLst>
            <pc:docMk/>
            <pc:sldMk cId="4177422951" sldId="448"/>
            <ac:spMk id="19" creationId="{4268FEDE-BE32-4ED5-9968-D28C0CAE4C62}"/>
          </ac:spMkLst>
        </pc:spChg>
        <pc:spChg chg="add mod">
          <ac:chgData name="Kulinich Bohdan" userId="48e65c9f34e137d0" providerId="LiveId" clId="{F4F83B65-D864-493F-A8BC-B785BB61B9EC}" dt="2020-07-28T03:24:15.081" v="789" actId="1076"/>
          <ac:spMkLst>
            <pc:docMk/>
            <pc:sldMk cId="4177422951" sldId="448"/>
            <ac:spMk id="20" creationId="{B298E445-DC3E-4BC8-B72C-7AB78AD4717B}"/>
          </ac:spMkLst>
        </pc:spChg>
        <pc:spChg chg="add mod">
          <ac:chgData name="Kulinich Bohdan" userId="48e65c9f34e137d0" providerId="LiveId" clId="{F4F83B65-D864-493F-A8BC-B785BB61B9EC}" dt="2020-07-28T03:30:02.932" v="834" actId="1076"/>
          <ac:spMkLst>
            <pc:docMk/>
            <pc:sldMk cId="4177422951" sldId="448"/>
            <ac:spMk id="22" creationId="{03680ADD-2378-49FF-9DA5-4523BAF24D7E}"/>
          </ac:spMkLst>
        </pc:spChg>
        <pc:spChg chg="del">
          <ac:chgData name="Kulinich Bohdan" userId="48e65c9f34e137d0" providerId="LiveId" clId="{F4F83B65-D864-493F-A8BC-B785BB61B9EC}" dt="2020-07-27T18:20:59.446" v="558" actId="478"/>
          <ac:spMkLst>
            <pc:docMk/>
            <pc:sldMk cId="4177422951" sldId="448"/>
            <ac:spMk id="22" creationId="{1231BF00-305F-432F-8F4E-EEE7A44B3A7E}"/>
          </ac:spMkLst>
        </pc:spChg>
        <pc:spChg chg="add mod">
          <ac:chgData name="Kulinich Bohdan" userId="48e65c9f34e137d0" providerId="LiveId" clId="{F4F83B65-D864-493F-A8BC-B785BB61B9EC}" dt="2020-07-28T03:35:48.964" v="880" actId="20577"/>
          <ac:spMkLst>
            <pc:docMk/>
            <pc:sldMk cId="4177422951" sldId="448"/>
            <ac:spMk id="24" creationId="{6D4A8966-EF06-4642-A6FC-0E7F7157108B}"/>
          </ac:spMkLst>
        </pc:spChg>
        <pc:spChg chg="del">
          <ac:chgData name="Kulinich Bohdan" userId="48e65c9f34e137d0" providerId="LiveId" clId="{F4F83B65-D864-493F-A8BC-B785BB61B9EC}" dt="2020-07-27T18:20:59.446" v="558" actId="478"/>
          <ac:spMkLst>
            <pc:docMk/>
            <pc:sldMk cId="4177422951" sldId="448"/>
            <ac:spMk id="26" creationId="{153E7AF0-9995-4614-A0DE-93A10C8C59F6}"/>
          </ac:spMkLst>
        </pc:spChg>
        <pc:spChg chg="del">
          <ac:chgData name="Kulinich Bohdan" userId="48e65c9f34e137d0" providerId="LiveId" clId="{F4F83B65-D864-493F-A8BC-B785BB61B9EC}" dt="2020-07-27T18:20:59.446" v="558" actId="478"/>
          <ac:spMkLst>
            <pc:docMk/>
            <pc:sldMk cId="4177422951" sldId="448"/>
            <ac:spMk id="32" creationId="{4ECAFEF9-6CD6-4105-BB4A-3329634BDF7B}"/>
          </ac:spMkLst>
        </pc:spChg>
        <pc:spChg chg="del">
          <ac:chgData name="Kulinich Bohdan" userId="48e65c9f34e137d0" providerId="LiveId" clId="{F4F83B65-D864-493F-A8BC-B785BB61B9EC}" dt="2020-07-27T18:21:03.326" v="560" actId="478"/>
          <ac:spMkLst>
            <pc:docMk/>
            <pc:sldMk cId="4177422951" sldId="448"/>
            <ac:spMk id="45" creationId="{6653F56D-26A5-4296-B150-19C337139016}"/>
          </ac:spMkLst>
        </pc:spChg>
        <pc:spChg chg="del">
          <ac:chgData name="Kulinich Bohdan" userId="48e65c9f34e137d0" providerId="LiveId" clId="{F4F83B65-D864-493F-A8BC-B785BB61B9EC}" dt="2020-07-27T18:20:59.446" v="558" actId="478"/>
          <ac:spMkLst>
            <pc:docMk/>
            <pc:sldMk cId="4177422951" sldId="448"/>
            <ac:spMk id="46" creationId="{1433E38C-3FE4-4D1D-8A1D-C1CF81CFC2D0}"/>
          </ac:spMkLst>
        </pc:spChg>
        <pc:spChg chg="del">
          <ac:chgData name="Kulinich Bohdan" userId="48e65c9f34e137d0" providerId="LiveId" clId="{F4F83B65-D864-493F-A8BC-B785BB61B9EC}" dt="2020-07-27T18:20:59.446" v="558" actId="478"/>
          <ac:spMkLst>
            <pc:docMk/>
            <pc:sldMk cId="4177422951" sldId="448"/>
            <ac:spMk id="48" creationId="{9E020A23-656B-4784-815E-D876AB450C16}"/>
          </ac:spMkLst>
        </pc:spChg>
        <pc:spChg chg="del">
          <ac:chgData name="Kulinich Bohdan" userId="48e65c9f34e137d0" providerId="LiveId" clId="{F4F83B65-D864-493F-A8BC-B785BB61B9EC}" dt="2020-07-27T18:20:59.446" v="558" actId="478"/>
          <ac:spMkLst>
            <pc:docMk/>
            <pc:sldMk cId="4177422951" sldId="448"/>
            <ac:spMk id="49" creationId="{CF3098EF-9047-4647-ADD5-66221C04F97D}"/>
          </ac:spMkLst>
        </pc:spChg>
        <pc:spChg chg="del">
          <ac:chgData name="Kulinich Bohdan" userId="48e65c9f34e137d0" providerId="LiveId" clId="{F4F83B65-D864-493F-A8BC-B785BB61B9EC}" dt="2020-07-27T18:20:59.446" v="558" actId="478"/>
          <ac:spMkLst>
            <pc:docMk/>
            <pc:sldMk cId="4177422951" sldId="448"/>
            <ac:spMk id="50" creationId="{83BEE9D6-4734-473C-806F-7588BC3F2B19}"/>
          </ac:spMkLst>
        </pc:spChg>
        <pc:spChg chg="mod">
          <ac:chgData name="Kulinich Bohdan" userId="48e65c9f34e137d0" providerId="LiveId" clId="{F4F83B65-D864-493F-A8BC-B785BB61B9EC}" dt="2020-07-28T02:59:27.293" v="767" actId="20577"/>
          <ac:spMkLst>
            <pc:docMk/>
            <pc:sldMk cId="4177422951" sldId="448"/>
            <ac:spMk id="51" creationId="{86BC9140-E395-435D-A852-213A1317C46C}"/>
          </ac:spMkLst>
        </pc:spChg>
        <pc:grpChg chg="add mod">
          <ac:chgData name="Kulinich Bohdan" userId="48e65c9f34e137d0" providerId="LiveId" clId="{F4F83B65-D864-493F-A8BC-B785BB61B9EC}" dt="2020-07-28T03:15:41.318" v="782" actId="164"/>
          <ac:grpSpMkLst>
            <pc:docMk/>
            <pc:sldMk cId="4177422951" sldId="448"/>
            <ac:grpSpMk id="2" creationId="{5332969F-E57F-4411-BB25-A412A03E1C59}"/>
          </ac:grpSpMkLst>
        </pc:grpChg>
        <pc:grpChg chg="del">
          <ac:chgData name="Kulinich Bohdan" userId="48e65c9f34e137d0" providerId="LiveId" clId="{F4F83B65-D864-493F-A8BC-B785BB61B9EC}" dt="2020-07-27T18:20:59.446" v="558" actId="478"/>
          <ac:grpSpMkLst>
            <pc:docMk/>
            <pc:sldMk cId="4177422951" sldId="448"/>
            <ac:grpSpMk id="23" creationId="{E907829E-759E-483C-9605-F538EEB2EC33}"/>
          </ac:grpSpMkLst>
        </pc:grpChg>
        <pc:picChg chg="add del mod">
          <ac:chgData name="Kulinich Bohdan" userId="48e65c9f34e137d0" providerId="LiveId" clId="{F4F83B65-D864-493F-A8BC-B785BB61B9EC}" dt="2020-07-28T03:13:49.077" v="772" actId="478"/>
          <ac:picMkLst>
            <pc:docMk/>
            <pc:sldMk cId="4177422951" sldId="448"/>
            <ac:picMk id="8" creationId="{48284281-9F59-48ED-A5CD-50C879A925E1}"/>
          </ac:picMkLst>
        </pc:picChg>
        <pc:picChg chg="mod modVis">
          <ac:chgData name="Kulinich Bohdan" userId="48e65c9f34e137d0" providerId="LiveId" clId="{F4F83B65-D864-493F-A8BC-B785BB61B9EC}" dt="2020-07-28T03:24:17.171" v="790" actId="14429"/>
          <ac:picMkLst>
            <pc:docMk/>
            <pc:sldMk cId="4177422951" sldId="448"/>
            <ac:picMk id="17" creationId="{BD7AEADA-D379-4498-A792-48D005AFF9EB}"/>
          </ac:picMkLst>
        </pc:picChg>
        <pc:picChg chg="add mod ord">
          <ac:chgData name="Kulinich Bohdan" userId="48e65c9f34e137d0" providerId="LiveId" clId="{F4F83B65-D864-493F-A8BC-B785BB61B9EC}" dt="2020-07-28T03:26:02.071" v="792" actId="167"/>
          <ac:picMkLst>
            <pc:docMk/>
            <pc:sldMk cId="4177422951" sldId="448"/>
            <ac:picMk id="21" creationId="{7AEEE16D-E918-4B95-BB5F-EB21F2B4A37C}"/>
          </ac:picMkLst>
        </pc:picChg>
        <pc:picChg chg="add mod">
          <ac:chgData name="Kulinich Bohdan" userId="48e65c9f34e137d0" providerId="LiveId" clId="{F4F83B65-D864-493F-A8BC-B785BB61B9EC}" dt="2020-07-28T03:35:21.313" v="844"/>
          <ac:picMkLst>
            <pc:docMk/>
            <pc:sldMk cId="4177422951" sldId="448"/>
            <ac:picMk id="23" creationId="{BBD3D31D-034B-4E7D-8E9F-EDDD1CF24CB0}"/>
          </ac:picMkLst>
        </pc:picChg>
        <pc:cxnChg chg="add mod">
          <ac:chgData name="Kulinich Bohdan" userId="48e65c9f34e137d0" providerId="LiveId" clId="{F4F83B65-D864-493F-A8BC-B785BB61B9EC}" dt="2020-07-28T03:24:15.081" v="789" actId="1076"/>
          <ac:cxnSpMkLst>
            <pc:docMk/>
            <pc:sldMk cId="4177422951" sldId="448"/>
            <ac:cxnSpMk id="9" creationId="{2EA07D2B-FD19-40B4-B743-D34A7BB44432}"/>
          </ac:cxnSpMkLst>
        </pc:cxnChg>
        <pc:cxnChg chg="add mod">
          <ac:chgData name="Kulinich Bohdan" userId="48e65c9f34e137d0" providerId="LiveId" clId="{F4F83B65-D864-493F-A8BC-B785BB61B9EC}" dt="2020-07-28T03:24:15.081" v="789" actId="1076"/>
          <ac:cxnSpMkLst>
            <pc:docMk/>
            <pc:sldMk cId="4177422951" sldId="448"/>
            <ac:cxnSpMk id="10" creationId="{6E16F022-CCB2-4B19-9D33-6B86D1E58E7C}"/>
          </ac:cxnSpMkLst>
        </pc:cxnChg>
        <pc:cxnChg chg="add mod">
          <ac:chgData name="Kulinich Bohdan" userId="48e65c9f34e137d0" providerId="LiveId" clId="{F4F83B65-D864-493F-A8BC-B785BB61B9EC}" dt="2020-07-28T03:24:15.081" v="789" actId="1076"/>
          <ac:cxnSpMkLst>
            <pc:docMk/>
            <pc:sldMk cId="4177422951" sldId="448"/>
            <ac:cxnSpMk id="12" creationId="{44725265-6A48-45FA-BA13-A647850670C7}"/>
          </ac:cxnSpMkLst>
        </pc:cxnChg>
        <pc:cxnChg chg="del">
          <ac:chgData name="Kulinich Bohdan" userId="48e65c9f34e137d0" providerId="LiveId" clId="{F4F83B65-D864-493F-A8BC-B785BB61B9EC}" dt="2020-07-27T18:20:59.446" v="558" actId="478"/>
          <ac:cxnSpMkLst>
            <pc:docMk/>
            <pc:sldMk cId="4177422951" sldId="448"/>
            <ac:cxnSpMk id="18" creationId="{BAA45514-38AB-4FFD-9C0E-5AC749A16457}"/>
          </ac:cxnSpMkLst>
        </pc:cxnChg>
        <pc:cxnChg chg="del">
          <ac:chgData name="Kulinich Bohdan" userId="48e65c9f34e137d0" providerId="LiveId" clId="{F4F83B65-D864-493F-A8BC-B785BB61B9EC}" dt="2020-07-27T18:21:01.743" v="559" actId="478"/>
          <ac:cxnSpMkLst>
            <pc:docMk/>
            <pc:sldMk cId="4177422951" sldId="448"/>
            <ac:cxnSpMk id="19" creationId="{A90646C5-5753-4A43-8F22-8579FA7EBB6F}"/>
          </ac:cxnSpMkLst>
        </pc:cxnChg>
        <pc:cxnChg chg="del">
          <ac:chgData name="Kulinich Bohdan" userId="48e65c9f34e137d0" providerId="LiveId" clId="{F4F83B65-D864-493F-A8BC-B785BB61B9EC}" dt="2020-07-27T18:20:59.446" v="558" actId="478"/>
          <ac:cxnSpMkLst>
            <pc:docMk/>
            <pc:sldMk cId="4177422951" sldId="448"/>
            <ac:cxnSpMk id="27" creationId="{555B0877-5889-4F7A-97B9-DC5E106DA186}"/>
          </ac:cxnSpMkLst>
        </pc:cxnChg>
        <pc:cxnChg chg="del">
          <ac:chgData name="Kulinich Bohdan" userId="48e65c9f34e137d0" providerId="LiveId" clId="{F4F83B65-D864-493F-A8BC-B785BB61B9EC}" dt="2020-07-27T18:20:59.446" v="558" actId="478"/>
          <ac:cxnSpMkLst>
            <pc:docMk/>
            <pc:sldMk cId="4177422951" sldId="448"/>
            <ac:cxnSpMk id="33" creationId="{70258B96-B32F-4DB7-95C9-B35CBF011FE7}"/>
          </ac:cxnSpMkLst>
        </pc:cxnChg>
        <pc:cxnChg chg="del">
          <ac:chgData name="Kulinich Bohdan" userId="48e65c9f34e137d0" providerId="LiveId" clId="{F4F83B65-D864-493F-A8BC-B785BB61B9EC}" dt="2020-07-27T18:20:59.446" v="558" actId="478"/>
          <ac:cxnSpMkLst>
            <pc:docMk/>
            <pc:sldMk cId="4177422951" sldId="448"/>
            <ac:cxnSpMk id="39" creationId="{C6141337-FB96-41A3-B41C-0E1CA22EBB83}"/>
          </ac:cxnSpMkLst>
        </pc:cxnChg>
      </pc:sldChg>
      <pc:sldChg chg="del">
        <pc:chgData name="Kulinich Bohdan" userId="48e65c9f34e137d0" providerId="LiveId" clId="{F4F83B65-D864-493F-A8BC-B785BB61B9EC}" dt="2020-07-27T15:26:27.345" v="2" actId="47"/>
        <pc:sldMkLst>
          <pc:docMk/>
          <pc:sldMk cId="352338771" sldId="460"/>
        </pc:sldMkLst>
      </pc:sldChg>
      <pc:sldChg chg="addSp delSp modSp mod delAnim modAnim">
        <pc:chgData name="Kulinich Bohdan" userId="48e65c9f34e137d0" providerId="LiveId" clId="{F4F83B65-D864-493F-A8BC-B785BB61B9EC}" dt="2020-07-27T18:25:23.658" v="681" actId="1076"/>
        <pc:sldMkLst>
          <pc:docMk/>
          <pc:sldMk cId="301277507" sldId="461"/>
        </pc:sldMkLst>
        <pc:spChg chg="mod">
          <ac:chgData name="Kulinich Bohdan" userId="48e65c9f34e137d0" providerId="LiveId" clId="{F4F83B65-D864-493F-A8BC-B785BB61B9EC}" dt="2020-07-27T15:34:09.735" v="111" actId="20577"/>
          <ac:spMkLst>
            <pc:docMk/>
            <pc:sldMk cId="301277507" sldId="461"/>
            <ac:spMk id="6" creationId="{4CD1B612-D16C-4F70-8335-78480BFE8EC8}"/>
          </ac:spMkLst>
        </pc:spChg>
        <pc:spChg chg="del">
          <ac:chgData name="Kulinich Bohdan" userId="48e65c9f34e137d0" providerId="LiveId" clId="{F4F83B65-D864-493F-A8BC-B785BB61B9EC}" dt="2020-07-27T15:30:57.401" v="52" actId="478"/>
          <ac:spMkLst>
            <pc:docMk/>
            <pc:sldMk cId="301277507" sldId="461"/>
            <ac:spMk id="10" creationId="{2C2D1557-2605-4F30-ABB8-48431AD507A2}"/>
          </ac:spMkLst>
        </pc:spChg>
        <pc:spChg chg="del">
          <ac:chgData name="Kulinich Bohdan" userId="48e65c9f34e137d0" providerId="LiveId" clId="{F4F83B65-D864-493F-A8BC-B785BB61B9EC}" dt="2020-07-27T15:30:58.055" v="53" actId="478"/>
          <ac:spMkLst>
            <pc:docMk/>
            <pc:sldMk cId="301277507" sldId="461"/>
            <ac:spMk id="15" creationId="{C6954B7A-4A9E-446E-B576-C22C85824DA8}"/>
          </ac:spMkLst>
        </pc:spChg>
        <pc:spChg chg="add mod">
          <ac:chgData name="Kulinich Bohdan" userId="48e65c9f34e137d0" providerId="LiveId" clId="{F4F83B65-D864-493F-A8BC-B785BB61B9EC}" dt="2020-07-27T15:32:46.259" v="83" actId="1076"/>
          <ac:spMkLst>
            <pc:docMk/>
            <pc:sldMk cId="301277507" sldId="461"/>
            <ac:spMk id="18" creationId="{F07A322D-FBFB-4D1A-B24D-56144E8E57B8}"/>
          </ac:spMkLst>
        </pc:spChg>
        <pc:spChg chg="add mod">
          <ac:chgData name="Kulinich Bohdan" userId="48e65c9f34e137d0" providerId="LiveId" clId="{F4F83B65-D864-493F-A8BC-B785BB61B9EC}" dt="2020-07-27T15:32:46.259" v="83" actId="1076"/>
          <ac:spMkLst>
            <pc:docMk/>
            <pc:sldMk cId="301277507" sldId="461"/>
            <ac:spMk id="19" creationId="{1FD63B53-2C83-45F1-B1BE-33397277C7A5}"/>
          </ac:spMkLst>
        </pc:spChg>
        <pc:spChg chg="add mod">
          <ac:chgData name="Kulinich Bohdan" userId="48e65c9f34e137d0" providerId="LiveId" clId="{F4F83B65-D864-493F-A8BC-B785BB61B9EC}" dt="2020-07-27T15:32:46.259" v="83" actId="1076"/>
          <ac:spMkLst>
            <pc:docMk/>
            <pc:sldMk cId="301277507" sldId="461"/>
            <ac:spMk id="20" creationId="{C37887ED-FFE3-4433-8096-F1360D1FBA93}"/>
          </ac:spMkLst>
        </pc:spChg>
        <pc:spChg chg="add mod">
          <ac:chgData name="Kulinich Bohdan" userId="48e65c9f34e137d0" providerId="LiveId" clId="{F4F83B65-D864-493F-A8BC-B785BB61B9EC}" dt="2020-07-27T18:22:35.345" v="565" actId="1076"/>
          <ac:spMkLst>
            <pc:docMk/>
            <pc:sldMk cId="301277507" sldId="461"/>
            <ac:spMk id="21" creationId="{4AD3FE8A-A748-4DD8-A41C-905D958C5EFE}"/>
          </ac:spMkLst>
        </pc:spChg>
        <pc:spChg chg="add mod">
          <ac:chgData name="Kulinich Bohdan" userId="48e65c9f34e137d0" providerId="LiveId" clId="{F4F83B65-D864-493F-A8BC-B785BB61B9EC}" dt="2020-07-27T18:23:10.273" v="576" actId="14100"/>
          <ac:spMkLst>
            <pc:docMk/>
            <pc:sldMk cId="301277507" sldId="461"/>
            <ac:spMk id="22" creationId="{0126E456-DA58-4E8B-9E79-1706FCDBA5EB}"/>
          </ac:spMkLst>
        </pc:spChg>
        <pc:spChg chg="add mod">
          <ac:chgData name="Kulinich Bohdan" userId="48e65c9f34e137d0" providerId="LiveId" clId="{F4F83B65-D864-493F-A8BC-B785BB61B9EC}" dt="2020-07-27T18:23:42.075" v="589" actId="14100"/>
          <ac:spMkLst>
            <pc:docMk/>
            <pc:sldMk cId="301277507" sldId="461"/>
            <ac:spMk id="23" creationId="{270B9057-9D30-4096-90E5-90BB5D880A42}"/>
          </ac:spMkLst>
        </pc:spChg>
        <pc:spChg chg="add del mod">
          <ac:chgData name="Kulinich Bohdan" userId="48e65c9f34e137d0" providerId="LiveId" clId="{F4F83B65-D864-493F-A8BC-B785BB61B9EC}" dt="2020-07-27T18:24:11.823" v="592"/>
          <ac:spMkLst>
            <pc:docMk/>
            <pc:sldMk cId="301277507" sldId="461"/>
            <ac:spMk id="24" creationId="{82BD039E-7670-4F99-8D24-46D4E6B9084B}"/>
          </ac:spMkLst>
        </pc:spChg>
        <pc:spChg chg="add mod">
          <ac:chgData name="Kulinich Bohdan" userId="48e65c9f34e137d0" providerId="LiveId" clId="{F4F83B65-D864-493F-A8BC-B785BB61B9EC}" dt="2020-07-27T18:25:23.658" v="681" actId="1076"/>
          <ac:spMkLst>
            <pc:docMk/>
            <pc:sldMk cId="301277507" sldId="461"/>
            <ac:spMk id="25" creationId="{B48C9AC3-2540-4C96-B63C-26BB204D950F}"/>
          </ac:spMkLst>
        </pc:spChg>
        <pc:spChg chg="del">
          <ac:chgData name="Kulinich Bohdan" userId="48e65c9f34e137d0" providerId="LiveId" clId="{F4F83B65-D864-493F-A8BC-B785BB61B9EC}" dt="2020-07-27T15:30:56.900" v="51" actId="478"/>
          <ac:spMkLst>
            <pc:docMk/>
            <pc:sldMk cId="301277507" sldId="461"/>
            <ac:spMk id="27" creationId="{1A51042D-56EB-402B-80F1-689E77F7E096}"/>
          </ac:spMkLst>
        </pc:spChg>
        <pc:spChg chg="del">
          <ac:chgData name="Kulinich Bohdan" userId="48e65c9f34e137d0" providerId="LiveId" clId="{F4F83B65-D864-493F-A8BC-B785BB61B9EC}" dt="2020-07-27T15:30:56.383" v="50" actId="478"/>
          <ac:spMkLst>
            <pc:docMk/>
            <pc:sldMk cId="301277507" sldId="461"/>
            <ac:spMk id="65" creationId="{ABA347A4-65AA-4258-8688-72D4305BC36D}"/>
          </ac:spMkLst>
        </pc:spChg>
        <pc:grpChg chg="add del mod">
          <ac:chgData name="Kulinich Bohdan" userId="48e65c9f34e137d0" providerId="LiveId" clId="{F4F83B65-D864-493F-A8BC-B785BB61B9EC}" dt="2020-07-27T15:32:08.368" v="71" actId="165"/>
          <ac:grpSpMkLst>
            <pc:docMk/>
            <pc:sldMk cId="301277507" sldId="461"/>
            <ac:grpSpMk id="7" creationId="{92C87E7F-B9F7-41A7-AAB0-1E922BA9A9D2}"/>
          </ac:grpSpMkLst>
        </pc:grpChg>
        <pc:picChg chg="del">
          <ac:chgData name="Kulinich Bohdan" userId="48e65c9f34e137d0" providerId="LiveId" clId="{F4F83B65-D864-493F-A8BC-B785BB61B9EC}" dt="2020-07-27T15:30:58.403" v="54" actId="478"/>
          <ac:picMkLst>
            <pc:docMk/>
            <pc:sldMk cId="301277507" sldId="461"/>
            <ac:picMk id="16" creationId="{D266B20A-BDAF-436E-B5BC-BC2D437FEBD7}"/>
          </ac:picMkLst>
        </pc:picChg>
        <pc:cxnChg chg="add mod topLvl">
          <ac:chgData name="Kulinich Bohdan" userId="48e65c9f34e137d0" providerId="LiveId" clId="{F4F83B65-D864-493F-A8BC-B785BB61B9EC}" dt="2020-07-27T15:32:46.259" v="83" actId="1076"/>
          <ac:cxnSpMkLst>
            <pc:docMk/>
            <pc:sldMk cId="301277507" sldId="461"/>
            <ac:cxnSpMk id="5" creationId="{25369EFF-9C9E-4FD6-B063-FE3335F3C655}"/>
          </ac:cxnSpMkLst>
        </pc:cxnChg>
        <pc:cxnChg chg="add mod topLvl">
          <ac:chgData name="Kulinich Bohdan" userId="48e65c9f34e137d0" providerId="LiveId" clId="{F4F83B65-D864-493F-A8BC-B785BB61B9EC}" dt="2020-07-27T15:32:46.259" v="83" actId="1076"/>
          <ac:cxnSpMkLst>
            <pc:docMk/>
            <pc:sldMk cId="301277507" sldId="461"/>
            <ac:cxnSpMk id="12" creationId="{CDBCBD56-7AEB-467B-99EE-F67826D593C0}"/>
          </ac:cxnSpMkLst>
        </pc:cxnChg>
        <pc:cxnChg chg="add mod topLvl">
          <ac:chgData name="Kulinich Bohdan" userId="48e65c9f34e137d0" providerId="LiveId" clId="{F4F83B65-D864-493F-A8BC-B785BB61B9EC}" dt="2020-07-27T15:32:46.259" v="83" actId="1076"/>
          <ac:cxnSpMkLst>
            <pc:docMk/>
            <pc:sldMk cId="301277507" sldId="461"/>
            <ac:cxnSpMk id="13" creationId="{B6AEFB3D-7B26-47AF-AC82-3719E124F531}"/>
          </ac:cxnSpMkLst>
        </pc:cxnChg>
        <pc:cxnChg chg="add del mod">
          <ac:chgData name="Kulinich Bohdan" userId="48e65c9f34e137d0" providerId="LiveId" clId="{F4F83B65-D864-493F-A8BC-B785BB61B9EC}" dt="2020-07-27T15:31:48.415" v="67" actId="478"/>
          <ac:cxnSpMkLst>
            <pc:docMk/>
            <pc:sldMk cId="301277507" sldId="461"/>
            <ac:cxnSpMk id="14" creationId="{5D60F5B6-6658-40B5-85A3-6890249CFD5A}"/>
          </ac:cxnSpMkLst>
        </pc:cxnChg>
      </pc:sldChg>
      <pc:sldChg chg="addSp delSp modSp mod delAnim modAnim">
        <pc:chgData name="Kulinich Bohdan" userId="48e65c9f34e137d0" providerId="LiveId" clId="{F4F83B65-D864-493F-A8BC-B785BB61B9EC}" dt="2020-07-28T16:41:13.905" v="1939"/>
        <pc:sldMkLst>
          <pc:docMk/>
          <pc:sldMk cId="1503654187" sldId="462"/>
        </pc:sldMkLst>
        <pc:spChg chg="mod">
          <ac:chgData name="Kulinich Bohdan" userId="48e65c9f34e137d0" providerId="LiveId" clId="{F4F83B65-D864-493F-A8BC-B785BB61B9EC}" dt="2020-07-28T16:37:12.971" v="1834" actId="14100"/>
          <ac:spMkLst>
            <pc:docMk/>
            <pc:sldMk cId="1503654187" sldId="462"/>
            <ac:spMk id="6" creationId="{4CD1B612-D16C-4F70-8335-78480BFE8EC8}"/>
          </ac:spMkLst>
        </pc:spChg>
        <pc:spChg chg="add mod">
          <ac:chgData name="Kulinich Bohdan" userId="48e65c9f34e137d0" providerId="LiveId" clId="{F4F83B65-D864-493F-A8BC-B785BB61B9EC}" dt="2020-07-28T16:39:43.537" v="1910" actId="208"/>
          <ac:spMkLst>
            <pc:docMk/>
            <pc:sldMk cId="1503654187" sldId="462"/>
            <ac:spMk id="18" creationId="{CD5759BB-7AE6-4732-8972-6EF9D2BB1274}"/>
          </ac:spMkLst>
        </pc:spChg>
        <pc:spChg chg="add del">
          <ac:chgData name="Kulinich Bohdan" userId="48e65c9f34e137d0" providerId="LiveId" clId="{F4F83B65-D864-493F-A8BC-B785BB61B9EC}" dt="2020-07-28T16:39:23.588" v="1904" actId="22"/>
          <ac:spMkLst>
            <pc:docMk/>
            <pc:sldMk cId="1503654187" sldId="462"/>
            <ac:spMk id="20" creationId="{A2EC67E9-0833-4D30-98C9-1A0D76F3FDB2}"/>
          </ac:spMkLst>
        </pc:spChg>
        <pc:spChg chg="add mod">
          <ac:chgData name="Kulinich Bohdan" userId="48e65c9f34e137d0" providerId="LiveId" clId="{F4F83B65-D864-493F-A8BC-B785BB61B9EC}" dt="2020-07-28T16:39:43.537" v="1910" actId="208"/>
          <ac:spMkLst>
            <pc:docMk/>
            <pc:sldMk cId="1503654187" sldId="462"/>
            <ac:spMk id="22" creationId="{03E497E0-BA20-46E5-8B50-CE50E9BDA545}"/>
          </ac:spMkLst>
        </pc:spChg>
        <pc:spChg chg="add mod">
          <ac:chgData name="Kulinich Bohdan" userId="48e65c9f34e137d0" providerId="LiveId" clId="{F4F83B65-D864-493F-A8BC-B785BB61B9EC}" dt="2020-07-28T16:40:16.441" v="1919" actId="1076"/>
          <ac:spMkLst>
            <pc:docMk/>
            <pc:sldMk cId="1503654187" sldId="462"/>
            <ac:spMk id="24" creationId="{B8FFEEE4-A572-42D2-A3C8-F6C7415AA5B5}"/>
          </ac:spMkLst>
        </pc:spChg>
        <pc:spChg chg="add mod">
          <ac:chgData name="Kulinich Bohdan" userId="48e65c9f34e137d0" providerId="LiveId" clId="{F4F83B65-D864-493F-A8BC-B785BB61B9EC}" dt="2020-07-28T16:40:22.233" v="1923" actId="20577"/>
          <ac:spMkLst>
            <pc:docMk/>
            <pc:sldMk cId="1503654187" sldId="462"/>
            <ac:spMk id="26" creationId="{E6EB4BD5-B390-40E9-8480-6A638EED9630}"/>
          </ac:spMkLst>
        </pc:spChg>
        <pc:spChg chg="add mod">
          <ac:chgData name="Kulinich Bohdan" userId="48e65c9f34e137d0" providerId="LiveId" clId="{F4F83B65-D864-493F-A8BC-B785BB61B9EC}" dt="2020-07-28T16:40:30.895" v="1927" actId="1076"/>
          <ac:spMkLst>
            <pc:docMk/>
            <pc:sldMk cId="1503654187" sldId="462"/>
            <ac:spMk id="28" creationId="{9A2FF19B-35DF-48E4-BFDB-6E62F59B8FE2}"/>
          </ac:spMkLst>
        </pc:spChg>
        <pc:spChg chg="add mod">
          <ac:chgData name="Kulinich Bohdan" userId="48e65c9f34e137d0" providerId="LiveId" clId="{F4F83B65-D864-493F-A8BC-B785BB61B9EC}" dt="2020-07-28T16:40:35.750" v="1930" actId="20577"/>
          <ac:spMkLst>
            <pc:docMk/>
            <pc:sldMk cId="1503654187" sldId="462"/>
            <ac:spMk id="30" creationId="{DE2AE719-D1FE-4EFC-994C-C8F8A79C0BE7}"/>
          </ac:spMkLst>
        </pc:spChg>
        <pc:spChg chg="add mod">
          <ac:chgData name="Kulinich Bohdan" userId="48e65c9f34e137d0" providerId="LiveId" clId="{F4F83B65-D864-493F-A8BC-B785BB61B9EC}" dt="2020-07-28T16:40:41.241" v="1933" actId="20577"/>
          <ac:spMkLst>
            <pc:docMk/>
            <pc:sldMk cId="1503654187" sldId="462"/>
            <ac:spMk id="32" creationId="{753C7310-F3C6-4DDB-9021-09D84492C874}"/>
          </ac:spMkLst>
        </pc:spChg>
        <pc:spChg chg="add mod">
          <ac:chgData name="Kulinich Bohdan" userId="48e65c9f34e137d0" providerId="LiveId" clId="{F4F83B65-D864-493F-A8BC-B785BB61B9EC}" dt="2020-07-28T16:40:49.382" v="1936" actId="20577"/>
          <ac:spMkLst>
            <pc:docMk/>
            <pc:sldMk cId="1503654187" sldId="462"/>
            <ac:spMk id="34" creationId="{A96C707E-23D7-460D-A72E-D44F481BCAE9}"/>
          </ac:spMkLst>
        </pc:spChg>
        <pc:spChg chg="mod">
          <ac:chgData name="Kulinich Bohdan" userId="48e65c9f34e137d0" providerId="LiveId" clId="{F4F83B65-D864-493F-A8BC-B785BB61B9EC}" dt="2020-07-28T16:36:51.750" v="1805" actId="20577"/>
          <ac:spMkLst>
            <pc:docMk/>
            <pc:sldMk cId="1503654187" sldId="462"/>
            <ac:spMk id="51" creationId="{86BC9140-E395-435D-A852-213A1317C46C}"/>
          </ac:spMkLst>
        </pc:spChg>
        <pc:picChg chg="add del mod">
          <ac:chgData name="Kulinich Bohdan" userId="48e65c9f34e137d0" providerId="LiveId" clId="{F4F83B65-D864-493F-A8BC-B785BB61B9EC}" dt="2020-07-28T16:40:51.437" v="1937" actId="478"/>
          <ac:picMkLst>
            <pc:docMk/>
            <pc:sldMk cId="1503654187" sldId="462"/>
            <ac:picMk id="5" creationId="{F650D7F3-3843-4E66-9E85-FB8A0C4AC93B}"/>
          </ac:picMkLst>
        </pc:picChg>
        <pc:picChg chg="del">
          <ac:chgData name="Kulinich Bohdan" userId="48e65c9f34e137d0" providerId="LiveId" clId="{F4F83B65-D864-493F-A8BC-B785BB61B9EC}" dt="2020-07-28T16:37:17.376" v="1835" actId="478"/>
          <ac:picMkLst>
            <pc:docMk/>
            <pc:sldMk cId="1503654187" sldId="462"/>
            <ac:picMk id="17" creationId="{BD7AEADA-D379-4498-A792-48D005AFF9EB}"/>
          </ac:picMkLst>
        </pc:picChg>
        <pc:cxnChg chg="add mod">
          <ac:chgData name="Kulinich Bohdan" userId="48e65c9f34e137d0" providerId="LiveId" clId="{F4F83B65-D864-493F-A8BC-B785BB61B9EC}" dt="2020-07-28T16:39:39.406" v="1909" actId="208"/>
          <ac:cxnSpMkLst>
            <pc:docMk/>
            <pc:sldMk cId="1503654187" sldId="462"/>
            <ac:cxnSpMk id="10" creationId="{BFF1801C-AC44-4823-9FF5-528B1DCE036D}"/>
          </ac:cxnSpMkLst>
        </pc:cxnChg>
        <pc:cxnChg chg="add mod">
          <ac:chgData name="Kulinich Bohdan" userId="48e65c9f34e137d0" providerId="LiveId" clId="{F4F83B65-D864-493F-A8BC-B785BB61B9EC}" dt="2020-07-28T16:38:23.895" v="1886" actId="14100"/>
          <ac:cxnSpMkLst>
            <pc:docMk/>
            <pc:sldMk cId="1503654187" sldId="462"/>
            <ac:cxnSpMk id="12" creationId="{1E78F277-6A1C-4EC9-B19C-BCAFF6EE42A4}"/>
          </ac:cxnSpMkLst>
        </pc:cxnChg>
        <pc:cxnChg chg="add mod">
          <ac:chgData name="Kulinich Bohdan" userId="48e65c9f34e137d0" providerId="LiveId" clId="{F4F83B65-D864-493F-A8BC-B785BB61B9EC}" dt="2020-07-28T16:38:47.220" v="1894" actId="14100"/>
          <ac:cxnSpMkLst>
            <pc:docMk/>
            <pc:sldMk cId="1503654187" sldId="462"/>
            <ac:cxnSpMk id="16" creationId="{3DA85BFA-678B-4DB0-A554-9D7C77680BE0}"/>
          </ac:cxnSpMkLst>
        </pc:cxnChg>
      </pc:sldChg>
      <pc:sldChg chg="add">
        <pc:chgData name="Kulinich Bohdan" userId="48e65c9f34e137d0" providerId="LiveId" clId="{F4F83B65-D864-493F-A8BC-B785BB61B9EC}" dt="2020-07-27T15:26:29.135" v="3" actId="22"/>
        <pc:sldMkLst>
          <pc:docMk/>
          <pc:sldMk cId="752518231" sldId="463"/>
        </pc:sldMkLst>
      </pc:sldChg>
      <pc:sldChg chg="add">
        <pc:chgData name="Kulinich Bohdan" userId="48e65c9f34e137d0" providerId="LiveId" clId="{F4F83B65-D864-493F-A8BC-B785BB61B9EC}" dt="2020-07-27T15:27:00.386" v="4" actId="22"/>
        <pc:sldMkLst>
          <pc:docMk/>
          <pc:sldMk cId="2897568110" sldId="464"/>
        </pc:sldMkLst>
      </pc:sldChg>
      <pc:sldChg chg="addSp delSp modSp add mod delAnim modAnim">
        <pc:chgData name="Kulinich Bohdan" userId="48e65c9f34e137d0" providerId="LiveId" clId="{F4F83B65-D864-493F-A8BC-B785BB61B9EC}" dt="2020-07-28T02:59:22.597" v="766" actId="20577"/>
        <pc:sldMkLst>
          <pc:docMk/>
          <pc:sldMk cId="658862367" sldId="465"/>
        </pc:sldMkLst>
        <pc:spChg chg="mod">
          <ac:chgData name="Kulinich Bohdan" userId="48e65c9f34e137d0" providerId="LiveId" clId="{F4F83B65-D864-493F-A8BC-B785BB61B9EC}" dt="2020-07-27T17:20:55.845" v="512" actId="20577"/>
          <ac:spMkLst>
            <pc:docMk/>
            <pc:sldMk cId="658862367" sldId="465"/>
            <ac:spMk id="6" creationId="{4CD1B612-D16C-4F70-8335-78480BFE8EC8}"/>
          </ac:spMkLst>
        </pc:spChg>
        <pc:spChg chg="del">
          <ac:chgData name="Kulinich Bohdan" userId="48e65c9f34e137d0" providerId="LiveId" clId="{F4F83B65-D864-493F-A8BC-B785BB61B9EC}" dt="2020-07-27T17:20:07.671" v="420" actId="478"/>
          <ac:spMkLst>
            <pc:docMk/>
            <pc:sldMk cId="658862367" sldId="465"/>
            <ac:spMk id="22" creationId="{1231BF00-305F-432F-8F4E-EEE7A44B3A7E}"/>
          </ac:spMkLst>
        </pc:spChg>
        <pc:spChg chg="del">
          <ac:chgData name="Kulinich Bohdan" userId="48e65c9f34e137d0" providerId="LiveId" clId="{F4F83B65-D864-493F-A8BC-B785BB61B9EC}" dt="2020-07-27T17:20:10.046" v="422" actId="478"/>
          <ac:spMkLst>
            <pc:docMk/>
            <pc:sldMk cId="658862367" sldId="465"/>
            <ac:spMk id="26" creationId="{153E7AF0-9995-4614-A0DE-93A10C8C59F6}"/>
          </ac:spMkLst>
        </pc:spChg>
        <pc:spChg chg="add mod">
          <ac:chgData name="Kulinich Bohdan" userId="48e65c9f34e137d0" providerId="LiveId" clId="{F4F83B65-D864-493F-A8BC-B785BB61B9EC}" dt="2020-07-27T17:28:41.536" v="533" actId="1076"/>
          <ac:spMkLst>
            <pc:docMk/>
            <pc:sldMk cId="658862367" sldId="465"/>
            <ac:spMk id="30" creationId="{07ED5406-014B-4D52-A06C-6421A1DBE23F}"/>
          </ac:spMkLst>
        </pc:spChg>
        <pc:spChg chg="add mod">
          <ac:chgData name="Kulinich Bohdan" userId="48e65c9f34e137d0" providerId="LiveId" clId="{F4F83B65-D864-493F-A8BC-B785BB61B9EC}" dt="2020-07-27T17:28:33.704" v="532" actId="1076"/>
          <ac:spMkLst>
            <pc:docMk/>
            <pc:sldMk cId="658862367" sldId="465"/>
            <ac:spMk id="31" creationId="{8C856681-E9BB-413C-AA59-7B362435F2F2}"/>
          </ac:spMkLst>
        </pc:spChg>
        <pc:spChg chg="del">
          <ac:chgData name="Kulinich Bohdan" userId="48e65c9f34e137d0" providerId="LiveId" clId="{F4F83B65-D864-493F-A8BC-B785BB61B9EC}" dt="2020-07-27T17:20:07.671" v="420" actId="478"/>
          <ac:spMkLst>
            <pc:docMk/>
            <pc:sldMk cId="658862367" sldId="465"/>
            <ac:spMk id="32" creationId="{4ECAFEF9-6CD6-4105-BB4A-3329634BDF7B}"/>
          </ac:spMkLst>
        </pc:spChg>
        <pc:spChg chg="add mod">
          <ac:chgData name="Kulinich Bohdan" userId="48e65c9f34e137d0" providerId="LiveId" clId="{F4F83B65-D864-493F-A8BC-B785BB61B9EC}" dt="2020-07-27T17:28:33.704" v="532" actId="1076"/>
          <ac:spMkLst>
            <pc:docMk/>
            <pc:sldMk cId="658862367" sldId="465"/>
            <ac:spMk id="34" creationId="{F85626DC-7FC2-453F-A556-77D766E8E753}"/>
          </ac:spMkLst>
        </pc:spChg>
        <pc:spChg chg="add mod">
          <ac:chgData name="Kulinich Bohdan" userId="48e65c9f34e137d0" providerId="LiveId" clId="{F4F83B65-D864-493F-A8BC-B785BB61B9EC}" dt="2020-07-27T17:28:45.662" v="534" actId="1076"/>
          <ac:spMkLst>
            <pc:docMk/>
            <pc:sldMk cId="658862367" sldId="465"/>
            <ac:spMk id="35" creationId="{308830F2-C4F0-416B-867E-F5DDB2EF8E02}"/>
          </ac:spMkLst>
        </pc:spChg>
        <pc:spChg chg="add mod">
          <ac:chgData name="Kulinich Bohdan" userId="48e65c9f34e137d0" providerId="LiveId" clId="{F4F83B65-D864-493F-A8BC-B785BB61B9EC}" dt="2020-07-27T17:28:33.704" v="532" actId="1076"/>
          <ac:spMkLst>
            <pc:docMk/>
            <pc:sldMk cId="658862367" sldId="465"/>
            <ac:spMk id="36" creationId="{B204878C-F527-4F6C-B304-E95A2D5D35DD}"/>
          </ac:spMkLst>
        </pc:spChg>
        <pc:spChg chg="add mod">
          <ac:chgData name="Kulinich Bohdan" userId="48e65c9f34e137d0" providerId="LiveId" clId="{F4F83B65-D864-493F-A8BC-B785BB61B9EC}" dt="2020-07-27T17:28:33.704" v="532" actId="1076"/>
          <ac:spMkLst>
            <pc:docMk/>
            <pc:sldMk cId="658862367" sldId="465"/>
            <ac:spMk id="37" creationId="{DA958A14-610D-473F-ACA5-2C8205BFD0A4}"/>
          </ac:spMkLst>
        </pc:spChg>
        <pc:spChg chg="add mod">
          <ac:chgData name="Kulinich Bohdan" userId="48e65c9f34e137d0" providerId="LiveId" clId="{F4F83B65-D864-493F-A8BC-B785BB61B9EC}" dt="2020-07-27T17:29:20.731" v="542" actId="14100"/>
          <ac:spMkLst>
            <pc:docMk/>
            <pc:sldMk cId="658862367" sldId="465"/>
            <ac:spMk id="41" creationId="{233DCDA1-1E4B-479D-A26E-0C17CDD265C2}"/>
          </ac:spMkLst>
        </pc:spChg>
        <pc:spChg chg="add mod">
          <ac:chgData name="Kulinich Bohdan" userId="48e65c9f34e137d0" providerId="LiveId" clId="{F4F83B65-D864-493F-A8BC-B785BB61B9EC}" dt="2020-07-27T17:30:03.689" v="552" actId="1076"/>
          <ac:spMkLst>
            <pc:docMk/>
            <pc:sldMk cId="658862367" sldId="465"/>
            <ac:spMk id="42" creationId="{09F8E19B-75B8-4ACD-82D5-A52614E9AAF0}"/>
          </ac:spMkLst>
        </pc:spChg>
        <pc:spChg chg="del">
          <ac:chgData name="Kulinich Bohdan" userId="48e65c9f34e137d0" providerId="LiveId" clId="{F4F83B65-D864-493F-A8BC-B785BB61B9EC}" dt="2020-07-27T17:20:07.671" v="420" actId="478"/>
          <ac:spMkLst>
            <pc:docMk/>
            <pc:sldMk cId="658862367" sldId="465"/>
            <ac:spMk id="45" creationId="{6653F56D-26A5-4296-B150-19C337139016}"/>
          </ac:spMkLst>
        </pc:spChg>
        <pc:spChg chg="del">
          <ac:chgData name="Kulinich Bohdan" userId="48e65c9f34e137d0" providerId="LiveId" clId="{F4F83B65-D864-493F-A8BC-B785BB61B9EC}" dt="2020-07-27T17:20:09.218" v="421" actId="478"/>
          <ac:spMkLst>
            <pc:docMk/>
            <pc:sldMk cId="658862367" sldId="465"/>
            <ac:spMk id="46" creationId="{1433E38C-3FE4-4D1D-8A1D-C1CF81CFC2D0}"/>
          </ac:spMkLst>
        </pc:spChg>
        <pc:spChg chg="del">
          <ac:chgData name="Kulinich Bohdan" userId="48e65c9f34e137d0" providerId="LiveId" clId="{F4F83B65-D864-493F-A8BC-B785BB61B9EC}" dt="2020-07-27T17:20:07.671" v="420" actId="478"/>
          <ac:spMkLst>
            <pc:docMk/>
            <pc:sldMk cId="658862367" sldId="465"/>
            <ac:spMk id="48" creationId="{9E020A23-656B-4784-815E-D876AB450C16}"/>
          </ac:spMkLst>
        </pc:spChg>
        <pc:spChg chg="del">
          <ac:chgData name="Kulinich Bohdan" userId="48e65c9f34e137d0" providerId="LiveId" clId="{F4F83B65-D864-493F-A8BC-B785BB61B9EC}" dt="2020-07-27T17:20:07.671" v="420" actId="478"/>
          <ac:spMkLst>
            <pc:docMk/>
            <pc:sldMk cId="658862367" sldId="465"/>
            <ac:spMk id="49" creationId="{CF3098EF-9047-4647-ADD5-66221C04F97D}"/>
          </ac:spMkLst>
        </pc:spChg>
        <pc:spChg chg="del">
          <ac:chgData name="Kulinich Bohdan" userId="48e65c9f34e137d0" providerId="LiveId" clId="{F4F83B65-D864-493F-A8BC-B785BB61B9EC}" dt="2020-07-27T17:20:07.671" v="420" actId="478"/>
          <ac:spMkLst>
            <pc:docMk/>
            <pc:sldMk cId="658862367" sldId="465"/>
            <ac:spMk id="50" creationId="{83BEE9D6-4734-473C-806F-7588BC3F2B19}"/>
          </ac:spMkLst>
        </pc:spChg>
        <pc:spChg chg="mod">
          <ac:chgData name="Kulinich Bohdan" userId="48e65c9f34e137d0" providerId="LiveId" clId="{F4F83B65-D864-493F-A8BC-B785BB61B9EC}" dt="2020-07-28T02:59:22.597" v="766" actId="20577"/>
          <ac:spMkLst>
            <pc:docMk/>
            <pc:sldMk cId="658862367" sldId="465"/>
            <ac:spMk id="51" creationId="{86BC9140-E395-435D-A852-213A1317C46C}"/>
          </ac:spMkLst>
        </pc:spChg>
        <pc:grpChg chg="del">
          <ac:chgData name="Kulinich Bohdan" userId="48e65c9f34e137d0" providerId="LiveId" clId="{F4F83B65-D864-493F-A8BC-B785BB61B9EC}" dt="2020-07-27T17:20:07.671" v="420" actId="478"/>
          <ac:grpSpMkLst>
            <pc:docMk/>
            <pc:sldMk cId="658862367" sldId="465"/>
            <ac:grpSpMk id="23" creationId="{E907829E-759E-483C-9605-F538EEB2EC33}"/>
          </ac:grpSpMkLst>
        </pc:grpChg>
        <pc:picChg chg="mod modVis">
          <ac:chgData name="Kulinich Bohdan" userId="48e65c9f34e137d0" providerId="LiveId" clId="{F4F83B65-D864-493F-A8BC-B785BB61B9EC}" dt="2020-07-27T17:30:36.584" v="555" actId="14429"/>
          <ac:picMkLst>
            <pc:docMk/>
            <pc:sldMk cId="658862367" sldId="465"/>
            <ac:picMk id="17" creationId="{BD7AEADA-D379-4498-A792-48D005AFF9EB}"/>
          </ac:picMkLst>
        </pc:picChg>
        <pc:picChg chg="add del mod ord">
          <ac:chgData name="Kulinich Bohdan" userId="48e65c9f34e137d0" providerId="LiveId" clId="{F4F83B65-D864-493F-A8BC-B785BB61B9EC}" dt="2020-07-27T17:28:11.438" v="526" actId="478"/>
          <ac:picMkLst>
            <pc:docMk/>
            <pc:sldMk cId="658862367" sldId="465"/>
            <ac:picMk id="38" creationId="{2AD89AC1-EBB8-4520-BB95-04859B27C18A}"/>
          </ac:picMkLst>
        </pc:picChg>
        <pc:cxnChg chg="del">
          <ac:chgData name="Kulinich Bohdan" userId="48e65c9f34e137d0" providerId="LiveId" clId="{F4F83B65-D864-493F-A8BC-B785BB61B9EC}" dt="2020-07-27T17:20:09.218" v="421" actId="478"/>
          <ac:cxnSpMkLst>
            <pc:docMk/>
            <pc:sldMk cId="658862367" sldId="465"/>
            <ac:cxnSpMk id="18" creationId="{BAA45514-38AB-4FFD-9C0E-5AC749A16457}"/>
          </ac:cxnSpMkLst>
        </pc:cxnChg>
        <pc:cxnChg chg="del">
          <ac:chgData name="Kulinich Bohdan" userId="48e65c9f34e137d0" providerId="LiveId" clId="{F4F83B65-D864-493F-A8BC-B785BB61B9EC}" dt="2020-07-27T17:20:07.671" v="420" actId="478"/>
          <ac:cxnSpMkLst>
            <pc:docMk/>
            <pc:sldMk cId="658862367" sldId="465"/>
            <ac:cxnSpMk id="19" creationId="{A90646C5-5753-4A43-8F22-8579FA7EBB6F}"/>
          </ac:cxnSpMkLst>
        </pc:cxnChg>
        <pc:cxnChg chg="del">
          <ac:chgData name="Kulinich Bohdan" userId="48e65c9f34e137d0" providerId="LiveId" clId="{F4F83B65-D864-493F-A8BC-B785BB61B9EC}" dt="2020-07-27T17:20:09.218" v="421" actId="478"/>
          <ac:cxnSpMkLst>
            <pc:docMk/>
            <pc:sldMk cId="658862367" sldId="465"/>
            <ac:cxnSpMk id="27" creationId="{555B0877-5889-4F7A-97B9-DC5E106DA186}"/>
          </ac:cxnSpMkLst>
        </pc:cxnChg>
        <pc:cxnChg chg="add mod">
          <ac:chgData name="Kulinich Bohdan" userId="48e65c9f34e137d0" providerId="LiveId" clId="{F4F83B65-D864-493F-A8BC-B785BB61B9EC}" dt="2020-07-27T17:29:14.399" v="540" actId="1076"/>
          <ac:cxnSpMkLst>
            <pc:docMk/>
            <pc:sldMk cId="658862367" sldId="465"/>
            <ac:cxnSpMk id="28" creationId="{F12C7BC1-A9A9-4D21-BE41-0AC48A350FD0}"/>
          </ac:cxnSpMkLst>
        </pc:cxnChg>
        <pc:cxnChg chg="add mod">
          <ac:chgData name="Kulinich Bohdan" userId="48e65c9f34e137d0" providerId="LiveId" clId="{F4F83B65-D864-493F-A8BC-B785BB61B9EC}" dt="2020-07-27T17:28:33.704" v="532" actId="1076"/>
          <ac:cxnSpMkLst>
            <pc:docMk/>
            <pc:sldMk cId="658862367" sldId="465"/>
            <ac:cxnSpMk id="29" creationId="{910F1E21-3022-4578-89FA-A1DE1CA8DDA4}"/>
          </ac:cxnSpMkLst>
        </pc:cxnChg>
        <pc:cxnChg chg="del">
          <ac:chgData name="Kulinich Bohdan" userId="48e65c9f34e137d0" providerId="LiveId" clId="{F4F83B65-D864-493F-A8BC-B785BB61B9EC}" dt="2020-07-27T17:20:07.671" v="420" actId="478"/>
          <ac:cxnSpMkLst>
            <pc:docMk/>
            <pc:sldMk cId="658862367" sldId="465"/>
            <ac:cxnSpMk id="33" creationId="{70258B96-B32F-4DB7-95C9-B35CBF011FE7}"/>
          </ac:cxnSpMkLst>
        </pc:cxnChg>
        <pc:cxnChg chg="del">
          <ac:chgData name="Kulinich Bohdan" userId="48e65c9f34e137d0" providerId="LiveId" clId="{F4F83B65-D864-493F-A8BC-B785BB61B9EC}" dt="2020-07-27T17:20:07.671" v="420" actId="478"/>
          <ac:cxnSpMkLst>
            <pc:docMk/>
            <pc:sldMk cId="658862367" sldId="465"/>
            <ac:cxnSpMk id="39" creationId="{C6141337-FB96-41A3-B41C-0E1CA22EBB83}"/>
          </ac:cxnSpMkLst>
        </pc:cxnChg>
      </pc:sldChg>
      <pc:sldChg chg="addSp delSp modSp add del mod delAnim modAnim">
        <pc:chgData name="Kulinich Bohdan" userId="48e65c9f34e137d0" providerId="LiveId" clId="{F4F83B65-D864-493F-A8BC-B785BB61B9EC}" dt="2020-07-27T17:02:06.697" v="379" actId="47"/>
        <pc:sldMkLst>
          <pc:docMk/>
          <pc:sldMk cId="778025074" sldId="465"/>
        </pc:sldMkLst>
        <pc:spChg chg="mod topLvl">
          <ac:chgData name="Kulinich Bohdan" userId="48e65c9f34e137d0" providerId="LiveId" clId="{F4F83B65-D864-493F-A8BC-B785BB61B9EC}" dt="2020-07-27T17:02:04.262" v="378" actId="165"/>
          <ac:spMkLst>
            <pc:docMk/>
            <pc:sldMk cId="778025074" sldId="465"/>
            <ac:spMk id="67" creationId="{9539B28B-0D63-43EA-8D0B-74BFCF7A1ED4}"/>
          </ac:spMkLst>
        </pc:spChg>
        <pc:spChg chg="mod topLvl">
          <ac:chgData name="Kulinich Bohdan" userId="48e65c9f34e137d0" providerId="LiveId" clId="{F4F83B65-D864-493F-A8BC-B785BB61B9EC}" dt="2020-07-27T17:02:04.262" v="378" actId="165"/>
          <ac:spMkLst>
            <pc:docMk/>
            <pc:sldMk cId="778025074" sldId="465"/>
            <ac:spMk id="68" creationId="{A5D20398-5E8A-41A8-B00D-FFA291AE4BF7}"/>
          </ac:spMkLst>
        </pc:spChg>
        <pc:spChg chg="del">
          <ac:chgData name="Kulinich Bohdan" userId="48e65c9f34e137d0" providerId="LiveId" clId="{F4F83B65-D864-493F-A8BC-B785BB61B9EC}" dt="2020-07-27T17:01:19.197" v="368" actId="478"/>
          <ac:spMkLst>
            <pc:docMk/>
            <pc:sldMk cId="778025074" sldId="465"/>
            <ac:spMk id="74" creationId="{2CB3EF97-312A-4BA5-A94E-E2F2EEDF55B5}"/>
          </ac:spMkLst>
        </pc:spChg>
        <pc:grpChg chg="add del mod">
          <ac:chgData name="Kulinich Bohdan" userId="48e65c9f34e137d0" providerId="LiveId" clId="{F4F83B65-D864-493F-A8BC-B785BB61B9EC}" dt="2020-07-27T17:02:04.262" v="378" actId="165"/>
          <ac:grpSpMkLst>
            <pc:docMk/>
            <pc:sldMk cId="778025074" sldId="465"/>
            <ac:grpSpMk id="65" creationId="{FBEE3721-6989-4580-8C6F-5FF973ECF078}"/>
          </ac:grpSpMkLst>
        </pc:grpChg>
        <pc:picChg chg="del mod">
          <ac:chgData name="Kulinich Bohdan" userId="48e65c9f34e137d0" providerId="LiveId" clId="{F4F83B65-D864-493F-A8BC-B785BB61B9EC}" dt="2020-07-27T17:01:36.533" v="371" actId="478"/>
          <ac:picMkLst>
            <pc:docMk/>
            <pc:sldMk cId="778025074" sldId="465"/>
            <ac:picMk id="9" creationId="{29F39ECD-373A-4E62-A449-C57483EE407E}"/>
          </ac:picMkLst>
        </pc:picChg>
        <pc:cxnChg chg="del">
          <ac:chgData name="Kulinich Bohdan" userId="48e65c9f34e137d0" providerId="LiveId" clId="{F4F83B65-D864-493F-A8BC-B785BB61B9EC}" dt="2020-07-27T17:01:26.147" v="369" actId="478"/>
          <ac:cxnSpMkLst>
            <pc:docMk/>
            <pc:sldMk cId="778025074" sldId="465"/>
            <ac:cxnSpMk id="54" creationId="{5C13F2E6-7BFB-4BE8-99D2-0EAA2A05D529}"/>
          </ac:cxnSpMkLst>
        </pc:cxnChg>
      </pc:sldChg>
      <pc:sldChg chg="addSp delSp modSp add mod modTransition delAnim modAnim">
        <pc:chgData name="Kulinich Bohdan" userId="48e65c9f34e137d0" providerId="LiveId" clId="{F4F83B65-D864-493F-A8BC-B785BB61B9EC}" dt="2020-07-28T15:36:33.191" v="1523" actId="113"/>
        <pc:sldMkLst>
          <pc:docMk/>
          <pc:sldMk cId="3050840571" sldId="466"/>
        </pc:sldMkLst>
        <pc:spChg chg="add mod">
          <ac:chgData name="Kulinich Bohdan" userId="48e65c9f34e137d0" providerId="LiveId" clId="{F4F83B65-D864-493F-A8BC-B785BB61B9EC}" dt="2020-07-28T15:13:17.983" v="1192" actId="1076"/>
          <ac:spMkLst>
            <pc:docMk/>
            <pc:sldMk cId="3050840571" sldId="466"/>
            <ac:spMk id="2" creationId="{C70EBD61-14E0-4B71-A9F5-F1A10F52C773}"/>
          </ac:spMkLst>
        </pc:spChg>
        <pc:spChg chg="add mod">
          <ac:chgData name="Kulinich Bohdan" userId="48e65c9f34e137d0" providerId="LiveId" clId="{F4F83B65-D864-493F-A8BC-B785BB61B9EC}" dt="2020-07-28T15:36:33.191" v="1523" actId="113"/>
          <ac:spMkLst>
            <pc:docMk/>
            <pc:sldMk cId="3050840571" sldId="466"/>
            <ac:spMk id="5" creationId="{C9212FF6-ED43-4F08-828D-122ACF527A89}"/>
          </ac:spMkLst>
        </pc:spChg>
        <pc:spChg chg="del mod">
          <ac:chgData name="Kulinich Bohdan" userId="48e65c9f34e137d0" providerId="LiveId" clId="{F4F83B65-D864-493F-A8BC-B785BB61B9EC}" dt="2020-07-28T03:36:30.942" v="891" actId="478"/>
          <ac:spMkLst>
            <pc:docMk/>
            <pc:sldMk cId="3050840571" sldId="466"/>
            <ac:spMk id="6" creationId="{4CD1B612-D16C-4F70-8335-78480BFE8EC8}"/>
          </ac:spMkLst>
        </pc:spChg>
        <pc:spChg chg="add mod">
          <ac:chgData name="Kulinich Bohdan" userId="48e65c9f34e137d0" providerId="LiveId" clId="{F4F83B65-D864-493F-A8BC-B785BB61B9EC}" dt="2020-07-28T03:35:56.343" v="881"/>
          <ac:spMkLst>
            <pc:docMk/>
            <pc:sldMk cId="3050840571" sldId="466"/>
            <ac:spMk id="24" creationId="{8B5D06C8-2074-4870-A69E-3FC0F48DB9F2}"/>
          </ac:spMkLst>
        </pc:spChg>
        <pc:spChg chg="add mod">
          <ac:chgData name="Kulinich Bohdan" userId="48e65c9f34e137d0" providerId="LiveId" clId="{F4F83B65-D864-493F-A8BC-B785BB61B9EC}" dt="2020-07-28T03:43:11.484" v="974" actId="1076"/>
          <ac:spMkLst>
            <pc:docMk/>
            <pc:sldMk cId="3050840571" sldId="466"/>
            <ac:spMk id="27" creationId="{9D83E53A-D3F7-4BF4-8BAE-8DDB769164B4}"/>
          </ac:spMkLst>
        </pc:spChg>
        <pc:picChg chg="del">
          <ac:chgData name="Kulinich Bohdan" userId="48e65c9f34e137d0" providerId="LiveId" clId="{F4F83B65-D864-493F-A8BC-B785BB61B9EC}" dt="2020-07-28T03:31:55.975" v="841" actId="478"/>
          <ac:picMkLst>
            <pc:docMk/>
            <pc:sldMk cId="3050840571" sldId="466"/>
            <ac:picMk id="17" creationId="{BD7AEADA-D379-4498-A792-48D005AFF9EB}"/>
          </ac:picMkLst>
        </pc:picChg>
        <pc:picChg chg="mod">
          <ac:chgData name="Kulinich Bohdan" userId="48e65c9f34e137d0" providerId="LiveId" clId="{F4F83B65-D864-493F-A8BC-B785BB61B9EC}" dt="2020-07-28T15:13:11.562" v="1191" actId="1076"/>
          <ac:picMkLst>
            <pc:docMk/>
            <pc:sldMk cId="3050840571" sldId="466"/>
            <ac:picMk id="21" creationId="{7AEEE16D-E918-4B95-BB5F-EB21F2B4A37C}"/>
          </ac:picMkLst>
        </pc:picChg>
        <pc:picChg chg="add mod">
          <ac:chgData name="Kulinich Bohdan" userId="48e65c9f34e137d0" providerId="LiveId" clId="{F4F83B65-D864-493F-A8BC-B785BB61B9EC}" dt="2020-07-28T03:35:56.343" v="881"/>
          <ac:picMkLst>
            <pc:docMk/>
            <pc:sldMk cId="3050840571" sldId="466"/>
            <ac:picMk id="23" creationId="{C15F9109-7704-4CB9-95D9-28BC057175C3}"/>
          </ac:picMkLst>
        </pc:picChg>
      </pc:sldChg>
      <pc:sldChg chg="addSp delSp modSp add mod modTransition modAnim">
        <pc:chgData name="Kulinich Bohdan" userId="48e65c9f34e137d0" providerId="LiveId" clId="{F4F83B65-D864-493F-A8BC-B785BB61B9EC}" dt="2020-07-28T15:37:11.417" v="1572" actId="113"/>
        <pc:sldMkLst>
          <pc:docMk/>
          <pc:sldMk cId="2170853045" sldId="467"/>
        </pc:sldMkLst>
        <pc:spChg chg="del">
          <ac:chgData name="Kulinich Bohdan" userId="48e65c9f34e137d0" providerId="LiveId" clId="{F4F83B65-D864-493F-A8BC-B785BB61B9EC}" dt="2020-07-28T15:13:23.856" v="1193" actId="478"/>
          <ac:spMkLst>
            <pc:docMk/>
            <pc:sldMk cId="2170853045" sldId="467"/>
            <ac:spMk id="2" creationId="{C70EBD61-14E0-4B71-A9F5-F1A10F52C773}"/>
          </ac:spMkLst>
        </pc:spChg>
        <pc:spChg chg="del">
          <ac:chgData name="Kulinich Bohdan" userId="48e65c9f34e137d0" providerId="LiveId" clId="{F4F83B65-D864-493F-A8BC-B785BB61B9EC}" dt="2020-07-28T15:13:23.856" v="1193" actId="478"/>
          <ac:spMkLst>
            <pc:docMk/>
            <pc:sldMk cId="2170853045" sldId="467"/>
            <ac:spMk id="5" creationId="{C9212FF6-ED43-4F08-828D-122ACF527A89}"/>
          </ac:spMkLst>
        </pc:spChg>
        <pc:spChg chg="add mod ord">
          <ac:chgData name="Kulinich Bohdan" userId="48e65c9f34e137d0" providerId="LiveId" clId="{F4F83B65-D864-493F-A8BC-B785BB61B9EC}" dt="2020-07-28T15:12:14.180" v="1185" actId="171"/>
          <ac:spMkLst>
            <pc:docMk/>
            <pc:sldMk cId="2170853045" sldId="467"/>
            <ac:spMk id="6" creationId="{300AD368-012B-450B-81D8-BCDF04345649}"/>
          </ac:spMkLst>
        </pc:spChg>
        <pc:spChg chg="add mod ord">
          <ac:chgData name="Kulinich Bohdan" userId="48e65c9f34e137d0" providerId="LiveId" clId="{F4F83B65-D864-493F-A8BC-B785BB61B9EC}" dt="2020-07-28T15:12:14.180" v="1185" actId="171"/>
          <ac:spMkLst>
            <pc:docMk/>
            <pc:sldMk cId="2170853045" sldId="467"/>
            <ac:spMk id="7" creationId="{91DC77DA-6B4A-4FC9-8E8E-27911E137870}"/>
          </ac:spMkLst>
        </pc:spChg>
        <pc:spChg chg="add mod ord">
          <ac:chgData name="Kulinich Bohdan" userId="48e65c9f34e137d0" providerId="LiveId" clId="{F4F83B65-D864-493F-A8BC-B785BB61B9EC}" dt="2020-07-28T15:12:14.180" v="1185" actId="171"/>
          <ac:spMkLst>
            <pc:docMk/>
            <pc:sldMk cId="2170853045" sldId="467"/>
            <ac:spMk id="8" creationId="{1016273B-7A08-4055-BF69-E26BA0A727D0}"/>
          </ac:spMkLst>
        </pc:spChg>
        <pc:spChg chg="add mod ord">
          <ac:chgData name="Kulinich Bohdan" userId="48e65c9f34e137d0" providerId="LiveId" clId="{F4F83B65-D864-493F-A8BC-B785BB61B9EC}" dt="2020-07-28T15:12:14.180" v="1185" actId="171"/>
          <ac:spMkLst>
            <pc:docMk/>
            <pc:sldMk cId="2170853045" sldId="467"/>
            <ac:spMk id="17" creationId="{16ECDA99-9278-4FFB-B645-B86FB739E925}"/>
          </ac:spMkLst>
        </pc:spChg>
        <pc:spChg chg="del">
          <ac:chgData name="Kulinich Bohdan" userId="48e65c9f34e137d0" providerId="LiveId" clId="{F4F83B65-D864-493F-A8BC-B785BB61B9EC}" dt="2020-07-28T03:44:25.247" v="991" actId="478"/>
          <ac:spMkLst>
            <pc:docMk/>
            <pc:sldMk cId="2170853045" sldId="467"/>
            <ac:spMk id="22" creationId="{03680ADD-2378-49FF-9DA5-4523BAF24D7E}"/>
          </ac:spMkLst>
        </pc:spChg>
        <pc:spChg chg="add mod">
          <ac:chgData name="Kulinich Bohdan" userId="48e65c9f34e137d0" providerId="LiveId" clId="{F4F83B65-D864-493F-A8BC-B785BB61B9EC}" dt="2020-07-28T15:21:39.217" v="1283" actId="1076"/>
          <ac:spMkLst>
            <pc:docMk/>
            <pc:sldMk cId="2170853045" sldId="467"/>
            <ac:spMk id="22" creationId="{57AC0F3C-B93C-4C06-A6E9-01F1BB9AFAA2}"/>
          </ac:spMkLst>
        </pc:spChg>
        <pc:spChg chg="del">
          <ac:chgData name="Kulinich Bohdan" userId="48e65c9f34e137d0" providerId="LiveId" clId="{F4F83B65-D864-493F-A8BC-B785BB61B9EC}" dt="2020-07-28T03:44:26.334" v="992" actId="478"/>
          <ac:spMkLst>
            <pc:docMk/>
            <pc:sldMk cId="2170853045" sldId="467"/>
            <ac:spMk id="24" creationId="{8B5D06C8-2074-4870-A69E-3FC0F48DB9F2}"/>
          </ac:spMkLst>
        </pc:spChg>
        <pc:spChg chg="add mod">
          <ac:chgData name="Kulinich Bohdan" userId="48e65c9f34e137d0" providerId="LiveId" clId="{F4F83B65-D864-493F-A8BC-B785BB61B9EC}" dt="2020-07-28T15:21:42.698" v="1285" actId="1076"/>
          <ac:spMkLst>
            <pc:docMk/>
            <pc:sldMk cId="2170853045" sldId="467"/>
            <ac:spMk id="24" creationId="{AF4FFD79-A0D6-4445-9390-9B0635C5DF2A}"/>
          </ac:spMkLst>
        </pc:spChg>
        <pc:spChg chg="add del mod">
          <ac:chgData name="Kulinich Bohdan" userId="48e65c9f34e137d0" providerId="LiveId" clId="{F4F83B65-D864-493F-A8BC-B785BB61B9EC}" dt="2020-07-28T03:46:58.481" v="996"/>
          <ac:spMkLst>
            <pc:docMk/>
            <pc:sldMk cId="2170853045" sldId="467"/>
            <ac:spMk id="25" creationId="{3D8F75C0-3CD7-471E-BCF9-2C7F3DE89427}"/>
          </ac:spMkLst>
        </pc:spChg>
        <pc:spChg chg="add mod">
          <ac:chgData name="Kulinich Bohdan" userId="48e65c9f34e137d0" providerId="LiveId" clId="{F4F83B65-D864-493F-A8BC-B785BB61B9EC}" dt="2020-07-28T15:21:46.296" v="1287" actId="1076"/>
          <ac:spMkLst>
            <pc:docMk/>
            <pc:sldMk cId="2170853045" sldId="467"/>
            <ac:spMk id="25" creationId="{8017C4BD-E048-4B2B-8EDC-ED6D1A6BA7B3}"/>
          </ac:spMkLst>
        </pc:spChg>
        <pc:spChg chg="add mod">
          <ac:chgData name="Kulinich Bohdan" userId="48e65c9f34e137d0" providerId="LiveId" clId="{F4F83B65-D864-493F-A8BC-B785BB61B9EC}" dt="2020-07-28T15:13:33.384" v="1195" actId="1076"/>
          <ac:spMkLst>
            <pc:docMk/>
            <pc:sldMk cId="2170853045" sldId="467"/>
            <ac:spMk id="26" creationId="{62CDAB69-0E3A-47ED-852B-0A73B0E508EC}"/>
          </ac:spMkLst>
        </pc:spChg>
        <pc:spChg chg="mod">
          <ac:chgData name="Kulinich Bohdan" userId="48e65c9f34e137d0" providerId="LiveId" clId="{F4F83B65-D864-493F-A8BC-B785BB61B9EC}" dt="2020-07-28T03:53:49.404" v="1073" actId="208"/>
          <ac:spMkLst>
            <pc:docMk/>
            <pc:sldMk cId="2170853045" sldId="467"/>
            <ac:spMk id="29" creationId="{9F560244-33E6-4416-829A-E47E96AE290D}"/>
          </ac:spMkLst>
        </pc:spChg>
        <pc:spChg chg="mod">
          <ac:chgData name="Kulinich Bohdan" userId="48e65c9f34e137d0" providerId="LiveId" clId="{F4F83B65-D864-493F-A8BC-B785BB61B9EC}" dt="2020-07-28T03:53:49.404" v="1073" actId="208"/>
          <ac:spMkLst>
            <pc:docMk/>
            <pc:sldMk cId="2170853045" sldId="467"/>
            <ac:spMk id="30" creationId="{18721D79-C5C0-4B8B-94FA-D19B6AD43396}"/>
          </ac:spMkLst>
        </pc:spChg>
        <pc:spChg chg="mod">
          <ac:chgData name="Kulinich Bohdan" userId="48e65c9f34e137d0" providerId="LiveId" clId="{F4F83B65-D864-493F-A8BC-B785BB61B9EC}" dt="2020-07-28T03:53:49.404" v="1073" actId="208"/>
          <ac:spMkLst>
            <pc:docMk/>
            <pc:sldMk cId="2170853045" sldId="467"/>
            <ac:spMk id="32" creationId="{2B3504E7-558E-4ACE-9B43-705B350B7A36}"/>
          </ac:spMkLst>
        </pc:spChg>
        <pc:spChg chg="mod">
          <ac:chgData name="Kulinich Bohdan" userId="48e65c9f34e137d0" providerId="LiveId" clId="{F4F83B65-D864-493F-A8BC-B785BB61B9EC}" dt="2020-07-28T03:53:49.404" v="1073" actId="208"/>
          <ac:spMkLst>
            <pc:docMk/>
            <pc:sldMk cId="2170853045" sldId="467"/>
            <ac:spMk id="33" creationId="{269EF250-6CD7-4E72-8AD3-CAE956AB0C15}"/>
          </ac:spMkLst>
        </pc:spChg>
        <pc:spChg chg="add mod">
          <ac:chgData name="Kulinich Bohdan" userId="48e65c9f34e137d0" providerId="LiveId" clId="{F4F83B65-D864-493F-A8BC-B785BB61B9EC}" dt="2020-07-28T03:58:14.031" v="1104" actId="1076"/>
          <ac:spMkLst>
            <pc:docMk/>
            <pc:sldMk cId="2170853045" sldId="467"/>
            <ac:spMk id="34" creationId="{886B51F2-BFAD-431C-A0FC-7AAA4BC2DEAE}"/>
          </ac:spMkLst>
        </pc:spChg>
        <pc:spChg chg="add mod">
          <ac:chgData name="Kulinich Bohdan" userId="48e65c9f34e137d0" providerId="LiveId" clId="{F4F83B65-D864-493F-A8BC-B785BB61B9EC}" dt="2020-07-28T15:22:02.549" v="1292" actId="14100"/>
          <ac:spMkLst>
            <pc:docMk/>
            <pc:sldMk cId="2170853045" sldId="467"/>
            <ac:spMk id="35" creationId="{4A25DAA0-B9B2-43B9-9B15-8291609079C0}"/>
          </ac:spMkLst>
        </pc:spChg>
        <pc:spChg chg="add mod">
          <ac:chgData name="Kulinich Bohdan" userId="48e65c9f34e137d0" providerId="LiveId" clId="{F4F83B65-D864-493F-A8BC-B785BB61B9EC}" dt="2020-07-28T15:13:24.636" v="1194"/>
          <ac:spMkLst>
            <pc:docMk/>
            <pc:sldMk cId="2170853045" sldId="467"/>
            <ac:spMk id="40" creationId="{C2B1FC3B-C1BB-4969-9047-11B378A0F150}"/>
          </ac:spMkLst>
        </pc:spChg>
        <pc:spChg chg="add mod">
          <ac:chgData name="Kulinich Bohdan" userId="48e65c9f34e137d0" providerId="LiveId" clId="{F4F83B65-D864-493F-A8BC-B785BB61B9EC}" dt="2020-07-28T15:37:11.417" v="1572" actId="113"/>
          <ac:spMkLst>
            <pc:docMk/>
            <pc:sldMk cId="2170853045" sldId="467"/>
            <ac:spMk id="41" creationId="{932EE427-A106-490E-A9D2-55C1087D6BF8}"/>
          </ac:spMkLst>
        </pc:spChg>
        <pc:spChg chg="add mod">
          <ac:chgData name="Kulinich Bohdan" userId="48e65c9f34e137d0" providerId="LiveId" clId="{F4F83B65-D864-493F-A8BC-B785BB61B9EC}" dt="2020-07-28T15:15:52.597" v="1198" actId="571"/>
          <ac:spMkLst>
            <pc:docMk/>
            <pc:sldMk cId="2170853045" sldId="467"/>
            <ac:spMk id="42" creationId="{FD181FFD-BE4B-4FC6-98F8-EE8A0C262C04}"/>
          </ac:spMkLst>
        </pc:spChg>
        <pc:spChg chg="add mod">
          <ac:chgData name="Kulinich Bohdan" userId="48e65c9f34e137d0" providerId="LiveId" clId="{F4F83B65-D864-493F-A8BC-B785BB61B9EC}" dt="2020-07-28T15:19:11.610" v="1228" actId="14100"/>
          <ac:spMkLst>
            <pc:docMk/>
            <pc:sldMk cId="2170853045" sldId="467"/>
            <ac:spMk id="43" creationId="{16AD9D5C-4924-42D4-B3CE-591064D58E2A}"/>
          </ac:spMkLst>
        </pc:spChg>
        <pc:spChg chg="add mod">
          <ac:chgData name="Kulinich Bohdan" userId="48e65c9f34e137d0" providerId="LiveId" clId="{F4F83B65-D864-493F-A8BC-B785BB61B9EC}" dt="2020-07-28T15:21:51.404" v="1289" actId="1076"/>
          <ac:spMkLst>
            <pc:docMk/>
            <pc:sldMk cId="2170853045" sldId="467"/>
            <ac:spMk id="47" creationId="{5D010594-8A4F-4B0C-8ED6-38026B02BAF8}"/>
          </ac:spMkLst>
        </pc:spChg>
        <pc:grpChg chg="add mod ord">
          <ac:chgData name="Kulinich Bohdan" userId="48e65c9f34e137d0" providerId="LiveId" clId="{F4F83B65-D864-493F-A8BC-B785BB61B9EC}" dt="2020-07-28T03:53:39.781" v="1071" actId="171"/>
          <ac:grpSpMkLst>
            <pc:docMk/>
            <pc:sldMk cId="2170853045" sldId="467"/>
            <ac:grpSpMk id="28" creationId="{A41D83A0-1FB3-4879-9613-BEA777D6750F}"/>
          </ac:grpSpMkLst>
        </pc:grpChg>
        <pc:grpChg chg="add mod ord">
          <ac:chgData name="Kulinich Bohdan" userId="48e65c9f34e137d0" providerId="LiveId" clId="{F4F83B65-D864-493F-A8BC-B785BB61B9EC}" dt="2020-07-28T03:53:39.781" v="1071" actId="171"/>
          <ac:grpSpMkLst>
            <pc:docMk/>
            <pc:sldMk cId="2170853045" sldId="467"/>
            <ac:grpSpMk id="31" creationId="{FF655839-272E-4834-A4F5-0B400511A8FB}"/>
          </ac:grpSpMkLst>
        </pc:grpChg>
        <pc:cxnChg chg="mod">
          <ac:chgData name="Kulinich Bohdan" userId="48e65c9f34e137d0" providerId="LiveId" clId="{F4F83B65-D864-493F-A8BC-B785BB61B9EC}" dt="2020-07-28T03:53:27.637" v="1060" actId="208"/>
          <ac:cxnSpMkLst>
            <pc:docMk/>
            <pc:sldMk cId="2170853045" sldId="467"/>
            <ac:cxnSpMk id="12" creationId="{44725265-6A48-45FA-BA13-A647850670C7}"/>
          </ac:cxnSpMkLst>
        </pc:cxnChg>
      </pc:sldChg>
      <pc:sldChg chg="modSp add del mod">
        <pc:chgData name="Kulinich Bohdan" userId="48e65c9f34e137d0" providerId="LiveId" clId="{F4F83B65-D864-493F-A8BC-B785BB61B9EC}" dt="2020-07-28T15:42:41.038" v="1796" actId="47"/>
        <pc:sldMkLst>
          <pc:docMk/>
          <pc:sldMk cId="3962452175" sldId="468"/>
        </pc:sldMkLst>
        <pc:spChg chg="mod">
          <ac:chgData name="Kulinich Bohdan" userId="48e65c9f34e137d0" providerId="LiveId" clId="{F4F83B65-D864-493F-A8BC-B785BB61B9EC}" dt="2020-07-28T15:35:21.956" v="1459" actId="1076"/>
          <ac:spMkLst>
            <pc:docMk/>
            <pc:sldMk cId="3962452175" sldId="468"/>
            <ac:spMk id="29" creationId="{DED3EF00-BE7A-4DE4-A68A-B9EC7BC84A61}"/>
          </ac:spMkLst>
        </pc:spChg>
        <pc:spChg chg="mod">
          <ac:chgData name="Kulinich Bohdan" userId="48e65c9f34e137d0" providerId="LiveId" clId="{F4F83B65-D864-493F-A8BC-B785BB61B9EC}" dt="2020-07-28T15:35:12.138" v="1457" actId="1076"/>
          <ac:spMkLst>
            <pc:docMk/>
            <pc:sldMk cId="3962452175" sldId="468"/>
            <ac:spMk id="33" creationId="{3C17BBCE-62FF-4332-A0EC-F5D75003E8D0}"/>
          </ac:spMkLst>
        </pc:spChg>
        <pc:spChg chg="mod">
          <ac:chgData name="Kulinich Bohdan" userId="48e65c9f34e137d0" providerId="LiveId" clId="{F4F83B65-D864-493F-A8BC-B785BB61B9EC}" dt="2020-07-28T15:35:19.811" v="1458" actId="1076"/>
          <ac:spMkLst>
            <pc:docMk/>
            <pc:sldMk cId="3962452175" sldId="468"/>
            <ac:spMk id="35" creationId="{DE3A3914-6CCD-4E98-B035-32D7C5785EBD}"/>
          </ac:spMkLst>
        </pc:spChg>
        <pc:spChg chg="mod">
          <ac:chgData name="Kulinich Bohdan" userId="48e65c9f34e137d0" providerId="LiveId" clId="{F4F83B65-D864-493F-A8BC-B785BB61B9EC}" dt="2020-07-28T15:10:12.895" v="1154" actId="1076"/>
          <ac:spMkLst>
            <pc:docMk/>
            <pc:sldMk cId="3962452175" sldId="468"/>
            <ac:spMk id="36" creationId="{3FC9DADC-09BA-4A12-95C0-F40B800256C5}"/>
          </ac:spMkLst>
        </pc:spChg>
      </pc:sldChg>
      <pc:sldChg chg="addSp delSp modSp add del mod delAnim modAnim">
        <pc:chgData name="Kulinich Bohdan" userId="48e65c9f34e137d0" providerId="LiveId" clId="{F4F83B65-D864-493F-A8BC-B785BB61B9EC}" dt="2020-07-28T15:24:04.704" v="1325" actId="47"/>
        <pc:sldMkLst>
          <pc:docMk/>
          <pc:sldMk cId="1701384719" sldId="469"/>
        </pc:sldMkLst>
        <pc:spChg chg="add mod">
          <ac:chgData name="Kulinich Bohdan" userId="48e65c9f34e137d0" providerId="LiveId" clId="{F4F83B65-D864-493F-A8BC-B785BB61B9EC}" dt="2020-07-28T15:20:48.098" v="1273" actId="14100"/>
          <ac:spMkLst>
            <pc:docMk/>
            <pc:sldMk cId="1701384719" sldId="469"/>
            <ac:spMk id="2" creationId="{A06A655E-91E2-41B3-96D7-90F080D8B006}"/>
          </ac:spMkLst>
        </pc:spChg>
        <pc:spChg chg="add mod">
          <ac:chgData name="Kulinich Bohdan" userId="48e65c9f34e137d0" providerId="LiveId" clId="{F4F83B65-D864-493F-A8BC-B785BB61B9EC}" dt="2020-07-28T15:20:57.952" v="1275" actId="1076"/>
          <ac:spMkLst>
            <pc:docMk/>
            <pc:sldMk cId="1701384719" sldId="469"/>
            <ac:spMk id="5" creationId="{76005430-9ADF-47C1-AE8A-F9B2959A765A}"/>
          </ac:spMkLst>
        </pc:spChg>
        <pc:spChg chg="add del mod">
          <ac:chgData name="Kulinich Bohdan" userId="48e65c9f34e137d0" providerId="LiveId" clId="{F4F83B65-D864-493F-A8BC-B785BB61B9EC}" dt="2020-07-28T15:21:10.101" v="1278" actId="478"/>
          <ac:spMkLst>
            <pc:docMk/>
            <pc:sldMk cId="1701384719" sldId="469"/>
            <ac:spMk id="22" creationId="{56EE12C9-0BAB-451B-AAE3-5A3849BA7DAA}"/>
          </ac:spMkLst>
        </pc:spChg>
        <pc:spChg chg="add mod">
          <ac:chgData name="Kulinich Bohdan" userId="48e65c9f34e137d0" providerId="LiveId" clId="{F4F83B65-D864-493F-A8BC-B785BB61B9EC}" dt="2020-07-28T15:23:43.242" v="1323" actId="1076"/>
          <ac:spMkLst>
            <pc:docMk/>
            <pc:sldMk cId="1701384719" sldId="469"/>
            <ac:spMk id="24" creationId="{A239E684-EB39-4EFD-9AD2-6C70509CB6C9}"/>
          </ac:spMkLst>
        </pc:spChg>
        <pc:spChg chg="del">
          <ac:chgData name="Kulinich Bohdan" userId="48e65c9f34e137d0" providerId="LiveId" clId="{F4F83B65-D864-493F-A8BC-B785BB61B9EC}" dt="2020-07-28T15:19:32.907" v="1235" actId="478"/>
          <ac:spMkLst>
            <pc:docMk/>
            <pc:sldMk cId="1701384719" sldId="469"/>
            <ac:spMk id="27" creationId="{9D83E53A-D3F7-4BF4-8BAE-8DDB769164B4}"/>
          </ac:spMkLst>
        </pc:spChg>
        <pc:spChg chg="del">
          <ac:chgData name="Kulinich Bohdan" userId="48e65c9f34e137d0" providerId="LiveId" clId="{F4F83B65-D864-493F-A8BC-B785BB61B9EC}" dt="2020-07-28T15:19:31.336" v="1234" actId="478"/>
          <ac:spMkLst>
            <pc:docMk/>
            <pc:sldMk cId="1701384719" sldId="469"/>
            <ac:spMk id="34" creationId="{886B51F2-BFAD-431C-A0FC-7AAA4BC2DEAE}"/>
          </ac:spMkLst>
        </pc:spChg>
        <pc:spChg chg="add mod">
          <ac:chgData name="Kulinich Bohdan" userId="48e65c9f34e137d0" providerId="LiveId" clId="{F4F83B65-D864-493F-A8BC-B785BB61B9EC}" dt="2020-07-28T15:23:35.547" v="1321" actId="14100"/>
          <ac:spMkLst>
            <pc:docMk/>
            <pc:sldMk cId="1701384719" sldId="469"/>
            <ac:spMk id="44" creationId="{0422FE3C-BA4C-474B-BB2C-423E11080E98}"/>
          </ac:spMkLst>
        </pc:spChg>
        <pc:cxnChg chg="add mod">
          <ac:chgData name="Kulinich Bohdan" userId="48e65c9f34e137d0" providerId="LiveId" clId="{F4F83B65-D864-493F-A8BC-B785BB61B9EC}" dt="2020-07-28T15:23:31.524" v="1320" actId="1076"/>
          <ac:cxnSpMkLst>
            <pc:docMk/>
            <pc:sldMk cId="1701384719" sldId="469"/>
            <ac:cxnSpMk id="42" creationId="{E79CEBCE-A6F0-47A7-B6D2-3C50B338E5EF}"/>
          </ac:cxnSpMkLst>
        </pc:cxnChg>
      </pc:sldChg>
      <pc:sldChg chg="addSp delSp modSp add mod delAnim modAnim">
        <pc:chgData name="Kulinich Bohdan" userId="48e65c9f34e137d0" providerId="LiveId" clId="{F4F83B65-D864-493F-A8BC-B785BB61B9EC}" dt="2020-07-28T15:50:35.922" v="1800" actId="20577"/>
        <pc:sldMkLst>
          <pc:docMk/>
          <pc:sldMk cId="3854386852" sldId="470"/>
        </pc:sldMkLst>
        <pc:spChg chg="add mod">
          <ac:chgData name="Kulinich Bohdan" userId="48e65c9f34e137d0" providerId="LiveId" clId="{F4F83B65-D864-493F-A8BC-B785BB61B9EC}" dt="2020-07-28T15:50:35.922" v="1800" actId="20577"/>
          <ac:spMkLst>
            <pc:docMk/>
            <pc:sldMk cId="3854386852" sldId="470"/>
            <ac:spMk id="2" creationId="{BD99825A-0E85-45EF-9F93-2B8D5F886188}"/>
          </ac:spMkLst>
        </pc:spChg>
        <pc:spChg chg="add mod">
          <ac:chgData name="Kulinich Bohdan" userId="48e65c9f34e137d0" providerId="LiveId" clId="{F4F83B65-D864-493F-A8BC-B785BB61B9EC}" dt="2020-07-28T15:23:08.390" v="1318" actId="16959"/>
          <ac:spMkLst>
            <pc:docMk/>
            <pc:sldMk cId="3854386852" sldId="470"/>
            <ac:spMk id="5" creationId="{AD8D6021-CCFE-47C3-9E1D-857FEE4D907D}"/>
          </ac:spMkLst>
        </pc:spChg>
        <pc:spChg chg="del">
          <ac:chgData name="Kulinich Bohdan" userId="48e65c9f34e137d0" providerId="LiveId" clId="{F4F83B65-D864-493F-A8BC-B785BB61B9EC}" dt="2020-07-28T15:22:33.289" v="1296" actId="478"/>
          <ac:spMkLst>
            <pc:docMk/>
            <pc:sldMk cId="3854386852" sldId="470"/>
            <ac:spMk id="27" creationId="{9D83E53A-D3F7-4BF4-8BAE-8DDB769164B4}"/>
          </ac:spMkLst>
        </pc:spChg>
        <pc:spChg chg="del">
          <ac:chgData name="Kulinich Bohdan" userId="48e65c9f34e137d0" providerId="LiveId" clId="{F4F83B65-D864-493F-A8BC-B785BB61B9EC}" dt="2020-07-28T15:22:31.961" v="1295" actId="478"/>
          <ac:spMkLst>
            <pc:docMk/>
            <pc:sldMk cId="3854386852" sldId="470"/>
            <ac:spMk id="34" creationId="{886B51F2-BFAD-431C-A0FC-7AAA4BC2DEAE}"/>
          </ac:spMkLst>
        </pc:spChg>
        <pc:spChg chg="mod">
          <ac:chgData name="Kulinich Bohdan" userId="48e65c9f34e137d0" providerId="LiveId" clId="{F4F83B65-D864-493F-A8BC-B785BB61B9EC}" dt="2020-07-28T15:37:37.882" v="1620" actId="113"/>
          <ac:spMkLst>
            <pc:docMk/>
            <pc:sldMk cId="3854386852" sldId="470"/>
            <ac:spMk id="41" creationId="{932EE427-A106-490E-A9D2-55C1087D6BF8}"/>
          </ac:spMkLst>
        </pc:spChg>
        <pc:spChg chg="add mod">
          <ac:chgData name="Kulinich Bohdan" userId="48e65c9f34e137d0" providerId="LiveId" clId="{F4F83B65-D864-493F-A8BC-B785BB61B9EC}" dt="2020-07-28T15:23:59.685" v="1324"/>
          <ac:spMkLst>
            <pc:docMk/>
            <pc:sldMk cId="3854386852" sldId="470"/>
            <ac:spMk id="45" creationId="{6D63E602-AA2C-49AB-BFCB-58D228CDEF23}"/>
          </ac:spMkLst>
        </pc:spChg>
        <pc:spChg chg="add mod">
          <ac:chgData name="Kulinich Bohdan" userId="48e65c9f34e137d0" providerId="LiveId" clId="{F4F83B65-D864-493F-A8BC-B785BB61B9EC}" dt="2020-07-28T15:24:59.582" v="1353" actId="14100"/>
          <ac:spMkLst>
            <pc:docMk/>
            <pc:sldMk cId="3854386852" sldId="470"/>
            <ac:spMk id="46" creationId="{F3700C74-B92A-425A-A072-B875EF0706E1}"/>
          </ac:spMkLst>
        </pc:spChg>
        <pc:spChg chg="add del mod">
          <ac:chgData name="Kulinich Bohdan" userId="48e65c9f34e137d0" providerId="LiveId" clId="{F4F83B65-D864-493F-A8BC-B785BB61B9EC}" dt="2020-07-28T15:41:12.245" v="1779" actId="478"/>
          <ac:spMkLst>
            <pc:docMk/>
            <pc:sldMk cId="3854386852" sldId="470"/>
            <ac:spMk id="48" creationId="{5BD44CCC-01D0-4255-AE41-EDC4D834FE45}"/>
          </ac:spMkLst>
        </pc:spChg>
        <pc:cxnChg chg="add mod">
          <ac:chgData name="Kulinich Bohdan" userId="48e65c9f34e137d0" providerId="LiveId" clId="{F4F83B65-D864-493F-A8BC-B785BB61B9EC}" dt="2020-07-28T15:23:59.685" v="1324"/>
          <ac:cxnSpMkLst>
            <pc:docMk/>
            <pc:sldMk cId="3854386852" sldId="470"/>
            <ac:cxnSpMk id="44" creationId="{1BDDD4D4-C042-4AF6-9883-9FF7A8446B17}"/>
          </ac:cxnSpMkLst>
        </pc:cxnChg>
      </pc:sldChg>
      <pc:sldChg chg="addSp delSp modSp add mod modAnim">
        <pc:chgData name="Kulinich Bohdan" userId="48e65c9f34e137d0" providerId="LiveId" clId="{F4F83B65-D864-493F-A8BC-B785BB61B9EC}" dt="2020-07-28T15:50:43.464" v="1804" actId="20577"/>
        <pc:sldMkLst>
          <pc:docMk/>
          <pc:sldMk cId="1569346447" sldId="471"/>
        </pc:sldMkLst>
        <pc:spChg chg="mod">
          <ac:chgData name="Kulinich Bohdan" userId="48e65c9f34e137d0" providerId="LiveId" clId="{F4F83B65-D864-493F-A8BC-B785BB61B9EC}" dt="2020-07-28T15:50:43.464" v="1804" actId="20577"/>
          <ac:spMkLst>
            <pc:docMk/>
            <pc:sldMk cId="1569346447" sldId="471"/>
            <ac:spMk id="2" creationId="{BD99825A-0E85-45EF-9F93-2B8D5F886188}"/>
          </ac:spMkLst>
        </pc:spChg>
        <pc:spChg chg="mod">
          <ac:chgData name="Kulinich Bohdan" userId="48e65c9f34e137d0" providerId="LiveId" clId="{F4F83B65-D864-493F-A8BC-B785BB61B9EC}" dt="2020-07-28T15:38:02.473" v="1670" actId="113"/>
          <ac:spMkLst>
            <pc:docMk/>
            <pc:sldMk cId="1569346447" sldId="471"/>
            <ac:spMk id="41" creationId="{932EE427-A106-490E-A9D2-55C1087D6BF8}"/>
          </ac:spMkLst>
        </pc:spChg>
        <pc:spChg chg="add mod">
          <ac:chgData name="Kulinich Bohdan" userId="48e65c9f34e137d0" providerId="LiveId" clId="{F4F83B65-D864-493F-A8BC-B785BB61B9EC}" dt="2020-07-28T15:34:14.364" v="1456" actId="1076"/>
          <ac:spMkLst>
            <pc:docMk/>
            <pc:sldMk cId="1569346447" sldId="471"/>
            <ac:spMk id="42" creationId="{1F4199FC-C51D-43F1-BE48-A77D77B85A07}"/>
          </ac:spMkLst>
        </pc:spChg>
        <pc:spChg chg="del">
          <ac:chgData name="Kulinich Bohdan" userId="48e65c9f34e137d0" providerId="LiveId" clId="{F4F83B65-D864-493F-A8BC-B785BB61B9EC}" dt="2020-07-28T15:26:23.052" v="1356" actId="478"/>
          <ac:spMkLst>
            <pc:docMk/>
            <pc:sldMk cId="1569346447" sldId="471"/>
            <ac:spMk id="43" creationId="{16AD9D5C-4924-42D4-B3CE-591064D58E2A}"/>
          </ac:spMkLst>
        </pc:spChg>
        <pc:spChg chg="add mod">
          <ac:chgData name="Kulinich Bohdan" userId="48e65c9f34e137d0" providerId="LiveId" clId="{F4F83B65-D864-493F-A8BC-B785BB61B9EC}" dt="2020-07-28T15:35:30.540" v="1461" actId="1076"/>
          <ac:spMkLst>
            <pc:docMk/>
            <pc:sldMk cId="1569346447" sldId="471"/>
            <ac:spMk id="48" creationId="{23F5C1FF-6E6A-42BA-B19F-A5E13FA94998}"/>
          </ac:spMkLst>
        </pc:spChg>
        <pc:spChg chg="add mod">
          <ac:chgData name="Kulinich Bohdan" userId="48e65c9f34e137d0" providerId="LiveId" clId="{F4F83B65-D864-493F-A8BC-B785BB61B9EC}" dt="2020-07-28T15:41:30.366" v="1783" actId="1076"/>
          <ac:spMkLst>
            <pc:docMk/>
            <pc:sldMk cId="1569346447" sldId="471"/>
            <ac:spMk id="50" creationId="{0BEB37AC-D56C-4A9B-A836-5EBF4B1A8409}"/>
          </ac:spMkLst>
        </pc:spChg>
        <pc:picChg chg="del">
          <ac:chgData name="Kulinich Bohdan" userId="48e65c9f34e137d0" providerId="LiveId" clId="{F4F83B65-D864-493F-A8BC-B785BB61B9EC}" dt="2020-07-28T15:26:24.109" v="1357" actId="478"/>
          <ac:picMkLst>
            <pc:docMk/>
            <pc:sldMk cId="1569346447" sldId="471"/>
            <ac:picMk id="23" creationId="{C15F9109-7704-4CB9-95D9-28BC057175C3}"/>
          </ac:picMkLst>
        </pc:picChg>
        <pc:picChg chg="add mod">
          <ac:chgData name="Kulinich Bohdan" userId="48e65c9f34e137d0" providerId="LiveId" clId="{F4F83B65-D864-493F-A8BC-B785BB61B9EC}" dt="2020-07-28T15:41:27.850" v="1782" actId="1076"/>
          <ac:picMkLst>
            <pc:docMk/>
            <pc:sldMk cId="1569346447" sldId="471"/>
            <ac:picMk id="49" creationId="{7C4C50C2-80AA-4408-B502-917204CA24C1}"/>
          </ac:picMkLst>
        </pc:picChg>
      </pc:sldChg>
      <pc:sldChg chg="modSp add">
        <pc:chgData name="Kulinich Bohdan" userId="48e65c9f34e137d0" providerId="LiveId" clId="{F4F83B65-D864-493F-A8BC-B785BB61B9EC}" dt="2020-07-28T18:10:33.724" v="2331" actId="20577"/>
        <pc:sldMkLst>
          <pc:docMk/>
          <pc:sldMk cId="660079367" sldId="472"/>
        </pc:sldMkLst>
        <pc:spChg chg="mod">
          <ac:chgData name="Kulinich Bohdan" userId="48e65c9f34e137d0" providerId="LiveId" clId="{F4F83B65-D864-493F-A8BC-B785BB61B9EC}" dt="2020-07-28T18:10:33.724" v="2331" actId="20577"/>
          <ac:spMkLst>
            <pc:docMk/>
            <pc:sldMk cId="660079367" sldId="472"/>
            <ac:spMk id="6" creationId="{4CD1B612-D16C-4F70-8335-78480BFE8EC8}"/>
          </ac:spMkLst>
        </pc:spChg>
      </pc:sldChg>
      <pc:sldChg chg="delSp add del mod delAnim">
        <pc:chgData name="Kulinich Bohdan" userId="48e65c9f34e137d0" providerId="LiveId" clId="{F4F83B65-D864-493F-A8BC-B785BB61B9EC}" dt="2020-07-28T16:58:05.105" v="2188" actId="47"/>
        <pc:sldMkLst>
          <pc:docMk/>
          <pc:sldMk cId="2348970111" sldId="472"/>
        </pc:sldMkLst>
        <pc:picChg chg="del">
          <ac:chgData name="Kulinich Bohdan" userId="48e65c9f34e137d0" providerId="LiveId" clId="{F4F83B65-D864-493F-A8BC-B785BB61B9EC}" dt="2020-07-28T16:57:22.781" v="2187" actId="478"/>
          <ac:picMkLst>
            <pc:docMk/>
            <pc:sldMk cId="2348970111" sldId="472"/>
            <ac:picMk id="17" creationId="{BD7AEADA-D379-4498-A792-48D005AFF9EB}"/>
          </ac:picMkLst>
        </pc:picChg>
      </pc:sldChg>
    </pc:docChg>
  </pc:docChgLst>
  <pc:docChgLst>
    <pc:chgData name="Kulinich Bohdan" userId="48e65c9f34e137d0" providerId="LiveId" clId="{127B8D29-F2BA-488F-B308-77C33483141B}"/>
    <pc:docChg chg="undo custSel addSld delSld modSld">
      <pc:chgData name="Kulinich Bohdan" userId="48e65c9f34e137d0" providerId="LiveId" clId="{127B8D29-F2BA-488F-B308-77C33483141B}" dt="2020-07-30T13:04:24.081" v="1535" actId="47"/>
      <pc:docMkLst>
        <pc:docMk/>
      </pc:docMkLst>
      <pc:sldChg chg="modSp">
        <pc:chgData name="Kulinich Bohdan" userId="48e65c9f34e137d0" providerId="LiveId" clId="{127B8D29-F2BA-488F-B308-77C33483141B}" dt="2020-07-28T18:22:38.613" v="0" actId="20577"/>
        <pc:sldMkLst>
          <pc:docMk/>
          <pc:sldMk cId="1986055327" sldId="408"/>
        </pc:sldMkLst>
        <pc:spChg chg="mod">
          <ac:chgData name="Kulinich Bohdan" userId="48e65c9f34e137d0" providerId="LiveId" clId="{127B8D29-F2BA-488F-B308-77C33483141B}" dt="2020-07-28T18:22:38.613" v="0" actId="20577"/>
          <ac:spMkLst>
            <pc:docMk/>
            <pc:sldMk cId="1986055327" sldId="408"/>
            <ac:spMk id="25" creationId="{DBBC2948-330B-4D3B-B82B-5B2CD2FFF44B}"/>
          </ac:spMkLst>
        </pc:spChg>
      </pc:sldChg>
      <pc:sldChg chg="modSp mod">
        <pc:chgData name="Kulinich Bohdan" userId="48e65c9f34e137d0" providerId="LiveId" clId="{127B8D29-F2BA-488F-B308-77C33483141B}" dt="2020-07-30T13:04:18.676" v="1534" actId="1076"/>
        <pc:sldMkLst>
          <pc:docMk/>
          <pc:sldMk cId="900640268" sldId="409"/>
        </pc:sldMkLst>
        <pc:spChg chg="mod">
          <ac:chgData name="Kulinich Bohdan" userId="48e65c9f34e137d0" providerId="LiveId" clId="{127B8D29-F2BA-488F-B308-77C33483141B}" dt="2020-07-30T13:04:18.676" v="1534" actId="1076"/>
          <ac:spMkLst>
            <pc:docMk/>
            <pc:sldMk cId="900640268" sldId="409"/>
            <ac:spMk id="19" creationId="{3C93C8CE-72D8-4E11-855C-1D218E4D6E76}"/>
          </ac:spMkLst>
        </pc:spChg>
      </pc:sldChg>
      <pc:sldChg chg="addSp delSp modSp mod delAnim modAnim">
        <pc:chgData name="Kulinich Bohdan" userId="48e65c9f34e137d0" providerId="LiveId" clId="{127B8D29-F2BA-488F-B308-77C33483141B}" dt="2020-07-29T02:54:27.324" v="341"/>
        <pc:sldMkLst>
          <pc:docMk/>
          <pc:sldMk cId="3046331109" sldId="423"/>
        </pc:sldMkLst>
        <pc:spChg chg="mod">
          <ac:chgData name="Kulinich Bohdan" userId="48e65c9f34e137d0" providerId="LiveId" clId="{127B8D29-F2BA-488F-B308-77C33483141B}" dt="2020-07-29T02:53:42.384" v="327" actId="1076"/>
          <ac:spMkLst>
            <pc:docMk/>
            <pc:sldMk cId="3046331109" sldId="423"/>
            <ac:spMk id="6" creationId="{4CD1B612-D16C-4F70-8335-78480BFE8EC8}"/>
          </ac:spMkLst>
        </pc:spChg>
        <pc:spChg chg="del">
          <ac:chgData name="Kulinich Bohdan" userId="48e65c9f34e137d0" providerId="LiveId" clId="{127B8D29-F2BA-488F-B308-77C33483141B}" dt="2020-07-29T02:51:30.384" v="250" actId="478"/>
          <ac:spMkLst>
            <pc:docMk/>
            <pc:sldMk cId="3046331109" sldId="423"/>
            <ac:spMk id="12" creationId="{8F724874-DE7C-4C2D-B083-2590135543F8}"/>
          </ac:spMkLst>
        </pc:spChg>
        <pc:spChg chg="del">
          <ac:chgData name="Kulinich Bohdan" userId="48e65c9f34e137d0" providerId="LiveId" clId="{127B8D29-F2BA-488F-B308-77C33483141B}" dt="2020-07-29T02:51:30.384" v="250" actId="478"/>
          <ac:spMkLst>
            <pc:docMk/>
            <pc:sldMk cId="3046331109" sldId="423"/>
            <ac:spMk id="23" creationId="{AFD7E7F3-8177-4299-8883-5834BDD3F73F}"/>
          </ac:spMkLst>
        </pc:spChg>
        <pc:spChg chg="add mod">
          <ac:chgData name="Kulinich Bohdan" userId="48e65c9f34e137d0" providerId="LiveId" clId="{127B8D29-F2BA-488F-B308-77C33483141B}" dt="2020-07-29T02:53:03.824" v="313" actId="1076"/>
          <ac:spMkLst>
            <pc:docMk/>
            <pc:sldMk cId="3046331109" sldId="423"/>
            <ac:spMk id="27" creationId="{F0BE7ECB-5BFB-48DB-AD8A-B939C1AB4873}"/>
          </ac:spMkLst>
        </pc:spChg>
        <pc:spChg chg="del">
          <ac:chgData name="Kulinich Bohdan" userId="48e65c9f34e137d0" providerId="LiveId" clId="{127B8D29-F2BA-488F-B308-77C33483141B}" dt="2020-07-29T02:51:30.384" v="250" actId="478"/>
          <ac:spMkLst>
            <pc:docMk/>
            <pc:sldMk cId="3046331109" sldId="423"/>
            <ac:spMk id="28" creationId="{F23CCEEF-9710-4070-BCF0-1630264B06BE}"/>
          </ac:spMkLst>
        </pc:spChg>
        <pc:spChg chg="add mod">
          <ac:chgData name="Kulinich Bohdan" userId="48e65c9f34e137d0" providerId="LiveId" clId="{127B8D29-F2BA-488F-B308-77C33483141B}" dt="2020-07-29T02:53:18.069" v="316" actId="20577"/>
          <ac:spMkLst>
            <pc:docMk/>
            <pc:sldMk cId="3046331109" sldId="423"/>
            <ac:spMk id="29" creationId="{C554798F-80D8-4F5B-BDE0-38399AAFBE12}"/>
          </ac:spMkLst>
        </pc:spChg>
        <pc:spChg chg="del">
          <ac:chgData name="Kulinich Bohdan" userId="48e65c9f34e137d0" providerId="LiveId" clId="{127B8D29-F2BA-488F-B308-77C33483141B}" dt="2020-07-29T02:51:30.384" v="250" actId="478"/>
          <ac:spMkLst>
            <pc:docMk/>
            <pc:sldMk cId="3046331109" sldId="423"/>
            <ac:spMk id="30" creationId="{EC3797AA-FC88-4E53-850A-E5C3EDF88B8C}"/>
          </ac:spMkLst>
        </pc:spChg>
        <pc:spChg chg="del">
          <ac:chgData name="Kulinich Bohdan" userId="48e65c9f34e137d0" providerId="LiveId" clId="{127B8D29-F2BA-488F-B308-77C33483141B}" dt="2020-07-29T02:51:30.384" v="250" actId="478"/>
          <ac:spMkLst>
            <pc:docMk/>
            <pc:sldMk cId="3046331109" sldId="423"/>
            <ac:spMk id="31" creationId="{5B4CB7E2-8CE4-4011-824B-11B0A3A0ED77}"/>
          </ac:spMkLst>
        </pc:spChg>
        <pc:spChg chg="add mod">
          <ac:chgData name="Kulinich Bohdan" userId="48e65c9f34e137d0" providerId="LiveId" clId="{127B8D29-F2BA-488F-B308-77C33483141B}" dt="2020-07-29T02:53:23.706" v="319" actId="20577"/>
          <ac:spMkLst>
            <pc:docMk/>
            <pc:sldMk cId="3046331109" sldId="423"/>
            <ac:spMk id="32" creationId="{39E8ACAD-9FC7-431E-A656-831A836E1257}"/>
          </ac:spMkLst>
        </pc:spChg>
        <pc:spChg chg="add mod">
          <ac:chgData name="Kulinich Bohdan" userId="48e65c9f34e137d0" providerId="LiveId" clId="{127B8D29-F2BA-488F-B308-77C33483141B}" dt="2020-07-29T02:53:29.049" v="322" actId="20577"/>
          <ac:spMkLst>
            <pc:docMk/>
            <pc:sldMk cId="3046331109" sldId="423"/>
            <ac:spMk id="33" creationId="{CE9C4FB7-57BF-4E85-819F-71DEDFF6F93C}"/>
          </ac:spMkLst>
        </pc:spChg>
        <pc:spChg chg="add mod">
          <ac:chgData name="Kulinich Bohdan" userId="48e65c9f34e137d0" providerId="LiveId" clId="{127B8D29-F2BA-488F-B308-77C33483141B}" dt="2020-07-29T02:53:34.069" v="325" actId="20577"/>
          <ac:spMkLst>
            <pc:docMk/>
            <pc:sldMk cId="3046331109" sldId="423"/>
            <ac:spMk id="34" creationId="{89BAB51F-7B36-419B-B0BA-0EC41761ECC5}"/>
          </ac:spMkLst>
        </pc:spChg>
        <pc:spChg chg="del">
          <ac:chgData name="Kulinich Bohdan" userId="48e65c9f34e137d0" providerId="LiveId" clId="{127B8D29-F2BA-488F-B308-77C33483141B}" dt="2020-07-29T02:51:30.384" v="250" actId="478"/>
          <ac:spMkLst>
            <pc:docMk/>
            <pc:sldMk cId="3046331109" sldId="423"/>
            <ac:spMk id="37" creationId="{D206C246-5CDE-48A0-A824-46446A9580E9}"/>
          </ac:spMkLst>
        </pc:spChg>
        <pc:picChg chg="add del mod">
          <ac:chgData name="Kulinich Bohdan" userId="48e65c9f34e137d0" providerId="LiveId" clId="{127B8D29-F2BA-488F-B308-77C33483141B}" dt="2020-07-29T02:53:35.884" v="326" actId="478"/>
          <ac:picMkLst>
            <pc:docMk/>
            <pc:sldMk cId="3046331109" sldId="423"/>
            <ac:picMk id="5" creationId="{367A2984-E4C4-4A2A-A0F9-38A8EA361E33}"/>
          </ac:picMkLst>
        </pc:picChg>
        <pc:picChg chg="del">
          <ac:chgData name="Kulinich Bohdan" userId="48e65c9f34e137d0" providerId="LiveId" clId="{127B8D29-F2BA-488F-B308-77C33483141B}" dt="2020-07-29T02:51:27.934" v="249" actId="478"/>
          <ac:picMkLst>
            <pc:docMk/>
            <pc:sldMk cId="3046331109" sldId="423"/>
            <ac:picMk id="21" creationId="{55DAD6E2-14BD-41AA-855D-DA42A854D3DF}"/>
          </ac:picMkLst>
        </pc:picChg>
        <pc:cxnChg chg="add mod">
          <ac:chgData name="Kulinich Bohdan" userId="48e65c9f34e137d0" providerId="LiveId" clId="{127B8D29-F2BA-488F-B308-77C33483141B}" dt="2020-07-29T02:52:19.308" v="305" actId="14100"/>
          <ac:cxnSpMkLst>
            <pc:docMk/>
            <pc:sldMk cId="3046331109" sldId="423"/>
            <ac:cxnSpMk id="19" creationId="{18FD354C-00C4-4771-9F9E-FC3CA5F53DFC}"/>
          </ac:cxnSpMkLst>
        </pc:cxnChg>
        <pc:cxnChg chg="del">
          <ac:chgData name="Kulinich Bohdan" userId="48e65c9f34e137d0" providerId="LiveId" clId="{127B8D29-F2BA-488F-B308-77C33483141B}" dt="2020-07-29T02:51:30.384" v="250" actId="478"/>
          <ac:cxnSpMkLst>
            <pc:docMk/>
            <pc:sldMk cId="3046331109" sldId="423"/>
            <ac:cxnSpMk id="20" creationId="{8CDAA0F6-60D4-47AF-854E-1E7236D42C3F}"/>
          </ac:cxnSpMkLst>
        </pc:cxnChg>
        <pc:cxnChg chg="del">
          <ac:chgData name="Kulinich Bohdan" userId="48e65c9f34e137d0" providerId="LiveId" clId="{127B8D29-F2BA-488F-B308-77C33483141B}" dt="2020-07-29T02:51:30.384" v="250" actId="478"/>
          <ac:cxnSpMkLst>
            <pc:docMk/>
            <pc:sldMk cId="3046331109" sldId="423"/>
            <ac:cxnSpMk id="22" creationId="{83CD4169-BA77-426C-96C8-7C7CF236487C}"/>
          </ac:cxnSpMkLst>
        </pc:cxnChg>
        <pc:cxnChg chg="add mod">
          <ac:chgData name="Kulinich Bohdan" userId="48e65c9f34e137d0" providerId="LiveId" clId="{127B8D29-F2BA-488F-B308-77C33483141B}" dt="2020-07-29T02:52:32.184" v="309" actId="14100"/>
          <ac:cxnSpMkLst>
            <pc:docMk/>
            <pc:sldMk cId="3046331109" sldId="423"/>
            <ac:cxnSpMk id="24" creationId="{A234F077-0A06-4DEE-A187-4742442B19BB}"/>
          </ac:cxnSpMkLst>
        </pc:cxnChg>
      </pc:sldChg>
      <pc:sldChg chg="delSp modSp mod delAnim modAnim">
        <pc:chgData name="Kulinich Bohdan" userId="48e65c9f34e137d0" providerId="LiveId" clId="{127B8D29-F2BA-488F-B308-77C33483141B}" dt="2020-07-30T12:03:31.571" v="1477" actId="1076"/>
        <pc:sldMkLst>
          <pc:docMk/>
          <pc:sldMk cId="241768542" sldId="442"/>
        </pc:sldMkLst>
        <pc:spChg chg="mod">
          <ac:chgData name="Kulinich Bohdan" userId="48e65c9f34e137d0" providerId="LiveId" clId="{127B8D29-F2BA-488F-B308-77C33483141B}" dt="2020-07-30T12:03:31.571" v="1477" actId="1076"/>
          <ac:spMkLst>
            <pc:docMk/>
            <pc:sldMk cId="241768542" sldId="442"/>
            <ac:spMk id="6" creationId="{4CD1B612-D16C-4F70-8335-78480BFE8EC8}"/>
          </ac:spMkLst>
        </pc:spChg>
        <pc:spChg chg="del">
          <ac:chgData name="Kulinich Bohdan" userId="48e65c9f34e137d0" providerId="LiveId" clId="{127B8D29-F2BA-488F-B308-77C33483141B}" dt="2020-07-30T11:59:57.962" v="1320" actId="478"/>
          <ac:spMkLst>
            <pc:docMk/>
            <pc:sldMk cId="241768542" sldId="442"/>
            <ac:spMk id="16" creationId="{09D5E51A-155A-4010-8698-A6D5FD9B58E4}"/>
          </ac:spMkLst>
        </pc:spChg>
        <pc:spChg chg="del">
          <ac:chgData name="Kulinich Bohdan" userId="48e65c9f34e137d0" providerId="LiveId" clId="{127B8D29-F2BA-488F-B308-77C33483141B}" dt="2020-07-30T11:59:57.962" v="1320" actId="478"/>
          <ac:spMkLst>
            <pc:docMk/>
            <pc:sldMk cId="241768542" sldId="442"/>
            <ac:spMk id="18" creationId="{46BD0305-5AB7-43F1-B23E-EC076CA1D2B6}"/>
          </ac:spMkLst>
        </pc:spChg>
        <pc:spChg chg="del">
          <ac:chgData name="Kulinich Bohdan" userId="48e65c9f34e137d0" providerId="LiveId" clId="{127B8D29-F2BA-488F-B308-77C33483141B}" dt="2020-07-30T11:59:57.962" v="1320" actId="478"/>
          <ac:spMkLst>
            <pc:docMk/>
            <pc:sldMk cId="241768542" sldId="442"/>
            <ac:spMk id="23" creationId="{40BD0C31-28FF-479C-8D78-3F32FD8E3BEF}"/>
          </ac:spMkLst>
        </pc:spChg>
        <pc:spChg chg="del">
          <ac:chgData name="Kulinich Bohdan" userId="48e65c9f34e137d0" providerId="LiveId" clId="{127B8D29-F2BA-488F-B308-77C33483141B}" dt="2020-07-30T11:59:57.962" v="1320" actId="478"/>
          <ac:spMkLst>
            <pc:docMk/>
            <pc:sldMk cId="241768542" sldId="442"/>
            <ac:spMk id="25" creationId="{23E8D1DC-E698-4FCD-9685-9FC23A61F297}"/>
          </ac:spMkLst>
        </pc:spChg>
        <pc:spChg chg="del">
          <ac:chgData name="Kulinich Bohdan" userId="48e65c9f34e137d0" providerId="LiveId" clId="{127B8D29-F2BA-488F-B308-77C33483141B}" dt="2020-07-30T11:59:57.962" v="1320" actId="478"/>
          <ac:spMkLst>
            <pc:docMk/>
            <pc:sldMk cId="241768542" sldId="442"/>
            <ac:spMk id="27" creationId="{0CB5280A-A276-4911-965B-9E09FBA4B7AE}"/>
          </ac:spMkLst>
        </pc:spChg>
        <pc:spChg chg="del">
          <ac:chgData name="Kulinich Bohdan" userId="48e65c9f34e137d0" providerId="LiveId" clId="{127B8D29-F2BA-488F-B308-77C33483141B}" dt="2020-07-30T11:59:57.962" v="1320" actId="478"/>
          <ac:spMkLst>
            <pc:docMk/>
            <pc:sldMk cId="241768542" sldId="442"/>
            <ac:spMk id="29" creationId="{D151A357-ED03-408F-B7DD-F2BE93EBB0AD}"/>
          </ac:spMkLst>
        </pc:spChg>
        <pc:spChg chg="del">
          <ac:chgData name="Kulinich Bohdan" userId="48e65c9f34e137d0" providerId="LiveId" clId="{127B8D29-F2BA-488F-B308-77C33483141B}" dt="2020-07-30T11:59:57.962" v="1320" actId="478"/>
          <ac:spMkLst>
            <pc:docMk/>
            <pc:sldMk cId="241768542" sldId="442"/>
            <ac:spMk id="31" creationId="{4AFCF386-2009-4DDA-A106-BCEEE68B4371}"/>
          </ac:spMkLst>
        </pc:spChg>
        <pc:spChg chg="mod">
          <ac:chgData name="Kulinich Bohdan" userId="48e65c9f34e137d0" providerId="LiveId" clId="{127B8D29-F2BA-488F-B308-77C33483141B}" dt="2020-07-30T11:59:48.362" v="1317" actId="20577"/>
          <ac:spMkLst>
            <pc:docMk/>
            <pc:sldMk cId="241768542" sldId="442"/>
            <ac:spMk id="51" creationId="{86BC9140-E395-435D-A852-213A1317C46C}"/>
          </ac:spMkLst>
        </pc:spChg>
        <pc:picChg chg="del">
          <ac:chgData name="Kulinich Bohdan" userId="48e65c9f34e137d0" providerId="LiveId" clId="{127B8D29-F2BA-488F-B308-77C33483141B}" dt="2020-07-30T11:59:52.132" v="1318" actId="478"/>
          <ac:picMkLst>
            <pc:docMk/>
            <pc:sldMk cId="241768542" sldId="442"/>
            <ac:picMk id="12" creationId="{33E2565E-1077-422E-8E5E-8EC353218FDA}"/>
          </ac:picMkLst>
        </pc:picChg>
        <pc:picChg chg="mod modVis">
          <ac:chgData name="Kulinich Bohdan" userId="48e65c9f34e137d0" providerId="LiveId" clId="{127B8D29-F2BA-488F-B308-77C33483141B}" dt="2020-07-30T12:00:25.432" v="1322" actId="14429"/>
          <ac:picMkLst>
            <pc:docMk/>
            <pc:sldMk cId="241768542" sldId="442"/>
            <ac:picMk id="17" creationId="{BD7AEADA-D379-4498-A792-48D005AFF9EB}"/>
          </ac:picMkLst>
        </pc:picChg>
        <pc:cxnChg chg="del">
          <ac:chgData name="Kulinich Bohdan" userId="48e65c9f34e137d0" providerId="LiveId" clId="{127B8D29-F2BA-488F-B308-77C33483141B}" dt="2020-07-30T11:59:57.962" v="1320" actId="478"/>
          <ac:cxnSpMkLst>
            <pc:docMk/>
            <pc:sldMk cId="241768542" sldId="442"/>
            <ac:cxnSpMk id="8" creationId="{7D5BFD8E-ACC1-414F-BEB0-4DF018841402}"/>
          </ac:cxnSpMkLst>
        </pc:cxnChg>
        <pc:cxnChg chg="del">
          <ac:chgData name="Kulinich Bohdan" userId="48e65c9f34e137d0" providerId="LiveId" clId="{127B8D29-F2BA-488F-B308-77C33483141B}" dt="2020-07-30T11:59:57.962" v="1320" actId="478"/>
          <ac:cxnSpMkLst>
            <pc:docMk/>
            <pc:sldMk cId="241768542" sldId="442"/>
            <ac:cxnSpMk id="13" creationId="{596F9BA1-4DE8-4A06-ACF7-6042559793C2}"/>
          </ac:cxnSpMkLst>
        </pc:cxnChg>
        <pc:cxnChg chg="del">
          <ac:chgData name="Kulinich Bohdan" userId="48e65c9f34e137d0" providerId="LiveId" clId="{127B8D29-F2BA-488F-B308-77C33483141B}" dt="2020-07-30T11:59:57.962" v="1320" actId="478"/>
          <ac:cxnSpMkLst>
            <pc:docMk/>
            <pc:sldMk cId="241768542" sldId="442"/>
            <ac:cxnSpMk id="19" creationId="{72F4DB33-8880-4179-875E-B9A6D62C3FE7}"/>
          </ac:cxnSpMkLst>
        </pc:cxnChg>
        <pc:cxnChg chg="del">
          <ac:chgData name="Kulinich Bohdan" userId="48e65c9f34e137d0" providerId="LiveId" clId="{127B8D29-F2BA-488F-B308-77C33483141B}" dt="2020-07-30T11:59:57.962" v="1320" actId="478"/>
          <ac:cxnSpMkLst>
            <pc:docMk/>
            <pc:sldMk cId="241768542" sldId="442"/>
            <ac:cxnSpMk id="22" creationId="{534F6ECB-C9C8-40AF-B333-9AD4F7B79F7C}"/>
          </ac:cxnSpMkLst>
        </pc:cxnChg>
      </pc:sldChg>
      <pc:sldChg chg="del">
        <pc:chgData name="Kulinich Bohdan" userId="48e65c9f34e137d0" providerId="LiveId" clId="{127B8D29-F2BA-488F-B308-77C33483141B}" dt="2020-07-29T14:33:09.548" v="1086" actId="47"/>
        <pc:sldMkLst>
          <pc:docMk/>
          <pc:sldMk cId="4177422951" sldId="448"/>
        </pc:sldMkLst>
      </pc:sldChg>
      <pc:sldChg chg="addSp delSp modSp mod delAnim modAnim">
        <pc:chgData name="Kulinich Bohdan" userId="48e65c9f34e137d0" providerId="LiveId" clId="{127B8D29-F2BA-488F-B308-77C33483141B}" dt="2020-07-29T02:24:59.663" v="194"/>
        <pc:sldMkLst>
          <pc:docMk/>
          <pc:sldMk cId="301277507" sldId="461"/>
        </pc:sldMkLst>
        <pc:spChg chg="mod">
          <ac:chgData name="Kulinich Bohdan" userId="48e65c9f34e137d0" providerId="LiveId" clId="{127B8D29-F2BA-488F-B308-77C33483141B}" dt="2020-07-29T02:23:54.198" v="181" actId="14100"/>
          <ac:spMkLst>
            <pc:docMk/>
            <pc:sldMk cId="301277507" sldId="461"/>
            <ac:spMk id="6" creationId="{4CD1B612-D16C-4F70-8335-78480BFE8EC8}"/>
          </ac:spMkLst>
        </pc:spChg>
        <pc:spChg chg="del">
          <ac:chgData name="Kulinich Bohdan" userId="48e65c9f34e137d0" providerId="LiveId" clId="{127B8D29-F2BA-488F-B308-77C33483141B}" dt="2020-07-29T02:19:09.951" v="15" actId="478"/>
          <ac:spMkLst>
            <pc:docMk/>
            <pc:sldMk cId="301277507" sldId="461"/>
            <ac:spMk id="18" creationId="{F07A322D-FBFB-4D1A-B24D-56144E8E57B8}"/>
          </ac:spMkLst>
        </pc:spChg>
        <pc:spChg chg="del">
          <ac:chgData name="Kulinich Bohdan" userId="48e65c9f34e137d0" providerId="LiveId" clId="{127B8D29-F2BA-488F-B308-77C33483141B}" dt="2020-07-29T02:19:09.951" v="15" actId="478"/>
          <ac:spMkLst>
            <pc:docMk/>
            <pc:sldMk cId="301277507" sldId="461"/>
            <ac:spMk id="19" creationId="{1FD63B53-2C83-45F1-B1BE-33397277C7A5}"/>
          </ac:spMkLst>
        </pc:spChg>
        <pc:spChg chg="del">
          <ac:chgData name="Kulinich Bohdan" userId="48e65c9f34e137d0" providerId="LiveId" clId="{127B8D29-F2BA-488F-B308-77C33483141B}" dt="2020-07-29T02:19:09.951" v="15" actId="478"/>
          <ac:spMkLst>
            <pc:docMk/>
            <pc:sldMk cId="301277507" sldId="461"/>
            <ac:spMk id="20" creationId="{C37887ED-FFE3-4433-8096-F1360D1FBA93}"/>
          </ac:spMkLst>
        </pc:spChg>
        <pc:spChg chg="del">
          <ac:chgData name="Kulinich Bohdan" userId="48e65c9f34e137d0" providerId="LiveId" clId="{127B8D29-F2BA-488F-B308-77C33483141B}" dt="2020-07-29T02:19:09.951" v="15" actId="478"/>
          <ac:spMkLst>
            <pc:docMk/>
            <pc:sldMk cId="301277507" sldId="461"/>
            <ac:spMk id="21" creationId="{4AD3FE8A-A748-4DD8-A41C-905D958C5EFE}"/>
          </ac:spMkLst>
        </pc:spChg>
        <pc:spChg chg="del">
          <ac:chgData name="Kulinich Bohdan" userId="48e65c9f34e137d0" providerId="LiveId" clId="{127B8D29-F2BA-488F-B308-77C33483141B}" dt="2020-07-29T02:19:09.951" v="15" actId="478"/>
          <ac:spMkLst>
            <pc:docMk/>
            <pc:sldMk cId="301277507" sldId="461"/>
            <ac:spMk id="22" creationId="{0126E456-DA58-4E8B-9E79-1706FCDBA5EB}"/>
          </ac:spMkLst>
        </pc:spChg>
        <pc:spChg chg="del">
          <ac:chgData name="Kulinich Bohdan" userId="48e65c9f34e137d0" providerId="LiveId" clId="{127B8D29-F2BA-488F-B308-77C33483141B}" dt="2020-07-29T02:19:09.951" v="15" actId="478"/>
          <ac:spMkLst>
            <pc:docMk/>
            <pc:sldMk cId="301277507" sldId="461"/>
            <ac:spMk id="23" creationId="{270B9057-9D30-4096-90E5-90BB5D880A42}"/>
          </ac:spMkLst>
        </pc:spChg>
        <pc:spChg chg="del">
          <ac:chgData name="Kulinich Bohdan" userId="48e65c9f34e137d0" providerId="LiveId" clId="{127B8D29-F2BA-488F-B308-77C33483141B}" dt="2020-07-29T02:18:55.342" v="1" actId="478"/>
          <ac:spMkLst>
            <pc:docMk/>
            <pc:sldMk cId="301277507" sldId="461"/>
            <ac:spMk id="25" creationId="{B48C9AC3-2540-4C96-B63C-26BB204D950F}"/>
          </ac:spMkLst>
        </pc:spChg>
        <pc:spChg chg="add mod">
          <ac:chgData name="Kulinich Bohdan" userId="48e65c9f34e137d0" providerId="LiveId" clId="{127B8D29-F2BA-488F-B308-77C33483141B}" dt="2020-07-29T02:21:30.342" v="83" actId="20577"/>
          <ac:spMkLst>
            <pc:docMk/>
            <pc:sldMk cId="301277507" sldId="461"/>
            <ac:spMk id="28" creationId="{98D6C9AB-ACEB-4559-A3E8-FD42C2F3B3E6}"/>
          </ac:spMkLst>
        </pc:spChg>
        <pc:spChg chg="add mod">
          <ac:chgData name="Kulinich Bohdan" userId="48e65c9f34e137d0" providerId="LiveId" clId="{127B8D29-F2BA-488F-B308-77C33483141B}" dt="2020-07-29T02:21:45.640" v="91" actId="20577"/>
          <ac:spMkLst>
            <pc:docMk/>
            <pc:sldMk cId="301277507" sldId="461"/>
            <ac:spMk id="29" creationId="{40F515A5-426D-4314-A8C6-C181C5B6D83A}"/>
          </ac:spMkLst>
        </pc:spChg>
        <pc:spChg chg="add mod">
          <ac:chgData name="Kulinich Bohdan" userId="48e65c9f34e137d0" providerId="LiveId" clId="{127B8D29-F2BA-488F-B308-77C33483141B}" dt="2020-07-29T02:21:50.076" v="93" actId="1076"/>
          <ac:spMkLst>
            <pc:docMk/>
            <pc:sldMk cId="301277507" sldId="461"/>
            <ac:spMk id="30" creationId="{922FB6D1-189F-4755-AD6F-79B409687CD6}"/>
          </ac:spMkLst>
        </pc:spChg>
        <pc:spChg chg="add mod">
          <ac:chgData name="Kulinich Bohdan" userId="48e65c9f34e137d0" providerId="LiveId" clId="{127B8D29-F2BA-488F-B308-77C33483141B}" dt="2020-07-29T02:21:57.920" v="96" actId="20577"/>
          <ac:spMkLst>
            <pc:docMk/>
            <pc:sldMk cId="301277507" sldId="461"/>
            <ac:spMk id="31" creationId="{03BED395-7B9E-40FF-AB48-8D6485C0AEE1}"/>
          </ac:spMkLst>
        </pc:spChg>
        <pc:spChg chg="add mod">
          <ac:chgData name="Kulinich Bohdan" userId="48e65c9f34e137d0" providerId="LiveId" clId="{127B8D29-F2BA-488F-B308-77C33483141B}" dt="2020-07-29T02:22:09.273" v="101" actId="20577"/>
          <ac:spMkLst>
            <pc:docMk/>
            <pc:sldMk cId="301277507" sldId="461"/>
            <ac:spMk id="32" creationId="{6B16D39E-4A7C-4D3D-B725-A794B4BFCACF}"/>
          </ac:spMkLst>
        </pc:spChg>
        <pc:picChg chg="add del mod">
          <ac:chgData name="Kulinich Bohdan" userId="48e65c9f34e137d0" providerId="LiveId" clId="{127B8D29-F2BA-488F-B308-77C33483141B}" dt="2020-07-29T02:22:14.546" v="102" actId="478"/>
          <ac:picMkLst>
            <pc:docMk/>
            <pc:sldMk cId="301277507" sldId="461"/>
            <ac:picMk id="7" creationId="{1738C810-68D2-4E61-A1D8-04F4A98612A7}"/>
          </ac:picMkLst>
        </pc:picChg>
        <pc:cxnChg chg="del">
          <ac:chgData name="Kulinich Bohdan" userId="48e65c9f34e137d0" providerId="LiveId" clId="{127B8D29-F2BA-488F-B308-77C33483141B}" dt="2020-07-29T02:19:09.951" v="15" actId="478"/>
          <ac:cxnSpMkLst>
            <pc:docMk/>
            <pc:sldMk cId="301277507" sldId="461"/>
            <ac:cxnSpMk id="5" creationId="{25369EFF-9C9E-4FD6-B063-FE3335F3C655}"/>
          </ac:cxnSpMkLst>
        </pc:cxnChg>
        <pc:cxnChg chg="del">
          <ac:chgData name="Kulinich Bohdan" userId="48e65c9f34e137d0" providerId="LiveId" clId="{127B8D29-F2BA-488F-B308-77C33483141B}" dt="2020-07-29T02:19:09.951" v="15" actId="478"/>
          <ac:cxnSpMkLst>
            <pc:docMk/>
            <pc:sldMk cId="301277507" sldId="461"/>
            <ac:cxnSpMk id="12" creationId="{CDBCBD56-7AEB-467B-99EE-F67826D593C0}"/>
          </ac:cxnSpMkLst>
        </pc:cxnChg>
        <pc:cxnChg chg="del">
          <ac:chgData name="Kulinich Bohdan" userId="48e65c9f34e137d0" providerId="LiveId" clId="{127B8D29-F2BA-488F-B308-77C33483141B}" dt="2020-07-29T02:19:09.951" v="15" actId="478"/>
          <ac:cxnSpMkLst>
            <pc:docMk/>
            <pc:sldMk cId="301277507" sldId="461"/>
            <ac:cxnSpMk id="13" creationId="{B6AEFB3D-7B26-47AF-AC82-3719E124F531}"/>
          </ac:cxnSpMkLst>
        </pc:cxnChg>
        <pc:cxnChg chg="add mod">
          <ac:chgData name="Kulinich Bohdan" userId="48e65c9f34e137d0" providerId="LiveId" clId="{127B8D29-F2BA-488F-B308-77C33483141B}" dt="2020-07-29T02:20:38.895" v="69" actId="14100"/>
          <ac:cxnSpMkLst>
            <pc:docMk/>
            <pc:sldMk cId="301277507" sldId="461"/>
            <ac:cxnSpMk id="24" creationId="{DCF0177D-7D76-4523-8244-E7DFA07EC5FC}"/>
          </ac:cxnSpMkLst>
        </pc:cxnChg>
        <pc:cxnChg chg="add mod">
          <ac:chgData name="Kulinich Bohdan" userId="48e65c9f34e137d0" providerId="LiveId" clId="{127B8D29-F2BA-488F-B308-77C33483141B}" dt="2020-07-29T02:20:53.189" v="74" actId="14100"/>
          <ac:cxnSpMkLst>
            <pc:docMk/>
            <pc:sldMk cId="301277507" sldId="461"/>
            <ac:cxnSpMk id="26" creationId="{F83FB6EC-FE7D-4320-9FB5-B0B76F96D6F5}"/>
          </ac:cxnSpMkLst>
        </pc:cxnChg>
        <pc:cxnChg chg="add mod">
          <ac:chgData name="Kulinich Bohdan" userId="48e65c9f34e137d0" providerId="LiveId" clId="{127B8D29-F2BA-488F-B308-77C33483141B}" dt="2020-07-29T02:21:15.067" v="80" actId="14100"/>
          <ac:cxnSpMkLst>
            <pc:docMk/>
            <pc:sldMk cId="301277507" sldId="461"/>
            <ac:cxnSpMk id="27" creationId="{387BC746-F46E-4D2A-BEEE-EEC96F5AA7D3}"/>
          </ac:cxnSpMkLst>
        </pc:cxnChg>
      </pc:sldChg>
      <pc:sldChg chg="addSp delSp modSp mod delAnim modAnim">
        <pc:chgData name="Kulinich Bohdan" userId="48e65c9f34e137d0" providerId="LiveId" clId="{127B8D29-F2BA-488F-B308-77C33483141B}" dt="2020-07-29T17:45:40.877" v="1316" actId="14429"/>
        <pc:sldMkLst>
          <pc:docMk/>
          <pc:sldMk cId="1503654187" sldId="462"/>
        </pc:sldMkLst>
        <pc:spChg chg="mod">
          <ac:chgData name="Kulinich Bohdan" userId="48e65c9f34e137d0" providerId="LiveId" clId="{127B8D29-F2BA-488F-B308-77C33483141B}" dt="2020-07-29T14:36:49.085" v="1281" actId="14100"/>
          <ac:spMkLst>
            <pc:docMk/>
            <pc:sldMk cId="1503654187" sldId="462"/>
            <ac:spMk id="6" creationId="{4CD1B612-D16C-4F70-8335-78480BFE8EC8}"/>
          </ac:spMkLst>
        </pc:spChg>
        <pc:spChg chg="del">
          <ac:chgData name="Kulinich Bohdan" userId="48e65c9f34e137d0" providerId="LiveId" clId="{127B8D29-F2BA-488F-B308-77C33483141B}" dt="2020-07-29T14:37:13.831" v="1287" actId="478"/>
          <ac:spMkLst>
            <pc:docMk/>
            <pc:sldMk cId="1503654187" sldId="462"/>
            <ac:spMk id="18" creationId="{CD5759BB-7AE6-4732-8972-6EF9D2BB1274}"/>
          </ac:spMkLst>
        </pc:spChg>
        <pc:spChg chg="add mod">
          <ac:chgData name="Kulinich Bohdan" userId="48e65c9f34e137d0" providerId="LiveId" clId="{127B8D29-F2BA-488F-B308-77C33483141B}" dt="2020-07-29T14:37:55.729" v="1299" actId="16959"/>
          <ac:spMkLst>
            <pc:docMk/>
            <pc:sldMk cId="1503654187" sldId="462"/>
            <ac:spMk id="19" creationId="{8E70E6F8-636B-49A8-8E3F-630840568A64}"/>
          </ac:spMkLst>
        </pc:spChg>
        <pc:spChg chg="add mod">
          <ac:chgData name="Kulinich Bohdan" userId="48e65c9f34e137d0" providerId="LiveId" clId="{127B8D29-F2BA-488F-B308-77C33483141B}" dt="2020-07-29T17:01:01.234" v="1314" actId="16959"/>
          <ac:spMkLst>
            <pc:docMk/>
            <pc:sldMk cId="1503654187" sldId="462"/>
            <ac:spMk id="20" creationId="{C010C2CB-2CA2-426F-8EEB-EA2385ED65AE}"/>
          </ac:spMkLst>
        </pc:spChg>
        <pc:spChg chg="del">
          <ac:chgData name="Kulinich Bohdan" userId="48e65c9f34e137d0" providerId="LiveId" clId="{127B8D29-F2BA-488F-B308-77C33483141B}" dt="2020-07-29T14:37:14.618" v="1288" actId="478"/>
          <ac:spMkLst>
            <pc:docMk/>
            <pc:sldMk cId="1503654187" sldId="462"/>
            <ac:spMk id="22" creationId="{03E497E0-BA20-46E5-8B50-CE50E9BDA545}"/>
          </ac:spMkLst>
        </pc:spChg>
        <pc:spChg chg="mod">
          <ac:chgData name="Kulinich Bohdan" userId="48e65c9f34e137d0" providerId="LiveId" clId="{127B8D29-F2BA-488F-B308-77C33483141B}" dt="2020-07-29T17:06:49.299" v="1315" actId="16959"/>
          <ac:spMkLst>
            <pc:docMk/>
            <pc:sldMk cId="1503654187" sldId="462"/>
            <ac:spMk id="24" creationId="{B8FFEEE4-A572-42D2-A3C8-F6C7415AA5B5}"/>
          </ac:spMkLst>
        </pc:spChg>
        <pc:spChg chg="mod">
          <ac:chgData name="Kulinich Bohdan" userId="48e65c9f34e137d0" providerId="LiveId" clId="{127B8D29-F2BA-488F-B308-77C33483141B}" dt="2020-07-29T14:38:03.129" v="1302" actId="1076"/>
          <ac:spMkLst>
            <pc:docMk/>
            <pc:sldMk cId="1503654187" sldId="462"/>
            <ac:spMk id="26" creationId="{E6EB4BD5-B390-40E9-8480-6A638EED9630}"/>
          </ac:spMkLst>
        </pc:spChg>
        <pc:spChg chg="del">
          <ac:chgData name="Kulinich Bohdan" userId="48e65c9f34e137d0" providerId="LiveId" clId="{127B8D29-F2BA-488F-B308-77C33483141B}" dt="2020-07-29T14:37:11.911" v="1286" actId="478"/>
          <ac:spMkLst>
            <pc:docMk/>
            <pc:sldMk cId="1503654187" sldId="462"/>
            <ac:spMk id="28" creationId="{9A2FF19B-35DF-48E4-BFDB-6E62F59B8FE2}"/>
          </ac:spMkLst>
        </pc:spChg>
        <pc:spChg chg="del">
          <ac:chgData name="Kulinich Bohdan" userId="48e65c9f34e137d0" providerId="LiveId" clId="{127B8D29-F2BA-488F-B308-77C33483141B}" dt="2020-07-29T14:37:10.207" v="1285" actId="478"/>
          <ac:spMkLst>
            <pc:docMk/>
            <pc:sldMk cId="1503654187" sldId="462"/>
            <ac:spMk id="30" creationId="{DE2AE719-D1FE-4EFC-994C-C8F8A79C0BE7}"/>
          </ac:spMkLst>
        </pc:spChg>
        <pc:spChg chg="del">
          <ac:chgData name="Kulinich Bohdan" userId="48e65c9f34e137d0" providerId="LiveId" clId="{127B8D29-F2BA-488F-B308-77C33483141B}" dt="2020-07-29T14:37:08.867" v="1284" actId="478"/>
          <ac:spMkLst>
            <pc:docMk/>
            <pc:sldMk cId="1503654187" sldId="462"/>
            <ac:spMk id="32" creationId="{753C7310-F3C6-4DDB-9021-09D84492C874}"/>
          </ac:spMkLst>
        </pc:spChg>
        <pc:spChg chg="del">
          <ac:chgData name="Kulinich Bohdan" userId="48e65c9f34e137d0" providerId="LiveId" clId="{127B8D29-F2BA-488F-B308-77C33483141B}" dt="2020-07-29T14:37:07.532" v="1283" actId="478"/>
          <ac:spMkLst>
            <pc:docMk/>
            <pc:sldMk cId="1503654187" sldId="462"/>
            <ac:spMk id="34" creationId="{A96C707E-23D7-460D-A72E-D44F481BCAE9}"/>
          </ac:spMkLst>
        </pc:spChg>
        <pc:spChg chg="mod">
          <ac:chgData name="Kulinich Bohdan" userId="48e65c9f34e137d0" providerId="LiveId" clId="{127B8D29-F2BA-488F-B308-77C33483141B}" dt="2020-07-29T14:33:15.192" v="1087" actId="20577"/>
          <ac:spMkLst>
            <pc:docMk/>
            <pc:sldMk cId="1503654187" sldId="462"/>
            <ac:spMk id="51" creationId="{86BC9140-E395-435D-A852-213A1317C46C}"/>
          </ac:spMkLst>
        </pc:spChg>
        <pc:picChg chg="add mod modVis">
          <ac:chgData name="Kulinich Bohdan" userId="48e65c9f34e137d0" providerId="LiveId" clId="{127B8D29-F2BA-488F-B308-77C33483141B}" dt="2020-07-29T17:45:40.877" v="1316" actId="14429"/>
          <ac:picMkLst>
            <pc:docMk/>
            <pc:sldMk cId="1503654187" sldId="462"/>
            <ac:picMk id="21" creationId="{F2D4B5A2-92EA-4487-9EC5-61B7C20C4728}"/>
          </ac:picMkLst>
        </pc:picChg>
        <pc:cxnChg chg="mod">
          <ac:chgData name="Kulinich Bohdan" userId="48e65c9f34e137d0" providerId="LiveId" clId="{127B8D29-F2BA-488F-B308-77C33483141B}" dt="2020-07-29T14:37:20.607" v="1291" actId="1076"/>
          <ac:cxnSpMkLst>
            <pc:docMk/>
            <pc:sldMk cId="1503654187" sldId="462"/>
            <ac:cxnSpMk id="10" creationId="{BFF1801C-AC44-4823-9FF5-528B1DCE036D}"/>
          </ac:cxnSpMkLst>
        </pc:cxnChg>
        <pc:cxnChg chg="del">
          <ac:chgData name="Kulinich Bohdan" userId="48e65c9f34e137d0" providerId="LiveId" clId="{127B8D29-F2BA-488F-B308-77C33483141B}" dt="2020-07-29T14:37:05.659" v="1282" actId="478"/>
          <ac:cxnSpMkLst>
            <pc:docMk/>
            <pc:sldMk cId="1503654187" sldId="462"/>
            <ac:cxnSpMk id="12" creationId="{1E78F277-6A1C-4EC9-B19C-BCAFF6EE42A4}"/>
          </ac:cxnSpMkLst>
        </pc:cxnChg>
        <pc:cxnChg chg="mod">
          <ac:chgData name="Kulinich Bohdan" userId="48e65c9f34e137d0" providerId="LiveId" clId="{127B8D29-F2BA-488F-B308-77C33483141B}" dt="2020-07-29T14:37:20.607" v="1291" actId="1076"/>
          <ac:cxnSpMkLst>
            <pc:docMk/>
            <pc:sldMk cId="1503654187" sldId="462"/>
            <ac:cxnSpMk id="16" creationId="{3DA85BFA-678B-4DB0-A554-9D7C77680BE0}"/>
          </ac:cxnSpMkLst>
        </pc:cxnChg>
      </pc:sldChg>
      <pc:sldChg chg="addSp delSp modSp mod delAnim modAnim">
        <pc:chgData name="Kulinich Bohdan" userId="48e65c9f34e137d0" providerId="LiveId" clId="{127B8D29-F2BA-488F-B308-77C33483141B}" dt="2020-07-29T12:52:53.323" v="592" actId="1076"/>
        <pc:sldMkLst>
          <pc:docMk/>
          <pc:sldMk cId="658862367" sldId="465"/>
        </pc:sldMkLst>
        <pc:spChg chg="mod ord">
          <ac:chgData name="Kulinich Bohdan" userId="48e65c9f34e137d0" providerId="LiveId" clId="{127B8D29-F2BA-488F-B308-77C33483141B}" dt="2020-07-29T12:51:59.247" v="530" actId="166"/>
          <ac:spMkLst>
            <pc:docMk/>
            <pc:sldMk cId="658862367" sldId="465"/>
            <ac:spMk id="6" creationId="{4CD1B612-D16C-4F70-8335-78480BFE8EC8}"/>
          </ac:spMkLst>
        </pc:spChg>
        <pc:spChg chg="add mod">
          <ac:chgData name="Kulinich Bohdan" userId="48e65c9f34e137d0" providerId="LiveId" clId="{127B8D29-F2BA-488F-B308-77C33483141B}" dt="2020-07-29T12:50:51.695" v="504" actId="1076"/>
          <ac:spMkLst>
            <pc:docMk/>
            <pc:sldMk cId="658862367" sldId="465"/>
            <ac:spMk id="19" creationId="{FE3F858B-246B-4CC7-99AB-4865F1536F1B}"/>
          </ac:spMkLst>
        </pc:spChg>
        <pc:spChg chg="add mod">
          <ac:chgData name="Kulinich Bohdan" userId="48e65c9f34e137d0" providerId="LiveId" clId="{127B8D29-F2BA-488F-B308-77C33483141B}" dt="2020-07-29T12:52:53.323" v="592" actId="1076"/>
          <ac:spMkLst>
            <pc:docMk/>
            <pc:sldMk cId="658862367" sldId="465"/>
            <ac:spMk id="23" creationId="{AB0E4A40-127C-418A-96E5-455020CE4BC3}"/>
          </ac:spMkLst>
        </pc:spChg>
        <pc:spChg chg="del">
          <ac:chgData name="Kulinich Bohdan" userId="48e65c9f34e137d0" providerId="LiveId" clId="{127B8D29-F2BA-488F-B308-77C33483141B}" dt="2020-07-29T03:03:00.804" v="343" actId="478"/>
          <ac:spMkLst>
            <pc:docMk/>
            <pc:sldMk cId="658862367" sldId="465"/>
            <ac:spMk id="30" creationId="{07ED5406-014B-4D52-A06C-6421A1DBE23F}"/>
          </ac:spMkLst>
        </pc:spChg>
        <pc:spChg chg="del">
          <ac:chgData name="Kulinich Bohdan" userId="48e65c9f34e137d0" providerId="LiveId" clId="{127B8D29-F2BA-488F-B308-77C33483141B}" dt="2020-07-29T03:03:00.804" v="343" actId="478"/>
          <ac:spMkLst>
            <pc:docMk/>
            <pc:sldMk cId="658862367" sldId="465"/>
            <ac:spMk id="31" creationId="{8C856681-E9BB-413C-AA59-7B362435F2F2}"/>
          </ac:spMkLst>
        </pc:spChg>
        <pc:spChg chg="del">
          <ac:chgData name="Kulinich Bohdan" userId="48e65c9f34e137d0" providerId="LiveId" clId="{127B8D29-F2BA-488F-B308-77C33483141B}" dt="2020-07-29T03:03:00.804" v="343" actId="478"/>
          <ac:spMkLst>
            <pc:docMk/>
            <pc:sldMk cId="658862367" sldId="465"/>
            <ac:spMk id="34" creationId="{F85626DC-7FC2-453F-A556-77D766E8E753}"/>
          </ac:spMkLst>
        </pc:spChg>
        <pc:spChg chg="del">
          <ac:chgData name="Kulinich Bohdan" userId="48e65c9f34e137d0" providerId="LiveId" clId="{127B8D29-F2BA-488F-B308-77C33483141B}" dt="2020-07-29T03:03:02.344" v="344" actId="478"/>
          <ac:spMkLst>
            <pc:docMk/>
            <pc:sldMk cId="658862367" sldId="465"/>
            <ac:spMk id="35" creationId="{308830F2-C4F0-416B-867E-F5DDB2EF8E02}"/>
          </ac:spMkLst>
        </pc:spChg>
        <pc:spChg chg="del">
          <ac:chgData name="Kulinich Bohdan" userId="48e65c9f34e137d0" providerId="LiveId" clId="{127B8D29-F2BA-488F-B308-77C33483141B}" dt="2020-07-29T03:03:00.804" v="343" actId="478"/>
          <ac:spMkLst>
            <pc:docMk/>
            <pc:sldMk cId="658862367" sldId="465"/>
            <ac:spMk id="36" creationId="{B204878C-F527-4F6C-B304-E95A2D5D35DD}"/>
          </ac:spMkLst>
        </pc:spChg>
        <pc:spChg chg="del">
          <ac:chgData name="Kulinich Bohdan" userId="48e65c9f34e137d0" providerId="LiveId" clId="{127B8D29-F2BA-488F-B308-77C33483141B}" dt="2020-07-29T03:03:00.804" v="343" actId="478"/>
          <ac:spMkLst>
            <pc:docMk/>
            <pc:sldMk cId="658862367" sldId="465"/>
            <ac:spMk id="37" creationId="{DA958A14-610D-473F-ACA5-2C8205BFD0A4}"/>
          </ac:spMkLst>
        </pc:spChg>
        <pc:spChg chg="add mod">
          <ac:chgData name="Kulinich Bohdan" userId="48e65c9f34e137d0" providerId="LiveId" clId="{127B8D29-F2BA-488F-B308-77C33483141B}" dt="2020-07-29T12:52:15.677" v="531" actId="1076"/>
          <ac:spMkLst>
            <pc:docMk/>
            <pc:sldMk cId="658862367" sldId="465"/>
            <ac:spMk id="38" creationId="{84300CE0-E89C-488B-BA56-90B68B4805A3}"/>
          </ac:spMkLst>
        </pc:spChg>
        <pc:spChg chg="add mod">
          <ac:chgData name="Kulinich Bohdan" userId="48e65c9f34e137d0" providerId="LiveId" clId="{127B8D29-F2BA-488F-B308-77C33483141B}" dt="2020-07-29T12:52:15.677" v="531" actId="1076"/>
          <ac:spMkLst>
            <pc:docMk/>
            <pc:sldMk cId="658862367" sldId="465"/>
            <ac:spMk id="39" creationId="{15910062-F362-45A2-8BA7-98C27FC2993B}"/>
          </ac:spMkLst>
        </pc:spChg>
        <pc:spChg chg="add mod">
          <ac:chgData name="Kulinich Bohdan" userId="48e65c9f34e137d0" providerId="LiveId" clId="{127B8D29-F2BA-488F-B308-77C33483141B}" dt="2020-07-29T12:52:15.677" v="531" actId="1076"/>
          <ac:spMkLst>
            <pc:docMk/>
            <pc:sldMk cId="658862367" sldId="465"/>
            <ac:spMk id="40" creationId="{D6088D29-8307-4603-88E9-C56FB19D66EF}"/>
          </ac:spMkLst>
        </pc:spChg>
        <pc:spChg chg="del">
          <ac:chgData name="Kulinich Bohdan" userId="48e65c9f34e137d0" providerId="LiveId" clId="{127B8D29-F2BA-488F-B308-77C33483141B}" dt="2020-07-29T03:03:00.804" v="343" actId="478"/>
          <ac:spMkLst>
            <pc:docMk/>
            <pc:sldMk cId="658862367" sldId="465"/>
            <ac:spMk id="41" creationId="{233DCDA1-1E4B-479D-A26E-0C17CDD265C2}"/>
          </ac:spMkLst>
        </pc:spChg>
        <pc:spChg chg="del">
          <ac:chgData name="Kulinich Bohdan" userId="48e65c9f34e137d0" providerId="LiveId" clId="{127B8D29-F2BA-488F-B308-77C33483141B}" dt="2020-07-29T03:03:00.804" v="343" actId="478"/>
          <ac:spMkLst>
            <pc:docMk/>
            <pc:sldMk cId="658862367" sldId="465"/>
            <ac:spMk id="42" creationId="{09F8E19B-75B8-4ACD-82D5-A52614E9AAF0}"/>
          </ac:spMkLst>
        </pc:spChg>
        <pc:spChg chg="add mod">
          <ac:chgData name="Kulinich Bohdan" userId="48e65c9f34e137d0" providerId="LiveId" clId="{127B8D29-F2BA-488F-B308-77C33483141B}" dt="2020-07-29T12:52:15.677" v="531" actId="1076"/>
          <ac:spMkLst>
            <pc:docMk/>
            <pc:sldMk cId="658862367" sldId="465"/>
            <ac:spMk id="43" creationId="{496208F4-C87A-43DC-B092-1AF29530D9C4}"/>
          </ac:spMkLst>
        </pc:spChg>
        <pc:picChg chg="add ord">
          <ac:chgData name="Kulinich Bohdan" userId="48e65c9f34e137d0" providerId="LiveId" clId="{127B8D29-F2BA-488F-B308-77C33483141B}" dt="2020-07-29T12:50:27.658" v="500" actId="167"/>
          <ac:picMkLst>
            <pc:docMk/>
            <pc:sldMk cId="658862367" sldId="465"/>
            <ac:picMk id="2" creationId="{611064EA-39EC-4D2D-9E81-ABB4E31F6D39}"/>
          </ac:picMkLst>
        </pc:picChg>
        <pc:picChg chg="add del mod modCrop">
          <ac:chgData name="Kulinich Bohdan" userId="48e65c9f34e137d0" providerId="LiveId" clId="{127B8D29-F2BA-488F-B308-77C33483141B}" dt="2020-07-29T03:05:19.904" v="417" actId="478"/>
          <ac:picMkLst>
            <pc:docMk/>
            <pc:sldMk cId="658862367" sldId="465"/>
            <ac:picMk id="5" creationId="{71B01D5E-C141-4EBB-BE46-EFAC6521273C}"/>
          </ac:picMkLst>
        </pc:picChg>
        <pc:picChg chg="del">
          <ac:chgData name="Kulinich Bohdan" userId="48e65c9f34e137d0" providerId="LiveId" clId="{127B8D29-F2BA-488F-B308-77C33483141B}" dt="2020-07-29T03:02:58.664" v="342" actId="478"/>
          <ac:picMkLst>
            <pc:docMk/>
            <pc:sldMk cId="658862367" sldId="465"/>
            <ac:picMk id="17" creationId="{BD7AEADA-D379-4498-A792-48D005AFF9EB}"/>
          </ac:picMkLst>
        </pc:picChg>
        <pc:picChg chg="add mod">
          <ac:chgData name="Kulinich Bohdan" userId="48e65c9f34e137d0" providerId="LiveId" clId="{127B8D29-F2BA-488F-B308-77C33483141B}" dt="2020-07-29T12:52:20.951" v="532"/>
          <ac:picMkLst>
            <pc:docMk/>
            <pc:sldMk cId="658862367" sldId="465"/>
            <ac:picMk id="21" creationId="{9A376AF7-8285-493D-9F97-DE9135A7B247}"/>
          </ac:picMkLst>
        </pc:picChg>
        <pc:cxnChg chg="add mod">
          <ac:chgData name="Kulinich Bohdan" userId="48e65c9f34e137d0" providerId="LiveId" clId="{127B8D29-F2BA-488F-B308-77C33483141B}" dt="2020-07-29T12:52:15.677" v="531" actId="1076"/>
          <ac:cxnSpMkLst>
            <pc:docMk/>
            <pc:sldMk cId="658862367" sldId="465"/>
            <ac:cxnSpMk id="20" creationId="{80150097-4BF4-4DAD-9BDD-09D99B8B4A1B}"/>
          </ac:cxnSpMkLst>
        </pc:cxnChg>
        <pc:cxnChg chg="add mod">
          <ac:chgData name="Kulinich Bohdan" userId="48e65c9f34e137d0" providerId="LiveId" clId="{127B8D29-F2BA-488F-B308-77C33483141B}" dt="2020-07-29T12:52:15.677" v="531" actId="1076"/>
          <ac:cxnSpMkLst>
            <pc:docMk/>
            <pc:sldMk cId="658862367" sldId="465"/>
            <ac:cxnSpMk id="22" creationId="{DD006883-644E-4D6F-8E24-482A5AF75D05}"/>
          </ac:cxnSpMkLst>
        </pc:cxnChg>
        <pc:cxnChg chg="add mod">
          <ac:chgData name="Kulinich Bohdan" userId="48e65c9f34e137d0" providerId="LiveId" clId="{127B8D29-F2BA-488F-B308-77C33483141B}" dt="2020-07-29T12:52:15.677" v="531" actId="1076"/>
          <ac:cxnSpMkLst>
            <pc:docMk/>
            <pc:sldMk cId="658862367" sldId="465"/>
            <ac:cxnSpMk id="24" creationId="{D06ED141-1E7D-4313-B985-A98B710FEAA6}"/>
          </ac:cxnSpMkLst>
        </pc:cxnChg>
        <pc:cxnChg chg="add mod">
          <ac:chgData name="Kulinich Bohdan" userId="48e65c9f34e137d0" providerId="LiveId" clId="{127B8D29-F2BA-488F-B308-77C33483141B}" dt="2020-07-29T12:52:15.677" v="531" actId="1076"/>
          <ac:cxnSpMkLst>
            <pc:docMk/>
            <pc:sldMk cId="658862367" sldId="465"/>
            <ac:cxnSpMk id="27" creationId="{50C09D41-2BC4-45DC-AA3E-6E59327105D4}"/>
          </ac:cxnSpMkLst>
        </pc:cxnChg>
        <pc:cxnChg chg="del">
          <ac:chgData name="Kulinich Bohdan" userId="48e65c9f34e137d0" providerId="LiveId" clId="{127B8D29-F2BA-488F-B308-77C33483141B}" dt="2020-07-29T03:03:00.804" v="343" actId="478"/>
          <ac:cxnSpMkLst>
            <pc:docMk/>
            <pc:sldMk cId="658862367" sldId="465"/>
            <ac:cxnSpMk id="28" creationId="{F12C7BC1-A9A9-4D21-BE41-0AC48A350FD0}"/>
          </ac:cxnSpMkLst>
        </pc:cxnChg>
        <pc:cxnChg chg="del">
          <ac:chgData name="Kulinich Bohdan" userId="48e65c9f34e137d0" providerId="LiveId" clId="{127B8D29-F2BA-488F-B308-77C33483141B}" dt="2020-07-29T03:03:00.804" v="343" actId="478"/>
          <ac:cxnSpMkLst>
            <pc:docMk/>
            <pc:sldMk cId="658862367" sldId="465"/>
            <ac:cxnSpMk id="29" creationId="{910F1E21-3022-4578-89FA-A1DE1CA8DDA4}"/>
          </ac:cxnSpMkLst>
        </pc:cxnChg>
        <pc:cxnChg chg="add mod">
          <ac:chgData name="Kulinich Bohdan" userId="48e65c9f34e137d0" providerId="LiveId" clId="{127B8D29-F2BA-488F-B308-77C33483141B}" dt="2020-07-29T12:52:15.677" v="531" actId="1076"/>
          <ac:cxnSpMkLst>
            <pc:docMk/>
            <pc:sldMk cId="658862367" sldId="465"/>
            <ac:cxnSpMk id="32" creationId="{60E4F96D-52BB-4302-BC66-879F409EA58A}"/>
          </ac:cxnSpMkLst>
        </pc:cxnChg>
        <pc:cxnChg chg="add mod">
          <ac:chgData name="Kulinich Bohdan" userId="48e65c9f34e137d0" providerId="LiveId" clId="{127B8D29-F2BA-488F-B308-77C33483141B}" dt="2020-07-29T12:52:15.677" v="531" actId="1076"/>
          <ac:cxnSpMkLst>
            <pc:docMk/>
            <pc:sldMk cId="658862367" sldId="465"/>
            <ac:cxnSpMk id="33" creationId="{C7B4FB55-1255-49BC-85C5-4308F67DA805}"/>
          </ac:cxnSpMkLst>
        </pc:cxnChg>
      </pc:sldChg>
      <pc:sldChg chg="del">
        <pc:chgData name="Kulinich Bohdan" userId="48e65c9f34e137d0" providerId="LiveId" clId="{127B8D29-F2BA-488F-B308-77C33483141B}" dt="2020-07-29T14:33:09.548" v="1086" actId="47"/>
        <pc:sldMkLst>
          <pc:docMk/>
          <pc:sldMk cId="3050840571" sldId="466"/>
        </pc:sldMkLst>
      </pc:sldChg>
      <pc:sldChg chg="del">
        <pc:chgData name="Kulinich Bohdan" userId="48e65c9f34e137d0" providerId="LiveId" clId="{127B8D29-F2BA-488F-B308-77C33483141B}" dt="2020-07-29T14:33:09.548" v="1086" actId="47"/>
        <pc:sldMkLst>
          <pc:docMk/>
          <pc:sldMk cId="2170853045" sldId="467"/>
        </pc:sldMkLst>
      </pc:sldChg>
      <pc:sldChg chg="del">
        <pc:chgData name="Kulinich Bohdan" userId="48e65c9f34e137d0" providerId="LiveId" clId="{127B8D29-F2BA-488F-B308-77C33483141B}" dt="2020-07-29T14:33:09.548" v="1086" actId="47"/>
        <pc:sldMkLst>
          <pc:docMk/>
          <pc:sldMk cId="3854386852" sldId="470"/>
        </pc:sldMkLst>
      </pc:sldChg>
      <pc:sldChg chg="del">
        <pc:chgData name="Kulinich Bohdan" userId="48e65c9f34e137d0" providerId="LiveId" clId="{127B8D29-F2BA-488F-B308-77C33483141B}" dt="2020-07-29T14:33:09.548" v="1086" actId="47"/>
        <pc:sldMkLst>
          <pc:docMk/>
          <pc:sldMk cId="1569346447" sldId="471"/>
        </pc:sldMkLst>
      </pc:sldChg>
      <pc:sldChg chg="del">
        <pc:chgData name="Kulinich Bohdan" userId="48e65c9f34e137d0" providerId="LiveId" clId="{127B8D29-F2BA-488F-B308-77C33483141B}" dt="2020-07-30T13:04:24.081" v="1535" actId="47"/>
        <pc:sldMkLst>
          <pc:docMk/>
          <pc:sldMk cId="660079367" sldId="472"/>
        </pc:sldMkLst>
      </pc:sldChg>
      <pc:sldChg chg="addSp delSp modSp add mod modTransition delAnim modAnim">
        <pc:chgData name="Kulinich Bohdan" userId="48e65c9f34e137d0" providerId="LiveId" clId="{127B8D29-F2BA-488F-B308-77C33483141B}" dt="2020-07-29T13:03:41.513" v="915"/>
        <pc:sldMkLst>
          <pc:docMk/>
          <pc:sldMk cId="415187572" sldId="473"/>
        </pc:sldMkLst>
        <pc:spChg chg="del">
          <ac:chgData name="Kulinich Bohdan" userId="48e65c9f34e137d0" providerId="LiveId" clId="{127B8D29-F2BA-488F-B308-77C33483141B}" dt="2020-07-29T12:53:07.125" v="594" actId="478"/>
          <ac:spMkLst>
            <pc:docMk/>
            <pc:sldMk cId="415187572" sldId="473"/>
            <ac:spMk id="6" creationId="{4CD1B612-D16C-4F70-8335-78480BFE8EC8}"/>
          </ac:spMkLst>
        </pc:spChg>
        <pc:spChg chg="add mod">
          <ac:chgData name="Kulinich Bohdan" userId="48e65c9f34e137d0" providerId="LiveId" clId="{127B8D29-F2BA-488F-B308-77C33483141B}" dt="2020-07-29T13:02:16.187" v="904" actId="207"/>
          <ac:spMkLst>
            <pc:docMk/>
            <pc:sldMk cId="415187572" sldId="473"/>
            <ac:spMk id="25" creationId="{3411A441-FB13-43BF-808D-0A74DCA5A208}"/>
          </ac:spMkLst>
        </pc:spChg>
        <pc:spChg chg="add mod">
          <ac:chgData name="Kulinich Bohdan" userId="48e65c9f34e137d0" providerId="LiveId" clId="{127B8D29-F2BA-488F-B308-77C33483141B}" dt="2020-07-29T12:58:14.677" v="821" actId="1076"/>
          <ac:spMkLst>
            <pc:docMk/>
            <pc:sldMk cId="415187572" sldId="473"/>
            <ac:spMk id="26" creationId="{02D4BD22-2458-41BE-ABF2-1FE5CA09DB74}"/>
          </ac:spMkLst>
        </pc:spChg>
        <pc:spChg chg="add mod">
          <ac:chgData name="Kulinich Bohdan" userId="48e65c9f34e137d0" providerId="LiveId" clId="{127B8D29-F2BA-488F-B308-77C33483141B}" dt="2020-07-29T13:02:09.425" v="903" actId="1076"/>
          <ac:spMkLst>
            <pc:docMk/>
            <pc:sldMk cId="415187572" sldId="473"/>
            <ac:spMk id="28" creationId="{D2EA2E39-73F0-4935-9369-69A3F17CA296}"/>
          </ac:spMkLst>
        </pc:spChg>
        <pc:spChg chg="add mod">
          <ac:chgData name="Kulinich Bohdan" userId="48e65c9f34e137d0" providerId="LiveId" clId="{127B8D29-F2BA-488F-B308-77C33483141B}" dt="2020-07-29T13:02:09.425" v="903" actId="1076"/>
          <ac:spMkLst>
            <pc:docMk/>
            <pc:sldMk cId="415187572" sldId="473"/>
            <ac:spMk id="29" creationId="{6A8E65D0-9D3F-4620-835C-E734C348BCBD}"/>
          </ac:spMkLst>
        </pc:spChg>
        <pc:spChg chg="add mod">
          <ac:chgData name="Kulinich Bohdan" userId="48e65c9f34e137d0" providerId="LiveId" clId="{127B8D29-F2BA-488F-B308-77C33483141B}" dt="2020-07-29T13:03:35.266" v="912" actId="1076"/>
          <ac:spMkLst>
            <pc:docMk/>
            <pc:sldMk cId="415187572" sldId="473"/>
            <ac:spMk id="30" creationId="{EF5A4814-366A-4205-B979-A217BE74A39A}"/>
          </ac:spMkLst>
        </pc:spChg>
        <pc:picChg chg="mod">
          <ac:chgData name="Kulinich Bohdan" userId="48e65c9f34e137d0" providerId="LiveId" clId="{127B8D29-F2BA-488F-B308-77C33483141B}" dt="2020-07-29T12:55:25.514" v="653" actId="1076"/>
          <ac:picMkLst>
            <pc:docMk/>
            <pc:sldMk cId="415187572" sldId="473"/>
            <ac:picMk id="2" creationId="{611064EA-39EC-4D2D-9E81-ABB4E31F6D39}"/>
          </ac:picMkLst>
        </pc:picChg>
      </pc:sldChg>
      <pc:sldChg chg="add del">
        <pc:chgData name="Kulinich Bohdan" userId="48e65c9f34e137d0" providerId="LiveId" clId="{127B8D29-F2BA-488F-B308-77C33483141B}" dt="2020-07-29T13:03:07.850" v="906" actId="47"/>
        <pc:sldMkLst>
          <pc:docMk/>
          <pc:sldMk cId="2292309926" sldId="474"/>
        </pc:sldMkLst>
      </pc:sldChg>
      <pc:sldChg chg="addSp delSp modSp add mod modTransition modAnim">
        <pc:chgData name="Kulinich Bohdan" userId="48e65c9f34e137d0" providerId="LiveId" clId="{127B8D29-F2BA-488F-B308-77C33483141B}" dt="2020-07-29T13:09:47.504" v="1085"/>
        <pc:sldMkLst>
          <pc:docMk/>
          <pc:sldMk cId="2664948853" sldId="474"/>
        </pc:sldMkLst>
        <pc:spChg chg="del">
          <ac:chgData name="Kulinich Bohdan" userId="48e65c9f34e137d0" providerId="LiveId" clId="{127B8D29-F2BA-488F-B308-77C33483141B}" dt="2020-07-29T13:04:19.870" v="925" actId="478"/>
          <ac:spMkLst>
            <pc:docMk/>
            <pc:sldMk cId="2664948853" sldId="474"/>
            <ac:spMk id="23" creationId="{AB0E4A40-127C-418A-96E5-455020CE4BC3}"/>
          </ac:spMkLst>
        </pc:spChg>
        <pc:spChg chg="add del">
          <ac:chgData name="Kulinich Bohdan" userId="48e65c9f34e137d0" providerId="LiveId" clId="{127B8D29-F2BA-488F-B308-77C33483141B}" dt="2020-07-29T13:04:18.415" v="924" actId="478"/>
          <ac:spMkLst>
            <pc:docMk/>
            <pc:sldMk cId="2664948853" sldId="474"/>
            <ac:spMk id="26" creationId="{02D4BD22-2458-41BE-ABF2-1FE5CA09DB74}"/>
          </ac:spMkLst>
        </pc:spChg>
        <pc:spChg chg="ord">
          <ac:chgData name="Kulinich Bohdan" userId="48e65c9f34e137d0" providerId="LiveId" clId="{127B8D29-F2BA-488F-B308-77C33483141B}" dt="2020-07-29T13:04:14.389" v="923" actId="170"/>
          <ac:spMkLst>
            <pc:docMk/>
            <pc:sldMk cId="2664948853" sldId="474"/>
            <ac:spMk id="30" creationId="{EF5A4814-366A-4205-B979-A217BE74A39A}"/>
          </ac:spMkLst>
        </pc:spChg>
        <pc:spChg chg="add mod">
          <ac:chgData name="Kulinich Bohdan" userId="48e65c9f34e137d0" providerId="LiveId" clId="{127B8D29-F2BA-488F-B308-77C33483141B}" dt="2020-07-29T13:06:18.075" v="972" actId="404"/>
          <ac:spMkLst>
            <pc:docMk/>
            <pc:sldMk cId="2664948853" sldId="474"/>
            <ac:spMk id="31" creationId="{E1A445F8-16CE-49C6-A0CD-EA7192E579BD}"/>
          </ac:spMkLst>
        </pc:spChg>
        <pc:spChg chg="add mod">
          <ac:chgData name="Kulinich Bohdan" userId="48e65c9f34e137d0" providerId="LiveId" clId="{127B8D29-F2BA-488F-B308-77C33483141B}" dt="2020-07-29T13:07:24.436" v="997" actId="1076"/>
          <ac:spMkLst>
            <pc:docMk/>
            <pc:sldMk cId="2664948853" sldId="474"/>
            <ac:spMk id="34" creationId="{FAE2BF60-8B9D-492E-9372-B8E04CF49F88}"/>
          </ac:spMkLst>
        </pc:spChg>
        <pc:spChg chg="add mod">
          <ac:chgData name="Kulinich Bohdan" userId="48e65c9f34e137d0" providerId="LiveId" clId="{127B8D29-F2BA-488F-B308-77C33483141B}" dt="2020-07-29T13:09:35.875" v="1079" actId="1076"/>
          <ac:spMkLst>
            <pc:docMk/>
            <pc:sldMk cId="2664948853" sldId="474"/>
            <ac:spMk id="35" creationId="{94795073-8517-4317-BCC4-BF85FC2EC3FE}"/>
          </ac:spMkLst>
        </pc:spChg>
      </pc:sldChg>
    </pc:docChg>
  </pc:docChgLst>
  <pc:docChgLst>
    <pc:chgData name="Kulinich Bohdan" userId="48e65c9f34e137d0" providerId="LiveId" clId="{D2D41F91-FC3C-1F47-A7E2-F1B7D859A11F}"/>
    <pc:docChg chg="custSel addSld delSld modSld">
      <pc:chgData name="Kulinich Bohdan" userId="48e65c9f34e137d0" providerId="LiveId" clId="{D2D41F91-FC3C-1F47-A7E2-F1B7D859A11F}" dt="2024-06-21T07:44:56.294" v="83" actId="478"/>
      <pc:docMkLst>
        <pc:docMk/>
      </pc:docMkLst>
      <pc:sldChg chg="delSp modSp add mod setBg delAnim">
        <pc:chgData name="Kulinich Bohdan" userId="48e65c9f34e137d0" providerId="LiveId" clId="{D2D41F91-FC3C-1F47-A7E2-F1B7D859A11F}" dt="2024-06-21T07:44:56.294" v="83" actId="478"/>
        <pc:sldMkLst>
          <pc:docMk/>
          <pc:sldMk cId="1079275318" sldId="264"/>
        </pc:sldMkLst>
        <pc:spChg chg="mod">
          <ac:chgData name="Kulinich Bohdan" userId="48e65c9f34e137d0" providerId="LiveId" clId="{D2D41F91-FC3C-1F47-A7E2-F1B7D859A11F}" dt="2024-06-16T10:16:17.100" v="6" actId="14100"/>
          <ac:spMkLst>
            <pc:docMk/>
            <pc:sldMk cId="1079275318" sldId="264"/>
            <ac:spMk id="3" creationId="{4268B17A-1BE6-9309-B1DB-EE328CD93D58}"/>
          </ac:spMkLst>
        </pc:spChg>
        <pc:spChg chg="del mod">
          <ac:chgData name="Kulinich Bohdan" userId="48e65c9f34e137d0" providerId="LiveId" clId="{D2D41F91-FC3C-1F47-A7E2-F1B7D859A11F}" dt="2024-06-21T07:44:56.294" v="83" actId="478"/>
          <ac:spMkLst>
            <pc:docMk/>
            <pc:sldMk cId="1079275318" sldId="264"/>
            <ac:spMk id="5" creationId="{BD02CE6E-98DC-8E0F-54C5-5CBAEC9B4528}"/>
          </ac:spMkLst>
        </pc:spChg>
        <pc:spChg chg="mod">
          <ac:chgData name="Kulinich Bohdan" userId="48e65c9f34e137d0" providerId="LiveId" clId="{D2D41F91-FC3C-1F47-A7E2-F1B7D859A11F}" dt="2024-06-16T10:16:12.733" v="5" actId="20577"/>
          <ac:spMkLst>
            <pc:docMk/>
            <pc:sldMk cId="1079275318" sldId="264"/>
            <ac:spMk id="14" creationId="{0AC854DF-ECD6-E322-40B9-F4B25933642A}"/>
          </ac:spMkLst>
        </pc:spChg>
        <pc:picChg chg="mod">
          <ac:chgData name="Kulinich Bohdan" userId="48e65c9f34e137d0" providerId="LiveId" clId="{D2D41F91-FC3C-1F47-A7E2-F1B7D859A11F}" dt="2024-06-16T10:16:32.364" v="31" actId="1076"/>
          <ac:picMkLst>
            <pc:docMk/>
            <pc:sldMk cId="1079275318" sldId="264"/>
            <ac:picMk id="26" creationId="{A11BB125-3F8B-2A21-2A32-F44820964E5E}"/>
          </ac:picMkLst>
        </pc:picChg>
      </pc:sldChg>
      <pc:sldChg chg="modSp add setBg">
        <pc:chgData name="Kulinich Bohdan" userId="48e65c9f34e137d0" providerId="LiveId" clId="{D2D41F91-FC3C-1F47-A7E2-F1B7D859A11F}" dt="2024-06-16T10:19:49.250" v="82" actId="20577"/>
        <pc:sldMkLst>
          <pc:docMk/>
          <pc:sldMk cId="788512274" sldId="265"/>
        </pc:sldMkLst>
        <pc:spChg chg="mod">
          <ac:chgData name="Kulinich Bohdan" userId="48e65c9f34e137d0" providerId="LiveId" clId="{D2D41F91-FC3C-1F47-A7E2-F1B7D859A11F}" dt="2024-06-16T10:19:49.250" v="82" actId="20577"/>
          <ac:spMkLst>
            <pc:docMk/>
            <pc:sldMk cId="788512274" sldId="265"/>
            <ac:spMk id="8" creationId="{A1BE46F9-D540-15FF-C4A7-208D5F353619}"/>
          </ac:spMkLst>
        </pc:spChg>
      </pc:sldChg>
      <pc:sldChg chg="del">
        <pc:chgData name="Kulinich Bohdan" userId="48e65c9f34e137d0" providerId="LiveId" clId="{D2D41F91-FC3C-1F47-A7E2-F1B7D859A11F}" dt="2024-06-16T10:16:41.616" v="32" actId="2696"/>
        <pc:sldMkLst>
          <pc:docMk/>
          <pc:sldMk cId="1986055327" sldId="408"/>
        </pc:sldMkLst>
      </pc:sldChg>
      <pc:sldChg chg="del">
        <pc:chgData name="Kulinich Bohdan" userId="48e65c9f34e137d0" providerId="LiveId" clId="{D2D41F91-FC3C-1F47-A7E2-F1B7D859A11F}" dt="2024-06-16T10:17:50.901" v="43" actId="2696"/>
        <pc:sldMkLst>
          <pc:docMk/>
          <pc:sldMk cId="900640268" sldId="409"/>
        </pc:sldMkLst>
      </pc:sldChg>
      <pc:sldChg chg="modSp">
        <pc:chgData name="Kulinich Bohdan" userId="48e65c9f34e137d0" providerId="LiveId" clId="{D2D41F91-FC3C-1F47-A7E2-F1B7D859A11F}" dt="2024-06-16T10:16:57.567" v="34" actId="2711"/>
        <pc:sldMkLst>
          <pc:docMk/>
          <pc:sldMk cId="301277507" sldId="461"/>
        </pc:sldMkLst>
        <pc:spChg chg="mod">
          <ac:chgData name="Kulinich Bohdan" userId="48e65c9f34e137d0" providerId="LiveId" clId="{D2D41F91-FC3C-1F47-A7E2-F1B7D859A11F}" dt="2024-06-16T10:16:57.567" v="34" actId="2711"/>
          <ac:spMkLst>
            <pc:docMk/>
            <pc:sldMk cId="301277507" sldId="461"/>
            <ac:spMk id="3" creationId="{00000000-0000-0000-0000-000000000000}"/>
          </ac:spMkLst>
        </pc:spChg>
        <pc:spChg chg="mod">
          <ac:chgData name="Kulinich Bohdan" userId="48e65c9f34e137d0" providerId="LiveId" clId="{D2D41F91-FC3C-1F47-A7E2-F1B7D859A11F}" dt="2024-06-16T10:16:57.567" v="34" actId="2711"/>
          <ac:spMkLst>
            <pc:docMk/>
            <pc:sldMk cId="301277507" sldId="461"/>
            <ac:spMk id="4" creationId="{00000000-0000-0000-0000-000000000000}"/>
          </ac:spMkLst>
        </pc:spChg>
        <pc:spChg chg="mod">
          <ac:chgData name="Kulinich Bohdan" userId="48e65c9f34e137d0" providerId="LiveId" clId="{D2D41F91-FC3C-1F47-A7E2-F1B7D859A11F}" dt="2024-06-16T10:16:57.567" v="34" actId="2711"/>
          <ac:spMkLst>
            <pc:docMk/>
            <pc:sldMk cId="301277507" sldId="461"/>
            <ac:spMk id="6" creationId="{4CD1B612-D16C-4F70-8335-78480BFE8EC8}"/>
          </ac:spMkLst>
        </pc:spChg>
        <pc:spChg chg="mod">
          <ac:chgData name="Kulinich Bohdan" userId="48e65c9f34e137d0" providerId="LiveId" clId="{D2D41F91-FC3C-1F47-A7E2-F1B7D859A11F}" dt="2024-06-16T10:16:57.567" v="34" actId="2711"/>
          <ac:spMkLst>
            <pc:docMk/>
            <pc:sldMk cId="301277507" sldId="461"/>
            <ac:spMk id="24" creationId="{6388AD52-D1B5-4C3D-9CF8-2AF78AD0D20F}"/>
          </ac:spMkLst>
        </pc:spChg>
        <pc:spChg chg="mod">
          <ac:chgData name="Kulinich Bohdan" userId="48e65c9f34e137d0" providerId="LiveId" clId="{D2D41F91-FC3C-1F47-A7E2-F1B7D859A11F}" dt="2024-06-16T10:16:57.567" v="34" actId="2711"/>
          <ac:spMkLst>
            <pc:docMk/>
            <pc:sldMk cId="301277507" sldId="461"/>
            <ac:spMk id="25" creationId="{3AC6E2C9-D0BA-4826-99C3-CAD943B20A1F}"/>
          </ac:spMkLst>
        </pc:spChg>
        <pc:spChg chg="mod">
          <ac:chgData name="Kulinich Bohdan" userId="48e65c9f34e137d0" providerId="LiveId" clId="{D2D41F91-FC3C-1F47-A7E2-F1B7D859A11F}" dt="2024-06-16T10:16:57.567" v="34" actId="2711"/>
          <ac:spMkLst>
            <pc:docMk/>
            <pc:sldMk cId="301277507" sldId="461"/>
            <ac:spMk id="27" creationId="{AE03B201-E302-48A4-8CD5-602688FAE132}"/>
          </ac:spMkLst>
        </pc:spChg>
        <pc:spChg chg="mod">
          <ac:chgData name="Kulinich Bohdan" userId="48e65c9f34e137d0" providerId="LiveId" clId="{D2D41F91-FC3C-1F47-A7E2-F1B7D859A11F}" dt="2024-06-16T10:16:57.567" v="34" actId="2711"/>
          <ac:spMkLst>
            <pc:docMk/>
            <pc:sldMk cId="301277507" sldId="461"/>
            <ac:spMk id="28" creationId="{79BC4496-D9DC-4286-BD9B-33470A36E4B5}"/>
          </ac:spMkLst>
        </pc:spChg>
        <pc:spChg chg="mod">
          <ac:chgData name="Kulinich Bohdan" userId="48e65c9f34e137d0" providerId="LiveId" clId="{D2D41F91-FC3C-1F47-A7E2-F1B7D859A11F}" dt="2024-06-16T10:16:57.567" v="34" actId="2711"/>
          <ac:spMkLst>
            <pc:docMk/>
            <pc:sldMk cId="301277507" sldId="461"/>
            <ac:spMk id="30" creationId="{340879FB-740A-4893-BE15-0DBFE9F8DD0F}"/>
          </ac:spMkLst>
        </pc:spChg>
        <pc:spChg chg="mod">
          <ac:chgData name="Kulinich Bohdan" userId="48e65c9f34e137d0" providerId="LiveId" clId="{D2D41F91-FC3C-1F47-A7E2-F1B7D859A11F}" dt="2024-06-16T10:16:57.567" v="34" actId="2711"/>
          <ac:spMkLst>
            <pc:docMk/>
            <pc:sldMk cId="301277507" sldId="461"/>
            <ac:spMk id="35" creationId="{1F9829FF-3405-44CE-8F20-533D2B01A4ED}"/>
          </ac:spMkLst>
        </pc:spChg>
        <pc:spChg chg="mod">
          <ac:chgData name="Kulinich Bohdan" userId="48e65c9f34e137d0" providerId="LiveId" clId="{D2D41F91-FC3C-1F47-A7E2-F1B7D859A11F}" dt="2024-06-16T10:16:57.567" v="34" actId="2711"/>
          <ac:spMkLst>
            <pc:docMk/>
            <pc:sldMk cId="301277507" sldId="461"/>
            <ac:spMk id="38" creationId="{F81899BD-5CD0-4A94-BF76-B87CC9823825}"/>
          </ac:spMkLst>
        </pc:spChg>
        <pc:spChg chg="mod">
          <ac:chgData name="Kulinich Bohdan" userId="48e65c9f34e137d0" providerId="LiveId" clId="{D2D41F91-FC3C-1F47-A7E2-F1B7D859A11F}" dt="2024-06-16T10:16:57.567" v="34" actId="2711"/>
          <ac:spMkLst>
            <pc:docMk/>
            <pc:sldMk cId="301277507" sldId="461"/>
            <ac:spMk id="51" creationId="{86BC9140-E395-435D-A852-213A1317C46C}"/>
          </ac:spMkLst>
        </pc:spChg>
        <pc:picChg chg="mod">
          <ac:chgData name="Kulinich Bohdan" userId="48e65c9f34e137d0" providerId="LiveId" clId="{D2D41F91-FC3C-1F47-A7E2-F1B7D859A11F}" dt="2024-06-16T10:16:57.567" v="34" actId="2711"/>
          <ac:picMkLst>
            <pc:docMk/>
            <pc:sldMk cId="301277507" sldId="461"/>
            <ac:picMk id="11" creationId="{E9F02244-0F28-48FC-BE09-347456BF9881}"/>
          </ac:picMkLst>
        </pc:picChg>
        <pc:cxnChg chg="mod">
          <ac:chgData name="Kulinich Bohdan" userId="48e65c9f34e137d0" providerId="LiveId" clId="{D2D41F91-FC3C-1F47-A7E2-F1B7D859A11F}" dt="2024-06-16T10:16:57.567" v="34" actId="2711"/>
          <ac:cxnSpMkLst>
            <pc:docMk/>
            <pc:sldMk cId="301277507" sldId="461"/>
            <ac:cxnSpMk id="20" creationId="{967B8124-E5B2-421B-A78B-68092EDFE9BB}"/>
          </ac:cxnSpMkLst>
        </pc:cxnChg>
        <pc:cxnChg chg="mod">
          <ac:chgData name="Kulinich Bohdan" userId="48e65c9f34e137d0" providerId="LiveId" clId="{D2D41F91-FC3C-1F47-A7E2-F1B7D859A11F}" dt="2024-06-16T10:16:57.567" v="34" actId="2711"/>
          <ac:cxnSpMkLst>
            <pc:docMk/>
            <pc:sldMk cId="301277507" sldId="461"/>
            <ac:cxnSpMk id="22" creationId="{80094FDF-EED2-4156-A29E-D178F2779DDB}"/>
          </ac:cxnSpMkLst>
        </pc:cxnChg>
        <pc:cxnChg chg="mod">
          <ac:chgData name="Kulinich Bohdan" userId="48e65c9f34e137d0" providerId="LiveId" clId="{D2D41F91-FC3C-1F47-A7E2-F1B7D859A11F}" dt="2024-06-16T10:16:57.567" v="34" actId="2711"/>
          <ac:cxnSpMkLst>
            <pc:docMk/>
            <pc:sldMk cId="301277507" sldId="461"/>
            <ac:cxnSpMk id="23" creationId="{CAD67394-C4BB-4DA7-9EFD-09DFC53589C5}"/>
          </ac:cxnSpMkLst>
        </pc:cxnChg>
      </pc:sldChg>
      <pc:sldChg chg="modSp">
        <pc:chgData name="Kulinich Bohdan" userId="48e65c9f34e137d0" providerId="LiveId" clId="{D2D41F91-FC3C-1F47-A7E2-F1B7D859A11F}" dt="2024-06-16T10:16:50.492" v="33" actId="2711"/>
        <pc:sldMkLst>
          <pc:docMk/>
          <pc:sldMk cId="2276212965" sldId="478"/>
        </pc:sldMkLst>
        <pc:spChg chg="mod">
          <ac:chgData name="Kulinich Bohdan" userId="48e65c9f34e137d0" providerId="LiveId" clId="{D2D41F91-FC3C-1F47-A7E2-F1B7D859A11F}" dt="2024-06-16T10:16:50.492" v="33" actId="2711"/>
          <ac:spMkLst>
            <pc:docMk/>
            <pc:sldMk cId="2276212965" sldId="478"/>
            <ac:spMk id="3" creationId="{00000000-0000-0000-0000-000000000000}"/>
          </ac:spMkLst>
        </pc:spChg>
        <pc:spChg chg="mod">
          <ac:chgData name="Kulinich Bohdan" userId="48e65c9f34e137d0" providerId="LiveId" clId="{D2D41F91-FC3C-1F47-A7E2-F1B7D859A11F}" dt="2024-06-16T10:16:50.492" v="33" actId="2711"/>
          <ac:spMkLst>
            <pc:docMk/>
            <pc:sldMk cId="2276212965" sldId="478"/>
            <ac:spMk id="4" creationId="{00000000-0000-0000-0000-000000000000}"/>
          </ac:spMkLst>
        </pc:spChg>
        <pc:spChg chg="mod">
          <ac:chgData name="Kulinich Bohdan" userId="48e65c9f34e137d0" providerId="LiveId" clId="{D2D41F91-FC3C-1F47-A7E2-F1B7D859A11F}" dt="2024-06-16T10:16:50.492" v="33" actId="2711"/>
          <ac:spMkLst>
            <pc:docMk/>
            <pc:sldMk cId="2276212965" sldId="478"/>
            <ac:spMk id="7" creationId="{00000000-0000-0000-0000-000000000000}"/>
          </ac:spMkLst>
        </pc:spChg>
        <pc:spChg chg="mod">
          <ac:chgData name="Kulinich Bohdan" userId="48e65c9f34e137d0" providerId="LiveId" clId="{D2D41F91-FC3C-1F47-A7E2-F1B7D859A11F}" dt="2024-06-16T10:16:50.492" v="33" actId="2711"/>
          <ac:spMkLst>
            <pc:docMk/>
            <pc:sldMk cId="2276212965" sldId="478"/>
            <ac:spMk id="35" creationId="{3D567D17-46F7-4FFD-BEDF-5ECF3D2E95E9}"/>
          </ac:spMkLst>
        </pc:spChg>
        <pc:spChg chg="mod">
          <ac:chgData name="Kulinich Bohdan" userId="48e65c9f34e137d0" providerId="LiveId" clId="{D2D41F91-FC3C-1F47-A7E2-F1B7D859A11F}" dt="2024-06-16T10:16:50.492" v="33" actId="2711"/>
          <ac:spMkLst>
            <pc:docMk/>
            <pc:sldMk cId="2276212965" sldId="478"/>
            <ac:spMk id="36" creationId="{A02577AC-0EC2-41FD-8B9D-F20D72824053}"/>
          </ac:spMkLst>
        </pc:spChg>
        <pc:spChg chg="mod">
          <ac:chgData name="Kulinich Bohdan" userId="48e65c9f34e137d0" providerId="LiveId" clId="{D2D41F91-FC3C-1F47-A7E2-F1B7D859A11F}" dt="2024-06-16T10:16:50.492" v="33" actId="2711"/>
          <ac:spMkLst>
            <pc:docMk/>
            <pc:sldMk cId="2276212965" sldId="478"/>
            <ac:spMk id="37" creationId="{43FE20F1-E747-466A-A7A5-AE928F47FAAE}"/>
          </ac:spMkLst>
        </pc:spChg>
        <pc:spChg chg="mod">
          <ac:chgData name="Kulinich Bohdan" userId="48e65c9f34e137d0" providerId="LiveId" clId="{D2D41F91-FC3C-1F47-A7E2-F1B7D859A11F}" dt="2024-06-16T10:16:50.492" v="33" actId="2711"/>
          <ac:spMkLst>
            <pc:docMk/>
            <pc:sldMk cId="2276212965" sldId="478"/>
            <ac:spMk id="38" creationId="{C262BE1A-7BF2-443A-9451-BC23D264B16E}"/>
          </ac:spMkLst>
        </pc:spChg>
        <pc:spChg chg="mod">
          <ac:chgData name="Kulinich Bohdan" userId="48e65c9f34e137d0" providerId="LiveId" clId="{D2D41F91-FC3C-1F47-A7E2-F1B7D859A11F}" dt="2024-06-16T10:16:50.492" v="33" actId="2711"/>
          <ac:spMkLst>
            <pc:docMk/>
            <pc:sldMk cId="2276212965" sldId="478"/>
            <ac:spMk id="39" creationId="{09C74572-FCB8-4F0C-B23A-F0E7A5D229AE}"/>
          </ac:spMkLst>
        </pc:spChg>
        <pc:spChg chg="mod">
          <ac:chgData name="Kulinich Bohdan" userId="48e65c9f34e137d0" providerId="LiveId" clId="{D2D41F91-FC3C-1F47-A7E2-F1B7D859A11F}" dt="2024-06-16T10:16:50.492" v="33" actId="2711"/>
          <ac:spMkLst>
            <pc:docMk/>
            <pc:sldMk cId="2276212965" sldId="478"/>
            <ac:spMk id="40" creationId="{1DF464D7-E889-4D03-8088-13214C81CEA0}"/>
          </ac:spMkLst>
        </pc:spChg>
        <pc:spChg chg="mod">
          <ac:chgData name="Kulinich Bohdan" userId="48e65c9f34e137d0" providerId="LiveId" clId="{D2D41F91-FC3C-1F47-A7E2-F1B7D859A11F}" dt="2024-06-16T10:16:50.492" v="33" actId="2711"/>
          <ac:spMkLst>
            <pc:docMk/>
            <pc:sldMk cId="2276212965" sldId="478"/>
            <ac:spMk id="41" creationId="{E5162AAD-619D-4E12-AFB9-3DF8C1304BA1}"/>
          </ac:spMkLst>
        </pc:spChg>
        <pc:spChg chg="mod">
          <ac:chgData name="Kulinich Bohdan" userId="48e65c9f34e137d0" providerId="LiveId" clId="{D2D41F91-FC3C-1F47-A7E2-F1B7D859A11F}" dt="2024-06-16T10:16:50.492" v="33" actId="2711"/>
          <ac:spMkLst>
            <pc:docMk/>
            <pc:sldMk cId="2276212965" sldId="478"/>
            <ac:spMk id="42" creationId="{3A8EAB13-0E99-4996-BA06-5D397C9E18A9}"/>
          </ac:spMkLst>
        </pc:spChg>
        <pc:spChg chg="mod">
          <ac:chgData name="Kulinich Bohdan" userId="48e65c9f34e137d0" providerId="LiveId" clId="{D2D41F91-FC3C-1F47-A7E2-F1B7D859A11F}" dt="2024-06-16T10:16:50.492" v="33" actId="2711"/>
          <ac:spMkLst>
            <pc:docMk/>
            <pc:sldMk cId="2276212965" sldId="478"/>
            <ac:spMk id="43" creationId="{A3EB814D-1757-435F-B1BB-DC41A9401F6C}"/>
          </ac:spMkLst>
        </pc:spChg>
        <pc:spChg chg="mod">
          <ac:chgData name="Kulinich Bohdan" userId="48e65c9f34e137d0" providerId="LiveId" clId="{D2D41F91-FC3C-1F47-A7E2-F1B7D859A11F}" dt="2024-06-16T10:16:50.492" v="33" actId="2711"/>
          <ac:spMkLst>
            <pc:docMk/>
            <pc:sldMk cId="2276212965" sldId="478"/>
            <ac:spMk id="44" creationId="{EFA06419-D36E-45DA-B768-F427BF7E1D59}"/>
          </ac:spMkLst>
        </pc:spChg>
        <pc:spChg chg="mod">
          <ac:chgData name="Kulinich Bohdan" userId="48e65c9f34e137d0" providerId="LiveId" clId="{D2D41F91-FC3C-1F47-A7E2-F1B7D859A11F}" dt="2024-06-16T10:16:50.492" v="33" actId="2711"/>
          <ac:spMkLst>
            <pc:docMk/>
            <pc:sldMk cId="2276212965" sldId="478"/>
            <ac:spMk id="45" creationId="{7D90A06A-A26B-44D4-8B62-B407930CBDEE}"/>
          </ac:spMkLst>
        </pc:spChg>
        <pc:spChg chg="mod">
          <ac:chgData name="Kulinich Bohdan" userId="48e65c9f34e137d0" providerId="LiveId" clId="{D2D41F91-FC3C-1F47-A7E2-F1B7D859A11F}" dt="2024-06-16T10:16:50.492" v="33" actId="2711"/>
          <ac:spMkLst>
            <pc:docMk/>
            <pc:sldMk cId="2276212965" sldId="478"/>
            <ac:spMk id="46" creationId="{270A2A44-EB15-4C79-B031-F975005A51EF}"/>
          </ac:spMkLst>
        </pc:spChg>
        <pc:spChg chg="mod">
          <ac:chgData name="Kulinich Bohdan" userId="48e65c9f34e137d0" providerId="LiveId" clId="{D2D41F91-FC3C-1F47-A7E2-F1B7D859A11F}" dt="2024-06-16T10:16:50.492" v="33" actId="2711"/>
          <ac:spMkLst>
            <pc:docMk/>
            <pc:sldMk cId="2276212965" sldId="478"/>
            <ac:spMk id="47" creationId="{24993898-009C-4667-B821-5A9AC7E7CACC}"/>
          </ac:spMkLst>
        </pc:spChg>
        <pc:spChg chg="mod">
          <ac:chgData name="Kulinich Bohdan" userId="48e65c9f34e137d0" providerId="LiveId" clId="{D2D41F91-FC3C-1F47-A7E2-F1B7D859A11F}" dt="2024-06-16T10:16:50.492" v="33" actId="2711"/>
          <ac:spMkLst>
            <pc:docMk/>
            <pc:sldMk cId="2276212965" sldId="478"/>
            <ac:spMk id="48" creationId="{DB17BEAB-3FD5-43DA-A30A-E83C06032678}"/>
          </ac:spMkLst>
        </pc:spChg>
        <pc:spChg chg="mod">
          <ac:chgData name="Kulinich Bohdan" userId="48e65c9f34e137d0" providerId="LiveId" clId="{D2D41F91-FC3C-1F47-A7E2-F1B7D859A11F}" dt="2024-06-16T10:16:50.492" v="33" actId="2711"/>
          <ac:spMkLst>
            <pc:docMk/>
            <pc:sldMk cId="2276212965" sldId="478"/>
            <ac:spMk id="49" creationId="{5D6C92A9-D4D8-4B88-BC70-A5C231B96877}"/>
          </ac:spMkLst>
        </pc:spChg>
        <pc:cxnChg chg="mod">
          <ac:chgData name="Kulinich Bohdan" userId="48e65c9f34e137d0" providerId="LiveId" clId="{D2D41F91-FC3C-1F47-A7E2-F1B7D859A11F}" dt="2024-06-16T10:16:50.492" v="33" actId="2711"/>
          <ac:cxnSpMkLst>
            <pc:docMk/>
            <pc:sldMk cId="2276212965" sldId="478"/>
            <ac:cxnSpMk id="22" creationId="{08437966-F952-4AE6-A3EC-55F87C888153}"/>
          </ac:cxnSpMkLst>
        </pc:cxnChg>
        <pc:cxnChg chg="mod">
          <ac:chgData name="Kulinich Bohdan" userId="48e65c9f34e137d0" providerId="LiveId" clId="{D2D41F91-FC3C-1F47-A7E2-F1B7D859A11F}" dt="2024-06-16T10:16:50.492" v="33" actId="2711"/>
          <ac:cxnSpMkLst>
            <pc:docMk/>
            <pc:sldMk cId="2276212965" sldId="478"/>
            <ac:cxnSpMk id="24" creationId="{ED4D4D4A-A572-47EC-95C3-7813DCE48BC0}"/>
          </ac:cxnSpMkLst>
        </pc:cxnChg>
        <pc:cxnChg chg="mod">
          <ac:chgData name="Kulinich Bohdan" userId="48e65c9f34e137d0" providerId="LiveId" clId="{D2D41F91-FC3C-1F47-A7E2-F1B7D859A11F}" dt="2024-06-16T10:16:50.492" v="33" actId="2711"/>
          <ac:cxnSpMkLst>
            <pc:docMk/>
            <pc:sldMk cId="2276212965" sldId="478"/>
            <ac:cxnSpMk id="25" creationId="{0E0D61E4-5EEA-4CC1-9901-6E13CE487140}"/>
          </ac:cxnSpMkLst>
        </pc:cxnChg>
      </pc:sldChg>
      <pc:sldChg chg="modSp">
        <pc:chgData name="Kulinich Bohdan" userId="48e65c9f34e137d0" providerId="LiveId" clId="{D2D41F91-FC3C-1F47-A7E2-F1B7D859A11F}" dt="2024-06-16T10:17:03.521" v="35" actId="2711"/>
        <pc:sldMkLst>
          <pc:docMk/>
          <pc:sldMk cId="1619723263" sldId="481"/>
        </pc:sldMkLst>
        <pc:spChg chg="mod">
          <ac:chgData name="Kulinich Bohdan" userId="48e65c9f34e137d0" providerId="LiveId" clId="{D2D41F91-FC3C-1F47-A7E2-F1B7D859A11F}" dt="2024-06-16T10:17:03.521" v="35" actId="2711"/>
          <ac:spMkLst>
            <pc:docMk/>
            <pc:sldMk cId="1619723263" sldId="481"/>
            <ac:spMk id="3" creationId="{00000000-0000-0000-0000-000000000000}"/>
          </ac:spMkLst>
        </pc:spChg>
        <pc:spChg chg="mod">
          <ac:chgData name="Kulinich Bohdan" userId="48e65c9f34e137d0" providerId="LiveId" clId="{D2D41F91-FC3C-1F47-A7E2-F1B7D859A11F}" dt="2024-06-16T10:17:03.521" v="35" actId="2711"/>
          <ac:spMkLst>
            <pc:docMk/>
            <pc:sldMk cId="1619723263" sldId="481"/>
            <ac:spMk id="4" creationId="{00000000-0000-0000-0000-000000000000}"/>
          </ac:spMkLst>
        </pc:spChg>
        <pc:spChg chg="mod">
          <ac:chgData name="Kulinich Bohdan" userId="48e65c9f34e137d0" providerId="LiveId" clId="{D2D41F91-FC3C-1F47-A7E2-F1B7D859A11F}" dt="2024-06-16T10:17:03.521" v="35" actId="2711"/>
          <ac:spMkLst>
            <pc:docMk/>
            <pc:sldMk cId="1619723263" sldId="481"/>
            <ac:spMk id="6" creationId="{4CD1B612-D16C-4F70-8335-78480BFE8EC8}"/>
          </ac:spMkLst>
        </pc:spChg>
        <pc:spChg chg="mod">
          <ac:chgData name="Kulinich Bohdan" userId="48e65c9f34e137d0" providerId="LiveId" clId="{D2D41F91-FC3C-1F47-A7E2-F1B7D859A11F}" dt="2024-06-16T10:17:03.521" v="35" actId="2711"/>
          <ac:spMkLst>
            <pc:docMk/>
            <pc:sldMk cId="1619723263" sldId="481"/>
            <ac:spMk id="29" creationId="{F288ACD2-57BD-41AF-95A6-13B127229FFD}"/>
          </ac:spMkLst>
        </pc:spChg>
        <pc:spChg chg="mod">
          <ac:chgData name="Kulinich Bohdan" userId="48e65c9f34e137d0" providerId="LiveId" clId="{D2D41F91-FC3C-1F47-A7E2-F1B7D859A11F}" dt="2024-06-16T10:17:03.521" v="35" actId="2711"/>
          <ac:spMkLst>
            <pc:docMk/>
            <pc:sldMk cId="1619723263" sldId="481"/>
            <ac:spMk id="30" creationId="{87717861-EB20-41C8-AEAF-FB1B8AE9C625}"/>
          </ac:spMkLst>
        </pc:spChg>
        <pc:spChg chg="mod">
          <ac:chgData name="Kulinich Bohdan" userId="48e65c9f34e137d0" providerId="LiveId" clId="{D2D41F91-FC3C-1F47-A7E2-F1B7D859A11F}" dt="2024-06-16T10:17:03.521" v="35" actId="2711"/>
          <ac:spMkLst>
            <pc:docMk/>
            <pc:sldMk cId="1619723263" sldId="481"/>
            <ac:spMk id="31" creationId="{933EBDFB-DBE8-45FF-8485-B22929936280}"/>
          </ac:spMkLst>
        </pc:spChg>
        <pc:spChg chg="mod">
          <ac:chgData name="Kulinich Bohdan" userId="48e65c9f34e137d0" providerId="LiveId" clId="{D2D41F91-FC3C-1F47-A7E2-F1B7D859A11F}" dt="2024-06-16T10:17:03.521" v="35" actId="2711"/>
          <ac:spMkLst>
            <pc:docMk/>
            <pc:sldMk cId="1619723263" sldId="481"/>
            <ac:spMk id="32" creationId="{58B270A4-127E-4453-9244-18F50E94DF05}"/>
          </ac:spMkLst>
        </pc:spChg>
        <pc:spChg chg="mod">
          <ac:chgData name="Kulinich Bohdan" userId="48e65c9f34e137d0" providerId="LiveId" clId="{D2D41F91-FC3C-1F47-A7E2-F1B7D859A11F}" dt="2024-06-16T10:17:03.521" v="35" actId="2711"/>
          <ac:spMkLst>
            <pc:docMk/>
            <pc:sldMk cId="1619723263" sldId="481"/>
            <ac:spMk id="33" creationId="{F93FAFC4-0BAF-40F8-BD5F-9E15FA6561E0}"/>
          </ac:spMkLst>
        </pc:spChg>
        <pc:spChg chg="mod">
          <ac:chgData name="Kulinich Bohdan" userId="48e65c9f34e137d0" providerId="LiveId" clId="{D2D41F91-FC3C-1F47-A7E2-F1B7D859A11F}" dt="2024-06-16T10:17:03.521" v="35" actId="2711"/>
          <ac:spMkLst>
            <pc:docMk/>
            <pc:sldMk cId="1619723263" sldId="481"/>
            <ac:spMk id="35" creationId="{E480DCB2-8097-4069-9D04-F8AC2AC5F95B}"/>
          </ac:spMkLst>
        </pc:spChg>
        <pc:spChg chg="mod">
          <ac:chgData name="Kulinich Bohdan" userId="48e65c9f34e137d0" providerId="LiveId" clId="{D2D41F91-FC3C-1F47-A7E2-F1B7D859A11F}" dt="2024-06-16T10:17:03.521" v="35" actId="2711"/>
          <ac:spMkLst>
            <pc:docMk/>
            <pc:sldMk cId="1619723263" sldId="481"/>
            <ac:spMk id="38" creationId="{6C1BC499-E1E0-46D3-A4DF-F834C8F19985}"/>
          </ac:spMkLst>
        </pc:spChg>
        <pc:spChg chg="mod">
          <ac:chgData name="Kulinich Bohdan" userId="48e65c9f34e137d0" providerId="LiveId" clId="{D2D41F91-FC3C-1F47-A7E2-F1B7D859A11F}" dt="2024-06-16T10:17:03.521" v="35" actId="2711"/>
          <ac:spMkLst>
            <pc:docMk/>
            <pc:sldMk cId="1619723263" sldId="481"/>
            <ac:spMk id="39" creationId="{69A9A5CF-BD63-40C5-A1AA-5ED0EEFB2E3D}"/>
          </ac:spMkLst>
        </pc:spChg>
        <pc:spChg chg="mod">
          <ac:chgData name="Kulinich Bohdan" userId="48e65c9f34e137d0" providerId="LiveId" clId="{D2D41F91-FC3C-1F47-A7E2-F1B7D859A11F}" dt="2024-06-16T10:17:03.521" v="35" actId="2711"/>
          <ac:spMkLst>
            <pc:docMk/>
            <pc:sldMk cId="1619723263" sldId="481"/>
            <ac:spMk id="40" creationId="{65FAD1AB-8EFC-433A-9398-1BEDE1E86B8F}"/>
          </ac:spMkLst>
        </pc:spChg>
        <pc:spChg chg="mod">
          <ac:chgData name="Kulinich Bohdan" userId="48e65c9f34e137d0" providerId="LiveId" clId="{D2D41F91-FC3C-1F47-A7E2-F1B7D859A11F}" dt="2024-06-16T10:17:03.521" v="35" actId="2711"/>
          <ac:spMkLst>
            <pc:docMk/>
            <pc:sldMk cId="1619723263" sldId="481"/>
            <ac:spMk id="41" creationId="{1EE9B735-165C-4C2F-823A-8FDC56334C32}"/>
          </ac:spMkLst>
        </pc:spChg>
        <pc:spChg chg="mod">
          <ac:chgData name="Kulinich Bohdan" userId="48e65c9f34e137d0" providerId="LiveId" clId="{D2D41F91-FC3C-1F47-A7E2-F1B7D859A11F}" dt="2024-06-16T10:17:03.521" v="35" actId="2711"/>
          <ac:spMkLst>
            <pc:docMk/>
            <pc:sldMk cId="1619723263" sldId="481"/>
            <ac:spMk id="42" creationId="{7F66DF90-53B6-40FE-A179-DAE34EE510DF}"/>
          </ac:spMkLst>
        </pc:spChg>
        <pc:spChg chg="mod">
          <ac:chgData name="Kulinich Bohdan" userId="48e65c9f34e137d0" providerId="LiveId" clId="{D2D41F91-FC3C-1F47-A7E2-F1B7D859A11F}" dt="2024-06-16T10:17:03.521" v="35" actId="2711"/>
          <ac:spMkLst>
            <pc:docMk/>
            <pc:sldMk cId="1619723263" sldId="481"/>
            <ac:spMk id="51" creationId="{86BC9140-E395-435D-A852-213A1317C46C}"/>
          </ac:spMkLst>
        </pc:spChg>
        <pc:spChg chg="mod">
          <ac:chgData name="Kulinich Bohdan" userId="48e65c9f34e137d0" providerId="LiveId" clId="{D2D41F91-FC3C-1F47-A7E2-F1B7D859A11F}" dt="2024-06-16T10:17:03.521" v="35" actId="2711"/>
          <ac:spMkLst>
            <pc:docMk/>
            <pc:sldMk cId="1619723263" sldId="481"/>
            <ac:spMk id="55" creationId="{72CA1F2B-2631-44E9-9522-1740C1234BEA}"/>
          </ac:spMkLst>
        </pc:spChg>
        <pc:spChg chg="mod">
          <ac:chgData name="Kulinich Bohdan" userId="48e65c9f34e137d0" providerId="LiveId" clId="{D2D41F91-FC3C-1F47-A7E2-F1B7D859A11F}" dt="2024-06-16T10:17:03.521" v="35" actId="2711"/>
          <ac:spMkLst>
            <pc:docMk/>
            <pc:sldMk cId="1619723263" sldId="481"/>
            <ac:spMk id="56" creationId="{737F6879-8F2C-441A-888A-EA3A4C5D92A1}"/>
          </ac:spMkLst>
        </pc:spChg>
        <pc:spChg chg="mod">
          <ac:chgData name="Kulinich Bohdan" userId="48e65c9f34e137d0" providerId="LiveId" clId="{D2D41F91-FC3C-1F47-A7E2-F1B7D859A11F}" dt="2024-06-16T10:17:03.521" v="35" actId="2711"/>
          <ac:spMkLst>
            <pc:docMk/>
            <pc:sldMk cId="1619723263" sldId="481"/>
            <ac:spMk id="57" creationId="{8C59749D-34C9-4FDA-8CE2-773DD55890E6}"/>
          </ac:spMkLst>
        </pc:spChg>
        <pc:picChg chg="mod">
          <ac:chgData name="Kulinich Bohdan" userId="48e65c9f34e137d0" providerId="LiveId" clId="{D2D41F91-FC3C-1F47-A7E2-F1B7D859A11F}" dt="2024-06-16T10:17:03.521" v="35" actId="2711"/>
          <ac:picMkLst>
            <pc:docMk/>
            <pc:sldMk cId="1619723263" sldId="481"/>
            <ac:picMk id="11" creationId="{E9F02244-0F28-48FC-BE09-347456BF9881}"/>
          </ac:picMkLst>
        </pc:picChg>
        <pc:picChg chg="mod">
          <ac:chgData name="Kulinich Bohdan" userId="48e65c9f34e137d0" providerId="LiveId" clId="{D2D41F91-FC3C-1F47-A7E2-F1B7D859A11F}" dt="2024-06-16T10:17:03.521" v="35" actId="2711"/>
          <ac:picMkLst>
            <pc:docMk/>
            <pc:sldMk cId="1619723263" sldId="481"/>
            <ac:picMk id="23" creationId="{1392BA1A-DD5E-4481-B365-E50C9AA0C384}"/>
          </ac:picMkLst>
        </pc:picChg>
        <pc:cxnChg chg="mod">
          <ac:chgData name="Kulinich Bohdan" userId="48e65c9f34e137d0" providerId="LiveId" clId="{D2D41F91-FC3C-1F47-A7E2-F1B7D859A11F}" dt="2024-06-16T10:17:03.521" v="35" actId="2711"/>
          <ac:cxnSpMkLst>
            <pc:docMk/>
            <pc:sldMk cId="1619723263" sldId="481"/>
            <ac:cxnSpMk id="25" creationId="{EBD878AE-605D-474F-A5F2-F48DD1E1FD62}"/>
          </ac:cxnSpMkLst>
        </pc:cxnChg>
        <pc:cxnChg chg="mod">
          <ac:chgData name="Kulinich Bohdan" userId="48e65c9f34e137d0" providerId="LiveId" clId="{D2D41F91-FC3C-1F47-A7E2-F1B7D859A11F}" dt="2024-06-16T10:17:03.521" v="35" actId="2711"/>
          <ac:cxnSpMkLst>
            <pc:docMk/>
            <pc:sldMk cId="1619723263" sldId="481"/>
            <ac:cxnSpMk id="26" creationId="{4AF73990-5875-40B4-9405-3EF0A9FF5593}"/>
          </ac:cxnSpMkLst>
        </pc:cxnChg>
        <pc:cxnChg chg="mod">
          <ac:chgData name="Kulinich Bohdan" userId="48e65c9f34e137d0" providerId="LiveId" clId="{D2D41F91-FC3C-1F47-A7E2-F1B7D859A11F}" dt="2024-06-16T10:17:03.521" v="35" actId="2711"/>
          <ac:cxnSpMkLst>
            <pc:docMk/>
            <pc:sldMk cId="1619723263" sldId="481"/>
            <ac:cxnSpMk id="34" creationId="{C782CA6C-0FF2-4E6D-85BC-603FBDEA7B2C}"/>
          </ac:cxnSpMkLst>
        </pc:cxnChg>
      </pc:sldChg>
      <pc:sldChg chg="modSp">
        <pc:chgData name="Kulinich Bohdan" userId="48e65c9f34e137d0" providerId="LiveId" clId="{D2D41F91-FC3C-1F47-A7E2-F1B7D859A11F}" dt="2024-06-16T10:17:09.503" v="36" actId="2711"/>
        <pc:sldMkLst>
          <pc:docMk/>
          <pc:sldMk cId="1396852301" sldId="482"/>
        </pc:sldMkLst>
        <pc:spChg chg="mod">
          <ac:chgData name="Kulinich Bohdan" userId="48e65c9f34e137d0" providerId="LiveId" clId="{D2D41F91-FC3C-1F47-A7E2-F1B7D859A11F}" dt="2024-06-16T10:17:09.503" v="36" actId="2711"/>
          <ac:spMkLst>
            <pc:docMk/>
            <pc:sldMk cId="1396852301" sldId="482"/>
            <ac:spMk id="3" creationId="{00000000-0000-0000-0000-000000000000}"/>
          </ac:spMkLst>
        </pc:spChg>
        <pc:spChg chg="mod">
          <ac:chgData name="Kulinich Bohdan" userId="48e65c9f34e137d0" providerId="LiveId" clId="{D2D41F91-FC3C-1F47-A7E2-F1B7D859A11F}" dt="2024-06-16T10:17:09.503" v="36" actId="2711"/>
          <ac:spMkLst>
            <pc:docMk/>
            <pc:sldMk cId="1396852301" sldId="482"/>
            <ac:spMk id="4" creationId="{00000000-0000-0000-0000-000000000000}"/>
          </ac:spMkLst>
        </pc:spChg>
        <pc:spChg chg="mod">
          <ac:chgData name="Kulinich Bohdan" userId="48e65c9f34e137d0" providerId="LiveId" clId="{D2D41F91-FC3C-1F47-A7E2-F1B7D859A11F}" dt="2024-06-16T10:17:09.503" v="36" actId="2711"/>
          <ac:spMkLst>
            <pc:docMk/>
            <pc:sldMk cId="1396852301" sldId="482"/>
            <ac:spMk id="6" creationId="{4CD1B612-D16C-4F70-8335-78480BFE8EC8}"/>
          </ac:spMkLst>
        </pc:spChg>
        <pc:spChg chg="mod">
          <ac:chgData name="Kulinich Bohdan" userId="48e65c9f34e137d0" providerId="LiveId" clId="{D2D41F91-FC3C-1F47-A7E2-F1B7D859A11F}" dt="2024-06-16T10:17:09.503" v="36" actId="2711"/>
          <ac:spMkLst>
            <pc:docMk/>
            <pc:sldMk cId="1396852301" sldId="482"/>
            <ac:spMk id="37" creationId="{BCF19BC1-E71C-44BD-BC27-8710A1132856}"/>
          </ac:spMkLst>
        </pc:spChg>
        <pc:spChg chg="mod">
          <ac:chgData name="Kulinich Bohdan" userId="48e65c9f34e137d0" providerId="LiveId" clId="{D2D41F91-FC3C-1F47-A7E2-F1B7D859A11F}" dt="2024-06-16T10:17:09.503" v="36" actId="2711"/>
          <ac:spMkLst>
            <pc:docMk/>
            <pc:sldMk cId="1396852301" sldId="482"/>
            <ac:spMk id="38" creationId="{BCC4CEE8-5592-4126-971F-0F61E05394C6}"/>
          </ac:spMkLst>
        </pc:spChg>
        <pc:spChg chg="mod">
          <ac:chgData name="Kulinich Bohdan" userId="48e65c9f34e137d0" providerId="LiveId" clId="{D2D41F91-FC3C-1F47-A7E2-F1B7D859A11F}" dt="2024-06-16T10:17:09.503" v="36" actId="2711"/>
          <ac:spMkLst>
            <pc:docMk/>
            <pc:sldMk cId="1396852301" sldId="482"/>
            <ac:spMk id="39" creationId="{C111EB87-974B-48B5-BD77-288BC445893A}"/>
          </ac:spMkLst>
        </pc:spChg>
        <pc:spChg chg="mod">
          <ac:chgData name="Kulinich Bohdan" userId="48e65c9f34e137d0" providerId="LiveId" clId="{D2D41F91-FC3C-1F47-A7E2-F1B7D859A11F}" dt="2024-06-16T10:17:09.503" v="36" actId="2711"/>
          <ac:spMkLst>
            <pc:docMk/>
            <pc:sldMk cId="1396852301" sldId="482"/>
            <ac:spMk id="40" creationId="{1BBFB814-00E4-4CC1-AA60-A3A289C1F031}"/>
          </ac:spMkLst>
        </pc:spChg>
        <pc:spChg chg="mod">
          <ac:chgData name="Kulinich Bohdan" userId="48e65c9f34e137d0" providerId="LiveId" clId="{D2D41F91-FC3C-1F47-A7E2-F1B7D859A11F}" dt="2024-06-16T10:17:09.503" v="36" actId="2711"/>
          <ac:spMkLst>
            <pc:docMk/>
            <pc:sldMk cId="1396852301" sldId="482"/>
            <ac:spMk id="41" creationId="{E3DE8714-7063-42D3-A219-31E0700389A1}"/>
          </ac:spMkLst>
        </pc:spChg>
        <pc:spChg chg="mod">
          <ac:chgData name="Kulinich Bohdan" userId="48e65c9f34e137d0" providerId="LiveId" clId="{D2D41F91-FC3C-1F47-A7E2-F1B7D859A11F}" dt="2024-06-16T10:17:09.503" v="36" actId="2711"/>
          <ac:spMkLst>
            <pc:docMk/>
            <pc:sldMk cId="1396852301" sldId="482"/>
            <ac:spMk id="42" creationId="{78C95154-1D43-4DAF-A2F7-36474EE8749D}"/>
          </ac:spMkLst>
        </pc:spChg>
        <pc:spChg chg="mod">
          <ac:chgData name="Kulinich Bohdan" userId="48e65c9f34e137d0" providerId="LiveId" clId="{D2D41F91-FC3C-1F47-A7E2-F1B7D859A11F}" dt="2024-06-16T10:17:09.503" v="36" actId="2711"/>
          <ac:spMkLst>
            <pc:docMk/>
            <pc:sldMk cId="1396852301" sldId="482"/>
            <ac:spMk id="43" creationId="{827B4A91-443A-40B5-88AA-C688B6EF67F9}"/>
          </ac:spMkLst>
        </pc:spChg>
        <pc:spChg chg="mod">
          <ac:chgData name="Kulinich Bohdan" userId="48e65c9f34e137d0" providerId="LiveId" clId="{D2D41F91-FC3C-1F47-A7E2-F1B7D859A11F}" dt="2024-06-16T10:17:09.503" v="36" actId="2711"/>
          <ac:spMkLst>
            <pc:docMk/>
            <pc:sldMk cId="1396852301" sldId="482"/>
            <ac:spMk id="44" creationId="{1B504242-4D56-4D4D-8871-10D3A94315AD}"/>
          </ac:spMkLst>
        </pc:spChg>
        <pc:spChg chg="mod">
          <ac:chgData name="Kulinich Bohdan" userId="48e65c9f34e137d0" providerId="LiveId" clId="{D2D41F91-FC3C-1F47-A7E2-F1B7D859A11F}" dt="2024-06-16T10:17:09.503" v="36" actId="2711"/>
          <ac:spMkLst>
            <pc:docMk/>
            <pc:sldMk cId="1396852301" sldId="482"/>
            <ac:spMk id="51" creationId="{86BC9140-E395-435D-A852-213A1317C46C}"/>
          </ac:spMkLst>
        </pc:spChg>
        <pc:picChg chg="mod">
          <ac:chgData name="Kulinich Bohdan" userId="48e65c9f34e137d0" providerId="LiveId" clId="{D2D41F91-FC3C-1F47-A7E2-F1B7D859A11F}" dt="2024-06-16T10:17:09.503" v="36" actId="2711"/>
          <ac:picMkLst>
            <pc:docMk/>
            <pc:sldMk cId="1396852301" sldId="482"/>
            <ac:picMk id="11" creationId="{E9F02244-0F28-48FC-BE09-347456BF9881}"/>
          </ac:picMkLst>
        </pc:picChg>
        <pc:cxnChg chg="mod">
          <ac:chgData name="Kulinich Bohdan" userId="48e65c9f34e137d0" providerId="LiveId" clId="{D2D41F91-FC3C-1F47-A7E2-F1B7D859A11F}" dt="2024-06-16T10:17:09.503" v="36" actId="2711"/>
          <ac:cxnSpMkLst>
            <pc:docMk/>
            <pc:sldMk cId="1396852301" sldId="482"/>
            <ac:cxnSpMk id="17" creationId="{2FC9BF77-9049-47C1-8C28-E5B5EFF80476}"/>
          </ac:cxnSpMkLst>
        </pc:cxnChg>
        <pc:cxnChg chg="mod">
          <ac:chgData name="Kulinich Bohdan" userId="48e65c9f34e137d0" providerId="LiveId" clId="{D2D41F91-FC3C-1F47-A7E2-F1B7D859A11F}" dt="2024-06-16T10:17:09.503" v="36" actId="2711"/>
          <ac:cxnSpMkLst>
            <pc:docMk/>
            <pc:sldMk cId="1396852301" sldId="482"/>
            <ac:cxnSpMk id="18" creationId="{3113BDFA-62BE-470F-93FD-857A0C530FCB}"/>
          </ac:cxnSpMkLst>
        </pc:cxnChg>
        <pc:cxnChg chg="mod">
          <ac:chgData name="Kulinich Bohdan" userId="48e65c9f34e137d0" providerId="LiveId" clId="{D2D41F91-FC3C-1F47-A7E2-F1B7D859A11F}" dt="2024-06-16T10:17:09.503" v="36" actId="2711"/>
          <ac:cxnSpMkLst>
            <pc:docMk/>
            <pc:sldMk cId="1396852301" sldId="482"/>
            <ac:cxnSpMk id="22" creationId="{3873EEC0-28ED-4917-9D9A-5A65892ABCE7}"/>
          </ac:cxnSpMkLst>
        </pc:cxnChg>
        <pc:cxnChg chg="mod">
          <ac:chgData name="Kulinich Bohdan" userId="48e65c9f34e137d0" providerId="LiveId" clId="{D2D41F91-FC3C-1F47-A7E2-F1B7D859A11F}" dt="2024-06-16T10:17:09.503" v="36" actId="2711"/>
          <ac:cxnSpMkLst>
            <pc:docMk/>
            <pc:sldMk cId="1396852301" sldId="482"/>
            <ac:cxnSpMk id="25" creationId="{C76EE394-38DC-4B71-9086-5D4E5B2F4C75}"/>
          </ac:cxnSpMkLst>
        </pc:cxnChg>
      </pc:sldChg>
      <pc:sldChg chg="modSp">
        <pc:chgData name="Kulinich Bohdan" userId="48e65c9f34e137d0" providerId="LiveId" clId="{D2D41F91-FC3C-1F47-A7E2-F1B7D859A11F}" dt="2024-06-16T10:17:23.134" v="38" actId="2711"/>
        <pc:sldMkLst>
          <pc:docMk/>
          <pc:sldMk cId="254092184" sldId="483"/>
        </pc:sldMkLst>
        <pc:spChg chg="mod">
          <ac:chgData name="Kulinich Bohdan" userId="48e65c9f34e137d0" providerId="LiveId" clId="{D2D41F91-FC3C-1F47-A7E2-F1B7D859A11F}" dt="2024-06-16T10:17:23.134" v="38" actId="2711"/>
          <ac:spMkLst>
            <pc:docMk/>
            <pc:sldMk cId="254092184" sldId="483"/>
            <ac:spMk id="3" creationId="{00000000-0000-0000-0000-000000000000}"/>
          </ac:spMkLst>
        </pc:spChg>
        <pc:spChg chg="mod">
          <ac:chgData name="Kulinich Bohdan" userId="48e65c9f34e137d0" providerId="LiveId" clId="{D2D41F91-FC3C-1F47-A7E2-F1B7D859A11F}" dt="2024-06-16T10:17:23.134" v="38" actId="2711"/>
          <ac:spMkLst>
            <pc:docMk/>
            <pc:sldMk cId="254092184" sldId="483"/>
            <ac:spMk id="4" creationId="{00000000-0000-0000-0000-000000000000}"/>
          </ac:spMkLst>
        </pc:spChg>
        <pc:spChg chg="mod">
          <ac:chgData name="Kulinich Bohdan" userId="48e65c9f34e137d0" providerId="LiveId" clId="{D2D41F91-FC3C-1F47-A7E2-F1B7D859A11F}" dt="2024-06-16T10:17:23.134" v="38" actId="2711"/>
          <ac:spMkLst>
            <pc:docMk/>
            <pc:sldMk cId="254092184" sldId="483"/>
            <ac:spMk id="27" creationId="{43D3C83E-F2BB-401C-AC97-DF8CAA24A15F}"/>
          </ac:spMkLst>
        </pc:spChg>
        <pc:spChg chg="mod">
          <ac:chgData name="Kulinich Bohdan" userId="48e65c9f34e137d0" providerId="LiveId" clId="{D2D41F91-FC3C-1F47-A7E2-F1B7D859A11F}" dt="2024-06-16T10:17:23.134" v="38" actId="2711"/>
          <ac:spMkLst>
            <pc:docMk/>
            <pc:sldMk cId="254092184" sldId="483"/>
            <ac:spMk id="51" creationId="{86BC9140-E395-435D-A852-213A1317C46C}"/>
          </ac:spMkLst>
        </pc:spChg>
        <pc:spChg chg="mod">
          <ac:chgData name="Kulinich Bohdan" userId="48e65c9f34e137d0" providerId="LiveId" clId="{D2D41F91-FC3C-1F47-A7E2-F1B7D859A11F}" dt="2024-06-16T10:17:23.134" v="38" actId="2711"/>
          <ac:spMkLst>
            <pc:docMk/>
            <pc:sldMk cId="254092184" sldId="483"/>
            <ac:spMk id="61" creationId="{BDCB9ABA-DE5F-4518-8F8C-70C139FAD203}"/>
          </ac:spMkLst>
        </pc:spChg>
        <pc:spChg chg="mod">
          <ac:chgData name="Kulinich Bohdan" userId="48e65c9f34e137d0" providerId="LiveId" clId="{D2D41F91-FC3C-1F47-A7E2-F1B7D859A11F}" dt="2024-06-16T10:17:23.134" v="38" actId="2711"/>
          <ac:spMkLst>
            <pc:docMk/>
            <pc:sldMk cId="254092184" sldId="483"/>
            <ac:spMk id="62" creationId="{EBE7BFB8-8FD3-4177-8126-F59F1CCD772A}"/>
          </ac:spMkLst>
        </pc:spChg>
        <pc:spChg chg="mod">
          <ac:chgData name="Kulinich Bohdan" userId="48e65c9f34e137d0" providerId="LiveId" clId="{D2D41F91-FC3C-1F47-A7E2-F1B7D859A11F}" dt="2024-06-16T10:17:23.134" v="38" actId="2711"/>
          <ac:spMkLst>
            <pc:docMk/>
            <pc:sldMk cId="254092184" sldId="483"/>
            <ac:spMk id="73" creationId="{FAFE0A88-7E21-4A9D-AEB7-18BB4F45F480}"/>
          </ac:spMkLst>
        </pc:spChg>
        <pc:spChg chg="mod">
          <ac:chgData name="Kulinich Bohdan" userId="48e65c9f34e137d0" providerId="LiveId" clId="{D2D41F91-FC3C-1F47-A7E2-F1B7D859A11F}" dt="2024-06-16T10:17:23.134" v="38" actId="2711"/>
          <ac:spMkLst>
            <pc:docMk/>
            <pc:sldMk cId="254092184" sldId="483"/>
            <ac:spMk id="89" creationId="{B52AD4F5-4D74-41E8-BE96-E69617E3A741}"/>
          </ac:spMkLst>
        </pc:spChg>
        <pc:spChg chg="mod">
          <ac:chgData name="Kulinich Bohdan" userId="48e65c9f34e137d0" providerId="LiveId" clId="{D2D41F91-FC3C-1F47-A7E2-F1B7D859A11F}" dt="2024-06-16T10:17:23.134" v="38" actId="2711"/>
          <ac:spMkLst>
            <pc:docMk/>
            <pc:sldMk cId="254092184" sldId="483"/>
            <ac:spMk id="91" creationId="{3B537831-DDC8-427D-A664-0FB67B0B3C15}"/>
          </ac:spMkLst>
        </pc:spChg>
        <pc:spChg chg="mod">
          <ac:chgData name="Kulinich Bohdan" userId="48e65c9f34e137d0" providerId="LiveId" clId="{D2D41F91-FC3C-1F47-A7E2-F1B7D859A11F}" dt="2024-06-16T10:17:23.134" v="38" actId="2711"/>
          <ac:spMkLst>
            <pc:docMk/>
            <pc:sldMk cId="254092184" sldId="483"/>
            <ac:spMk id="93" creationId="{134DBA8E-F3F9-4AC2-8C94-79096665D1C0}"/>
          </ac:spMkLst>
        </pc:spChg>
        <pc:spChg chg="mod">
          <ac:chgData name="Kulinich Bohdan" userId="48e65c9f34e137d0" providerId="LiveId" clId="{D2D41F91-FC3C-1F47-A7E2-F1B7D859A11F}" dt="2024-06-16T10:17:23.134" v="38" actId="2711"/>
          <ac:spMkLst>
            <pc:docMk/>
            <pc:sldMk cId="254092184" sldId="483"/>
            <ac:spMk id="102" creationId="{EDBA3B4A-64D0-4C7B-845A-26EF308817FB}"/>
          </ac:spMkLst>
        </pc:spChg>
        <pc:spChg chg="mod">
          <ac:chgData name="Kulinich Bohdan" userId="48e65c9f34e137d0" providerId="LiveId" clId="{D2D41F91-FC3C-1F47-A7E2-F1B7D859A11F}" dt="2024-06-16T10:17:23.134" v="38" actId="2711"/>
          <ac:spMkLst>
            <pc:docMk/>
            <pc:sldMk cId="254092184" sldId="483"/>
            <ac:spMk id="103" creationId="{59064860-4E29-4008-8284-E6FB9DA14AB1}"/>
          </ac:spMkLst>
        </pc:spChg>
        <pc:spChg chg="mod">
          <ac:chgData name="Kulinich Bohdan" userId="48e65c9f34e137d0" providerId="LiveId" clId="{D2D41F91-FC3C-1F47-A7E2-F1B7D859A11F}" dt="2024-06-16T10:17:23.134" v="38" actId="2711"/>
          <ac:spMkLst>
            <pc:docMk/>
            <pc:sldMk cId="254092184" sldId="483"/>
            <ac:spMk id="104" creationId="{CB989B6D-6A2F-4012-B93A-4009F9627FA6}"/>
          </ac:spMkLst>
        </pc:spChg>
        <pc:spChg chg="mod">
          <ac:chgData name="Kulinich Bohdan" userId="48e65c9f34e137d0" providerId="LiveId" clId="{D2D41F91-FC3C-1F47-A7E2-F1B7D859A11F}" dt="2024-06-16T10:17:23.134" v="38" actId="2711"/>
          <ac:spMkLst>
            <pc:docMk/>
            <pc:sldMk cId="254092184" sldId="483"/>
            <ac:spMk id="105" creationId="{6CCA7398-3952-41BA-9A9D-E542C3597C4D}"/>
          </ac:spMkLst>
        </pc:spChg>
        <pc:spChg chg="mod">
          <ac:chgData name="Kulinich Bohdan" userId="48e65c9f34e137d0" providerId="LiveId" clId="{D2D41F91-FC3C-1F47-A7E2-F1B7D859A11F}" dt="2024-06-16T10:17:23.134" v="38" actId="2711"/>
          <ac:spMkLst>
            <pc:docMk/>
            <pc:sldMk cId="254092184" sldId="483"/>
            <ac:spMk id="106" creationId="{77182224-73E5-49C6-BCC4-FB5E4518BA5F}"/>
          </ac:spMkLst>
        </pc:spChg>
        <pc:spChg chg="mod">
          <ac:chgData name="Kulinich Bohdan" userId="48e65c9f34e137d0" providerId="LiveId" clId="{D2D41F91-FC3C-1F47-A7E2-F1B7D859A11F}" dt="2024-06-16T10:17:23.134" v="38" actId="2711"/>
          <ac:spMkLst>
            <pc:docMk/>
            <pc:sldMk cId="254092184" sldId="483"/>
            <ac:spMk id="107" creationId="{460C3AFA-D964-42B5-920F-30E187B46A05}"/>
          </ac:spMkLst>
        </pc:spChg>
        <pc:spChg chg="mod">
          <ac:chgData name="Kulinich Bohdan" userId="48e65c9f34e137d0" providerId="LiveId" clId="{D2D41F91-FC3C-1F47-A7E2-F1B7D859A11F}" dt="2024-06-16T10:17:23.134" v="38" actId="2711"/>
          <ac:spMkLst>
            <pc:docMk/>
            <pc:sldMk cId="254092184" sldId="483"/>
            <ac:spMk id="112" creationId="{FC3DBC25-C179-4A3E-8030-714A7620FA11}"/>
          </ac:spMkLst>
        </pc:spChg>
        <pc:spChg chg="mod">
          <ac:chgData name="Kulinich Bohdan" userId="48e65c9f34e137d0" providerId="LiveId" clId="{D2D41F91-FC3C-1F47-A7E2-F1B7D859A11F}" dt="2024-06-16T10:17:23.134" v="38" actId="2711"/>
          <ac:spMkLst>
            <pc:docMk/>
            <pc:sldMk cId="254092184" sldId="483"/>
            <ac:spMk id="113" creationId="{BFA5D787-03D8-4D2B-B6C5-68EF53971333}"/>
          </ac:spMkLst>
        </pc:spChg>
        <pc:spChg chg="mod">
          <ac:chgData name="Kulinich Bohdan" userId="48e65c9f34e137d0" providerId="LiveId" clId="{D2D41F91-FC3C-1F47-A7E2-F1B7D859A11F}" dt="2024-06-16T10:17:23.134" v="38" actId="2711"/>
          <ac:spMkLst>
            <pc:docMk/>
            <pc:sldMk cId="254092184" sldId="483"/>
            <ac:spMk id="114" creationId="{88574A48-C964-4DD0-A552-2CB469915522}"/>
          </ac:spMkLst>
        </pc:spChg>
        <pc:spChg chg="mod">
          <ac:chgData name="Kulinich Bohdan" userId="48e65c9f34e137d0" providerId="LiveId" clId="{D2D41F91-FC3C-1F47-A7E2-F1B7D859A11F}" dt="2024-06-16T10:17:23.134" v="38" actId="2711"/>
          <ac:spMkLst>
            <pc:docMk/>
            <pc:sldMk cId="254092184" sldId="483"/>
            <ac:spMk id="115" creationId="{5B2032FC-63DF-4DFD-950A-8E21BF3924CD}"/>
          </ac:spMkLst>
        </pc:spChg>
        <pc:spChg chg="mod">
          <ac:chgData name="Kulinich Bohdan" userId="48e65c9f34e137d0" providerId="LiveId" clId="{D2D41F91-FC3C-1F47-A7E2-F1B7D859A11F}" dt="2024-06-16T10:17:23.134" v="38" actId="2711"/>
          <ac:spMkLst>
            <pc:docMk/>
            <pc:sldMk cId="254092184" sldId="483"/>
            <ac:spMk id="116" creationId="{20EF62BB-FF44-4C44-89E7-39CD24EFFC2D}"/>
          </ac:spMkLst>
        </pc:spChg>
        <pc:spChg chg="mod">
          <ac:chgData name="Kulinich Bohdan" userId="48e65c9f34e137d0" providerId="LiveId" clId="{D2D41F91-FC3C-1F47-A7E2-F1B7D859A11F}" dt="2024-06-16T10:17:23.134" v="38" actId="2711"/>
          <ac:spMkLst>
            <pc:docMk/>
            <pc:sldMk cId="254092184" sldId="483"/>
            <ac:spMk id="117" creationId="{B73A54F8-4145-482A-841E-D61750F50A59}"/>
          </ac:spMkLst>
        </pc:spChg>
        <pc:spChg chg="mod">
          <ac:chgData name="Kulinich Bohdan" userId="48e65c9f34e137d0" providerId="LiveId" clId="{D2D41F91-FC3C-1F47-A7E2-F1B7D859A11F}" dt="2024-06-16T10:17:23.134" v="38" actId="2711"/>
          <ac:spMkLst>
            <pc:docMk/>
            <pc:sldMk cId="254092184" sldId="483"/>
            <ac:spMk id="118" creationId="{8DC28EF1-B111-463C-9ABE-0BC0B9EB75D3}"/>
          </ac:spMkLst>
        </pc:spChg>
        <pc:spChg chg="mod">
          <ac:chgData name="Kulinich Bohdan" userId="48e65c9f34e137d0" providerId="LiveId" clId="{D2D41F91-FC3C-1F47-A7E2-F1B7D859A11F}" dt="2024-06-16T10:17:23.134" v="38" actId="2711"/>
          <ac:spMkLst>
            <pc:docMk/>
            <pc:sldMk cId="254092184" sldId="483"/>
            <ac:spMk id="119" creationId="{FE6E0BC6-1043-4798-B6A8-6509C02AE1C4}"/>
          </ac:spMkLst>
        </pc:spChg>
        <pc:spChg chg="mod">
          <ac:chgData name="Kulinich Bohdan" userId="48e65c9f34e137d0" providerId="LiveId" clId="{D2D41F91-FC3C-1F47-A7E2-F1B7D859A11F}" dt="2024-06-16T10:17:23.134" v="38" actId="2711"/>
          <ac:spMkLst>
            <pc:docMk/>
            <pc:sldMk cId="254092184" sldId="483"/>
            <ac:spMk id="120" creationId="{388D1E2F-FCF1-403A-857D-A10CDE71122D}"/>
          </ac:spMkLst>
        </pc:spChg>
        <pc:spChg chg="mod">
          <ac:chgData name="Kulinich Bohdan" userId="48e65c9f34e137d0" providerId="LiveId" clId="{D2D41F91-FC3C-1F47-A7E2-F1B7D859A11F}" dt="2024-06-16T10:17:23.134" v="38" actId="2711"/>
          <ac:spMkLst>
            <pc:docMk/>
            <pc:sldMk cId="254092184" sldId="483"/>
            <ac:spMk id="121" creationId="{FDB1BF34-398C-4272-82FE-944F3BBA7689}"/>
          </ac:spMkLst>
        </pc:spChg>
        <pc:spChg chg="mod">
          <ac:chgData name="Kulinich Bohdan" userId="48e65c9f34e137d0" providerId="LiveId" clId="{D2D41F91-FC3C-1F47-A7E2-F1B7D859A11F}" dt="2024-06-16T10:17:23.134" v="38" actId="2711"/>
          <ac:spMkLst>
            <pc:docMk/>
            <pc:sldMk cId="254092184" sldId="483"/>
            <ac:spMk id="122" creationId="{EFC88F88-4719-4878-8682-E128C3E579D3}"/>
          </ac:spMkLst>
        </pc:spChg>
        <pc:spChg chg="mod">
          <ac:chgData name="Kulinich Bohdan" userId="48e65c9f34e137d0" providerId="LiveId" clId="{D2D41F91-FC3C-1F47-A7E2-F1B7D859A11F}" dt="2024-06-16T10:17:23.134" v="38" actId="2711"/>
          <ac:spMkLst>
            <pc:docMk/>
            <pc:sldMk cId="254092184" sldId="483"/>
            <ac:spMk id="123" creationId="{04677680-F171-41C5-8EE1-A10E905554FA}"/>
          </ac:spMkLst>
        </pc:spChg>
        <pc:spChg chg="mod">
          <ac:chgData name="Kulinich Bohdan" userId="48e65c9f34e137d0" providerId="LiveId" clId="{D2D41F91-FC3C-1F47-A7E2-F1B7D859A11F}" dt="2024-06-16T10:17:23.134" v="38" actId="2711"/>
          <ac:spMkLst>
            <pc:docMk/>
            <pc:sldMk cId="254092184" sldId="483"/>
            <ac:spMk id="124" creationId="{0018A6EE-06E3-40F0-8A76-B43F817E9178}"/>
          </ac:spMkLst>
        </pc:spChg>
        <pc:spChg chg="mod">
          <ac:chgData name="Kulinich Bohdan" userId="48e65c9f34e137d0" providerId="LiveId" clId="{D2D41F91-FC3C-1F47-A7E2-F1B7D859A11F}" dt="2024-06-16T10:17:23.134" v="38" actId="2711"/>
          <ac:spMkLst>
            <pc:docMk/>
            <pc:sldMk cId="254092184" sldId="483"/>
            <ac:spMk id="125" creationId="{A48CFC89-270D-4FD5-BEB6-4A036385DD38}"/>
          </ac:spMkLst>
        </pc:spChg>
        <pc:picChg chg="mod">
          <ac:chgData name="Kulinich Bohdan" userId="48e65c9f34e137d0" providerId="LiveId" clId="{D2D41F91-FC3C-1F47-A7E2-F1B7D859A11F}" dt="2024-06-16T10:17:23.134" v="38" actId="2711"/>
          <ac:picMkLst>
            <pc:docMk/>
            <pc:sldMk cId="254092184" sldId="483"/>
            <ac:picMk id="11" creationId="{E9F02244-0F28-48FC-BE09-347456BF9881}"/>
          </ac:picMkLst>
        </pc:picChg>
        <pc:cxnChg chg="mod">
          <ac:chgData name="Kulinich Bohdan" userId="48e65c9f34e137d0" providerId="LiveId" clId="{D2D41F91-FC3C-1F47-A7E2-F1B7D859A11F}" dt="2024-06-16T10:17:23.134" v="38" actId="2711"/>
          <ac:cxnSpMkLst>
            <pc:docMk/>
            <pc:sldMk cId="254092184" sldId="483"/>
            <ac:cxnSpMk id="84" creationId="{26033B29-1DF0-49A2-B161-CC98A2393799}"/>
          </ac:cxnSpMkLst>
        </pc:cxnChg>
        <pc:cxnChg chg="mod">
          <ac:chgData name="Kulinich Bohdan" userId="48e65c9f34e137d0" providerId="LiveId" clId="{D2D41F91-FC3C-1F47-A7E2-F1B7D859A11F}" dt="2024-06-16T10:17:23.134" v="38" actId="2711"/>
          <ac:cxnSpMkLst>
            <pc:docMk/>
            <pc:sldMk cId="254092184" sldId="483"/>
            <ac:cxnSpMk id="86" creationId="{D08E7A3E-D0B3-4729-81BD-14C9896297FE}"/>
          </ac:cxnSpMkLst>
        </pc:cxnChg>
        <pc:cxnChg chg="mod">
          <ac:chgData name="Kulinich Bohdan" userId="48e65c9f34e137d0" providerId="LiveId" clId="{D2D41F91-FC3C-1F47-A7E2-F1B7D859A11F}" dt="2024-06-16T10:17:23.134" v="38" actId="2711"/>
          <ac:cxnSpMkLst>
            <pc:docMk/>
            <pc:sldMk cId="254092184" sldId="483"/>
            <ac:cxnSpMk id="87" creationId="{F659017D-F09D-4B7C-9DDA-D8161E8A1BCB}"/>
          </ac:cxnSpMkLst>
        </pc:cxnChg>
        <pc:cxnChg chg="mod">
          <ac:chgData name="Kulinich Bohdan" userId="48e65c9f34e137d0" providerId="LiveId" clId="{D2D41F91-FC3C-1F47-A7E2-F1B7D859A11F}" dt="2024-06-16T10:17:23.134" v="38" actId="2711"/>
          <ac:cxnSpMkLst>
            <pc:docMk/>
            <pc:sldMk cId="254092184" sldId="483"/>
            <ac:cxnSpMk id="88" creationId="{C2ED6888-1799-4816-A6CE-AD948A9192C3}"/>
          </ac:cxnSpMkLst>
        </pc:cxnChg>
        <pc:cxnChg chg="mod">
          <ac:chgData name="Kulinich Bohdan" userId="48e65c9f34e137d0" providerId="LiveId" clId="{D2D41F91-FC3C-1F47-A7E2-F1B7D859A11F}" dt="2024-06-16T10:17:23.134" v="38" actId="2711"/>
          <ac:cxnSpMkLst>
            <pc:docMk/>
            <pc:sldMk cId="254092184" sldId="483"/>
            <ac:cxnSpMk id="108" creationId="{4A610CA0-8A10-4051-A9D4-9E6B8AA0D331}"/>
          </ac:cxnSpMkLst>
        </pc:cxnChg>
        <pc:cxnChg chg="mod">
          <ac:chgData name="Kulinich Bohdan" userId="48e65c9f34e137d0" providerId="LiveId" clId="{D2D41F91-FC3C-1F47-A7E2-F1B7D859A11F}" dt="2024-06-16T10:17:23.134" v="38" actId="2711"/>
          <ac:cxnSpMkLst>
            <pc:docMk/>
            <pc:sldMk cId="254092184" sldId="483"/>
            <ac:cxnSpMk id="109" creationId="{36B37002-54B1-48FF-A897-7A6111A5A191}"/>
          </ac:cxnSpMkLst>
        </pc:cxnChg>
        <pc:cxnChg chg="mod">
          <ac:chgData name="Kulinich Bohdan" userId="48e65c9f34e137d0" providerId="LiveId" clId="{D2D41F91-FC3C-1F47-A7E2-F1B7D859A11F}" dt="2024-06-16T10:17:23.134" v="38" actId="2711"/>
          <ac:cxnSpMkLst>
            <pc:docMk/>
            <pc:sldMk cId="254092184" sldId="483"/>
            <ac:cxnSpMk id="110" creationId="{6ED66DF4-F82A-47FB-ACE3-7BE750767B00}"/>
          </ac:cxnSpMkLst>
        </pc:cxnChg>
        <pc:cxnChg chg="mod">
          <ac:chgData name="Kulinich Bohdan" userId="48e65c9f34e137d0" providerId="LiveId" clId="{D2D41F91-FC3C-1F47-A7E2-F1B7D859A11F}" dt="2024-06-16T10:17:23.134" v="38" actId="2711"/>
          <ac:cxnSpMkLst>
            <pc:docMk/>
            <pc:sldMk cId="254092184" sldId="483"/>
            <ac:cxnSpMk id="111" creationId="{CD71EA22-3568-46E7-B453-E502B84AE7B2}"/>
          </ac:cxnSpMkLst>
        </pc:cxnChg>
      </pc:sldChg>
      <pc:sldChg chg="modSp">
        <pc:chgData name="Kulinich Bohdan" userId="48e65c9f34e137d0" providerId="LiveId" clId="{D2D41F91-FC3C-1F47-A7E2-F1B7D859A11F}" dt="2024-06-16T10:17:30.101" v="39" actId="2711"/>
        <pc:sldMkLst>
          <pc:docMk/>
          <pc:sldMk cId="3786217974" sldId="484"/>
        </pc:sldMkLst>
        <pc:spChg chg="mod">
          <ac:chgData name="Kulinich Bohdan" userId="48e65c9f34e137d0" providerId="LiveId" clId="{D2D41F91-FC3C-1F47-A7E2-F1B7D859A11F}" dt="2024-06-16T10:17:30.101" v="39" actId="2711"/>
          <ac:spMkLst>
            <pc:docMk/>
            <pc:sldMk cId="3786217974" sldId="484"/>
            <ac:spMk id="3" creationId="{00000000-0000-0000-0000-000000000000}"/>
          </ac:spMkLst>
        </pc:spChg>
        <pc:spChg chg="mod">
          <ac:chgData name="Kulinich Bohdan" userId="48e65c9f34e137d0" providerId="LiveId" clId="{D2D41F91-FC3C-1F47-A7E2-F1B7D859A11F}" dt="2024-06-16T10:17:30.101" v="39" actId="2711"/>
          <ac:spMkLst>
            <pc:docMk/>
            <pc:sldMk cId="3786217974" sldId="484"/>
            <ac:spMk id="4" creationId="{00000000-0000-0000-0000-000000000000}"/>
          </ac:spMkLst>
        </pc:spChg>
        <pc:spChg chg="mod">
          <ac:chgData name="Kulinich Bohdan" userId="48e65c9f34e137d0" providerId="LiveId" clId="{D2D41F91-FC3C-1F47-A7E2-F1B7D859A11F}" dt="2024-06-16T10:17:30.101" v="39" actId="2711"/>
          <ac:spMkLst>
            <pc:docMk/>
            <pc:sldMk cId="3786217974" sldId="484"/>
            <ac:spMk id="27" creationId="{43D3C83E-F2BB-401C-AC97-DF8CAA24A15F}"/>
          </ac:spMkLst>
        </pc:spChg>
        <pc:spChg chg="mod">
          <ac:chgData name="Kulinich Bohdan" userId="48e65c9f34e137d0" providerId="LiveId" clId="{D2D41F91-FC3C-1F47-A7E2-F1B7D859A11F}" dt="2024-06-16T10:17:30.101" v="39" actId="2711"/>
          <ac:spMkLst>
            <pc:docMk/>
            <pc:sldMk cId="3786217974" sldId="484"/>
            <ac:spMk id="41" creationId="{6025940A-2C89-4B03-A7CF-E832DF5DCDA5}"/>
          </ac:spMkLst>
        </pc:spChg>
        <pc:spChg chg="mod">
          <ac:chgData name="Kulinich Bohdan" userId="48e65c9f34e137d0" providerId="LiveId" clId="{D2D41F91-FC3C-1F47-A7E2-F1B7D859A11F}" dt="2024-06-16T10:17:30.101" v="39" actId="2711"/>
          <ac:spMkLst>
            <pc:docMk/>
            <pc:sldMk cId="3786217974" sldId="484"/>
            <ac:spMk id="43" creationId="{E05FD357-016C-4008-9761-A7982CC87FD6}"/>
          </ac:spMkLst>
        </pc:spChg>
        <pc:spChg chg="mod">
          <ac:chgData name="Kulinich Bohdan" userId="48e65c9f34e137d0" providerId="LiveId" clId="{D2D41F91-FC3C-1F47-A7E2-F1B7D859A11F}" dt="2024-06-16T10:17:30.101" v="39" actId="2711"/>
          <ac:spMkLst>
            <pc:docMk/>
            <pc:sldMk cId="3786217974" sldId="484"/>
            <ac:spMk id="45" creationId="{A523987A-EEA6-4DD3-9F56-CF0206A7976D}"/>
          </ac:spMkLst>
        </pc:spChg>
        <pc:spChg chg="mod">
          <ac:chgData name="Kulinich Bohdan" userId="48e65c9f34e137d0" providerId="LiveId" clId="{D2D41F91-FC3C-1F47-A7E2-F1B7D859A11F}" dt="2024-06-16T10:17:30.101" v="39" actId="2711"/>
          <ac:spMkLst>
            <pc:docMk/>
            <pc:sldMk cId="3786217974" sldId="484"/>
            <ac:spMk id="47" creationId="{C0379223-7A92-4CB5-B171-37CA4928A400}"/>
          </ac:spMkLst>
        </pc:spChg>
        <pc:spChg chg="mod">
          <ac:chgData name="Kulinich Bohdan" userId="48e65c9f34e137d0" providerId="LiveId" clId="{D2D41F91-FC3C-1F47-A7E2-F1B7D859A11F}" dt="2024-06-16T10:17:30.101" v="39" actId="2711"/>
          <ac:spMkLst>
            <pc:docMk/>
            <pc:sldMk cId="3786217974" sldId="484"/>
            <ac:spMk id="49" creationId="{8BEC17B5-F320-4E0C-9371-2BE3B392867E}"/>
          </ac:spMkLst>
        </pc:spChg>
        <pc:spChg chg="mod">
          <ac:chgData name="Kulinich Bohdan" userId="48e65c9f34e137d0" providerId="LiveId" clId="{D2D41F91-FC3C-1F47-A7E2-F1B7D859A11F}" dt="2024-06-16T10:17:30.101" v="39" actId="2711"/>
          <ac:spMkLst>
            <pc:docMk/>
            <pc:sldMk cId="3786217974" sldId="484"/>
            <ac:spMk id="50" creationId="{4B14EE16-E4F0-45C2-A04A-276D59776653}"/>
          </ac:spMkLst>
        </pc:spChg>
        <pc:spChg chg="mod">
          <ac:chgData name="Kulinich Bohdan" userId="48e65c9f34e137d0" providerId="LiveId" clId="{D2D41F91-FC3C-1F47-A7E2-F1B7D859A11F}" dt="2024-06-16T10:17:30.101" v="39" actId="2711"/>
          <ac:spMkLst>
            <pc:docMk/>
            <pc:sldMk cId="3786217974" sldId="484"/>
            <ac:spMk id="51" creationId="{86BC9140-E395-435D-A852-213A1317C46C}"/>
          </ac:spMkLst>
        </pc:spChg>
        <pc:spChg chg="mod">
          <ac:chgData name="Kulinich Bohdan" userId="48e65c9f34e137d0" providerId="LiveId" clId="{D2D41F91-FC3C-1F47-A7E2-F1B7D859A11F}" dt="2024-06-16T10:17:30.101" v="39" actId="2711"/>
          <ac:spMkLst>
            <pc:docMk/>
            <pc:sldMk cId="3786217974" sldId="484"/>
            <ac:spMk id="52" creationId="{2296E433-9806-4F88-8CA4-17A0DA6B3A5F}"/>
          </ac:spMkLst>
        </pc:spChg>
        <pc:spChg chg="mod">
          <ac:chgData name="Kulinich Bohdan" userId="48e65c9f34e137d0" providerId="LiveId" clId="{D2D41F91-FC3C-1F47-A7E2-F1B7D859A11F}" dt="2024-06-16T10:17:30.101" v="39" actId="2711"/>
          <ac:spMkLst>
            <pc:docMk/>
            <pc:sldMk cId="3786217974" sldId="484"/>
            <ac:spMk id="53" creationId="{70DAA6DC-1533-45D9-9108-13581FA47304}"/>
          </ac:spMkLst>
        </pc:spChg>
        <pc:spChg chg="mod">
          <ac:chgData name="Kulinich Bohdan" userId="48e65c9f34e137d0" providerId="LiveId" clId="{D2D41F91-FC3C-1F47-A7E2-F1B7D859A11F}" dt="2024-06-16T10:17:30.101" v="39" actId="2711"/>
          <ac:spMkLst>
            <pc:docMk/>
            <pc:sldMk cId="3786217974" sldId="484"/>
            <ac:spMk id="54" creationId="{1B1675D1-0BBB-4C45-8A3E-C483F5B6FA33}"/>
          </ac:spMkLst>
        </pc:spChg>
        <pc:spChg chg="mod">
          <ac:chgData name="Kulinich Bohdan" userId="48e65c9f34e137d0" providerId="LiveId" clId="{D2D41F91-FC3C-1F47-A7E2-F1B7D859A11F}" dt="2024-06-16T10:17:30.101" v="39" actId="2711"/>
          <ac:spMkLst>
            <pc:docMk/>
            <pc:sldMk cId="3786217974" sldId="484"/>
            <ac:spMk id="55" creationId="{95F7E853-858F-4802-AD71-706A5B310507}"/>
          </ac:spMkLst>
        </pc:spChg>
        <pc:spChg chg="mod">
          <ac:chgData name="Kulinich Bohdan" userId="48e65c9f34e137d0" providerId="LiveId" clId="{D2D41F91-FC3C-1F47-A7E2-F1B7D859A11F}" dt="2024-06-16T10:17:30.101" v="39" actId="2711"/>
          <ac:spMkLst>
            <pc:docMk/>
            <pc:sldMk cId="3786217974" sldId="484"/>
            <ac:spMk id="56" creationId="{87B115CD-0C73-4B34-9C26-E3E66C9A80B9}"/>
          </ac:spMkLst>
        </pc:spChg>
        <pc:spChg chg="mod">
          <ac:chgData name="Kulinich Bohdan" userId="48e65c9f34e137d0" providerId="LiveId" clId="{D2D41F91-FC3C-1F47-A7E2-F1B7D859A11F}" dt="2024-06-16T10:17:30.101" v="39" actId="2711"/>
          <ac:spMkLst>
            <pc:docMk/>
            <pc:sldMk cId="3786217974" sldId="484"/>
            <ac:spMk id="59" creationId="{6F5C9AAE-1E72-4323-9695-B1DE6FA9B1A1}"/>
          </ac:spMkLst>
        </pc:spChg>
        <pc:spChg chg="mod">
          <ac:chgData name="Kulinich Bohdan" userId="48e65c9f34e137d0" providerId="LiveId" clId="{D2D41F91-FC3C-1F47-A7E2-F1B7D859A11F}" dt="2024-06-16T10:17:30.101" v="39" actId="2711"/>
          <ac:spMkLst>
            <pc:docMk/>
            <pc:sldMk cId="3786217974" sldId="484"/>
            <ac:spMk id="60" creationId="{813747D7-EE2D-4016-A350-227A4EE9618B}"/>
          </ac:spMkLst>
        </pc:spChg>
        <pc:spChg chg="mod">
          <ac:chgData name="Kulinich Bohdan" userId="48e65c9f34e137d0" providerId="LiveId" clId="{D2D41F91-FC3C-1F47-A7E2-F1B7D859A11F}" dt="2024-06-16T10:17:30.101" v="39" actId="2711"/>
          <ac:spMkLst>
            <pc:docMk/>
            <pc:sldMk cId="3786217974" sldId="484"/>
            <ac:spMk id="63" creationId="{A6E37531-FFB9-420E-BA3F-4FC512109694}"/>
          </ac:spMkLst>
        </pc:spChg>
        <pc:spChg chg="mod">
          <ac:chgData name="Kulinich Bohdan" userId="48e65c9f34e137d0" providerId="LiveId" clId="{D2D41F91-FC3C-1F47-A7E2-F1B7D859A11F}" dt="2024-06-16T10:17:30.101" v="39" actId="2711"/>
          <ac:spMkLst>
            <pc:docMk/>
            <pc:sldMk cId="3786217974" sldId="484"/>
            <ac:spMk id="64" creationId="{8105732C-B8AD-4806-83C7-5AA8489B39B1}"/>
          </ac:spMkLst>
        </pc:spChg>
        <pc:spChg chg="mod">
          <ac:chgData name="Kulinich Bohdan" userId="48e65c9f34e137d0" providerId="LiveId" clId="{D2D41F91-FC3C-1F47-A7E2-F1B7D859A11F}" dt="2024-06-16T10:17:30.101" v="39" actId="2711"/>
          <ac:spMkLst>
            <pc:docMk/>
            <pc:sldMk cId="3786217974" sldId="484"/>
            <ac:spMk id="73" creationId="{46F204DD-CBCE-45C6-9840-E37CA133BC55}"/>
          </ac:spMkLst>
        </pc:spChg>
        <pc:spChg chg="mod">
          <ac:chgData name="Kulinich Bohdan" userId="48e65c9f34e137d0" providerId="LiveId" clId="{D2D41F91-FC3C-1F47-A7E2-F1B7D859A11F}" dt="2024-06-16T10:17:30.101" v="39" actId="2711"/>
          <ac:spMkLst>
            <pc:docMk/>
            <pc:sldMk cId="3786217974" sldId="484"/>
            <ac:spMk id="76" creationId="{73D87996-3B63-4CF6-9391-D2A89D4BC05E}"/>
          </ac:spMkLst>
        </pc:spChg>
        <pc:spChg chg="mod">
          <ac:chgData name="Kulinich Bohdan" userId="48e65c9f34e137d0" providerId="LiveId" clId="{D2D41F91-FC3C-1F47-A7E2-F1B7D859A11F}" dt="2024-06-16T10:17:30.101" v="39" actId="2711"/>
          <ac:spMkLst>
            <pc:docMk/>
            <pc:sldMk cId="3786217974" sldId="484"/>
            <ac:spMk id="77" creationId="{291A4D88-F078-4B5F-A060-D882D339249B}"/>
          </ac:spMkLst>
        </pc:spChg>
        <pc:spChg chg="mod">
          <ac:chgData name="Kulinich Bohdan" userId="48e65c9f34e137d0" providerId="LiveId" clId="{D2D41F91-FC3C-1F47-A7E2-F1B7D859A11F}" dt="2024-06-16T10:17:30.101" v="39" actId="2711"/>
          <ac:spMkLst>
            <pc:docMk/>
            <pc:sldMk cId="3786217974" sldId="484"/>
            <ac:spMk id="78" creationId="{F53ACE22-C4E2-43B8-B2BD-3625E0DCFF91}"/>
          </ac:spMkLst>
        </pc:spChg>
        <pc:spChg chg="mod">
          <ac:chgData name="Kulinich Bohdan" userId="48e65c9f34e137d0" providerId="LiveId" clId="{D2D41F91-FC3C-1F47-A7E2-F1B7D859A11F}" dt="2024-06-16T10:17:30.101" v="39" actId="2711"/>
          <ac:spMkLst>
            <pc:docMk/>
            <pc:sldMk cId="3786217974" sldId="484"/>
            <ac:spMk id="79" creationId="{1C527FEA-213D-4CA4-8750-53070AEF596B}"/>
          </ac:spMkLst>
        </pc:spChg>
        <pc:spChg chg="mod">
          <ac:chgData name="Kulinich Bohdan" userId="48e65c9f34e137d0" providerId="LiveId" clId="{D2D41F91-FC3C-1F47-A7E2-F1B7D859A11F}" dt="2024-06-16T10:17:30.101" v="39" actId="2711"/>
          <ac:spMkLst>
            <pc:docMk/>
            <pc:sldMk cId="3786217974" sldId="484"/>
            <ac:spMk id="80" creationId="{E34FC67C-C357-4A38-825D-299C8366CD2C}"/>
          </ac:spMkLst>
        </pc:spChg>
        <pc:spChg chg="mod">
          <ac:chgData name="Kulinich Bohdan" userId="48e65c9f34e137d0" providerId="LiveId" clId="{D2D41F91-FC3C-1F47-A7E2-F1B7D859A11F}" dt="2024-06-16T10:17:30.101" v="39" actId="2711"/>
          <ac:spMkLst>
            <pc:docMk/>
            <pc:sldMk cId="3786217974" sldId="484"/>
            <ac:spMk id="81" creationId="{20D0C8E3-0A31-4DC6-94CD-5FE6147AA69A}"/>
          </ac:spMkLst>
        </pc:spChg>
        <pc:spChg chg="mod">
          <ac:chgData name="Kulinich Bohdan" userId="48e65c9f34e137d0" providerId="LiveId" clId="{D2D41F91-FC3C-1F47-A7E2-F1B7D859A11F}" dt="2024-06-16T10:17:30.101" v="39" actId="2711"/>
          <ac:spMkLst>
            <pc:docMk/>
            <pc:sldMk cId="3786217974" sldId="484"/>
            <ac:spMk id="82" creationId="{E0900A8A-8075-4FA1-8053-82CB50DB70B3}"/>
          </ac:spMkLst>
        </pc:spChg>
        <pc:spChg chg="mod">
          <ac:chgData name="Kulinich Bohdan" userId="48e65c9f34e137d0" providerId="LiveId" clId="{D2D41F91-FC3C-1F47-A7E2-F1B7D859A11F}" dt="2024-06-16T10:17:30.101" v="39" actId="2711"/>
          <ac:spMkLst>
            <pc:docMk/>
            <pc:sldMk cId="3786217974" sldId="484"/>
            <ac:spMk id="83" creationId="{41A49AE5-A5AA-40B7-BB3F-8215C35F4DF7}"/>
          </ac:spMkLst>
        </pc:spChg>
        <pc:spChg chg="mod">
          <ac:chgData name="Kulinich Bohdan" userId="48e65c9f34e137d0" providerId="LiveId" clId="{D2D41F91-FC3C-1F47-A7E2-F1B7D859A11F}" dt="2024-06-16T10:17:30.101" v="39" actId="2711"/>
          <ac:spMkLst>
            <pc:docMk/>
            <pc:sldMk cId="3786217974" sldId="484"/>
            <ac:spMk id="85" creationId="{74C37A13-8003-458F-9D19-E2FF58E4FD58}"/>
          </ac:spMkLst>
        </pc:spChg>
        <pc:spChg chg="mod">
          <ac:chgData name="Kulinich Bohdan" userId="48e65c9f34e137d0" providerId="LiveId" clId="{D2D41F91-FC3C-1F47-A7E2-F1B7D859A11F}" dt="2024-06-16T10:17:30.101" v="39" actId="2711"/>
          <ac:spMkLst>
            <pc:docMk/>
            <pc:sldMk cId="3786217974" sldId="484"/>
            <ac:spMk id="89" creationId="{3345A8F3-3A2D-4FFB-94F6-65D2C9EDDFA5}"/>
          </ac:spMkLst>
        </pc:spChg>
        <pc:spChg chg="mod">
          <ac:chgData name="Kulinich Bohdan" userId="48e65c9f34e137d0" providerId="LiveId" clId="{D2D41F91-FC3C-1F47-A7E2-F1B7D859A11F}" dt="2024-06-16T10:17:30.101" v="39" actId="2711"/>
          <ac:spMkLst>
            <pc:docMk/>
            <pc:sldMk cId="3786217974" sldId="484"/>
            <ac:spMk id="90" creationId="{DE469475-0F23-497B-83E5-673158C51FCB}"/>
          </ac:spMkLst>
        </pc:spChg>
        <pc:spChg chg="mod">
          <ac:chgData name="Kulinich Bohdan" userId="48e65c9f34e137d0" providerId="LiveId" clId="{D2D41F91-FC3C-1F47-A7E2-F1B7D859A11F}" dt="2024-06-16T10:17:30.101" v="39" actId="2711"/>
          <ac:spMkLst>
            <pc:docMk/>
            <pc:sldMk cId="3786217974" sldId="484"/>
            <ac:spMk id="91" creationId="{79D2CF91-B1F8-47E0-BFE5-3FDD3975114E}"/>
          </ac:spMkLst>
        </pc:spChg>
        <pc:spChg chg="mod">
          <ac:chgData name="Kulinich Bohdan" userId="48e65c9f34e137d0" providerId="LiveId" clId="{D2D41F91-FC3C-1F47-A7E2-F1B7D859A11F}" dt="2024-06-16T10:17:30.101" v="39" actId="2711"/>
          <ac:spMkLst>
            <pc:docMk/>
            <pc:sldMk cId="3786217974" sldId="484"/>
            <ac:spMk id="97" creationId="{E50230FD-AE8D-4679-B5DD-A22AB36574CD}"/>
          </ac:spMkLst>
        </pc:spChg>
        <pc:spChg chg="mod">
          <ac:chgData name="Kulinich Bohdan" userId="48e65c9f34e137d0" providerId="LiveId" clId="{D2D41F91-FC3C-1F47-A7E2-F1B7D859A11F}" dt="2024-06-16T10:17:30.101" v="39" actId="2711"/>
          <ac:spMkLst>
            <pc:docMk/>
            <pc:sldMk cId="3786217974" sldId="484"/>
            <ac:spMk id="98" creationId="{8E8248DB-91A9-41D6-B488-091F05052E6F}"/>
          </ac:spMkLst>
        </pc:spChg>
        <pc:spChg chg="mod">
          <ac:chgData name="Kulinich Bohdan" userId="48e65c9f34e137d0" providerId="LiveId" clId="{D2D41F91-FC3C-1F47-A7E2-F1B7D859A11F}" dt="2024-06-16T10:17:30.101" v="39" actId="2711"/>
          <ac:spMkLst>
            <pc:docMk/>
            <pc:sldMk cId="3786217974" sldId="484"/>
            <ac:spMk id="99" creationId="{905F6914-A512-4476-A47D-D5884A354548}"/>
          </ac:spMkLst>
        </pc:spChg>
        <pc:spChg chg="mod">
          <ac:chgData name="Kulinich Bohdan" userId="48e65c9f34e137d0" providerId="LiveId" clId="{D2D41F91-FC3C-1F47-A7E2-F1B7D859A11F}" dt="2024-06-16T10:17:30.101" v="39" actId="2711"/>
          <ac:spMkLst>
            <pc:docMk/>
            <pc:sldMk cId="3786217974" sldId="484"/>
            <ac:spMk id="100" creationId="{C97B0B5C-92D2-4A54-9DFC-7C98E6178333}"/>
          </ac:spMkLst>
        </pc:spChg>
        <pc:spChg chg="mod">
          <ac:chgData name="Kulinich Bohdan" userId="48e65c9f34e137d0" providerId="LiveId" clId="{D2D41F91-FC3C-1F47-A7E2-F1B7D859A11F}" dt="2024-06-16T10:17:30.101" v="39" actId="2711"/>
          <ac:spMkLst>
            <pc:docMk/>
            <pc:sldMk cId="3786217974" sldId="484"/>
            <ac:spMk id="101" creationId="{EF02DC27-697B-4F72-8C96-5D32710CF5BC}"/>
          </ac:spMkLst>
        </pc:spChg>
        <pc:spChg chg="mod">
          <ac:chgData name="Kulinich Bohdan" userId="48e65c9f34e137d0" providerId="LiveId" clId="{D2D41F91-FC3C-1F47-A7E2-F1B7D859A11F}" dt="2024-06-16T10:17:30.101" v="39" actId="2711"/>
          <ac:spMkLst>
            <pc:docMk/>
            <pc:sldMk cId="3786217974" sldId="484"/>
            <ac:spMk id="102" creationId="{F33B64DF-E0A4-431C-90E2-BDA517AE159F}"/>
          </ac:spMkLst>
        </pc:spChg>
        <pc:picChg chg="mod">
          <ac:chgData name="Kulinich Bohdan" userId="48e65c9f34e137d0" providerId="LiveId" clId="{D2D41F91-FC3C-1F47-A7E2-F1B7D859A11F}" dt="2024-06-16T10:17:30.101" v="39" actId="2711"/>
          <ac:picMkLst>
            <pc:docMk/>
            <pc:sldMk cId="3786217974" sldId="484"/>
            <ac:picMk id="11" creationId="{E9F02244-0F28-48FC-BE09-347456BF9881}"/>
          </ac:picMkLst>
        </pc:picChg>
        <pc:cxnChg chg="mod">
          <ac:chgData name="Kulinich Bohdan" userId="48e65c9f34e137d0" providerId="LiveId" clId="{D2D41F91-FC3C-1F47-A7E2-F1B7D859A11F}" dt="2024-06-16T10:17:30.101" v="39" actId="2711"/>
          <ac:cxnSpMkLst>
            <pc:docMk/>
            <pc:sldMk cId="3786217974" sldId="484"/>
            <ac:cxnSpMk id="42" creationId="{B5DF546B-9CCC-4C8D-BEA0-B1EC7BD0F21E}"/>
          </ac:cxnSpMkLst>
        </pc:cxnChg>
        <pc:cxnChg chg="mod">
          <ac:chgData name="Kulinich Bohdan" userId="48e65c9f34e137d0" providerId="LiveId" clId="{D2D41F91-FC3C-1F47-A7E2-F1B7D859A11F}" dt="2024-06-16T10:17:30.101" v="39" actId="2711"/>
          <ac:cxnSpMkLst>
            <pc:docMk/>
            <pc:sldMk cId="3786217974" sldId="484"/>
            <ac:cxnSpMk id="44" creationId="{A3A75BE3-3463-4E08-8AF2-15C5423BCB2A}"/>
          </ac:cxnSpMkLst>
        </pc:cxnChg>
        <pc:cxnChg chg="mod">
          <ac:chgData name="Kulinich Bohdan" userId="48e65c9f34e137d0" providerId="LiveId" clId="{D2D41F91-FC3C-1F47-A7E2-F1B7D859A11F}" dt="2024-06-16T10:17:30.101" v="39" actId="2711"/>
          <ac:cxnSpMkLst>
            <pc:docMk/>
            <pc:sldMk cId="3786217974" sldId="484"/>
            <ac:cxnSpMk id="46" creationId="{5BE01485-F3C9-4BEC-A8E7-AE73CD8D07DB}"/>
          </ac:cxnSpMkLst>
        </pc:cxnChg>
        <pc:cxnChg chg="mod">
          <ac:chgData name="Kulinich Bohdan" userId="48e65c9f34e137d0" providerId="LiveId" clId="{D2D41F91-FC3C-1F47-A7E2-F1B7D859A11F}" dt="2024-06-16T10:17:30.101" v="39" actId="2711"/>
          <ac:cxnSpMkLst>
            <pc:docMk/>
            <pc:sldMk cId="3786217974" sldId="484"/>
            <ac:cxnSpMk id="48" creationId="{ADEB1BB9-C424-4A2C-96E6-2C19DCF24BE3}"/>
          </ac:cxnSpMkLst>
        </pc:cxnChg>
        <pc:cxnChg chg="mod">
          <ac:chgData name="Kulinich Bohdan" userId="48e65c9f34e137d0" providerId="LiveId" clId="{D2D41F91-FC3C-1F47-A7E2-F1B7D859A11F}" dt="2024-06-16T10:17:30.101" v="39" actId="2711"/>
          <ac:cxnSpMkLst>
            <pc:docMk/>
            <pc:sldMk cId="3786217974" sldId="484"/>
            <ac:cxnSpMk id="57" creationId="{4FB71CB8-5707-4FEE-9098-0D4A8936F5DE}"/>
          </ac:cxnSpMkLst>
        </pc:cxnChg>
        <pc:cxnChg chg="mod">
          <ac:chgData name="Kulinich Bohdan" userId="48e65c9f34e137d0" providerId="LiveId" clId="{D2D41F91-FC3C-1F47-A7E2-F1B7D859A11F}" dt="2024-06-16T10:17:30.101" v="39" actId="2711"/>
          <ac:cxnSpMkLst>
            <pc:docMk/>
            <pc:sldMk cId="3786217974" sldId="484"/>
            <ac:cxnSpMk id="58" creationId="{EA299608-9091-4F9E-80C6-AE9B872C5806}"/>
          </ac:cxnSpMkLst>
        </pc:cxnChg>
        <pc:cxnChg chg="mod">
          <ac:chgData name="Kulinich Bohdan" userId="48e65c9f34e137d0" providerId="LiveId" clId="{D2D41F91-FC3C-1F47-A7E2-F1B7D859A11F}" dt="2024-06-16T10:17:30.101" v="39" actId="2711"/>
          <ac:cxnSpMkLst>
            <pc:docMk/>
            <pc:sldMk cId="3786217974" sldId="484"/>
            <ac:cxnSpMk id="61" creationId="{952DF6A0-C3F6-46BD-85EF-E5047452631C}"/>
          </ac:cxnSpMkLst>
        </pc:cxnChg>
        <pc:cxnChg chg="mod">
          <ac:chgData name="Kulinich Bohdan" userId="48e65c9f34e137d0" providerId="LiveId" clId="{D2D41F91-FC3C-1F47-A7E2-F1B7D859A11F}" dt="2024-06-16T10:17:30.101" v="39" actId="2711"/>
          <ac:cxnSpMkLst>
            <pc:docMk/>
            <pc:sldMk cId="3786217974" sldId="484"/>
            <ac:cxnSpMk id="62" creationId="{EA93D3AA-66CD-46DF-B5B0-57C07869A21D}"/>
          </ac:cxnSpMkLst>
        </pc:cxnChg>
        <pc:cxnChg chg="mod">
          <ac:chgData name="Kulinich Bohdan" userId="48e65c9f34e137d0" providerId="LiveId" clId="{D2D41F91-FC3C-1F47-A7E2-F1B7D859A11F}" dt="2024-06-16T10:17:30.101" v="39" actId="2711"/>
          <ac:cxnSpMkLst>
            <pc:docMk/>
            <pc:sldMk cId="3786217974" sldId="484"/>
            <ac:cxnSpMk id="84" creationId="{0AE96036-E54B-4DB8-B2BF-E8B24E077D00}"/>
          </ac:cxnSpMkLst>
        </pc:cxnChg>
        <pc:cxnChg chg="mod">
          <ac:chgData name="Kulinich Bohdan" userId="48e65c9f34e137d0" providerId="LiveId" clId="{D2D41F91-FC3C-1F47-A7E2-F1B7D859A11F}" dt="2024-06-16T10:17:30.101" v="39" actId="2711"/>
          <ac:cxnSpMkLst>
            <pc:docMk/>
            <pc:sldMk cId="3786217974" sldId="484"/>
            <ac:cxnSpMk id="86" creationId="{B963B43C-0910-4179-92AA-C269FA7795D5}"/>
          </ac:cxnSpMkLst>
        </pc:cxnChg>
        <pc:cxnChg chg="mod">
          <ac:chgData name="Kulinich Bohdan" userId="48e65c9f34e137d0" providerId="LiveId" clId="{D2D41F91-FC3C-1F47-A7E2-F1B7D859A11F}" dt="2024-06-16T10:17:30.101" v="39" actId="2711"/>
          <ac:cxnSpMkLst>
            <pc:docMk/>
            <pc:sldMk cId="3786217974" sldId="484"/>
            <ac:cxnSpMk id="87" creationId="{E8529FC6-DCD8-49AE-B98A-9B2598FD9A4F}"/>
          </ac:cxnSpMkLst>
        </pc:cxnChg>
        <pc:cxnChg chg="mod">
          <ac:chgData name="Kulinich Bohdan" userId="48e65c9f34e137d0" providerId="LiveId" clId="{D2D41F91-FC3C-1F47-A7E2-F1B7D859A11F}" dt="2024-06-16T10:17:30.101" v="39" actId="2711"/>
          <ac:cxnSpMkLst>
            <pc:docMk/>
            <pc:sldMk cId="3786217974" sldId="484"/>
            <ac:cxnSpMk id="88" creationId="{35F8939F-8F28-4A74-80F6-ACDBCFCC2CA8}"/>
          </ac:cxnSpMkLst>
        </pc:cxnChg>
      </pc:sldChg>
      <pc:sldChg chg="modSp">
        <pc:chgData name="Kulinich Bohdan" userId="48e65c9f34e137d0" providerId="LiveId" clId="{D2D41F91-FC3C-1F47-A7E2-F1B7D859A11F}" dt="2024-06-16T10:17:16.616" v="37" actId="2711"/>
        <pc:sldMkLst>
          <pc:docMk/>
          <pc:sldMk cId="3877687052" sldId="485"/>
        </pc:sldMkLst>
        <pc:spChg chg="mod">
          <ac:chgData name="Kulinich Bohdan" userId="48e65c9f34e137d0" providerId="LiveId" clId="{D2D41F91-FC3C-1F47-A7E2-F1B7D859A11F}" dt="2024-06-16T10:17:16.616" v="37" actId="2711"/>
          <ac:spMkLst>
            <pc:docMk/>
            <pc:sldMk cId="3877687052" sldId="485"/>
            <ac:spMk id="3" creationId="{00000000-0000-0000-0000-000000000000}"/>
          </ac:spMkLst>
        </pc:spChg>
        <pc:spChg chg="mod">
          <ac:chgData name="Kulinich Bohdan" userId="48e65c9f34e137d0" providerId="LiveId" clId="{D2D41F91-FC3C-1F47-A7E2-F1B7D859A11F}" dt="2024-06-16T10:17:16.616" v="37" actId="2711"/>
          <ac:spMkLst>
            <pc:docMk/>
            <pc:sldMk cId="3877687052" sldId="485"/>
            <ac:spMk id="4" creationId="{00000000-0000-0000-0000-000000000000}"/>
          </ac:spMkLst>
        </pc:spChg>
        <pc:spChg chg="mod">
          <ac:chgData name="Kulinich Bohdan" userId="48e65c9f34e137d0" providerId="LiveId" clId="{D2D41F91-FC3C-1F47-A7E2-F1B7D859A11F}" dt="2024-06-16T10:17:16.616" v="37" actId="2711"/>
          <ac:spMkLst>
            <pc:docMk/>
            <pc:sldMk cId="3877687052" sldId="485"/>
            <ac:spMk id="27" creationId="{43D3C83E-F2BB-401C-AC97-DF8CAA24A15F}"/>
          </ac:spMkLst>
        </pc:spChg>
        <pc:spChg chg="mod">
          <ac:chgData name="Kulinich Bohdan" userId="48e65c9f34e137d0" providerId="LiveId" clId="{D2D41F91-FC3C-1F47-A7E2-F1B7D859A11F}" dt="2024-06-16T10:17:16.616" v="37" actId="2711"/>
          <ac:spMkLst>
            <pc:docMk/>
            <pc:sldMk cId="3877687052" sldId="485"/>
            <ac:spMk id="34" creationId="{DB03DD21-0882-4191-9C95-430A4AF14FB4}"/>
          </ac:spMkLst>
        </pc:spChg>
        <pc:spChg chg="mod">
          <ac:chgData name="Kulinich Bohdan" userId="48e65c9f34e137d0" providerId="LiveId" clId="{D2D41F91-FC3C-1F47-A7E2-F1B7D859A11F}" dt="2024-06-16T10:17:16.616" v="37" actId="2711"/>
          <ac:spMkLst>
            <pc:docMk/>
            <pc:sldMk cId="3877687052" sldId="485"/>
            <ac:spMk id="35" creationId="{B9EF51E5-63DB-4B9D-9D69-2829715ABED7}"/>
          </ac:spMkLst>
        </pc:spChg>
        <pc:spChg chg="mod">
          <ac:chgData name="Kulinich Bohdan" userId="48e65c9f34e137d0" providerId="LiveId" clId="{D2D41F91-FC3C-1F47-A7E2-F1B7D859A11F}" dt="2024-06-16T10:17:16.616" v="37" actId="2711"/>
          <ac:spMkLst>
            <pc:docMk/>
            <pc:sldMk cId="3877687052" sldId="485"/>
            <ac:spMk id="36" creationId="{8DBFD510-979A-4806-84E1-F7A417FEFE5B}"/>
          </ac:spMkLst>
        </pc:spChg>
        <pc:spChg chg="mod">
          <ac:chgData name="Kulinich Bohdan" userId="48e65c9f34e137d0" providerId="LiveId" clId="{D2D41F91-FC3C-1F47-A7E2-F1B7D859A11F}" dt="2024-06-16T10:17:16.616" v="37" actId="2711"/>
          <ac:spMkLst>
            <pc:docMk/>
            <pc:sldMk cId="3877687052" sldId="485"/>
            <ac:spMk id="39" creationId="{63A71A0A-99C8-4532-833C-72CEBAC23D14}"/>
          </ac:spMkLst>
        </pc:spChg>
        <pc:spChg chg="mod">
          <ac:chgData name="Kulinich Bohdan" userId="48e65c9f34e137d0" providerId="LiveId" clId="{D2D41F91-FC3C-1F47-A7E2-F1B7D859A11F}" dt="2024-06-16T10:17:16.616" v="37" actId="2711"/>
          <ac:spMkLst>
            <pc:docMk/>
            <pc:sldMk cId="3877687052" sldId="485"/>
            <ac:spMk id="40" creationId="{9F13EB55-BFF4-4037-AA80-5148CE542DFB}"/>
          </ac:spMkLst>
        </pc:spChg>
        <pc:spChg chg="mod">
          <ac:chgData name="Kulinich Bohdan" userId="48e65c9f34e137d0" providerId="LiveId" clId="{D2D41F91-FC3C-1F47-A7E2-F1B7D859A11F}" dt="2024-06-16T10:17:16.616" v="37" actId="2711"/>
          <ac:spMkLst>
            <pc:docMk/>
            <pc:sldMk cId="3877687052" sldId="485"/>
            <ac:spMk id="41" creationId="{6025940A-2C89-4B03-A7CF-E832DF5DCDA5}"/>
          </ac:spMkLst>
        </pc:spChg>
        <pc:spChg chg="mod">
          <ac:chgData name="Kulinich Bohdan" userId="48e65c9f34e137d0" providerId="LiveId" clId="{D2D41F91-FC3C-1F47-A7E2-F1B7D859A11F}" dt="2024-06-16T10:17:16.616" v="37" actId="2711"/>
          <ac:spMkLst>
            <pc:docMk/>
            <pc:sldMk cId="3877687052" sldId="485"/>
            <ac:spMk id="43" creationId="{E05FD357-016C-4008-9761-A7982CC87FD6}"/>
          </ac:spMkLst>
        </pc:spChg>
        <pc:spChg chg="mod">
          <ac:chgData name="Kulinich Bohdan" userId="48e65c9f34e137d0" providerId="LiveId" clId="{D2D41F91-FC3C-1F47-A7E2-F1B7D859A11F}" dt="2024-06-16T10:17:16.616" v="37" actId="2711"/>
          <ac:spMkLst>
            <pc:docMk/>
            <pc:sldMk cId="3877687052" sldId="485"/>
            <ac:spMk id="45" creationId="{A523987A-EEA6-4DD3-9F56-CF0206A7976D}"/>
          </ac:spMkLst>
        </pc:spChg>
        <pc:spChg chg="mod">
          <ac:chgData name="Kulinich Bohdan" userId="48e65c9f34e137d0" providerId="LiveId" clId="{D2D41F91-FC3C-1F47-A7E2-F1B7D859A11F}" dt="2024-06-16T10:17:16.616" v="37" actId="2711"/>
          <ac:spMkLst>
            <pc:docMk/>
            <pc:sldMk cId="3877687052" sldId="485"/>
            <ac:spMk id="47" creationId="{C0379223-7A92-4CB5-B171-37CA4928A400}"/>
          </ac:spMkLst>
        </pc:spChg>
        <pc:spChg chg="mod">
          <ac:chgData name="Kulinich Bohdan" userId="48e65c9f34e137d0" providerId="LiveId" clId="{D2D41F91-FC3C-1F47-A7E2-F1B7D859A11F}" dt="2024-06-16T10:17:16.616" v="37" actId="2711"/>
          <ac:spMkLst>
            <pc:docMk/>
            <pc:sldMk cId="3877687052" sldId="485"/>
            <ac:spMk id="49" creationId="{8BEC17B5-F320-4E0C-9371-2BE3B392867E}"/>
          </ac:spMkLst>
        </pc:spChg>
        <pc:spChg chg="mod">
          <ac:chgData name="Kulinich Bohdan" userId="48e65c9f34e137d0" providerId="LiveId" clId="{D2D41F91-FC3C-1F47-A7E2-F1B7D859A11F}" dt="2024-06-16T10:17:16.616" v="37" actId="2711"/>
          <ac:spMkLst>
            <pc:docMk/>
            <pc:sldMk cId="3877687052" sldId="485"/>
            <ac:spMk id="50" creationId="{4B14EE16-E4F0-45C2-A04A-276D59776653}"/>
          </ac:spMkLst>
        </pc:spChg>
        <pc:spChg chg="mod">
          <ac:chgData name="Kulinich Bohdan" userId="48e65c9f34e137d0" providerId="LiveId" clId="{D2D41F91-FC3C-1F47-A7E2-F1B7D859A11F}" dt="2024-06-16T10:17:16.616" v="37" actId="2711"/>
          <ac:spMkLst>
            <pc:docMk/>
            <pc:sldMk cId="3877687052" sldId="485"/>
            <ac:spMk id="51" creationId="{86BC9140-E395-435D-A852-213A1317C46C}"/>
          </ac:spMkLst>
        </pc:spChg>
        <pc:spChg chg="mod">
          <ac:chgData name="Kulinich Bohdan" userId="48e65c9f34e137d0" providerId="LiveId" clId="{D2D41F91-FC3C-1F47-A7E2-F1B7D859A11F}" dt="2024-06-16T10:17:16.616" v="37" actId="2711"/>
          <ac:spMkLst>
            <pc:docMk/>
            <pc:sldMk cId="3877687052" sldId="485"/>
            <ac:spMk id="52" creationId="{2296E433-9806-4F88-8CA4-17A0DA6B3A5F}"/>
          </ac:spMkLst>
        </pc:spChg>
        <pc:spChg chg="mod">
          <ac:chgData name="Kulinich Bohdan" userId="48e65c9f34e137d0" providerId="LiveId" clId="{D2D41F91-FC3C-1F47-A7E2-F1B7D859A11F}" dt="2024-06-16T10:17:16.616" v="37" actId="2711"/>
          <ac:spMkLst>
            <pc:docMk/>
            <pc:sldMk cId="3877687052" sldId="485"/>
            <ac:spMk id="53" creationId="{70DAA6DC-1533-45D9-9108-13581FA47304}"/>
          </ac:spMkLst>
        </pc:spChg>
        <pc:spChg chg="mod">
          <ac:chgData name="Kulinich Bohdan" userId="48e65c9f34e137d0" providerId="LiveId" clId="{D2D41F91-FC3C-1F47-A7E2-F1B7D859A11F}" dt="2024-06-16T10:17:16.616" v="37" actId="2711"/>
          <ac:spMkLst>
            <pc:docMk/>
            <pc:sldMk cId="3877687052" sldId="485"/>
            <ac:spMk id="55" creationId="{95F7E853-858F-4802-AD71-706A5B310507}"/>
          </ac:spMkLst>
        </pc:spChg>
        <pc:spChg chg="mod">
          <ac:chgData name="Kulinich Bohdan" userId="48e65c9f34e137d0" providerId="LiveId" clId="{D2D41F91-FC3C-1F47-A7E2-F1B7D859A11F}" dt="2024-06-16T10:17:16.616" v="37" actId="2711"/>
          <ac:spMkLst>
            <pc:docMk/>
            <pc:sldMk cId="3877687052" sldId="485"/>
            <ac:spMk id="56" creationId="{87B115CD-0C73-4B34-9C26-E3E66C9A80B9}"/>
          </ac:spMkLst>
        </pc:spChg>
        <pc:spChg chg="mod">
          <ac:chgData name="Kulinich Bohdan" userId="48e65c9f34e137d0" providerId="LiveId" clId="{D2D41F91-FC3C-1F47-A7E2-F1B7D859A11F}" dt="2024-06-16T10:17:16.616" v="37" actId="2711"/>
          <ac:spMkLst>
            <pc:docMk/>
            <pc:sldMk cId="3877687052" sldId="485"/>
            <ac:spMk id="57" creationId="{6DA40AAC-4451-463E-9146-61AB3F97E2DF}"/>
          </ac:spMkLst>
        </pc:spChg>
        <pc:spChg chg="mod">
          <ac:chgData name="Kulinich Bohdan" userId="48e65c9f34e137d0" providerId="LiveId" clId="{D2D41F91-FC3C-1F47-A7E2-F1B7D859A11F}" dt="2024-06-16T10:17:16.616" v="37" actId="2711"/>
          <ac:spMkLst>
            <pc:docMk/>
            <pc:sldMk cId="3877687052" sldId="485"/>
            <ac:spMk id="85" creationId="{74C37A13-8003-458F-9D19-E2FF58E4FD58}"/>
          </ac:spMkLst>
        </pc:spChg>
        <pc:picChg chg="mod">
          <ac:chgData name="Kulinich Bohdan" userId="48e65c9f34e137d0" providerId="LiveId" clId="{D2D41F91-FC3C-1F47-A7E2-F1B7D859A11F}" dt="2024-06-16T10:17:16.616" v="37" actId="2711"/>
          <ac:picMkLst>
            <pc:docMk/>
            <pc:sldMk cId="3877687052" sldId="485"/>
            <ac:picMk id="11" creationId="{E9F02244-0F28-48FC-BE09-347456BF9881}"/>
          </ac:picMkLst>
        </pc:picChg>
        <pc:cxnChg chg="mod">
          <ac:chgData name="Kulinich Bohdan" userId="48e65c9f34e137d0" providerId="LiveId" clId="{D2D41F91-FC3C-1F47-A7E2-F1B7D859A11F}" dt="2024-06-16T10:17:16.616" v="37" actId="2711"/>
          <ac:cxnSpMkLst>
            <pc:docMk/>
            <pc:sldMk cId="3877687052" sldId="485"/>
            <ac:cxnSpMk id="42" creationId="{B5DF546B-9CCC-4C8D-BEA0-B1EC7BD0F21E}"/>
          </ac:cxnSpMkLst>
        </pc:cxnChg>
        <pc:cxnChg chg="mod">
          <ac:chgData name="Kulinich Bohdan" userId="48e65c9f34e137d0" providerId="LiveId" clId="{D2D41F91-FC3C-1F47-A7E2-F1B7D859A11F}" dt="2024-06-16T10:17:16.616" v="37" actId="2711"/>
          <ac:cxnSpMkLst>
            <pc:docMk/>
            <pc:sldMk cId="3877687052" sldId="485"/>
            <ac:cxnSpMk id="44" creationId="{A3A75BE3-3463-4E08-8AF2-15C5423BCB2A}"/>
          </ac:cxnSpMkLst>
        </pc:cxnChg>
        <pc:cxnChg chg="mod">
          <ac:chgData name="Kulinich Bohdan" userId="48e65c9f34e137d0" providerId="LiveId" clId="{D2D41F91-FC3C-1F47-A7E2-F1B7D859A11F}" dt="2024-06-16T10:17:16.616" v="37" actId="2711"/>
          <ac:cxnSpMkLst>
            <pc:docMk/>
            <pc:sldMk cId="3877687052" sldId="485"/>
            <ac:cxnSpMk id="46" creationId="{5BE01485-F3C9-4BEC-A8E7-AE73CD8D07DB}"/>
          </ac:cxnSpMkLst>
        </pc:cxnChg>
        <pc:cxnChg chg="mod">
          <ac:chgData name="Kulinich Bohdan" userId="48e65c9f34e137d0" providerId="LiveId" clId="{D2D41F91-FC3C-1F47-A7E2-F1B7D859A11F}" dt="2024-06-16T10:17:16.616" v="37" actId="2711"/>
          <ac:cxnSpMkLst>
            <pc:docMk/>
            <pc:sldMk cId="3877687052" sldId="485"/>
            <ac:cxnSpMk id="48" creationId="{ADEB1BB9-C424-4A2C-96E6-2C19DCF24BE3}"/>
          </ac:cxnSpMkLst>
        </pc:cxnChg>
      </pc:sldChg>
      <pc:sldChg chg="modSp">
        <pc:chgData name="Kulinich Bohdan" userId="48e65c9f34e137d0" providerId="LiveId" clId="{D2D41F91-FC3C-1F47-A7E2-F1B7D859A11F}" dt="2024-06-16T10:17:36.505" v="40" actId="2711"/>
        <pc:sldMkLst>
          <pc:docMk/>
          <pc:sldMk cId="2259830621" sldId="486"/>
        </pc:sldMkLst>
        <pc:spChg chg="mod">
          <ac:chgData name="Kulinich Bohdan" userId="48e65c9f34e137d0" providerId="LiveId" clId="{D2D41F91-FC3C-1F47-A7E2-F1B7D859A11F}" dt="2024-06-16T10:17:36.505" v="40" actId="2711"/>
          <ac:spMkLst>
            <pc:docMk/>
            <pc:sldMk cId="2259830621" sldId="486"/>
            <ac:spMk id="3" creationId="{00000000-0000-0000-0000-000000000000}"/>
          </ac:spMkLst>
        </pc:spChg>
        <pc:spChg chg="mod">
          <ac:chgData name="Kulinich Bohdan" userId="48e65c9f34e137d0" providerId="LiveId" clId="{D2D41F91-FC3C-1F47-A7E2-F1B7D859A11F}" dt="2024-06-16T10:17:36.505" v="40" actId="2711"/>
          <ac:spMkLst>
            <pc:docMk/>
            <pc:sldMk cId="2259830621" sldId="486"/>
            <ac:spMk id="4" creationId="{00000000-0000-0000-0000-000000000000}"/>
          </ac:spMkLst>
        </pc:spChg>
        <pc:spChg chg="mod">
          <ac:chgData name="Kulinich Bohdan" userId="48e65c9f34e137d0" providerId="LiveId" clId="{D2D41F91-FC3C-1F47-A7E2-F1B7D859A11F}" dt="2024-06-16T10:17:36.505" v="40" actId="2711"/>
          <ac:spMkLst>
            <pc:docMk/>
            <pc:sldMk cId="2259830621" sldId="486"/>
            <ac:spMk id="6" creationId="{4CD1B612-D16C-4F70-8335-78480BFE8EC8}"/>
          </ac:spMkLst>
        </pc:spChg>
        <pc:spChg chg="mod">
          <ac:chgData name="Kulinich Bohdan" userId="48e65c9f34e137d0" providerId="LiveId" clId="{D2D41F91-FC3C-1F47-A7E2-F1B7D859A11F}" dt="2024-06-16T10:17:36.505" v="40" actId="2711"/>
          <ac:spMkLst>
            <pc:docMk/>
            <pc:sldMk cId="2259830621" sldId="486"/>
            <ac:spMk id="51" creationId="{86BC9140-E395-435D-A852-213A1317C46C}"/>
          </ac:spMkLst>
        </pc:spChg>
        <pc:picChg chg="mod">
          <ac:chgData name="Kulinich Bohdan" userId="48e65c9f34e137d0" providerId="LiveId" clId="{D2D41F91-FC3C-1F47-A7E2-F1B7D859A11F}" dt="2024-06-16T10:17:36.505" v="40" actId="2711"/>
          <ac:picMkLst>
            <pc:docMk/>
            <pc:sldMk cId="2259830621" sldId="486"/>
            <ac:picMk id="11" creationId="{E9F02244-0F28-48FC-BE09-347456BF9881}"/>
          </ac:picMkLst>
        </pc:picChg>
        <pc:picChg chg="mod">
          <ac:chgData name="Kulinich Bohdan" userId="48e65c9f34e137d0" providerId="LiveId" clId="{D2D41F91-FC3C-1F47-A7E2-F1B7D859A11F}" dt="2024-06-16T10:17:36.505" v="40" actId="2711"/>
          <ac:picMkLst>
            <pc:docMk/>
            <pc:sldMk cId="2259830621" sldId="486"/>
            <ac:picMk id="25" creationId="{0F83F7A5-7C5C-427C-AE52-0A704D18D34F}"/>
          </ac:picMkLst>
        </pc:picChg>
      </pc:sldChg>
      <pc:sldChg chg="modSp">
        <pc:chgData name="Kulinich Bohdan" userId="48e65c9f34e137d0" providerId="LiveId" clId="{D2D41F91-FC3C-1F47-A7E2-F1B7D859A11F}" dt="2024-06-16T10:17:48.452" v="42" actId="2711"/>
        <pc:sldMkLst>
          <pc:docMk/>
          <pc:sldMk cId="1492258801" sldId="487"/>
        </pc:sldMkLst>
        <pc:spChg chg="mod">
          <ac:chgData name="Kulinich Bohdan" userId="48e65c9f34e137d0" providerId="LiveId" clId="{D2D41F91-FC3C-1F47-A7E2-F1B7D859A11F}" dt="2024-06-16T10:17:48.452" v="42" actId="2711"/>
          <ac:spMkLst>
            <pc:docMk/>
            <pc:sldMk cId="1492258801" sldId="487"/>
            <ac:spMk id="3" creationId="{00000000-0000-0000-0000-000000000000}"/>
          </ac:spMkLst>
        </pc:spChg>
        <pc:spChg chg="mod">
          <ac:chgData name="Kulinich Bohdan" userId="48e65c9f34e137d0" providerId="LiveId" clId="{D2D41F91-FC3C-1F47-A7E2-F1B7D859A11F}" dt="2024-06-16T10:17:48.452" v="42" actId="2711"/>
          <ac:spMkLst>
            <pc:docMk/>
            <pc:sldMk cId="1492258801" sldId="487"/>
            <ac:spMk id="4" creationId="{00000000-0000-0000-0000-000000000000}"/>
          </ac:spMkLst>
        </pc:spChg>
        <pc:spChg chg="mod">
          <ac:chgData name="Kulinich Bohdan" userId="48e65c9f34e137d0" providerId="LiveId" clId="{D2D41F91-FC3C-1F47-A7E2-F1B7D859A11F}" dt="2024-06-16T10:17:48.452" v="42" actId="2711"/>
          <ac:spMkLst>
            <pc:docMk/>
            <pc:sldMk cId="1492258801" sldId="487"/>
            <ac:spMk id="6" creationId="{4CD1B612-D16C-4F70-8335-78480BFE8EC8}"/>
          </ac:spMkLst>
        </pc:spChg>
        <pc:spChg chg="mod">
          <ac:chgData name="Kulinich Bohdan" userId="48e65c9f34e137d0" providerId="LiveId" clId="{D2D41F91-FC3C-1F47-A7E2-F1B7D859A11F}" dt="2024-06-16T10:17:48.452" v="42" actId="2711"/>
          <ac:spMkLst>
            <pc:docMk/>
            <pc:sldMk cId="1492258801" sldId="487"/>
            <ac:spMk id="13" creationId="{77BF129C-7155-49AD-9652-AA094A9E4972}"/>
          </ac:spMkLst>
        </pc:spChg>
        <pc:spChg chg="mod">
          <ac:chgData name="Kulinich Bohdan" userId="48e65c9f34e137d0" providerId="LiveId" clId="{D2D41F91-FC3C-1F47-A7E2-F1B7D859A11F}" dt="2024-06-16T10:17:48.452" v="42" actId="2711"/>
          <ac:spMkLst>
            <pc:docMk/>
            <pc:sldMk cId="1492258801" sldId="487"/>
            <ac:spMk id="20" creationId="{3DD38310-7F90-49F5-8970-85A5AB7FF3EA}"/>
          </ac:spMkLst>
        </pc:spChg>
        <pc:spChg chg="mod">
          <ac:chgData name="Kulinich Bohdan" userId="48e65c9f34e137d0" providerId="LiveId" clId="{D2D41F91-FC3C-1F47-A7E2-F1B7D859A11F}" dt="2024-06-16T10:17:48.452" v="42" actId="2711"/>
          <ac:spMkLst>
            <pc:docMk/>
            <pc:sldMk cId="1492258801" sldId="487"/>
            <ac:spMk id="21" creationId="{0A1F4E44-494F-40DF-AACF-7EB50D6A5726}"/>
          </ac:spMkLst>
        </pc:spChg>
        <pc:spChg chg="mod">
          <ac:chgData name="Kulinich Bohdan" userId="48e65c9f34e137d0" providerId="LiveId" clId="{D2D41F91-FC3C-1F47-A7E2-F1B7D859A11F}" dt="2024-06-16T10:17:48.452" v="42" actId="2711"/>
          <ac:spMkLst>
            <pc:docMk/>
            <pc:sldMk cId="1492258801" sldId="487"/>
            <ac:spMk id="23" creationId="{57712AE4-7F53-42FD-9725-ACB15C10539E}"/>
          </ac:spMkLst>
        </pc:spChg>
        <pc:spChg chg="mod">
          <ac:chgData name="Kulinich Bohdan" userId="48e65c9f34e137d0" providerId="LiveId" clId="{D2D41F91-FC3C-1F47-A7E2-F1B7D859A11F}" dt="2024-06-16T10:17:48.452" v="42" actId="2711"/>
          <ac:spMkLst>
            <pc:docMk/>
            <pc:sldMk cId="1492258801" sldId="487"/>
            <ac:spMk id="34" creationId="{035AABAA-C38F-4A54-95A7-55F9F5E236B4}"/>
          </ac:spMkLst>
        </pc:spChg>
        <pc:spChg chg="mod">
          <ac:chgData name="Kulinich Bohdan" userId="48e65c9f34e137d0" providerId="LiveId" clId="{D2D41F91-FC3C-1F47-A7E2-F1B7D859A11F}" dt="2024-06-16T10:17:48.452" v="42" actId="2711"/>
          <ac:spMkLst>
            <pc:docMk/>
            <pc:sldMk cId="1492258801" sldId="487"/>
            <ac:spMk id="36" creationId="{573F9CC1-4E7E-4036-A502-8469B4C05CDE}"/>
          </ac:spMkLst>
        </pc:spChg>
        <pc:spChg chg="mod">
          <ac:chgData name="Kulinich Bohdan" userId="48e65c9f34e137d0" providerId="LiveId" clId="{D2D41F91-FC3C-1F47-A7E2-F1B7D859A11F}" dt="2024-06-16T10:17:48.452" v="42" actId="2711"/>
          <ac:spMkLst>
            <pc:docMk/>
            <pc:sldMk cId="1492258801" sldId="487"/>
            <ac:spMk id="38" creationId="{BC76C9CA-9D56-4686-B927-3EC42C2C057E}"/>
          </ac:spMkLst>
        </pc:spChg>
        <pc:spChg chg="mod">
          <ac:chgData name="Kulinich Bohdan" userId="48e65c9f34e137d0" providerId="LiveId" clId="{D2D41F91-FC3C-1F47-A7E2-F1B7D859A11F}" dt="2024-06-16T10:17:48.452" v="42" actId="2711"/>
          <ac:spMkLst>
            <pc:docMk/>
            <pc:sldMk cId="1492258801" sldId="487"/>
            <ac:spMk id="40" creationId="{9DADB1A5-D7EB-45B5-977F-97559B610327}"/>
          </ac:spMkLst>
        </pc:spChg>
        <pc:spChg chg="mod">
          <ac:chgData name="Kulinich Bohdan" userId="48e65c9f34e137d0" providerId="LiveId" clId="{D2D41F91-FC3C-1F47-A7E2-F1B7D859A11F}" dt="2024-06-16T10:17:48.452" v="42" actId="2711"/>
          <ac:spMkLst>
            <pc:docMk/>
            <pc:sldMk cId="1492258801" sldId="487"/>
            <ac:spMk id="46" creationId="{1860BD0C-CFC2-4E01-AC7A-1316BC989B2B}"/>
          </ac:spMkLst>
        </pc:spChg>
        <pc:spChg chg="mod">
          <ac:chgData name="Kulinich Bohdan" userId="48e65c9f34e137d0" providerId="LiveId" clId="{D2D41F91-FC3C-1F47-A7E2-F1B7D859A11F}" dt="2024-06-16T10:17:48.452" v="42" actId="2711"/>
          <ac:spMkLst>
            <pc:docMk/>
            <pc:sldMk cId="1492258801" sldId="487"/>
            <ac:spMk id="48" creationId="{51203BAB-A510-493B-AA62-792AD36BA772}"/>
          </ac:spMkLst>
        </pc:spChg>
        <pc:spChg chg="mod">
          <ac:chgData name="Kulinich Bohdan" userId="48e65c9f34e137d0" providerId="LiveId" clId="{D2D41F91-FC3C-1F47-A7E2-F1B7D859A11F}" dt="2024-06-16T10:17:48.452" v="42" actId="2711"/>
          <ac:spMkLst>
            <pc:docMk/>
            <pc:sldMk cId="1492258801" sldId="487"/>
            <ac:spMk id="49" creationId="{B438519C-9E81-47F3-B381-B0E45E49EA57}"/>
          </ac:spMkLst>
        </pc:spChg>
        <pc:spChg chg="mod">
          <ac:chgData name="Kulinich Bohdan" userId="48e65c9f34e137d0" providerId="LiveId" clId="{D2D41F91-FC3C-1F47-A7E2-F1B7D859A11F}" dt="2024-06-16T10:17:48.452" v="42" actId="2711"/>
          <ac:spMkLst>
            <pc:docMk/>
            <pc:sldMk cId="1492258801" sldId="487"/>
            <ac:spMk id="50" creationId="{4DED5826-B6A5-4C54-9538-6BBA9D573C07}"/>
          </ac:spMkLst>
        </pc:spChg>
        <pc:spChg chg="mod">
          <ac:chgData name="Kulinich Bohdan" userId="48e65c9f34e137d0" providerId="LiveId" clId="{D2D41F91-FC3C-1F47-A7E2-F1B7D859A11F}" dt="2024-06-16T10:17:48.452" v="42" actId="2711"/>
          <ac:spMkLst>
            <pc:docMk/>
            <pc:sldMk cId="1492258801" sldId="487"/>
            <ac:spMk id="51" creationId="{86BC9140-E395-435D-A852-213A1317C46C}"/>
          </ac:spMkLst>
        </pc:spChg>
        <pc:spChg chg="mod">
          <ac:chgData name="Kulinich Bohdan" userId="48e65c9f34e137d0" providerId="LiveId" clId="{D2D41F91-FC3C-1F47-A7E2-F1B7D859A11F}" dt="2024-06-16T10:17:48.452" v="42" actId="2711"/>
          <ac:spMkLst>
            <pc:docMk/>
            <pc:sldMk cId="1492258801" sldId="487"/>
            <ac:spMk id="52" creationId="{A4ADBF60-B0D5-401A-98F3-1F4DD2459B8F}"/>
          </ac:spMkLst>
        </pc:spChg>
        <pc:spChg chg="mod">
          <ac:chgData name="Kulinich Bohdan" userId="48e65c9f34e137d0" providerId="LiveId" clId="{D2D41F91-FC3C-1F47-A7E2-F1B7D859A11F}" dt="2024-06-16T10:17:48.452" v="42" actId="2711"/>
          <ac:spMkLst>
            <pc:docMk/>
            <pc:sldMk cId="1492258801" sldId="487"/>
            <ac:spMk id="55" creationId="{27D13859-E03D-4FE4-A839-01D4C4285CCE}"/>
          </ac:spMkLst>
        </pc:spChg>
        <pc:picChg chg="mod">
          <ac:chgData name="Kulinich Bohdan" userId="48e65c9f34e137d0" providerId="LiveId" clId="{D2D41F91-FC3C-1F47-A7E2-F1B7D859A11F}" dt="2024-06-16T10:17:48.452" v="42" actId="2711"/>
          <ac:picMkLst>
            <pc:docMk/>
            <pc:sldMk cId="1492258801" sldId="487"/>
            <ac:picMk id="11" creationId="{E9F02244-0F28-48FC-BE09-347456BF9881}"/>
          </ac:picMkLst>
        </pc:picChg>
        <pc:picChg chg="mod">
          <ac:chgData name="Kulinich Bohdan" userId="48e65c9f34e137d0" providerId="LiveId" clId="{D2D41F91-FC3C-1F47-A7E2-F1B7D859A11F}" dt="2024-06-16T10:17:48.452" v="42" actId="2711"/>
          <ac:picMkLst>
            <pc:docMk/>
            <pc:sldMk cId="1492258801" sldId="487"/>
            <ac:picMk id="25" creationId="{0F83F7A5-7C5C-427C-AE52-0A704D18D34F}"/>
          </ac:picMkLst>
        </pc:picChg>
        <pc:cxnChg chg="mod">
          <ac:chgData name="Kulinich Bohdan" userId="48e65c9f34e137d0" providerId="LiveId" clId="{D2D41F91-FC3C-1F47-A7E2-F1B7D859A11F}" dt="2024-06-16T10:17:48.452" v="42" actId="2711"/>
          <ac:cxnSpMkLst>
            <pc:docMk/>
            <pc:sldMk cId="1492258801" sldId="487"/>
            <ac:cxnSpMk id="8" creationId="{349EDA82-3915-492F-BDB9-055A04055D72}"/>
          </ac:cxnSpMkLst>
        </pc:cxnChg>
        <pc:cxnChg chg="mod">
          <ac:chgData name="Kulinich Bohdan" userId="48e65c9f34e137d0" providerId="LiveId" clId="{D2D41F91-FC3C-1F47-A7E2-F1B7D859A11F}" dt="2024-06-16T10:17:48.452" v="42" actId="2711"/>
          <ac:cxnSpMkLst>
            <pc:docMk/>
            <pc:sldMk cId="1492258801" sldId="487"/>
            <ac:cxnSpMk id="9" creationId="{ECEBA147-A8F3-446D-B071-B6DC359838C3}"/>
          </ac:cxnSpMkLst>
        </pc:cxnChg>
        <pc:cxnChg chg="mod">
          <ac:chgData name="Kulinich Bohdan" userId="48e65c9f34e137d0" providerId="LiveId" clId="{D2D41F91-FC3C-1F47-A7E2-F1B7D859A11F}" dt="2024-06-16T10:17:48.452" v="42" actId="2711"/>
          <ac:cxnSpMkLst>
            <pc:docMk/>
            <pc:sldMk cId="1492258801" sldId="487"/>
            <ac:cxnSpMk id="10" creationId="{5B0AAB48-8D2A-42A0-85EE-6F6D54657E91}"/>
          </ac:cxnSpMkLst>
        </pc:cxnChg>
        <pc:cxnChg chg="mod">
          <ac:chgData name="Kulinich Bohdan" userId="48e65c9f34e137d0" providerId="LiveId" clId="{D2D41F91-FC3C-1F47-A7E2-F1B7D859A11F}" dt="2024-06-16T10:17:48.452" v="42" actId="2711"/>
          <ac:cxnSpMkLst>
            <pc:docMk/>
            <pc:sldMk cId="1492258801" sldId="487"/>
            <ac:cxnSpMk id="43" creationId="{10BEAD04-BDBC-4E70-9B0C-63C9172EAD7D}"/>
          </ac:cxnSpMkLst>
        </pc:cxnChg>
        <pc:cxnChg chg="mod">
          <ac:chgData name="Kulinich Bohdan" userId="48e65c9f34e137d0" providerId="LiveId" clId="{D2D41F91-FC3C-1F47-A7E2-F1B7D859A11F}" dt="2024-06-16T10:17:48.452" v="42" actId="2711"/>
          <ac:cxnSpMkLst>
            <pc:docMk/>
            <pc:sldMk cId="1492258801" sldId="487"/>
            <ac:cxnSpMk id="47" creationId="{D66FCB5B-ED8F-4589-A168-FC2CC77EE405}"/>
          </ac:cxnSpMkLst>
        </pc:cxnChg>
      </pc:sldChg>
      <pc:sldChg chg="modSp">
        <pc:chgData name="Kulinich Bohdan" userId="48e65c9f34e137d0" providerId="LiveId" clId="{D2D41F91-FC3C-1F47-A7E2-F1B7D859A11F}" dt="2024-06-16T10:17:42.478" v="41" actId="2711"/>
        <pc:sldMkLst>
          <pc:docMk/>
          <pc:sldMk cId="4293379669" sldId="492"/>
        </pc:sldMkLst>
        <pc:spChg chg="mod">
          <ac:chgData name="Kulinich Bohdan" userId="48e65c9f34e137d0" providerId="LiveId" clId="{D2D41F91-FC3C-1F47-A7E2-F1B7D859A11F}" dt="2024-06-16T10:17:42.478" v="41" actId="2711"/>
          <ac:spMkLst>
            <pc:docMk/>
            <pc:sldMk cId="4293379669" sldId="492"/>
            <ac:spMk id="3" creationId="{00000000-0000-0000-0000-000000000000}"/>
          </ac:spMkLst>
        </pc:spChg>
        <pc:spChg chg="mod">
          <ac:chgData name="Kulinich Bohdan" userId="48e65c9f34e137d0" providerId="LiveId" clId="{D2D41F91-FC3C-1F47-A7E2-F1B7D859A11F}" dt="2024-06-16T10:17:42.478" v="41" actId="2711"/>
          <ac:spMkLst>
            <pc:docMk/>
            <pc:sldMk cId="4293379669" sldId="492"/>
            <ac:spMk id="4" creationId="{00000000-0000-0000-0000-000000000000}"/>
          </ac:spMkLst>
        </pc:spChg>
        <pc:spChg chg="mod">
          <ac:chgData name="Kulinich Bohdan" userId="48e65c9f34e137d0" providerId="LiveId" clId="{D2D41F91-FC3C-1F47-A7E2-F1B7D859A11F}" dt="2024-06-16T10:17:42.478" v="41" actId="2711"/>
          <ac:spMkLst>
            <pc:docMk/>
            <pc:sldMk cId="4293379669" sldId="492"/>
            <ac:spMk id="6" creationId="{4CD1B612-D16C-4F70-8335-78480BFE8EC8}"/>
          </ac:spMkLst>
        </pc:spChg>
        <pc:spChg chg="mod">
          <ac:chgData name="Kulinich Bohdan" userId="48e65c9f34e137d0" providerId="LiveId" clId="{D2D41F91-FC3C-1F47-A7E2-F1B7D859A11F}" dt="2024-06-16T10:17:42.478" v="41" actId="2711"/>
          <ac:spMkLst>
            <pc:docMk/>
            <pc:sldMk cId="4293379669" sldId="492"/>
            <ac:spMk id="9" creationId="{60A7009D-C88E-4963-ADFE-1FBDE2A65B64}"/>
          </ac:spMkLst>
        </pc:spChg>
        <pc:spChg chg="mod">
          <ac:chgData name="Kulinich Bohdan" userId="48e65c9f34e137d0" providerId="LiveId" clId="{D2D41F91-FC3C-1F47-A7E2-F1B7D859A11F}" dt="2024-06-16T10:17:42.478" v="41" actId="2711"/>
          <ac:spMkLst>
            <pc:docMk/>
            <pc:sldMk cId="4293379669" sldId="492"/>
            <ac:spMk id="14" creationId="{8F91F42C-F957-44C1-823E-2DCD874DCE33}"/>
          </ac:spMkLst>
        </pc:spChg>
        <pc:spChg chg="mod">
          <ac:chgData name="Kulinich Bohdan" userId="48e65c9f34e137d0" providerId="LiveId" clId="{D2D41F91-FC3C-1F47-A7E2-F1B7D859A11F}" dt="2024-06-16T10:17:42.478" v="41" actId="2711"/>
          <ac:spMkLst>
            <pc:docMk/>
            <pc:sldMk cId="4293379669" sldId="492"/>
            <ac:spMk id="16" creationId="{A3BD93C9-54F9-435E-BFB7-06A3884F1F0C}"/>
          </ac:spMkLst>
        </pc:spChg>
        <pc:spChg chg="mod">
          <ac:chgData name="Kulinich Bohdan" userId="48e65c9f34e137d0" providerId="LiveId" clId="{D2D41F91-FC3C-1F47-A7E2-F1B7D859A11F}" dt="2024-06-16T10:17:42.478" v="41" actId="2711"/>
          <ac:spMkLst>
            <pc:docMk/>
            <pc:sldMk cId="4293379669" sldId="492"/>
            <ac:spMk id="17" creationId="{3996C84E-D728-41B5-A360-A2A1123F7CB0}"/>
          </ac:spMkLst>
        </pc:spChg>
        <pc:spChg chg="mod">
          <ac:chgData name="Kulinich Bohdan" userId="48e65c9f34e137d0" providerId="LiveId" clId="{D2D41F91-FC3C-1F47-A7E2-F1B7D859A11F}" dt="2024-06-16T10:17:42.478" v="41" actId="2711"/>
          <ac:spMkLst>
            <pc:docMk/>
            <pc:sldMk cId="4293379669" sldId="492"/>
            <ac:spMk id="18" creationId="{DC467DFB-DD1A-4AF7-9231-3D9B9B5F3A13}"/>
          </ac:spMkLst>
        </pc:spChg>
        <pc:spChg chg="mod">
          <ac:chgData name="Kulinich Bohdan" userId="48e65c9f34e137d0" providerId="LiveId" clId="{D2D41F91-FC3C-1F47-A7E2-F1B7D859A11F}" dt="2024-06-16T10:17:42.478" v="41" actId="2711"/>
          <ac:spMkLst>
            <pc:docMk/>
            <pc:sldMk cId="4293379669" sldId="492"/>
            <ac:spMk id="51" creationId="{86BC9140-E395-435D-A852-213A1317C46C}"/>
          </ac:spMkLst>
        </pc:spChg>
        <pc:picChg chg="mod">
          <ac:chgData name="Kulinich Bohdan" userId="48e65c9f34e137d0" providerId="LiveId" clId="{D2D41F91-FC3C-1F47-A7E2-F1B7D859A11F}" dt="2024-06-16T10:17:42.478" v="41" actId="2711"/>
          <ac:picMkLst>
            <pc:docMk/>
            <pc:sldMk cId="4293379669" sldId="492"/>
            <ac:picMk id="11" creationId="{E9F02244-0F28-48FC-BE09-347456BF9881}"/>
          </ac:picMkLst>
        </pc:picChg>
        <pc:picChg chg="mod">
          <ac:chgData name="Kulinich Bohdan" userId="48e65c9f34e137d0" providerId="LiveId" clId="{D2D41F91-FC3C-1F47-A7E2-F1B7D859A11F}" dt="2024-06-16T10:17:42.478" v="41" actId="2711"/>
          <ac:picMkLst>
            <pc:docMk/>
            <pc:sldMk cId="4293379669" sldId="492"/>
            <ac:picMk id="25" creationId="{0F83F7A5-7C5C-427C-AE52-0A704D18D34F}"/>
          </ac:picMkLst>
        </pc:picChg>
        <pc:cxnChg chg="mod">
          <ac:chgData name="Kulinich Bohdan" userId="48e65c9f34e137d0" providerId="LiveId" clId="{D2D41F91-FC3C-1F47-A7E2-F1B7D859A11F}" dt="2024-06-16T10:17:42.478" v="41" actId="2711"/>
          <ac:cxnSpMkLst>
            <pc:docMk/>
            <pc:sldMk cId="4293379669" sldId="492"/>
            <ac:cxnSpMk id="8" creationId="{5F3FF86E-E087-4FA9-B639-07BF3EABBBFF}"/>
          </ac:cxnSpMkLst>
        </pc:cxnChg>
        <pc:cxnChg chg="mod">
          <ac:chgData name="Kulinich Bohdan" userId="48e65c9f34e137d0" providerId="LiveId" clId="{D2D41F91-FC3C-1F47-A7E2-F1B7D859A11F}" dt="2024-06-16T10:17:42.478" v="41" actId="2711"/>
          <ac:cxnSpMkLst>
            <pc:docMk/>
            <pc:sldMk cId="4293379669" sldId="492"/>
            <ac:cxnSpMk id="10" creationId="{120AAF44-0CA5-481D-9637-07F313F4839A}"/>
          </ac:cxnSpMkLst>
        </pc:cxnChg>
        <pc:cxnChg chg="mod">
          <ac:chgData name="Kulinich Bohdan" userId="48e65c9f34e137d0" providerId="LiveId" clId="{D2D41F91-FC3C-1F47-A7E2-F1B7D859A11F}" dt="2024-06-16T10:17:42.478" v="41" actId="2711"/>
          <ac:cxnSpMkLst>
            <pc:docMk/>
            <pc:sldMk cId="4293379669" sldId="492"/>
            <ac:cxnSpMk id="13" creationId="{3D2DA264-1D18-47B6-9109-96BC7BEC5011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>
            <a:extLst>
              <a:ext uri="{FF2B5EF4-FFF2-40B4-BE49-F238E27FC236}">
                <a16:creationId xmlns:a16="http://schemas.microsoft.com/office/drawing/2014/main" id="{7DC2F56A-8AE3-48C6-9296-F68D7BB4C18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24358497-394D-49F9-BCE0-F3277B50539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8525A-64B0-49D7-8E75-B947615D52DF}" type="datetimeFigureOut">
              <a:rPr lang="uk-UA" smtClean="0"/>
              <a:t>21.06.24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EAA31705-B650-499B-A810-BE8B85602E3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BAD69DE-D13F-4A0D-9961-362A008A58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61E8E5-5CAC-4880-BC5D-BFA6011A5DD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21043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CA323A-5A74-4C20-99AF-EA4DFD285683}" type="datetimeFigureOut">
              <a:rPr lang="uk-UA" smtClean="0"/>
              <a:t>21.06.24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45DA2-CE10-4D93-A8A6-DDA8DA814DE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8321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C2CD79-9FFE-BA48-898D-CE459DE87011}" type="slidenum">
              <a:rPr lang="en-UA" smtClean="0"/>
              <a:t>1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40770819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9916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3055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C2CD79-9FFE-BA48-898D-CE459DE87011}" type="slidenum">
              <a:rPr lang="en-UA" smtClean="0"/>
              <a:t>12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829471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124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2948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462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998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6246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614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821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1ABAD5-C086-4AE4-8935-D6D7D62AE06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562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248124-838A-4683-B8C7-9ECCA4BDBF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FFAC02EA-5857-4ACB-8E3A-AF148676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81B3411-312A-4470-81BD-194C4544E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DBC3-8654-4C60-A5EB-BA9754BBA5B7}" type="datetimeFigureOut">
              <a:rPr lang="uk-UA" smtClean="0"/>
              <a:t>21.06.24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E53268B-4460-4446-8194-99CC9A8B2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2156F48-5292-4C5C-BE2B-9A2C33793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1DC1-76C4-4E15-9A5B-B6942E0D77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787917"/>
      </p:ext>
    </p:extLst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1F84B8-01F2-42B3-ACAC-DB6A55FE1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F42FE24-C689-422C-BE76-CB40B2A28C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6EF1CDC-5F40-45BD-AE59-C988BCA9F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DBC3-8654-4C60-A5EB-BA9754BBA5B7}" type="datetimeFigureOut">
              <a:rPr lang="uk-UA" smtClean="0"/>
              <a:t>21.06.24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6CFF4EF-DDEC-4142-B1D3-DE7E038DB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6EF70A9-DF0A-4437-88CA-6DC59872A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1DC1-76C4-4E15-9A5B-B6942E0D77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7690813"/>
      </p:ext>
    </p:extLst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DD4DDBD6-001B-4283-B225-03D5593DCD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2C8F5D5-16E9-40E2-B584-7198A20AC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20EAF1-1788-413D-BD30-C315496E9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DBC3-8654-4C60-A5EB-BA9754BBA5B7}" type="datetimeFigureOut">
              <a:rPr lang="uk-UA" smtClean="0"/>
              <a:t>21.06.24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65D91C6-805E-4377-BA98-4F89072EC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8FC0E7B-C555-4DBD-8D72-49E2F1AEE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1DC1-76C4-4E15-9A5B-B6942E0D77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184700"/>
      </p:ext>
    </p:extLst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456484-FC56-46A1-B9D1-10856DE88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27A8C90-04A3-42AA-B809-77A3BD97B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10815C4-DEB0-43D4-B3B5-72164486E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DBC3-8654-4C60-A5EB-BA9754BBA5B7}" type="datetimeFigureOut">
              <a:rPr lang="uk-UA" smtClean="0"/>
              <a:t>21.06.24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E1707BC-037B-4EE7-8B21-CC27239EB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C980503-DD7B-45CE-9748-D90405A0A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1DC1-76C4-4E15-9A5B-B6942E0D77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69475130"/>
      </p:ext>
    </p:extLst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D50E48-2F09-4C8D-87D5-037368CB1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CE9088E-1623-461B-85ED-0BC6E23DD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B61C692-CFFD-4A74-BF69-E69A3FDAD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DBC3-8654-4C60-A5EB-BA9754BBA5B7}" type="datetimeFigureOut">
              <a:rPr lang="uk-UA" smtClean="0"/>
              <a:t>21.06.24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65EC465-885B-4A42-81EF-67DFE78CD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8B2D2B7-86B0-4DEF-9C7B-F03691BC5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1DC1-76C4-4E15-9A5B-B6942E0D77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2257783"/>
      </p:ext>
    </p:extLst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6063DF-FAE0-4C4B-B1DE-5C7C08023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8C1817F-5C3C-43A1-B6C3-576475FD8F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480BABA-598E-4BC7-9570-F72769709B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AC35471-6959-4A18-96D4-9D8DD0DC1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DBC3-8654-4C60-A5EB-BA9754BBA5B7}" type="datetimeFigureOut">
              <a:rPr lang="uk-UA" smtClean="0"/>
              <a:t>21.06.24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3A3AF7C-3605-47CD-8D59-2F83B5109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7F36F01-AB8D-4E07-950C-8FCA41B72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1DC1-76C4-4E15-9A5B-B6942E0D77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0826234"/>
      </p:ext>
    </p:extLst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854251-61A0-4299-9BCB-420E8CE01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BE1F1EE-20C5-4C78-A5AC-0DD0E601B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E262AA3-8473-452B-9E8E-913EA10F3B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2E35843-2433-4521-A7BC-6B4468AA01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4F3ADCA-1D19-4E3E-9130-0A4351790D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F10C97A6-3016-40B9-AF75-64E7C54FA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DBC3-8654-4C60-A5EB-BA9754BBA5B7}" type="datetimeFigureOut">
              <a:rPr lang="uk-UA" smtClean="0"/>
              <a:t>21.06.24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998C6BC-451A-40AD-AE92-71AE0C287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B81DE4C-8EDC-4BC0-8250-908BAE134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1DC1-76C4-4E15-9A5B-B6942E0D77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46816473"/>
      </p:ext>
    </p:extLst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800CAE-9366-4896-98C3-14DD39D1E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846BD456-4945-4ECB-A6F1-F54AAECDB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DBC3-8654-4C60-A5EB-BA9754BBA5B7}" type="datetimeFigureOut">
              <a:rPr lang="uk-UA" smtClean="0"/>
              <a:t>21.06.24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AC715BA4-2302-4917-B583-2C062A2B8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2B9F0EC-AF8D-4C17-A687-7C0084E16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1DC1-76C4-4E15-9A5B-B6942E0D77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3518891"/>
      </p:ext>
    </p:extLst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F9F5A46-AD47-4786-8CEF-AF388032D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DBC3-8654-4C60-A5EB-BA9754BBA5B7}" type="datetimeFigureOut">
              <a:rPr lang="uk-UA" smtClean="0"/>
              <a:t>21.06.24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7D29741D-CF47-4AED-8216-6F1572B87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BBC544E-BC49-4995-B911-691916C34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1DC1-76C4-4E15-9A5B-B6942E0D77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8258152"/>
      </p:ext>
    </p:extLst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70375D-0F65-4062-82A7-CD6B89DB6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2985986-B94E-4FEF-83CC-969B4C461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F0249A7-CC7E-4274-B9A7-9E37E57AB9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786E3E7-481D-46D8-8229-BBFDFA266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DBC3-8654-4C60-A5EB-BA9754BBA5B7}" type="datetimeFigureOut">
              <a:rPr lang="uk-UA" smtClean="0"/>
              <a:t>21.06.24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3962D0F-A65D-447D-9412-B8ED05BF0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D48C045-BA53-4218-9514-CF460D33F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1DC1-76C4-4E15-9A5B-B6942E0D77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02117044"/>
      </p:ext>
    </p:extLst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FD9766-3F3B-4742-877C-E6A15017E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4EF1C74-7D19-4AD0-AC05-16EB703AAA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55E35124-8D10-499C-B346-96A141302D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58F94A2-E29E-416B-8D7E-6DC23E951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DBC3-8654-4C60-A5EB-BA9754BBA5B7}" type="datetimeFigureOut">
              <a:rPr lang="uk-UA" smtClean="0"/>
              <a:t>21.06.24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FF5C22D-9C9F-4614-8A1B-A9F16EB20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2A3E5DC-B4A1-401F-94D7-9E55C298F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B1DC1-76C4-4E15-9A5B-B6942E0D77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88690195"/>
      </p:ext>
    </p:extLst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12EE8AE-D9C4-4ECB-BE28-262EA5988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7B6132C-E58F-4993-865A-2BC6C5E5A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E51673C-4A84-4A4E-B5E8-DA364E54AE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9DBC3-8654-4C60-A5EB-BA9754BBA5B7}" type="datetimeFigureOut">
              <a:rPr lang="uk-UA" smtClean="0"/>
              <a:t>21.06.24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A866D3F-619A-4384-8C10-F3D69A1C18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FF8B573-3D2E-47A3-8F05-BA73508F0C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B1DC1-76C4-4E15-9A5B-B6942E0D7780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26696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sh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image" Target="../media/image113.png"/><Relationship Id="rId7" Type="http://schemas.openxmlformats.org/officeDocument/2006/relationships/image" Target="../media/image1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49.png"/><Relationship Id="rId10" Type="http://schemas.openxmlformats.org/officeDocument/2006/relationships/image" Target="../media/image117.png"/><Relationship Id="rId4" Type="http://schemas.openxmlformats.org/officeDocument/2006/relationships/image" Target="../media/image26.png"/><Relationship Id="rId9" Type="http://schemas.openxmlformats.org/officeDocument/2006/relationships/image" Target="../media/image1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13" Type="http://schemas.openxmlformats.org/officeDocument/2006/relationships/image" Target="../media/image126.png"/><Relationship Id="rId3" Type="http://schemas.openxmlformats.org/officeDocument/2006/relationships/image" Target="../media/image26.png"/><Relationship Id="rId7" Type="http://schemas.openxmlformats.org/officeDocument/2006/relationships/image" Target="../media/image120.png"/><Relationship Id="rId12" Type="http://schemas.openxmlformats.org/officeDocument/2006/relationships/image" Target="../media/image1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.png"/><Relationship Id="rId11" Type="http://schemas.openxmlformats.org/officeDocument/2006/relationships/image" Target="../media/image124.png"/><Relationship Id="rId5" Type="http://schemas.openxmlformats.org/officeDocument/2006/relationships/image" Target="../media/image118.png"/><Relationship Id="rId10" Type="http://schemas.openxmlformats.org/officeDocument/2006/relationships/image" Target="../media/image123.png"/><Relationship Id="rId4" Type="http://schemas.openxmlformats.org/officeDocument/2006/relationships/image" Target="../media/image49.png"/><Relationship Id="rId9" Type="http://schemas.openxmlformats.org/officeDocument/2006/relationships/image" Target="../media/image122.png"/><Relationship Id="rId14" Type="http://schemas.openxmlformats.org/officeDocument/2006/relationships/image" Target="../media/image1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3" Type="http://schemas.openxmlformats.org/officeDocument/2006/relationships/image" Target="../media/image26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19" Type="http://schemas.openxmlformats.org/officeDocument/2006/relationships/image" Target="../media/image50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1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26.png"/><Relationship Id="rId9" Type="http://schemas.openxmlformats.org/officeDocument/2006/relationships/image" Target="../media/image5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18" Type="http://schemas.openxmlformats.org/officeDocument/2006/relationships/image" Target="../media/image74.png"/><Relationship Id="rId3" Type="http://schemas.openxmlformats.org/officeDocument/2006/relationships/image" Target="../media/image60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image" Target="../media/image73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72.png"/><Relationship Id="rId20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26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19" Type="http://schemas.openxmlformats.org/officeDocument/2006/relationships/image" Target="../media/image75.png"/><Relationship Id="rId4" Type="http://schemas.openxmlformats.org/officeDocument/2006/relationships/image" Target="../media/image61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75.png"/><Relationship Id="rId18" Type="http://schemas.openxmlformats.org/officeDocument/2006/relationships/image" Target="../media/image80.png"/><Relationship Id="rId26" Type="http://schemas.openxmlformats.org/officeDocument/2006/relationships/image" Target="../media/image88.png"/><Relationship Id="rId3" Type="http://schemas.openxmlformats.org/officeDocument/2006/relationships/image" Target="../media/image72.png"/><Relationship Id="rId21" Type="http://schemas.openxmlformats.org/officeDocument/2006/relationships/image" Target="../media/image83.png"/><Relationship Id="rId7" Type="http://schemas.openxmlformats.org/officeDocument/2006/relationships/image" Target="../media/image61.png"/><Relationship Id="rId12" Type="http://schemas.openxmlformats.org/officeDocument/2006/relationships/image" Target="../media/image74.png"/><Relationship Id="rId17" Type="http://schemas.openxmlformats.org/officeDocument/2006/relationships/image" Target="../media/image79.png"/><Relationship Id="rId25" Type="http://schemas.openxmlformats.org/officeDocument/2006/relationships/image" Target="../media/image87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78.png"/><Relationship Id="rId20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1" Type="http://schemas.openxmlformats.org/officeDocument/2006/relationships/image" Target="../media/image73.png"/><Relationship Id="rId24" Type="http://schemas.openxmlformats.org/officeDocument/2006/relationships/image" Target="../media/image86.png"/><Relationship Id="rId5" Type="http://schemas.openxmlformats.org/officeDocument/2006/relationships/image" Target="../media/image62.png"/><Relationship Id="rId15" Type="http://schemas.openxmlformats.org/officeDocument/2006/relationships/image" Target="../media/image77.png"/><Relationship Id="rId23" Type="http://schemas.openxmlformats.org/officeDocument/2006/relationships/image" Target="../media/image85.png"/><Relationship Id="rId10" Type="http://schemas.openxmlformats.org/officeDocument/2006/relationships/image" Target="../media/image65.png"/><Relationship Id="rId19" Type="http://schemas.openxmlformats.org/officeDocument/2006/relationships/image" Target="../media/image81.png"/><Relationship Id="rId4" Type="http://schemas.openxmlformats.org/officeDocument/2006/relationships/image" Target="../media/image26.png"/><Relationship Id="rId9" Type="http://schemas.openxmlformats.org/officeDocument/2006/relationships/image" Target="../media/image64.png"/><Relationship Id="rId14" Type="http://schemas.openxmlformats.org/officeDocument/2006/relationships/image" Target="../media/image76.png"/><Relationship Id="rId22" Type="http://schemas.openxmlformats.org/officeDocument/2006/relationships/image" Target="../media/image84.png"/><Relationship Id="rId27" Type="http://schemas.openxmlformats.org/officeDocument/2006/relationships/image" Target="../media/image89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6.png"/><Relationship Id="rId18" Type="http://schemas.openxmlformats.org/officeDocument/2006/relationships/image" Target="../media/image101.png"/><Relationship Id="rId26" Type="http://schemas.openxmlformats.org/officeDocument/2006/relationships/image" Target="../media/image78.png"/><Relationship Id="rId3" Type="http://schemas.openxmlformats.org/officeDocument/2006/relationships/image" Target="../media/image89.png"/><Relationship Id="rId21" Type="http://schemas.openxmlformats.org/officeDocument/2006/relationships/image" Target="../media/image104.png"/><Relationship Id="rId34" Type="http://schemas.openxmlformats.org/officeDocument/2006/relationships/image" Target="../media/image110.png"/><Relationship Id="rId7" Type="http://schemas.openxmlformats.org/officeDocument/2006/relationships/image" Target="../media/image92.png"/><Relationship Id="rId12" Type="http://schemas.openxmlformats.org/officeDocument/2006/relationships/image" Target="../media/image95.png"/><Relationship Id="rId17" Type="http://schemas.openxmlformats.org/officeDocument/2006/relationships/image" Target="../media/image100.png"/><Relationship Id="rId25" Type="http://schemas.openxmlformats.org/officeDocument/2006/relationships/image" Target="../media/image77.png"/><Relationship Id="rId33" Type="http://schemas.openxmlformats.org/officeDocument/2006/relationships/image" Target="../media/image109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99.png"/><Relationship Id="rId20" Type="http://schemas.openxmlformats.org/officeDocument/2006/relationships/image" Target="../media/image103.png"/><Relationship Id="rId29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11" Type="http://schemas.openxmlformats.org/officeDocument/2006/relationships/image" Target="../media/image94.png"/><Relationship Id="rId24" Type="http://schemas.openxmlformats.org/officeDocument/2006/relationships/image" Target="../media/image107.png"/><Relationship Id="rId32" Type="http://schemas.openxmlformats.org/officeDocument/2006/relationships/image" Target="../media/image108.png"/><Relationship Id="rId5" Type="http://schemas.openxmlformats.org/officeDocument/2006/relationships/image" Target="../media/image90.png"/><Relationship Id="rId15" Type="http://schemas.openxmlformats.org/officeDocument/2006/relationships/image" Target="../media/image98.png"/><Relationship Id="rId23" Type="http://schemas.openxmlformats.org/officeDocument/2006/relationships/image" Target="../media/image106.png"/><Relationship Id="rId28" Type="http://schemas.openxmlformats.org/officeDocument/2006/relationships/image" Target="../media/image85.png"/><Relationship Id="rId10" Type="http://schemas.openxmlformats.org/officeDocument/2006/relationships/image" Target="../media/image93.png"/><Relationship Id="rId19" Type="http://schemas.openxmlformats.org/officeDocument/2006/relationships/image" Target="../media/image102.png"/><Relationship Id="rId31" Type="http://schemas.openxmlformats.org/officeDocument/2006/relationships/image" Target="../media/image87.png"/><Relationship Id="rId4" Type="http://schemas.openxmlformats.org/officeDocument/2006/relationships/image" Target="../media/image88.png"/><Relationship Id="rId9" Type="http://schemas.openxmlformats.org/officeDocument/2006/relationships/image" Target="../media/image62.png"/><Relationship Id="rId14" Type="http://schemas.openxmlformats.org/officeDocument/2006/relationships/image" Target="../media/image97.png"/><Relationship Id="rId22" Type="http://schemas.openxmlformats.org/officeDocument/2006/relationships/image" Target="../media/image105.png"/><Relationship Id="rId27" Type="http://schemas.openxmlformats.org/officeDocument/2006/relationships/image" Target="../media/image79.png"/><Relationship Id="rId30" Type="http://schemas.openxmlformats.org/officeDocument/2006/relationships/image" Target="../media/image75.png"/><Relationship Id="rId35" Type="http://schemas.openxmlformats.org/officeDocument/2006/relationships/image" Target="../media/image111.png"/><Relationship Id="rId8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6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F8830397-99BF-E0B5-6284-7750DA1C7222}"/>
              </a:ext>
            </a:extLst>
          </p:cNvPr>
          <p:cNvSpPr txBox="1"/>
          <p:nvPr/>
        </p:nvSpPr>
        <p:spPr>
          <a:xfrm>
            <a:off x="0" y="1586015"/>
            <a:ext cx="342193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600" dirty="0">
                <a:solidFill>
                  <a:schemeClr val="bg1"/>
                </a:solidFill>
                <a:latin typeface="Aptos Light" panose="020B0004020202020204" pitchFamily="34" charset="0"/>
              </a:rPr>
              <a:t>7</a:t>
            </a:r>
            <a:endParaRPr lang="en-UA" sz="16600" dirty="0">
              <a:solidFill>
                <a:schemeClr val="bg1"/>
              </a:solidFill>
              <a:latin typeface="Aptos Light" panose="020B00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B64E08-20CF-9C0E-E359-ABCE8D175BC0}"/>
              </a:ext>
            </a:extLst>
          </p:cNvPr>
          <p:cNvSpPr txBox="1"/>
          <p:nvPr/>
        </p:nvSpPr>
        <p:spPr>
          <a:xfrm>
            <a:off x="0" y="3914161"/>
            <a:ext cx="33436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>
                <a:solidFill>
                  <a:schemeClr val="bg1"/>
                </a:solidFill>
                <a:latin typeface="Aptos Light" panose="020B0004020202020204" pitchFamily="34" charset="0"/>
              </a:rPr>
              <a:t>ГЕОМЕТРІЯ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1CA133-DBE1-0C43-0EB8-E988F4255127}"/>
              </a:ext>
            </a:extLst>
          </p:cNvPr>
          <p:cNvSpPr txBox="1"/>
          <p:nvPr/>
        </p:nvSpPr>
        <p:spPr>
          <a:xfrm>
            <a:off x="0" y="6505025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>
                <a:solidFill>
                  <a:schemeClr val="bg1"/>
                </a:solidFill>
                <a:latin typeface="Aptos Light" panose="020B0004020202020204" pitchFamily="34" charset="0"/>
              </a:rPr>
              <a:t>НОВА УКРАЇНСЬКА ШКОЛА</a:t>
            </a:r>
          </a:p>
        </p:txBody>
      </p:sp>
      <p:sp>
        <p:nvSpPr>
          <p:cNvPr id="14" name="Дата 1">
            <a:extLst>
              <a:ext uri="{FF2B5EF4-FFF2-40B4-BE49-F238E27FC236}">
                <a16:creationId xmlns:a16="http://schemas.microsoft.com/office/drawing/2014/main" id="{0AC854DF-ECD6-E322-40B9-F4B25933642A}"/>
              </a:ext>
            </a:extLst>
          </p:cNvPr>
          <p:cNvSpPr txBox="1">
            <a:spLocks/>
          </p:cNvSpPr>
          <p:nvPr/>
        </p:nvSpPr>
        <p:spPr>
          <a:xfrm>
            <a:off x="3343620" y="1627349"/>
            <a:ext cx="20013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uk-UA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>
                <a:solidFill>
                  <a:schemeClr val="bg1"/>
                </a:solidFill>
                <a:latin typeface="Aptos Light" panose="020B0004020202020204" pitchFamily="34" charset="0"/>
              </a:rPr>
              <a:t>УРОК 22</a:t>
            </a:r>
            <a:endParaRPr lang="ru-RU" sz="1600" dirty="0">
              <a:solidFill>
                <a:schemeClr val="bg1"/>
              </a:solidFill>
              <a:latin typeface="Aptos Light" panose="020B000402020202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268B17A-1BE6-9309-B1DB-EE328CD93D58}"/>
              </a:ext>
            </a:extLst>
          </p:cNvPr>
          <p:cNvSpPr/>
          <p:nvPr/>
        </p:nvSpPr>
        <p:spPr>
          <a:xfrm>
            <a:off x="3343621" y="2004156"/>
            <a:ext cx="8521337" cy="3133451"/>
          </a:xfrm>
          <a:prstGeom prst="roundRect">
            <a:avLst>
              <a:gd name="adj" fmla="val 4451"/>
            </a:avLst>
          </a:prstGeom>
          <a:solidFill>
            <a:schemeClr val="bg1"/>
          </a:solidFill>
          <a:ln w="38100">
            <a:noFill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521337"/>
                      <a:gd name="connsiteY0" fmla="*/ 161987 h 2856411"/>
                      <a:gd name="connsiteX1" fmla="*/ 161987 w 8521337"/>
                      <a:gd name="connsiteY1" fmla="*/ 0 h 2856411"/>
                      <a:gd name="connsiteX2" fmla="*/ 8359350 w 8521337"/>
                      <a:gd name="connsiteY2" fmla="*/ 0 h 2856411"/>
                      <a:gd name="connsiteX3" fmla="*/ 8521337 w 8521337"/>
                      <a:gd name="connsiteY3" fmla="*/ 161987 h 2856411"/>
                      <a:gd name="connsiteX4" fmla="*/ 8521337 w 8521337"/>
                      <a:gd name="connsiteY4" fmla="*/ 2694424 h 2856411"/>
                      <a:gd name="connsiteX5" fmla="*/ 8359350 w 8521337"/>
                      <a:gd name="connsiteY5" fmla="*/ 2856411 h 2856411"/>
                      <a:gd name="connsiteX6" fmla="*/ 161987 w 8521337"/>
                      <a:gd name="connsiteY6" fmla="*/ 2856411 h 2856411"/>
                      <a:gd name="connsiteX7" fmla="*/ 0 w 8521337"/>
                      <a:gd name="connsiteY7" fmla="*/ 2694424 h 2856411"/>
                      <a:gd name="connsiteX8" fmla="*/ 0 w 8521337"/>
                      <a:gd name="connsiteY8" fmla="*/ 161987 h 28564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521337" h="2856411" fill="none" extrusionOk="0">
                        <a:moveTo>
                          <a:pt x="0" y="161987"/>
                        </a:moveTo>
                        <a:cubicBezTo>
                          <a:pt x="-1120" y="72343"/>
                          <a:pt x="83777" y="9203"/>
                          <a:pt x="161987" y="0"/>
                        </a:cubicBezTo>
                        <a:cubicBezTo>
                          <a:pt x="4102559" y="130954"/>
                          <a:pt x="5239826" y="43574"/>
                          <a:pt x="8359350" y="0"/>
                        </a:cubicBezTo>
                        <a:cubicBezTo>
                          <a:pt x="8454803" y="9227"/>
                          <a:pt x="8525733" y="77909"/>
                          <a:pt x="8521337" y="161987"/>
                        </a:cubicBezTo>
                        <a:cubicBezTo>
                          <a:pt x="8370898" y="1266083"/>
                          <a:pt x="8607216" y="2395837"/>
                          <a:pt x="8521337" y="2694424"/>
                        </a:cubicBezTo>
                        <a:cubicBezTo>
                          <a:pt x="8514462" y="2785016"/>
                          <a:pt x="8437598" y="2848673"/>
                          <a:pt x="8359350" y="2856411"/>
                        </a:cubicBezTo>
                        <a:cubicBezTo>
                          <a:pt x="4469714" y="3011608"/>
                          <a:pt x="1050181" y="3019431"/>
                          <a:pt x="161987" y="2856411"/>
                        </a:cubicBezTo>
                        <a:cubicBezTo>
                          <a:pt x="73036" y="2849479"/>
                          <a:pt x="-14102" y="2792121"/>
                          <a:pt x="0" y="2694424"/>
                        </a:cubicBezTo>
                        <a:cubicBezTo>
                          <a:pt x="64656" y="1598546"/>
                          <a:pt x="-17807" y="1209157"/>
                          <a:pt x="0" y="161987"/>
                        </a:cubicBezTo>
                        <a:close/>
                      </a:path>
                      <a:path w="8521337" h="2856411" stroke="0" extrusionOk="0">
                        <a:moveTo>
                          <a:pt x="0" y="161987"/>
                        </a:moveTo>
                        <a:cubicBezTo>
                          <a:pt x="-11217" y="65605"/>
                          <a:pt x="66151" y="2392"/>
                          <a:pt x="161987" y="0"/>
                        </a:cubicBezTo>
                        <a:cubicBezTo>
                          <a:pt x="2071970" y="132882"/>
                          <a:pt x="4872720" y="-84951"/>
                          <a:pt x="8359350" y="0"/>
                        </a:cubicBezTo>
                        <a:cubicBezTo>
                          <a:pt x="8443779" y="4916"/>
                          <a:pt x="8518502" y="88194"/>
                          <a:pt x="8521337" y="161987"/>
                        </a:cubicBezTo>
                        <a:cubicBezTo>
                          <a:pt x="8541524" y="711523"/>
                          <a:pt x="8673817" y="1467102"/>
                          <a:pt x="8521337" y="2694424"/>
                        </a:cubicBezTo>
                        <a:cubicBezTo>
                          <a:pt x="8532189" y="2785174"/>
                          <a:pt x="8454202" y="2845320"/>
                          <a:pt x="8359350" y="2856411"/>
                        </a:cubicBezTo>
                        <a:cubicBezTo>
                          <a:pt x="7028355" y="2944050"/>
                          <a:pt x="1716366" y="2783732"/>
                          <a:pt x="161987" y="2856411"/>
                        </a:cubicBezTo>
                        <a:cubicBezTo>
                          <a:pt x="71742" y="2848953"/>
                          <a:pt x="-7763" y="2794675"/>
                          <a:pt x="0" y="2694424"/>
                        </a:cubicBezTo>
                        <a:cubicBezTo>
                          <a:pt x="-38581" y="1659317"/>
                          <a:pt x="63341" y="862035"/>
                          <a:pt x="0" y="16198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>
                <a:solidFill>
                  <a:srgbClr val="33565D"/>
                </a:solidFill>
                <a:latin typeface="Aptos Light" panose="020B0004020202020204" pitchFamily="34" charset="0"/>
                <a:ea typeface="Verdana" panose="020B0604030504040204" pitchFamily="34" charset="0"/>
                <a:cs typeface="Al Nile" pitchFamily="2" charset="-78"/>
              </a:rPr>
              <a:t>Розв’язування типових вправ з теми «Властивість паралельних прямих. Властивості кутів, утворених при перетині паралельних прямих січною»</a:t>
            </a:r>
            <a:endParaRPr lang="uk-UA" sz="4000" dirty="0">
              <a:solidFill>
                <a:srgbClr val="33565D"/>
              </a:solidFill>
              <a:effectLst/>
              <a:latin typeface="Aptos Light" panose="020B0004020202020204" pitchFamily="34" charset="0"/>
              <a:ea typeface="Verdana" panose="020B0604030504040204" pitchFamily="34" charset="0"/>
              <a:cs typeface="Al Nile" pitchFamily="2" charset="-78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A35604A-F7F0-EAF1-B9A7-D48B34994084}"/>
              </a:ext>
            </a:extLst>
          </p:cNvPr>
          <p:cNvSpPr/>
          <p:nvPr/>
        </p:nvSpPr>
        <p:spPr>
          <a:xfrm>
            <a:off x="9040503" y="209974"/>
            <a:ext cx="2821279" cy="606001"/>
          </a:xfrm>
          <a:custGeom>
            <a:avLst/>
            <a:gdLst>
              <a:gd name="connsiteX0" fmla="*/ 0 w 2549701"/>
              <a:gd name="connsiteY0" fmla="*/ 36162 h 637664"/>
              <a:gd name="connsiteX1" fmla="*/ 36162 w 2549701"/>
              <a:gd name="connsiteY1" fmla="*/ 0 h 637664"/>
              <a:gd name="connsiteX2" fmla="*/ 2513539 w 2549701"/>
              <a:gd name="connsiteY2" fmla="*/ 0 h 637664"/>
              <a:gd name="connsiteX3" fmla="*/ 2549701 w 2549701"/>
              <a:gd name="connsiteY3" fmla="*/ 36162 h 637664"/>
              <a:gd name="connsiteX4" fmla="*/ 2549701 w 2549701"/>
              <a:gd name="connsiteY4" fmla="*/ 601502 h 637664"/>
              <a:gd name="connsiteX5" fmla="*/ 2513539 w 2549701"/>
              <a:gd name="connsiteY5" fmla="*/ 637664 h 637664"/>
              <a:gd name="connsiteX6" fmla="*/ 36162 w 2549701"/>
              <a:gd name="connsiteY6" fmla="*/ 637664 h 637664"/>
              <a:gd name="connsiteX7" fmla="*/ 0 w 2549701"/>
              <a:gd name="connsiteY7" fmla="*/ 601502 h 637664"/>
              <a:gd name="connsiteX8" fmla="*/ 0 w 2549701"/>
              <a:gd name="connsiteY8" fmla="*/ 36162 h 637664"/>
              <a:gd name="connsiteX0" fmla="*/ 0 w 2811754"/>
              <a:gd name="connsiteY0" fmla="*/ 9637 h 644592"/>
              <a:gd name="connsiteX1" fmla="*/ 298215 w 2811754"/>
              <a:gd name="connsiteY1" fmla="*/ 6928 h 644592"/>
              <a:gd name="connsiteX2" fmla="*/ 2775592 w 2811754"/>
              <a:gd name="connsiteY2" fmla="*/ 6928 h 644592"/>
              <a:gd name="connsiteX3" fmla="*/ 2811754 w 2811754"/>
              <a:gd name="connsiteY3" fmla="*/ 43090 h 644592"/>
              <a:gd name="connsiteX4" fmla="*/ 2811754 w 2811754"/>
              <a:gd name="connsiteY4" fmla="*/ 608430 h 644592"/>
              <a:gd name="connsiteX5" fmla="*/ 2775592 w 2811754"/>
              <a:gd name="connsiteY5" fmla="*/ 644592 h 644592"/>
              <a:gd name="connsiteX6" fmla="*/ 298215 w 2811754"/>
              <a:gd name="connsiteY6" fmla="*/ 644592 h 644592"/>
              <a:gd name="connsiteX7" fmla="*/ 262053 w 2811754"/>
              <a:gd name="connsiteY7" fmla="*/ 608430 h 644592"/>
              <a:gd name="connsiteX8" fmla="*/ 0 w 2811754"/>
              <a:gd name="connsiteY8" fmla="*/ 9637 h 644592"/>
              <a:gd name="connsiteX0" fmla="*/ 0 w 2811754"/>
              <a:gd name="connsiteY0" fmla="*/ 9637 h 644592"/>
              <a:gd name="connsiteX1" fmla="*/ 298215 w 2811754"/>
              <a:gd name="connsiteY1" fmla="*/ 6928 h 644592"/>
              <a:gd name="connsiteX2" fmla="*/ 2775592 w 2811754"/>
              <a:gd name="connsiteY2" fmla="*/ 6928 h 644592"/>
              <a:gd name="connsiteX3" fmla="*/ 2811754 w 2811754"/>
              <a:gd name="connsiteY3" fmla="*/ 43090 h 644592"/>
              <a:gd name="connsiteX4" fmla="*/ 2811754 w 2811754"/>
              <a:gd name="connsiteY4" fmla="*/ 608430 h 644592"/>
              <a:gd name="connsiteX5" fmla="*/ 2775592 w 2811754"/>
              <a:gd name="connsiteY5" fmla="*/ 644592 h 644592"/>
              <a:gd name="connsiteX6" fmla="*/ 298215 w 2811754"/>
              <a:gd name="connsiteY6" fmla="*/ 644592 h 644592"/>
              <a:gd name="connsiteX7" fmla="*/ 262053 w 2811754"/>
              <a:gd name="connsiteY7" fmla="*/ 608430 h 644592"/>
              <a:gd name="connsiteX8" fmla="*/ 0 w 2811754"/>
              <a:gd name="connsiteY8" fmla="*/ 9637 h 644592"/>
              <a:gd name="connsiteX0" fmla="*/ 0 w 2811754"/>
              <a:gd name="connsiteY0" fmla="*/ 9637 h 644592"/>
              <a:gd name="connsiteX1" fmla="*/ 298215 w 2811754"/>
              <a:gd name="connsiteY1" fmla="*/ 6928 h 644592"/>
              <a:gd name="connsiteX2" fmla="*/ 2775592 w 2811754"/>
              <a:gd name="connsiteY2" fmla="*/ 6928 h 644592"/>
              <a:gd name="connsiteX3" fmla="*/ 2811754 w 2811754"/>
              <a:gd name="connsiteY3" fmla="*/ 43090 h 644592"/>
              <a:gd name="connsiteX4" fmla="*/ 2811754 w 2811754"/>
              <a:gd name="connsiteY4" fmla="*/ 608430 h 644592"/>
              <a:gd name="connsiteX5" fmla="*/ 2775592 w 2811754"/>
              <a:gd name="connsiteY5" fmla="*/ 644592 h 644592"/>
              <a:gd name="connsiteX6" fmla="*/ 298215 w 2811754"/>
              <a:gd name="connsiteY6" fmla="*/ 644592 h 644592"/>
              <a:gd name="connsiteX7" fmla="*/ 262053 w 2811754"/>
              <a:gd name="connsiteY7" fmla="*/ 608430 h 644592"/>
              <a:gd name="connsiteX8" fmla="*/ 0 w 2811754"/>
              <a:gd name="connsiteY8" fmla="*/ 9637 h 644592"/>
              <a:gd name="connsiteX0" fmla="*/ 0 w 2811754"/>
              <a:gd name="connsiteY0" fmla="*/ 15858 h 638113"/>
              <a:gd name="connsiteX1" fmla="*/ 298215 w 2811754"/>
              <a:gd name="connsiteY1" fmla="*/ 449 h 638113"/>
              <a:gd name="connsiteX2" fmla="*/ 2775592 w 2811754"/>
              <a:gd name="connsiteY2" fmla="*/ 449 h 638113"/>
              <a:gd name="connsiteX3" fmla="*/ 2811754 w 2811754"/>
              <a:gd name="connsiteY3" fmla="*/ 36611 h 638113"/>
              <a:gd name="connsiteX4" fmla="*/ 2811754 w 2811754"/>
              <a:gd name="connsiteY4" fmla="*/ 601951 h 638113"/>
              <a:gd name="connsiteX5" fmla="*/ 2775592 w 2811754"/>
              <a:gd name="connsiteY5" fmla="*/ 638113 h 638113"/>
              <a:gd name="connsiteX6" fmla="*/ 298215 w 2811754"/>
              <a:gd name="connsiteY6" fmla="*/ 638113 h 638113"/>
              <a:gd name="connsiteX7" fmla="*/ 262053 w 2811754"/>
              <a:gd name="connsiteY7" fmla="*/ 601951 h 638113"/>
              <a:gd name="connsiteX8" fmla="*/ 0 w 2811754"/>
              <a:gd name="connsiteY8" fmla="*/ 15858 h 638113"/>
              <a:gd name="connsiteX0" fmla="*/ 0 w 2811754"/>
              <a:gd name="connsiteY0" fmla="*/ 15858 h 638254"/>
              <a:gd name="connsiteX1" fmla="*/ 298215 w 2811754"/>
              <a:gd name="connsiteY1" fmla="*/ 449 h 638254"/>
              <a:gd name="connsiteX2" fmla="*/ 2775592 w 2811754"/>
              <a:gd name="connsiteY2" fmla="*/ 449 h 638254"/>
              <a:gd name="connsiteX3" fmla="*/ 2811754 w 2811754"/>
              <a:gd name="connsiteY3" fmla="*/ 36611 h 638254"/>
              <a:gd name="connsiteX4" fmla="*/ 2811754 w 2811754"/>
              <a:gd name="connsiteY4" fmla="*/ 601951 h 638254"/>
              <a:gd name="connsiteX5" fmla="*/ 2775592 w 2811754"/>
              <a:gd name="connsiteY5" fmla="*/ 638113 h 638254"/>
              <a:gd name="connsiteX6" fmla="*/ 298215 w 2811754"/>
              <a:gd name="connsiteY6" fmla="*/ 638113 h 638254"/>
              <a:gd name="connsiteX7" fmla="*/ 277928 w 2811754"/>
              <a:gd name="connsiteY7" fmla="*/ 621001 h 638254"/>
              <a:gd name="connsiteX8" fmla="*/ 0 w 2811754"/>
              <a:gd name="connsiteY8" fmla="*/ 15858 h 638254"/>
              <a:gd name="connsiteX0" fmla="*/ 0 w 2811754"/>
              <a:gd name="connsiteY0" fmla="*/ 15858 h 638113"/>
              <a:gd name="connsiteX1" fmla="*/ 298215 w 2811754"/>
              <a:gd name="connsiteY1" fmla="*/ 449 h 638113"/>
              <a:gd name="connsiteX2" fmla="*/ 2775592 w 2811754"/>
              <a:gd name="connsiteY2" fmla="*/ 449 h 638113"/>
              <a:gd name="connsiteX3" fmla="*/ 2811754 w 2811754"/>
              <a:gd name="connsiteY3" fmla="*/ 36611 h 638113"/>
              <a:gd name="connsiteX4" fmla="*/ 2811754 w 2811754"/>
              <a:gd name="connsiteY4" fmla="*/ 601951 h 638113"/>
              <a:gd name="connsiteX5" fmla="*/ 2775592 w 2811754"/>
              <a:gd name="connsiteY5" fmla="*/ 638113 h 638113"/>
              <a:gd name="connsiteX6" fmla="*/ 298215 w 2811754"/>
              <a:gd name="connsiteY6" fmla="*/ 638113 h 638113"/>
              <a:gd name="connsiteX7" fmla="*/ 277928 w 2811754"/>
              <a:gd name="connsiteY7" fmla="*/ 621001 h 638113"/>
              <a:gd name="connsiteX8" fmla="*/ 0 w 2811754"/>
              <a:gd name="connsiteY8" fmla="*/ 15858 h 638113"/>
              <a:gd name="connsiteX0" fmla="*/ 28371 w 2840125"/>
              <a:gd name="connsiteY0" fmla="*/ 15858 h 638113"/>
              <a:gd name="connsiteX1" fmla="*/ 326586 w 2840125"/>
              <a:gd name="connsiteY1" fmla="*/ 449 h 638113"/>
              <a:gd name="connsiteX2" fmla="*/ 2803963 w 2840125"/>
              <a:gd name="connsiteY2" fmla="*/ 449 h 638113"/>
              <a:gd name="connsiteX3" fmla="*/ 2840125 w 2840125"/>
              <a:gd name="connsiteY3" fmla="*/ 36611 h 638113"/>
              <a:gd name="connsiteX4" fmla="*/ 2840125 w 2840125"/>
              <a:gd name="connsiteY4" fmla="*/ 601951 h 638113"/>
              <a:gd name="connsiteX5" fmla="*/ 2803963 w 2840125"/>
              <a:gd name="connsiteY5" fmla="*/ 638113 h 638113"/>
              <a:gd name="connsiteX6" fmla="*/ 326586 w 2840125"/>
              <a:gd name="connsiteY6" fmla="*/ 638113 h 638113"/>
              <a:gd name="connsiteX7" fmla="*/ 28371 w 2840125"/>
              <a:gd name="connsiteY7" fmla="*/ 15858 h 638113"/>
              <a:gd name="connsiteX0" fmla="*/ 0 w 2811754"/>
              <a:gd name="connsiteY0" fmla="*/ 15858 h 638113"/>
              <a:gd name="connsiteX1" fmla="*/ 298215 w 2811754"/>
              <a:gd name="connsiteY1" fmla="*/ 449 h 638113"/>
              <a:gd name="connsiteX2" fmla="*/ 2775592 w 2811754"/>
              <a:gd name="connsiteY2" fmla="*/ 449 h 638113"/>
              <a:gd name="connsiteX3" fmla="*/ 2811754 w 2811754"/>
              <a:gd name="connsiteY3" fmla="*/ 36611 h 638113"/>
              <a:gd name="connsiteX4" fmla="*/ 2811754 w 2811754"/>
              <a:gd name="connsiteY4" fmla="*/ 601951 h 638113"/>
              <a:gd name="connsiteX5" fmla="*/ 2775592 w 2811754"/>
              <a:gd name="connsiteY5" fmla="*/ 638113 h 638113"/>
              <a:gd name="connsiteX6" fmla="*/ 298215 w 2811754"/>
              <a:gd name="connsiteY6" fmla="*/ 638113 h 638113"/>
              <a:gd name="connsiteX7" fmla="*/ 0 w 2811754"/>
              <a:gd name="connsiteY7" fmla="*/ 15858 h 638113"/>
              <a:gd name="connsiteX0" fmla="*/ 0 w 2821279"/>
              <a:gd name="connsiteY0" fmla="*/ 15858 h 638113"/>
              <a:gd name="connsiteX1" fmla="*/ 307740 w 2821279"/>
              <a:gd name="connsiteY1" fmla="*/ 449 h 638113"/>
              <a:gd name="connsiteX2" fmla="*/ 2785117 w 2821279"/>
              <a:gd name="connsiteY2" fmla="*/ 449 h 638113"/>
              <a:gd name="connsiteX3" fmla="*/ 2821279 w 2821279"/>
              <a:gd name="connsiteY3" fmla="*/ 36611 h 638113"/>
              <a:gd name="connsiteX4" fmla="*/ 2821279 w 2821279"/>
              <a:gd name="connsiteY4" fmla="*/ 601951 h 638113"/>
              <a:gd name="connsiteX5" fmla="*/ 2785117 w 2821279"/>
              <a:gd name="connsiteY5" fmla="*/ 638113 h 638113"/>
              <a:gd name="connsiteX6" fmla="*/ 307740 w 2821279"/>
              <a:gd name="connsiteY6" fmla="*/ 638113 h 638113"/>
              <a:gd name="connsiteX7" fmla="*/ 0 w 2821279"/>
              <a:gd name="connsiteY7" fmla="*/ 15858 h 638113"/>
              <a:gd name="connsiteX0" fmla="*/ 0 w 2821279"/>
              <a:gd name="connsiteY0" fmla="*/ 15409 h 637664"/>
              <a:gd name="connsiteX1" fmla="*/ 307740 w 2821279"/>
              <a:gd name="connsiteY1" fmla="*/ 0 h 637664"/>
              <a:gd name="connsiteX2" fmla="*/ 2785117 w 2821279"/>
              <a:gd name="connsiteY2" fmla="*/ 0 h 637664"/>
              <a:gd name="connsiteX3" fmla="*/ 2821279 w 2821279"/>
              <a:gd name="connsiteY3" fmla="*/ 36162 h 637664"/>
              <a:gd name="connsiteX4" fmla="*/ 2821279 w 2821279"/>
              <a:gd name="connsiteY4" fmla="*/ 601502 h 637664"/>
              <a:gd name="connsiteX5" fmla="*/ 2785117 w 2821279"/>
              <a:gd name="connsiteY5" fmla="*/ 637664 h 637664"/>
              <a:gd name="connsiteX6" fmla="*/ 307740 w 2821279"/>
              <a:gd name="connsiteY6" fmla="*/ 637664 h 637664"/>
              <a:gd name="connsiteX7" fmla="*/ 0 w 2821279"/>
              <a:gd name="connsiteY7" fmla="*/ 15409 h 637664"/>
              <a:gd name="connsiteX0" fmla="*/ 0 w 2821279"/>
              <a:gd name="connsiteY0" fmla="*/ 15409 h 637664"/>
              <a:gd name="connsiteX1" fmla="*/ 307740 w 2821279"/>
              <a:gd name="connsiteY1" fmla="*/ 0 h 637664"/>
              <a:gd name="connsiteX2" fmla="*/ 2785117 w 2821279"/>
              <a:gd name="connsiteY2" fmla="*/ 0 h 637664"/>
              <a:gd name="connsiteX3" fmla="*/ 2821279 w 2821279"/>
              <a:gd name="connsiteY3" fmla="*/ 36162 h 637664"/>
              <a:gd name="connsiteX4" fmla="*/ 2821279 w 2821279"/>
              <a:gd name="connsiteY4" fmla="*/ 601502 h 637664"/>
              <a:gd name="connsiteX5" fmla="*/ 2785117 w 2821279"/>
              <a:gd name="connsiteY5" fmla="*/ 637664 h 637664"/>
              <a:gd name="connsiteX6" fmla="*/ 307740 w 2821279"/>
              <a:gd name="connsiteY6" fmla="*/ 637664 h 637664"/>
              <a:gd name="connsiteX7" fmla="*/ 0 w 2821279"/>
              <a:gd name="connsiteY7" fmla="*/ 15409 h 637664"/>
              <a:gd name="connsiteX0" fmla="*/ 0 w 2821279"/>
              <a:gd name="connsiteY0" fmla="*/ 15409 h 637664"/>
              <a:gd name="connsiteX1" fmla="*/ 307740 w 2821279"/>
              <a:gd name="connsiteY1" fmla="*/ 0 h 637664"/>
              <a:gd name="connsiteX2" fmla="*/ 2785117 w 2821279"/>
              <a:gd name="connsiteY2" fmla="*/ 0 h 637664"/>
              <a:gd name="connsiteX3" fmla="*/ 2821279 w 2821279"/>
              <a:gd name="connsiteY3" fmla="*/ 36162 h 637664"/>
              <a:gd name="connsiteX4" fmla="*/ 2821279 w 2821279"/>
              <a:gd name="connsiteY4" fmla="*/ 601502 h 637664"/>
              <a:gd name="connsiteX5" fmla="*/ 2785117 w 2821279"/>
              <a:gd name="connsiteY5" fmla="*/ 637664 h 637664"/>
              <a:gd name="connsiteX6" fmla="*/ 307740 w 2821279"/>
              <a:gd name="connsiteY6" fmla="*/ 637664 h 637664"/>
              <a:gd name="connsiteX7" fmla="*/ 0 w 2821279"/>
              <a:gd name="connsiteY7" fmla="*/ 15409 h 637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21279" h="637664">
                <a:moveTo>
                  <a:pt x="0" y="15409"/>
                </a:moveTo>
                <a:cubicBezTo>
                  <a:pt x="0" y="-4563"/>
                  <a:pt x="59168" y="3175"/>
                  <a:pt x="307740" y="0"/>
                </a:cubicBezTo>
                <a:lnTo>
                  <a:pt x="2785117" y="0"/>
                </a:lnTo>
                <a:cubicBezTo>
                  <a:pt x="2805089" y="0"/>
                  <a:pt x="2821279" y="16190"/>
                  <a:pt x="2821279" y="36162"/>
                </a:cubicBezTo>
                <a:lnTo>
                  <a:pt x="2821279" y="601502"/>
                </a:lnTo>
                <a:cubicBezTo>
                  <a:pt x="2821279" y="621474"/>
                  <a:pt x="2805089" y="637664"/>
                  <a:pt x="2785117" y="637664"/>
                </a:cubicBezTo>
                <a:lnTo>
                  <a:pt x="307740" y="637664"/>
                </a:lnTo>
                <a:cubicBezTo>
                  <a:pt x="280116" y="594280"/>
                  <a:pt x="244475" y="547136"/>
                  <a:pt x="0" y="15409"/>
                </a:cubicBezTo>
                <a:close/>
              </a:path>
            </a:pathLst>
          </a:custGeom>
          <a:solidFill>
            <a:schemeClr val="bg1"/>
          </a:solidFill>
          <a:ln w="6350"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549701"/>
                      <a:gd name="connsiteY0" fmla="*/ 36162 h 637664"/>
                      <a:gd name="connsiteX1" fmla="*/ 36162 w 2549701"/>
                      <a:gd name="connsiteY1" fmla="*/ 0 h 637664"/>
                      <a:gd name="connsiteX2" fmla="*/ 680280 w 2549701"/>
                      <a:gd name="connsiteY2" fmla="*/ 0 h 637664"/>
                      <a:gd name="connsiteX3" fmla="*/ 1250077 w 2549701"/>
                      <a:gd name="connsiteY3" fmla="*/ 0 h 637664"/>
                      <a:gd name="connsiteX4" fmla="*/ 1918969 w 2549701"/>
                      <a:gd name="connsiteY4" fmla="*/ 0 h 637664"/>
                      <a:gd name="connsiteX5" fmla="*/ 2513539 w 2549701"/>
                      <a:gd name="connsiteY5" fmla="*/ 0 h 637664"/>
                      <a:gd name="connsiteX6" fmla="*/ 2549701 w 2549701"/>
                      <a:gd name="connsiteY6" fmla="*/ 36162 h 637664"/>
                      <a:gd name="connsiteX7" fmla="*/ 2549701 w 2549701"/>
                      <a:gd name="connsiteY7" fmla="*/ 601502 h 637664"/>
                      <a:gd name="connsiteX8" fmla="*/ 2513539 w 2549701"/>
                      <a:gd name="connsiteY8" fmla="*/ 637664 h 637664"/>
                      <a:gd name="connsiteX9" fmla="*/ 1844647 w 2549701"/>
                      <a:gd name="connsiteY9" fmla="*/ 637664 h 637664"/>
                      <a:gd name="connsiteX10" fmla="*/ 1200529 w 2549701"/>
                      <a:gd name="connsiteY10" fmla="*/ 637664 h 637664"/>
                      <a:gd name="connsiteX11" fmla="*/ 630732 w 2549701"/>
                      <a:gd name="connsiteY11" fmla="*/ 637664 h 637664"/>
                      <a:gd name="connsiteX12" fmla="*/ 36162 w 2549701"/>
                      <a:gd name="connsiteY12" fmla="*/ 637664 h 637664"/>
                      <a:gd name="connsiteX13" fmla="*/ 0 w 2549701"/>
                      <a:gd name="connsiteY13" fmla="*/ 601502 h 637664"/>
                      <a:gd name="connsiteX14" fmla="*/ 0 w 2549701"/>
                      <a:gd name="connsiteY14" fmla="*/ 36162 h 6376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549701" h="637664" fill="none" extrusionOk="0">
                        <a:moveTo>
                          <a:pt x="0" y="36162"/>
                        </a:moveTo>
                        <a:cubicBezTo>
                          <a:pt x="-1351" y="13437"/>
                          <a:pt x="16466" y="-3737"/>
                          <a:pt x="36162" y="0"/>
                        </a:cubicBezTo>
                        <a:cubicBezTo>
                          <a:pt x="288132" y="-9419"/>
                          <a:pt x="532807" y="-7768"/>
                          <a:pt x="680280" y="0"/>
                        </a:cubicBezTo>
                        <a:cubicBezTo>
                          <a:pt x="827753" y="7768"/>
                          <a:pt x="999709" y="17175"/>
                          <a:pt x="1250077" y="0"/>
                        </a:cubicBezTo>
                        <a:cubicBezTo>
                          <a:pt x="1500445" y="-17175"/>
                          <a:pt x="1762457" y="27676"/>
                          <a:pt x="1918969" y="0"/>
                        </a:cubicBezTo>
                        <a:cubicBezTo>
                          <a:pt x="2075481" y="-27676"/>
                          <a:pt x="2344086" y="14335"/>
                          <a:pt x="2513539" y="0"/>
                        </a:cubicBezTo>
                        <a:cubicBezTo>
                          <a:pt x="2534678" y="2311"/>
                          <a:pt x="2545770" y="18263"/>
                          <a:pt x="2549701" y="36162"/>
                        </a:cubicBezTo>
                        <a:cubicBezTo>
                          <a:pt x="2538684" y="184286"/>
                          <a:pt x="2577408" y="332942"/>
                          <a:pt x="2549701" y="601502"/>
                        </a:cubicBezTo>
                        <a:cubicBezTo>
                          <a:pt x="2550004" y="620542"/>
                          <a:pt x="2536525" y="640923"/>
                          <a:pt x="2513539" y="637664"/>
                        </a:cubicBezTo>
                        <a:cubicBezTo>
                          <a:pt x="2227572" y="611723"/>
                          <a:pt x="2130417" y="661980"/>
                          <a:pt x="1844647" y="637664"/>
                        </a:cubicBezTo>
                        <a:cubicBezTo>
                          <a:pt x="1558877" y="613348"/>
                          <a:pt x="1451451" y="669189"/>
                          <a:pt x="1200529" y="637664"/>
                        </a:cubicBezTo>
                        <a:cubicBezTo>
                          <a:pt x="949607" y="606139"/>
                          <a:pt x="863295" y="617912"/>
                          <a:pt x="630732" y="637664"/>
                        </a:cubicBezTo>
                        <a:cubicBezTo>
                          <a:pt x="398169" y="657416"/>
                          <a:pt x="196476" y="638554"/>
                          <a:pt x="36162" y="637664"/>
                        </a:cubicBezTo>
                        <a:cubicBezTo>
                          <a:pt x="13691" y="640194"/>
                          <a:pt x="-1302" y="624261"/>
                          <a:pt x="0" y="601502"/>
                        </a:cubicBezTo>
                        <a:cubicBezTo>
                          <a:pt x="-14768" y="403986"/>
                          <a:pt x="327" y="286920"/>
                          <a:pt x="0" y="36162"/>
                        </a:cubicBezTo>
                        <a:close/>
                      </a:path>
                      <a:path w="2549701" h="637664" stroke="0" extrusionOk="0">
                        <a:moveTo>
                          <a:pt x="0" y="36162"/>
                        </a:moveTo>
                        <a:cubicBezTo>
                          <a:pt x="-1101" y="15511"/>
                          <a:pt x="12812" y="1268"/>
                          <a:pt x="36162" y="0"/>
                        </a:cubicBezTo>
                        <a:cubicBezTo>
                          <a:pt x="229278" y="-18789"/>
                          <a:pt x="553660" y="24349"/>
                          <a:pt x="705054" y="0"/>
                        </a:cubicBezTo>
                        <a:cubicBezTo>
                          <a:pt x="856448" y="-24349"/>
                          <a:pt x="1008484" y="28192"/>
                          <a:pt x="1299624" y="0"/>
                        </a:cubicBezTo>
                        <a:cubicBezTo>
                          <a:pt x="1590764" y="-28192"/>
                          <a:pt x="1676049" y="-1590"/>
                          <a:pt x="1869421" y="0"/>
                        </a:cubicBezTo>
                        <a:cubicBezTo>
                          <a:pt x="2062793" y="1590"/>
                          <a:pt x="2364483" y="-22634"/>
                          <a:pt x="2513539" y="0"/>
                        </a:cubicBezTo>
                        <a:cubicBezTo>
                          <a:pt x="2534502" y="-2039"/>
                          <a:pt x="2546806" y="15747"/>
                          <a:pt x="2549701" y="36162"/>
                        </a:cubicBezTo>
                        <a:cubicBezTo>
                          <a:pt x="2534489" y="166061"/>
                          <a:pt x="2539733" y="454006"/>
                          <a:pt x="2549701" y="601502"/>
                        </a:cubicBezTo>
                        <a:cubicBezTo>
                          <a:pt x="2548850" y="622881"/>
                          <a:pt x="2531869" y="635759"/>
                          <a:pt x="2513539" y="637664"/>
                        </a:cubicBezTo>
                        <a:cubicBezTo>
                          <a:pt x="2342867" y="658328"/>
                          <a:pt x="2211204" y="618096"/>
                          <a:pt x="1943742" y="637664"/>
                        </a:cubicBezTo>
                        <a:cubicBezTo>
                          <a:pt x="1676280" y="657232"/>
                          <a:pt x="1497255" y="647788"/>
                          <a:pt x="1324398" y="637664"/>
                        </a:cubicBezTo>
                        <a:cubicBezTo>
                          <a:pt x="1151541" y="627540"/>
                          <a:pt x="899983" y="612051"/>
                          <a:pt x="729828" y="637664"/>
                        </a:cubicBezTo>
                        <a:cubicBezTo>
                          <a:pt x="559673" y="663278"/>
                          <a:pt x="221213" y="648912"/>
                          <a:pt x="36162" y="637664"/>
                        </a:cubicBezTo>
                        <a:cubicBezTo>
                          <a:pt x="17074" y="636567"/>
                          <a:pt x="-1163" y="621025"/>
                          <a:pt x="0" y="601502"/>
                        </a:cubicBezTo>
                        <a:cubicBezTo>
                          <a:pt x="-3678" y="419134"/>
                          <a:pt x="3538" y="296207"/>
                          <a:pt x="0" y="36162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rgbClr val="33565D"/>
                </a:solidFill>
                <a:effectLst/>
                <a:latin typeface="Aptos Light" panose="020B0004020202020204" pitchFamily="34" charset="0"/>
                <a:ea typeface="Verdana" panose="020B0604030504040204" pitchFamily="34" charset="0"/>
                <a:cs typeface="Al Nile" pitchFamily="2" charset="-78"/>
              </a:rPr>
              <a:t>МАТЕМАТИКА НОВА</a:t>
            </a:r>
          </a:p>
          <a:p>
            <a:pPr algn="ctr"/>
            <a:r>
              <a:rPr lang="en-US" dirty="0">
                <a:solidFill>
                  <a:srgbClr val="33565D"/>
                </a:solidFill>
                <a:latin typeface="Aptos Light" panose="020B0004020202020204" pitchFamily="34" charset="0"/>
                <a:ea typeface="Verdana" panose="020B0604030504040204" pitchFamily="34" charset="0"/>
                <a:cs typeface="Al Nile" pitchFamily="2" charset="-78"/>
              </a:rPr>
              <a:t>www.matnova.com.ua</a:t>
            </a:r>
            <a:endParaRPr lang="en-UA" dirty="0">
              <a:solidFill>
                <a:srgbClr val="33565D"/>
              </a:solidFill>
              <a:latin typeface="Aptos Light" panose="020B0004020202020204" pitchFamily="34" charset="0"/>
              <a:ea typeface="Verdana" panose="020B0604030504040204" pitchFamily="34" charset="0"/>
              <a:cs typeface="Al Nile" pitchFamily="2" charset="-78"/>
            </a:endParaRPr>
          </a:p>
        </p:txBody>
      </p:sp>
      <p:pic>
        <p:nvPicPr>
          <p:cNvPr id="6" name="Picture 5" descr="A white triangle with a circle and text&#10;&#10;Description automatically generated">
            <a:extLst>
              <a:ext uri="{FF2B5EF4-FFF2-40B4-BE49-F238E27FC236}">
                <a16:creationId xmlns:a16="http://schemas.microsoft.com/office/drawing/2014/main" id="{9A7C691D-2272-7448-E1EA-F365D81D6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8415" y="212761"/>
            <a:ext cx="736842" cy="736842"/>
          </a:xfrm>
          <a:prstGeom prst="rect">
            <a:avLst/>
          </a:prstGeom>
        </p:spPr>
      </p:pic>
      <p:pic>
        <p:nvPicPr>
          <p:cNvPr id="7" name="Рисунок 9" descr="Зображення, що містить вулиця, знак&#10;&#10;Автоматично згенерований опис">
            <a:extLst>
              <a:ext uri="{FF2B5EF4-FFF2-40B4-BE49-F238E27FC236}">
                <a16:creationId xmlns:a16="http://schemas.microsoft.com/office/drawing/2014/main" id="{DAB5DF8B-12E9-F9A9-A023-66F1DAE68160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26791">
            <a:off x="353576" y="238458"/>
            <a:ext cx="651278" cy="731909"/>
          </a:xfrm>
          <a:prstGeom prst="rect">
            <a:avLst/>
          </a:prstGeom>
        </p:spPr>
      </p:pic>
      <p:pic>
        <p:nvPicPr>
          <p:cNvPr id="16" name="Рисунок 15" descr="Зображення, що містить тарілка&#10;&#10;Автоматично згенерований опис">
            <a:extLst>
              <a:ext uri="{FF2B5EF4-FFF2-40B4-BE49-F238E27FC236}">
                <a16:creationId xmlns:a16="http://schemas.microsoft.com/office/drawing/2014/main" id="{D66F7D79-B632-CD8B-1F6B-6C00EF26C824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44498">
            <a:off x="17199" y="1795566"/>
            <a:ext cx="679680" cy="763828"/>
          </a:xfrm>
          <a:prstGeom prst="rect">
            <a:avLst/>
          </a:prstGeom>
        </p:spPr>
      </p:pic>
      <p:pic>
        <p:nvPicPr>
          <p:cNvPr id="17" name="Рисунок 27" descr="Зображення, що містить ноутбук, комп’ютер, гравець, м’яч&#10;&#10;Автоматично згенерований опис">
            <a:extLst>
              <a:ext uri="{FF2B5EF4-FFF2-40B4-BE49-F238E27FC236}">
                <a16:creationId xmlns:a16="http://schemas.microsoft.com/office/drawing/2014/main" id="{0AC42A0F-5D14-B417-0A88-F70BCC7F8F5D}"/>
              </a:ext>
            </a:extLst>
          </p:cNvPr>
          <p:cNvPicPr>
            <a:picLocks noChangeAspect="1"/>
          </p:cNvPicPr>
          <p:nvPr/>
        </p:nvPicPr>
        <p:blipFill>
          <a:blip r:embed="rId6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091" y="871090"/>
            <a:ext cx="688119" cy="773311"/>
          </a:xfrm>
          <a:prstGeom prst="rect">
            <a:avLst/>
          </a:prstGeom>
        </p:spPr>
      </p:pic>
      <p:pic>
        <p:nvPicPr>
          <p:cNvPr id="18" name="Рисунок 29">
            <a:extLst>
              <a:ext uri="{FF2B5EF4-FFF2-40B4-BE49-F238E27FC236}">
                <a16:creationId xmlns:a16="http://schemas.microsoft.com/office/drawing/2014/main" id="{06624323-F01B-DC5D-450B-96740B7161EE}"/>
              </a:ext>
            </a:extLst>
          </p:cNvPr>
          <p:cNvPicPr>
            <a:picLocks noChangeAspect="1"/>
          </p:cNvPicPr>
          <p:nvPr/>
        </p:nvPicPr>
        <p:blipFill>
          <a:blip r:embed="rId7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01766">
            <a:off x="464589" y="3054222"/>
            <a:ext cx="551672" cy="619972"/>
          </a:xfrm>
          <a:prstGeom prst="rect">
            <a:avLst/>
          </a:prstGeom>
        </p:spPr>
      </p:pic>
      <p:pic>
        <p:nvPicPr>
          <p:cNvPr id="19" name="Рисунок 31" descr="Зображення, що містить предмет&#10;&#10;Автоматично згенерований опис">
            <a:extLst>
              <a:ext uri="{FF2B5EF4-FFF2-40B4-BE49-F238E27FC236}">
                <a16:creationId xmlns:a16="http://schemas.microsoft.com/office/drawing/2014/main" id="{33E3F005-6E22-DEEC-B4E1-77FF4037153C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8941">
            <a:off x="2321292" y="2909140"/>
            <a:ext cx="567298" cy="637531"/>
          </a:xfrm>
          <a:prstGeom prst="rect">
            <a:avLst/>
          </a:prstGeom>
        </p:spPr>
      </p:pic>
      <p:pic>
        <p:nvPicPr>
          <p:cNvPr id="20" name="Рисунок 33" descr="Зображення, що містить ноутбук, стіл, сидить, світлий&#10;&#10;Автоматично згенерований опис">
            <a:extLst>
              <a:ext uri="{FF2B5EF4-FFF2-40B4-BE49-F238E27FC236}">
                <a16:creationId xmlns:a16="http://schemas.microsoft.com/office/drawing/2014/main" id="{16039C44-A05E-AF9B-5DBE-99ECFB3CBD1D}"/>
              </a:ext>
            </a:extLst>
          </p:cNvPr>
          <p:cNvPicPr>
            <a:picLocks noChangeAspect="1"/>
          </p:cNvPicPr>
          <p:nvPr/>
        </p:nvPicPr>
        <p:blipFill>
          <a:blip r:embed="rId9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5734">
            <a:off x="202000" y="4760080"/>
            <a:ext cx="922803" cy="1037049"/>
          </a:xfrm>
          <a:prstGeom prst="rect">
            <a:avLst/>
          </a:prstGeom>
        </p:spPr>
      </p:pic>
      <p:pic>
        <p:nvPicPr>
          <p:cNvPr id="24" name="Рисунок 35" descr="Зображення, що містить гравець, м’яч&#10;&#10;Автоматично згенерований опис">
            <a:extLst>
              <a:ext uri="{FF2B5EF4-FFF2-40B4-BE49-F238E27FC236}">
                <a16:creationId xmlns:a16="http://schemas.microsoft.com/office/drawing/2014/main" id="{2CB43B2D-AF7C-CC5B-EB68-D3D7B36EE3D4}"/>
              </a:ext>
            </a:extLst>
          </p:cNvPr>
          <p:cNvPicPr>
            <a:picLocks noChangeAspect="1"/>
          </p:cNvPicPr>
          <p:nvPr/>
        </p:nvPicPr>
        <p:blipFill>
          <a:blip r:embed="rId10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3182" flipH="1">
            <a:off x="1925789" y="4738734"/>
            <a:ext cx="893835" cy="1004495"/>
          </a:xfrm>
          <a:prstGeom prst="rect">
            <a:avLst/>
          </a:prstGeom>
        </p:spPr>
      </p:pic>
      <p:pic>
        <p:nvPicPr>
          <p:cNvPr id="26" name="Рисунок 37" descr="Зображення, що містить баскетбол, гра&#10;&#10;Автоматично згенерований опис">
            <a:extLst>
              <a:ext uri="{FF2B5EF4-FFF2-40B4-BE49-F238E27FC236}">
                <a16:creationId xmlns:a16="http://schemas.microsoft.com/office/drawing/2014/main" id="{A11BB125-3F8B-2A21-2A32-F44820964E5E}"/>
              </a:ext>
            </a:extLst>
          </p:cNvPr>
          <p:cNvPicPr>
            <a:picLocks noChangeAspect="1"/>
          </p:cNvPicPr>
          <p:nvPr/>
        </p:nvPicPr>
        <p:blipFill>
          <a:blip r:embed="rId11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249" y="5401145"/>
            <a:ext cx="836065" cy="939573"/>
          </a:xfrm>
          <a:prstGeom prst="rect">
            <a:avLst/>
          </a:prstGeom>
        </p:spPr>
      </p:pic>
      <p:pic>
        <p:nvPicPr>
          <p:cNvPr id="29" name="Рисунок 39" descr="Зображення, що містить годинник&#10;&#10;Автоматично згенерований опис">
            <a:extLst>
              <a:ext uri="{FF2B5EF4-FFF2-40B4-BE49-F238E27FC236}">
                <a16:creationId xmlns:a16="http://schemas.microsoft.com/office/drawing/2014/main" id="{3FED8F97-3F7E-3C2B-504E-97684C8B37F0}"/>
              </a:ext>
            </a:extLst>
          </p:cNvPr>
          <p:cNvPicPr>
            <a:picLocks noChangeAspect="1"/>
          </p:cNvPicPr>
          <p:nvPr/>
        </p:nvPicPr>
        <p:blipFill>
          <a:blip r:embed="rId1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2562" y="5959602"/>
            <a:ext cx="739464" cy="831013"/>
          </a:xfrm>
          <a:prstGeom prst="rect">
            <a:avLst/>
          </a:prstGeom>
        </p:spPr>
      </p:pic>
      <p:pic>
        <p:nvPicPr>
          <p:cNvPr id="30" name="Рисунок 41" descr="Зображення, що містить метр, годинник, знак&#10;&#10;Автоматично згенерований опис">
            <a:extLst>
              <a:ext uri="{FF2B5EF4-FFF2-40B4-BE49-F238E27FC236}">
                <a16:creationId xmlns:a16="http://schemas.microsoft.com/office/drawing/2014/main" id="{77BDF6FD-652D-B7A4-751A-FDCD76FE9330}"/>
              </a:ext>
            </a:extLst>
          </p:cNvPr>
          <p:cNvPicPr>
            <a:picLocks noChangeAspect="1"/>
          </p:cNvPicPr>
          <p:nvPr/>
        </p:nvPicPr>
        <p:blipFill>
          <a:blip r:embed="rId1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6784">
            <a:off x="1014668" y="5513748"/>
            <a:ext cx="862967" cy="969805"/>
          </a:xfrm>
          <a:prstGeom prst="rect">
            <a:avLst/>
          </a:prstGeom>
        </p:spPr>
      </p:pic>
      <p:pic>
        <p:nvPicPr>
          <p:cNvPr id="31" name="Рисунок 43" descr="Зображення, що містить предмет, знак, годинник, метр&#10;&#10;Автоматично згенерований опис">
            <a:extLst>
              <a:ext uri="{FF2B5EF4-FFF2-40B4-BE49-F238E27FC236}">
                <a16:creationId xmlns:a16="http://schemas.microsoft.com/office/drawing/2014/main" id="{5EA7C49C-AC35-D5DE-386D-652609E1F842}"/>
              </a:ext>
            </a:extLst>
          </p:cNvPr>
          <p:cNvPicPr>
            <a:picLocks noChangeAspect="1"/>
          </p:cNvPicPr>
          <p:nvPr/>
        </p:nvPicPr>
        <p:blipFill>
          <a:blip r:embed="rId1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144" y="5808467"/>
            <a:ext cx="909327" cy="1021905"/>
          </a:xfrm>
          <a:prstGeom prst="rect">
            <a:avLst/>
          </a:prstGeom>
        </p:spPr>
      </p:pic>
      <p:pic>
        <p:nvPicPr>
          <p:cNvPr id="33" name="Рисунок 45" descr="Зображення, що містить предмет, годинник&#10;&#10;Автоматично згенерований опис">
            <a:extLst>
              <a:ext uri="{FF2B5EF4-FFF2-40B4-BE49-F238E27FC236}">
                <a16:creationId xmlns:a16="http://schemas.microsoft.com/office/drawing/2014/main" id="{DC61C869-DA63-E783-2038-A632B0008818}"/>
              </a:ext>
            </a:extLst>
          </p:cNvPr>
          <p:cNvPicPr>
            <a:picLocks noChangeAspect="1"/>
          </p:cNvPicPr>
          <p:nvPr/>
        </p:nvPicPr>
        <p:blipFill>
          <a:blip r:embed="rId1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9568">
            <a:off x="3893625" y="6081107"/>
            <a:ext cx="754433" cy="84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2753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7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8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1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2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5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16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19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0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3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4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6" fill="hold" grpId="0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27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28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9" fill="hold" nodeType="withEffect" p14:presetBounceEnd="66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667">
                                          <p:cBhvr additive="base">
                                            <p:cTn id="31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667">
                                          <p:cBhvr additive="base">
                                            <p:cTn id="32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2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1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1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1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1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1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1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1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1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5" dur="1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1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1" grpId="0"/>
          <p:bldP spid="12" grpId="0"/>
          <p:bldP spid="14" grpId="0"/>
          <p:bldP spid="3" grpId="0" animBg="1"/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2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1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1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1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1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1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1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1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1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1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1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/>
          <p:bldP spid="10" grpId="0"/>
          <p:bldP spid="11" grpId="0"/>
          <p:bldP spid="12" grpId="0"/>
          <p:bldP spid="14" grpId="0"/>
          <p:bldP spid="3" grpId="0" animBg="1"/>
          <p:bldP spid="4" grpId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 Light" panose="020B00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111" y="39339"/>
            <a:ext cx="11556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solidFill>
                  <a:schemeClr val="bg1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dirty="0">
              <a:solidFill>
                <a:schemeClr val="bg1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BC9140-E395-435D-A852-213A1317C46C}"/>
              </a:ext>
            </a:extLst>
          </p:cNvPr>
          <p:cNvSpPr txBox="1"/>
          <p:nvPr/>
        </p:nvSpPr>
        <p:spPr>
          <a:xfrm>
            <a:off x="798495" y="853644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>
                <a:solidFill>
                  <a:srgbClr val="404D56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uk-UA" sz="4000" kern="1200" dirty="0">
              <a:solidFill>
                <a:srgbClr val="404D56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/>
              <p:nvPr/>
            </p:nvSpPr>
            <p:spPr>
              <a:xfrm>
                <a:off x="5328745" y="3429000"/>
                <a:ext cx="6863255" cy="2199290"/>
              </a:xfrm>
              <a:prstGeom prst="rect">
                <a:avLst/>
              </a:prstGeom>
              <a:solidFill>
                <a:srgbClr val="404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Один з внутрішніх односторонніх кутів при двох паралельних прямих і січній на </a:t>
                </a:r>
                <a14:m>
                  <m:oMath xmlns:m="http://schemas.openxmlformats.org/officeDocument/2006/math">
                    <m:r>
                      <a:rPr lang="uk-UA" sz="28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45</m:t>
                    </m:r>
                    <m:r>
                      <a:rPr lang="uk-UA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°</m:t>
                    </m:r>
                  </m:oMath>
                </a14:m>
                <a:r>
                  <a:rPr lang="uk-UA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менший за інший. Знайдіть менших з цих кутів.</a:t>
                </a:r>
              </a:p>
            </p:txBody>
          </p:sp>
        </mc:Choice>
        <mc:Fallback xmlns="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8745" y="3429000"/>
                <a:ext cx="6863255" cy="2199290"/>
              </a:xfrm>
              <a:prstGeom prst="rect">
                <a:avLst/>
              </a:prstGeom>
              <a:blipFill>
                <a:blip r:embed="rId3"/>
                <a:stretch>
                  <a:fillRect l="-1476" r="-239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 descr="Зображення, що містить колесо&#10;&#10;Автоматично згенерований опис">
            <a:extLst>
              <a:ext uri="{FF2B5EF4-FFF2-40B4-BE49-F238E27FC236}">
                <a16:creationId xmlns:a16="http://schemas.microsoft.com/office/drawing/2014/main" id="{E9F02244-0F28-48FC-BE09-347456BF98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01" y="842143"/>
            <a:ext cx="807127" cy="80712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F83F7A5-7C5C-427C-AE52-0A704D18D34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6" r="2308"/>
          <a:stretch/>
        </p:blipFill>
        <p:spPr>
          <a:xfrm>
            <a:off x="52550" y="2681115"/>
            <a:ext cx="5034455" cy="3726748"/>
          </a:xfrm>
          <a:prstGeom prst="rect">
            <a:avLst/>
          </a:prstGeom>
        </p:spPr>
      </p:pic>
      <p:cxnSp>
        <p:nvCxnSpPr>
          <p:cNvPr id="8" name="Пряма сполучна лінія 7">
            <a:extLst>
              <a:ext uri="{FF2B5EF4-FFF2-40B4-BE49-F238E27FC236}">
                <a16:creationId xmlns:a16="http://schemas.microsoft.com/office/drawing/2014/main" id="{5F3FF86E-E087-4FA9-B639-07BF3EABBBFF}"/>
              </a:ext>
            </a:extLst>
          </p:cNvPr>
          <p:cNvCxnSpPr>
            <a:cxnSpLocks/>
          </p:cNvCxnSpPr>
          <p:nvPr/>
        </p:nvCxnSpPr>
        <p:spPr>
          <a:xfrm flipH="1">
            <a:off x="292601" y="5438294"/>
            <a:ext cx="4665890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0A7009D-C88E-4963-ADFE-1FBDE2A65B64}"/>
                  </a:ext>
                </a:extLst>
              </p:cNvPr>
              <p:cNvSpPr txBox="1"/>
              <p:nvPr/>
            </p:nvSpPr>
            <p:spPr>
              <a:xfrm>
                <a:off x="4503516" y="5490493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uk-UA" sz="2000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0A7009D-C88E-4963-ADFE-1FBDE2A65B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3516" y="5490493"/>
                <a:ext cx="454975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Пряма сполучна лінія 9">
            <a:extLst>
              <a:ext uri="{FF2B5EF4-FFF2-40B4-BE49-F238E27FC236}">
                <a16:creationId xmlns:a16="http://schemas.microsoft.com/office/drawing/2014/main" id="{120AAF44-0CA5-481D-9637-07F313F4839A}"/>
              </a:ext>
            </a:extLst>
          </p:cNvPr>
          <p:cNvCxnSpPr>
            <a:cxnSpLocks/>
          </p:cNvCxnSpPr>
          <p:nvPr/>
        </p:nvCxnSpPr>
        <p:spPr>
          <a:xfrm flipH="1">
            <a:off x="292600" y="3204846"/>
            <a:ext cx="4665891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 сполучна лінія 12">
            <a:extLst>
              <a:ext uri="{FF2B5EF4-FFF2-40B4-BE49-F238E27FC236}">
                <a16:creationId xmlns:a16="http://schemas.microsoft.com/office/drawing/2014/main" id="{3D2DA264-1D18-47B6-9109-96BC7BEC5011}"/>
              </a:ext>
            </a:extLst>
          </p:cNvPr>
          <p:cNvCxnSpPr>
            <a:cxnSpLocks/>
          </p:cNvCxnSpPr>
          <p:nvPr/>
        </p:nvCxnSpPr>
        <p:spPr>
          <a:xfrm flipH="1">
            <a:off x="370111" y="2623457"/>
            <a:ext cx="3134687" cy="3380899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F91F42C-F957-44C1-823E-2DCD874DCE33}"/>
                  </a:ext>
                </a:extLst>
              </p:cNvPr>
              <p:cNvSpPr txBox="1"/>
              <p:nvPr/>
            </p:nvSpPr>
            <p:spPr>
              <a:xfrm>
                <a:off x="4503515" y="2743181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uk-UA" sz="2000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F91F42C-F957-44C1-823E-2DCD874DCE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3515" y="2743181"/>
                <a:ext cx="454975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3BD93C9-54F9-435E-BFB7-06A3884F1F0C}"/>
                  </a:ext>
                </a:extLst>
              </p:cNvPr>
              <p:cNvSpPr txBox="1"/>
              <p:nvPr/>
            </p:nvSpPr>
            <p:spPr>
              <a:xfrm>
                <a:off x="3034829" y="2140475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c</m:t>
                      </m:r>
                    </m:oMath>
                  </m:oMathPara>
                </a14:m>
                <a:endParaRPr lang="uk-UA" sz="2000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3BD93C9-54F9-435E-BFB7-06A3884F1F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4829" y="2140475"/>
                <a:ext cx="454975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996C84E-D728-41B5-A360-A2A1123F7CB0}"/>
                  </a:ext>
                </a:extLst>
              </p:cNvPr>
              <p:cNvSpPr txBox="1"/>
              <p:nvPr/>
            </p:nvSpPr>
            <p:spPr>
              <a:xfrm>
                <a:off x="2805056" y="3257198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β</m:t>
                      </m:r>
                    </m:oMath>
                  </m:oMathPara>
                </a14:m>
                <a:endParaRPr lang="uk-UA" sz="2000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996C84E-D728-41B5-A360-A2A1123F7C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5056" y="3257198"/>
                <a:ext cx="454975" cy="461665"/>
              </a:xfrm>
              <a:prstGeom prst="rect">
                <a:avLst/>
              </a:prstGeom>
              <a:blipFill>
                <a:blip r:embed="rId9"/>
                <a:stretch>
                  <a:fillRect b="-16216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C467DFB-DD1A-4AF7-9231-3D9B9B5F3A13}"/>
                  </a:ext>
                </a:extLst>
              </p:cNvPr>
              <p:cNvSpPr txBox="1"/>
              <p:nvPr/>
            </p:nvSpPr>
            <p:spPr>
              <a:xfrm>
                <a:off x="1135265" y="4980726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α</m:t>
                      </m:r>
                    </m:oMath>
                  </m:oMathPara>
                </a14:m>
                <a:endParaRPr lang="uk-UA" sz="2000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DC467DFB-DD1A-4AF7-9231-3D9B9B5F3A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265" y="4980726"/>
                <a:ext cx="454975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3379669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4.16667E-7 4.81481E-6 L 4.16667E-7 -0.21297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648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2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" grpId="0" animBg="1"/>
      <p:bldP spid="6" grpId="1" animBg="1"/>
      <p:bldP spid="9" grpId="0"/>
      <p:bldP spid="14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 Light" panose="020B00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111" y="39339"/>
            <a:ext cx="11556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solidFill>
                  <a:schemeClr val="bg1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dirty="0">
              <a:solidFill>
                <a:schemeClr val="bg1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BC9140-E395-435D-A852-213A1317C46C}"/>
              </a:ext>
            </a:extLst>
          </p:cNvPr>
          <p:cNvSpPr txBox="1"/>
          <p:nvPr/>
        </p:nvSpPr>
        <p:spPr>
          <a:xfrm>
            <a:off x="798495" y="853644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>
                <a:solidFill>
                  <a:srgbClr val="404D56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uk-UA" sz="4000" kern="1200" dirty="0">
              <a:solidFill>
                <a:srgbClr val="404D56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4CD1B612-D16C-4F70-8335-78480BFE8EC8}"/>
              </a:ext>
            </a:extLst>
          </p:cNvPr>
          <p:cNvSpPr/>
          <p:nvPr/>
        </p:nvSpPr>
        <p:spPr>
          <a:xfrm>
            <a:off x="5328745" y="3710590"/>
            <a:ext cx="6863255" cy="2196224"/>
          </a:xfrm>
          <a:prstGeom prst="rect">
            <a:avLst/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Доведіть, що бісектриси пари внутрішніх різносторонніх кутів, що утворилися при перетині двох паралельних прямих січною, паралельні</a:t>
            </a:r>
          </a:p>
        </p:txBody>
      </p:sp>
      <p:pic>
        <p:nvPicPr>
          <p:cNvPr id="11" name="Рисунок 10" descr="Зображення, що містить колесо&#10;&#10;Автоматично згенерований опис">
            <a:extLst>
              <a:ext uri="{FF2B5EF4-FFF2-40B4-BE49-F238E27FC236}">
                <a16:creationId xmlns:a16="http://schemas.microsoft.com/office/drawing/2014/main" id="{E9F02244-0F28-48FC-BE09-347456BF98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01" y="842143"/>
            <a:ext cx="807127" cy="80712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F83F7A5-7C5C-427C-AE52-0A704D18D34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6" r="2308"/>
          <a:stretch/>
        </p:blipFill>
        <p:spPr>
          <a:xfrm>
            <a:off x="52550" y="2681115"/>
            <a:ext cx="5034455" cy="3726748"/>
          </a:xfrm>
          <a:prstGeom prst="rect">
            <a:avLst/>
          </a:prstGeom>
        </p:spPr>
      </p:pic>
      <p:cxnSp>
        <p:nvCxnSpPr>
          <p:cNvPr id="8" name="Пряма сполучна лінія 7">
            <a:extLst>
              <a:ext uri="{FF2B5EF4-FFF2-40B4-BE49-F238E27FC236}">
                <a16:creationId xmlns:a16="http://schemas.microsoft.com/office/drawing/2014/main" id="{349EDA82-3915-492F-BDB9-055A04055D72}"/>
              </a:ext>
            </a:extLst>
          </p:cNvPr>
          <p:cNvCxnSpPr>
            <a:cxnSpLocks/>
          </p:cNvCxnSpPr>
          <p:nvPr/>
        </p:nvCxnSpPr>
        <p:spPr>
          <a:xfrm flipH="1">
            <a:off x="609308" y="4917433"/>
            <a:ext cx="4038892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 сполучна лінія 8">
            <a:extLst>
              <a:ext uri="{FF2B5EF4-FFF2-40B4-BE49-F238E27FC236}">
                <a16:creationId xmlns:a16="http://schemas.microsoft.com/office/drawing/2014/main" id="{ECEBA147-A8F3-446D-B071-B6DC359838C3}"/>
              </a:ext>
            </a:extLst>
          </p:cNvPr>
          <p:cNvCxnSpPr>
            <a:cxnSpLocks/>
          </p:cNvCxnSpPr>
          <p:nvPr/>
        </p:nvCxnSpPr>
        <p:spPr>
          <a:xfrm flipH="1">
            <a:off x="609307" y="3090799"/>
            <a:ext cx="4038893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 сполучна лінія 9">
            <a:extLst>
              <a:ext uri="{FF2B5EF4-FFF2-40B4-BE49-F238E27FC236}">
                <a16:creationId xmlns:a16="http://schemas.microsoft.com/office/drawing/2014/main" id="{5B0AAB48-8D2A-42A0-85EE-6F6D54657E91}"/>
              </a:ext>
            </a:extLst>
          </p:cNvPr>
          <p:cNvCxnSpPr>
            <a:cxnSpLocks/>
          </p:cNvCxnSpPr>
          <p:nvPr/>
        </p:nvCxnSpPr>
        <p:spPr>
          <a:xfrm flipH="1">
            <a:off x="1524000" y="1940567"/>
            <a:ext cx="1799951" cy="3796153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7BF129C-7155-49AD-9652-AA094A9E4972}"/>
                  </a:ext>
                </a:extLst>
              </p:cNvPr>
              <p:cNvSpPr txBox="1"/>
              <p:nvPr/>
            </p:nvSpPr>
            <p:spPr>
              <a:xfrm>
                <a:off x="514253" y="2567579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uk-UA" sz="2000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7BF129C-7155-49AD-9652-AA094A9E49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253" y="2567579"/>
                <a:ext cx="454975" cy="523220"/>
              </a:xfrm>
              <a:prstGeom prst="rect">
                <a:avLst/>
              </a:prstGeom>
              <a:blipFill>
                <a:blip r:embed="rId5"/>
                <a:stretch>
                  <a:fillRect l="-2703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DD38310-7F90-49F5-8970-85A5AB7FF3EA}"/>
                  </a:ext>
                </a:extLst>
              </p:cNvPr>
              <p:cNvSpPr txBox="1"/>
              <p:nvPr/>
            </p:nvSpPr>
            <p:spPr>
              <a:xfrm>
                <a:off x="4420712" y="2567579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B</m:t>
                      </m:r>
                    </m:oMath>
                  </m:oMathPara>
                </a14:m>
                <a:endParaRPr lang="uk-UA" sz="2000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DD38310-7F90-49F5-8970-85A5AB7FF3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0712" y="2567579"/>
                <a:ext cx="454975" cy="523220"/>
              </a:xfrm>
              <a:prstGeom prst="rect">
                <a:avLst/>
              </a:prstGeom>
              <a:blipFill>
                <a:blip r:embed="rId6"/>
                <a:stretch>
                  <a:fillRect l="-2778" r="-2778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A1F4E44-494F-40DF-AACF-7EB50D6A5726}"/>
                  </a:ext>
                </a:extLst>
              </p:cNvPr>
              <p:cNvSpPr txBox="1"/>
              <p:nvPr/>
            </p:nvSpPr>
            <p:spPr>
              <a:xfrm>
                <a:off x="513229" y="4394212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C</m:t>
                      </m:r>
                    </m:oMath>
                  </m:oMathPara>
                </a14:m>
                <a:endParaRPr lang="uk-UA" sz="2000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A1F4E44-494F-40DF-AACF-7EB50D6A57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229" y="4394212"/>
                <a:ext cx="45497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7712AE4-7F53-42FD-9725-ACB15C10539E}"/>
                  </a:ext>
                </a:extLst>
              </p:cNvPr>
              <p:cNvSpPr txBox="1"/>
              <p:nvPr/>
            </p:nvSpPr>
            <p:spPr>
              <a:xfrm>
                <a:off x="4420712" y="4394212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D</m:t>
                      </m:r>
                    </m:oMath>
                  </m:oMathPara>
                </a14:m>
                <a:endParaRPr lang="uk-UA" sz="2000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7712AE4-7F53-42FD-9725-ACB15C1053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0712" y="4394212"/>
                <a:ext cx="454975" cy="523220"/>
              </a:xfrm>
              <a:prstGeom prst="rect">
                <a:avLst/>
              </a:prstGeom>
              <a:blipFill>
                <a:blip r:embed="rId8"/>
                <a:stretch>
                  <a:fillRect l="-2778" r="-2778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35AABAA-C38F-4A54-95A7-55F9F5E236B4}"/>
                  </a:ext>
                </a:extLst>
              </p:cNvPr>
              <p:cNvSpPr txBox="1"/>
              <p:nvPr/>
            </p:nvSpPr>
            <p:spPr>
              <a:xfrm>
                <a:off x="2063071" y="3061967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uk-UA" sz="2000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35AABAA-C38F-4A54-95A7-55F9F5E236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071" y="3061967"/>
                <a:ext cx="454975" cy="523220"/>
              </a:xfrm>
              <a:prstGeom prst="rect">
                <a:avLst/>
              </a:prstGeom>
              <a:blipFill>
                <a:blip r:embed="rId9"/>
                <a:stretch>
                  <a:fillRect l="-8108" r="-10811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73F9CC1-4E7E-4036-A502-8469B4C05CDE}"/>
                  </a:ext>
                </a:extLst>
              </p:cNvPr>
              <p:cNvSpPr txBox="1"/>
              <p:nvPr/>
            </p:nvSpPr>
            <p:spPr>
              <a:xfrm>
                <a:off x="2135883" y="4367579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uk-UA" sz="2000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73F9CC1-4E7E-4036-A502-8469B4C05C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883" y="4367579"/>
                <a:ext cx="454975" cy="523220"/>
              </a:xfrm>
              <a:prstGeom prst="rect">
                <a:avLst/>
              </a:prstGeom>
              <a:blipFill>
                <a:blip r:embed="rId10"/>
                <a:stretch>
                  <a:fillRect l="-2703" r="-2703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C76C9CA-9D56-4686-B927-3EC42C2C057E}"/>
                  </a:ext>
                </a:extLst>
              </p:cNvPr>
              <p:cNvSpPr txBox="1"/>
              <p:nvPr/>
            </p:nvSpPr>
            <p:spPr>
              <a:xfrm>
                <a:off x="2868976" y="1501771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E</m:t>
                      </m:r>
                    </m:oMath>
                  </m:oMathPara>
                </a14:m>
                <a:endParaRPr lang="uk-UA" sz="2000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C76C9CA-9D56-4686-B927-3EC42C2C05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8976" y="1501771"/>
                <a:ext cx="454975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DADB1A5-D7EB-45B5-977F-97559B610327}"/>
                  </a:ext>
                </a:extLst>
              </p:cNvPr>
              <p:cNvSpPr txBox="1"/>
              <p:nvPr/>
            </p:nvSpPr>
            <p:spPr>
              <a:xfrm>
                <a:off x="1068001" y="5271795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K</m:t>
                      </m:r>
                    </m:oMath>
                  </m:oMathPara>
                </a14:m>
                <a:endParaRPr lang="uk-UA" sz="2000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DADB1A5-D7EB-45B5-977F-97559B6103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001" y="5271795"/>
                <a:ext cx="454975" cy="523220"/>
              </a:xfrm>
              <a:prstGeom prst="rect">
                <a:avLst/>
              </a:prstGeom>
              <a:blipFill>
                <a:blip r:embed="rId12"/>
                <a:stretch>
                  <a:fillRect l="-2703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Пряма сполучна лінія 42">
            <a:extLst>
              <a:ext uri="{FF2B5EF4-FFF2-40B4-BE49-F238E27FC236}">
                <a16:creationId xmlns:a16="http://schemas.microsoft.com/office/drawing/2014/main" id="{10BEAD04-BDBC-4E70-9B0C-63C9172EAD7D}"/>
              </a:ext>
            </a:extLst>
          </p:cNvPr>
          <p:cNvCxnSpPr>
            <a:cxnSpLocks/>
          </p:cNvCxnSpPr>
          <p:nvPr/>
        </p:nvCxnSpPr>
        <p:spPr>
          <a:xfrm>
            <a:off x="2805542" y="3115897"/>
            <a:ext cx="743278" cy="1173506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 сполучна лінія 46">
            <a:extLst>
              <a:ext uri="{FF2B5EF4-FFF2-40B4-BE49-F238E27FC236}">
                <a16:creationId xmlns:a16="http://schemas.microsoft.com/office/drawing/2014/main" id="{D66FCB5B-ED8F-4589-A168-FC2CC77EE405}"/>
              </a:ext>
            </a:extLst>
          </p:cNvPr>
          <p:cNvCxnSpPr>
            <a:cxnSpLocks/>
          </p:cNvCxnSpPr>
          <p:nvPr/>
        </p:nvCxnSpPr>
        <p:spPr>
          <a:xfrm>
            <a:off x="1151337" y="3730610"/>
            <a:ext cx="743278" cy="1173506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Дуга 47">
            <a:extLst>
              <a:ext uri="{FF2B5EF4-FFF2-40B4-BE49-F238E27FC236}">
                <a16:creationId xmlns:a16="http://schemas.microsoft.com/office/drawing/2014/main" id="{51203BAB-A510-493B-AA62-792AD36BA772}"/>
              </a:ext>
            </a:extLst>
          </p:cNvPr>
          <p:cNvSpPr/>
          <p:nvPr/>
        </p:nvSpPr>
        <p:spPr>
          <a:xfrm rot="8038195">
            <a:off x="2760927" y="2898110"/>
            <a:ext cx="308130" cy="385377"/>
          </a:xfrm>
          <a:prstGeom prst="arc">
            <a:avLst>
              <a:gd name="adj1" fmla="val 13634037"/>
              <a:gd name="adj2" fmla="val 19406228"/>
            </a:avLst>
          </a:prstGeom>
          <a:ln w="28575" cap="rnd">
            <a:solidFill>
              <a:srgbClr val="3E3D3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>
              <a:latin typeface="Aptos Light" panose="020B0004020202020204" pitchFamily="34" charset="0"/>
            </a:endParaRPr>
          </a:p>
        </p:txBody>
      </p:sp>
      <p:sp>
        <p:nvSpPr>
          <p:cNvPr id="49" name="Дуга 48">
            <a:extLst>
              <a:ext uri="{FF2B5EF4-FFF2-40B4-BE49-F238E27FC236}">
                <a16:creationId xmlns:a16="http://schemas.microsoft.com/office/drawing/2014/main" id="{B438519C-9E81-47F3-B381-B0E45E49EA57}"/>
              </a:ext>
            </a:extLst>
          </p:cNvPr>
          <p:cNvSpPr/>
          <p:nvPr/>
        </p:nvSpPr>
        <p:spPr>
          <a:xfrm rot="10071559">
            <a:off x="2615134" y="2998033"/>
            <a:ext cx="308130" cy="385377"/>
          </a:xfrm>
          <a:prstGeom prst="arc">
            <a:avLst>
              <a:gd name="adj1" fmla="val 13634037"/>
              <a:gd name="adj2" fmla="val 19406228"/>
            </a:avLst>
          </a:prstGeom>
          <a:ln w="28575" cap="rnd">
            <a:solidFill>
              <a:srgbClr val="3E3D3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>
              <a:latin typeface="Aptos Light" panose="020B0004020202020204" pitchFamily="34" charset="0"/>
            </a:endParaRPr>
          </a:p>
        </p:txBody>
      </p:sp>
      <p:sp>
        <p:nvSpPr>
          <p:cNvPr id="50" name="Дуга 49">
            <a:extLst>
              <a:ext uri="{FF2B5EF4-FFF2-40B4-BE49-F238E27FC236}">
                <a16:creationId xmlns:a16="http://schemas.microsoft.com/office/drawing/2014/main" id="{4DED5826-B6A5-4C54-9538-6BBA9D573C07}"/>
              </a:ext>
            </a:extLst>
          </p:cNvPr>
          <p:cNvSpPr/>
          <p:nvPr/>
        </p:nvSpPr>
        <p:spPr>
          <a:xfrm rot="21247592">
            <a:off x="1762400" y="4609640"/>
            <a:ext cx="308130" cy="385377"/>
          </a:xfrm>
          <a:prstGeom prst="arc">
            <a:avLst>
              <a:gd name="adj1" fmla="val 13245714"/>
              <a:gd name="adj2" fmla="val 19073857"/>
            </a:avLst>
          </a:prstGeom>
          <a:ln w="28575" cap="rnd">
            <a:solidFill>
              <a:srgbClr val="3E3D3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>
              <a:latin typeface="Aptos Light" panose="020B0004020202020204" pitchFamily="34" charset="0"/>
            </a:endParaRPr>
          </a:p>
        </p:txBody>
      </p:sp>
      <p:sp>
        <p:nvSpPr>
          <p:cNvPr id="52" name="Дуга 51">
            <a:extLst>
              <a:ext uri="{FF2B5EF4-FFF2-40B4-BE49-F238E27FC236}">
                <a16:creationId xmlns:a16="http://schemas.microsoft.com/office/drawing/2014/main" id="{A4ADBF60-B0D5-401A-98F3-1F4DD2459B8F}"/>
              </a:ext>
            </a:extLst>
          </p:cNvPr>
          <p:cNvSpPr/>
          <p:nvPr/>
        </p:nvSpPr>
        <p:spPr>
          <a:xfrm rot="18518979">
            <a:off x="1641545" y="4698110"/>
            <a:ext cx="308130" cy="385377"/>
          </a:xfrm>
          <a:prstGeom prst="arc">
            <a:avLst>
              <a:gd name="adj1" fmla="val 13319857"/>
              <a:gd name="adj2" fmla="val 18911221"/>
            </a:avLst>
          </a:prstGeom>
          <a:ln w="28575" cap="rnd">
            <a:solidFill>
              <a:srgbClr val="3E3D3D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>
              <a:latin typeface="Aptos Light" panose="020B00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860BD0C-CFC2-4E01-AC7A-1316BC989B2B}"/>
                  </a:ext>
                </a:extLst>
              </p:cNvPr>
              <p:cNvSpPr txBox="1"/>
              <p:nvPr/>
            </p:nvSpPr>
            <p:spPr>
              <a:xfrm>
                <a:off x="781793" y="3267425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F</m:t>
                      </m:r>
                    </m:oMath>
                  </m:oMathPara>
                </a14:m>
                <a:endParaRPr lang="uk-UA" sz="2000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860BD0C-CFC2-4E01-AC7A-1316BC989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793" y="3267425"/>
                <a:ext cx="454975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7D13859-E03D-4FE4-A839-01D4C4285CCE}"/>
                  </a:ext>
                </a:extLst>
              </p:cNvPr>
              <p:cNvSpPr txBox="1"/>
              <p:nvPr/>
            </p:nvSpPr>
            <p:spPr>
              <a:xfrm>
                <a:off x="3551439" y="4125826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uk-UA" sz="2000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7D13859-E03D-4FE4-A839-01D4C4285C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1439" y="4125826"/>
                <a:ext cx="454975" cy="523220"/>
              </a:xfrm>
              <a:prstGeom prst="rect">
                <a:avLst/>
              </a:prstGeom>
              <a:blipFill>
                <a:blip r:embed="rId14"/>
                <a:stretch>
                  <a:fillRect l="-2703" r="-2703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2258801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2.08333E-7 -2.96296E-6 L -2.08333E-7 -0.21296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648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2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" grpId="0" animBg="1"/>
      <p:bldP spid="6" grpId="1" animBg="1"/>
      <p:bldP spid="13" grpId="0"/>
      <p:bldP spid="20" grpId="0"/>
      <p:bldP spid="21" grpId="0"/>
      <p:bldP spid="23" grpId="0"/>
      <p:bldP spid="34" grpId="0"/>
      <p:bldP spid="36" grpId="0"/>
      <p:bldP spid="38" grpId="0"/>
      <p:bldP spid="40" grpId="0"/>
      <p:bldP spid="48" grpId="0" animBg="1"/>
      <p:bldP spid="49" grpId="0" animBg="1"/>
      <p:bldP spid="50" grpId="0" animBg="1"/>
      <p:bldP spid="52" grpId="0" animBg="1"/>
      <p:bldP spid="46" grpId="0"/>
      <p:bldP spid="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6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CA1CA133-DBE1-0C43-0EB8-E988F4255127}"/>
              </a:ext>
            </a:extLst>
          </p:cNvPr>
          <p:cNvSpPr txBox="1"/>
          <p:nvPr/>
        </p:nvSpPr>
        <p:spPr>
          <a:xfrm>
            <a:off x="1" y="0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solidFill>
                  <a:schemeClr val="bg1"/>
                </a:solidFill>
                <a:latin typeface="Aptos Light" panose="020B0004020202020204" pitchFamily="34" charset="0"/>
              </a:rPr>
              <a:t>ДОМАШНЄ ЗАВДАННЯ</a:t>
            </a:r>
          </a:p>
        </p:txBody>
      </p:sp>
      <p:sp>
        <p:nvSpPr>
          <p:cNvPr id="21" name="Дата 1" hidden="1">
            <a:extLst>
              <a:ext uri="{FF2B5EF4-FFF2-40B4-BE49-F238E27FC236}">
                <a16:creationId xmlns:a16="http://schemas.microsoft.com/office/drawing/2014/main" id="{5BADC4AE-5EFF-A05F-C8B0-6C5BD9E37633}"/>
              </a:ext>
            </a:extLst>
          </p:cNvPr>
          <p:cNvSpPr txBox="1">
            <a:spLocks/>
          </p:cNvSpPr>
          <p:nvPr/>
        </p:nvSpPr>
        <p:spPr>
          <a:xfrm>
            <a:off x="3343619" y="4849278"/>
            <a:ext cx="3142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uk-UA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1800">
                <a:solidFill>
                  <a:schemeClr val="bg1"/>
                </a:solidFill>
                <a:latin typeface="Aptos Light" panose="020B0004020202020204" pitchFamily="34" charset="0"/>
              </a:rPr>
              <a:t>НОВА УКРАЇНСЬКА ШКОЛА</a:t>
            </a:r>
            <a:endParaRPr lang="ru-RU" sz="1800">
              <a:solidFill>
                <a:schemeClr val="bg1"/>
              </a:solidFill>
              <a:latin typeface="Aptos Light" panose="020B0004020202020204" pitchFamily="34" charset="0"/>
            </a:endParaRPr>
          </a:p>
        </p:txBody>
      </p:sp>
      <p:grpSp>
        <p:nvGrpSpPr>
          <p:cNvPr id="28" name="Group 27" hidden="1">
            <a:extLst>
              <a:ext uri="{FF2B5EF4-FFF2-40B4-BE49-F238E27FC236}">
                <a16:creationId xmlns:a16="http://schemas.microsoft.com/office/drawing/2014/main" id="{5229C329-0379-2DA5-062F-648C1BA199BD}"/>
              </a:ext>
            </a:extLst>
          </p:cNvPr>
          <p:cNvGrpSpPr/>
          <p:nvPr/>
        </p:nvGrpSpPr>
        <p:grpSpPr>
          <a:xfrm>
            <a:off x="8371002" y="253758"/>
            <a:ext cx="678730" cy="637664"/>
            <a:chOff x="8371002" y="253758"/>
            <a:chExt cx="678730" cy="637664"/>
          </a:xfrm>
        </p:grpSpPr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965883A6-4AD9-025D-7398-E379D32EAE91}"/>
                </a:ext>
              </a:extLst>
            </p:cNvPr>
            <p:cNvSpPr/>
            <p:nvPr/>
          </p:nvSpPr>
          <p:spPr>
            <a:xfrm flipH="1">
              <a:off x="8371002" y="253758"/>
              <a:ext cx="678730" cy="637664"/>
            </a:xfrm>
            <a:prstGeom prst="rt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C8FBD45-7299-0409-D3DD-DB6BC4FBD306}"/>
                </a:ext>
              </a:extLst>
            </p:cNvPr>
            <p:cNvSpPr/>
            <p:nvPr/>
          </p:nvSpPr>
          <p:spPr>
            <a:xfrm>
              <a:off x="8667426" y="504992"/>
              <a:ext cx="382305" cy="382305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A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30A5C6F-35FB-6648-17C4-D481AF88781F}"/>
                </a:ext>
              </a:extLst>
            </p:cNvPr>
            <p:cNvCxnSpPr>
              <a:cxnSpLocks/>
              <a:stCxn id="23" idx="1"/>
            </p:cNvCxnSpPr>
            <p:nvPr/>
          </p:nvCxnSpPr>
          <p:spPr>
            <a:xfrm>
              <a:off x="8723413" y="560979"/>
              <a:ext cx="326318" cy="326318"/>
            </a:xfrm>
            <a:prstGeom prst="line">
              <a:avLst/>
            </a:prstGeom>
            <a:ln cap="rnd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Picture 26" descr="Logo&#10;&#10;Description automatically generated" hidden="1">
            <a:extLst>
              <a:ext uri="{FF2B5EF4-FFF2-40B4-BE49-F238E27FC236}">
                <a16:creationId xmlns:a16="http://schemas.microsoft.com/office/drawing/2014/main" id="{F31B94EA-BD16-D518-5681-47DAF8EC4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20000">
            <a:off x="8726233" y="244570"/>
            <a:ext cx="549686" cy="679194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34042C65-A1C2-F3C0-D8F2-1D79A461F626}"/>
              </a:ext>
            </a:extLst>
          </p:cNvPr>
          <p:cNvSpPr/>
          <p:nvPr/>
        </p:nvSpPr>
        <p:spPr>
          <a:xfrm>
            <a:off x="8816009" y="887297"/>
            <a:ext cx="3258526" cy="1866699"/>
          </a:xfrm>
          <a:prstGeom prst="roundRect">
            <a:avLst>
              <a:gd name="adj" fmla="val 3562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solidFill>
                  <a:srgbClr val="FFFFFF"/>
                </a:solidFill>
                <a:latin typeface="Aptos Light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О.С. Істер</a:t>
            </a:r>
          </a:p>
          <a:p>
            <a:pPr algn="ctr"/>
            <a:r>
              <a:rPr lang="uk-UA" sz="3200" dirty="0">
                <a:solidFill>
                  <a:srgbClr val="FFFFFF"/>
                </a:solidFill>
                <a:latin typeface="Aptos Light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(2024)</a:t>
            </a:r>
            <a:endParaRPr lang="en-UA" sz="3200" dirty="0">
              <a:solidFill>
                <a:srgbClr val="FFFFFF"/>
              </a:solidFill>
              <a:latin typeface="Aptos Light" panose="020B0004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1BE46F9-D540-15FF-C4A7-208D5F353619}"/>
              </a:ext>
            </a:extLst>
          </p:cNvPr>
          <p:cNvSpPr/>
          <p:nvPr/>
        </p:nvSpPr>
        <p:spPr>
          <a:xfrm>
            <a:off x="308919" y="887297"/>
            <a:ext cx="8658037" cy="1866699"/>
          </a:xfrm>
          <a:prstGeom prst="roundRect">
            <a:avLst>
              <a:gd name="adj" fmla="val 356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4000" dirty="0">
                <a:solidFill>
                  <a:srgbClr val="33565D"/>
                </a:solidFill>
                <a:latin typeface="Aptos Light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Повторити §10</a:t>
            </a:r>
            <a:br>
              <a:rPr lang="uk-UA" sz="4000" dirty="0">
                <a:solidFill>
                  <a:srgbClr val="33565D"/>
                </a:solidFill>
                <a:latin typeface="Aptos Light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uk-UA" sz="4000" dirty="0">
                <a:solidFill>
                  <a:srgbClr val="33565D"/>
                </a:solidFill>
                <a:latin typeface="Aptos Light" panose="020B0004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Виконати №215, 225, 229 </a:t>
            </a:r>
            <a:endParaRPr lang="en-UA" sz="4000" dirty="0">
              <a:solidFill>
                <a:srgbClr val="33565D"/>
              </a:solidFill>
              <a:latin typeface="Aptos Light" panose="020B0004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22CD3A-644D-5E1D-E295-DADA30951706}"/>
              </a:ext>
            </a:extLst>
          </p:cNvPr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solidFill>
                  <a:schemeClr val="bg1"/>
                </a:solidFill>
                <a:latin typeface="Aptos Light" panose="020B0004020202020204" pitchFamily="34" charset="0"/>
              </a:rPr>
              <a:t>БАЖАЮ  ТВОРЧИХ  УСПІХІВ!</a:t>
            </a:r>
          </a:p>
        </p:txBody>
      </p:sp>
    </p:spTree>
    <p:extLst>
      <p:ext uri="{BB962C8B-B14F-4D97-AF65-F5344CB8AC3E}">
        <p14:creationId xmlns:p14="http://schemas.microsoft.com/office/powerpoint/2010/main" val="7885122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 Light" panose="020B00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112" y="39339"/>
            <a:ext cx="11321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solidFill>
                  <a:schemeClr val="bg1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Відповідаємо</a:t>
            </a:r>
            <a:endParaRPr lang="ru-RU" sz="3200" dirty="0">
              <a:solidFill>
                <a:schemeClr val="bg1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7"/>
          <p:cNvSpPr/>
          <p:nvPr/>
        </p:nvSpPr>
        <p:spPr>
          <a:xfrm>
            <a:off x="508000" y="742160"/>
            <a:ext cx="11338560" cy="954107"/>
          </a:xfrm>
          <a:prstGeom prst="rect">
            <a:avLst/>
          </a:prstGeom>
          <a:solidFill>
            <a:srgbClr val="0085AD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Коли ми використовуємо ознаки а коли можемо скористатися властивостями?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Прямоугольник 7">
                <a:extLst>
                  <a:ext uri="{FF2B5EF4-FFF2-40B4-BE49-F238E27FC236}">
                    <a16:creationId xmlns:a16="http://schemas.microsoft.com/office/drawing/2014/main" id="{A02577AC-0EC2-41FD-8B9D-F20D72824053}"/>
                  </a:ext>
                </a:extLst>
              </p:cNvPr>
              <p:cNvSpPr/>
              <p:nvPr/>
            </p:nvSpPr>
            <p:spPr>
              <a:xfrm>
                <a:off x="4908331" y="2024850"/>
                <a:ext cx="6938229" cy="523220"/>
              </a:xfrm>
              <a:prstGeom prst="rect">
                <a:avLst/>
              </a:prstGeom>
              <a:solidFill>
                <a:srgbClr val="0085AD"/>
              </a:solidFill>
              <a:ln>
                <a:noFill/>
              </a:ln>
              <a:effectLst/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uk-UA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На рисунку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∥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n</m:t>
                    </m:r>
                  </m:oMath>
                </a14:m>
                <a:r>
                  <a:rPr lang="en-US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</m:oMath>
                </a14:m>
                <a:r>
                  <a:rPr lang="en-US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 січна </a:t>
                </a:r>
              </a:p>
            </p:txBody>
          </p:sp>
        </mc:Choice>
        <mc:Fallback xmlns="">
          <p:sp>
            <p:nvSpPr>
              <p:cNvPr id="36" name="Прямоугольник 7">
                <a:extLst>
                  <a:ext uri="{FF2B5EF4-FFF2-40B4-BE49-F238E27FC236}">
                    <a16:creationId xmlns:a16="http://schemas.microsoft.com/office/drawing/2014/main" id="{A02577AC-0EC2-41FD-8B9D-F20D728240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8331" y="2024850"/>
                <a:ext cx="6938229" cy="523220"/>
              </a:xfrm>
              <a:prstGeom prst="rect">
                <a:avLst/>
              </a:prstGeom>
              <a:blipFill>
                <a:blip r:embed="rId3"/>
                <a:stretch>
                  <a:fillRect t="-11905" b="-33333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Прямоугольник 7">
            <a:extLst>
              <a:ext uri="{FF2B5EF4-FFF2-40B4-BE49-F238E27FC236}">
                <a16:creationId xmlns:a16="http://schemas.microsoft.com/office/drawing/2014/main" id="{43FE20F1-E747-466A-A7A5-AE928F47FAAE}"/>
              </a:ext>
            </a:extLst>
          </p:cNvPr>
          <p:cNvSpPr/>
          <p:nvPr/>
        </p:nvSpPr>
        <p:spPr>
          <a:xfrm>
            <a:off x="4908330" y="2918421"/>
            <a:ext cx="6938229" cy="523220"/>
          </a:xfrm>
          <a:prstGeom prst="rect">
            <a:avLst/>
          </a:prstGeom>
          <a:solidFill>
            <a:srgbClr val="0085AD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Якою є градусна мірка кута 2? Чому? </a:t>
            </a:r>
          </a:p>
        </p:txBody>
      </p:sp>
      <p:sp>
        <p:nvSpPr>
          <p:cNvPr id="38" name="Прямоугольник 7">
            <a:extLst>
              <a:ext uri="{FF2B5EF4-FFF2-40B4-BE49-F238E27FC236}">
                <a16:creationId xmlns:a16="http://schemas.microsoft.com/office/drawing/2014/main" id="{C262BE1A-7BF2-443A-9451-BC23D264B16E}"/>
              </a:ext>
            </a:extLst>
          </p:cNvPr>
          <p:cNvSpPr/>
          <p:nvPr/>
        </p:nvSpPr>
        <p:spPr>
          <a:xfrm>
            <a:off x="4908330" y="4291393"/>
            <a:ext cx="6938229" cy="523220"/>
          </a:xfrm>
          <a:prstGeom prst="rect">
            <a:avLst/>
          </a:prstGeom>
          <a:solidFill>
            <a:srgbClr val="0085AD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Якою є градусна міра кута 3? Чому?</a:t>
            </a:r>
          </a:p>
        </p:txBody>
      </p:sp>
      <p:sp>
        <p:nvSpPr>
          <p:cNvPr id="39" name="Прямоугольник 7">
            <a:extLst>
              <a:ext uri="{FF2B5EF4-FFF2-40B4-BE49-F238E27FC236}">
                <a16:creationId xmlns:a16="http://schemas.microsoft.com/office/drawing/2014/main" id="{09C74572-FCB8-4F0C-B23A-F0E7A5D229AE}"/>
              </a:ext>
            </a:extLst>
          </p:cNvPr>
          <p:cNvSpPr/>
          <p:nvPr/>
        </p:nvSpPr>
        <p:spPr>
          <a:xfrm>
            <a:off x="4908329" y="5199883"/>
            <a:ext cx="6938229" cy="523220"/>
          </a:xfrm>
          <a:prstGeom prst="rect">
            <a:avLst/>
          </a:prstGeom>
          <a:solidFill>
            <a:srgbClr val="0085AD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Якою є сума кутів 3 і 5? Чому?</a:t>
            </a:r>
          </a:p>
        </p:txBody>
      </p:sp>
      <p:cxnSp>
        <p:nvCxnSpPr>
          <p:cNvPr id="22" name="Пряма сполучна лінія 21">
            <a:extLst>
              <a:ext uri="{FF2B5EF4-FFF2-40B4-BE49-F238E27FC236}">
                <a16:creationId xmlns:a16="http://schemas.microsoft.com/office/drawing/2014/main" id="{08437966-F952-4AE6-A3EC-55F87C888153}"/>
              </a:ext>
            </a:extLst>
          </p:cNvPr>
          <p:cNvCxnSpPr>
            <a:cxnSpLocks/>
          </p:cNvCxnSpPr>
          <p:nvPr/>
        </p:nvCxnSpPr>
        <p:spPr>
          <a:xfrm flipH="1">
            <a:off x="508001" y="5186232"/>
            <a:ext cx="3401847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 сполучна лінія 23">
            <a:extLst>
              <a:ext uri="{FF2B5EF4-FFF2-40B4-BE49-F238E27FC236}">
                <a16:creationId xmlns:a16="http://schemas.microsoft.com/office/drawing/2014/main" id="{ED4D4D4A-A572-47EC-95C3-7813DCE48BC0}"/>
              </a:ext>
            </a:extLst>
          </p:cNvPr>
          <p:cNvCxnSpPr>
            <a:cxnSpLocks/>
          </p:cNvCxnSpPr>
          <p:nvPr/>
        </p:nvCxnSpPr>
        <p:spPr>
          <a:xfrm flipH="1">
            <a:off x="798786" y="3501112"/>
            <a:ext cx="3594538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 сполучна лінія 24">
            <a:extLst>
              <a:ext uri="{FF2B5EF4-FFF2-40B4-BE49-F238E27FC236}">
                <a16:creationId xmlns:a16="http://schemas.microsoft.com/office/drawing/2014/main" id="{0E0D61E4-5EEA-4CC1-9901-6E13CE487140}"/>
              </a:ext>
            </a:extLst>
          </p:cNvPr>
          <p:cNvCxnSpPr>
            <a:cxnSpLocks/>
          </p:cNvCxnSpPr>
          <p:nvPr/>
        </p:nvCxnSpPr>
        <p:spPr>
          <a:xfrm flipH="1">
            <a:off x="987973" y="2753710"/>
            <a:ext cx="2596807" cy="3079531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D567D17-46F7-4FFD-BEDF-5ECF3D2E95E9}"/>
                  </a:ext>
                </a:extLst>
              </p:cNvPr>
              <p:cNvSpPr txBox="1"/>
              <p:nvPr/>
            </p:nvSpPr>
            <p:spPr>
              <a:xfrm>
                <a:off x="798786" y="2977892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uk-UA" sz="2000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D567D17-46F7-4FFD-BEDF-5ECF3D2E95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786" y="2977892"/>
                <a:ext cx="454975" cy="523220"/>
              </a:xfrm>
              <a:prstGeom prst="rect">
                <a:avLst/>
              </a:prstGeom>
              <a:blipFill>
                <a:blip r:embed="rId4"/>
                <a:stretch>
                  <a:fillRect r="-5405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DF464D7-E889-4D03-8088-13214C81CEA0}"/>
                  </a:ext>
                </a:extLst>
              </p:cNvPr>
              <p:cNvSpPr txBox="1"/>
              <p:nvPr/>
            </p:nvSpPr>
            <p:spPr>
              <a:xfrm>
                <a:off x="3577632" y="4663012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uk-UA" sz="2000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DF464D7-E889-4D03-8088-13214C81CE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7632" y="4663012"/>
                <a:ext cx="454975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5162AAD-619D-4E12-AFB9-3DF8C1304BA1}"/>
                  </a:ext>
                </a:extLst>
              </p:cNvPr>
              <p:cNvSpPr txBox="1"/>
              <p:nvPr/>
            </p:nvSpPr>
            <p:spPr>
              <a:xfrm>
                <a:off x="3137564" y="2309233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c</m:t>
                      </m:r>
                    </m:oMath>
                  </m:oMathPara>
                </a14:m>
                <a:endParaRPr lang="uk-UA" sz="2000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5162AAD-619D-4E12-AFB9-3DF8C1304B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7564" y="2309233"/>
                <a:ext cx="454975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A8EAB13-0E99-4996-BA06-5D397C9E18A9}"/>
                  </a:ext>
                </a:extLst>
              </p:cNvPr>
              <p:cNvSpPr txBox="1"/>
              <p:nvPr/>
            </p:nvSpPr>
            <p:spPr>
              <a:xfrm>
                <a:off x="2508664" y="2997931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uk-UA" sz="2000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A8EAB13-0E99-4996-BA06-5D397C9E18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8664" y="2997931"/>
                <a:ext cx="45497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3EB814D-1757-435F-B1BB-DC41A9401F6C}"/>
                  </a:ext>
                </a:extLst>
              </p:cNvPr>
              <p:cNvSpPr txBox="1"/>
              <p:nvPr/>
            </p:nvSpPr>
            <p:spPr>
              <a:xfrm>
                <a:off x="3223692" y="2996883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800" b="0" i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uk-UA" sz="2000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3EB814D-1757-435F-B1BB-DC41A9401F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3692" y="2996883"/>
                <a:ext cx="454975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FA06419-D36E-45DA-B768-F427BF7E1D59}"/>
                  </a:ext>
                </a:extLst>
              </p:cNvPr>
              <p:cNvSpPr txBox="1"/>
              <p:nvPr/>
            </p:nvSpPr>
            <p:spPr>
              <a:xfrm>
                <a:off x="2182349" y="3482205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800" b="0" i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uk-UA" sz="2000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FA06419-D36E-45DA-B768-F427BF7E1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2349" y="3482205"/>
                <a:ext cx="454975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D90A06A-A26B-44D4-8B62-B407930CBDEE}"/>
                  </a:ext>
                </a:extLst>
              </p:cNvPr>
              <p:cNvSpPr txBox="1"/>
              <p:nvPr/>
            </p:nvSpPr>
            <p:spPr>
              <a:xfrm>
                <a:off x="2876459" y="3482205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800" b="0" i="0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uk-UA" sz="2000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7D90A06A-A26B-44D4-8B62-B407930CBD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459" y="3482205"/>
                <a:ext cx="45497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70A2A44-EB15-4C79-B031-F975005A51EF}"/>
                  </a:ext>
                </a:extLst>
              </p:cNvPr>
              <p:cNvSpPr txBox="1"/>
              <p:nvPr/>
            </p:nvSpPr>
            <p:spPr>
              <a:xfrm>
                <a:off x="1167348" y="4677711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800" b="0" i="0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uk-UA" sz="2000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70A2A44-EB15-4C79-B031-F975005A51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7348" y="4677711"/>
                <a:ext cx="454975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4993898-009C-4667-B821-5A9AC7E7CACC}"/>
                  </a:ext>
                </a:extLst>
              </p:cNvPr>
              <p:cNvSpPr txBox="1"/>
              <p:nvPr/>
            </p:nvSpPr>
            <p:spPr>
              <a:xfrm>
                <a:off x="1799107" y="4676663"/>
                <a:ext cx="8116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800" b="0" i="0" smtClean="0">
                          <a:latin typeface="Cambria Math" panose="02040503050406030204" pitchFamily="18" charset="0"/>
                        </a:rPr>
                        <m:t>50</m:t>
                      </m:r>
                      <m:r>
                        <a:rPr lang="uk-UA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uk-UA" sz="2000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4993898-009C-4667-B821-5A9AC7E7CA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9107" y="4676663"/>
                <a:ext cx="811690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B17BEAB-3FD5-43DA-A30A-E83C06032678}"/>
                  </a:ext>
                </a:extLst>
              </p:cNvPr>
              <p:cNvSpPr txBox="1"/>
              <p:nvPr/>
            </p:nvSpPr>
            <p:spPr>
              <a:xfrm>
                <a:off x="832272" y="5148335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800" b="0" i="0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uk-UA" sz="2000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DB17BEAB-3FD5-43DA-A30A-E83C060326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272" y="5148335"/>
                <a:ext cx="454975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D6C92A9-D4D8-4B88-BC70-A5C231B96877}"/>
                  </a:ext>
                </a:extLst>
              </p:cNvPr>
              <p:cNvSpPr txBox="1"/>
              <p:nvPr/>
            </p:nvSpPr>
            <p:spPr>
              <a:xfrm>
                <a:off x="1526382" y="5148335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800" b="0" i="0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uk-UA" sz="2000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D6C92A9-D4D8-4B88-BC70-A5C231B968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6382" y="5148335"/>
                <a:ext cx="454975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6212965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BDBB"/>
                                      </p:to>
                                    </p:animClr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BDBB"/>
                                      </p:to>
                                    </p:animClr>
                                    <p:set>
                                      <p:cBhvr>
                                        <p:cTn id="96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BDBB"/>
                                      </p:to>
                                    </p:animClr>
                                    <p:set>
                                      <p:cBhvr>
                                        <p:cTn id="105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36" grpId="0" animBg="1"/>
      <p:bldP spid="37" grpId="0" animBg="1"/>
      <p:bldP spid="38" grpId="0" animBg="1"/>
      <p:bldP spid="39" grpId="0" animBg="1"/>
      <p:bldP spid="35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 Light" panose="020B00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111" y="39339"/>
            <a:ext cx="11556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solidFill>
                  <a:schemeClr val="bg1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dirty="0">
              <a:solidFill>
                <a:schemeClr val="bg1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BC9140-E395-435D-A852-213A1317C46C}"/>
              </a:ext>
            </a:extLst>
          </p:cNvPr>
          <p:cNvSpPr txBox="1"/>
          <p:nvPr/>
        </p:nvSpPr>
        <p:spPr>
          <a:xfrm>
            <a:off x="798495" y="853644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>
                <a:solidFill>
                  <a:srgbClr val="404D56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uk-UA" sz="4000" kern="1200" dirty="0">
              <a:solidFill>
                <a:srgbClr val="404D56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Рисунок 10" descr="Зображення, що містить колесо&#10;&#10;Автоматично згенерований опис">
            <a:extLst>
              <a:ext uri="{FF2B5EF4-FFF2-40B4-BE49-F238E27FC236}">
                <a16:creationId xmlns:a16="http://schemas.microsoft.com/office/drawing/2014/main" id="{E9F02244-0F28-48FC-BE09-347456BF98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01" y="842143"/>
            <a:ext cx="807127" cy="8071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/>
              <p:nvPr/>
            </p:nvSpPr>
            <p:spPr>
              <a:xfrm>
                <a:off x="5812221" y="2965038"/>
                <a:ext cx="6379778" cy="1136300"/>
              </a:xfrm>
              <a:prstGeom prst="rect">
                <a:avLst/>
              </a:prstGeom>
              <a:solidFill>
                <a:srgbClr val="404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На рисунку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∥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n</m:t>
                    </m:r>
                  </m:oMath>
                </a14:m>
                <a:r>
                  <a:rPr lang="uk-UA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</m:oMath>
                </a14:m>
                <a:r>
                  <a:rPr lang="en-US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– січна. Знайдіть </a:t>
                </a:r>
                <a14:m>
                  <m:oMath xmlns:m="http://schemas.openxmlformats.org/officeDocument/2006/math">
                    <m:r>
                      <a:rPr lang="uk-UA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∠1, ∠2, ∠3</m:t>
                    </m:r>
                  </m:oMath>
                </a14:m>
                <a:endParaRPr lang="uk-UA" sz="2800" dirty="0"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2221" y="2965038"/>
                <a:ext cx="6379778" cy="11363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Пряма сполучна лінія 19">
            <a:extLst>
              <a:ext uri="{FF2B5EF4-FFF2-40B4-BE49-F238E27FC236}">
                <a16:creationId xmlns:a16="http://schemas.microsoft.com/office/drawing/2014/main" id="{967B8124-E5B2-421B-A78B-68092EDFE9BB}"/>
              </a:ext>
            </a:extLst>
          </p:cNvPr>
          <p:cNvCxnSpPr>
            <a:cxnSpLocks/>
          </p:cNvCxnSpPr>
          <p:nvPr/>
        </p:nvCxnSpPr>
        <p:spPr>
          <a:xfrm flipH="1">
            <a:off x="681015" y="4911768"/>
            <a:ext cx="3401847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 сполучна лінія 21">
            <a:extLst>
              <a:ext uri="{FF2B5EF4-FFF2-40B4-BE49-F238E27FC236}">
                <a16:creationId xmlns:a16="http://schemas.microsoft.com/office/drawing/2014/main" id="{80094FDF-EED2-4156-A29E-D178F2779DDB}"/>
              </a:ext>
            </a:extLst>
          </p:cNvPr>
          <p:cNvCxnSpPr>
            <a:cxnSpLocks/>
          </p:cNvCxnSpPr>
          <p:nvPr/>
        </p:nvCxnSpPr>
        <p:spPr>
          <a:xfrm flipH="1">
            <a:off x="971800" y="3226648"/>
            <a:ext cx="3594538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 сполучна лінія 22">
            <a:extLst>
              <a:ext uri="{FF2B5EF4-FFF2-40B4-BE49-F238E27FC236}">
                <a16:creationId xmlns:a16="http://schemas.microsoft.com/office/drawing/2014/main" id="{CAD67394-C4BB-4DA7-9EFD-09DFC53589C5}"/>
              </a:ext>
            </a:extLst>
          </p:cNvPr>
          <p:cNvCxnSpPr>
            <a:cxnSpLocks/>
          </p:cNvCxnSpPr>
          <p:nvPr/>
        </p:nvCxnSpPr>
        <p:spPr>
          <a:xfrm flipH="1">
            <a:off x="1160988" y="2405674"/>
            <a:ext cx="1622823" cy="3153103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388AD52-D1B5-4C3D-9CF8-2AF78AD0D20F}"/>
                  </a:ext>
                </a:extLst>
              </p:cNvPr>
              <p:cNvSpPr txBox="1"/>
              <p:nvPr/>
            </p:nvSpPr>
            <p:spPr>
              <a:xfrm>
                <a:off x="971800" y="2703428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uk-UA" sz="2000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388AD52-D1B5-4C3D-9CF8-2AF78AD0D2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800" y="2703428"/>
                <a:ext cx="454975" cy="523220"/>
              </a:xfrm>
              <a:prstGeom prst="rect">
                <a:avLst/>
              </a:prstGeom>
              <a:blipFill>
                <a:blip r:embed="rId5"/>
                <a:stretch>
                  <a:fillRect r="-2703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AC6E2C9-D0BA-4826-99C3-CAD943B20A1F}"/>
                  </a:ext>
                </a:extLst>
              </p:cNvPr>
              <p:cNvSpPr txBox="1"/>
              <p:nvPr/>
            </p:nvSpPr>
            <p:spPr>
              <a:xfrm>
                <a:off x="3750646" y="4388548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uk-UA" sz="2000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AC6E2C9-D0BA-4826-99C3-CAD943B20A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0646" y="4388548"/>
                <a:ext cx="454975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E03B201-E302-48A4-8CD5-602688FAE132}"/>
                  </a:ext>
                </a:extLst>
              </p:cNvPr>
              <p:cNvSpPr txBox="1"/>
              <p:nvPr/>
            </p:nvSpPr>
            <p:spPr>
              <a:xfrm>
                <a:off x="2314094" y="2014649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c</m:t>
                      </m:r>
                    </m:oMath>
                  </m:oMathPara>
                </a14:m>
                <a:endParaRPr lang="uk-UA" sz="2000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E03B201-E302-48A4-8CD5-602688FAE1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094" y="2014649"/>
                <a:ext cx="454975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9BC4496-D9DC-4286-BD9B-33470A36E4B5}"/>
                  </a:ext>
                </a:extLst>
              </p:cNvPr>
              <p:cNvSpPr txBox="1"/>
              <p:nvPr/>
            </p:nvSpPr>
            <p:spPr>
              <a:xfrm>
                <a:off x="1726771" y="3207741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uk-UA" sz="2000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9BC4496-D9DC-4286-BD9B-33470A36E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6771" y="3207741"/>
                <a:ext cx="454975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40879FB-740A-4893-BE15-0DBFE9F8DD0F}"/>
                  </a:ext>
                </a:extLst>
              </p:cNvPr>
              <p:cNvSpPr txBox="1"/>
              <p:nvPr/>
            </p:nvSpPr>
            <p:spPr>
              <a:xfrm>
                <a:off x="1925270" y="2703428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800" b="0" i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uk-UA" sz="2000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40879FB-740A-4893-BE15-0DBFE9F8DD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5270" y="2703428"/>
                <a:ext cx="454975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F9829FF-3405-44CE-8F20-533D2B01A4ED}"/>
                  </a:ext>
                </a:extLst>
              </p:cNvPr>
              <p:cNvSpPr txBox="1"/>
              <p:nvPr/>
            </p:nvSpPr>
            <p:spPr>
              <a:xfrm>
                <a:off x="2322095" y="3195456"/>
                <a:ext cx="45497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800" b="0" i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uk-UA" sz="2000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F9829FF-3405-44CE-8F20-533D2B01A4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2095" y="3195456"/>
                <a:ext cx="454975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81899BD-5CD0-4A94-BF76-B87CC9823825}"/>
                  </a:ext>
                </a:extLst>
              </p:cNvPr>
              <p:cNvSpPr txBox="1"/>
              <p:nvPr/>
            </p:nvSpPr>
            <p:spPr>
              <a:xfrm>
                <a:off x="565664" y="4911769"/>
                <a:ext cx="8116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800" b="0" i="0" smtClean="0">
                          <a:latin typeface="Cambria Math" panose="02040503050406030204" pitchFamily="18" charset="0"/>
                        </a:rPr>
                        <m:t>50</m:t>
                      </m:r>
                      <m:r>
                        <a:rPr lang="uk-UA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uk-UA" sz="2000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81899BD-5CD0-4A94-BF76-B87CC98238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664" y="4911769"/>
                <a:ext cx="811690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277507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7037E-6 L -1.25E-6 -0.12778 " pathEditMode="relative" rAng="0" ptsTypes="AA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38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" grpId="0" animBg="1"/>
      <p:bldP spid="6" grpId="1" animBg="1"/>
      <p:bldP spid="24" grpId="0"/>
      <p:bldP spid="25" grpId="0"/>
      <p:bldP spid="27" grpId="0"/>
      <p:bldP spid="28" grpId="0"/>
      <p:bldP spid="30" grpId="0"/>
      <p:bldP spid="35" grpId="0"/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 Light" panose="020B00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111" y="39339"/>
            <a:ext cx="11556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solidFill>
                  <a:schemeClr val="bg1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dirty="0">
              <a:solidFill>
                <a:schemeClr val="bg1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BC9140-E395-435D-A852-213A1317C46C}"/>
              </a:ext>
            </a:extLst>
          </p:cNvPr>
          <p:cNvSpPr txBox="1"/>
          <p:nvPr/>
        </p:nvSpPr>
        <p:spPr>
          <a:xfrm>
            <a:off x="798495" y="853644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404D56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uk-UA" sz="4000" kern="1200" dirty="0">
              <a:solidFill>
                <a:srgbClr val="404D56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Рисунок 10" descr="Зображення, що містить колесо&#10;&#10;Автоматично згенерований опис">
            <a:extLst>
              <a:ext uri="{FF2B5EF4-FFF2-40B4-BE49-F238E27FC236}">
                <a16:creationId xmlns:a16="http://schemas.microsoft.com/office/drawing/2014/main" id="{E9F02244-0F28-48FC-BE09-347456BF98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01" y="842143"/>
            <a:ext cx="807127" cy="807127"/>
          </a:xfrm>
          <a:prstGeom prst="rect">
            <a:avLst/>
          </a:prstGeom>
        </p:spPr>
      </p:pic>
      <p:cxnSp>
        <p:nvCxnSpPr>
          <p:cNvPr id="25" name="Пряма сполучна лінія 24">
            <a:extLst>
              <a:ext uri="{FF2B5EF4-FFF2-40B4-BE49-F238E27FC236}">
                <a16:creationId xmlns:a16="http://schemas.microsoft.com/office/drawing/2014/main" id="{EBD878AE-605D-474F-A5F2-F48DD1E1FD62}"/>
              </a:ext>
            </a:extLst>
          </p:cNvPr>
          <p:cNvCxnSpPr>
            <a:cxnSpLocks/>
          </p:cNvCxnSpPr>
          <p:nvPr/>
        </p:nvCxnSpPr>
        <p:spPr>
          <a:xfrm flipH="1" flipV="1">
            <a:off x="604993" y="3910826"/>
            <a:ext cx="4135172" cy="647601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 сполучна лінія 25">
            <a:extLst>
              <a:ext uri="{FF2B5EF4-FFF2-40B4-BE49-F238E27FC236}">
                <a16:creationId xmlns:a16="http://schemas.microsoft.com/office/drawing/2014/main" id="{4AF73990-5875-40B4-9405-3EF0A9FF5593}"/>
              </a:ext>
            </a:extLst>
          </p:cNvPr>
          <p:cNvCxnSpPr>
            <a:cxnSpLocks/>
          </p:cNvCxnSpPr>
          <p:nvPr/>
        </p:nvCxnSpPr>
        <p:spPr>
          <a:xfrm flipV="1">
            <a:off x="162101" y="2399191"/>
            <a:ext cx="3084448" cy="2542759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288ACD2-57BD-41AF-95A6-13B127229FFD}"/>
                  </a:ext>
                </a:extLst>
              </p:cNvPr>
              <p:cNvSpPr txBox="1"/>
              <p:nvPr/>
            </p:nvSpPr>
            <p:spPr>
              <a:xfrm>
                <a:off x="480186" y="3936080"/>
                <a:ext cx="6337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400" b="0" i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uk-UA" sz="2400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288ACD2-57BD-41AF-95A6-13B127229F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186" y="3936080"/>
                <a:ext cx="633731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7717861-EB20-41C8-AEAF-FB1B8AE9C625}"/>
                  </a:ext>
                </a:extLst>
              </p:cNvPr>
              <p:cNvSpPr txBox="1"/>
              <p:nvPr/>
            </p:nvSpPr>
            <p:spPr>
              <a:xfrm>
                <a:off x="914867" y="3506081"/>
                <a:ext cx="5846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400" b="0" i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uk-UA" sz="2400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7717861-EB20-41C8-AEAF-FB1B8AE9C6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867" y="3506081"/>
                <a:ext cx="584613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33EBDFB-DBE8-45FF-8485-B22929936280}"/>
                  </a:ext>
                </a:extLst>
              </p:cNvPr>
              <p:cNvSpPr txBox="1"/>
              <p:nvPr/>
            </p:nvSpPr>
            <p:spPr>
              <a:xfrm>
                <a:off x="1502564" y="3640162"/>
                <a:ext cx="7496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47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uk-UA" sz="2400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33EBDFB-DBE8-45FF-8485-B229299362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564" y="3640162"/>
                <a:ext cx="749682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8B270A4-127E-4453-9244-18F50E94DF05}"/>
                  </a:ext>
                </a:extLst>
              </p:cNvPr>
              <p:cNvSpPr txBox="1"/>
              <p:nvPr/>
            </p:nvSpPr>
            <p:spPr>
              <a:xfrm>
                <a:off x="2729316" y="2052775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uk-UA" sz="2000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8B270A4-127E-4453-9244-18F50E94DF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9316" y="2052775"/>
                <a:ext cx="454975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93FAFC4-0BAF-40F8-BD5F-9E15FA6561E0}"/>
                  </a:ext>
                </a:extLst>
              </p:cNvPr>
              <p:cNvSpPr txBox="1"/>
              <p:nvPr/>
            </p:nvSpPr>
            <p:spPr>
              <a:xfrm>
                <a:off x="1711825" y="5718056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uk-UA" sz="2000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93FAFC4-0BAF-40F8-BD5F-9E15FA6561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1825" y="5718056"/>
                <a:ext cx="454975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C1BC499-E1E0-46D3-A4DF-F834C8F19985}"/>
                  </a:ext>
                </a:extLst>
              </p:cNvPr>
              <p:cNvSpPr txBox="1"/>
              <p:nvPr/>
            </p:nvSpPr>
            <p:spPr>
              <a:xfrm>
                <a:off x="1083209" y="4083329"/>
                <a:ext cx="5519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uk-UA" sz="2400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C1BC499-E1E0-46D3-A4DF-F834C8F199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209" y="4083329"/>
                <a:ext cx="551910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9A9A5CF-BD63-40C5-A1AA-5ED0EEFB2E3D}"/>
                  </a:ext>
                </a:extLst>
              </p:cNvPr>
              <p:cNvSpPr txBox="1"/>
              <p:nvPr/>
            </p:nvSpPr>
            <p:spPr>
              <a:xfrm>
                <a:off x="2670124" y="4301463"/>
                <a:ext cx="6337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uk-UA" sz="2400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9A9A5CF-BD63-40C5-A1AA-5ED0EEFB2E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0124" y="4301463"/>
                <a:ext cx="633731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5FAD1AB-8EFC-433A-9398-1BEDE1E86B8F}"/>
                  </a:ext>
                </a:extLst>
              </p:cNvPr>
              <p:cNvSpPr txBox="1"/>
              <p:nvPr/>
            </p:nvSpPr>
            <p:spPr>
              <a:xfrm>
                <a:off x="2996470" y="3831163"/>
                <a:ext cx="6337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uk-UA" sz="2400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5FAD1AB-8EFC-433A-9398-1BEDE1E86B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470" y="3831163"/>
                <a:ext cx="633731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EE9B735-165C-4C2F-823A-8FDC56334C32}"/>
                  </a:ext>
                </a:extLst>
              </p:cNvPr>
              <p:cNvSpPr txBox="1"/>
              <p:nvPr/>
            </p:nvSpPr>
            <p:spPr>
              <a:xfrm>
                <a:off x="3667309" y="4003793"/>
                <a:ext cx="6337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uk-UA" sz="2400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EE9B735-165C-4C2F-823A-8FDC56334C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7309" y="4003793"/>
                <a:ext cx="633731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F66DF90-53B6-40FE-A179-DAE34EE510DF}"/>
                  </a:ext>
                </a:extLst>
              </p:cNvPr>
              <p:cNvSpPr txBox="1"/>
              <p:nvPr/>
            </p:nvSpPr>
            <p:spPr>
              <a:xfrm>
                <a:off x="3257463" y="4443122"/>
                <a:ext cx="6337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uk-UA" sz="2400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F66DF90-53B6-40FE-A179-DAE34EE51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7463" y="4443122"/>
                <a:ext cx="633731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Прямокутник 54">
                <a:extLst>
                  <a:ext uri="{FF2B5EF4-FFF2-40B4-BE49-F238E27FC236}">
                    <a16:creationId xmlns:a16="http://schemas.microsoft.com/office/drawing/2014/main" id="{72CA1F2B-2631-44E9-9522-1740C1234BEA}"/>
                  </a:ext>
                </a:extLst>
              </p:cNvPr>
              <p:cNvSpPr/>
              <p:nvPr/>
            </p:nvSpPr>
            <p:spPr>
              <a:xfrm>
                <a:off x="5812221" y="3807080"/>
                <a:ext cx="3153103" cy="734558"/>
              </a:xfrm>
              <a:prstGeom prst="rect">
                <a:avLst/>
              </a:prstGeom>
              <a:solidFill>
                <a:srgbClr val="404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uk-UA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1)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153°</m:t>
                    </m:r>
                  </m:oMath>
                </a14:m>
                <a:endParaRPr lang="uk-UA" sz="2800" dirty="0"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Прямокутник 54">
                <a:extLst>
                  <a:ext uri="{FF2B5EF4-FFF2-40B4-BE49-F238E27FC236}">
                    <a16:creationId xmlns:a16="http://schemas.microsoft.com/office/drawing/2014/main" id="{72CA1F2B-2631-44E9-9522-1740C1234B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2221" y="3807080"/>
                <a:ext cx="3153103" cy="734558"/>
              </a:xfrm>
              <a:prstGeom prst="rect">
                <a:avLst/>
              </a:prstGeom>
              <a:blipFill>
                <a:blip r:embed="rId14"/>
                <a:stretch>
                  <a:fillRect l="-4000" b="-103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Прямокутник 55">
                <a:extLst>
                  <a:ext uri="{FF2B5EF4-FFF2-40B4-BE49-F238E27FC236}">
                    <a16:creationId xmlns:a16="http://schemas.microsoft.com/office/drawing/2014/main" id="{737F6879-8F2C-441A-888A-EA3A4C5D92A1}"/>
                  </a:ext>
                </a:extLst>
              </p:cNvPr>
              <p:cNvSpPr/>
              <p:nvPr/>
            </p:nvSpPr>
            <p:spPr>
              <a:xfrm>
                <a:off x="5812220" y="4707366"/>
                <a:ext cx="3153103" cy="734558"/>
              </a:xfrm>
              <a:prstGeom prst="rect">
                <a:avLst/>
              </a:prstGeom>
              <a:solidFill>
                <a:srgbClr val="404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r>
                  <a:rPr lang="uk-UA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133°</m:t>
                    </m:r>
                  </m:oMath>
                </a14:m>
                <a:endParaRPr lang="uk-UA" sz="2800" dirty="0"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6" name="Прямокутник 55">
                <a:extLst>
                  <a:ext uri="{FF2B5EF4-FFF2-40B4-BE49-F238E27FC236}">
                    <a16:creationId xmlns:a16="http://schemas.microsoft.com/office/drawing/2014/main" id="{737F6879-8F2C-441A-888A-EA3A4C5D92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2220" y="4707366"/>
                <a:ext cx="3153103" cy="734558"/>
              </a:xfrm>
              <a:prstGeom prst="rect">
                <a:avLst/>
              </a:prstGeom>
              <a:blipFill>
                <a:blip r:embed="rId15"/>
                <a:stretch>
                  <a:fillRect l="-4000" b="-84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Прямокутник 56">
                <a:extLst>
                  <a:ext uri="{FF2B5EF4-FFF2-40B4-BE49-F238E27FC236}">
                    <a16:creationId xmlns:a16="http://schemas.microsoft.com/office/drawing/2014/main" id="{8C59749D-34C9-4FDA-8CE2-773DD55890E6}"/>
                  </a:ext>
                </a:extLst>
              </p:cNvPr>
              <p:cNvSpPr/>
              <p:nvPr/>
            </p:nvSpPr>
            <p:spPr>
              <a:xfrm>
                <a:off x="5812220" y="5607652"/>
                <a:ext cx="3153103" cy="734558"/>
              </a:xfrm>
              <a:prstGeom prst="rect">
                <a:avLst/>
              </a:prstGeom>
              <a:solidFill>
                <a:srgbClr val="404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r>
                  <a:rPr lang="uk-UA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143°</m:t>
                    </m:r>
                  </m:oMath>
                </a14:m>
                <a:endParaRPr lang="uk-UA" sz="2800" dirty="0"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Прямокутник 56">
                <a:extLst>
                  <a:ext uri="{FF2B5EF4-FFF2-40B4-BE49-F238E27FC236}">
                    <a16:creationId xmlns:a16="http://schemas.microsoft.com/office/drawing/2014/main" id="{8C59749D-34C9-4FDA-8CE2-773DD55890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2220" y="5607652"/>
                <a:ext cx="3153103" cy="734558"/>
              </a:xfrm>
              <a:prstGeom prst="rect">
                <a:avLst/>
              </a:prstGeom>
              <a:blipFill>
                <a:blip r:embed="rId16"/>
                <a:stretch>
                  <a:fillRect l="-4000" b="-847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/>
              <p:nvPr/>
            </p:nvSpPr>
            <p:spPr>
              <a:xfrm>
                <a:off x="5812221" y="1152049"/>
                <a:ext cx="6379779" cy="2402707"/>
              </a:xfrm>
              <a:prstGeom prst="rect">
                <a:avLst/>
              </a:prstGeom>
              <a:solidFill>
                <a:srgbClr val="404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Один з кутів, що утворився при перетині двох паралельних прямих січною, дорівнює </a:t>
                </a:r>
                <a14:m>
                  <m:oMath xmlns:m="http://schemas.openxmlformats.org/officeDocument/2006/math">
                    <m:r>
                      <a:rPr lang="uk-UA" sz="28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47</m:t>
                    </m:r>
                    <m:r>
                      <a:rPr lang="uk-UA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°</m:t>
                    </m:r>
                  </m:oMath>
                </a14:m>
                <a:r>
                  <a:rPr lang="uk-UA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Чи може один з решти семи кутів дорівнювати:</a:t>
                </a:r>
              </a:p>
            </p:txBody>
          </p:sp>
        </mc:Choice>
        <mc:Fallback xmlns="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2221" y="1152049"/>
                <a:ext cx="6379779" cy="2402707"/>
              </a:xfrm>
              <a:prstGeom prst="rect">
                <a:avLst/>
              </a:prstGeom>
              <a:blipFill>
                <a:blip r:embed="rId17"/>
                <a:stretch>
                  <a:fillRect l="-198" r="-11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392BA1A-DD5E-4481-B365-E50C9AA0C384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6" r="2308"/>
          <a:stretch/>
        </p:blipFill>
        <p:spPr>
          <a:xfrm>
            <a:off x="0" y="2681115"/>
            <a:ext cx="5034455" cy="3726748"/>
          </a:xfrm>
          <a:prstGeom prst="rect">
            <a:avLst/>
          </a:prstGeom>
        </p:spPr>
      </p:pic>
      <p:cxnSp>
        <p:nvCxnSpPr>
          <p:cNvPr id="34" name="Пряма сполучна лінія 33">
            <a:extLst>
              <a:ext uri="{FF2B5EF4-FFF2-40B4-BE49-F238E27FC236}">
                <a16:creationId xmlns:a16="http://schemas.microsoft.com/office/drawing/2014/main" id="{C782CA6C-0FF2-4E6D-85BC-603FBDEA7B2C}"/>
              </a:ext>
            </a:extLst>
          </p:cNvPr>
          <p:cNvCxnSpPr>
            <a:cxnSpLocks/>
          </p:cNvCxnSpPr>
          <p:nvPr/>
        </p:nvCxnSpPr>
        <p:spPr>
          <a:xfrm flipV="1">
            <a:off x="1722739" y="3270258"/>
            <a:ext cx="3084448" cy="2542759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480DCB2-8097-4069-9D04-F8AC2AC5F95B}"/>
                  </a:ext>
                </a:extLst>
              </p:cNvPr>
              <p:cNvSpPr txBox="1"/>
              <p:nvPr/>
            </p:nvSpPr>
            <p:spPr>
              <a:xfrm>
                <a:off x="4661022" y="4129127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c</m:t>
                      </m:r>
                    </m:oMath>
                  </m:oMathPara>
                </a14:m>
                <a:endParaRPr lang="uk-UA" sz="2000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480DCB2-8097-4069-9D04-F8AC2AC5F9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1022" y="4129127"/>
                <a:ext cx="454975" cy="46166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9723263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29" grpId="0"/>
      <p:bldP spid="30" grpId="0"/>
      <p:bldP spid="31" grpId="0"/>
      <p:bldP spid="32" grpId="0"/>
      <p:bldP spid="33" grpId="0"/>
      <p:bldP spid="38" grpId="0"/>
      <p:bldP spid="39" grpId="0"/>
      <p:bldP spid="40" grpId="0"/>
      <p:bldP spid="41" grpId="0"/>
      <p:bldP spid="42" grpId="0"/>
      <p:bldP spid="55" grpId="0" animBg="1"/>
      <p:bldP spid="56" grpId="0" animBg="1"/>
      <p:bldP spid="57" grpId="0" animBg="1"/>
      <p:bldP spid="6" grpId="0" animBg="1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 Light" panose="020B00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111" y="39339"/>
            <a:ext cx="11556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solidFill>
                  <a:schemeClr val="bg1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dirty="0">
              <a:solidFill>
                <a:schemeClr val="bg1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BC9140-E395-435D-A852-213A1317C46C}"/>
              </a:ext>
            </a:extLst>
          </p:cNvPr>
          <p:cNvSpPr txBox="1"/>
          <p:nvPr/>
        </p:nvSpPr>
        <p:spPr>
          <a:xfrm>
            <a:off x="798495" y="853644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>
                <a:solidFill>
                  <a:srgbClr val="404D56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uk-UA" sz="4000" kern="1200" dirty="0">
              <a:solidFill>
                <a:srgbClr val="404D56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/>
              <p:nvPr/>
            </p:nvSpPr>
            <p:spPr>
              <a:xfrm>
                <a:off x="6474372" y="4014715"/>
                <a:ext cx="5717628" cy="1177395"/>
              </a:xfrm>
              <a:prstGeom prst="rect">
                <a:avLst/>
              </a:prstGeom>
              <a:solidFill>
                <a:srgbClr val="404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Відомо, що </a:t>
                </a:r>
                <a14:m>
                  <m:oMath xmlns:m="http://schemas.openxmlformats.org/officeDocument/2006/math">
                    <m:r>
                      <a:rPr lang="uk-UA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∠3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=∠</m:t>
                    </m:r>
                    <m:r>
                      <a:rPr lang="uk-UA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4</m:t>
                    </m:r>
                  </m:oMath>
                </a14:m>
                <a:r>
                  <a:rPr lang="uk-UA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ctr"/>
                <a:r>
                  <a:rPr lang="uk-UA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Доведіть, що </a:t>
                </a:r>
                <a14:m>
                  <m:oMath xmlns:m="http://schemas.openxmlformats.org/officeDocument/2006/math">
                    <m:r>
                      <a:rPr lang="uk-UA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∠1+∠2=180°</m:t>
                    </m:r>
                  </m:oMath>
                </a14:m>
                <a:endParaRPr lang="uk-UA" sz="2800" dirty="0">
                  <a:latin typeface="Aptos Light" panose="020B000402020202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4372" y="4014715"/>
                <a:ext cx="5717628" cy="1177395"/>
              </a:xfrm>
              <a:prstGeom prst="rect">
                <a:avLst/>
              </a:prstGeom>
              <a:blipFill>
                <a:blip r:embed="rId3"/>
                <a:stretch>
                  <a:fillRect b="-64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 descr="Зображення, що містить колесо&#10;&#10;Автоматично згенерований опис">
            <a:extLst>
              <a:ext uri="{FF2B5EF4-FFF2-40B4-BE49-F238E27FC236}">
                <a16:creationId xmlns:a16="http://schemas.microsoft.com/office/drawing/2014/main" id="{E9F02244-0F28-48FC-BE09-347456BF98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01" y="842143"/>
            <a:ext cx="807127" cy="807127"/>
          </a:xfrm>
          <a:prstGeom prst="rect">
            <a:avLst/>
          </a:prstGeom>
        </p:spPr>
      </p:pic>
      <p:cxnSp>
        <p:nvCxnSpPr>
          <p:cNvPr id="22" name="Пряма сполучна лінія 21">
            <a:extLst>
              <a:ext uri="{FF2B5EF4-FFF2-40B4-BE49-F238E27FC236}">
                <a16:creationId xmlns:a16="http://schemas.microsoft.com/office/drawing/2014/main" id="{3873EEC0-28ED-4917-9D9A-5A65892ABCE7}"/>
              </a:ext>
            </a:extLst>
          </p:cNvPr>
          <p:cNvCxnSpPr>
            <a:cxnSpLocks/>
          </p:cNvCxnSpPr>
          <p:nvPr/>
        </p:nvCxnSpPr>
        <p:spPr>
          <a:xfrm flipH="1">
            <a:off x="463334" y="5438294"/>
            <a:ext cx="4665890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CF19BC1-E71C-44BD-BC27-8710A1132856}"/>
                  </a:ext>
                </a:extLst>
              </p:cNvPr>
              <p:cNvSpPr txBox="1"/>
              <p:nvPr/>
            </p:nvSpPr>
            <p:spPr>
              <a:xfrm>
                <a:off x="4674249" y="5490493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n</m:t>
                      </m:r>
                    </m:oMath>
                  </m:oMathPara>
                </a14:m>
                <a:endParaRPr lang="uk-UA" sz="2000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CF19BC1-E71C-44BD-BC27-8710A11328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249" y="5490493"/>
                <a:ext cx="454975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Пряма сполучна лінія 16">
            <a:extLst>
              <a:ext uri="{FF2B5EF4-FFF2-40B4-BE49-F238E27FC236}">
                <a16:creationId xmlns:a16="http://schemas.microsoft.com/office/drawing/2014/main" id="{2FC9BF77-9049-47C1-8C28-E5B5EFF80476}"/>
              </a:ext>
            </a:extLst>
          </p:cNvPr>
          <p:cNvCxnSpPr>
            <a:cxnSpLocks/>
          </p:cNvCxnSpPr>
          <p:nvPr/>
        </p:nvCxnSpPr>
        <p:spPr>
          <a:xfrm flipH="1">
            <a:off x="463333" y="3204846"/>
            <a:ext cx="4665891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 сполучна лінія 17">
            <a:extLst>
              <a:ext uri="{FF2B5EF4-FFF2-40B4-BE49-F238E27FC236}">
                <a16:creationId xmlns:a16="http://schemas.microsoft.com/office/drawing/2014/main" id="{3113BDFA-62BE-470F-93FD-857A0C530FCB}"/>
              </a:ext>
            </a:extLst>
          </p:cNvPr>
          <p:cNvCxnSpPr>
            <a:cxnSpLocks/>
          </p:cNvCxnSpPr>
          <p:nvPr/>
        </p:nvCxnSpPr>
        <p:spPr>
          <a:xfrm>
            <a:off x="1103586" y="2417379"/>
            <a:ext cx="1198180" cy="3586977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 сполучна лінія 24">
            <a:extLst>
              <a:ext uri="{FF2B5EF4-FFF2-40B4-BE49-F238E27FC236}">
                <a16:creationId xmlns:a16="http://schemas.microsoft.com/office/drawing/2014/main" id="{C76EE394-38DC-4B71-9086-5D4E5B2F4C75}"/>
              </a:ext>
            </a:extLst>
          </p:cNvPr>
          <p:cNvCxnSpPr>
            <a:cxnSpLocks/>
          </p:cNvCxnSpPr>
          <p:nvPr/>
        </p:nvCxnSpPr>
        <p:spPr>
          <a:xfrm flipH="1">
            <a:off x="3531477" y="2417379"/>
            <a:ext cx="378371" cy="3498823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CC4CEE8-5592-4126-971F-0F61E05394C6}"/>
                  </a:ext>
                </a:extLst>
              </p:cNvPr>
              <p:cNvSpPr txBox="1"/>
              <p:nvPr/>
            </p:nvSpPr>
            <p:spPr>
              <a:xfrm>
                <a:off x="4674248" y="2743181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uk-UA" sz="2000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CC4CEE8-5592-4126-971F-0F61E05394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248" y="2743181"/>
                <a:ext cx="454975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111EB87-974B-48B5-BD77-288BC445893A}"/>
                  </a:ext>
                </a:extLst>
              </p:cNvPr>
              <p:cNvSpPr txBox="1"/>
              <p:nvPr/>
            </p:nvSpPr>
            <p:spPr>
              <a:xfrm>
                <a:off x="577490" y="2278143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uk-UA" sz="2000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111EB87-974B-48B5-BD77-288BC44589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490" y="2278143"/>
                <a:ext cx="454975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BBFB814-00E4-4CC1-AA60-A3A289C1F031}"/>
                  </a:ext>
                </a:extLst>
              </p:cNvPr>
              <p:cNvSpPr txBox="1"/>
              <p:nvPr/>
            </p:nvSpPr>
            <p:spPr>
              <a:xfrm>
                <a:off x="3433853" y="2088582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b</m:t>
                      </m:r>
                    </m:oMath>
                  </m:oMathPara>
                </a14:m>
                <a:endParaRPr lang="uk-UA" sz="2000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BBFB814-00E4-4CC1-AA60-A3A289C1F0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3853" y="2088582"/>
                <a:ext cx="454975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3DE8714-7063-42D3-A219-31E0700389A1}"/>
                  </a:ext>
                </a:extLst>
              </p:cNvPr>
              <p:cNvSpPr txBox="1"/>
              <p:nvPr/>
            </p:nvSpPr>
            <p:spPr>
              <a:xfrm>
                <a:off x="969228" y="3231031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uk-UA" sz="2000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3DE8714-7063-42D3-A219-31E0700389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228" y="3231031"/>
                <a:ext cx="454975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8C95154-1D43-4DAF-A2F7-36474EE8749D}"/>
                  </a:ext>
                </a:extLst>
              </p:cNvPr>
              <p:cNvSpPr txBox="1"/>
              <p:nvPr/>
            </p:nvSpPr>
            <p:spPr>
              <a:xfrm>
                <a:off x="1516003" y="4950445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uk-UA" sz="2000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8C95154-1D43-4DAF-A2F7-36474EE874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6003" y="4950445"/>
                <a:ext cx="454975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27B4A91-443A-40B5-88AA-C688B6EF67F9}"/>
                  </a:ext>
                </a:extLst>
              </p:cNvPr>
              <p:cNvSpPr txBox="1"/>
              <p:nvPr/>
            </p:nvSpPr>
            <p:spPr>
              <a:xfrm>
                <a:off x="3303988" y="3198167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uk-UA" sz="2000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827B4A91-443A-40B5-88AA-C688B6EF67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3988" y="3198167"/>
                <a:ext cx="454975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B504242-4D56-4D4D-8871-10D3A94315AD}"/>
                  </a:ext>
                </a:extLst>
              </p:cNvPr>
              <p:cNvSpPr txBox="1"/>
              <p:nvPr/>
            </p:nvSpPr>
            <p:spPr>
              <a:xfrm>
                <a:off x="3626865" y="4960387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uk-UA" sz="2000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B504242-4D56-4D4D-8871-10D3A94315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6865" y="4960387"/>
                <a:ext cx="454975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6852301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4.79167E-6 3.7037E-6 L -4.79167E-6 -0.21297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648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" grpId="0" animBg="1"/>
      <p:bldP spid="6" grpId="1" animBg="1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025940A-2C89-4B03-A7CF-E832DF5DCDA5}"/>
                  </a:ext>
                </a:extLst>
              </p:cNvPr>
              <p:cNvSpPr txBox="1"/>
              <p:nvPr/>
            </p:nvSpPr>
            <p:spPr>
              <a:xfrm>
                <a:off x="1280419" y="3799610"/>
                <a:ext cx="9838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400" b="0" i="0" smtClean="0">
                          <a:latin typeface="Cambria Math" panose="02040503050406030204" pitchFamily="18" charset="0"/>
                        </a:rPr>
                        <m:t>120</m:t>
                      </m:r>
                      <m:r>
                        <a:rPr lang="uk-UA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025940A-2C89-4B03-A7CF-E832DF5DCD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419" y="3799610"/>
                <a:ext cx="983819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05FD357-016C-4008-9761-A7982CC87FD6}"/>
                  </a:ext>
                </a:extLst>
              </p:cNvPr>
              <p:cNvSpPr txBox="1"/>
              <p:nvPr/>
            </p:nvSpPr>
            <p:spPr>
              <a:xfrm>
                <a:off x="2408071" y="2712718"/>
                <a:ext cx="9838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400" b="0" i="0" smtClean="0">
                          <a:latin typeface="Cambria Math" panose="02040503050406030204" pitchFamily="18" charset="0"/>
                        </a:rPr>
                        <m:t>110</m:t>
                      </m:r>
                      <m:r>
                        <a:rPr lang="uk-UA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05FD357-016C-4008-9761-A7982CC87F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8071" y="2712718"/>
                <a:ext cx="983819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 Light" panose="020B00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111" y="39339"/>
            <a:ext cx="11556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solidFill>
                  <a:schemeClr val="bg1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dirty="0">
              <a:solidFill>
                <a:schemeClr val="bg1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BC9140-E395-435D-A852-213A1317C46C}"/>
              </a:ext>
            </a:extLst>
          </p:cNvPr>
          <p:cNvSpPr txBox="1"/>
          <p:nvPr/>
        </p:nvSpPr>
        <p:spPr>
          <a:xfrm>
            <a:off x="798495" y="853644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>
                <a:solidFill>
                  <a:srgbClr val="404D56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uk-UA" sz="4000" kern="1200" dirty="0">
              <a:solidFill>
                <a:srgbClr val="404D56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Рисунок 10" descr="Зображення, що містить колесо&#10;&#10;Автоматично згенерований опис">
            <a:extLst>
              <a:ext uri="{FF2B5EF4-FFF2-40B4-BE49-F238E27FC236}">
                <a16:creationId xmlns:a16="http://schemas.microsoft.com/office/drawing/2014/main" id="{E9F02244-0F28-48FC-BE09-347456BF98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01" y="842143"/>
            <a:ext cx="807127" cy="8071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кутник 26">
                <a:extLst>
                  <a:ext uri="{FF2B5EF4-FFF2-40B4-BE49-F238E27FC236}">
                    <a16:creationId xmlns:a16="http://schemas.microsoft.com/office/drawing/2014/main" id="{43D3C83E-F2BB-401C-AC97-DF8CAA24A15F}"/>
                  </a:ext>
                </a:extLst>
              </p:cNvPr>
              <p:cNvSpPr/>
              <p:nvPr/>
            </p:nvSpPr>
            <p:spPr>
              <a:xfrm>
                <a:off x="3731172" y="763635"/>
                <a:ext cx="8460828" cy="895063"/>
              </a:xfrm>
              <a:prstGeom prst="rect">
                <a:avLst/>
              </a:prstGeom>
              <a:solidFill>
                <a:srgbClr val="404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Знайдіть градусну міру кута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x</m:t>
                    </m:r>
                  </m:oMath>
                </a14:m>
                <a:r>
                  <a:rPr lang="en-US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на кожному з рисунків </a:t>
                </a:r>
              </a:p>
            </p:txBody>
          </p:sp>
        </mc:Choice>
        <mc:Fallback xmlns="">
          <p:sp>
            <p:nvSpPr>
              <p:cNvPr id="27" name="Прямокутник 26">
                <a:extLst>
                  <a:ext uri="{FF2B5EF4-FFF2-40B4-BE49-F238E27FC236}">
                    <a16:creationId xmlns:a16="http://schemas.microsoft.com/office/drawing/2014/main" id="{43D3C83E-F2BB-401C-AC97-DF8CAA24A1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1172" y="763635"/>
                <a:ext cx="8460828" cy="895063"/>
              </a:xfrm>
              <a:prstGeom prst="rect">
                <a:avLst/>
              </a:prstGeom>
              <a:blipFill>
                <a:blip r:embed="rId6"/>
                <a:stretch>
                  <a:fillRect l="-299" r="-10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Прямокутник 84">
            <a:extLst>
              <a:ext uri="{FF2B5EF4-FFF2-40B4-BE49-F238E27FC236}">
                <a16:creationId xmlns:a16="http://schemas.microsoft.com/office/drawing/2014/main" id="{74C37A13-8003-458F-9D19-E2FF58E4FD58}"/>
              </a:ext>
            </a:extLst>
          </p:cNvPr>
          <p:cNvSpPr/>
          <p:nvPr/>
        </p:nvSpPr>
        <p:spPr>
          <a:xfrm>
            <a:off x="783612" y="5733257"/>
            <a:ext cx="1160802" cy="751804"/>
          </a:xfrm>
          <a:prstGeom prst="rect">
            <a:avLst/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А)</a:t>
            </a:r>
          </a:p>
        </p:txBody>
      </p:sp>
      <p:cxnSp>
        <p:nvCxnSpPr>
          <p:cNvPr id="42" name="Пряма сполучна лінія 41">
            <a:extLst>
              <a:ext uri="{FF2B5EF4-FFF2-40B4-BE49-F238E27FC236}">
                <a16:creationId xmlns:a16="http://schemas.microsoft.com/office/drawing/2014/main" id="{B5DF546B-9CCC-4C8D-BEA0-B1EC7BD0F21E}"/>
              </a:ext>
            </a:extLst>
          </p:cNvPr>
          <p:cNvCxnSpPr>
            <a:cxnSpLocks/>
          </p:cNvCxnSpPr>
          <p:nvPr/>
        </p:nvCxnSpPr>
        <p:spPr>
          <a:xfrm flipH="1">
            <a:off x="379965" y="4302738"/>
            <a:ext cx="3365556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 сполучна лінія 43">
            <a:extLst>
              <a:ext uri="{FF2B5EF4-FFF2-40B4-BE49-F238E27FC236}">
                <a16:creationId xmlns:a16="http://schemas.microsoft.com/office/drawing/2014/main" id="{A3A75BE3-3463-4E08-8AF2-15C5423BCB2A}"/>
              </a:ext>
            </a:extLst>
          </p:cNvPr>
          <p:cNvCxnSpPr>
            <a:cxnSpLocks/>
          </p:cNvCxnSpPr>
          <p:nvPr/>
        </p:nvCxnSpPr>
        <p:spPr>
          <a:xfrm flipH="1">
            <a:off x="379965" y="3225778"/>
            <a:ext cx="3365556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 сполучна лінія 45">
            <a:extLst>
              <a:ext uri="{FF2B5EF4-FFF2-40B4-BE49-F238E27FC236}">
                <a16:creationId xmlns:a16="http://schemas.microsoft.com/office/drawing/2014/main" id="{5BE01485-F3C9-4BEC-A8E7-AE73CD8D07DB}"/>
              </a:ext>
            </a:extLst>
          </p:cNvPr>
          <p:cNvCxnSpPr>
            <a:cxnSpLocks/>
          </p:cNvCxnSpPr>
          <p:nvPr/>
        </p:nvCxnSpPr>
        <p:spPr>
          <a:xfrm flipH="1" flipV="1">
            <a:off x="353052" y="2310567"/>
            <a:ext cx="1521335" cy="267630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 сполучна лінія 47">
            <a:extLst>
              <a:ext uri="{FF2B5EF4-FFF2-40B4-BE49-F238E27FC236}">
                <a16:creationId xmlns:a16="http://schemas.microsoft.com/office/drawing/2014/main" id="{ADEB1BB9-C424-4A2C-96E6-2C19DCF24BE3}"/>
              </a:ext>
            </a:extLst>
          </p:cNvPr>
          <p:cNvCxnSpPr>
            <a:cxnSpLocks/>
          </p:cNvCxnSpPr>
          <p:nvPr/>
        </p:nvCxnSpPr>
        <p:spPr>
          <a:xfrm flipH="1">
            <a:off x="2635329" y="2162034"/>
            <a:ext cx="1020235" cy="2824833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0DAA6DC-1533-45D9-9108-13581FA47304}"/>
                  </a:ext>
                </a:extLst>
              </p:cNvPr>
              <p:cNvSpPr txBox="1"/>
              <p:nvPr/>
            </p:nvSpPr>
            <p:spPr>
              <a:xfrm>
                <a:off x="581973" y="4309377"/>
                <a:ext cx="9838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800" b="0" i="0" smtClean="0">
                          <a:latin typeface="Cambria Math" panose="02040503050406030204" pitchFamily="18" charset="0"/>
                        </a:rPr>
                        <m:t>120</m:t>
                      </m:r>
                      <m:r>
                        <a:rPr lang="uk-UA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uk-UA" sz="2000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0DAA6DC-1533-45D9-9108-13581FA473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73" y="4309377"/>
                <a:ext cx="983819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5F7E853-858F-4802-AD71-706A5B310507}"/>
                  </a:ext>
                </a:extLst>
              </p:cNvPr>
              <p:cNvSpPr txBox="1"/>
              <p:nvPr/>
            </p:nvSpPr>
            <p:spPr>
              <a:xfrm>
                <a:off x="779130" y="2720275"/>
                <a:ext cx="9838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800" b="0" i="0" smtClean="0">
                          <a:latin typeface="Cambria Math" panose="02040503050406030204" pitchFamily="18" charset="0"/>
                        </a:rPr>
                        <m:t>120</m:t>
                      </m:r>
                      <m:r>
                        <a:rPr lang="uk-UA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uk-UA" sz="2000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5F7E853-858F-4802-AD71-706A5B3105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130" y="2720275"/>
                <a:ext cx="983819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7B115CD-0C73-4B34-9C26-E3E66C9A80B9}"/>
                  </a:ext>
                </a:extLst>
              </p:cNvPr>
              <p:cNvSpPr txBox="1"/>
              <p:nvPr/>
            </p:nvSpPr>
            <p:spPr>
              <a:xfrm>
                <a:off x="2044811" y="3769316"/>
                <a:ext cx="9838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800" b="0" i="0" smtClean="0">
                          <a:latin typeface="Cambria Math" panose="02040503050406030204" pitchFamily="18" charset="0"/>
                        </a:rPr>
                        <m:t>110</m:t>
                      </m:r>
                      <m:r>
                        <a:rPr lang="uk-UA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uk-UA" sz="2000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7B115CD-0C73-4B34-9C26-E3E66C9A80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4811" y="3769316"/>
                <a:ext cx="983819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A40AAC-4451-463E-9146-61AB3F97E2DF}"/>
                  </a:ext>
                </a:extLst>
              </p:cNvPr>
              <p:cNvSpPr txBox="1"/>
              <p:nvPr/>
            </p:nvSpPr>
            <p:spPr>
              <a:xfrm>
                <a:off x="3128216" y="2717722"/>
                <a:ext cx="9838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uk-UA" sz="2000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6DA40AAC-4451-463E-9146-61AB3F97E2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8216" y="2717722"/>
                <a:ext cx="983819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B03DD21-0882-4191-9C95-430A4AF14FB4}"/>
                  </a:ext>
                </a:extLst>
              </p:cNvPr>
              <p:cNvSpPr txBox="1"/>
              <p:nvPr/>
            </p:nvSpPr>
            <p:spPr>
              <a:xfrm>
                <a:off x="745552" y="4674013"/>
                <a:ext cx="5536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uk-UA" sz="2000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B03DD21-0882-4191-9C95-430A4AF14F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552" y="4674013"/>
                <a:ext cx="553690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9EF51E5-63DB-4B9D-9D69-2829715ABED7}"/>
                  </a:ext>
                </a:extLst>
              </p:cNvPr>
              <p:cNvSpPr txBox="1"/>
              <p:nvPr/>
            </p:nvSpPr>
            <p:spPr>
              <a:xfrm>
                <a:off x="1374060" y="3836336"/>
                <a:ext cx="5536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uk-UA" sz="2000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9EF51E5-63DB-4B9D-9D69-2829715ABE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4060" y="3836336"/>
                <a:ext cx="553690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DBFD510-979A-4806-84E1-F7A417FEFE5B}"/>
                  </a:ext>
                </a:extLst>
              </p:cNvPr>
              <p:cNvSpPr txBox="1"/>
              <p:nvPr/>
            </p:nvSpPr>
            <p:spPr>
              <a:xfrm>
                <a:off x="836874" y="2335172"/>
                <a:ext cx="5536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uk-UA" sz="2000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DBFD510-979A-4806-84E1-F7A417FEFE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874" y="2335172"/>
                <a:ext cx="553690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3A71A0A-99C8-4532-833C-72CEBAC23D14}"/>
                  </a:ext>
                </a:extLst>
              </p:cNvPr>
              <p:cNvSpPr txBox="1"/>
              <p:nvPr/>
            </p:nvSpPr>
            <p:spPr>
              <a:xfrm>
                <a:off x="2810175" y="2744808"/>
                <a:ext cx="5536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uk-UA" sz="2000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63A71A0A-99C8-4532-833C-72CEBAC23D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0175" y="2744808"/>
                <a:ext cx="553690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F13EB55-BFF4-4037-AA80-5148CE542DFB}"/>
                  </a:ext>
                </a:extLst>
              </p:cNvPr>
              <p:cNvSpPr txBox="1"/>
              <p:nvPr/>
            </p:nvSpPr>
            <p:spPr>
              <a:xfrm>
                <a:off x="2222202" y="3457547"/>
                <a:ext cx="5536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uk-UA" sz="2000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9F13EB55-BFF4-4037-AA80-5148CE542D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2202" y="3457547"/>
                <a:ext cx="553690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523987A-EEA6-4DD3-9F56-CF0206A7976D}"/>
                  </a:ext>
                </a:extLst>
              </p:cNvPr>
              <p:cNvSpPr txBox="1"/>
              <p:nvPr/>
            </p:nvSpPr>
            <p:spPr>
              <a:xfrm>
                <a:off x="3328738" y="2764113"/>
                <a:ext cx="9338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400" b="0" i="0" smtClean="0">
                          <a:solidFill>
                            <a:srgbClr val="199900"/>
                          </a:solidFill>
                          <a:latin typeface="Cambria Math" panose="02040503050406030204" pitchFamily="18" charset="0"/>
                        </a:rPr>
                        <m:t>70</m:t>
                      </m:r>
                      <m:r>
                        <a:rPr lang="uk-UA" sz="2400" b="0" i="0" smtClean="0">
                          <a:solidFill>
                            <a:srgbClr val="1999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uk-UA" dirty="0">
                  <a:solidFill>
                    <a:srgbClr val="199900"/>
                  </a:solidFill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523987A-EEA6-4DD3-9F56-CF0206A797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738" y="2764113"/>
                <a:ext cx="933809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0379223-7A92-4CB5-B171-37CA4928A400}"/>
                  </a:ext>
                </a:extLst>
              </p:cNvPr>
              <p:cNvSpPr txBox="1"/>
              <p:nvPr/>
            </p:nvSpPr>
            <p:spPr>
              <a:xfrm>
                <a:off x="34253" y="3855961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uk-UA" sz="2000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0379223-7A92-4CB5-B171-37CA4928A4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53" y="3855961"/>
                <a:ext cx="454975" cy="46166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8BEC17B5-F320-4E0C-9371-2BE3B392867E}"/>
                  </a:ext>
                </a:extLst>
              </p:cNvPr>
              <p:cNvSpPr txBox="1"/>
              <p:nvPr/>
            </p:nvSpPr>
            <p:spPr>
              <a:xfrm>
                <a:off x="39561" y="2781902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b</m:t>
                      </m:r>
                    </m:oMath>
                  </m:oMathPara>
                </a14:m>
                <a:endParaRPr lang="uk-UA" sz="2000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8BEC17B5-F320-4E0C-9371-2BE3B3928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61" y="2781902"/>
                <a:ext cx="454975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B14EE16-E4F0-45C2-A04A-276D59776653}"/>
                  </a:ext>
                </a:extLst>
              </p:cNvPr>
              <p:cNvSpPr txBox="1"/>
              <p:nvPr/>
            </p:nvSpPr>
            <p:spPr>
              <a:xfrm>
                <a:off x="351644" y="1945905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c</m:t>
                      </m:r>
                    </m:oMath>
                  </m:oMathPara>
                </a14:m>
                <a:endParaRPr lang="uk-UA" sz="2000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B14EE16-E4F0-45C2-A04A-276D597766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644" y="1945905"/>
                <a:ext cx="454975" cy="46166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296E433-9806-4F88-8CA4-17A0DA6B3A5F}"/>
                  </a:ext>
                </a:extLst>
              </p:cNvPr>
              <p:cNvSpPr txBox="1"/>
              <p:nvPr/>
            </p:nvSpPr>
            <p:spPr>
              <a:xfrm>
                <a:off x="3219274" y="1883793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d</m:t>
                      </m:r>
                    </m:oMath>
                  </m:oMathPara>
                </a14:m>
                <a:endParaRPr lang="uk-UA" sz="2000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296E433-9806-4F88-8CA4-17A0DA6B3A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9274" y="1883793"/>
                <a:ext cx="454975" cy="46166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7687052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5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5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2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2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2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2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25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2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25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5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51" grpId="0"/>
      <p:bldP spid="27" grpId="0" animBg="1"/>
      <p:bldP spid="85" grpId="0" animBg="1"/>
      <p:bldP spid="53" grpId="0"/>
      <p:bldP spid="55" grpId="0"/>
      <p:bldP spid="56" grpId="0"/>
      <p:bldP spid="57" grpId="0"/>
      <p:bldP spid="57" grpId="1"/>
      <p:bldP spid="34" grpId="0"/>
      <p:bldP spid="34" grpId="1"/>
      <p:bldP spid="35" grpId="0"/>
      <p:bldP spid="35" grpId="1"/>
      <p:bldP spid="36" grpId="0"/>
      <p:bldP spid="36" grpId="1"/>
      <p:bldP spid="39" grpId="0"/>
      <p:bldP spid="39" grpId="1"/>
      <p:bldP spid="40" grpId="0"/>
      <p:bldP spid="40" grpId="1"/>
      <p:bldP spid="45" grpId="0"/>
      <p:bldP spid="47" grpId="0"/>
      <p:bldP spid="49" grpId="0"/>
      <p:bldP spid="50" grpId="0"/>
      <p:bldP spid="5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EDBA3B4A-64D0-4C7B-845A-26EF308817FB}"/>
                  </a:ext>
                </a:extLst>
              </p:cNvPr>
              <p:cNvSpPr txBox="1"/>
              <p:nvPr/>
            </p:nvSpPr>
            <p:spPr>
              <a:xfrm>
                <a:off x="3328738" y="2764113"/>
                <a:ext cx="9338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400" b="0" i="0" smtClean="0">
                          <a:solidFill>
                            <a:srgbClr val="199900"/>
                          </a:solidFill>
                          <a:latin typeface="Cambria Math" panose="02040503050406030204" pitchFamily="18" charset="0"/>
                        </a:rPr>
                        <m:t>70</m:t>
                      </m:r>
                      <m:r>
                        <a:rPr lang="uk-UA" sz="2400" b="0" i="0" smtClean="0">
                          <a:solidFill>
                            <a:srgbClr val="1999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uk-UA" dirty="0">
                  <a:solidFill>
                    <a:srgbClr val="199900"/>
                  </a:solidFill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EDBA3B4A-64D0-4C7B-845A-26EF308817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738" y="2764113"/>
                <a:ext cx="933809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 Light" panose="020B00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111" y="39339"/>
            <a:ext cx="11556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solidFill>
                  <a:schemeClr val="bg1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dirty="0">
              <a:solidFill>
                <a:schemeClr val="bg1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BC9140-E395-435D-A852-213A1317C46C}"/>
              </a:ext>
            </a:extLst>
          </p:cNvPr>
          <p:cNvSpPr txBox="1"/>
          <p:nvPr/>
        </p:nvSpPr>
        <p:spPr>
          <a:xfrm>
            <a:off x="798495" y="853644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>
                <a:solidFill>
                  <a:srgbClr val="404D56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uk-UA" sz="4000" kern="1200" dirty="0">
              <a:solidFill>
                <a:srgbClr val="404D56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Рисунок 10" descr="Зображення, що містить колесо&#10;&#10;Автоматично згенерований опис">
            <a:extLst>
              <a:ext uri="{FF2B5EF4-FFF2-40B4-BE49-F238E27FC236}">
                <a16:creationId xmlns:a16="http://schemas.microsoft.com/office/drawing/2014/main" id="{E9F02244-0F28-48FC-BE09-347456BF98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01" y="842143"/>
            <a:ext cx="807127" cy="8071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кутник 26">
                <a:extLst>
                  <a:ext uri="{FF2B5EF4-FFF2-40B4-BE49-F238E27FC236}">
                    <a16:creationId xmlns:a16="http://schemas.microsoft.com/office/drawing/2014/main" id="{43D3C83E-F2BB-401C-AC97-DF8CAA24A15F}"/>
                  </a:ext>
                </a:extLst>
              </p:cNvPr>
              <p:cNvSpPr/>
              <p:nvPr/>
            </p:nvSpPr>
            <p:spPr>
              <a:xfrm>
                <a:off x="3731172" y="763635"/>
                <a:ext cx="8460828" cy="895063"/>
              </a:xfrm>
              <a:prstGeom prst="rect">
                <a:avLst/>
              </a:prstGeom>
              <a:solidFill>
                <a:srgbClr val="404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Знайдіть градусну міру кута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x</m:t>
                    </m:r>
                  </m:oMath>
                </a14:m>
                <a:r>
                  <a:rPr lang="en-US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на кожному з рисунків </a:t>
                </a:r>
              </a:p>
            </p:txBody>
          </p:sp>
        </mc:Choice>
        <mc:Fallback xmlns="">
          <p:sp>
            <p:nvSpPr>
              <p:cNvPr id="27" name="Прямокутник 26">
                <a:extLst>
                  <a:ext uri="{FF2B5EF4-FFF2-40B4-BE49-F238E27FC236}">
                    <a16:creationId xmlns:a16="http://schemas.microsoft.com/office/drawing/2014/main" id="{43D3C83E-F2BB-401C-AC97-DF8CAA24A1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1172" y="763635"/>
                <a:ext cx="8460828" cy="895063"/>
              </a:xfrm>
              <a:prstGeom prst="rect">
                <a:avLst/>
              </a:prstGeom>
              <a:blipFill>
                <a:blip r:embed="rId5"/>
                <a:stretch>
                  <a:fillRect l="-299" r="-10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DCB9ABA-DE5F-4518-8F8C-70C139FAD203}"/>
                  </a:ext>
                </a:extLst>
              </p:cNvPr>
              <p:cNvSpPr txBox="1"/>
              <p:nvPr/>
            </p:nvSpPr>
            <p:spPr>
              <a:xfrm>
                <a:off x="1280419" y="3799610"/>
                <a:ext cx="9838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400" b="0" i="0" smtClean="0">
                          <a:latin typeface="Cambria Math" panose="02040503050406030204" pitchFamily="18" charset="0"/>
                        </a:rPr>
                        <m:t>120</m:t>
                      </m:r>
                      <m:r>
                        <a:rPr lang="uk-UA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DCB9ABA-DE5F-4518-8F8C-70C139FAD2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419" y="3799610"/>
                <a:ext cx="983819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EBE7BFB8-8FD3-4177-8126-F59F1CCD772A}"/>
                  </a:ext>
                </a:extLst>
              </p:cNvPr>
              <p:cNvSpPr txBox="1"/>
              <p:nvPr/>
            </p:nvSpPr>
            <p:spPr>
              <a:xfrm>
                <a:off x="2408071" y="2712718"/>
                <a:ext cx="9838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400" b="0" i="0" smtClean="0">
                          <a:latin typeface="Cambria Math" panose="02040503050406030204" pitchFamily="18" charset="0"/>
                        </a:rPr>
                        <m:t>110</m:t>
                      </m:r>
                      <m:r>
                        <a:rPr lang="uk-UA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EBE7BFB8-8FD3-4177-8126-F59F1CCD77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8071" y="2712718"/>
                <a:ext cx="983819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Прямокутник 72">
            <a:extLst>
              <a:ext uri="{FF2B5EF4-FFF2-40B4-BE49-F238E27FC236}">
                <a16:creationId xmlns:a16="http://schemas.microsoft.com/office/drawing/2014/main" id="{FAFE0A88-7E21-4A9D-AEB7-18BB4F45F480}"/>
              </a:ext>
            </a:extLst>
          </p:cNvPr>
          <p:cNvSpPr/>
          <p:nvPr/>
        </p:nvSpPr>
        <p:spPr>
          <a:xfrm>
            <a:off x="783612" y="5733257"/>
            <a:ext cx="1160802" cy="751804"/>
          </a:xfrm>
          <a:prstGeom prst="rect">
            <a:avLst/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А)</a:t>
            </a:r>
          </a:p>
        </p:txBody>
      </p:sp>
      <p:cxnSp>
        <p:nvCxnSpPr>
          <p:cNvPr id="84" name="Пряма сполучна лінія 83">
            <a:extLst>
              <a:ext uri="{FF2B5EF4-FFF2-40B4-BE49-F238E27FC236}">
                <a16:creationId xmlns:a16="http://schemas.microsoft.com/office/drawing/2014/main" id="{26033B29-1DF0-49A2-B161-CC98A2393799}"/>
              </a:ext>
            </a:extLst>
          </p:cNvPr>
          <p:cNvCxnSpPr>
            <a:cxnSpLocks/>
          </p:cNvCxnSpPr>
          <p:nvPr/>
        </p:nvCxnSpPr>
        <p:spPr>
          <a:xfrm flipH="1">
            <a:off x="379965" y="4302738"/>
            <a:ext cx="3365556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 сполучна лінія 85">
            <a:extLst>
              <a:ext uri="{FF2B5EF4-FFF2-40B4-BE49-F238E27FC236}">
                <a16:creationId xmlns:a16="http://schemas.microsoft.com/office/drawing/2014/main" id="{D08E7A3E-D0B3-4729-81BD-14C9896297FE}"/>
              </a:ext>
            </a:extLst>
          </p:cNvPr>
          <p:cNvCxnSpPr>
            <a:cxnSpLocks/>
          </p:cNvCxnSpPr>
          <p:nvPr/>
        </p:nvCxnSpPr>
        <p:spPr>
          <a:xfrm flipH="1">
            <a:off x="379965" y="3225778"/>
            <a:ext cx="3365556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 сполучна лінія 86">
            <a:extLst>
              <a:ext uri="{FF2B5EF4-FFF2-40B4-BE49-F238E27FC236}">
                <a16:creationId xmlns:a16="http://schemas.microsoft.com/office/drawing/2014/main" id="{F659017D-F09D-4B7C-9DDA-D8161E8A1BCB}"/>
              </a:ext>
            </a:extLst>
          </p:cNvPr>
          <p:cNvCxnSpPr>
            <a:cxnSpLocks/>
          </p:cNvCxnSpPr>
          <p:nvPr/>
        </p:nvCxnSpPr>
        <p:spPr>
          <a:xfrm flipH="1" flipV="1">
            <a:off x="353052" y="2310567"/>
            <a:ext cx="1521335" cy="267630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 сполучна лінія 87">
            <a:extLst>
              <a:ext uri="{FF2B5EF4-FFF2-40B4-BE49-F238E27FC236}">
                <a16:creationId xmlns:a16="http://schemas.microsoft.com/office/drawing/2014/main" id="{C2ED6888-1799-4816-A6CE-AD948A9192C3}"/>
              </a:ext>
            </a:extLst>
          </p:cNvPr>
          <p:cNvCxnSpPr>
            <a:cxnSpLocks/>
          </p:cNvCxnSpPr>
          <p:nvPr/>
        </p:nvCxnSpPr>
        <p:spPr>
          <a:xfrm flipH="1">
            <a:off x="2635329" y="2162034"/>
            <a:ext cx="1020235" cy="2824833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B52AD4F5-4D74-41E8-BE96-E69617E3A741}"/>
                  </a:ext>
                </a:extLst>
              </p:cNvPr>
              <p:cNvSpPr txBox="1"/>
              <p:nvPr/>
            </p:nvSpPr>
            <p:spPr>
              <a:xfrm>
                <a:off x="581973" y="4309377"/>
                <a:ext cx="9838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800" b="0" i="0" smtClean="0">
                          <a:latin typeface="Cambria Math" panose="02040503050406030204" pitchFamily="18" charset="0"/>
                        </a:rPr>
                        <m:t>120</m:t>
                      </m:r>
                      <m:r>
                        <a:rPr lang="uk-UA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uk-UA" sz="2000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B52AD4F5-4D74-41E8-BE96-E69617E3A7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73" y="4309377"/>
                <a:ext cx="983819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3B537831-DDC8-427D-A664-0FB67B0B3C15}"/>
                  </a:ext>
                </a:extLst>
              </p:cNvPr>
              <p:cNvSpPr txBox="1"/>
              <p:nvPr/>
            </p:nvSpPr>
            <p:spPr>
              <a:xfrm>
                <a:off x="779130" y="2720275"/>
                <a:ext cx="9838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800" b="0" i="0" smtClean="0">
                          <a:latin typeface="Cambria Math" panose="02040503050406030204" pitchFamily="18" charset="0"/>
                        </a:rPr>
                        <m:t>120</m:t>
                      </m:r>
                      <m:r>
                        <a:rPr lang="uk-UA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uk-UA" sz="2000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3B537831-DDC8-427D-A664-0FB67B0B3C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130" y="2720275"/>
                <a:ext cx="983819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134DBA8E-F3F9-4AC2-8C94-79096665D1C0}"/>
                  </a:ext>
                </a:extLst>
              </p:cNvPr>
              <p:cNvSpPr txBox="1"/>
              <p:nvPr/>
            </p:nvSpPr>
            <p:spPr>
              <a:xfrm>
                <a:off x="2044811" y="3769316"/>
                <a:ext cx="9838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800" b="0" i="0" smtClean="0">
                          <a:latin typeface="Cambria Math" panose="02040503050406030204" pitchFamily="18" charset="0"/>
                        </a:rPr>
                        <m:t>110</m:t>
                      </m:r>
                      <m:r>
                        <a:rPr lang="uk-UA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uk-UA" sz="2000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134DBA8E-F3F9-4AC2-8C94-79096665D1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4811" y="3769316"/>
                <a:ext cx="983819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59064860-4E29-4008-8284-E6FB9DA14AB1}"/>
                  </a:ext>
                </a:extLst>
              </p:cNvPr>
              <p:cNvSpPr txBox="1"/>
              <p:nvPr/>
            </p:nvSpPr>
            <p:spPr>
              <a:xfrm>
                <a:off x="34253" y="3855961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uk-UA" sz="2000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59064860-4E29-4008-8284-E6FB9DA14A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53" y="3855961"/>
                <a:ext cx="454975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CB989B6D-6A2F-4012-B93A-4009F9627FA6}"/>
                  </a:ext>
                </a:extLst>
              </p:cNvPr>
              <p:cNvSpPr txBox="1"/>
              <p:nvPr/>
            </p:nvSpPr>
            <p:spPr>
              <a:xfrm>
                <a:off x="39561" y="2781902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b</m:t>
                      </m:r>
                    </m:oMath>
                  </m:oMathPara>
                </a14:m>
                <a:endParaRPr lang="uk-UA" sz="2000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CB989B6D-6A2F-4012-B93A-4009F9627F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61" y="2781902"/>
                <a:ext cx="454975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6CCA7398-3952-41BA-9A9D-E542C3597C4D}"/>
                  </a:ext>
                </a:extLst>
              </p:cNvPr>
              <p:cNvSpPr txBox="1"/>
              <p:nvPr/>
            </p:nvSpPr>
            <p:spPr>
              <a:xfrm>
                <a:off x="351644" y="1945905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c</m:t>
                      </m:r>
                    </m:oMath>
                  </m:oMathPara>
                </a14:m>
                <a:endParaRPr lang="uk-UA" sz="2000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6CCA7398-3952-41BA-9A9D-E542C3597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644" y="1945905"/>
                <a:ext cx="454975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77182224-73E5-49C6-BCC4-FB5E4518BA5F}"/>
                  </a:ext>
                </a:extLst>
              </p:cNvPr>
              <p:cNvSpPr txBox="1"/>
              <p:nvPr/>
            </p:nvSpPr>
            <p:spPr>
              <a:xfrm>
                <a:off x="3219274" y="1883793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d</m:t>
                      </m:r>
                    </m:oMath>
                  </m:oMathPara>
                </a14:m>
                <a:endParaRPr lang="uk-UA" sz="2000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77182224-73E5-49C6-BCC4-FB5E4518BA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9274" y="1883793"/>
                <a:ext cx="454975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" name="Прямокутник 106">
            <a:extLst>
              <a:ext uri="{FF2B5EF4-FFF2-40B4-BE49-F238E27FC236}">
                <a16:creationId xmlns:a16="http://schemas.microsoft.com/office/drawing/2014/main" id="{460C3AFA-D964-42B5-920F-30E187B46A05}"/>
              </a:ext>
            </a:extLst>
          </p:cNvPr>
          <p:cNvSpPr/>
          <p:nvPr/>
        </p:nvSpPr>
        <p:spPr>
          <a:xfrm>
            <a:off x="5348267" y="5733257"/>
            <a:ext cx="1160802" cy="751804"/>
          </a:xfrm>
          <a:prstGeom prst="rect">
            <a:avLst/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Б)</a:t>
            </a:r>
          </a:p>
        </p:txBody>
      </p:sp>
      <p:cxnSp>
        <p:nvCxnSpPr>
          <p:cNvPr id="108" name="Пряма сполучна лінія 107">
            <a:extLst>
              <a:ext uri="{FF2B5EF4-FFF2-40B4-BE49-F238E27FC236}">
                <a16:creationId xmlns:a16="http://schemas.microsoft.com/office/drawing/2014/main" id="{4A610CA0-8A10-4051-A9D4-9E6B8AA0D331}"/>
              </a:ext>
            </a:extLst>
          </p:cNvPr>
          <p:cNvCxnSpPr>
            <a:cxnSpLocks/>
          </p:cNvCxnSpPr>
          <p:nvPr/>
        </p:nvCxnSpPr>
        <p:spPr>
          <a:xfrm flipH="1">
            <a:off x="4413222" y="4453542"/>
            <a:ext cx="3342245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 сполучна лінія 108">
            <a:extLst>
              <a:ext uri="{FF2B5EF4-FFF2-40B4-BE49-F238E27FC236}">
                <a16:creationId xmlns:a16="http://schemas.microsoft.com/office/drawing/2014/main" id="{36B37002-54B1-48FF-A897-7A6111A5A191}"/>
              </a:ext>
            </a:extLst>
          </p:cNvPr>
          <p:cNvCxnSpPr>
            <a:cxnSpLocks/>
          </p:cNvCxnSpPr>
          <p:nvPr/>
        </p:nvCxnSpPr>
        <p:spPr>
          <a:xfrm flipH="1">
            <a:off x="4685787" y="2559050"/>
            <a:ext cx="1746763" cy="2464593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 сполучна лінія 109">
            <a:extLst>
              <a:ext uri="{FF2B5EF4-FFF2-40B4-BE49-F238E27FC236}">
                <a16:creationId xmlns:a16="http://schemas.microsoft.com/office/drawing/2014/main" id="{6ED66DF4-F82A-47FB-ACE3-7BE750767B00}"/>
              </a:ext>
            </a:extLst>
          </p:cNvPr>
          <p:cNvCxnSpPr>
            <a:cxnSpLocks/>
          </p:cNvCxnSpPr>
          <p:nvPr/>
        </p:nvCxnSpPr>
        <p:spPr>
          <a:xfrm flipH="1">
            <a:off x="6021874" y="2559050"/>
            <a:ext cx="1746763" cy="2464593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 сполучна лінія 110">
            <a:extLst>
              <a:ext uri="{FF2B5EF4-FFF2-40B4-BE49-F238E27FC236}">
                <a16:creationId xmlns:a16="http://schemas.microsoft.com/office/drawing/2014/main" id="{CD71EA22-3568-46E7-B453-E502B84AE7B2}"/>
              </a:ext>
            </a:extLst>
          </p:cNvPr>
          <p:cNvCxnSpPr>
            <a:cxnSpLocks/>
          </p:cNvCxnSpPr>
          <p:nvPr/>
        </p:nvCxnSpPr>
        <p:spPr>
          <a:xfrm>
            <a:off x="6028329" y="2162034"/>
            <a:ext cx="1100155" cy="1757178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FC3DBC25-C179-4A3E-8030-714A7620FA11}"/>
                  </a:ext>
                </a:extLst>
              </p:cNvPr>
              <p:cNvSpPr txBox="1"/>
              <p:nvPr/>
            </p:nvSpPr>
            <p:spPr>
              <a:xfrm>
                <a:off x="4287482" y="3928315"/>
                <a:ext cx="9838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800" b="0" i="0" smtClean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uk-UA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uk-UA" sz="2000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FC3DBC25-C179-4A3E-8030-714A7620F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7482" y="3928315"/>
                <a:ext cx="983819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BFA5D787-03D8-4D2B-B6C5-68EF53971333}"/>
                  </a:ext>
                </a:extLst>
              </p:cNvPr>
              <p:cNvSpPr txBox="1"/>
              <p:nvPr/>
            </p:nvSpPr>
            <p:spPr>
              <a:xfrm>
                <a:off x="5819822" y="2979332"/>
                <a:ext cx="9838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65</m:t>
                      </m:r>
                      <m:r>
                        <a:rPr lang="uk-UA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uk-UA" sz="2000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BFA5D787-03D8-4D2B-B6C5-68EF539713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822" y="2979332"/>
                <a:ext cx="983819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88574A48-C964-4DD0-A552-2CB469915522}"/>
                  </a:ext>
                </a:extLst>
              </p:cNvPr>
              <p:cNvSpPr txBox="1"/>
              <p:nvPr/>
            </p:nvSpPr>
            <p:spPr>
              <a:xfrm>
                <a:off x="6517790" y="4009457"/>
                <a:ext cx="886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55</m:t>
                      </m:r>
                      <m:r>
                        <a:rPr lang="uk-UA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uk-UA" sz="2000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88574A48-C964-4DD0-A552-2CB4699155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7790" y="4009457"/>
                <a:ext cx="886545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5B2032FC-63DF-4DFD-950A-8E21BF3924CD}"/>
                  </a:ext>
                </a:extLst>
              </p:cNvPr>
              <p:cNvSpPr txBox="1"/>
              <p:nvPr/>
            </p:nvSpPr>
            <p:spPr>
              <a:xfrm>
                <a:off x="6750632" y="2916137"/>
                <a:ext cx="4769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uk-UA" sz="2000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5B2032FC-63DF-4DFD-950A-8E21BF3924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0632" y="2916137"/>
                <a:ext cx="476906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20EF62BB-FF44-4C44-89E7-39CD24EFFC2D}"/>
                  </a:ext>
                </a:extLst>
              </p:cNvPr>
              <p:cNvSpPr txBox="1"/>
              <p:nvPr/>
            </p:nvSpPr>
            <p:spPr>
              <a:xfrm>
                <a:off x="4462677" y="3641475"/>
                <a:ext cx="5536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uk-UA" sz="2000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20EF62BB-FF44-4C44-89E7-39CD24EFFC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2677" y="3641475"/>
                <a:ext cx="553690" cy="46166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B73A54F8-4145-482A-841E-D61750F50A59}"/>
                  </a:ext>
                </a:extLst>
              </p:cNvPr>
              <p:cNvSpPr txBox="1"/>
              <p:nvPr/>
            </p:nvSpPr>
            <p:spPr>
              <a:xfrm>
                <a:off x="5974731" y="3339631"/>
                <a:ext cx="5536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uk-UA" sz="2000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B73A54F8-4145-482A-841E-D61750F50A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4731" y="3339631"/>
                <a:ext cx="553690" cy="46166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8DC28EF1-B111-463C-9ABE-0BC0B9EB75D3}"/>
                  </a:ext>
                </a:extLst>
              </p:cNvPr>
              <p:cNvSpPr txBox="1"/>
              <p:nvPr/>
            </p:nvSpPr>
            <p:spPr>
              <a:xfrm>
                <a:off x="6014785" y="4013983"/>
                <a:ext cx="5536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uk-UA" sz="2000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8DC28EF1-B111-463C-9ABE-0BC0B9EB75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4785" y="4013983"/>
                <a:ext cx="553690" cy="46166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FE6E0BC6-1043-4798-B6A8-6509C02AE1C4}"/>
                  </a:ext>
                </a:extLst>
              </p:cNvPr>
              <p:cNvSpPr txBox="1"/>
              <p:nvPr/>
            </p:nvSpPr>
            <p:spPr>
              <a:xfrm>
                <a:off x="7093871" y="3867366"/>
                <a:ext cx="5536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uk-UA" sz="2000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FE6E0BC6-1043-4798-B6A8-6509C02AE1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3871" y="3867366"/>
                <a:ext cx="553690" cy="46166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388D1E2F-FCF1-403A-857D-A10CDE71122D}"/>
                  </a:ext>
                </a:extLst>
              </p:cNvPr>
              <p:cNvSpPr txBox="1"/>
              <p:nvPr/>
            </p:nvSpPr>
            <p:spPr>
              <a:xfrm>
                <a:off x="4309224" y="4564735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uk-UA" sz="2000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388D1E2F-FCF1-403A-857D-A10CDE7112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224" y="4564735"/>
                <a:ext cx="454975" cy="461665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FDB1BF34-398C-4272-82FE-944F3BBA7689}"/>
                  </a:ext>
                </a:extLst>
              </p:cNvPr>
              <p:cNvSpPr txBox="1"/>
              <p:nvPr/>
            </p:nvSpPr>
            <p:spPr>
              <a:xfrm>
                <a:off x="5613803" y="4640330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b</m:t>
                      </m:r>
                    </m:oMath>
                  </m:oMathPara>
                </a14:m>
                <a:endParaRPr lang="uk-UA" sz="2000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FDB1BF34-398C-4272-82FE-944F3BBA76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3803" y="4640330"/>
                <a:ext cx="454975" cy="461665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EFC88F88-4719-4878-8682-E128C3E579D3}"/>
                  </a:ext>
                </a:extLst>
              </p:cNvPr>
              <p:cNvSpPr txBox="1"/>
              <p:nvPr/>
            </p:nvSpPr>
            <p:spPr>
              <a:xfrm>
                <a:off x="7474756" y="4030442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c</m:t>
                      </m:r>
                    </m:oMath>
                  </m:oMathPara>
                </a14:m>
                <a:endParaRPr lang="uk-UA" sz="2000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EFC88F88-4719-4878-8682-E128C3E579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4756" y="4030442"/>
                <a:ext cx="454975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04677680-F171-41C5-8EE1-A10E905554FA}"/>
                  </a:ext>
                </a:extLst>
              </p:cNvPr>
              <p:cNvSpPr txBox="1"/>
              <p:nvPr/>
            </p:nvSpPr>
            <p:spPr>
              <a:xfrm>
                <a:off x="6021874" y="1867424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d</m:t>
                      </m:r>
                    </m:oMath>
                  </m:oMathPara>
                </a14:m>
                <a:endParaRPr lang="uk-UA" sz="2000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04677680-F171-41C5-8EE1-A10E905554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1874" y="1867424"/>
                <a:ext cx="454975" cy="461665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0018A6EE-06E3-40F0-8A76-B43F817E9178}"/>
                  </a:ext>
                </a:extLst>
              </p:cNvPr>
              <p:cNvSpPr txBox="1"/>
              <p:nvPr/>
            </p:nvSpPr>
            <p:spPr>
              <a:xfrm>
                <a:off x="5669078" y="3986673"/>
                <a:ext cx="9838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400" b="0" i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25</m:t>
                      </m:r>
                      <m:r>
                        <a:rPr lang="uk-UA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0018A6EE-06E3-40F0-8A76-B43F817E91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9078" y="3986673"/>
                <a:ext cx="983819" cy="461665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A48CFC89-270D-4FD5-BEB6-4A036385DD38}"/>
                  </a:ext>
                </a:extLst>
              </p:cNvPr>
              <p:cNvSpPr txBox="1"/>
              <p:nvPr/>
            </p:nvSpPr>
            <p:spPr>
              <a:xfrm>
                <a:off x="6599416" y="2833081"/>
                <a:ext cx="9338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rgbClr val="199900"/>
                          </a:solidFill>
                          <a:latin typeface="Cambria Math" panose="02040503050406030204" pitchFamily="18" charset="0"/>
                        </a:rPr>
                        <m:t>65</m:t>
                      </m:r>
                      <m:r>
                        <a:rPr lang="uk-UA" sz="2400" b="0" i="0" smtClean="0">
                          <a:solidFill>
                            <a:srgbClr val="1999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uk-UA" dirty="0">
                  <a:solidFill>
                    <a:srgbClr val="199900"/>
                  </a:solidFill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A48CFC89-270D-4FD5-BEB6-4A036385DD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9416" y="2833081"/>
                <a:ext cx="933809" cy="461665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09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BDB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BDB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BDB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BDB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BDB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BDB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BDB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DBDBB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DBDBB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DBDBB"/>
                                      </p:to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DBDBB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BDB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BDB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BDB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BDBB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50"/>
                            </p:stCondLst>
                            <p:childTnLst>
                              <p:par>
                                <p:cTn id="1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25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5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2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5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25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25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5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50"/>
                            </p:stCondLst>
                            <p:childTnLst>
                              <p:par>
                                <p:cTn id="1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61" grpId="0"/>
      <p:bldP spid="62" grpId="0"/>
      <p:bldP spid="89" grpId="0"/>
      <p:bldP spid="91" grpId="0"/>
      <p:bldP spid="93" grpId="0"/>
      <p:bldP spid="103" grpId="0"/>
      <p:bldP spid="104" grpId="0"/>
      <p:bldP spid="105" grpId="0"/>
      <p:bldP spid="106" grpId="0"/>
      <p:bldP spid="107" grpId="0" animBg="1"/>
      <p:bldP spid="112" grpId="0"/>
      <p:bldP spid="113" grpId="0"/>
      <p:bldP spid="114" grpId="0"/>
      <p:bldP spid="115" grpId="0"/>
      <p:bldP spid="115" grpId="1"/>
      <p:bldP spid="116" grpId="0"/>
      <p:bldP spid="116" grpId="1"/>
      <p:bldP spid="117" grpId="0"/>
      <p:bldP spid="117" grpId="1"/>
      <p:bldP spid="118" grpId="0"/>
      <p:bldP spid="118" grpId="1"/>
      <p:bldP spid="119" grpId="0"/>
      <p:bldP spid="119" grpId="1"/>
      <p:bldP spid="120" grpId="0"/>
      <p:bldP spid="121" grpId="0"/>
      <p:bldP spid="122" grpId="0"/>
      <p:bldP spid="123" grpId="0"/>
      <p:bldP spid="124" grpId="0"/>
      <p:bldP spid="1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F33B64DF-E0A4-431C-90E2-BDA517AE159F}"/>
                  </a:ext>
                </a:extLst>
              </p:cNvPr>
              <p:cNvSpPr txBox="1"/>
              <p:nvPr/>
            </p:nvSpPr>
            <p:spPr>
              <a:xfrm>
                <a:off x="6599416" y="2833081"/>
                <a:ext cx="9338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rgbClr val="199900"/>
                          </a:solidFill>
                          <a:latin typeface="Cambria Math" panose="02040503050406030204" pitchFamily="18" charset="0"/>
                        </a:rPr>
                        <m:t>65</m:t>
                      </m:r>
                      <m:r>
                        <a:rPr lang="uk-UA" sz="2400" b="0" i="0" smtClean="0">
                          <a:solidFill>
                            <a:srgbClr val="1999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uk-UA" dirty="0">
                  <a:solidFill>
                    <a:srgbClr val="199900"/>
                  </a:solidFill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F33B64DF-E0A4-431C-90E2-BDA517AE15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9416" y="2833081"/>
                <a:ext cx="933809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EF02DC27-697B-4F72-8C96-5D32710CF5BC}"/>
                  </a:ext>
                </a:extLst>
              </p:cNvPr>
              <p:cNvSpPr txBox="1"/>
              <p:nvPr/>
            </p:nvSpPr>
            <p:spPr>
              <a:xfrm>
                <a:off x="5669078" y="3986673"/>
                <a:ext cx="9838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400" b="0" i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25</m:t>
                      </m:r>
                      <m:r>
                        <a:rPr lang="uk-UA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uk-UA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EF02DC27-697B-4F72-8C96-5D32710CF5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9078" y="3986673"/>
                <a:ext cx="983819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523987A-EEA6-4DD3-9F56-CF0206A7976D}"/>
                  </a:ext>
                </a:extLst>
              </p:cNvPr>
              <p:cNvSpPr txBox="1"/>
              <p:nvPr/>
            </p:nvSpPr>
            <p:spPr>
              <a:xfrm>
                <a:off x="3328738" y="2764113"/>
                <a:ext cx="9338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400" b="0" i="0" smtClean="0">
                          <a:solidFill>
                            <a:srgbClr val="BDBDBB"/>
                          </a:solidFill>
                          <a:latin typeface="Cambria Math" panose="02040503050406030204" pitchFamily="18" charset="0"/>
                        </a:rPr>
                        <m:t>70</m:t>
                      </m:r>
                      <m:r>
                        <a:rPr lang="uk-UA" sz="2400" b="0" i="0" smtClean="0">
                          <a:solidFill>
                            <a:srgbClr val="BDBDB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uk-UA" dirty="0">
                  <a:solidFill>
                    <a:srgbClr val="BDBDBB"/>
                  </a:solidFill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523987A-EEA6-4DD3-9F56-CF0206A797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738" y="2764113"/>
                <a:ext cx="93380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025940A-2C89-4B03-A7CF-E832DF5DCDA5}"/>
                  </a:ext>
                </a:extLst>
              </p:cNvPr>
              <p:cNvSpPr txBox="1"/>
              <p:nvPr/>
            </p:nvSpPr>
            <p:spPr>
              <a:xfrm>
                <a:off x="1280419" y="3799610"/>
                <a:ext cx="9838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400" b="0" i="0" smtClean="0">
                          <a:solidFill>
                            <a:srgbClr val="BDBDBB"/>
                          </a:solidFill>
                          <a:latin typeface="Cambria Math" panose="02040503050406030204" pitchFamily="18" charset="0"/>
                        </a:rPr>
                        <m:t>120</m:t>
                      </m:r>
                      <m:r>
                        <a:rPr lang="uk-UA" sz="2400" b="0" i="0" smtClean="0">
                          <a:solidFill>
                            <a:srgbClr val="BDBDB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uk-UA" dirty="0">
                  <a:solidFill>
                    <a:srgbClr val="BDBDBB"/>
                  </a:solidFill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6025940A-2C89-4B03-A7CF-E832DF5DCD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419" y="3799610"/>
                <a:ext cx="983819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05FD357-016C-4008-9761-A7982CC87FD6}"/>
                  </a:ext>
                </a:extLst>
              </p:cNvPr>
              <p:cNvSpPr txBox="1"/>
              <p:nvPr/>
            </p:nvSpPr>
            <p:spPr>
              <a:xfrm>
                <a:off x="2408071" y="2712718"/>
                <a:ext cx="98381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400" b="0" i="0" smtClean="0">
                          <a:solidFill>
                            <a:srgbClr val="BDBDBB"/>
                          </a:solidFill>
                          <a:latin typeface="Cambria Math" panose="02040503050406030204" pitchFamily="18" charset="0"/>
                        </a:rPr>
                        <m:t>110</m:t>
                      </m:r>
                      <m:r>
                        <a:rPr lang="uk-UA" sz="2400" b="0" i="0" smtClean="0">
                          <a:solidFill>
                            <a:srgbClr val="BDBDB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uk-UA" dirty="0">
                  <a:solidFill>
                    <a:srgbClr val="BDBDBB"/>
                  </a:solidFill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05FD357-016C-4008-9761-A7982CC87F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8071" y="2712718"/>
                <a:ext cx="983819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 Light" panose="020B00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111" y="39339"/>
            <a:ext cx="11556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solidFill>
                  <a:schemeClr val="bg1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dirty="0">
              <a:solidFill>
                <a:schemeClr val="bg1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BC9140-E395-435D-A852-213A1317C46C}"/>
              </a:ext>
            </a:extLst>
          </p:cNvPr>
          <p:cNvSpPr txBox="1"/>
          <p:nvPr/>
        </p:nvSpPr>
        <p:spPr>
          <a:xfrm>
            <a:off x="798495" y="853644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dirty="0">
                <a:solidFill>
                  <a:srgbClr val="404D56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uk-UA" sz="4000" kern="1200" dirty="0">
              <a:solidFill>
                <a:srgbClr val="404D56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Рисунок 10" descr="Зображення, що містить колесо&#10;&#10;Автоматично згенерований опис">
            <a:extLst>
              <a:ext uri="{FF2B5EF4-FFF2-40B4-BE49-F238E27FC236}">
                <a16:creationId xmlns:a16="http://schemas.microsoft.com/office/drawing/2014/main" id="{E9F02244-0F28-48FC-BE09-347456BF98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01" y="842143"/>
            <a:ext cx="807127" cy="80712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Прямокутник 26">
                <a:extLst>
                  <a:ext uri="{FF2B5EF4-FFF2-40B4-BE49-F238E27FC236}">
                    <a16:creationId xmlns:a16="http://schemas.microsoft.com/office/drawing/2014/main" id="{43D3C83E-F2BB-401C-AC97-DF8CAA24A15F}"/>
                  </a:ext>
                </a:extLst>
              </p:cNvPr>
              <p:cNvSpPr/>
              <p:nvPr/>
            </p:nvSpPr>
            <p:spPr>
              <a:xfrm>
                <a:off x="3731172" y="763635"/>
                <a:ext cx="8460828" cy="895063"/>
              </a:xfrm>
              <a:prstGeom prst="rect">
                <a:avLst/>
              </a:prstGeom>
              <a:solidFill>
                <a:srgbClr val="404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Знайдіть градусну міру кута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x</m:t>
                    </m:r>
                  </m:oMath>
                </a14:m>
                <a:r>
                  <a:rPr lang="en-US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на кожному з рисунків </a:t>
                </a:r>
              </a:p>
            </p:txBody>
          </p:sp>
        </mc:Choice>
        <mc:Fallback xmlns="">
          <p:sp>
            <p:nvSpPr>
              <p:cNvPr id="27" name="Прямокутник 26">
                <a:extLst>
                  <a:ext uri="{FF2B5EF4-FFF2-40B4-BE49-F238E27FC236}">
                    <a16:creationId xmlns:a16="http://schemas.microsoft.com/office/drawing/2014/main" id="{43D3C83E-F2BB-401C-AC97-DF8CAA24A1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1172" y="763635"/>
                <a:ext cx="8460828" cy="895063"/>
              </a:xfrm>
              <a:prstGeom prst="rect">
                <a:avLst/>
              </a:prstGeom>
              <a:blipFill>
                <a:blip r:embed="rId9"/>
                <a:stretch>
                  <a:fillRect l="-299" r="-10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Прямокутник 84">
            <a:extLst>
              <a:ext uri="{FF2B5EF4-FFF2-40B4-BE49-F238E27FC236}">
                <a16:creationId xmlns:a16="http://schemas.microsoft.com/office/drawing/2014/main" id="{74C37A13-8003-458F-9D19-E2FF58E4FD58}"/>
              </a:ext>
            </a:extLst>
          </p:cNvPr>
          <p:cNvSpPr/>
          <p:nvPr/>
        </p:nvSpPr>
        <p:spPr>
          <a:xfrm>
            <a:off x="783612" y="5733257"/>
            <a:ext cx="1160802" cy="751804"/>
          </a:xfrm>
          <a:prstGeom prst="rect">
            <a:avLst/>
          </a:prstGeom>
          <a:solidFill>
            <a:srgbClr val="BDBD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А)</a:t>
            </a:r>
          </a:p>
        </p:txBody>
      </p:sp>
      <p:cxnSp>
        <p:nvCxnSpPr>
          <p:cNvPr id="42" name="Пряма сполучна лінія 41">
            <a:extLst>
              <a:ext uri="{FF2B5EF4-FFF2-40B4-BE49-F238E27FC236}">
                <a16:creationId xmlns:a16="http://schemas.microsoft.com/office/drawing/2014/main" id="{B5DF546B-9CCC-4C8D-BEA0-B1EC7BD0F21E}"/>
              </a:ext>
            </a:extLst>
          </p:cNvPr>
          <p:cNvCxnSpPr>
            <a:cxnSpLocks/>
          </p:cNvCxnSpPr>
          <p:nvPr/>
        </p:nvCxnSpPr>
        <p:spPr>
          <a:xfrm flipH="1">
            <a:off x="379965" y="4302738"/>
            <a:ext cx="3365556" cy="0"/>
          </a:xfrm>
          <a:prstGeom prst="line">
            <a:avLst/>
          </a:prstGeom>
          <a:ln w="57150" cap="rnd">
            <a:solidFill>
              <a:srgbClr val="BDBD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 сполучна лінія 43">
            <a:extLst>
              <a:ext uri="{FF2B5EF4-FFF2-40B4-BE49-F238E27FC236}">
                <a16:creationId xmlns:a16="http://schemas.microsoft.com/office/drawing/2014/main" id="{A3A75BE3-3463-4E08-8AF2-15C5423BCB2A}"/>
              </a:ext>
            </a:extLst>
          </p:cNvPr>
          <p:cNvCxnSpPr>
            <a:cxnSpLocks/>
          </p:cNvCxnSpPr>
          <p:nvPr/>
        </p:nvCxnSpPr>
        <p:spPr>
          <a:xfrm flipH="1">
            <a:off x="379965" y="3225778"/>
            <a:ext cx="3365556" cy="0"/>
          </a:xfrm>
          <a:prstGeom prst="line">
            <a:avLst/>
          </a:prstGeom>
          <a:ln w="57150" cap="rnd">
            <a:solidFill>
              <a:srgbClr val="BDBD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 сполучна лінія 45">
            <a:extLst>
              <a:ext uri="{FF2B5EF4-FFF2-40B4-BE49-F238E27FC236}">
                <a16:creationId xmlns:a16="http://schemas.microsoft.com/office/drawing/2014/main" id="{5BE01485-F3C9-4BEC-A8E7-AE73CD8D07DB}"/>
              </a:ext>
            </a:extLst>
          </p:cNvPr>
          <p:cNvCxnSpPr>
            <a:cxnSpLocks/>
          </p:cNvCxnSpPr>
          <p:nvPr/>
        </p:nvCxnSpPr>
        <p:spPr>
          <a:xfrm flipH="1" flipV="1">
            <a:off x="353052" y="2310567"/>
            <a:ext cx="1521335" cy="2676300"/>
          </a:xfrm>
          <a:prstGeom prst="line">
            <a:avLst/>
          </a:prstGeom>
          <a:ln w="57150" cap="rnd">
            <a:solidFill>
              <a:srgbClr val="BDBD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 сполучна лінія 47">
            <a:extLst>
              <a:ext uri="{FF2B5EF4-FFF2-40B4-BE49-F238E27FC236}">
                <a16:creationId xmlns:a16="http://schemas.microsoft.com/office/drawing/2014/main" id="{ADEB1BB9-C424-4A2C-96E6-2C19DCF24BE3}"/>
              </a:ext>
            </a:extLst>
          </p:cNvPr>
          <p:cNvCxnSpPr>
            <a:cxnSpLocks/>
          </p:cNvCxnSpPr>
          <p:nvPr/>
        </p:nvCxnSpPr>
        <p:spPr>
          <a:xfrm flipH="1">
            <a:off x="2635329" y="2162034"/>
            <a:ext cx="1020235" cy="2824833"/>
          </a:xfrm>
          <a:prstGeom prst="line">
            <a:avLst/>
          </a:prstGeom>
          <a:ln w="57150" cap="rnd">
            <a:solidFill>
              <a:srgbClr val="BDBD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0DAA6DC-1533-45D9-9108-13581FA47304}"/>
                  </a:ext>
                </a:extLst>
              </p:cNvPr>
              <p:cNvSpPr txBox="1"/>
              <p:nvPr/>
            </p:nvSpPr>
            <p:spPr>
              <a:xfrm>
                <a:off x="581973" y="4309377"/>
                <a:ext cx="9838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800" b="0" i="0" smtClean="0">
                          <a:solidFill>
                            <a:srgbClr val="BDBDBB"/>
                          </a:solidFill>
                          <a:latin typeface="Cambria Math" panose="02040503050406030204" pitchFamily="18" charset="0"/>
                        </a:rPr>
                        <m:t>120</m:t>
                      </m:r>
                      <m:r>
                        <a:rPr lang="uk-UA" sz="2800" b="0" i="0" smtClean="0">
                          <a:solidFill>
                            <a:srgbClr val="BDBDB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uk-UA" sz="2000" dirty="0">
                  <a:solidFill>
                    <a:srgbClr val="BDBDBB"/>
                  </a:solidFill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0DAA6DC-1533-45D9-9108-13581FA473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73" y="4309377"/>
                <a:ext cx="983819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5F7E853-858F-4802-AD71-706A5B310507}"/>
                  </a:ext>
                </a:extLst>
              </p:cNvPr>
              <p:cNvSpPr txBox="1"/>
              <p:nvPr/>
            </p:nvSpPr>
            <p:spPr>
              <a:xfrm>
                <a:off x="779130" y="2720275"/>
                <a:ext cx="9838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800" b="0" i="0" smtClean="0">
                          <a:solidFill>
                            <a:srgbClr val="BDBDBB"/>
                          </a:solidFill>
                          <a:latin typeface="Cambria Math" panose="02040503050406030204" pitchFamily="18" charset="0"/>
                        </a:rPr>
                        <m:t>120</m:t>
                      </m:r>
                      <m:r>
                        <a:rPr lang="uk-UA" sz="2800" b="0" i="0" smtClean="0">
                          <a:solidFill>
                            <a:srgbClr val="BDBDB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uk-UA" sz="2000" dirty="0">
                  <a:solidFill>
                    <a:srgbClr val="BDBDBB"/>
                  </a:solidFill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95F7E853-858F-4802-AD71-706A5B3105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130" y="2720275"/>
                <a:ext cx="983819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7B115CD-0C73-4B34-9C26-E3E66C9A80B9}"/>
                  </a:ext>
                </a:extLst>
              </p:cNvPr>
              <p:cNvSpPr txBox="1"/>
              <p:nvPr/>
            </p:nvSpPr>
            <p:spPr>
              <a:xfrm>
                <a:off x="2044811" y="3769316"/>
                <a:ext cx="9838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800" b="0" i="0" smtClean="0">
                          <a:solidFill>
                            <a:srgbClr val="BDBDBB"/>
                          </a:solidFill>
                          <a:latin typeface="Cambria Math" panose="02040503050406030204" pitchFamily="18" charset="0"/>
                        </a:rPr>
                        <m:t>110</m:t>
                      </m:r>
                      <m:r>
                        <a:rPr lang="uk-UA" sz="2800" b="0" i="0" smtClean="0">
                          <a:solidFill>
                            <a:srgbClr val="BDBDBB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uk-UA" sz="2000" dirty="0">
                  <a:solidFill>
                    <a:srgbClr val="BDBDBB"/>
                  </a:solidFill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7B115CD-0C73-4B34-9C26-E3E66C9A80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4811" y="3769316"/>
                <a:ext cx="983819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0379223-7A92-4CB5-B171-37CA4928A400}"/>
                  </a:ext>
                </a:extLst>
              </p:cNvPr>
              <p:cNvSpPr txBox="1"/>
              <p:nvPr/>
            </p:nvSpPr>
            <p:spPr>
              <a:xfrm>
                <a:off x="34253" y="3855961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BDBDBB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uk-UA" sz="2000" dirty="0">
                  <a:solidFill>
                    <a:srgbClr val="BDBDBB"/>
                  </a:solidFill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0379223-7A92-4CB5-B171-37CA4928A4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53" y="3855961"/>
                <a:ext cx="454975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8BEC17B5-F320-4E0C-9371-2BE3B392867E}"/>
                  </a:ext>
                </a:extLst>
              </p:cNvPr>
              <p:cNvSpPr txBox="1"/>
              <p:nvPr/>
            </p:nvSpPr>
            <p:spPr>
              <a:xfrm>
                <a:off x="39561" y="2781902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BDBDBB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oMath>
                  </m:oMathPara>
                </a14:m>
                <a:endParaRPr lang="uk-UA" sz="2000" dirty="0">
                  <a:solidFill>
                    <a:srgbClr val="BDBDBB"/>
                  </a:solidFill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8BEC17B5-F320-4E0C-9371-2BE3B3928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61" y="2781902"/>
                <a:ext cx="454975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B14EE16-E4F0-45C2-A04A-276D59776653}"/>
                  </a:ext>
                </a:extLst>
              </p:cNvPr>
              <p:cNvSpPr txBox="1"/>
              <p:nvPr/>
            </p:nvSpPr>
            <p:spPr>
              <a:xfrm>
                <a:off x="351644" y="1945905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BDBDBB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</m:oMath>
                  </m:oMathPara>
                </a14:m>
                <a:endParaRPr lang="uk-UA" sz="2000" dirty="0">
                  <a:solidFill>
                    <a:srgbClr val="BDBDBB"/>
                  </a:solidFill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4B14EE16-E4F0-45C2-A04A-276D597766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644" y="1945905"/>
                <a:ext cx="454975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296E433-9806-4F88-8CA4-17A0DA6B3A5F}"/>
                  </a:ext>
                </a:extLst>
              </p:cNvPr>
              <p:cNvSpPr txBox="1"/>
              <p:nvPr/>
            </p:nvSpPr>
            <p:spPr>
              <a:xfrm>
                <a:off x="3219274" y="1883793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BDBDBB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</m:oMath>
                  </m:oMathPara>
                </a14:m>
                <a:endParaRPr lang="uk-UA" sz="2000" dirty="0">
                  <a:solidFill>
                    <a:srgbClr val="BDBDBB"/>
                  </a:solidFill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296E433-9806-4F88-8CA4-17A0DA6B3A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9274" y="1883793"/>
                <a:ext cx="454975" cy="46166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Прямокутник 53">
            <a:extLst>
              <a:ext uri="{FF2B5EF4-FFF2-40B4-BE49-F238E27FC236}">
                <a16:creationId xmlns:a16="http://schemas.microsoft.com/office/drawing/2014/main" id="{1B1675D1-0BBB-4C45-8A3E-C483F5B6FA33}"/>
              </a:ext>
            </a:extLst>
          </p:cNvPr>
          <p:cNvSpPr/>
          <p:nvPr/>
        </p:nvSpPr>
        <p:spPr>
          <a:xfrm>
            <a:off x="9912923" y="5733257"/>
            <a:ext cx="1160802" cy="751804"/>
          </a:xfrm>
          <a:prstGeom prst="rect">
            <a:avLst/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В)</a:t>
            </a:r>
          </a:p>
        </p:txBody>
      </p:sp>
      <p:cxnSp>
        <p:nvCxnSpPr>
          <p:cNvPr id="57" name="Пряма сполучна лінія 56">
            <a:extLst>
              <a:ext uri="{FF2B5EF4-FFF2-40B4-BE49-F238E27FC236}">
                <a16:creationId xmlns:a16="http://schemas.microsoft.com/office/drawing/2014/main" id="{4FB71CB8-5707-4FEE-9098-0D4A8936F5DE}"/>
              </a:ext>
            </a:extLst>
          </p:cNvPr>
          <p:cNvCxnSpPr>
            <a:cxnSpLocks/>
          </p:cNvCxnSpPr>
          <p:nvPr/>
        </p:nvCxnSpPr>
        <p:spPr>
          <a:xfrm flipH="1">
            <a:off x="8359673" y="4445370"/>
            <a:ext cx="3566855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 сполучна лінія 57">
            <a:extLst>
              <a:ext uri="{FF2B5EF4-FFF2-40B4-BE49-F238E27FC236}">
                <a16:creationId xmlns:a16="http://schemas.microsoft.com/office/drawing/2014/main" id="{EA299608-9091-4F9E-80C6-AE9B872C5806}"/>
              </a:ext>
            </a:extLst>
          </p:cNvPr>
          <p:cNvCxnSpPr>
            <a:cxnSpLocks/>
          </p:cNvCxnSpPr>
          <p:nvPr/>
        </p:nvCxnSpPr>
        <p:spPr>
          <a:xfrm flipH="1">
            <a:off x="8359674" y="3158697"/>
            <a:ext cx="3566854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 сполучна лінія 60">
            <a:extLst>
              <a:ext uri="{FF2B5EF4-FFF2-40B4-BE49-F238E27FC236}">
                <a16:creationId xmlns:a16="http://schemas.microsoft.com/office/drawing/2014/main" id="{952DF6A0-C3F6-46BD-85EF-E5047452631C}"/>
              </a:ext>
            </a:extLst>
          </p:cNvPr>
          <p:cNvCxnSpPr>
            <a:cxnSpLocks/>
          </p:cNvCxnSpPr>
          <p:nvPr/>
        </p:nvCxnSpPr>
        <p:spPr>
          <a:xfrm flipH="1" flipV="1">
            <a:off x="8355593" y="2798025"/>
            <a:ext cx="1972852" cy="2210008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 сполучна лінія 61">
            <a:extLst>
              <a:ext uri="{FF2B5EF4-FFF2-40B4-BE49-F238E27FC236}">
                <a16:creationId xmlns:a16="http://schemas.microsoft.com/office/drawing/2014/main" id="{EA93D3AA-66CD-46DF-B5B0-57C07869A21D}"/>
              </a:ext>
            </a:extLst>
          </p:cNvPr>
          <p:cNvCxnSpPr>
            <a:cxnSpLocks/>
          </p:cNvCxnSpPr>
          <p:nvPr/>
        </p:nvCxnSpPr>
        <p:spPr>
          <a:xfrm flipV="1">
            <a:off x="10354903" y="2708716"/>
            <a:ext cx="1582264" cy="2015684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46F204DD-CBCE-45C6-9840-E37CA133BC55}"/>
                  </a:ext>
                </a:extLst>
              </p:cNvPr>
              <p:cNvSpPr txBox="1"/>
              <p:nvPr/>
            </p:nvSpPr>
            <p:spPr>
              <a:xfrm>
                <a:off x="10458587" y="4381625"/>
                <a:ext cx="47690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uk-UA" sz="2000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46F204DD-CBCE-45C6-9840-E37CA133B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8587" y="4381625"/>
                <a:ext cx="476906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73D87996-3B63-4CF6-9391-D2A89D4BC05E}"/>
                  </a:ext>
                </a:extLst>
              </p:cNvPr>
              <p:cNvSpPr txBox="1"/>
              <p:nvPr/>
            </p:nvSpPr>
            <p:spPr>
              <a:xfrm>
                <a:off x="8875634" y="3141553"/>
                <a:ext cx="886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48</m:t>
                      </m:r>
                      <m:r>
                        <a:rPr lang="uk-UA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uk-UA" sz="2000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73D87996-3B63-4CF6-9391-D2A89D4BC0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5634" y="3141553"/>
                <a:ext cx="886545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291A4D88-F078-4B5F-A060-D882D339249B}"/>
                  </a:ext>
                </a:extLst>
              </p:cNvPr>
              <p:cNvSpPr txBox="1"/>
              <p:nvPr/>
            </p:nvSpPr>
            <p:spPr>
              <a:xfrm>
                <a:off x="10638371" y="3092976"/>
                <a:ext cx="886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51</m:t>
                      </m:r>
                      <m:r>
                        <a:rPr lang="uk-UA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uk-UA" sz="2000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291A4D88-F078-4B5F-A060-D882D33924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8371" y="3092976"/>
                <a:ext cx="886545" cy="52322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F53ACE22-C4E2-43B8-B2BD-3625E0DCFF91}"/>
                  </a:ext>
                </a:extLst>
              </p:cNvPr>
              <p:cNvSpPr txBox="1"/>
              <p:nvPr/>
            </p:nvSpPr>
            <p:spPr>
              <a:xfrm>
                <a:off x="9570604" y="3811671"/>
                <a:ext cx="886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132</m:t>
                      </m:r>
                      <m:r>
                        <a:rPr lang="uk-UA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uk-UA" sz="2000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F53ACE22-C4E2-43B8-B2BD-3625E0DCFF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0604" y="3811671"/>
                <a:ext cx="886545" cy="523220"/>
              </a:xfrm>
              <a:prstGeom prst="rect">
                <a:avLst/>
              </a:prstGeom>
              <a:blipFill>
                <a:blip r:embed="rId20"/>
                <a:stretch>
                  <a:fillRect l="-2817" r="-5634"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1C527FEA-213D-4CA4-8750-53070AEF596B}"/>
                  </a:ext>
                </a:extLst>
              </p:cNvPr>
              <p:cNvSpPr txBox="1"/>
              <p:nvPr/>
            </p:nvSpPr>
            <p:spPr>
              <a:xfrm>
                <a:off x="10254947" y="3716253"/>
                <a:ext cx="5536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uk-UA" sz="2000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1C527FEA-213D-4CA4-8750-53070AEF59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4947" y="3716253"/>
                <a:ext cx="553690" cy="46166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E34FC67C-C357-4A38-825D-299C8366CD2C}"/>
                  </a:ext>
                </a:extLst>
              </p:cNvPr>
              <p:cNvSpPr txBox="1"/>
              <p:nvPr/>
            </p:nvSpPr>
            <p:spPr>
              <a:xfrm>
                <a:off x="9205719" y="3441364"/>
                <a:ext cx="5536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uk-UA" sz="2000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E34FC67C-C357-4A38-825D-299C8366CD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5719" y="3441364"/>
                <a:ext cx="553690" cy="46166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20D0C8E3-0A31-4DC6-94CD-5FE6147AA69A}"/>
                  </a:ext>
                </a:extLst>
              </p:cNvPr>
              <p:cNvSpPr txBox="1"/>
              <p:nvPr/>
            </p:nvSpPr>
            <p:spPr>
              <a:xfrm>
                <a:off x="10416485" y="3254117"/>
                <a:ext cx="5536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uk-UA" sz="2000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20D0C8E3-0A31-4DC6-94CD-5FE6147AA6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6485" y="3254117"/>
                <a:ext cx="553690" cy="461665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E0900A8A-8075-4FA1-8053-82CB50DB70B3}"/>
                  </a:ext>
                </a:extLst>
              </p:cNvPr>
              <p:cNvSpPr txBox="1"/>
              <p:nvPr/>
            </p:nvSpPr>
            <p:spPr>
              <a:xfrm>
                <a:off x="10693330" y="4011774"/>
                <a:ext cx="55369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uk-UA" sz="2000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E0900A8A-8075-4FA1-8053-82CB50DB7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3330" y="4011774"/>
                <a:ext cx="553690" cy="461665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Прямокутник 82">
            <a:extLst>
              <a:ext uri="{FF2B5EF4-FFF2-40B4-BE49-F238E27FC236}">
                <a16:creationId xmlns:a16="http://schemas.microsoft.com/office/drawing/2014/main" id="{41A49AE5-A5AA-40B7-BB3F-8215C35F4DF7}"/>
              </a:ext>
            </a:extLst>
          </p:cNvPr>
          <p:cNvSpPr/>
          <p:nvPr/>
        </p:nvSpPr>
        <p:spPr>
          <a:xfrm>
            <a:off x="5348267" y="5733257"/>
            <a:ext cx="1160802" cy="751804"/>
          </a:xfrm>
          <a:prstGeom prst="rect">
            <a:avLst/>
          </a:prstGeom>
          <a:solidFill>
            <a:srgbClr val="404D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Б)</a:t>
            </a:r>
          </a:p>
        </p:txBody>
      </p:sp>
      <p:cxnSp>
        <p:nvCxnSpPr>
          <p:cNvPr id="84" name="Пряма сполучна лінія 83">
            <a:extLst>
              <a:ext uri="{FF2B5EF4-FFF2-40B4-BE49-F238E27FC236}">
                <a16:creationId xmlns:a16="http://schemas.microsoft.com/office/drawing/2014/main" id="{0AE96036-E54B-4DB8-B2BF-E8B24E077D00}"/>
              </a:ext>
            </a:extLst>
          </p:cNvPr>
          <p:cNvCxnSpPr>
            <a:cxnSpLocks/>
          </p:cNvCxnSpPr>
          <p:nvPr/>
        </p:nvCxnSpPr>
        <p:spPr>
          <a:xfrm flipH="1">
            <a:off x="4413222" y="4453542"/>
            <a:ext cx="3342245" cy="0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 сполучна лінія 85">
            <a:extLst>
              <a:ext uri="{FF2B5EF4-FFF2-40B4-BE49-F238E27FC236}">
                <a16:creationId xmlns:a16="http://schemas.microsoft.com/office/drawing/2014/main" id="{B963B43C-0910-4179-92AA-C269FA7795D5}"/>
              </a:ext>
            </a:extLst>
          </p:cNvPr>
          <p:cNvCxnSpPr>
            <a:cxnSpLocks/>
          </p:cNvCxnSpPr>
          <p:nvPr/>
        </p:nvCxnSpPr>
        <p:spPr>
          <a:xfrm flipH="1">
            <a:off x="4685787" y="2559050"/>
            <a:ext cx="1746763" cy="2464593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 сполучна лінія 86">
            <a:extLst>
              <a:ext uri="{FF2B5EF4-FFF2-40B4-BE49-F238E27FC236}">
                <a16:creationId xmlns:a16="http://schemas.microsoft.com/office/drawing/2014/main" id="{E8529FC6-DCD8-49AE-B98A-9B2598FD9A4F}"/>
              </a:ext>
            </a:extLst>
          </p:cNvPr>
          <p:cNvCxnSpPr>
            <a:cxnSpLocks/>
          </p:cNvCxnSpPr>
          <p:nvPr/>
        </p:nvCxnSpPr>
        <p:spPr>
          <a:xfrm flipH="1">
            <a:off x="6021874" y="2559050"/>
            <a:ext cx="1746763" cy="2464593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 сполучна лінія 87">
            <a:extLst>
              <a:ext uri="{FF2B5EF4-FFF2-40B4-BE49-F238E27FC236}">
                <a16:creationId xmlns:a16="http://schemas.microsoft.com/office/drawing/2014/main" id="{35F8939F-8F28-4A74-80F6-ACDBCFCC2CA8}"/>
              </a:ext>
            </a:extLst>
          </p:cNvPr>
          <p:cNvCxnSpPr>
            <a:cxnSpLocks/>
          </p:cNvCxnSpPr>
          <p:nvPr/>
        </p:nvCxnSpPr>
        <p:spPr>
          <a:xfrm>
            <a:off x="6028329" y="2162034"/>
            <a:ext cx="1100155" cy="1757178"/>
          </a:xfrm>
          <a:prstGeom prst="line">
            <a:avLst/>
          </a:prstGeom>
          <a:ln w="57150" cap="rnd">
            <a:solidFill>
              <a:srgbClr val="3E3D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3345A8F3-3A2D-4FFB-94F6-65D2C9EDDFA5}"/>
                  </a:ext>
                </a:extLst>
              </p:cNvPr>
              <p:cNvSpPr txBox="1"/>
              <p:nvPr/>
            </p:nvSpPr>
            <p:spPr>
              <a:xfrm>
                <a:off x="4287482" y="3928315"/>
                <a:ext cx="9838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2800" b="0" i="0" smtClean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uk-UA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uk-UA" sz="2000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3345A8F3-3A2D-4FFB-94F6-65D2C9EDDF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7482" y="3928315"/>
                <a:ext cx="983819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DE469475-0F23-497B-83E5-673158C51FCB}"/>
                  </a:ext>
                </a:extLst>
              </p:cNvPr>
              <p:cNvSpPr txBox="1"/>
              <p:nvPr/>
            </p:nvSpPr>
            <p:spPr>
              <a:xfrm>
                <a:off x="5819822" y="2979332"/>
                <a:ext cx="9838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65</m:t>
                      </m:r>
                      <m:r>
                        <a:rPr lang="uk-UA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uk-UA" sz="2000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DE469475-0F23-497B-83E5-673158C51F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9822" y="2979332"/>
                <a:ext cx="983819" cy="52322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79D2CF91-B1F8-47E0-BFE5-3FDD3975114E}"/>
                  </a:ext>
                </a:extLst>
              </p:cNvPr>
              <p:cNvSpPr txBox="1"/>
              <p:nvPr/>
            </p:nvSpPr>
            <p:spPr>
              <a:xfrm>
                <a:off x="6517790" y="4009457"/>
                <a:ext cx="8865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55</m:t>
                      </m:r>
                      <m:r>
                        <a:rPr lang="uk-UA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uk-UA" sz="2000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79D2CF91-B1F8-47E0-BFE5-3FDD397511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7790" y="4009457"/>
                <a:ext cx="886545" cy="52322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E50230FD-AE8D-4679-B5DD-A22AB36574CD}"/>
                  </a:ext>
                </a:extLst>
              </p:cNvPr>
              <p:cNvSpPr txBox="1"/>
              <p:nvPr/>
            </p:nvSpPr>
            <p:spPr>
              <a:xfrm>
                <a:off x="4309224" y="4564735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uk-UA" sz="2000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E50230FD-AE8D-4679-B5DD-A22AB36574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224" y="4564735"/>
                <a:ext cx="454975" cy="461665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8E8248DB-91A9-41D6-B488-091F05052E6F}"/>
                  </a:ext>
                </a:extLst>
              </p:cNvPr>
              <p:cNvSpPr txBox="1"/>
              <p:nvPr/>
            </p:nvSpPr>
            <p:spPr>
              <a:xfrm>
                <a:off x="5613803" y="4640330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b</m:t>
                      </m:r>
                    </m:oMath>
                  </m:oMathPara>
                </a14:m>
                <a:endParaRPr lang="uk-UA" sz="2000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8E8248DB-91A9-41D6-B488-091F05052E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3803" y="4640330"/>
                <a:ext cx="454975" cy="461665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905F6914-A512-4476-A47D-D5884A354548}"/>
                  </a:ext>
                </a:extLst>
              </p:cNvPr>
              <p:cNvSpPr txBox="1"/>
              <p:nvPr/>
            </p:nvSpPr>
            <p:spPr>
              <a:xfrm>
                <a:off x="7474756" y="4030442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c</m:t>
                      </m:r>
                    </m:oMath>
                  </m:oMathPara>
                </a14:m>
                <a:endParaRPr lang="uk-UA" sz="2000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905F6914-A512-4476-A47D-D5884A3545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4756" y="4030442"/>
                <a:ext cx="454975" cy="461665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C97B0B5C-92D2-4A54-9DFC-7C98E6178333}"/>
                  </a:ext>
                </a:extLst>
              </p:cNvPr>
              <p:cNvSpPr txBox="1"/>
              <p:nvPr/>
            </p:nvSpPr>
            <p:spPr>
              <a:xfrm>
                <a:off x="6021874" y="1867424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d</m:t>
                      </m:r>
                    </m:oMath>
                  </m:oMathPara>
                </a14:m>
                <a:endParaRPr lang="uk-UA" sz="2000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C97B0B5C-92D2-4A54-9DFC-7C98E61783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1874" y="1867424"/>
                <a:ext cx="454975" cy="461665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F5C9AAE-1E72-4323-9695-B1DE6FA9B1A1}"/>
                  </a:ext>
                </a:extLst>
              </p:cNvPr>
              <p:cNvSpPr txBox="1"/>
              <p:nvPr/>
            </p:nvSpPr>
            <p:spPr>
              <a:xfrm>
                <a:off x="8183665" y="4445370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a</m:t>
                      </m:r>
                    </m:oMath>
                  </m:oMathPara>
                </a14:m>
                <a:endParaRPr lang="uk-UA" sz="2000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6F5C9AAE-1E72-4323-9695-B1DE6FA9B1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3665" y="4445370"/>
                <a:ext cx="454975" cy="461665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813747D7-EE2D-4016-A350-227A4EE9618B}"/>
                  </a:ext>
                </a:extLst>
              </p:cNvPr>
              <p:cNvSpPr txBox="1"/>
              <p:nvPr/>
            </p:nvSpPr>
            <p:spPr>
              <a:xfrm>
                <a:off x="8079110" y="3185072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b</m:t>
                      </m:r>
                    </m:oMath>
                  </m:oMathPara>
                </a14:m>
                <a:endParaRPr lang="uk-UA" sz="2000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813747D7-EE2D-4016-A350-227A4EE961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9110" y="3185072"/>
                <a:ext cx="454975" cy="461665"/>
              </a:xfrm>
              <a:prstGeom prst="rect">
                <a:avLst/>
              </a:prstGeom>
              <a:blipFill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A6E37531-FFB9-420E-BA3F-4FC512109694}"/>
                  </a:ext>
                </a:extLst>
              </p:cNvPr>
              <p:cNvSpPr txBox="1"/>
              <p:nvPr/>
            </p:nvSpPr>
            <p:spPr>
              <a:xfrm>
                <a:off x="10038349" y="4951579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c</m:t>
                      </m:r>
                    </m:oMath>
                  </m:oMathPara>
                </a14:m>
                <a:endParaRPr lang="uk-UA" sz="2000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A6E37531-FFB9-420E-BA3F-4FC5121096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8349" y="4951579"/>
                <a:ext cx="454975" cy="461665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105732C-B8AD-4806-83C7-5AA8489B39B1}"/>
                  </a:ext>
                </a:extLst>
              </p:cNvPr>
              <p:cNvSpPr txBox="1"/>
              <p:nvPr/>
            </p:nvSpPr>
            <p:spPr>
              <a:xfrm>
                <a:off x="11735514" y="2190957"/>
                <a:ext cx="4549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d</m:t>
                      </m:r>
                    </m:oMath>
                  </m:oMathPara>
                </a14:m>
                <a:endParaRPr lang="uk-UA" sz="2000" dirty="0">
                  <a:latin typeface="Aptos Light" panose="020B0004020202020204" pitchFamily="34" charset="0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105732C-B8AD-4806-83C7-5AA8489B39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35514" y="2190957"/>
                <a:ext cx="454975" cy="461665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621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DBDBB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DBDBB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DBDBB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BDBDBB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BDB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BDB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BDB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BDB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BDB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BDB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BDB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BDB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BDBB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BDBB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50"/>
                            </p:stCondLst>
                            <p:childTnLst>
                              <p:par>
                                <p:cTn id="10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1" grpId="0"/>
      <p:bldP spid="54" grpId="0" animBg="1"/>
      <p:bldP spid="73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9" grpId="0"/>
      <p:bldP spid="90" grpId="0"/>
      <p:bldP spid="91" grpId="0"/>
      <p:bldP spid="97" grpId="0"/>
      <p:bldP spid="98" grpId="0"/>
      <p:bldP spid="99" grpId="0"/>
      <p:bldP spid="100" grpId="0"/>
      <p:bldP spid="59" grpId="0"/>
      <p:bldP spid="60" grpId="0"/>
      <p:bldP spid="63" grpId="0"/>
      <p:bldP spid="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624114"/>
          </a:xfrm>
          <a:prstGeom prst="rect">
            <a:avLst/>
          </a:prstGeom>
          <a:solidFill>
            <a:srgbClr val="335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ptos Light" panose="020B00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0111" y="39339"/>
            <a:ext cx="115564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solidFill>
                  <a:schemeClr val="bg1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Розв’язуємо гуртом</a:t>
            </a:r>
            <a:endParaRPr lang="ru-RU" sz="3200" dirty="0">
              <a:solidFill>
                <a:schemeClr val="bg1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6BC9140-E395-435D-A852-213A1317C46C}"/>
              </a:ext>
            </a:extLst>
          </p:cNvPr>
          <p:cNvSpPr txBox="1"/>
          <p:nvPr/>
        </p:nvSpPr>
        <p:spPr>
          <a:xfrm>
            <a:off x="798495" y="853644"/>
            <a:ext cx="9449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404D56"/>
                </a:solidFill>
                <a:latin typeface="Aptos Light" panose="020B0004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uk-UA" sz="4000" kern="1200" dirty="0">
              <a:solidFill>
                <a:srgbClr val="404D56"/>
              </a:solidFill>
              <a:latin typeface="Aptos Light" panose="020B0004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/>
              <p:nvPr/>
            </p:nvSpPr>
            <p:spPr>
              <a:xfrm>
                <a:off x="5328745" y="3710590"/>
                <a:ext cx="6863255" cy="1917700"/>
              </a:xfrm>
              <a:prstGeom prst="rect">
                <a:avLst/>
              </a:prstGeom>
              <a:solidFill>
                <a:srgbClr val="404D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Прямі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</m:oMath>
                </a14:m>
                <a:r>
                  <a:rPr lang="en-US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і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</m:t>
                    </m:r>
                  </m:oMath>
                </a14:m>
                <a:r>
                  <a:rPr lang="en-US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не паралельні прямій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m</m:t>
                    </m:r>
                  </m:oMath>
                </a14:m>
                <a:r>
                  <a:rPr lang="uk-UA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Чи можна зробити висновок, що прямі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a</m:t>
                    </m:r>
                  </m:oMath>
                </a14:m>
                <a:r>
                  <a:rPr lang="en-US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uk-UA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і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b</m:t>
                    </m:r>
                  </m:oMath>
                </a14:m>
                <a:r>
                  <a:rPr lang="uk-UA" sz="2800" dirty="0">
                    <a:latin typeface="Aptos Light" panose="020B000402020202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не паралельні між собою?</a:t>
                </a:r>
              </a:p>
            </p:txBody>
          </p:sp>
        </mc:Choice>
        <mc:Fallback xmlns="">
          <p:sp>
            <p:nvSpPr>
              <p:cNvPr id="6" name="Прямокутник 5">
                <a:extLst>
                  <a:ext uri="{FF2B5EF4-FFF2-40B4-BE49-F238E27FC236}">
                    <a16:creationId xmlns:a16="http://schemas.microsoft.com/office/drawing/2014/main" id="{4CD1B612-D16C-4F70-8335-78480BFE8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8745" y="3710590"/>
                <a:ext cx="6863255" cy="1917700"/>
              </a:xfrm>
              <a:prstGeom prst="rect">
                <a:avLst/>
              </a:prstGeom>
              <a:blipFill>
                <a:blip r:embed="rId3"/>
                <a:stretch>
                  <a:fillRect l="-1845" r="-276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Рисунок 10" descr="Зображення, що містить колесо&#10;&#10;Автоматично згенерований опис">
            <a:extLst>
              <a:ext uri="{FF2B5EF4-FFF2-40B4-BE49-F238E27FC236}">
                <a16:creationId xmlns:a16="http://schemas.microsoft.com/office/drawing/2014/main" id="{E9F02244-0F28-48FC-BE09-347456BF98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01" y="842143"/>
            <a:ext cx="807127" cy="807127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F83F7A5-7C5C-427C-AE52-0A704D18D34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6" r="2308"/>
          <a:stretch/>
        </p:blipFill>
        <p:spPr>
          <a:xfrm>
            <a:off x="52550" y="2681115"/>
            <a:ext cx="5034455" cy="3726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830621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grpId="1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2.08333E-7 -2.96296E-6 L -2.08333E-7 -0.21296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648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" grpId="0" animBg="1"/>
      <p:bldP spid="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3E3D3D"/>
        </a:solidFill>
        <a:ln>
          <a:noFill/>
        </a:ln>
      </a:spPr>
      <a:bodyPr rtlCol="0" anchor="ctr"/>
      <a:lstStyle>
        <a:defPPr algn="ctr">
          <a:defRPr sz="2400" b="1" dirty="0" smtClean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7381</TotalTime>
  <Words>492</Words>
  <Application>Microsoft Macintosh PowerPoint</Application>
  <PresentationFormat>Widescreen</PresentationFormat>
  <Paragraphs>191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Aptos Light</vt:lpstr>
      <vt:lpstr>Arial</vt:lpstr>
      <vt:lpstr>Calibri</vt:lpstr>
      <vt:lpstr>Calibri Light</vt:lpstr>
      <vt:lpstr>Cambria Math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Кулініч Богдан Юрійович</Manager>
  <Company>МАТЕМАТИКА НОВА // www.matnova.com.ua // Кулініч Богдан Юрійович</Company>
  <LinksUpToDate>false</LinksUpToDate>
  <SharedDoc>false</SharedDoc>
  <HyperlinkBase>www.matnova.com.ua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Геометрія 7 клас // МАТЕМАТИКА НОВА // www.matnova.com.ua // Кулініч Богдан Юрійович</dc:title>
  <dc:subject>Геометрія 7 клас // МАТЕМАТИКА НОВА // www.matnova.com.ua // Кулініч Богдан Юрійович</dc:subject>
  <dc:creator>Кулініч Богдан Юрійович</dc:creator>
  <cp:keywords>Презентація уроку геометрії // МАТЕМАТИКА НОВА // www.matnova.com.ua // Кулініч Богдан Юрійович</cp:keywords>
  <dc:description>Презентація уроку геометрії // МАТЕМАТИКА НОВА // www.matnova.com.ua // Кулініч Богдан Юрійович</dc:description>
  <cp:lastModifiedBy>Kulinich Bohdan</cp:lastModifiedBy>
  <cp:revision>37</cp:revision>
  <dcterms:created xsi:type="dcterms:W3CDTF">2020-06-13T11:16:11Z</dcterms:created>
  <dcterms:modified xsi:type="dcterms:W3CDTF">2024-06-21T07:44:58Z</dcterms:modified>
  <cp:category>Презентація уроку геометрії // МАТЕМАТИКА НОВА // www.matnova.com.ua // Кулініч Богдан Юрійович</cp:category>
</cp:coreProperties>
</file>