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4" r:id="rId2"/>
    <p:sldId id="463" r:id="rId3"/>
    <p:sldId id="434" r:id="rId4"/>
    <p:sldId id="473" r:id="rId5"/>
    <p:sldId id="477" r:id="rId6"/>
    <p:sldId id="479" r:id="rId7"/>
    <p:sldId id="480" r:id="rId8"/>
    <p:sldId id="482" r:id="rId9"/>
    <p:sldId id="483" r:id="rId10"/>
    <p:sldId id="467" r:id="rId11"/>
    <p:sldId id="470" r:id="rId12"/>
    <p:sldId id="441" r:id="rId13"/>
    <p:sldId id="474" r:id="rId14"/>
    <p:sldId id="484" r:id="rId15"/>
    <p:sldId id="456" r:id="rId16"/>
    <p:sldId id="475" r:id="rId17"/>
    <p:sldId id="459" r:id="rId18"/>
    <p:sldId id="265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006699"/>
    <a:srgbClr val="BDBDBB"/>
    <a:srgbClr val="F47721"/>
    <a:srgbClr val="7B0807"/>
    <a:srgbClr val="199900"/>
    <a:srgbClr val="F2D16D"/>
    <a:srgbClr val="29A4D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C729C0-135B-3F42-B923-E42C7BDE4675}" v="53" dt="2024-06-16T08:47:40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189A7A47-77D3-4987-8E65-2CBC8C8B3468}"/>
    <pc:docChg chg="undo custSel addSld delSld modSld sldOrd">
      <pc:chgData name="Kulinich Bohdan" userId="48e65c9f34e137d0" providerId="LiveId" clId="{189A7A47-77D3-4987-8E65-2CBC8C8B3468}" dt="2020-08-09T06:19:00.107" v="5829" actId="20577"/>
      <pc:docMkLst>
        <pc:docMk/>
      </pc:docMkLst>
      <pc:sldChg chg="modSp mod">
        <pc:chgData name="Kulinich Bohdan" userId="48e65c9f34e137d0" providerId="LiveId" clId="{189A7A47-77D3-4987-8E65-2CBC8C8B3468}" dt="2020-08-05T03:11:00.261" v="6" actId="790"/>
        <pc:sldMkLst>
          <pc:docMk/>
          <pc:sldMk cId="1986055327" sldId="408"/>
        </pc:sldMkLst>
        <pc:spChg chg="mod">
          <ac:chgData name="Kulinich Bohdan" userId="48e65c9f34e137d0" providerId="LiveId" clId="{189A7A47-77D3-4987-8E65-2CBC8C8B3468}" dt="2020-08-05T03:11:00.261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89A7A47-77D3-4987-8E65-2CBC8C8B3468}" dt="2020-08-05T03:10:36.2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89A7A47-77D3-4987-8E65-2CBC8C8B3468}" dt="2020-08-09T06:19:00.107" v="5829" actId="20577"/>
        <pc:sldMkLst>
          <pc:docMk/>
          <pc:sldMk cId="900640268" sldId="409"/>
        </pc:sldMkLst>
        <pc:spChg chg="mod">
          <ac:chgData name="Kulinich Bohdan" userId="48e65c9f34e137d0" providerId="LiveId" clId="{189A7A47-77D3-4987-8E65-2CBC8C8B3468}" dt="2020-08-09T06:19:00.107" v="582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189A7A47-77D3-4987-8E65-2CBC8C8B3468}" dt="2020-08-08T08:52:49.683" v="3903" actId="47"/>
        <pc:sldMkLst>
          <pc:docMk/>
          <pc:sldMk cId="3046331109" sldId="423"/>
        </pc:sldMkLst>
      </pc:sldChg>
      <pc:sldChg chg="addSp delSp modSp mod delAnim modAnim">
        <pc:chgData name="Kulinich Bohdan" userId="48e65c9f34e137d0" providerId="LiveId" clId="{189A7A47-77D3-4987-8E65-2CBC8C8B3468}" dt="2020-08-08T10:13:48" v="4546" actId="1076"/>
        <pc:sldMkLst>
          <pc:docMk/>
          <pc:sldMk cId="895604242" sldId="424"/>
        </pc:sldMkLst>
        <pc:spChg chg="mod">
          <ac:chgData name="Kulinich Bohdan" userId="48e65c9f34e137d0" providerId="LiveId" clId="{189A7A47-77D3-4987-8E65-2CBC8C8B3468}" dt="2020-08-08T10:04:59.874" v="4445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25" creationId="{ACF85C79-CC89-4B18-BED1-C0C6ABC25A43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29" creationId="{C239817E-7CC7-46A8-8813-CA58584BBA3B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4" creationId="{87022407-6EF9-4E2F-9FA0-84EB9688B42E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6" creationId="{49AF37E7-D0A1-4D8C-ACA0-6634AFA4658D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7" creationId="{8E4B5F7D-D1F7-49A4-9364-B0CB0612F4E4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8" creationId="{9BC96A41-9FCE-48AD-94ED-95B591581334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9" creationId="{E4B01C9F-F1A0-499D-80C8-DECF6526C005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41" creationId="{99F66D7A-8311-4605-A0FB-40F813396CD9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42" creationId="{A2B0E190-A0E2-4D46-9899-AD813C933DCC}"/>
          </ac:spMkLst>
        </pc:spChg>
        <pc:spChg chg="add mod">
          <ac:chgData name="Kulinich Bohdan" userId="48e65c9f34e137d0" providerId="LiveId" clId="{189A7A47-77D3-4987-8E65-2CBC8C8B3468}" dt="2020-08-08T10:12:56.997" v="4535" actId="14100"/>
          <ac:spMkLst>
            <pc:docMk/>
            <pc:sldMk cId="895604242" sldId="424"/>
            <ac:spMk id="43" creationId="{2F9E468B-64BF-4F7E-B457-28FADB8668EC}"/>
          </ac:spMkLst>
        </pc:spChg>
        <pc:spChg chg="add mod">
          <ac:chgData name="Kulinich Bohdan" userId="48e65c9f34e137d0" providerId="LiveId" clId="{189A7A47-77D3-4987-8E65-2CBC8C8B3468}" dt="2020-08-08T10:12:37.156" v="4532" actId="20577"/>
          <ac:spMkLst>
            <pc:docMk/>
            <pc:sldMk cId="895604242" sldId="424"/>
            <ac:spMk id="45" creationId="{CA8D9310-65E2-484D-AD49-D76709641B73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47" creationId="{15F2488D-953F-4C75-A407-3ED2EEBFC4B7}"/>
          </ac:spMkLst>
        </pc:spChg>
        <pc:picChg chg="add del mod">
          <ac:chgData name="Kulinich Bohdan" userId="48e65c9f34e137d0" providerId="LiveId" clId="{189A7A47-77D3-4987-8E65-2CBC8C8B3468}" dt="2020-08-08T10:01:24.192" v="4319" actId="478"/>
          <ac:picMkLst>
            <pc:docMk/>
            <pc:sldMk cId="895604242" sldId="424"/>
            <ac:picMk id="5" creationId="{386496F9-589E-48D6-839D-F58703F0D87F}"/>
          </ac:picMkLst>
        </pc:picChg>
        <pc:picChg chg="del">
          <ac:chgData name="Kulinich Bohdan" userId="48e65c9f34e137d0" providerId="LiveId" clId="{189A7A47-77D3-4987-8E65-2CBC8C8B3468}" dt="2020-08-08T09:58:01.097" v="4226" actId="478"/>
          <ac:picMkLst>
            <pc:docMk/>
            <pc:sldMk cId="895604242" sldId="424"/>
            <ac:picMk id="30" creationId="{04F9E0DB-C743-441F-A276-94A6D6A448F1}"/>
          </ac:picMkLst>
        </pc:picChg>
        <pc:picChg chg="del">
          <ac:chgData name="Kulinich Bohdan" userId="48e65c9f34e137d0" providerId="LiveId" clId="{189A7A47-77D3-4987-8E65-2CBC8C8B3468}" dt="2020-08-08T09:58:01.097" v="4226" actId="478"/>
          <ac:picMkLst>
            <pc:docMk/>
            <pc:sldMk cId="895604242" sldId="424"/>
            <ac:picMk id="40" creationId="{248AC9B2-65A9-42C3-AF8B-90FAF936D6A5}"/>
          </ac:picMkLst>
        </pc:picChg>
        <pc:picChg chg="add del mod ord">
          <ac:chgData name="Kulinich Bohdan" userId="48e65c9f34e137d0" providerId="LiveId" clId="{189A7A47-77D3-4987-8E65-2CBC8C8B3468}" dt="2020-08-08T10:09:48.887" v="4514" actId="478"/>
          <ac:picMkLst>
            <pc:docMk/>
            <pc:sldMk cId="895604242" sldId="424"/>
            <ac:picMk id="44" creationId="{CD112B4B-B0E6-493A-BE62-EF20C372D7CE}"/>
          </ac:picMkLst>
        </pc:picChg>
        <pc:picChg chg="add del mod ord">
          <ac:chgData name="Kulinich Bohdan" userId="48e65c9f34e137d0" providerId="LiveId" clId="{189A7A47-77D3-4987-8E65-2CBC8C8B3468}" dt="2020-08-08T10:12:40.672" v="4533" actId="478"/>
          <ac:picMkLst>
            <pc:docMk/>
            <pc:sldMk cId="895604242" sldId="424"/>
            <ac:picMk id="46" creationId="{99A8277F-86F3-4ABF-89CC-03EF090C6FE4}"/>
          </ac:picMkLst>
        </pc:pic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1" creationId="{3115197C-DB37-4BDE-935A-A37419F401E3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3" creationId="{C6241D99-0F2D-444F-8B0A-934C5ABF495C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6" creationId="{E28FA076-D1E5-4484-9A30-C3B82BAF8B06}"/>
          </ac:cxnSpMkLst>
        </pc:cxn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del">
        <pc:chgData name="Kulinich Bohdan" userId="48e65c9f34e137d0" providerId="LiveId" clId="{189A7A47-77D3-4987-8E65-2CBC8C8B3468}" dt="2020-08-08T06:26:04.012" v="3277" actId="47"/>
        <pc:sldMkLst>
          <pc:docMk/>
          <pc:sldMk cId="3467199460" sldId="428"/>
        </pc:sldMkLst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752518231" sldId="43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189A7A47-77D3-4987-8E65-2CBC8C8B3468}" dt="2020-08-06T02:23:21.102" v="886"/>
        <pc:sldMkLst>
          <pc:docMk/>
          <pc:sldMk cId="3678422849" sldId="434"/>
        </pc:sldMkLst>
        <pc:spChg chg="mod">
          <ac:chgData name="Kulinich Bohdan" userId="48e65c9f34e137d0" providerId="LiveId" clId="{189A7A47-77D3-4987-8E65-2CBC8C8B3468}" dt="2020-08-05T15:26:23.288" v="263" actId="20577"/>
          <ac:spMkLst>
            <pc:docMk/>
            <pc:sldMk cId="3678422849" sldId="434"/>
            <ac:spMk id="4" creationId="{00000000-0000-0000-0000-000000000000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5" creationId="{2FB26E83-B30F-4F80-ACF5-A302313582D7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6" creationId="{21091212-7C5F-4DA6-90DB-FBDC0C1EB335}"/>
          </ac:spMkLst>
        </pc:spChg>
        <pc:spChg chg="mod">
          <ac:chgData name="Kulinich Bohdan" userId="48e65c9f34e137d0" providerId="LiveId" clId="{189A7A47-77D3-4987-8E65-2CBC8C8B3468}" dt="2020-08-05T16:05:01.347" v="651" actId="1076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189A7A47-77D3-4987-8E65-2CBC8C8B3468}" dt="2020-08-05T16:05:01.347" v="651" actId="1076"/>
          <ac:spMkLst>
            <pc:docMk/>
            <pc:sldMk cId="3678422849" sldId="434"/>
            <ac:spMk id="16" creationId="{F1868CC9-58B9-4C2F-8773-53141AB4278E}"/>
          </ac:spMkLst>
        </pc:spChg>
        <pc:spChg chg="add mod">
          <ac:chgData name="Kulinich Bohdan" userId="48e65c9f34e137d0" providerId="LiveId" clId="{189A7A47-77D3-4987-8E65-2CBC8C8B3468}" dt="2020-08-06T02:15:58.782" v="810" actId="14100"/>
          <ac:spMkLst>
            <pc:docMk/>
            <pc:sldMk cId="3678422849" sldId="434"/>
            <ac:spMk id="26" creationId="{BE8AF3B0-B3C9-4560-AD05-9AB30CD7A8DC}"/>
          </ac:spMkLst>
        </pc:spChg>
        <pc:spChg chg="add mod">
          <ac:chgData name="Kulinich Bohdan" userId="48e65c9f34e137d0" providerId="LiveId" clId="{189A7A47-77D3-4987-8E65-2CBC8C8B3468}" dt="2020-08-06T02:23:14.242" v="885" actId="1076"/>
          <ac:spMkLst>
            <pc:docMk/>
            <pc:sldMk cId="3678422849" sldId="434"/>
            <ac:spMk id="28" creationId="{9BB23850-0C20-4B6A-A901-BF0E2B7EC75C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5" creationId="{F97B37A4-5C4A-4A7F-BEDC-37A5B749E29B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6" creationId="{FCE6527D-96CC-48D8-B47A-5F7F82C50A4C}"/>
          </ac:spMkLst>
        </pc:spChg>
        <pc:spChg chg="add mod topLvl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7" creationId="{9617B57D-B290-4249-9E5A-70E715A974B9}"/>
          </ac:spMkLst>
        </pc:spChg>
        <pc:spChg chg="add mod topLvl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8" creationId="{634E55D3-8CE2-472A-91F8-B96A00282283}"/>
          </ac:spMkLst>
        </pc:spChg>
        <pc:spChg chg="add del mod">
          <ac:chgData name="Kulinich Bohdan" userId="48e65c9f34e137d0" providerId="LiveId" clId="{189A7A47-77D3-4987-8E65-2CBC8C8B3468}" dt="2020-08-05T15:36:30.268" v="358"/>
          <ac:spMkLst>
            <pc:docMk/>
            <pc:sldMk cId="3678422849" sldId="434"/>
            <ac:spMk id="39" creationId="{3E5E0EDE-D762-452F-A8AA-CF8E159408AE}"/>
          </ac:spMkLst>
        </pc:spChg>
        <pc:spChg chg="add del mod">
          <ac:chgData name="Kulinich Bohdan" userId="48e65c9f34e137d0" providerId="LiveId" clId="{189A7A47-77D3-4987-8E65-2CBC8C8B3468}" dt="2020-08-05T15:36:30.268" v="358"/>
          <ac:spMkLst>
            <pc:docMk/>
            <pc:sldMk cId="3678422849" sldId="434"/>
            <ac:spMk id="40" creationId="{99AAC649-481C-42DD-8EBC-F584FCC8CB59}"/>
          </ac:spMkLst>
        </pc:spChg>
        <pc:spChg chg="del">
          <ac:chgData name="Kulinich Bohdan" userId="48e65c9f34e137d0" providerId="LiveId" clId="{189A7A47-77D3-4987-8E65-2CBC8C8B3468}" dt="2020-08-05T15:28:09.524" v="275" actId="478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189A7A47-77D3-4987-8E65-2CBC8C8B3468}" dt="2020-08-05T15:28:11.212" v="277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189A7A47-77D3-4987-8E65-2CBC8C8B3468}" dt="2020-08-05T15:38:36.118" v="480" actId="14100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189A7A47-77D3-4987-8E65-2CBC8C8B3468}" dt="2020-08-05T15:26:28.077" v="265" actId="478"/>
          <ac:spMkLst>
            <pc:docMk/>
            <pc:sldMk cId="3678422849" sldId="434"/>
            <ac:spMk id="91" creationId="{6FEEACC7-CB16-43B3-BC42-798F83AE82C0}"/>
          </ac:spMkLst>
        </pc:spChg>
        <pc:spChg chg="del">
          <ac:chgData name="Kulinich Bohdan" userId="48e65c9f34e137d0" providerId="LiveId" clId="{189A7A47-77D3-4987-8E65-2CBC8C8B3468}" dt="2020-08-05T15:28:08.252" v="274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189A7A47-77D3-4987-8E65-2CBC8C8B3468}" dt="2020-08-05T15:28:09.524" v="275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95" creationId="{084D679D-0B5A-441C-BF7F-B57A6C685E7F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96" creationId="{CFA4DD2F-C392-4848-8B6E-78142F7202A7}"/>
          </ac:spMkLst>
        </pc:spChg>
        <pc:spChg chg="del">
          <ac:chgData name="Kulinich Bohdan" userId="48e65c9f34e137d0" providerId="LiveId" clId="{189A7A47-77D3-4987-8E65-2CBC8C8B3468}" dt="2020-08-05T15:28:12.663" v="278" actId="478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189A7A47-77D3-4987-8E65-2CBC8C8B3468}" dt="2020-08-05T15:26:26.790" v="26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189A7A47-77D3-4987-8E65-2CBC8C8B3468}" dt="2020-08-05T15:26:29.510" v="266" actId="478"/>
          <ac:spMkLst>
            <pc:docMk/>
            <pc:sldMk cId="3678422849" sldId="434"/>
            <ac:spMk id="99" creationId="{A79E1206-5CCC-4E45-B75C-CCB199BBDEDA}"/>
          </ac:spMkLst>
        </pc:spChg>
        <pc:grpChg chg="add mod ord">
          <ac:chgData name="Kulinich Bohdan" userId="48e65c9f34e137d0" providerId="LiveId" clId="{189A7A47-77D3-4987-8E65-2CBC8C8B3468}" dt="2020-08-05T16:05:15.503" v="652" actId="1076"/>
          <ac:grpSpMkLst>
            <pc:docMk/>
            <pc:sldMk cId="3678422849" sldId="434"/>
            <ac:grpSpMk id="9" creationId="{C769A989-74AA-4817-BC5D-1571867D8874}"/>
          </ac:grpSpMkLst>
        </pc:grpChg>
        <pc:grpChg chg="add del mod">
          <ac:chgData name="Kulinich Bohdan" userId="48e65c9f34e137d0" providerId="LiveId" clId="{189A7A47-77D3-4987-8E65-2CBC8C8B3468}" dt="2020-08-05T15:36:42.159" v="363" actId="165"/>
          <ac:grpSpMkLst>
            <pc:docMk/>
            <pc:sldMk cId="3678422849" sldId="434"/>
            <ac:grpSpMk id="10" creationId="{3E7FBA19-658B-4CD8-A10D-C8E97673D8AA}"/>
          </ac:grpSpMkLst>
        </pc:grpChg>
        <pc:grpChg chg="add mod">
          <ac:chgData name="Kulinich Bohdan" userId="48e65c9f34e137d0" providerId="LiveId" clId="{189A7A47-77D3-4987-8E65-2CBC8C8B3468}" dt="2020-08-06T02:16:21.772" v="811" actId="164"/>
          <ac:grpSpMkLst>
            <pc:docMk/>
            <pc:sldMk cId="3678422849" sldId="434"/>
            <ac:grpSpMk id="12" creationId="{9A732B6C-A1FD-4FE7-80FE-1EE98C20E2C9}"/>
          </ac:grpSpMkLst>
        </pc:grpChg>
        <pc:picChg chg="add mod modCrop">
          <ac:chgData name="Kulinich Bohdan" userId="48e65c9f34e137d0" providerId="LiveId" clId="{189A7A47-77D3-4987-8E65-2CBC8C8B3468}" dt="2020-08-06T02:16:21.772" v="811" actId="164"/>
          <ac:picMkLst>
            <pc:docMk/>
            <pc:sldMk cId="3678422849" sldId="434"/>
            <ac:picMk id="7" creationId="{4EF1EEBB-1E0F-4477-9CE8-9B8F615E0E55}"/>
          </ac:picMkLst>
        </pc:picChg>
        <pc:picChg chg="add mod ord modCrop">
          <ac:chgData name="Kulinich Bohdan" userId="48e65c9f34e137d0" providerId="LiveId" clId="{189A7A47-77D3-4987-8E65-2CBC8C8B3468}" dt="2020-08-06T02:16:21.772" v="811" actId="164"/>
          <ac:picMkLst>
            <pc:docMk/>
            <pc:sldMk cId="3678422849" sldId="434"/>
            <ac:picMk id="10" creationId="{CAED879C-554C-46FB-AA93-9466EBD5AFA6}"/>
          </ac:picMkLst>
        </pc:picChg>
        <pc:picChg chg="add del mod">
          <ac:chgData name="Kulinich Bohdan" userId="48e65c9f34e137d0" providerId="LiveId" clId="{189A7A47-77D3-4987-8E65-2CBC8C8B3468}" dt="2020-08-05T15:43:14.591" v="607" actId="478"/>
          <ac:picMkLst>
            <pc:docMk/>
            <pc:sldMk cId="3678422849" sldId="434"/>
            <ac:picMk id="13" creationId="{A42CDB1C-1821-4719-9140-C48E3603D1E2}"/>
          </ac:picMkLst>
        </pc:picChg>
        <pc:picChg chg="add mod">
          <ac:chgData name="Kulinich Bohdan" userId="48e65c9f34e137d0" providerId="LiveId" clId="{189A7A47-77D3-4987-8E65-2CBC8C8B3468}" dt="2020-08-05T16:05:01.347" v="651" actId="1076"/>
          <ac:picMkLst>
            <pc:docMk/>
            <pc:sldMk cId="3678422849" sldId="434"/>
            <ac:picMk id="15" creationId="{4574C940-FE86-4109-9182-874B136890C6}"/>
          </ac:picMkLst>
        </pc:picChg>
        <pc:picChg chg="add del mod modCrop">
          <ac:chgData name="Kulinich Bohdan" userId="48e65c9f34e137d0" providerId="LiveId" clId="{189A7A47-77D3-4987-8E65-2CBC8C8B3468}" dt="2020-08-05T16:04:51.682" v="650" actId="478"/>
          <ac:picMkLst>
            <pc:docMk/>
            <pc:sldMk cId="3678422849" sldId="434"/>
            <ac:picMk id="18" creationId="{79F2FA41-581D-4BE6-B6DF-1BE32F77A69E}"/>
          </ac:picMkLst>
        </pc:picChg>
        <pc:picChg chg="add mod modCrop">
          <ac:chgData name="Kulinich Bohdan" userId="48e65c9f34e137d0" providerId="LiveId" clId="{189A7A47-77D3-4987-8E65-2CBC8C8B3468}" dt="2020-08-05T16:47:38.640" v="658" actId="732"/>
          <ac:picMkLst>
            <pc:docMk/>
            <pc:sldMk cId="3678422849" sldId="434"/>
            <ac:picMk id="20" creationId="{37EE0FA7-E784-4150-AA13-74DBB7FBFC34}"/>
          </ac:picMkLst>
        </pc:picChg>
        <pc:picChg chg="add mod modCrop">
          <ac:chgData name="Kulinich Bohdan" userId="48e65c9f34e137d0" providerId="LiveId" clId="{189A7A47-77D3-4987-8E65-2CBC8C8B3468}" dt="2020-08-05T16:48:03.443" v="665" actId="732"/>
          <ac:picMkLst>
            <pc:docMk/>
            <pc:sldMk cId="3678422849" sldId="434"/>
            <ac:picMk id="22" creationId="{1D5239CF-7C0D-4E35-BACE-4E705303953F}"/>
          </ac:picMkLst>
        </pc:picChg>
        <pc:picChg chg="add del mod ord">
          <ac:chgData name="Kulinich Bohdan" userId="48e65c9f34e137d0" providerId="LiveId" clId="{189A7A47-77D3-4987-8E65-2CBC8C8B3468}" dt="2020-08-05T15:31:09.030" v="297" actId="478"/>
          <ac:picMkLst>
            <pc:docMk/>
            <pc:sldMk cId="3678422849" sldId="434"/>
            <ac:picMk id="25" creationId="{5C114190-E2C0-4028-989D-E5AEEE6BD144}"/>
          </ac:picMkLst>
        </pc:picChg>
        <pc:cxnChg chg="add mod">
          <ac:chgData name="Kulinich Bohdan" userId="48e65c9f34e137d0" providerId="LiveId" clId="{189A7A47-77D3-4987-8E65-2CBC8C8B3468}" dt="2020-08-05T16:05:15.503" v="652" actId="1076"/>
          <ac:cxnSpMkLst>
            <pc:docMk/>
            <pc:sldMk cId="3678422849" sldId="434"/>
            <ac:cxnSpMk id="24" creationId="{81FF10C9-0E75-4558-B098-0B349D0DD8F8}"/>
          </ac:cxnSpMkLst>
        </pc:cxnChg>
        <pc:cxnChg chg="add mod">
          <ac:chgData name="Kulinich Bohdan" userId="48e65c9f34e137d0" providerId="LiveId" clId="{189A7A47-77D3-4987-8E65-2CBC8C8B3468}" dt="2020-08-05T15:33:31.002" v="315" actId="164"/>
          <ac:cxnSpMkLst>
            <pc:docMk/>
            <pc:sldMk cId="3678422849" sldId="434"/>
            <ac:cxnSpMk id="30" creationId="{B44269C7-D5FA-496B-AA3F-CED3E9EEE69D}"/>
          </ac:cxnSpMkLst>
        </pc:cxnChg>
        <pc:cxnChg chg="add mod">
          <ac:chgData name="Kulinich Bohdan" userId="48e65c9f34e137d0" providerId="LiveId" clId="{189A7A47-77D3-4987-8E65-2CBC8C8B3468}" dt="2020-08-05T15:33:31.002" v="315" actId="164"/>
          <ac:cxnSpMkLst>
            <pc:docMk/>
            <pc:sldMk cId="3678422849" sldId="434"/>
            <ac:cxnSpMk id="33" creationId="{2530624A-5EE9-4C05-A734-A3C55CA0DDD0}"/>
          </ac:cxnSpMkLst>
        </pc:cxnChg>
        <pc:cxnChg chg="del">
          <ac:chgData name="Kulinich Bohdan" userId="48e65c9f34e137d0" providerId="LiveId" clId="{189A7A47-77D3-4987-8E65-2CBC8C8B3468}" dt="2020-08-05T15:28:13.218" v="279" actId="478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189A7A47-77D3-4987-8E65-2CBC8C8B3468}" dt="2020-08-05T16:05:15.503" v="652" actId="1076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189A7A47-77D3-4987-8E65-2CBC8C8B3468}" dt="2020-08-05T15:28:06.633" v="273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189A7A47-77D3-4987-8E65-2CBC8C8B3468}" dt="2020-08-05T15:28:06.633" v="273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189A7A47-77D3-4987-8E65-2CBC8C8B3468}" dt="2020-08-05T15:28:10.172" v="276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189A7A47-77D3-4987-8E65-2CBC8C8B3468}" dt="2020-08-08T17:53:10.594" v="4973" actId="20577"/>
        <pc:sldMkLst>
          <pc:docMk/>
          <pc:sldMk cId="3676001664" sldId="441"/>
        </pc:sldMkLst>
        <pc:spChg chg="mod">
          <ac:chgData name="Kulinich Bohdan" userId="48e65c9f34e137d0" providerId="LiveId" clId="{189A7A47-77D3-4987-8E65-2CBC8C8B3468}" dt="2020-08-08T15:44:57.281" v="4878" actId="14100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18" creationId="{FC258F84-B8DE-408B-9051-572A4EC410A9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19" creationId="{AC928E53-9A7A-49C5-A113-E3D060303259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20" creationId="{F61D977E-4B2E-4076-A601-DFA648343437}"/>
          </ac:spMkLst>
        </pc:spChg>
        <pc:spChg chg="add mod">
          <ac:chgData name="Kulinich Bohdan" userId="48e65c9f34e137d0" providerId="LiveId" clId="{189A7A47-77D3-4987-8E65-2CBC8C8B3468}" dt="2020-08-08T15:42:55.756" v="4802" actId="1076"/>
          <ac:spMkLst>
            <pc:docMk/>
            <pc:sldMk cId="3676001664" sldId="441"/>
            <ac:spMk id="21" creationId="{1ED7DC04-19FA-4B09-8D57-A9F1F07744AF}"/>
          </ac:spMkLst>
        </pc:spChg>
        <pc:spChg chg="add mod">
          <ac:chgData name="Kulinich Bohdan" userId="48e65c9f34e137d0" providerId="LiveId" clId="{189A7A47-77D3-4987-8E65-2CBC8C8B3468}" dt="2020-08-08T15:42:58.481" v="4803" actId="1076"/>
          <ac:spMkLst>
            <pc:docMk/>
            <pc:sldMk cId="3676001664" sldId="441"/>
            <ac:spMk id="22" creationId="{1C160F82-C7E0-41B5-AE85-CA90F1EBBAD4}"/>
          </ac:spMkLst>
        </pc:spChg>
        <pc:spChg chg="add mod">
          <ac:chgData name="Kulinich Bohdan" userId="48e65c9f34e137d0" providerId="LiveId" clId="{189A7A47-77D3-4987-8E65-2CBC8C8B3468}" dt="2020-08-08T15:42:28.481" v="4794" actId="20577"/>
          <ac:spMkLst>
            <pc:docMk/>
            <pc:sldMk cId="3676001664" sldId="441"/>
            <ac:spMk id="23" creationId="{608A4E64-D788-4678-82A3-7DBD43C80A55}"/>
          </ac:spMkLst>
        </pc:spChg>
        <pc:spChg chg="mod">
          <ac:chgData name="Kulinich Bohdan" userId="48e65c9f34e137d0" providerId="LiveId" clId="{189A7A47-77D3-4987-8E65-2CBC8C8B3468}" dt="2020-08-08T17:53:10.594" v="4973" actId="20577"/>
          <ac:spMkLst>
            <pc:docMk/>
            <pc:sldMk cId="3676001664" sldId="441"/>
            <ac:spMk id="51" creationId="{86BC9140-E395-435D-A852-213A1317C46C}"/>
          </ac:spMkLst>
        </pc:spChg>
        <pc:picChg chg="add del mod modCrop">
          <ac:chgData name="Kulinich Bohdan" userId="48e65c9f34e137d0" providerId="LiveId" clId="{189A7A47-77D3-4987-8E65-2CBC8C8B3468}" dt="2020-08-08T15:41:53.331" v="4783" actId="478"/>
          <ac:picMkLst>
            <pc:docMk/>
            <pc:sldMk cId="3676001664" sldId="441"/>
            <ac:picMk id="5" creationId="{38BCFC6A-02DD-497B-B7DF-25A5FFC188F0}"/>
          </ac:picMkLst>
        </pc:picChg>
        <pc:picChg chg="del">
          <ac:chgData name="Kulinich Bohdan" userId="48e65c9f34e137d0" providerId="LiveId" clId="{189A7A47-77D3-4987-8E65-2CBC8C8B3468}" dt="2020-08-08T15:39:15.441" v="4711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0" creationId="{FBC75B9A-4BB0-4EB9-8F44-9BAD1AC07A29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2" creationId="{742F3F55-25B6-4863-81BD-29707209DB04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3" creationId="{6B3BDF99-C2D3-4F60-BF27-E5D76FBD6113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6" creationId="{350A13AA-B1A0-41E3-B635-279F8270077E}"/>
          </ac:cxnSpMkLst>
        </pc:cxnChg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241768542" sldId="442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2860491989" sldId="447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771353730" sldId="449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032548992" sldId="45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4226433578" sldId="451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959243290" sldId="452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1902682216" sldId="454"/>
        </pc:sldMkLst>
      </pc:sldChg>
      <pc:sldChg chg="addSp delSp modSp add del mod delAnim">
        <pc:chgData name="Kulinich Bohdan" userId="48e65c9f34e137d0" providerId="LiveId" clId="{189A7A47-77D3-4987-8E65-2CBC8C8B3468}" dt="2020-08-09T06:09:41.442" v="5488" actId="47"/>
        <pc:sldMkLst>
          <pc:docMk/>
          <pc:sldMk cId="1742233131" sldId="455"/>
        </pc:sldMkLst>
        <pc:spChg chg="add del">
          <ac:chgData name="Kulinich Bohdan" userId="48e65c9f34e137d0" providerId="LiveId" clId="{189A7A47-77D3-4987-8E65-2CBC8C8B3468}" dt="2020-08-09T05:24:39.118" v="5161" actId="478"/>
          <ac:spMkLst>
            <pc:docMk/>
            <pc:sldMk cId="1742233131" sldId="455"/>
            <ac:spMk id="54" creationId="{3F87D523-EBD9-4DD3-83EF-2FC59048BBF5}"/>
          </ac:spMkLst>
        </pc:spChg>
        <pc:spChg chg="del">
          <ac:chgData name="Kulinich Bohdan" userId="48e65c9f34e137d0" providerId="LiveId" clId="{189A7A47-77D3-4987-8E65-2CBC8C8B3468}" dt="2020-08-09T05:24:36.512" v="5159" actId="478"/>
          <ac:spMkLst>
            <pc:docMk/>
            <pc:sldMk cId="1742233131" sldId="455"/>
            <ac:spMk id="57" creationId="{16FFDC21-E34F-4416-A9AC-BA51AD311798}"/>
          </ac:spMkLst>
        </pc:spChg>
        <pc:spChg chg="mod">
          <ac:chgData name="Kulinich Bohdan" userId="48e65c9f34e137d0" providerId="LiveId" clId="{189A7A47-77D3-4987-8E65-2CBC8C8B3468}" dt="2020-08-09T05:35:34.980" v="5229" actId="1076"/>
          <ac:spMkLst>
            <pc:docMk/>
            <pc:sldMk cId="1742233131" sldId="455"/>
            <ac:spMk id="58" creationId="{59E5FB88-7980-4547-B777-2C230A12FD2F}"/>
          </ac:spMkLst>
        </pc:spChg>
        <pc:spChg chg="del">
          <ac:chgData name="Kulinich Bohdan" userId="48e65c9f34e137d0" providerId="LiveId" clId="{189A7A47-77D3-4987-8E65-2CBC8C8B3468}" dt="2020-08-09T05:24:35.132" v="5158" actId="478"/>
          <ac:spMkLst>
            <pc:docMk/>
            <pc:sldMk cId="1742233131" sldId="455"/>
            <ac:spMk id="120" creationId="{88C79768-ABC4-4FE6-BE86-16596899AC54}"/>
          </ac:spMkLst>
        </pc:spChg>
        <pc:grpChg chg="mod">
          <ac:chgData name="Kulinich Bohdan" userId="48e65c9f34e137d0" providerId="LiveId" clId="{189A7A47-77D3-4987-8E65-2CBC8C8B3468}" dt="2020-08-09T05:35:37.538" v="5230" actId="1076"/>
          <ac:grpSpMkLst>
            <pc:docMk/>
            <pc:sldMk cId="1742233131" sldId="455"/>
            <ac:grpSpMk id="2" creationId="{007FB4C9-A828-4EE4-9F8C-1B97551A87AF}"/>
          </ac:grpSpMkLst>
        </pc:grpChg>
        <pc:picChg chg="del">
          <ac:chgData name="Kulinich Bohdan" userId="48e65c9f34e137d0" providerId="LiveId" clId="{189A7A47-77D3-4987-8E65-2CBC8C8B3468}" dt="2020-08-09T05:24:32.690" v="515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189A7A47-77D3-4987-8E65-2CBC8C8B3468}" dt="2020-08-09T05:24:33.761" v="5157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addSp delSp modSp mod delAnim modAnim">
        <pc:chgData name="Kulinich Bohdan" userId="48e65c9f34e137d0" providerId="LiveId" clId="{189A7A47-77D3-4987-8E65-2CBC8C8B3468}" dt="2020-08-08T15:26:06.827" v="4709"/>
        <pc:sldMkLst>
          <pc:docMk/>
          <pc:sldMk cId="2071804829" sldId="456"/>
        </pc:sldMkLst>
        <pc:spChg chg="mod">
          <ac:chgData name="Kulinich Bohdan" userId="48e65c9f34e137d0" providerId="LiveId" clId="{189A7A47-77D3-4987-8E65-2CBC8C8B3468}" dt="2020-08-08T15:25:52.357" v="4708" actId="14100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189A7A47-77D3-4987-8E65-2CBC8C8B3468}" dt="2020-08-08T15:20:08.937" v="4548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189A7A47-77D3-4987-8E65-2CBC8C8B3468}" dt="2020-08-08T15:20:09.577" v="4549" actId="478"/>
          <ac:spMkLst>
            <pc:docMk/>
            <pc:sldMk cId="2071804829" sldId="456"/>
            <ac:spMk id="21" creationId="{0D1FEBED-ABAD-4646-B993-CA25D2A03EAC}"/>
          </ac:spMkLst>
        </pc:spChg>
        <pc:spChg chg="add mod">
          <ac:chgData name="Kulinich Bohdan" userId="48e65c9f34e137d0" providerId="LiveId" clId="{189A7A47-77D3-4987-8E65-2CBC8C8B3468}" dt="2020-08-08T15:23:01.177" v="4637" actId="1076"/>
          <ac:spMkLst>
            <pc:docMk/>
            <pc:sldMk cId="2071804829" sldId="456"/>
            <ac:spMk id="44" creationId="{3A6D0861-C713-4D45-902B-3AB2CDC996C6}"/>
          </ac:spMkLst>
        </pc:spChg>
        <pc:spChg chg="add mod">
          <ac:chgData name="Kulinich Bohdan" userId="48e65c9f34e137d0" providerId="LiveId" clId="{189A7A47-77D3-4987-8E65-2CBC8C8B3468}" dt="2020-08-08T15:23:08.757" v="4639" actId="1076"/>
          <ac:spMkLst>
            <pc:docMk/>
            <pc:sldMk cId="2071804829" sldId="456"/>
            <ac:spMk id="45" creationId="{4A54905B-8624-4C1F-B556-DF8B3C8141F9}"/>
          </ac:spMkLst>
        </pc:spChg>
        <pc:spChg chg="add mod">
          <ac:chgData name="Kulinich Bohdan" userId="48e65c9f34e137d0" providerId="LiveId" clId="{189A7A47-77D3-4987-8E65-2CBC8C8B3468}" dt="2020-08-08T15:23:04.057" v="4638" actId="1076"/>
          <ac:spMkLst>
            <pc:docMk/>
            <pc:sldMk cId="2071804829" sldId="456"/>
            <ac:spMk id="46" creationId="{A511A0AF-C64A-489D-966F-EB682EF4EDE0}"/>
          </ac:spMkLst>
        </pc:spChg>
        <pc:spChg chg="add mod">
          <ac:chgData name="Kulinich Bohdan" userId="48e65c9f34e137d0" providerId="LiveId" clId="{189A7A47-77D3-4987-8E65-2CBC8C8B3468}" dt="2020-08-08T15:23:15.756" v="4641" actId="1076"/>
          <ac:spMkLst>
            <pc:docMk/>
            <pc:sldMk cId="2071804829" sldId="456"/>
            <ac:spMk id="47" creationId="{F40D07DD-4BA4-4978-A592-8A5C4C9F4ECA}"/>
          </ac:spMkLst>
        </pc:spChg>
        <pc:spChg chg="add mod">
          <ac:chgData name="Kulinich Bohdan" userId="48e65c9f34e137d0" providerId="LiveId" clId="{189A7A47-77D3-4987-8E65-2CBC8C8B3468}" dt="2020-08-08T15:23:22.977" v="4644" actId="20577"/>
          <ac:spMkLst>
            <pc:docMk/>
            <pc:sldMk cId="2071804829" sldId="456"/>
            <ac:spMk id="48" creationId="{625EB56A-4ABA-44D0-99A5-6ACDA8F06CB1}"/>
          </ac:spMkLst>
        </pc:spChg>
        <pc:spChg chg="add mod">
          <ac:chgData name="Kulinich Bohdan" userId="48e65c9f34e137d0" providerId="LiveId" clId="{189A7A47-77D3-4987-8E65-2CBC8C8B3468}" dt="2020-08-08T15:23:31.792" v="4647" actId="20577"/>
          <ac:spMkLst>
            <pc:docMk/>
            <pc:sldMk cId="2071804829" sldId="456"/>
            <ac:spMk id="49" creationId="{377006D0-443D-49A1-A51A-2D4B19C394BD}"/>
          </ac:spMkLst>
        </pc:spChg>
        <pc:spChg chg="add mod">
          <ac:chgData name="Kulinich Bohdan" userId="48e65c9f34e137d0" providerId="LiveId" clId="{189A7A47-77D3-4987-8E65-2CBC8C8B3468}" dt="2020-08-08T15:23:37.027" v="4650" actId="20577"/>
          <ac:spMkLst>
            <pc:docMk/>
            <pc:sldMk cId="2071804829" sldId="456"/>
            <ac:spMk id="50" creationId="{A221ECD7-3DA3-4646-87D4-A19923390AE3}"/>
          </ac:spMkLst>
        </pc:spChg>
        <pc:grpChg chg="del">
          <ac:chgData name="Kulinich Bohdan" userId="48e65c9f34e137d0" providerId="LiveId" clId="{189A7A47-77D3-4987-8E65-2CBC8C8B3468}" dt="2020-08-08T15:20:16.676" v="4551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del mod modCrop">
          <ac:chgData name="Kulinich Bohdan" userId="48e65c9f34e137d0" providerId="LiveId" clId="{189A7A47-77D3-4987-8E65-2CBC8C8B3468}" dt="2020-08-08T15:23:38.897" v="4651" actId="478"/>
          <ac:picMkLst>
            <pc:docMk/>
            <pc:sldMk cId="2071804829" sldId="456"/>
            <ac:picMk id="5" creationId="{E61080B4-7E32-42D3-BB55-347F33C378B5}"/>
          </ac:picMkLst>
        </pc:picChg>
        <pc:picChg chg="del">
          <ac:chgData name="Kulinich Bohdan" userId="48e65c9f34e137d0" providerId="LiveId" clId="{189A7A47-77D3-4987-8E65-2CBC8C8B3468}" dt="2020-08-08T15:20:16.676" v="4551" actId="478"/>
          <ac:picMkLst>
            <pc:docMk/>
            <pc:sldMk cId="2071804829" sldId="456"/>
            <ac:picMk id="16" creationId="{FA3EB4E8-5569-4DE5-8354-D543FAB3E759}"/>
          </ac:picMkLst>
        </pc:picChg>
        <pc:picChg chg="del mod modVis">
          <ac:chgData name="Kulinich Bohdan" userId="48e65c9f34e137d0" providerId="LiveId" clId="{189A7A47-77D3-4987-8E65-2CBC8C8B3468}" dt="2020-08-08T15:20:25.677" v="4553" actId="478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12" creationId="{7B86B1D2-DB11-4071-83C0-C7CE8BFCB4F2}"/>
          </ac:cxnSpMkLst>
        </pc:cxnChg>
        <pc:cxnChg chg="add mod">
          <ac:chgData name="Kulinich Bohdan" userId="48e65c9f34e137d0" providerId="LiveId" clId="{189A7A47-77D3-4987-8E65-2CBC8C8B3468}" dt="2020-08-08T15:21:44.427" v="4616" actId="14100"/>
          <ac:cxnSpMkLst>
            <pc:docMk/>
            <pc:sldMk cId="2071804829" sldId="456"/>
            <ac:cxnSpMk id="31" creationId="{CD50E69C-1390-43B2-AF55-60172DCCC3A8}"/>
          </ac:cxnSpMkLst>
        </pc:cxnChg>
        <pc:cxnChg chg="add mod">
          <ac:chgData name="Kulinich Bohdan" userId="48e65c9f34e137d0" providerId="LiveId" clId="{189A7A47-77D3-4987-8E65-2CBC8C8B3468}" dt="2020-08-08T15:21:39.407" v="4614" actId="14100"/>
          <ac:cxnSpMkLst>
            <pc:docMk/>
            <pc:sldMk cId="2071804829" sldId="456"/>
            <ac:cxnSpMk id="32" creationId="{FC755282-0BC9-43F0-A254-C8EF21955D9C}"/>
          </ac:cxnSpMkLst>
        </pc:cxnChg>
        <pc:cxnChg chg="add mod">
          <ac:chgData name="Kulinich Bohdan" userId="48e65c9f34e137d0" providerId="LiveId" clId="{189A7A47-77D3-4987-8E65-2CBC8C8B3468}" dt="2020-08-08T15:22:11.437" v="4627" actId="14100"/>
          <ac:cxnSpMkLst>
            <pc:docMk/>
            <pc:sldMk cId="2071804829" sldId="456"/>
            <ac:cxnSpMk id="36" creationId="{5141C2F0-88D3-4D64-9DF1-4E0C2366B9F0}"/>
          </ac:cxnSpMkLst>
        </pc:cxnChg>
        <pc:cxnChg chg="add mod">
          <ac:chgData name="Kulinich Bohdan" userId="48e65c9f34e137d0" providerId="LiveId" clId="{189A7A47-77D3-4987-8E65-2CBC8C8B3468}" dt="2020-08-08T15:22:07.657" v="4626" actId="14100"/>
          <ac:cxnSpMkLst>
            <pc:docMk/>
            <pc:sldMk cId="2071804829" sldId="456"/>
            <ac:cxnSpMk id="41" creationId="{10FC276D-AF55-4E59-A8C1-CA08E2DC4E1E}"/>
          </ac:cxnSpMkLst>
        </pc:cxnChg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1255004229" sldId="457"/>
        </pc:sldMkLst>
      </pc:sldChg>
      <pc:sldChg chg="modSp mod">
        <pc:chgData name="Kulinich Bohdan" userId="48e65c9f34e137d0" providerId="LiveId" clId="{189A7A47-77D3-4987-8E65-2CBC8C8B3468}" dt="2020-08-09T06:16:19.135" v="5809" actId="20577"/>
        <pc:sldMkLst>
          <pc:docMk/>
          <pc:sldMk cId="1108550450" sldId="459"/>
        </pc:sldMkLst>
        <pc:spChg chg="mod">
          <ac:chgData name="Kulinich Bohdan" userId="48e65c9f34e137d0" providerId="LiveId" clId="{189A7A47-77D3-4987-8E65-2CBC8C8B3468}" dt="2020-08-09T06:13:03.894" v="5528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11.766" v="5787" actId="20577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189A7A47-77D3-4987-8E65-2CBC8C8B3468}" dt="2020-08-09T06:13:29.711" v="5606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3:53.517" v="5668" actId="20577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19.135" v="5809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05.869" v="5786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549694346" sldId="46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2163044538" sldId="462"/>
        </pc:sldMkLst>
      </pc:sldChg>
      <pc:sldChg chg="delSp modSp add mod delAnim modAnim">
        <pc:chgData name="Kulinich Bohdan" userId="48e65c9f34e137d0" providerId="LiveId" clId="{189A7A47-77D3-4987-8E65-2CBC8C8B3468}" dt="2020-08-07T02:24:15.045" v="3273"/>
        <pc:sldMkLst>
          <pc:docMk/>
          <pc:sldMk cId="55744885" sldId="463"/>
        </pc:sldMkLst>
        <pc:spChg chg="mod">
          <ac:chgData name="Kulinich Bohdan" userId="48e65c9f34e137d0" providerId="LiveId" clId="{189A7A47-77D3-4987-8E65-2CBC8C8B3468}" dt="2020-08-05T15:24:39.731" v="234" actId="1076"/>
          <ac:spMkLst>
            <pc:docMk/>
            <pc:sldMk cId="55744885" sldId="463"/>
            <ac:spMk id="7" creationId="{00000000-0000-0000-0000-000000000000}"/>
          </ac:spMkLst>
        </pc:spChg>
        <pc:spChg chg="mod">
          <ac:chgData name="Kulinich Bohdan" userId="48e65c9f34e137d0" providerId="LiveId" clId="{189A7A47-77D3-4987-8E65-2CBC8C8B3468}" dt="2020-08-07T02:23:36.535" v="3271"/>
          <ac:spMkLst>
            <pc:docMk/>
            <pc:sldMk cId="55744885" sldId="463"/>
            <ac:spMk id="9" creationId="{3D667AF2-FC42-444D-8714-699A2FDB6E90}"/>
          </ac:spMkLst>
        </pc:spChg>
        <pc:spChg chg="mod">
          <ac:chgData name="Kulinich Bohdan" userId="48e65c9f34e137d0" providerId="LiveId" clId="{189A7A47-77D3-4987-8E65-2CBC8C8B3468}" dt="2020-08-05T15:24:42.335" v="235" actId="1076"/>
          <ac:spMkLst>
            <pc:docMk/>
            <pc:sldMk cId="55744885" sldId="463"/>
            <ac:spMk id="3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5T15:24:44.287" v="236" actId="1076"/>
          <ac:spMkLst>
            <pc:docMk/>
            <pc:sldMk cId="55744885" sldId="463"/>
            <ac:spMk id="54" creationId="{00000000-0000-0000-0000-000000000000}"/>
          </ac:spMkLst>
        </pc:spChg>
        <pc:spChg chg="del mod">
          <ac:chgData name="Kulinich Bohdan" userId="48e65c9f34e137d0" providerId="LiveId" clId="{189A7A47-77D3-4987-8E65-2CBC8C8B3468}" dt="2020-08-07T02:23:38.635" v="3272" actId="478"/>
          <ac:spMkLst>
            <pc:docMk/>
            <pc:sldMk cId="55744885" sldId="463"/>
            <ac:spMk id="5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7T02:23:09.605" v="3270" actId="20577"/>
          <ac:spMkLst>
            <pc:docMk/>
            <pc:sldMk cId="55744885" sldId="463"/>
            <ac:spMk id="57" creationId="{00000000-0000-0000-0000-000000000000}"/>
          </ac:spMkLst>
        </pc:spChg>
      </pc:sldChg>
      <pc:sldChg chg="addSp delSp modSp add del mod delAnim modAnim">
        <pc:chgData name="Kulinich Bohdan" userId="48e65c9f34e137d0" providerId="LiveId" clId="{189A7A47-77D3-4987-8E65-2CBC8C8B3468}" dt="2020-08-08T08:52:03.319" v="3901" actId="47"/>
        <pc:sldMkLst>
          <pc:docMk/>
          <pc:sldMk cId="2812461171" sldId="464"/>
        </pc:sldMkLst>
        <pc:spChg chg="mod">
          <ac:chgData name="Kulinich Bohdan" userId="48e65c9f34e137d0" providerId="LiveId" clId="{189A7A47-77D3-4987-8E65-2CBC8C8B3468}" dt="2020-08-06T02:43:33.241" v="918" actId="20577"/>
          <ac:spMkLst>
            <pc:docMk/>
            <pc:sldMk cId="2812461171" sldId="464"/>
            <ac:spMk id="4" creationId="{00000000-0000-0000-0000-000000000000}"/>
          </ac:spMkLst>
        </pc:spChg>
        <pc:spChg chg="del">
          <ac:chgData name="Kulinich Bohdan" userId="48e65c9f34e137d0" providerId="LiveId" clId="{189A7A47-77D3-4987-8E65-2CBC8C8B3468}" dt="2020-08-06T02:47:49.271" v="920" actId="478"/>
          <ac:spMkLst>
            <pc:docMk/>
            <pc:sldMk cId="2812461171" sldId="464"/>
            <ac:spMk id="11" creationId="{A65A6898-49B6-4CCE-82DF-518E4173EB8D}"/>
          </ac:spMkLst>
        </pc:spChg>
        <pc:spChg chg="add mod ord">
          <ac:chgData name="Kulinich Bohdan" userId="48e65c9f34e137d0" providerId="LiveId" clId="{189A7A47-77D3-4987-8E65-2CBC8C8B3468}" dt="2020-08-08T08:28:26.776" v="3804" actId="207"/>
          <ac:spMkLst>
            <pc:docMk/>
            <pc:sldMk cId="2812461171" sldId="464"/>
            <ac:spMk id="16" creationId="{44E1F39D-0AA4-4541-880F-7BE4320E14A2}"/>
          </ac:spMkLst>
        </pc:spChg>
        <pc:spChg chg="add mod">
          <ac:chgData name="Kulinich Bohdan" userId="48e65c9f34e137d0" providerId="LiveId" clId="{189A7A47-77D3-4987-8E65-2CBC8C8B3468}" dt="2020-08-08T08:28:20.563" v="3803" actId="207"/>
          <ac:spMkLst>
            <pc:docMk/>
            <pc:sldMk cId="2812461171" sldId="464"/>
            <ac:spMk id="29" creationId="{4FC3AA93-AB4E-4661-9516-7ECA08571236}"/>
          </ac:spMkLst>
        </pc:spChg>
        <pc:spChg chg="add mod">
          <ac:chgData name="Kulinich Bohdan" userId="48e65c9f34e137d0" providerId="LiveId" clId="{189A7A47-77D3-4987-8E65-2CBC8C8B3468}" dt="2020-08-08T07:26:05.185" v="3709" actId="1076"/>
          <ac:spMkLst>
            <pc:docMk/>
            <pc:sldMk cId="2812461171" sldId="464"/>
            <ac:spMk id="32" creationId="{C5853D22-35E2-4D06-B307-114747522D83}"/>
          </ac:spMkLst>
        </pc:spChg>
        <pc:spChg chg="add mod">
          <ac:chgData name="Kulinich Bohdan" userId="48e65c9f34e137d0" providerId="LiveId" clId="{189A7A47-77D3-4987-8E65-2CBC8C8B3468}" dt="2020-08-08T08:34:16.685" v="3845" actId="1076"/>
          <ac:spMkLst>
            <pc:docMk/>
            <pc:sldMk cId="2812461171" sldId="464"/>
            <ac:spMk id="33" creationId="{5F4D6D0D-36DA-4757-9F04-9724A9FF0ABE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62" creationId="{EEA00172-276D-44A3-B144-E157B7F566CC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71" creationId="{5FF4EC0F-5A92-4CC6-B6BC-CA00498A49C9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78" creationId="{CC2D9DC7-91DB-45E4-A2A7-9232CB341E1E}"/>
          </ac:spMkLst>
        </pc:spChg>
        <pc:spChg chg="del">
          <ac:chgData name="Kulinich Bohdan" userId="48e65c9f34e137d0" providerId="LiveId" clId="{189A7A47-77D3-4987-8E65-2CBC8C8B3468}" dt="2020-08-06T02:47:50.211" v="921" actId="478"/>
          <ac:spMkLst>
            <pc:docMk/>
            <pc:sldMk cId="2812461171" sldId="464"/>
            <ac:spMk id="90" creationId="{E6B5A067-3A0C-4B85-AAE7-D9536AB13BDB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2" creationId="{C4096CAE-19A9-4A64-9D47-D7662263474B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3" creationId="{071457A2-0DC2-4C3C-9606-3D4C3B8EF8E0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5" creationId="{084D679D-0B5A-441C-BF7F-B57A6C685E7F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6" creationId="{CFA4DD2F-C392-4848-8B6E-78142F7202A7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7" creationId="{A1B3C156-3C97-4E8B-99B3-07255421A746}"/>
          </ac:spMkLst>
        </pc:spChg>
        <pc:grpChg chg="add mod ord">
          <ac:chgData name="Kulinich Bohdan" userId="48e65c9f34e137d0" providerId="LiveId" clId="{189A7A47-77D3-4987-8E65-2CBC8C8B3468}" dt="2020-08-08T08:26:13.982" v="3792" actId="167"/>
          <ac:grpSpMkLst>
            <pc:docMk/>
            <pc:sldMk cId="2812461171" sldId="464"/>
            <ac:grpSpMk id="19" creationId="{17F908B7-DF56-467F-8630-BCABC933C774}"/>
          </ac:grpSpMkLst>
        </pc:grpChg>
        <pc:grpChg chg="add mod ord">
          <ac:chgData name="Kulinich Bohdan" userId="48e65c9f34e137d0" providerId="LiveId" clId="{189A7A47-77D3-4987-8E65-2CBC8C8B3468}" dt="2020-08-08T08:27:03.694" v="3797" actId="167"/>
          <ac:grpSpMkLst>
            <pc:docMk/>
            <pc:sldMk cId="2812461171" sldId="464"/>
            <ac:grpSpMk id="22" creationId="{237582DD-D835-47D1-B582-F40130952352}"/>
          </ac:grpSpMkLst>
        </pc:grpChg>
        <pc:picChg chg="add mod modCrop">
          <ac:chgData name="Kulinich Bohdan" userId="48e65c9f34e137d0" providerId="LiveId" clId="{189A7A47-77D3-4987-8E65-2CBC8C8B3468}" dt="2020-08-08T07:25:59.832" v="3708" actId="1076"/>
          <ac:picMkLst>
            <pc:docMk/>
            <pc:sldMk cId="2812461171" sldId="464"/>
            <ac:picMk id="5" creationId="{112268ED-9815-477C-9591-E6EA9C02C2BB}"/>
          </ac:picMkLst>
        </pc:picChg>
        <pc:picChg chg="add del mod">
          <ac:chgData name="Kulinich Bohdan" userId="48e65c9f34e137d0" providerId="LiveId" clId="{189A7A47-77D3-4987-8E65-2CBC8C8B3468}" dt="2020-08-06T02:48:45.922" v="926" actId="478"/>
          <ac:picMkLst>
            <pc:docMk/>
            <pc:sldMk cId="2812461171" sldId="464"/>
            <ac:picMk id="5" creationId="{5B1A8607-4DB9-4A31-9F4B-D3841A02D033}"/>
          </ac:picMkLst>
        </pc:picChg>
        <pc:picChg chg="add del mod ord modCrop">
          <ac:chgData name="Kulinich Bohdan" userId="48e65c9f34e137d0" providerId="LiveId" clId="{189A7A47-77D3-4987-8E65-2CBC8C8B3468}" dt="2020-08-08T06:45:06.122" v="3571" actId="478"/>
          <ac:picMkLst>
            <pc:docMk/>
            <pc:sldMk cId="2812461171" sldId="464"/>
            <ac:picMk id="7" creationId="{7F02E1A1-4242-4B24-9C30-DDAA527E5109}"/>
          </ac:picMkLst>
        </pc:picChg>
        <pc:picChg chg="add mod">
          <ac:chgData name="Kulinich Bohdan" userId="48e65c9f34e137d0" providerId="LiveId" clId="{189A7A47-77D3-4987-8E65-2CBC8C8B3468}" dt="2020-08-08T07:26:09.788" v="3711" actId="1076"/>
          <ac:picMkLst>
            <pc:docMk/>
            <pc:sldMk cId="2812461171" sldId="464"/>
            <ac:picMk id="14" creationId="{2F06F6EF-05C6-4175-91F8-C2C28E22B045}"/>
          </ac:picMkLst>
        </pc:picChg>
        <pc:picChg chg="add mod">
          <ac:chgData name="Kulinich Bohdan" userId="48e65c9f34e137d0" providerId="LiveId" clId="{189A7A47-77D3-4987-8E65-2CBC8C8B3468}" dt="2020-08-08T07:27:37.350" v="3727" actId="1076"/>
          <ac:picMkLst>
            <pc:docMk/>
            <pc:sldMk cId="2812461171" sldId="464"/>
            <ac:picMk id="15" creationId="{45A9A47D-0FFF-418B-8540-777107D61235}"/>
          </ac:picMkLst>
        </pc:picChg>
        <pc:picChg chg="add mod ord">
          <ac:chgData name="Kulinich Bohdan" userId="48e65c9f34e137d0" providerId="LiveId" clId="{189A7A47-77D3-4987-8E65-2CBC8C8B3468}" dt="2020-08-08T08:21:06.614" v="3783" actId="166"/>
          <ac:picMkLst>
            <pc:docMk/>
            <pc:sldMk cId="2812461171" sldId="464"/>
            <ac:picMk id="17" creationId="{1CAC8371-B6D5-4C48-9C42-71CB79C07EDA}"/>
          </ac:picMkLst>
        </pc:picChg>
        <pc:picChg chg="add mod modVis">
          <ac:chgData name="Kulinich Bohdan" userId="48e65c9f34e137d0" providerId="LiveId" clId="{189A7A47-77D3-4987-8E65-2CBC8C8B3468}" dt="2020-08-08T08:31:01.537" v="3834" actId="14429"/>
          <ac:picMkLst>
            <pc:docMk/>
            <pc:sldMk cId="2812461171" sldId="464"/>
            <ac:picMk id="18" creationId="{4EBD34C7-882E-4441-9DB4-8334AE3D11BF}"/>
          </ac:picMkLst>
        </pc:picChg>
        <pc:picChg chg="add mod ord">
          <ac:chgData name="Kulinich Bohdan" userId="48e65c9f34e137d0" providerId="LiveId" clId="{189A7A47-77D3-4987-8E65-2CBC8C8B3468}" dt="2020-08-08T07:25:59.832" v="3708" actId="1076"/>
          <ac:picMkLst>
            <pc:docMk/>
            <pc:sldMk cId="2812461171" sldId="464"/>
            <ac:picMk id="24" creationId="{E6D002C2-FE2A-4618-BA33-81794D8515C4}"/>
          </ac:picMkLst>
        </pc:picChg>
        <pc:picChg chg="add mod">
          <ac:chgData name="Kulinich Bohdan" userId="48e65c9f34e137d0" providerId="LiveId" clId="{189A7A47-77D3-4987-8E65-2CBC8C8B3468}" dt="2020-08-08T08:29:41.726" v="3816" actId="1076"/>
          <ac:picMkLst>
            <pc:docMk/>
            <pc:sldMk cId="2812461171" sldId="464"/>
            <ac:picMk id="30" creationId="{D1B9A7D6-6CD4-4E6A-B6E6-050C59BE60EA}"/>
          </ac:picMkLst>
        </pc:picChg>
        <pc:picChg chg="del">
          <ac:chgData name="Kulinich Bohdan" userId="48e65c9f34e137d0" providerId="LiveId" clId="{189A7A47-77D3-4987-8E65-2CBC8C8B3468}" dt="2020-08-06T02:47:50.211" v="921" actId="478"/>
          <ac:picMkLst>
            <pc:docMk/>
            <pc:sldMk cId="2812461171" sldId="464"/>
            <ac:picMk id="89" creationId="{F9ABE92F-001F-4DA6-A22D-4DA18D299535}"/>
          </ac:picMkLst>
        </pc:picChg>
        <pc:cxnChg chg="mod">
          <ac:chgData name="Kulinich Bohdan" userId="48e65c9f34e137d0" providerId="LiveId" clId="{189A7A47-77D3-4987-8E65-2CBC8C8B3468}" dt="2020-08-08T08:25:59.353" v="3787"/>
          <ac:cxnSpMkLst>
            <pc:docMk/>
            <pc:sldMk cId="2812461171" sldId="464"/>
            <ac:cxnSpMk id="20" creationId="{384E7726-D243-42BB-BB3B-78C99702848F}"/>
          </ac:cxnSpMkLst>
        </pc:cxnChg>
        <pc:cxnChg chg="mod">
          <ac:chgData name="Kulinich Bohdan" userId="48e65c9f34e137d0" providerId="LiveId" clId="{189A7A47-77D3-4987-8E65-2CBC8C8B3468}" dt="2020-08-08T08:25:59.353" v="3787"/>
          <ac:cxnSpMkLst>
            <pc:docMk/>
            <pc:sldMk cId="2812461171" sldId="464"/>
            <ac:cxnSpMk id="21" creationId="{CB5274BF-5897-4A4F-9403-B68142FB30BA}"/>
          </ac:cxnSpMkLst>
        </pc:cxnChg>
        <pc:cxnChg chg="mod">
          <ac:chgData name="Kulinich Bohdan" userId="48e65c9f34e137d0" providerId="LiveId" clId="{189A7A47-77D3-4987-8E65-2CBC8C8B3468}" dt="2020-08-08T08:26:53.973" v="3794"/>
          <ac:cxnSpMkLst>
            <pc:docMk/>
            <pc:sldMk cId="2812461171" sldId="464"/>
            <ac:cxnSpMk id="23" creationId="{280BB71A-0815-42D5-AEF7-43E107CE7E97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5" creationId="{268D2941-F3E5-4CCF-9EB4-C2E6DDCA1DF6}"/>
          </ac:cxnSpMkLst>
        </pc:cxnChg>
        <pc:cxnChg chg="mod">
          <ac:chgData name="Kulinich Bohdan" userId="48e65c9f34e137d0" providerId="LiveId" clId="{189A7A47-77D3-4987-8E65-2CBC8C8B3468}" dt="2020-08-08T08:26:53.973" v="3794"/>
          <ac:cxnSpMkLst>
            <pc:docMk/>
            <pc:sldMk cId="2812461171" sldId="464"/>
            <ac:cxnSpMk id="26" creationId="{42D9E6BB-5BAD-4EF1-84F7-1C2A00538898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7" creationId="{D902088F-5E02-4E6E-AAD6-038F570F74E3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8" creationId="{D6F89ECE-FABB-4C3C-B461-AC80E0D8F6EF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31" creationId="{308258F7-3505-4FBB-9465-BE05A02A47F7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3" creationId="{25E35263-34C5-479C-85B1-44772DBD7013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6" creationId="{9F412A04-00A2-4BD5-BAB5-008E32DF4C26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9" creationId="{8250D774-1DE4-4A31-9A18-C4CC65C0FD8C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70" creationId="{22414B51-764E-4388-84D2-6077F84833FC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80" creationId="{54DBFD5C-F7C3-46D4-90C5-D45A22DFA558}"/>
          </ac:cxnSpMkLst>
        </pc:cxnChg>
      </pc:sldChg>
      <pc:sldChg chg="delSp modSp add del mod delAnim">
        <pc:chgData name="Kulinich Bohdan" userId="48e65c9f34e137d0" providerId="LiveId" clId="{189A7A47-77D3-4987-8E65-2CBC8C8B3468}" dt="2020-08-06T03:24:40.833" v="1564" actId="47"/>
        <pc:sldMkLst>
          <pc:docMk/>
          <pc:sldMk cId="843401431" sldId="465"/>
        </pc:sldMkLst>
        <pc:spChg chg="del">
          <ac:chgData name="Kulinich Bohdan" userId="48e65c9f34e137d0" providerId="LiveId" clId="{189A7A47-77D3-4987-8E65-2CBC8C8B3468}" dt="2020-08-06T02:50:43.671" v="955" actId="478"/>
          <ac:spMkLst>
            <pc:docMk/>
            <pc:sldMk cId="843401431" sldId="465"/>
            <ac:spMk id="35" creationId="{F97B37A4-5C4A-4A7F-BEDC-37A5B749E29B}"/>
          </ac:spMkLst>
        </pc:spChg>
        <pc:grpChg chg="del">
          <ac:chgData name="Kulinich Bohdan" userId="48e65c9f34e137d0" providerId="LiveId" clId="{189A7A47-77D3-4987-8E65-2CBC8C8B3468}" dt="2020-08-06T02:50:44.431" v="956" actId="478"/>
          <ac:grpSpMkLst>
            <pc:docMk/>
            <pc:sldMk cId="843401431" sldId="465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02:50:42.272" v="954" actId="478"/>
          <ac:picMkLst>
            <pc:docMk/>
            <pc:sldMk cId="843401431" sldId="465"/>
            <ac:picMk id="20" creationId="{37EE0FA7-E784-4150-AA13-74DBB7FBFC34}"/>
          </ac:picMkLst>
        </pc:picChg>
        <pc:cxnChg chg="mod">
          <ac:chgData name="Kulinich Bohdan" userId="48e65c9f34e137d0" providerId="LiveId" clId="{189A7A47-77D3-4987-8E65-2CBC8C8B3468}" dt="2020-08-06T02:50:46.232" v="957" actId="1076"/>
          <ac:cxnSpMkLst>
            <pc:docMk/>
            <pc:sldMk cId="843401431" sldId="465"/>
            <ac:cxnSpMk id="66" creationId="{9F412A04-00A2-4BD5-BAB5-008E32DF4C26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8:42:19.333" v="3889"/>
        <pc:sldMkLst>
          <pc:docMk/>
          <pc:sldMk cId="384421367" sldId="466"/>
        </pc:sldMkLst>
        <pc:spChg chg="add mod or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" creationId="{EACFA94F-8824-4581-B918-A2602D750504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5" creationId="{31EA04CF-E24A-4D12-99D1-9AB617371D49}"/>
          </ac:spMkLst>
        </pc:spChg>
        <pc:spChg chg="add mod ord">
          <ac:chgData name="Kulinich Bohdan" userId="48e65c9f34e137d0" providerId="LiveId" clId="{189A7A47-77D3-4987-8E65-2CBC8C8B3468}" dt="2020-08-07T03:18:02.880" v="3275" actId="207"/>
          <ac:spMkLst>
            <pc:docMk/>
            <pc:sldMk cId="384421367" sldId="466"/>
            <ac:spMk id="8" creationId="{B1037EC8-4D07-453B-930D-7727D0369C49}"/>
          </ac:spMkLst>
        </pc:spChg>
        <pc:spChg chg="add mod ord">
          <ac:chgData name="Kulinich Bohdan" userId="48e65c9f34e137d0" providerId="LiveId" clId="{189A7A47-77D3-4987-8E65-2CBC8C8B3468}" dt="2020-08-06T16:54:35.497" v="3220" actId="167"/>
          <ac:spMkLst>
            <pc:docMk/>
            <pc:sldMk cId="384421367" sldId="466"/>
            <ac:spMk id="19" creationId="{42D9F819-E018-4EE0-8992-3D7F41E4DAEC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0" creationId="{82F07992-1073-488B-AB6E-BE1634F59D8A}"/>
          </ac:spMkLst>
        </pc:spChg>
        <pc:spChg chg="add mod or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9" creationId="{5987F340-991B-41C8-B144-B30388E43C5C}"/>
          </ac:spMkLst>
        </pc:spChg>
        <pc:spChg chg="add mod">
          <ac:chgData name="Kulinich Bohdan" userId="48e65c9f34e137d0" providerId="LiveId" clId="{189A7A47-77D3-4987-8E65-2CBC8C8B3468}" dt="2020-08-08T08:41:47.958" v="3886" actId="1076"/>
          <ac:spMkLst>
            <pc:docMk/>
            <pc:sldMk cId="384421367" sldId="466"/>
            <ac:spMk id="30" creationId="{0E373DBC-967C-47A9-A503-BF8E1D4B738C}"/>
          </ac:spMkLst>
        </pc:spChg>
        <pc:spChg chg="del">
          <ac:chgData name="Kulinich Bohdan" userId="48e65c9f34e137d0" providerId="LiveId" clId="{189A7A47-77D3-4987-8E65-2CBC8C8B3468}" dt="2020-08-06T03:04:16.605" v="1085" actId="478"/>
          <ac:spMkLst>
            <pc:docMk/>
            <pc:sldMk cId="384421367" sldId="466"/>
            <ac:spMk id="32" creationId="{C5853D22-35E2-4D06-B307-114747522D83}"/>
          </ac:spMkLst>
        </pc:spChg>
        <pc:spChg chg="del">
          <ac:chgData name="Kulinich Bohdan" userId="48e65c9f34e137d0" providerId="LiveId" clId="{189A7A47-77D3-4987-8E65-2CBC8C8B3468}" dt="2020-08-06T03:04:20.235" v="1087" actId="478"/>
          <ac:spMkLst>
            <pc:docMk/>
            <pc:sldMk cId="384421367" sldId="466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34" creationId="{05DF2633-BCA9-420A-BFB7-258AC77EFE5A}"/>
          </ac:spMkLst>
        </pc:spChg>
        <pc:spChg chg="add mod ord">
          <ac:chgData name="Kulinich Bohdan" userId="48e65c9f34e137d0" providerId="LiveId" clId="{189A7A47-77D3-4987-8E65-2CBC8C8B3468}" dt="2020-08-06T16:54:24.196" v="3218" actId="167"/>
          <ac:spMkLst>
            <pc:docMk/>
            <pc:sldMk cId="384421367" sldId="466"/>
            <ac:spMk id="37" creationId="{ADC28AAA-91E9-4035-8902-179FEC9814DB}"/>
          </ac:spMkLst>
        </pc:spChg>
        <pc:grpChg chg="add mod ord">
          <ac:chgData name="Kulinich Bohdan" userId="48e65c9f34e137d0" providerId="LiveId" clId="{189A7A47-77D3-4987-8E65-2CBC8C8B3468}" dt="2020-08-08T08:38:41.510" v="3866" actId="167"/>
          <ac:grpSpMkLst>
            <pc:docMk/>
            <pc:sldMk cId="384421367" sldId="466"/>
            <ac:grpSpMk id="22" creationId="{ACF3110D-99D7-4BC8-8020-7D83EF7096A9}"/>
          </ac:grpSpMkLst>
        </pc:grpChg>
        <pc:grpChg chg="add mod ord">
          <ac:chgData name="Kulinich Bohdan" userId="48e65c9f34e137d0" providerId="LiveId" clId="{189A7A47-77D3-4987-8E65-2CBC8C8B3468}" dt="2020-08-08T08:41:53.170" v="3888" actId="167"/>
          <ac:grpSpMkLst>
            <pc:docMk/>
            <pc:sldMk cId="384421367" sldId="466"/>
            <ac:grpSpMk id="32" creationId="{5F780BBF-1256-4C7A-9414-83876786F358}"/>
          </ac:grpSpMkLst>
        </pc:grpChg>
        <pc:picChg chg="del">
          <ac:chgData name="Kulinich Bohdan" userId="48e65c9f34e137d0" providerId="LiveId" clId="{189A7A47-77D3-4987-8E65-2CBC8C8B3468}" dt="2020-08-06T03:04:16.605" v="1085" actId="478"/>
          <ac:picMkLst>
            <pc:docMk/>
            <pc:sldMk cId="384421367" sldId="466"/>
            <ac:picMk id="7" creationId="{7F02E1A1-4242-4B24-9C30-DDAA527E5109}"/>
          </ac:picMkLst>
        </pc:picChg>
        <pc:picChg chg="add del mod">
          <ac:chgData name="Kulinich Bohdan" userId="48e65c9f34e137d0" providerId="LiveId" clId="{189A7A47-77D3-4987-8E65-2CBC8C8B3468}" dt="2020-08-06T03:04:58.295" v="1096" actId="478"/>
          <ac:picMkLst>
            <pc:docMk/>
            <pc:sldMk cId="384421367" sldId="466"/>
            <ac:picMk id="17" creationId="{387BB6FC-9CA4-4436-A3EA-A023C6F86FDC}"/>
          </ac:picMkLst>
        </pc:picChg>
        <pc:picChg chg="add mod">
          <ac:chgData name="Kulinich Bohdan" userId="48e65c9f34e137d0" providerId="LiveId" clId="{189A7A47-77D3-4987-8E65-2CBC8C8B3468}" dt="2020-08-06T03:07:00.735" v="1097"/>
          <ac:picMkLst>
            <pc:docMk/>
            <pc:sldMk cId="384421367" sldId="466"/>
            <ac:picMk id="18" creationId="{7151237D-D73D-4352-9C80-0B0B321B41B3}"/>
          </ac:picMkLst>
        </pc:picChg>
        <pc:picChg chg="add del mod">
          <ac:chgData name="Kulinich Bohdan" userId="48e65c9f34e137d0" providerId="LiveId" clId="{189A7A47-77D3-4987-8E65-2CBC8C8B3468}" dt="2020-08-08T06:46:30.722" v="3589" actId="478"/>
          <ac:picMkLst>
            <pc:docMk/>
            <pc:sldMk cId="384421367" sldId="466"/>
            <ac:picMk id="21" creationId="{5D342CCD-96AC-4559-B62C-1A97271B6156}"/>
          </ac:picMkLst>
        </pc:picChg>
        <pc:picChg chg="add mod">
          <ac:chgData name="Kulinich Bohdan" userId="48e65c9f34e137d0" providerId="LiveId" clId="{189A7A47-77D3-4987-8E65-2CBC8C8B3468}" dt="2020-08-08T08:37:47.103" v="3858" actId="1076"/>
          <ac:picMkLst>
            <pc:docMk/>
            <pc:sldMk cId="384421367" sldId="466"/>
            <ac:picMk id="21" creationId="{BCD6EC38-7057-4334-BCC1-D8B92D953F65}"/>
          </ac:picMkLst>
        </pc:picChg>
        <pc:picChg chg="add del mod">
          <ac:chgData name="Kulinich Bohdan" userId="48e65c9f34e137d0" providerId="LiveId" clId="{189A7A47-77D3-4987-8E65-2CBC8C8B3468}" dt="2020-08-08T06:46:22.323" v="3587"/>
          <ac:picMkLst>
            <pc:docMk/>
            <pc:sldMk cId="384421367" sldId="466"/>
            <ac:picMk id="22" creationId="{73D058C2-07B8-4A95-AB08-6471CA24E05F}"/>
          </ac:picMkLst>
        </pc:picChg>
        <pc:picChg chg="add mod">
          <ac:chgData name="Kulinich Bohdan" userId="48e65c9f34e137d0" providerId="LiveId" clId="{189A7A47-77D3-4987-8E65-2CBC8C8B3468}" dt="2020-08-06T03:14:41.960" v="1256" actId="571"/>
          <ac:picMkLst>
            <pc:docMk/>
            <pc:sldMk cId="384421367" sldId="466"/>
            <ac:picMk id="22" creationId="{AEE22BD3-11F2-4F3F-B91F-8A10B2C1DC7D}"/>
          </ac:picMkLst>
        </pc:picChg>
        <pc:picChg chg="add mod">
          <ac:chgData name="Kulinich Bohdan" userId="48e65c9f34e137d0" providerId="LiveId" clId="{189A7A47-77D3-4987-8E65-2CBC8C8B3468}" dt="2020-08-08T08:37:40.156" v="3856" actId="1076"/>
          <ac:picMkLst>
            <pc:docMk/>
            <pc:sldMk cId="384421367" sldId="466"/>
            <ac:picMk id="24" creationId="{D7BEA8FD-1ECC-47A3-B503-4914DC61172B}"/>
          </ac:picMkLst>
        </pc:picChg>
        <pc:picChg chg="del">
          <ac:chgData name="Kulinich Bohdan" userId="48e65c9f34e137d0" providerId="LiveId" clId="{189A7A47-77D3-4987-8E65-2CBC8C8B3468}" dt="2020-08-06T03:04:20.235" v="1087" actId="478"/>
          <ac:picMkLst>
            <pc:docMk/>
            <pc:sldMk cId="384421367" sldId="466"/>
            <ac:picMk id="24" creationId="{E6D002C2-FE2A-4618-BA33-81794D8515C4}"/>
          </ac:picMkLst>
        </pc:picChg>
        <pc:picChg chg="add mod">
          <ac:chgData name="Kulinich Bohdan" userId="48e65c9f34e137d0" providerId="LiveId" clId="{189A7A47-77D3-4987-8E65-2CBC8C8B3468}" dt="2020-08-08T08:37:40.156" v="3856" actId="1076"/>
          <ac:picMkLst>
            <pc:docMk/>
            <pc:sldMk cId="384421367" sldId="466"/>
            <ac:picMk id="25" creationId="{54315DD1-BCBD-46C2-A7C2-C48ADC944F7F}"/>
          </ac:picMkLst>
        </pc:picChg>
        <pc:picChg chg="add mod">
          <ac:chgData name="Kulinich Bohdan" userId="48e65c9f34e137d0" providerId="LiveId" clId="{189A7A47-77D3-4987-8E65-2CBC8C8B3468}" dt="2020-08-08T08:41:08.700" v="3881" actId="1076"/>
          <ac:picMkLst>
            <pc:docMk/>
            <pc:sldMk cId="384421367" sldId="466"/>
            <ac:picMk id="31" creationId="{6342A081-C40E-4D77-B30A-F38AA62FD8E8}"/>
          </ac:picMkLst>
        </pc:picChg>
        <pc:picChg chg="add del mod">
          <ac:chgData name="Kulinich Bohdan" userId="48e65c9f34e137d0" providerId="LiveId" clId="{189A7A47-77D3-4987-8E65-2CBC8C8B3468}" dt="2020-08-08T06:47:12.081" v="3595" actId="478"/>
          <ac:picMkLst>
            <pc:docMk/>
            <pc:sldMk cId="384421367" sldId="466"/>
            <ac:picMk id="35" creationId="{6F1AE8E4-FA78-429A-96FB-BB33C5567E26}"/>
          </ac:picMkLst>
        </pc:pic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12" creationId="{FEC5EC74-F6EC-4DBE-8225-D78FC10B2F72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23" creationId="{17E1D55F-265E-49AF-8BDD-D5DB2E53707E}"/>
          </ac:cxnSpMkLst>
        </pc:cxnChg>
        <pc:cxnChg chg="del">
          <ac:chgData name="Kulinich Bohdan" userId="48e65c9f34e137d0" providerId="LiveId" clId="{189A7A47-77D3-4987-8E65-2CBC8C8B3468}" dt="2020-08-06T03:04:18.239" v="1086" actId="478"/>
          <ac:cxnSpMkLst>
            <pc:docMk/>
            <pc:sldMk cId="384421367" sldId="466"/>
            <ac:cxnSpMk id="25" creationId="{268D2941-F3E5-4CCF-9EB4-C2E6DDCA1DF6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26" creationId="{5358873E-CFB5-45D4-BAFA-3E81ACA3D847}"/>
          </ac:cxnSpMkLst>
        </pc:cxnChg>
        <pc:cxnChg chg="mod">
          <ac:chgData name="Kulinich Bohdan" userId="48e65c9f34e137d0" providerId="LiveId" clId="{189A7A47-77D3-4987-8E65-2CBC8C8B3468}" dt="2020-08-08T08:38:34.612" v="3864"/>
          <ac:cxnSpMkLst>
            <pc:docMk/>
            <pc:sldMk cId="384421367" sldId="466"/>
            <ac:cxnSpMk id="27" creationId="{1EB56C34-F050-449D-9FC1-A04485966CDC}"/>
          </ac:cxnSpMkLst>
        </pc:cxnChg>
        <pc:cxnChg chg="del">
          <ac:chgData name="Kulinich Bohdan" userId="48e65c9f34e137d0" providerId="LiveId" clId="{189A7A47-77D3-4987-8E65-2CBC8C8B3468}" dt="2020-08-06T03:04:16.605" v="1085" actId="478"/>
          <ac:cxnSpMkLst>
            <pc:docMk/>
            <pc:sldMk cId="384421367" sldId="466"/>
            <ac:cxnSpMk id="27" creationId="{D902088F-5E02-4E6E-AAD6-038F570F74E3}"/>
          </ac:cxnSpMkLst>
        </pc:cxnChg>
        <pc:cxnChg chg="mod">
          <ac:chgData name="Kulinich Bohdan" userId="48e65c9f34e137d0" providerId="LiveId" clId="{189A7A47-77D3-4987-8E65-2CBC8C8B3468}" dt="2020-08-08T08:38:34.612" v="3864"/>
          <ac:cxnSpMkLst>
            <pc:docMk/>
            <pc:sldMk cId="384421367" sldId="466"/>
            <ac:cxnSpMk id="28" creationId="{1DF33E37-8A35-44E3-B21A-F2661F6C724D}"/>
          </ac:cxnSpMkLst>
        </pc:cxnChg>
        <pc:cxnChg chg="del">
          <ac:chgData name="Kulinich Bohdan" userId="48e65c9f34e137d0" providerId="LiveId" clId="{189A7A47-77D3-4987-8E65-2CBC8C8B3468}" dt="2020-08-06T03:04:20.235" v="1087" actId="478"/>
          <ac:cxnSpMkLst>
            <pc:docMk/>
            <pc:sldMk cId="384421367" sldId="466"/>
            <ac:cxnSpMk id="28" creationId="{D6F89ECE-FABB-4C3C-B461-AC80E0D8F6EF}"/>
          </ac:cxnSpMkLst>
        </pc:cxnChg>
        <pc:cxnChg chg="del">
          <ac:chgData name="Kulinich Bohdan" userId="48e65c9f34e137d0" providerId="LiveId" clId="{189A7A47-77D3-4987-8E65-2CBC8C8B3468}" dt="2020-08-06T03:04:20.235" v="1087" actId="478"/>
          <ac:cxnSpMkLst>
            <pc:docMk/>
            <pc:sldMk cId="384421367" sldId="466"/>
            <ac:cxnSpMk id="31" creationId="{308258F7-3505-4FBB-9465-BE05A02A47F7}"/>
          </ac:cxnSpMkLst>
        </pc:cxnChg>
        <pc:cxnChg chg="mod">
          <ac:chgData name="Kulinich Bohdan" userId="48e65c9f34e137d0" providerId="LiveId" clId="{189A7A47-77D3-4987-8E65-2CBC8C8B3468}" dt="2020-08-08T08:41:34.560" v="3884"/>
          <ac:cxnSpMkLst>
            <pc:docMk/>
            <pc:sldMk cId="384421367" sldId="466"/>
            <ac:cxnSpMk id="33" creationId="{1AF0E86C-F003-4F63-A233-04732B22F36B}"/>
          </ac:cxnSpMkLst>
        </pc:cxnChg>
        <pc:cxnChg chg="mod">
          <ac:chgData name="Kulinich Bohdan" userId="48e65c9f34e137d0" providerId="LiveId" clId="{189A7A47-77D3-4987-8E65-2CBC8C8B3468}" dt="2020-08-08T08:41:34.560" v="3884"/>
          <ac:cxnSpMkLst>
            <pc:docMk/>
            <pc:sldMk cId="384421367" sldId="466"/>
            <ac:cxnSpMk id="35" creationId="{62D1C133-9C46-44DD-AFC1-FA75E180A1A6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36" creationId="{012A249C-7A5F-4558-9C1D-93FAF94088FB}"/>
          </ac:cxnSpMkLst>
        </pc:cxnChg>
      </pc:sldChg>
      <pc:sldChg chg="add del modTransition modAnim">
        <pc:chgData name="Kulinich Bohdan" userId="48e65c9f34e137d0" providerId="LiveId" clId="{189A7A47-77D3-4987-8E65-2CBC8C8B3468}" dt="2020-08-06T03:04:11.745" v="1083" actId="47"/>
        <pc:sldMkLst>
          <pc:docMk/>
          <pc:sldMk cId="1927503686" sldId="466"/>
        </pc:sldMkLst>
      </pc:sldChg>
      <pc:sldChg chg="addSp delSp modSp add mod delAnim modAnim">
        <pc:chgData name="Kulinich Bohdan" userId="48e65c9f34e137d0" providerId="LiveId" clId="{189A7A47-77D3-4987-8E65-2CBC8C8B3468}" dt="2020-08-06T14:09:26.689" v="2088"/>
        <pc:sldMkLst>
          <pc:docMk/>
          <pc:sldMk cId="3441625784" sldId="467"/>
        </pc:sldMkLst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2" creationId="{EACFA94F-8824-4581-B918-A2602D750504}"/>
          </ac:spMkLst>
        </pc:spChg>
        <pc:spChg chg="mod">
          <ac:chgData name="Kulinich Bohdan" userId="48e65c9f34e137d0" providerId="LiveId" clId="{189A7A47-77D3-4987-8E65-2CBC8C8B3468}" dt="2020-08-06T03:50:04.503" v="1618" actId="20577"/>
          <ac:spMkLst>
            <pc:docMk/>
            <pc:sldMk cId="3441625784" sldId="467"/>
            <ac:spMk id="4" creationId="{00000000-0000-0000-0000-000000000000}"/>
          </ac:spMkLst>
        </pc:spChg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5" creationId="{31EA04CF-E24A-4D12-99D1-9AB617371D49}"/>
          </ac:spMkLst>
        </pc:spChg>
        <pc:spChg chg="add mod">
          <ac:chgData name="Kulinich Bohdan" userId="48e65c9f34e137d0" providerId="LiveId" clId="{189A7A47-77D3-4987-8E65-2CBC8C8B3468}" dt="2020-08-06T03:53:22.446" v="1723" actId="1076"/>
          <ac:spMkLst>
            <pc:docMk/>
            <pc:sldMk cId="3441625784" sldId="467"/>
            <ac:spMk id="6" creationId="{3B9DB809-F818-4524-AA9B-E797D4163719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8" creationId="{B1037EC8-4D07-453B-930D-7727D0369C49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19" creationId="{42D9F819-E018-4EE0-8992-3D7F41E4DAEC}"/>
          </ac:spMkLst>
        </pc:spChg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20" creationId="{82F07992-1073-488B-AB6E-BE1634F59D8A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29" creationId="{5987F340-991B-41C8-B144-B30388E43C5C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30" creationId="{0E373DBC-967C-47A9-A503-BF8E1D4B738C}"/>
          </ac:spMkLst>
        </pc:spChg>
        <pc:spChg chg="add mod">
          <ac:chgData name="Kulinich Bohdan" userId="48e65c9f34e137d0" providerId="LiveId" clId="{189A7A47-77D3-4987-8E65-2CBC8C8B3468}" dt="2020-08-06T13:36:18.202" v="1844" actId="14100"/>
          <ac:spMkLst>
            <pc:docMk/>
            <pc:sldMk cId="3441625784" sldId="467"/>
            <ac:spMk id="30" creationId="{13A6E9C5-2687-453F-955F-E519919E982B}"/>
          </ac:spMkLst>
        </pc:spChg>
        <pc:spChg chg="add del mod">
          <ac:chgData name="Kulinich Bohdan" userId="48e65c9f34e137d0" providerId="LiveId" clId="{189A7A47-77D3-4987-8E65-2CBC8C8B3468}" dt="2020-08-06T03:54:49.556" v="1743" actId="478"/>
          <ac:spMkLst>
            <pc:docMk/>
            <pc:sldMk cId="3441625784" sldId="467"/>
            <ac:spMk id="32" creationId="{E7FBACF3-102C-4C85-9F6C-02626B6BCC81}"/>
          </ac:spMkLst>
        </pc:spChg>
        <pc:spChg chg="add del mod">
          <ac:chgData name="Kulinich Bohdan" userId="48e65c9f34e137d0" providerId="LiveId" clId="{189A7A47-77D3-4987-8E65-2CBC8C8B3468}" dt="2020-08-06T03:54:50.796" v="1744" actId="478"/>
          <ac:spMkLst>
            <pc:docMk/>
            <pc:sldMk cId="3441625784" sldId="467"/>
            <ac:spMk id="33" creationId="{C1D146A5-667D-4FB2-BCA5-B02200EE1A1D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34" creationId="{05DF2633-BCA9-420A-BFB7-258AC77EFE5A}"/>
          </ac:spMkLst>
        </pc:spChg>
        <pc:spChg chg="add mod">
          <ac:chgData name="Kulinich Bohdan" userId="48e65c9f34e137d0" providerId="LiveId" clId="{189A7A47-77D3-4987-8E65-2CBC8C8B3468}" dt="2020-08-06T13:37:59.691" v="1860" actId="1076"/>
          <ac:spMkLst>
            <pc:docMk/>
            <pc:sldMk cId="3441625784" sldId="467"/>
            <ac:spMk id="36" creationId="{00833167-53FB-4BFC-A1B2-09A6D7150459}"/>
          </ac:spMkLst>
        </pc:spChg>
        <pc:spChg chg="add mod">
          <ac:chgData name="Kulinich Bohdan" userId="48e65c9f34e137d0" providerId="LiveId" clId="{189A7A47-77D3-4987-8E65-2CBC8C8B3468}" dt="2020-08-06T13:38:34.972" v="1873" actId="1076"/>
          <ac:spMkLst>
            <pc:docMk/>
            <pc:sldMk cId="3441625784" sldId="467"/>
            <ac:spMk id="37" creationId="{0125A83F-32C3-4D4F-81BE-894B16D2AAD4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37" creationId="{ADC28AAA-91E9-4035-8902-179FEC9814DB}"/>
          </ac:spMkLst>
        </pc:spChg>
        <pc:spChg chg="add del mod">
          <ac:chgData name="Kulinich Bohdan" userId="48e65c9f34e137d0" providerId="LiveId" clId="{189A7A47-77D3-4987-8E65-2CBC8C8B3468}" dt="2020-08-06T03:53:52.106" v="1729" actId="478"/>
          <ac:spMkLst>
            <pc:docMk/>
            <pc:sldMk cId="3441625784" sldId="467"/>
            <ac:spMk id="38" creationId="{A30E5EFB-EF0A-42DB-9C82-70F46D4F53C2}"/>
          </ac:spMkLst>
        </pc:spChg>
        <pc:spChg chg="add mod">
          <ac:chgData name="Kulinich Bohdan" userId="48e65c9f34e137d0" providerId="LiveId" clId="{189A7A47-77D3-4987-8E65-2CBC8C8B3468}" dt="2020-08-06T13:38:17.026" v="1867" actId="1076"/>
          <ac:spMkLst>
            <pc:docMk/>
            <pc:sldMk cId="3441625784" sldId="467"/>
            <ac:spMk id="38" creationId="{D744DA7E-8CA8-423F-9B51-6F5ADD4B6D54}"/>
          </ac:spMkLst>
        </pc:spChg>
        <pc:spChg chg="add mod">
          <ac:chgData name="Kulinich Bohdan" userId="48e65c9f34e137d0" providerId="LiveId" clId="{189A7A47-77D3-4987-8E65-2CBC8C8B3468}" dt="2020-08-06T13:38:24.016" v="1870" actId="1076"/>
          <ac:spMkLst>
            <pc:docMk/>
            <pc:sldMk cId="3441625784" sldId="467"/>
            <ac:spMk id="39" creationId="{6996213C-9389-471D-B68C-AA96EDE7ACA5}"/>
          </ac:spMkLst>
        </pc:spChg>
        <pc:spChg chg="add del mod">
          <ac:chgData name="Kulinich Bohdan" userId="48e65c9f34e137d0" providerId="LiveId" clId="{189A7A47-77D3-4987-8E65-2CBC8C8B3468}" dt="2020-08-06T03:53:54.926" v="1731" actId="478"/>
          <ac:spMkLst>
            <pc:docMk/>
            <pc:sldMk cId="3441625784" sldId="467"/>
            <ac:spMk id="39" creationId="{8FE47430-754E-413D-B0D9-48C697976CDD}"/>
          </ac:spMkLst>
        </pc:spChg>
        <pc:spChg chg="add del mod">
          <ac:chgData name="Kulinich Bohdan" userId="48e65c9f34e137d0" providerId="LiveId" clId="{189A7A47-77D3-4987-8E65-2CBC8C8B3468}" dt="2020-08-06T03:53:53.586" v="1730" actId="478"/>
          <ac:spMkLst>
            <pc:docMk/>
            <pc:sldMk cId="3441625784" sldId="467"/>
            <ac:spMk id="40" creationId="{E62F0897-DFFF-4A47-A2EE-D6FA3BE01B08}"/>
          </ac:spMkLst>
        </pc:spChg>
        <pc:spChg chg="add del mod">
          <ac:chgData name="Kulinich Bohdan" userId="48e65c9f34e137d0" providerId="LiveId" clId="{189A7A47-77D3-4987-8E65-2CBC8C8B3468}" dt="2020-08-06T03:53:56.206" v="1732" actId="478"/>
          <ac:spMkLst>
            <pc:docMk/>
            <pc:sldMk cId="3441625784" sldId="467"/>
            <ac:spMk id="41" creationId="{B31E9667-B7A5-4BE9-B73F-75A0AED5C109}"/>
          </ac:spMkLst>
        </pc:spChg>
        <pc:spChg chg="add mod">
          <ac:chgData name="Kulinich Bohdan" userId="48e65c9f34e137d0" providerId="LiveId" clId="{189A7A47-77D3-4987-8E65-2CBC8C8B3468}" dt="2020-08-06T13:44:18.703" v="1927" actId="1076"/>
          <ac:spMkLst>
            <pc:docMk/>
            <pc:sldMk cId="3441625784" sldId="467"/>
            <ac:spMk id="58" creationId="{2350D696-5A0C-4A50-BE8F-ECCEC613B7A4}"/>
          </ac:spMkLst>
        </pc:spChg>
        <pc:spChg chg="add mod">
          <ac:chgData name="Kulinich Bohdan" userId="48e65c9f34e137d0" providerId="LiveId" clId="{189A7A47-77D3-4987-8E65-2CBC8C8B3468}" dt="2020-08-06T13:44:18.703" v="1927" actId="1076"/>
          <ac:spMkLst>
            <pc:docMk/>
            <pc:sldMk cId="3441625784" sldId="467"/>
            <ac:spMk id="59" creationId="{B8F9CC31-841B-4947-9FD1-3E2853C9E8A8}"/>
          </ac:spMkLst>
        </pc:spChg>
        <pc:spChg chg="add mod">
          <ac:chgData name="Kulinich Bohdan" userId="48e65c9f34e137d0" providerId="LiveId" clId="{189A7A47-77D3-4987-8E65-2CBC8C8B3468}" dt="2020-08-06T13:43:52.133" v="1923" actId="1076"/>
          <ac:spMkLst>
            <pc:docMk/>
            <pc:sldMk cId="3441625784" sldId="467"/>
            <ac:spMk id="60" creationId="{313800BE-B833-41CE-9200-A64F7674039E}"/>
          </ac:spMkLst>
        </pc:spChg>
        <pc:spChg chg="add mod">
          <ac:chgData name="Kulinich Bohdan" userId="48e65c9f34e137d0" providerId="LiveId" clId="{189A7A47-77D3-4987-8E65-2CBC8C8B3468}" dt="2020-08-06T13:44:00.109" v="1925" actId="1076"/>
          <ac:spMkLst>
            <pc:docMk/>
            <pc:sldMk cId="3441625784" sldId="467"/>
            <ac:spMk id="61" creationId="{68DB657C-2F3F-4B28-8709-6830E8033E96}"/>
          </ac:spMkLst>
        </pc:spChg>
        <pc:spChg chg="add mod">
          <ac:chgData name="Kulinich Bohdan" userId="48e65c9f34e137d0" providerId="LiveId" clId="{189A7A47-77D3-4987-8E65-2CBC8C8B3468}" dt="2020-08-06T14:00:16.895" v="2000" actId="1076"/>
          <ac:spMkLst>
            <pc:docMk/>
            <pc:sldMk cId="3441625784" sldId="467"/>
            <ac:spMk id="62" creationId="{EAEE8DF5-F614-4E75-8122-0EC68EE86F8E}"/>
          </ac:spMkLst>
        </pc:spChg>
        <pc:spChg chg="add mod">
          <ac:chgData name="Kulinich Bohdan" userId="48e65c9f34e137d0" providerId="LiveId" clId="{189A7A47-77D3-4987-8E65-2CBC8C8B3468}" dt="2020-08-06T14:05:26.827" v="2050" actId="1076"/>
          <ac:spMkLst>
            <pc:docMk/>
            <pc:sldMk cId="3441625784" sldId="467"/>
            <ac:spMk id="63" creationId="{1D641365-CCC1-4854-822E-DB914C3BA7A3}"/>
          </ac:spMkLst>
        </pc:spChg>
        <pc:spChg chg="add mod">
          <ac:chgData name="Kulinich Bohdan" userId="48e65c9f34e137d0" providerId="LiveId" clId="{189A7A47-77D3-4987-8E65-2CBC8C8B3468}" dt="2020-08-06T14:03:06.214" v="2016" actId="1076"/>
          <ac:spMkLst>
            <pc:docMk/>
            <pc:sldMk cId="3441625784" sldId="467"/>
            <ac:spMk id="66" creationId="{085575EA-2F7B-422C-BEC3-7E947F201438}"/>
          </ac:spMkLst>
        </pc:spChg>
        <pc:spChg chg="add mod">
          <ac:chgData name="Kulinich Bohdan" userId="48e65c9f34e137d0" providerId="LiveId" clId="{189A7A47-77D3-4987-8E65-2CBC8C8B3468}" dt="2020-08-06T14:03:31.679" v="2020" actId="1076"/>
          <ac:spMkLst>
            <pc:docMk/>
            <pc:sldMk cId="3441625784" sldId="467"/>
            <ac:spMk id="67" creationId="{16187872-D018-4206-A65F-A4DB1FEE42ED}"/>
          </ac:spMkLst>
        </pc:spChg>
        <pc:spChg chg="add del mod">
          <ac:chgData name="Kulinich Bohdan" userId="48e65c9f34e137d0" providerId="LiveId" clId="{189A7A47-77D3-4987-8E65-2CBC8C8B3468}" dt="2020-08-06T14:04:03.076" v="2026" actId="478"/>
          <ac:spMkLst>
            <pc:docMk/>
            <pc:sldMk cId="3441625784" sldId="467"/>
            <ac:spMk id="68" creationId="{C9D155BE-C500-4F2E-BBC6-EB81F3B4ABD1}"/>
          </ac:spMkLst>
        </pc:spChg>
        <pc:spChg chg="add mod">
          <ac:chgData name="Kulinich Bohdan" userId="48e65c9f34e137d0" providerId="LiveId" clId="{189A7A47-77D3-4987-8E65-2CBC8C8B3468}" dt="2020-08-06T14:03:58.580" v="2025" actId="1076"/>
          <ac:spMkLst>
            <pc:docMk/>
            <pc:sldMk cId="3441625784" sldId="467"/>
            <ac:spMk id="69" creationId="{B8A9A259-8584-4B1D-A9E9-B3AD9B9A566F}"/>
          </ac:spMkLst>
        </pc:spChg>
        <pc:spChg chg="add mod">
          <ac:chgData name="Kulinich Bohdan" userId="48e65c9f34e137d0" providerId="LiveId" clId="{189A7A47-77D3-4987-8E65-2CBC8C8B3468}" dt="2020-08-06T14:05:23.779" v="2049" actId="1076"/>
          <ac:spMkLst>
            <pc:docMk/>
            <pc:sldMk cId="3441625784" sldId="467"/>
            <ac:spMk id="70" creationId="{1B7AC3B1-E736-45B9-BFBC-ECDB8B886DBA}"/>
          </ac:spMkLst>
        </pc:spChg>
        <pc:spChg chg="add mod">
          <ac:chgData name="Kulinich Bohdan" userId="48e65c9f34e137d0" providerId="LiveId" clId="{189A7A47-77D3-4987-8E65-2CBC8C8B3468}" dt="2020-08-06T14:06:41.183" v="2059" actId="1076"/>
          <ac:spMkLst>
            <pc:docMk/>
            <pc:sldMk cId="3441625784" sldId="467"/>
            <ac:spMk id="73" creationId="{475F1E6D-A3B9-4711-97D2-2955F3AF9522}"/>
          </ac:spMkLst>
        </pc:spChg>
        <pc:spChg chg="add del mod">
          <ac:chgData name="Kulinich Bohdan" userId="48e65c9f34e137d0" providerId="LiveId" clId="{189A7A47-77D3-4987-8E65-2CBC8C8B3468}" dt="2020-08-06T14:07:40.533" v="2065" actId="478"/>
          <ac:spMkLst>
            <pc:docMk/>
            <pc:sldMk cId="3441625784" sldId="467"/>
            <ac:spMk id="74" creationId="{EB9FCB61-4A27-4E95-A0AE-7BBCE89D4258}"/>
          </ac:spMkLst>
        </pc:spChg>
        <pc:spChg chg="add mod">
          <ac:chgData name="Kulinich Bohdan" userId="48e65c9f34e137d0" providerId="LiveId" clId="{189A7A47-77D3-4987-8E65-2CBC8C8B3468}" dt="2020-08-06T14:07:32.882" v="2064" actId="1076"/>
          <ac:spMkLst>
            <pc:docMk/>
            <pc:sldMk cId="3441625784" sldId="467"/>
            <ac:spMk id="75" creationId="{ED0F8572-11B2-4511-A8B1-5DF03264FE01}"/>
          </ac:spMkLst>
        </pc:spChg>
        <pc:spChg chg="add mod">
          <ac:chgData name="Kulinich Bohdan" userId="48e65c9f34e137d0" providerId="LiveId" clId="{189A7A47-77D3-4987-8E65-2CBC8C8B3468}" dt="2020-08-06T14:07:32.882" v="2064" actId="1076"/>
          <ac:spMkLst>
            <pc:docMk/>
            <pc:sldMk cId="3441625784" sldId="467"/>
            <ac:spMk id="76" creationId="{28AE6213-D6AC-43C7-A589-A1248B3D5F38}"/>
          </ac:spMkLst>
        </pc:spChg>
        <pc:spChg chg="add mod">
          <ac:chgData name="Kulinich Bohdan" userId="48e65c9f34e137d0" providerId="LiveId" clId="{189A7A47-77D3-4987-8E65-2CBC8C8B3468}" dt="2020-08-06T14:07:23.717" v="2063" actId="1076"/>
          <ac:spMkLst>
            <pc:docMk/>
            <pc:sldMk cId="3441625784" sldId="467"/>
            <ac:spMk id="77" creationId="{2B416538-DF35-4519-BD3F-FCCE6FD7FAE1}"/>
          </ac:spMkLst>
        </pc:spChg>
        <pc:spChg chg="add mod">
          <ac:chgData name="Kulinich Bohdan" userId="48e65c9f34e137d0" providerId="LiveId" clId="{189A7A47-77D3-4987-8E65-2CBC8C8B3468}" dt="2020-08-06T14:09:03.550" v="2087" actId="1076"/>
          <ac:spMkLst>
            <pc:docMk/>
            <pc:sldMk cId="3441625784" sldId="467"/>
            <ac:spMk id="78" creationId="{65982196-A747-4BD9-B652-7A783EFDB3D4}"/>
          </ac:spMkLst>
        </pc:s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2" creationId="{E163386F-CF0F-497F-90E0-E449B81F2F02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5" creationId="{5A45290C-27BC-46D2-8BF7-C5512909C8DE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7" creationId="{2817FD11-116D-4EFB-8B9B-6A79C486DF00}"/>
          </ac:grpSpMkLst>
        </pc:grpChg>
        <pc:grpChg chg="add del mod">
          <ac:chgData name="Kulinich Bohdan" userId="48e65c9f34e137d0" providerId="LiveId" clId="{189A7A47-77D3-4987-8E65-2CBC8C8B3468}" dt="2020-08-06T03:54:10.121" v="1736" actId="165"/>
          <ac:grpSpMkLst>
            <pc:docMk/>
            <pc:sldMk cId="3441625784" sldId="467"/>
            <ac:grpSpMk id="7" creationId="{97A9BB05-0DCE-40DA-97ED-10D0615DB0DA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8" creationId="{312AEB31-B719-4FAD-8B0A-1ED3F0F91BD1}"/>
          </ac:grpSpMkLst>
        </pc:grpChg>
        <pc:grpChg chg="add del mod">
          <ac:chgData name="Kulinich Bohdan" userId="48e65c9f34e137d0" providerId="LiveId" clId="{189A7A47-77D3-4987-8E65-2CBC8C8B3468}" dt="2020-08-06T03:54:34.616" v="1741" actId="165"/>
          <ac:grpSpMkLst>
            <pc:docMk/>
            <pc:sldMk cId="3441625784" sldId="467"/>
            <ac:grpSpMk id="9" creationId="{79F8D298-A5D6-40DC-8AC9-4384ACBA3B09}"/>
          </ac:grpSpMkLst>
        </pc:grpChg>
        <pc:grpChg chg="add del mod">
          <ac:chgData name="Kulinich Bohdan" userId="48e65c9f34e137d0" providerId="LiveId" clId="{189A7A47-77D3-4987-8E65-2CBC8C8B3468}" dt="2020-08-06T03:56:15.566" v="1761" actId="165"/>
          <ac:grpSpMkLst>
            <pc:docMk/>
            <pc:sldMk cId="3441625784" sldId="467"/>
            <ac:grpSpMk id="10" creationId="{95F9A330-3A53-45C1-AF2C-E60820E1AB1D}"/>
          </ac:grpSpMkLst>
        </pc:grpChg>
        <pc:grpChg chg="add mod topLvl">
          <ac:chgData name="Kulinich Bohdan" userId="48e65c9f34e137d0" providerId="LiveId" clId="{189A7A47-77D3-4987-8E65-2CBC8C8B3468}" dt="2020-08-06T13:25:02.966" v="1765" actId="164"/>
          <ac:grpSpMkLst>
            <pc:docMk/>
            <pc:sldMk cId="3441625784" sldId="467"/>
            <ac:grpSpMk id="24" creationId="{C22F90C1-25F7-441B-BCBE-7C7E8FA6F7F7}"/>
          </ac:grpSpMkLst>
        </pc:grpChg>
        <pc:grpChg chg="add mod topLvl">
          <ac:chgData name="Kulinich Bohdan" userId="48e65c9f34e137d0" providerId="LiveId" clId="{189A7A47-77D3-4987-8E65-2CBC8C8B3468}" dt="2020-08-06T13:25:06.241" v="1766" actId="164"/>
          <ac:grpSpMkLst>
            <pc:docMk/>
            <pc:sldMk cId="3441625784" sldId="467"/>
            <ac:grpSpMk id="42" creationId="{1D3E99C4-AE74-4C33-89DE-55759742AC8F}"/>
          </ac:grpSpMkLst>
        </pc:grpChg>
        <pc:grpChg chg="add mod topLvl">
          <ac:chgData name="Kulinich Bohdan" userId="48e65c9f34e137d0" providerId="LiveId" clId="{189A7A47-77D3-4987-8E65-2CBC8C8B3468}" dt="2020-08-06T13:25:12.232" v="1767" actId="164"/>
          <ac:grpSpMkLst>
            <pc:docMk/>
            <pc:sldMk cId="3441625784" sldId="467"/>
            <ac:grpSpMk id="47" creationId="{8AB04C69-4A31-4388-B2D6-54E34C46D082}"/>
          </ac:grpSpMkLst>
        </pc:grpChg>
        <pc:grpChg chg="add mod topLvl">
          <ac:chgData name="Kulinich Bohdan" userId="48e65c9f34e137d0" providerId="LiveId" clId="{189A7A47-77D3-4987-8E65-2CBC8C8B3468}" dt="2020-08-06T13:30:57.798" v="1768" actId="164"/>
          <ac:grpSpMkLst>
            <pc:docMk/>
            <pc:sldMk cId="3441625784" sldId="467"/>
            <ac:grpSpMk id="52" creationId="{E223B912-2CE5-4EA3-83DB-A07539834113}"/>
          </ac:grpSpMkLst>
        </pc:grpChg>
        <pc:picChg chg="del">
          <ac:chgData name="Kulinich Bohdan" userId="48e65c9f34e137d0" providerId="LiveId" clId="{189A7A47-77D3-4987-8E65-2CBC8C8B3468}" dt="2020-08-06T03:50:53.018" v="1621" actId="478"/>
          <ac:picMkLst>
            <pc:docMk/>
            <pc:sldMk cId="3441625784" sldId="467"/>
            <ac:picMk id="18" creationId="{7151237D-D73D-4352-9C80-0B0B321B41B3}"/>
          </ac:picMkLst>
        </pc:picChg>
        <pc:picChg chg="del">
          <ac:chgData name="Kulinich Bohdan" userId="48e65c9f34e137d0" providerId="LiveId" clId="{189A7A47-77D3-4987-8E65-2CBC8C8B3468}" dt="2020-08-06T03:50:48.973" v="1619" actId="478"/>
          <ac:picMkLst>
            <pc:docMk/>
            <pc:sldMk cId="3441625784" sldId="467"/>
            <ac:picMk id="21" creationId="{5D342CCD-96AC-4559-B62C-1A97271B6156}"/>
          </ac:picMkLst>
        </pc:picChg>
        <pc:picChg chg="add mod">
          <ac:chgData name="Kulinich Bohdan" userId="48e65c9f34e137d0" providerId="LiveId" clId="{189A7A47-77D3-4987-8E65-2CBC8C8B3468}" dt="2020-08-06T13:35:43.203" v="1779" actId="1076"/>
          <ac:picMkLst>
            <pc:docMk/>
            <pc:sldMk cId="3441625784" sldId="467"/>
            <ac:picMk id="29" creationId="{0F2E0A83-C785-4B12-8855-14D3050FE253}"/>
          </ac:picMkLst>
        </pc:picChg>
        <pc:picChg chg="del">
          <ac:chgData name="Kulinich Bohdan" userId="48e65c9f34e137d0" providerId="LiveId" clId="{189A7A47-77D3-4987-8E65-2CBC8C8B3468}" dt="2020-08-06T03:50:51.093" v="1620" actId="478"/>
          <ac:picMkLst>
            <pc:docMk/>
            <pc:sldMk cId="3441625784" sldId="467"/>
            <ac:picMk id="35" creationId="{6F1AE8E4-FA78-429A-96FB-BB33C5567E26}"/>
          </ac:picMkLst>
        </pc:picChg>
        <pc:cxnChg chg="del">
          <ac:chgData name="Kulinich Bohdan" userId="48e65c9f34e137d0" providerId="LiveId" clId="{189A7A47-77D3-4987-8E65-2CBC8C8B3468}" dt="2020-08-06T03:50:48.973" v="1619" actId="478"/>
          <ac:cxnSpMkLst>
            <pc:docMk/>
            <pc:sldMk cId="3441625784" sldId="467"/>
            <ac:cxnSpMk id="12" creationId="{FEC5EC74-F6EC-4DBE-8225-D78FC10B2F72}"/>
          </ac:cxnSpMkLst>
        </pc:cxnChg>
        <pc:cxnChg chg="del">
          <ac:chgData name="Kulinich Bohdan" userId="48e65c9f34e137d0" providerId="LiveId" clId="{189A7A47-77D3-4987-8E65-2CBC8C8B3468}" dt="2020-08-06T03:50:48.973" v="1619" actId="478"/>
          <ac:cxnSpMkLst>
            <pc:docMk/>
            <pc:sldMk cId="3441625784" sldId="467"/>
            <ac:cxnSpMk id="23" creationId="{17E1D55F-265E-49AF-8BDD-D5DB2E53707E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25" creationId="{3D3449A7-DD0C-49D7-AD86-8CC07D7B4907}"/>
          </ac:cxnSpMkLst>
        </pc:cxnChg>
        <pc:cxnChg chg="del">
          <ac:chgData name="Kulinich Bohdan" userId="48e65c9f34e137d0" providerId="LiveId" clId="{189A7A47-77D3-4987-8E65-2CBC8C8B3468}" dt="2020-08-06T03:50:51.093" v="1620" actId="478"/>
          <ac:cxnSpMkLst>
            <pc:docMk/>
            <pc:sldMk cId="3441625784" sldId="467"/>
            <ac:cxnSpMk id="26" creationId="{5358873E-CFB5-45D4-BAFA-3E81ACA3D847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27" creationId="{781A31D1-157B-4D2E-BB98-4420C509FA9F}"/>
          </ac:cxnSpMkLst>
        </pc:cxnChg>
        <pc:cxnChg chg="add mod topLvl">
          <ac:chgData name="Kulinich Bohdan" userId="48e65c9f34e137d0" providerId="LiveId" clId="{189A7A47-77D3-4987-8E65-2CBC8C8B3468}" dt="2020-08-06T13:25:02.966" v="1765" actId="164"/>
          <ac:cxnSpMkLst>
            <pc:docMk/>
            <pc:sldMk cId="3441625784" sldId="467"/>
            <ac:cxnSpMk id="28" creationId="{11BCFED3-C298-4464-AACC-0BF7B2A4B8C0}"/>
          </ac:cxnSpMkLst>
        </pc:cxnChg>
        <pc:cxnChg chg="add mod topLvl">
          <ac:chgData name="Kulinich Bohdan" userId="48e65c9f34e137d0" providerId="LiveId" clId="{189A7A47-77D3-4987-8E65-2CBC8C8B3468}" dt="2020-08-06T13:25:02.966" v="1765" actId="164"/>
          <ac:cxnSpMkLst>
            <pc:docMk/>
            <pc:sldMk cId="3441625784" sldId="467"/>
            <ac:cxnSpMk id="31" creationId="{1BA52AD5-0C9F-479E-B34F-E00F15396C1C}"/>
          </ac:cxnSpMkLst>
        </pc:cxnChg>
        <pc:cxnChg chg="add del mod">
          <ac:chgData name="Kulinich Bohdan" userId="48e65c9f34e137d0" providerId="LiveId" clId="{189A7A47-77D3-4987-8E65-2CBC8C8B3468}" dt="2020-08-06T13:36:30.423" v="1846"/>
          <ac:cxnSpMkLst>
            <pc:docMk/>
            <pc:sldMk cId="3441625784" sldId="467"/>
            <ac:cxnSpMk id="32" creationId="{15528D7C-2DA0-4FB4-A558-1AC8221D1B2A}"/>
          </ac:cxnSpMkLst>
        </pc:cxnChg>
        <pc:cxnChg chg="add mod">
          <ac:chgData name="Kulinich Bohdan" userId="48e65c9f34e137d0" providerId="LiveId" clId="{189A7A47-77D3-4987-8E65-2CBC8C8B3468}" dt="2020-08-06T13:38:29.645" v="1871" actId="14100"/>
          <ac:cxnSpMkLst>
            <pc:docMk/>
            <pc:sldMk cId="3441625784" sldId="467"/>
            <ac:cxnSpMk id="33" creationId="{7CD54E0C-BE87-4A12-A582-76EFB5775E1B}"/>
          </ac:cxnSpMkLst>
        </pc:cxnChg>
        <pc:cxnChg chg="add mod">
          <ac:chgData name="Kulinich Bohdan" userId="48e65c9f34e137d0" providerId="LiveId" clId="{189A7A47-77D3-4987-8E65-2CBC8C8B3468}" dt="2020-08-06T13:36:52.424" v="1854" actId="1076"/>
          <ac:cxnSpMkLst>
            <pc:docMk/>
            <pc:sldMk cId="3441625784" sldId="467"/>
            <ac:cxnSpMk id="35" creationId="{C02D419F-C9B1-4D78-AF52-26CB18E7B52D}"/>
          </ac:cxnSpMkLst>
        </pc:cxnChg>
        <pc:cxnChg chg="del">
          <ac:chgData name="Kulinich Bohdan" userId="48e65c9f34e137d0" providerId="LiveId" clId="{189A7A47-77D3-4987-8E65-2CBC8C8B3468}" dt="2020-08-06T03:50:51.093" v="1620" actId="478"/>
          <ac:cxnSpMkLst>
            <pc:docMk/>
            <pc:sldMk cId="3441625784" sldId="467"/>
            <ac:cxnSpMk id="36" creationId="{012A249C-7A5F-4558-9C1D-93FAF94088FB}"/>
          </ac:cxnSpMkLst>
        </pc:cxnChg>
        <pc:cxnChg chg="add mod">
          <ac:chgData name="Kulinich Bohdan" userId="48e65c9f34e137d0" providerId="LiveId" clId="{189A7A47-77D3-4987-8E65-2CBC8C8B3468}" dt="2020-08-06T13:43:13.609" v="1911" actId="14100"/>
          <ac:cxnSpMkLst>
            <pc:docMk/>
            <pc:sldMk cId="3441625784" sldId="467"/>
            <ac:cxnSpMk id="41" creationId="{BA180D29-0DED-498E-91D5-2EA902E8FD42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3" creationId="{1D8E6E83-0779-4A9F-88E1-5BA409DD0557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4" creationId="{D91B661F-CBCB-4A12-B171-778B2B2F2ACF}"/>
          </ac:cxnSpMkLst>
        </pc:cxnChg>
        <pc:cxnChg chg="add mod topLvl">
          <ac:chgData name="Kulinich Bohdan" userId="48e65c9f34e137d0" providerId="LiveId" clId="{189A7A47-77D3-4987-8E65-2CBC8C8B3468}" dt="2020-08-06T13:25:06.241" v="1766" actId="164"/>
          <ac:cxnSpMkLst>
            <pc:docMk/>
            <pc:sldMk cId="3441625784" sldId="467"/>
            <ac:cxnSpMk id="45" creationId="{1F9CA989-1D48-427C-A33B-5E84CBC363DF}"/>
          </ac:cxnSpMkLst>
        </pc:cxnChg>
        <pc:cxnChg chg="add mod topLvl">
          <ac:chgData name="Kulinich Bohdan" userId="48e65c9f34e137d0" providerId="LiveId" clId="{189A7A47-77D3-4987-8E65-2CBC8C8B3468}" dt="2020-08-06T13:25:06.241" v="1766" actId="164"/>
          <ac:cxnSpMkLst>
            <pc:docMk/>
            <pc:sldMk cId="3441625784" sldId="467"/>
            <ac:cxnSpMk id="46" creationId="{A41A0352-1E24-42C2-B2F4-459BBF32EE56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8" creationId="{62A40333-1A5D-4BFF-ACB7-F1B2273D273B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9" creationId="{B9A5E2AF-434A-46FD-A87C-AAA17EECEFDB}"/>
          </ac:cxnSpMkLst>
        </pc:cxnChg>
        <pc:cxnChg chg="add mod topLvl">
          <ac:chgData name="Kulinich Bohdan" userId="48e65c9f34e137d0" providerId="LiveId" clId="{189A7A47-77D3-4987-8E65-2CBC8C8B3468}" dt="2020-08-06T13:25:12.232" v="1767" actId="164"/>
          <ac:cxnSpMkLst>
            <pc:docMk/>
            <pc:sldMk cId="3441625784" sldId="467"/>
            <ac:cxnSpMk id="50" creationId="{189F9241-44AB-411E-A90E-1DD82DB507AA}"/>
          </ac:cxnSpMkLst>
        </pc:cxnChg>
        <pc:cxnChg chg="add mod topLvl">
          <ac:chgData name="Kulinich Bohdan" userId="48e65c9f34e137d0" providerId="LiveId" clId="{189A7A47-77D3-4987-8E65-2CBC8C8B3468}" dt="2020-08-06T13:25:12.232" v="1767" actId="164"/>
          <ac:cxnSpMkLst>
            <pc:docMk/>
            <pc:sldMk cId="3441625784" sldId="467"/>
            <ac:cxnSpMk id="51" creationId="{598591F9-38BE-4008-A917-74563E2DE219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53" creationId="{FBDC643A-7FDA-4CA5-A9B5-167860ACB30A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54" creationId="{C5FBB7D6-FAF9-49FA-8FBA-A139E4E76267}"/>
          </ac:cxnSpMkLst>
        </pc:cxnChg>
        <pc:cxnChg chg="add mod topLvl">
          <ac:chgData name="Kulinich Bohdan" userId="48e65c9f34e137d0" providerId="LiveId" clId="{189A7A47-77D3-4987-8E65-2CBC8C8B3468}" dt="2020-08-06T13:30:57.798" v="1768" actId="164"/>
          <ac:cxnSpMkLst>
            <pc:docMk/>
            <pc:sldMk cId="3441625784" sldId="467"/>
            <ac:cxnSpMk id="55" creationId="{5C29D802-B6F6-44D6-9BD7-DD6D29504A95}"/>
          </ac:cxnSpMkLst>
        </pc:cxnChg>
        <pc:cxnChg chg="add mod topLvl">
          <ac:chgData name="Kulinich Bohdan" userId="48e65c9f34e137d0" providerId="LiveId" clId="{189A7A47-77D3-4987-8E65-2CBC8C8B3468}" dt="2020-08-06T13:30:57.798" v="1768" actId="164"/>
          <ac:cxnSpMkLst>
            <pc:docMk/>
            <pc:sldMk cId="3441625784" sldId="467"/>
            <ac:cxnSpMk id="56" creationId="{DFCAB7CE-395A-4B05-ADA2-950323E3A76A}"/>
          </ac:cxnSpMkLst>
        </pc:cxnChg>
        <pc:cxnChg chg="add mod">
          <ac:chgData name="Kulinich Bohdan" userId="48e65c9f34e137d0" providerId="LiveId" clId="{189A7A47-77D3-4987-8E65-2CBC8C8B3468}" dt="2020-08-06T13:43:44.967" v="1920" actId="1076"/>
          <ac:cxnSpMkLst>
            <pc:docMk/>
            <pc:sldMk cId="3441625784" sldId="467"/>
            <ac:cxnSpMk id="57" creationId="{1535CE4F-B536-4EBB-89CA-99546DC7AE17}"/>
          </ac:cxnSpMkLst>
        </pc:cxnChg>
        <pc:cxnChg chg="add mod">
          <ac:chgData name="Kulinich Bohdan" userId="48e65c9f34e137d0" providerId="LiveId" clId="{189A7A47-77D3-4987-8E65-2CBC8C8B3468}" dt="2020-08-06T14:02:55.326" v="2013" actId="14100"/>
          <ac:cxnSpMkLst>
            <pc:docMk/>
            <pc:sldMk cId="3441625784" sldId="467"/>
            <ac:cxnSpMk id="64" creationId="{B024C9CD-064C-4117-919B-CF3C0DB1515C}"/>
          </ac:cxnSpMkLst>
        </pc:cxnChg>
        <pc:cxnChg chg="add mod">
          <ac:chgData name="Kulinich Bohdan" userId="48e65c9f34e137d0" providerId="LiveId" clId="{189A7A47-77D3-4987-8E65-2CBC8C8B3468}" dt="2020-08-06T14:03:50.497" v="2023" actId="14100"/>
          <ac:cxnSpMkLst>
            <pc:docMk/>
            <pc:sldMk cId="3441625784" sldId="467"/>
            <ac:cxnSpMk id="65" creationId="{94C832AB-C001-466F-A566-979A1366B9D1}"/>
          </ac:cxnSpMkLst>
        </pc:cxnChg>
        <pc:cxnChg chg="add mod">
          <ac:chgData name="Kulinich Bohdan" userId="48e65c9f34e137d0" providerId="LiveId" clId="{189A7A47-77D3-4987-8E65-2CBC8C8B3468}" dt="2020-08-06T14:06:21.718" v="2055" actId="14100"/>
          <ac:cxnSpMkLst>
            <pc:docMk/>
            <pc:sldMk cId="3441625784" sldId="467"/>
            <ac:cxnSpMk id="71" creationId="{23CA6E6B-9B5D-4F49-BD39-A9E150994554}"/>
          </ac:cxnSpMkLst>
        </pc:cxnChg>
        <pc:cxnChg chg="add mod">
          <ac:chgData name="Kulinich Bohdan" userId="48e65c9f34e137d0" providerId="LiveId" clId="{189A7A47-77D3-4987-8E65-2CBC8C8B3468}" dt="2020-08-06T14:07:32.882" v="2064" actId="1076"/>
          <ac:cxnSpMkLst>
            <pc:docMk/>
            <pc:sldMk cId="3441625784" sldId="467"/>
            <ac:cxnSpMk id="72" creationId="{E6AAA41B-FFAF-4D5D-AB87-BA2389AE9123}"/>
          </ac:cxnSpMkLst>
        </pc:cxnChg>
      </pc:sldChg>
      <pc:sldChg chg="addSp delSp modSp add mod modTransition delAnim modAnim">
        <pc:chgData name="Kulinich Bohdan" userId="48e65c9f34e137d0" providerId="LiveId" clId="{189A7A47-77D3-4987-8E65-2CBC8C8B3468}" dt="2020-08-06T14:54:56.546" v="2300"/>
        <pc:sldMkLst>
          <pc:docMk/>
          <pc:sldMk cId="1930959060" sldId="468"/>
        </pc:sldMkLst>
        <pc:spChg chg="del">
          <ac:chgData name="Kulinich Bohdan" userId="48e65c9f34e137d0" providerId="LiveId" clId="{189A7A47-77D3-4987-8E65-2CBC8C8B3468}" dt="2020-08-06T14:14:31.770" v="2092" actId="478"/>
          <ac:spMkLst>
            <pc:docMk/>
            <pc:sldMk cId="1930959060" sldId="468"/>
            <ac:spMk id="30" creationId="{13A6E9C5-2687-453F-955F-E519919E982B}"/>
          </ac:spMkLst>
        </pc:spChg>
        <pc:spChg chg="mod modVis">
          <ac:chgData name="Kulinich Bohdan" userId="48e65c9f34e137d0" providerId="LiveId" clId="{189A7A47-77D3-4987-8E65-2CBC8C8B3468}" dt="2020-08-06T14:17:12.804" v="2129" actId="14430"/>
          <ac:spMkLst>
            <pc:docMk/>
            <pc:sldMk cId="1930959060" sldId="468"/>
            <ac:spMk id="36" creationId="{00833167-53FB-4BFC-A1B2-09A6D7150459}"/>
          </ac:spMkLst>
        </pc:spChg>
        <pc:spChg chg="mod modVis">
          <ac:chgData name="Kulinich Bohdan" userId="48e65c9f34e137d0" providerId="LiveId" clId="{189A7A47-77D3-4987-8E65-2CBC8C8B3468}" dt="2020-08-06T14:17:12.435" v="2128" actId="14430"/>
          <ac:spMkLst>
            <pc:docMk/>
            <pc:sldMk cId="1930959060" sldId="468"/>
            <ac:spMk id="37" creationId="{0125A83F-32C3-4D4F-81BE-894B16D2AAD4}"/>
          </ac:spMkLst>
        </pc:spChg>
        <pc:spChg chg="mod modVis">
          <ac:chgData name="Kulinich Bohdan" userId="48e65c9f34e137d0" providerId="LiveId" clId="{189A7A47-77D3-4987-8E65-2CBC8C8B3468}" dt="2020-08-06T14:17:12.025" v="2127" actId="14430"/>
          <ac:spMkLst>
            <pc:docMk/>
            <pc:sldMk cId="1930959060" sldId="468"/>
            <ac:spMk id="38" creationId="{D744DA7E-8CA8-423F-9B51-6F5ADD4B6D54}"/>
          </ac:spMkLst>
        </pc:spChg>
        <pc:spChg chg="mod modVis">
          <ac:chgData name="Kulinich Bohdan" userId="48e65c9f34e137d0" providerId="LiveId" clId="{189A7A47-77D3-4987-8E65-2CBC8C8B3468}" dt="2020-08-06T14:17:11.639" v="2126" actId="14430"/>
          <ac:spMkLst>
            <pc:docMk/>
            <pc:sldMk cId="1930959060" sldId="468"/>
            <ac:spMk id="39" creationId="{6996213C-9389-471D-B68C-AA96EDE7ACA5}"/>
          </ac:spMkLst>
        </pc:spChg>
        <pc:spChg chg="mod modVis">
          <ac:chgData name="Kulinich Bohdan" userId="48e65c9f34e137d0" providerId="LiveId" clId="{189A7A47-77D3-4987-8E65-2CBC8C8B3468}" dt="2020-08-06T14:17:08.343" v="2123" actId="14430"/>
          <ac:spMkLst>
            <pc:docMk/>
            <pc:sldMk cId="1930959060" sldId="468"/>
            <ac:spMk id="58" creationId="{2350D696-5A0C-4A50-BE8F-ECCEC613B7A4}"/>
          </ac:spMkLst>
        </pc:spChg>
        <pc:spChg chg="mod modVis">
          <ac:chgData name="Kulinich Bohdan" userId="48e65c9f34e137d0" providerId="LiveId" clId="{189A7A47-77D3-4987-8E65-2CBC8C8B3468}" dt="2020-08-06T14:17:07.942" v="2122" actId="14430"/>
          <ac:spMkLst>
            <pc:docMk/>
            <pc:sldMk cId="1930959060" sldId="468"/>
            <ac:spMk id="59" creationId="{B8F9CC31-841B-4947-9FD1-3E2853C9E8A8}"/>
          </ac:spMkLst>
        </pc:spChg>
        <pc:spChg chg="mod modVis">
          <ac:chgData name="Kulinich Bohdan" userId="48e65c9f34e137d0" providerId="LiveId" clId="{189A7A47-77D3-4987-8E65-2CBC8C8B3468}" dt="2020-08-06T14:17:07.533" v="2121" actId="14430"/>
          <ac:spMkLst>
            <pc:docMk/>
            <pc:sldMk cId="1930959060" sldId="468"/>
            <ac:spMk id="60" creationId="{313800BE-B833-41CE-9200-A64F7674039E}"/>
          </ac:spMkLst>
        </pc:spChg>
        <pc:spChg chg="mod modVis">
          <ac:chgData name="Kulinich Bohdan" userId="48e65c9f34e137d0" providerId="LiveId" clId="{189A7A47-77D3-4987-8E65-2CBC8C8B3468}" dt="2020-08-06T14:17:07.061" v="2120" actId="14430"/>
          <ac:spMkLst>
            <pc:docMk/>
            <pc:sldMk cId="1930959060" sldId="468"/>
            <ac:spMk id="61" creationId="{68DB657C-2F3F-4B28-8709-6830E8033E96}"/>
          </ac:spMkLst>
        </pc:spChg>
        <pc:spChg chg="mod modVis">
          <ac:chgData name="Kulinich Bohdan" userId="48e65c9f34e137d0" providerId="LiveId" clId="{189A7A47-77D3-4987-8E65-2CBC8C8B3468}" dt="2020-08-06T14:17:04.770" v="2117" actId="14430"/>
          <ac:spMkLst>
            <pc:docMk/>
            <pc:sldMk cId="1930959060" sldId="468"/>
            <ac:spMk id="66" creationId="{085575EA-2F7B-422C-BEC3-7E947F201438}"/>
          </ac:spMkLst>
        </pc:spChg>
        <pc:spChg chg="mod modVis">
          <ac:chgData name="Kulinich Bohdan" userId="48e65c9f34e137d0" providerId="LiveId" clId="{189A7A47-77D3-4987-8E65-2CBC8C8B3468}" dt="2020-08-06T14:17:04.313" v="2116" actId="14430"/>
          <ac:spMkLst>
            <pc:docMk/>
            <pc:sldMk cId="1930959060" sldId="468"/>
            <ac:spMk id="67" creationId="{16187872-D018-4206-A65F-A4DB1FEE42ED}"/>
          </ac:spMkLst>
        </pc:spChg>
        <pc:spChg chg="mod modVis">
          <ac:chgData name="Kulinich Bohdan" userId="48e65c9f34e137d0" providerId="LiveId" clId="{189A7A47-77D3-4987-8E65-2CBC8C8B3468}" dt="2020-08-06T14:17:03.884" v="2115" actId="14430"/>
          <ac:spMkLst>
            <pc:docMk/>
            <pc:sldMk cId="1930959060" sldId="468"/>
            <ac:spMk id="69" creationId="{B8A9A259-8584-4B1D-A9E9-B3AD9B9A566F}"/>
          </ac:spMkLst>
        </pc:spChg>
        <pc:spChg chg="mod modVis">
          <ac:chgData name="Kulinich Bohdan" userId="48e65c9f34e137d0" providerId="LiveId" clId="{189A7A47-77D3-4987-8E65-2CBC8C8B3468}" dt="2020-08-06T14:17:02.537" v="2112" actId="14430"/>
          <ac:spMkLst>
            <pc:docMk/>
            <pc:sldMk cId="1930959060" sldId="468"/>
            <ac:spMk id="73" creationId="{475F1E6D-A3B9-4711-97D2-2955F3AF9522}"/>
          </ac:spMkLst>
        </pc:spChg>
        <pc:spChg chg="mod modVis">
          <ac:chgData name="Kulinich Bohdan" userId="48e65c9f34e137d0" providerId="LiveId" clId="{189A7A47-77D3-4987-8E65-2CBC8C8B3468}" dt="2020-08-06T14:17:02.128" v="2111" actId="14430"/>
          <ac:spMkLst>
            <pc:docMk/>
            <pc:sldMk cId="1930959060" sldId="468"/>
            <ac:spMk id="75" creationId="{ED0F8572-11B2-4511-A8B1-5DF03264FE01}"/>
          </ac:spMkLst>
        </pc:spChg>
        <pc:spChg chg="mod modVis">
          <ac:chgData name="Kulinich Bohdan" userId="48e65c9f34e137d0" providerId="LiveId" clId="{189A7A47-77D3-4987-8E65-2CBC8C8B3468}" dt="2020-08-06T14:17:01.704" v="2110" actId="14430"/>
          <ac:spMkLst>
            <pc:docMk/>
            <pc:sldMk cId="1930959060" sldId="468"/>
            <ac:spMk id="76" creationId="{28AE6213-D6AC-43C7-A589-A1248B3D5F38}"/>
          </ac:spMkLst>
        </pc:spChg>
        <pc:spChg chg="mod modVis">
          <ac:chgData name="Kulinich Bohdan" userId="48e65c9f34e137d0" providerId="LiveId" clId="{189A7A47-77D3-4987-8E65-2CBC8C8B3468}" dt="2020-08-06T14:17:01.212" v="2109" actId="14430"/>
          <ac:spMkLst>
            <pc:docMk/>
            <pc:sldMk cId="1930959060" sldId="468"/>
            <ac:spMk id="77" creationId="{2B416538-DF35-4519-BD3F-FCCE6FD7FAE1}"/>
          </ac:spMkLst>
        </pc:spChg>
        <pc:spChg chg="add del mod">
          <ac:chgData name="Kulinich Bohdan" userId="48e65c9f34e137d0" providerId="LiveId" clId="{189A7A47-77D3-4987-8E65-2CBC8C8B3468}" dt="2020-08-06T14:19:22.186" v="2135" actId="478"/>
          <ac:spMkLst>
            <pc:docMk/>
            <pc:sldMk cId="1930959060" sldId="468"/>
            <ac:spMk id="79" creationId="{91580455-F9E4-4B69-82A0-99C9BC52BA1A}"/>
          </ac:spMkLst>
        </pc:spChg>
        <pc:spChg chg="add mod">
          <ac:chgData name="Kulinich Bohdan" userId="48e65c9f34e137d0" providerId="LiveId" clId="{189A7A47-77D3-4987-8E65-2CBC8C8B3468}" dt="2020-08-06T14:19:18.461" v="2134" actId="1076"/>
          <ac:spMkLst>
            <pc:docMk/>
            <pc:sldMk cId="1930959060" sldId="468"/>
            <ac:spMk id="80" creationId="{80B8F4A6-9B12-4CE6-BAA7-E29191E0B2CB}"/>
          </ac:spMkLst>
        </pc:spChg>
        <pc:spChg chg="add mod">
          <ac:chgData name="Kulinich Bohdan" userId="48e65c9f34e137d0" providerId="LiveId" clId="{189A7A47-77D3-4987-8E65-2CBC8C8B3468}" dt="2020-08-06T14:19:18.461" v="2134" actId="1076"/>
          <ac:spMkLst>
            <pc:docMk/>
            <pc:sldMk cId="1930959060" sldId="468"/>
            <ac:spMk id="81" creationId="{7F2D7513-6CE2-4AF2-AED8-311548D76ED7}"/>
          </ac:spMkLst>
        </pc:spChg>
        <pc:spChg chg="add mod">
          <ac:chgData name="Kulinich Bohdan" userId="48e65c9f34e137d0" providerId="LiveId" clId="{189A7A47-77D3-4987-8E65-2CBC8C8B3468}" dt="2020-08-06T14:20:20.731" v="2159" actId="20577"/>
          <ac:spMkLst>
            <pc:docMk/>
            <pc:sldMk cId="1930959060" sldId="468"/>
            <ac:spMk id="83" creationId="{149F6306-CE26-48C8-A4C3-E7FB25BDAC25}"/>
          </ac:spMkLst>
        </pc:spChg>
        <pc:spChg chg="add mod">
          <ac:chgData name="Kulinich Bohdan" userId="48e65c9f34e137d0" providerId="LiveId" clId="{189A7A47-77D3-4987-8E65-2CBC8C8B3468}" dt="2020-08-06T14:41:59.096" v="2175" actId="1076"/>
          <ac:spMkLst>
            <pc:docMk/>
            <pc:sldMk cId="1930959060" sldId="468"/>
            <ac:spMk id="86" creationId="{7F271F39-22A7-41CF-A216-15BCD03DC874}"/>
          </ac:spMkLst>
        </pc:spChg>
        <pc:spChg chg="add mod">
          <ac:chgData name="Kulinich Bohdan" userId="48e65c9f34e137d0" providerId="LiveId" clId="{189A7A47-77D3-4987-8E65-2CBC8C8B3468}" dt="2020-08-06T14:42:08.158" v="2178" actId="1076"/>
          <ac:spMkLst>
            <pc:docMk/>
            <pc:sldMk cId="1930959060" sldId="468"/>
            <ac:spMk id="87" creationId="{F8A27802-A0B7-48BA-96F0-0B9496A908DC}"/>
          </ac:spMkLst>
        </pc:spChg>
        <pc:spChg chg="add mod">
          <ac:chgData name="Kulinich Bohdan" userId="48e65c9f34e137d0" providerId="LiveId" clId="{189A7A47-77D3-4987-8E65-2CBC8C8B3468}" dt="2020-08-06T14:42:24.182" v="2182" actId="1076"/>
          <ac:spMkLst>
            <pc:docMk/>
            <pc:sldMk cId="1930959060" sldId="468"/>
            <ac:spMk id="88" creationId="{11936255-363B-401F-8349-7BE17B27758F}"/>
          </ac:spMkLst>
        </pc:spChg>
        <pc:spChg chg="add del mod">
          <ac:chgData name="Kulinich Bohdan" userId="48e65c9f34e137d0" providerId="LiveId" clId="{189A7A47-77D3-4987-8E65-2CBC8C8B3468}" dt="2020-08-06T14:42:28.649" v="2183" actId="478"/>
          <ac:spMkLst>
            <pc:docMk/>
            <pc:sldMk cId="1930959060" sldId="468"/>
            <ac:spMk id="89" creationId="{33381DD7-AAEA-40EA-ABBE-A2A6D9F3B96D}"/>
          </ac:spMkLst>
        </pc:spChg>
        <pc:spChg chg="add mod ord">
          <ac:chgData name="Kulinich Bohdan" userId="48e65c9f34e137d0" providerId="LiveId" clId="{189A7A47-77D3-4987-8E65-2CBC8C8B3468}" dt="2020-08-06T14:48:31.427" v="2235" actId="167"/>
          <ac:spMkLst>
            <pc:docMk/>
            <pc:sldMk cId="1930959060" sldId="468"/>
            <ac:spMk id="90" creationId="{A2454B08-F14E-4AE4-AAAA-ED206566F251}"/>
          </ac:spMkLst>
        </pc:spChg>
        <pc:spChg chg="add mod">
          <ac:chgData name="Kulinich Bohdan" userId="48e65c9f34e137d0" providerId="LiveId" clId="{189A7A47-77D3-4987-8E65-2CBC8C8B3468}" dt="2020-08-06T14:48:11.106" v="2233" actId="1076"/>
          <ac:spMkLst>
            <pc:docMk/>
            <pc:sldMk cId="1930959060" sldId="468"/>
            <ac:spMk id="92" creationId="{E838FC78-1CED-4256-BDFA-B63890AC14F4}"/>
          </ac:spMkLst>
        </pc:spChg>
        <pc:spChg chg="add mod">
          <ac:chgData name="Kulinich Bohdan" userId="48e65c9f34e137d0" providerId="LiveId" clId="{189A7A47-77D3-4987-8E65-2CBC8C8B3468}" dt="2020-08-06T14:48:11.106" v="2233" actId="1076"/>
          <ac:spMkLst>
            <pc:docMk/>
            <pc:sldMk cId="1930959060" sldId="468"/>
            <ac:spMk id="94" creationId="{21E47B0E-CB18-4692-9D18-EB1E39760821}"/>
          </ac:spMkLst>
        </pc:spChg>
        <pc:spChg chg="add mod">
          <ac:chgData name="Kulinich Bohdan" userId="48e65c9f34e137d0" providerId="LiveId" clId="{189A7A47-77D3-4987-8E65-2CBC8C8B3468}" dt="2020-08-06T14:50:18.174" v="2264" actId="1076"/>
          <ac:spMkLst>
            <pc:docMk/>
            <pc:sldMk cId="1930959060" sldId="468"/>
            <ac:spMk id="95" creationId="{FEBF1C0A-BC5C-4685-916C-6A333BF400E0}"/>
          </ac:spMkLst>
        </pc:spChg>
        <pc:spChg chg="add mod">
          <ac:chgData name="Kulinich Bohdan" userId="48e65c9f34e137d0" providerId="LiveId" clId="{189A7A47-77D3-4987-8E65-2CBC8C8B3468}" dt="2020-08-06T14:51:41.853" v="2273" actId="1076"/>
          <ac:spMkLst>
            <pc:docMk/>
            <pc:sldMk cId="1930959060" sldId="468"/>
            <ac:spMk id="97" creationId="{9ADDD570-F176-424C-96AC-124E0E3C3024}"/>
          </ac:spMkLst>
        </pc:spChg>
        <pc:spChg chg="add mod">
          <ac:chgData name="Kulinich Bohdan" userId="48e65c9f34e137d0" providerId="LiveId" clId="{189A7A47-77D3-4987-8E65-2CBC8C8B3468}" dt="2020-08-06T14:52:01.367" v="2275" actId="1076"/>
          <ac:spMkLst>
            <pc:docMk/>
            <pc:sldMk cId="1930959060" sldId="468"/>
            <ac:spMk id="99" creationId="{5038D19D-7A1A-4B61-9D7D-701E29420352}"/>
          </ac:spMkLst>
        </pc:spChg>
        <pc:picChg chg="del">
          <ac:chgData name="Kulinich Bohdan" userId="48e65c9f34e137d0" providerId="LiveId" clId="{189A7A47-77D3-4987-8E65-2CBC8C8B3468}" dt="2020-08-06T14:14:32.352" v="2093" actId="478"/>
          <ac:picMkLst>
            <pc:docMk/>
            <pc:sldMk cId="1930959060" sldId="468"/>
            <ac:picMk id="29" creationId="{0F2E0A83-C785-4B12-8855-14D3050FE253}"/>
          </ac:picMkLst>
        </pc:picChg>
        <pc:picChg chg="add mod">
          <ac:chgData name="Kulinich Bohdan" userId="48e65c9f34e137d0" providerId="LiveId" clId="{189A7A47-77D3-4987-8E65-2CBC8C8B3468}" dt="2020-08-06T14:20:15.157" v="2152"/>
          <ac:picMkLst>
            <pc:docMk/>
            <pc:sldMk cId="1930959060" sldId="468"/>
            <ac:picMk id="82" creationId="{D1233AC1-10A9-4141-B6BD-6FB4DBC762FB}"/>
          </ac:picMkLst>
        </pc:picChg>
        <pc:cxnChg chg="mod modVis">
          <ac:chgData name="Kulinich Bohdan" userId="48e65c9f34e137d0" providerId="LiveId" clId="{189A7A47-77D3-4987-8E65-2CBC8C8B3468}" dt="2020-08-06T14:17:13.663" v="2131" actId="14430"/>
          <ac:cxnSpMkLst>
            <pc:docMk/>
            <pc:sldMk cId="1930959060" sldId="468"/>
            <ac:cxnSpMk id="33" creationId="{7CD54E0C-BE87-4A12-A582-76EFB5775E1B}"/>
          </ac:cxnSpMkLst>
        </pc:cxnChg>
        <pc:cxnChg chg="mod modVis">
          <ac:chgData name="Kulinich Bohdan" userId="48e65c9f34e137d0" providerId="LiveId" clId="{189A7A47-77D3-4987-8E65-2CBC8C8B3468}" dt="2020-08-06T14:17:13.215" v="2130" actId="14430"/>
          <ac:cxnSpMkLst>
            <pc:docMk/>
            <pc:sldMk cId="1930959060" sldId="468"/>
            <ac:cxnSpMk id="35" creationId="{C02D419F-C9B1-4D78-AF52-26CB18E7B52D}"/>
          </ac:cxnSpMkLst>
        </pc:cxnChg>
        <pc:cxnChg chg="mod modVis">
          <ac:chgData name="Kulinich Bohdan" userId="48e65c9f34e137d0" providerId="LiveId" clId="{189A7A47-77D3-4987-8E65-2CBC8C8B3468}" dt="2020-08-06T14:17:09.177" v="2125" actId="14430"/>
          <ac:cxnSpMkLst>
            <pc:docMk/>
            <pc:sldMk cId="1930959060" sldId="468"/>
            <ac:cxnSpMk id="41" creationId="{BA180D29-0DED-498E-91D5-2EA902E8FD42}"/>
          </ac:cxnSpMkLst>
        </pc:cxnChg>
        <pc:cxnChg chg="mod modVis">
          <ac:chgData name="Kulinich Bohdan" userId="48e65c9f34e137d0" providerId="LiveId" clId="{189A7A47-77D3-4987-8E65-2CBC8C8B3468}" dt="2020-08-06T14:17:08.761" v="2124" actId="14430"/>
          <ac:cxnSpMkLst>
            <pc:docMk/>
            <pc:sldMk cId="1930959060" sldId="468"/>
            <ac:cxnSpMk id="57" creationId="{1535CE4F-B536-4EBB-89CA-99546DC7AE17}"/>
          </ac:cxnSpMkLst>
        </pc:cxnChg>
        <pc:cxnChg chg="mod modVis">
          <ac:chgData name="Kulinich Bohdan" userId="48e65c9f34e137d0" providerId="LiveId" clId="{189A7A47-77D3-4987-8E65-2CBC8C8B3468}" dt="2020-08-06T14:17:05.773" v="2119" actId="14430"/>
          <ac:cxnSpMkLst>
            <pc:docMk/>
            <pc:sldMk cId="1930959060" sldId="468"/>
            <ac:cxnSpMk id="64" creationId="{B024C9CD-064C-4117-919B-CF3C0DB1515C}"/>
          </ac:cxnSpMkLst>
        </pc:cxnChg>
        <pc:cxnChg chg="mod modVis">
          <ac:chgData name="Kulinich Bohdan" userId="48e65c9f34e137d0" providerId="LiveId" clId="{189A7A47-77D3-4987-8E65-2CBC8C8B3468}" dt="2020-08-06T14:17:05.240" v="2118" actId="14430"/>
          <ac:cxnSpMkLst>
            <pc:docMk/>
            <pc:sldMk cId="1930959060" sldId="468"/>
            <ac:cxnSpMk id="65" creationId="{94C832AB-C001-466F-A566-979A1366B9D1}"/>
          </ac:cxnSpMkLst>
        </pc:cxnChg>
        <pc:cxnChg chg="add mod">
          <ac:chgData name="Kulinich Bohdan" userId="48e65c9f34e137d0" providerId="LiveId" clId="{189A7A47-77D3-4987-8E65-2CBC8C8B3468}" dt="2020-08-06T14:19:18.461" v="2134" actId="1076"/>
          <ac:cxnSpMkLst>
            <pc:docMk/>
            <pc:sldMk cId="1930959060" sldId="468"/>
            <ac:cxnSpMk id="68" creationId="{23635053-AFC7-4348-B6FE-4E3B657BD6C2}"/>
          </ac:cxnSpMkLst>
        </pc:cxnChg>
        <pc:cxnChg chg="mod modVis">
          <ac:chgData name="Kulinich Bohdan" userId="48e65c9f34e137d0" providerId="LiveId" clId="{189A7A47-77D3-4987-8E65-2CBC8C8B3468}" dt="2020-08-06T14:17:03.386" v="2114" actId="14430"/>
          <ac:cxnSpMkLst>
            <pc:docMk/>
            <pc:sldMk cId="1930959060" sldId="468"/>
            <ac:cxnSpMk id="71" creationId="{23CA6E6B-9B5D-4F49-BD39-A9E150994554}"/>
          </ac:cxnSpMkLst>
        </pc:cxnChg>
        <pc:cxnChg chg="mod modVis">
          <ac:chgData name="Kulinich Bohdan" userId="48e65c9f34e137d0" providerId="LiveId" clId="{189A7A47-77D3-4987-8E65-2CBC8C8B3468}" dt="2020-08-06T14:17:02.969" v="2113" actId="14430"/>
          <ac:cxnSpMkLst>
            <pc:docMk/>
            <pc:sldMk cId="1930959060" sldId="468"/>
            <ac:cxnSpMk id="72" creationId="{E6AAA41B-FFAF-4D5D-AB87-BA2389AE9123}"/>
          </ac:cxnSpMkLst>
        </pc:cxnChg>
        <pc:cxnChg chg="add mod">
          <ac:chgData name="Kulinich Bohdan" userId="48e65c9f34e137d0" providerId="LiveId" clId="{189A7A47-77D3-4987-8E65-2CBC8C8B3468}" dt="2020-08-06T14:19:18.461" v="2134" actId="1076"/>
          <ac:cxnSpMkLst>
            <pc:docMk/>
            <pc:sldMk cId="1930959060" sldId="468"/>
            <ac:cxnSpMk id="74" creationId="{12E55782-8E47-4FB7-8A4A-77F2589ED654}"/>
          </ac:cxnSpMkLst>
        </pc:cxnChg>
        <pc:cxnChg chg="add mod">
          <ac:chgData name="Kulinich Bohdan" userId="48e65c9f34e137d0" providerId="LiveId" clId="{189A7A47-77D3-4987-8E65-2CBC8C8B3468}" dt="2020-08-06T14:41:53.431" v="2173" actId="14100"/>
          <ac:cxnSpMkLst>
            <pc:docMk/>
            <pc:sldMk cId="1930959060" sldId="468"/>
            <ac:cxnSpMk id="84" creationId="{5043DF0C-9B33-4874-9A15-05953859A803}"/>
          </ac:cxnSpMkLst>
        </pc:cxnChg>
        <pc:cxnChg chg="add mod">
          <ac:chgData name="Kulinich Bohdan" userId="48e65c9f34e137d0" providerId="LiveId" clId="{189A7A47-77D3-4987-8E65-2CBC8C8B3468}" dt="2020-08-06T14:42:15.425" v="2180" actId="14100"/>
          <ac:cxnSpMkLst>
            <pc:docMk/>
            <pc:sldMk cId="1930959060" sldId="468"/>
            <ac:cxnSpMk id="85" creationId="{616BCBA4-E454-4429-90B9-EED0A75E0A4B}"/>
          </ac:cxnSpMkLst>
        </pc:cxnChg>
        <pc:cxnChg chg="add mod">
          <ac:chgData name="Kulinich Bohdan" userId="48e65c9f34e137d0" providerId="LiveId" clId="{189A7A47-77D3-4987-8E65-2CBC8C8B3468}" dt="2020-08-06T14:47:50.019" v="2227" actId="14100"/>
          <ac:cxnSpMkLst>
            <pc:docMk/>
            <pc:sldMk cId="1930959060" sldId="468"/>
            <ac:cxnSpMk id="91" creationId="{A388271F-4308-4517-B26E-6CB06F1742DB}"/>
          </ac:cxnSpMkLst>
        </pc:cxnChg>
        <pc:cxnChg chg="add mod">
          <ac:chgData name="Kulinich Bohdan" userId="48e65c9f34e137d0" providerId="LiveId" clId="{189A7A47-77D3-4987-8E65-2CBC8C8B3468}" dt="2020-08-06T14:47:59.084" v="2230" actId="1076"/>
          <ac:cxnSpMkLst>
            <pc:docMk/>
            <pc:sldMk cId="1930959060" sldId="468"/>
            <ac:cxnSpMk id="93" creationId="{5BAF2B86-6A74-4822-9D21-78535A6F179A}"/>
          </ac:cxnSpMkLst>
        </pc:cxnChg>
        <pc:cxnChg chg="add mod">
          <ac:chgData name="Kulinich Bohdan" userId="48e65c9f34e137d0" providerId="LiveId" clId="{189A7A47-77D3-4987-8E65-2CBC8C8B3468}" dt="2020-08-06T14:51:41.853" v="2273" actId="1076"/>
          <ac:cxnSpMkLst>
            <pc:docMk/>
            <pc:sldMk cId="1930959060" sldId="468"/>
            <ac:cxnSpMk id="96" creationId="{9BC72AD6-D238-4C9A-A933-1F90A49CD376}"/>
          </ac:cxnSpMkLst>
        </pc:cxnChg>
        <pc:cxnChg chg="add mod">
          <ac:chgData name="Kulinich Bohdan" userId="48e65c9f34e137d0" providerId="LiveId" clId="{189A7A47-77D3-4987-8E65-2CBC8C8B3468}" dt="2020-08-06T14:52:09.216" v="2276" actId="14100"/>
          <ac:cxnSpMkLst>
            <pc:docMk/>
            <pc:sldMk cId="1930959060" sldId="468"/>
            <ac:cxnSpMk id="98" creationId="{C6639E1B-69FD-4641-8F08-08BFE68EC7BB}"/>
          </ac:cxnSpMkLst>
        </pc:cxnChg>
      </pc:sldChg>
      <pc:sldChg chg="delSp add del mod delAnim">
        <pc:chgData name="Kulinich Bohdan" userId="48e65c9f34e137d0" providerId="LiveId" clId="{189A7A47-77D3-4987-8E65-2CBC8C8B3468}" dt="2020-08-06T13:19:04.966" v="1762" actId="47"/>
        <pc:sldMkLst>
          <pc:docMk/>
          <pc:sldMk cId="3438713235" sldId="468"/>
        </pc:sldMkLst>
        <pc:grpChg chg="del">
          <ac:chgData name="Kulinich Bohdan" userId="48e65c9f34e137d0" providerId="LiveId" clId="{189A7A47-77D3-4987-8E65-2CBC8C8B3468}" dt="2020-08-06T03:53:40.911" v="1726" actId="478"/>
          <ac:grpSpMkLst>
            <pc:docMk/>
            <pc:sldMk cId="3438713235" sldId="468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03:53:40.171" v="1725" actId="478"/>
          <ac:picMkLst>
            <pc:docMk/>
            <pc:sldMk cId="3438713235" sldId="468"/>
            <ac:picMk id="20" creationId="{37EE0FA7-E784-4150-AA13-74DBB7FBFC34}"/>
          </ac:picMkLst>
        </pc:picChg>
      </pc:sldChg>
      <pc:sldChg chg="addSp delSp modSp add mod delAnim modAnim">
        <pc:chgData name="Kulinich Bohdan" userId="48e65c9f34e137d0" providerId="LiveId" clId="{189A7A47-77D3-4987-8E65-2CBC8C8B3468}" dt="2020-08-06T16:22:44.304" v="3212" actId="207"/>
        <pc:sldMkLst>
          <pc:docMk/>
          <pc:sldMk cId="3179757860" sldId="469"/>
        </pc:sldMkLst>
        <pc:spChg chg="add mod">
          <ac:chgData name="Kulinich Bohdan" userId="48e65c9f34e137d0" providerId="LiveId" clId="{189A7A47-77D3-4987-8E65-2CBC8C8B3468}" dt="2020-08-06T15:31:22.397" v="2973" actId="1076"/>
          <ac:spMkLst>
            <pc:docMk/>
            <pc:sldMk cId="3179757860" sldId="469"/>
            <ac:spMk id="2" creationId="{6C840431-B41B-43BF-A4B3-817FBA28A334}"/>
          </ac:spMkLst>
        </pc:spChg>
        <pc:spChg chg="mod">
          <ac:chgData name="Kulinich Bohdan" userId="48e65c9f34e137d0" providerId="LiveId" clId="{189A7A47-77D3-4987-8E65-2CBC8C8B3468}" dt="2020-08-06T15:03:08.813" v="2377" actId="20577"/>
          <ac:spMkLst>
            <pc:docMk/>
            <pc:sldMk cId="3179757860" sldId="469"/>
            <ac:spMk id="4" creationId="{00000000-0000-0000-0000-000000000000}"/>
          </ac:spMkLst>
        </pc:spChg>
        <pc:spChg chg="add mod">
          <ac:chgData name="Kulinich Bohdan" userId="48e65c9f34e137d0" providerId="LiveId" clId="{189A7A47-77D3-4987-8E65-2CBC8C8B3468}" dt="2020-08-06T16:16:06.438" v="3167" actId="14100"/>
          <ac:spMkLst>
            <pc:docMk/>
            <pc:sldMk cId="3179757860" sldId="469"/>
            <ac:spMk id="5" creationId="{08C9CC68-4A5D-41F2-84A2-E65A991D4C02}"/>
          </ac:spMkLst>
        </pc:spChg>
        <pc:spChg chg="add mod">
          <ac:chgData name="Kulinich Bohdan" userId="48e65c9f34e137d0" providerId="LiveId" clId="{189A7A47-77D3-4987-8E65-2CBC8C8B3468}" dt="2020-08-06T15:13:58.557" v="2747" actId="1076"/>
          <ac:spMkLst>
            <pc:docMk/>
            <pc:sldMk cId="3179757860" sldId="469"/>
            <ac:spMk id="18" creationId="{43825183-AB96-49DA-BF87-D1625A1A697B}"/>
          </ac:spMkLst>
        </pc:spChg>
        <pc:spChg chg="add mod">
          <ac:chgData name="Kulinich Bohdan" userId="48e65c9f34e137d0" providerId="LiveId" clId="{189A7A47-77D3-4987-8E65-2CBC8C8B3468}" dt="2020-08-06T15:13:45.398" v="2742" actId="1076"/>
          <ac:spMkLst>
            <pc:docMk/>
            <pc:sldMk cId="3179757860" sldId="469"/>
            <ac:spMk id="19" creationId="{4843BABF-FD2A-4B30-BA1E-5AF346AB7654}"/>
          </ac:spMkLst>
        </pc:spChg>
        <pc:spChg chg="add del mod">
          <ac:chgData name="Kulinich Bohdan" userId="48e65c9f34e137d0" providerId="LiveId" clId="{189A7A47-77D3-4987-8E65-2CBC8C8B3468}" dt="2020-08-06T15:13:34.580" v="2739" actId="478"/>
          <ac:spMkLst>
            <pc:docMk/>
            <pc:sldMk cId="3179757860" sldId="469"/>
            <ac:spMk id="20" creationId="{EADA435C-7BC4-4687-88F1-3A9FF42BCF37}"/>
          </ac:spMkLst>
        </pc:spChg>
        <pc:spChg chg="add del mod">
          <ac:chgData name="Kulinich Bohdan" userId="48e65c9f34e137d0" providerId="LiveId" clId="{189A7A47-77D3-4987-8E65-2CBC8C8B3468}" dt="2020-08-06T15:13:33.195" v="2738" actId="478"/>
          <ac:spMkLst>
            <pc:docMk/>
            <pc:sldMk cId="3179757860" sldId="469"/>
            <ac:spMk id="21" creationId="{D0CFF761-B395-431D-8428-91E11F7C1ED5}"/>
          </ac:spMkLst>
        </pc:spChg>
        <pc:spChg chg="del">
          <ac:chgData name="Kulinich Bohdan" userId="48e65c9f34e137d0" providerId="LiveId" clId="{189A7A47-77D3-4987-8E65-2CBC8C8B3468}" dt="2020-08-06T15:02:16.152" v="2306" actId="478"/>
          <ac:spMkLst>
            <pc:docMk/>
            <pc:sldMk cId="3179757860" sldId="469"/>
            <ac:spMk id="32" creationId="{C5853D22-35E2-4D06-B307-114747522D83}"/>
          </ac:spMkLst>
        </pc:spChg>
        <pc:spChg chg="del">
          <ac:chgData name="Kulinich Bohdan" userId="48e65c9f34e137d0" providerId="LiveId" clId="{189A7A47-77D3-4987-8E65-2CBC8C8B3468}" dt="2020-08-06T15:02:15.075" v="2305" actId="478"/>
          <ac:spMkLst>
            <pc:docMk/>
            <pc:sldMk cId="3179757860" sldId="469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6T15:20:47.405" v="2788" actId="1076"/>
          <ac:spMkLst>
            <pc:docMk/>
            <pc:sldMk cId="3179757860" sldId="469"/>
            <ac:spMk id="34" creationId="{5C64160D-BE78-4B29-A662-F14AA334C045}"/>
          </ac:spMkLst>
        </pc:spChg>
        <pc:spChg chg="add mod">
          <ac:chgData name="Kulinich Bohdan" userId="48e65c9f34e137d0" providerId="LiveId" clId="{189A7A47-77D3-4987-8E65-2CBC8C8B3468}" dt="2020-08-06T15:20:55.237" v="2792" actId="20577"/>
          <ac:spMkLst>
            <pc:docMk/>
            <pc:sldMk cId="3179757860" sldId="469"/>
            <ac:spMk id="35" creationId="{CD092E21-DE36-470D-A0B5-736092D50D58}"/>
          </ac:spMkLst>
        </pc:spChg>
        <pc:spChg chg="add mod">
          <ac:chgData name="Kulinich Bohdan" userId="48e65c9f34e137d0" providerId="LiveId" clId="{189A7A47-77D3-4987-8E65-2CBC8C8B3468}" dt="2020-08-06T15:21:01.089" v="2795" actId="20577"/>
          <ac:spMkLst>
            <pc:docMk/>
            <pc:sldMk cId="3179757860" sldId="469"/>
            <ac:spMk id="36" creationId="{FE90E2D0-1011-4DFC-98CA-5D2911477DCA}"/>
          </ac:spMkLst>
        </pc:spChg>
        <pc:spChg chg="add mod">
          <ac:chgData name="Kulinich Bohdan" userId="48e65c9f34e137d0" providerId="LiveId" clId="{189A7A47-77D3-4987-8E65-2CBC8C8B3468}" dt="2020-08-06T15:27:25.446" v="2902" actId="14100"/>
          <ac:spMkLst>
            <pc:docMk/>
            <pc:sldMk cId="3179757860" sldId="469"/>
            <ac:spMk id="38" creationId="{B9F19DD5-F85D-4C89-873D-CAA2BA7556B4}"/>
          </ac:spMkLst>
        </pc:spChg>
        <pc:spChg chg="add mod">
          <ac:chgData name="Kulinich Bohdan" userId="48e65c9f34e137d0" providerId="LiveId" clId="{189A7A47-77D3-4987-8E65-2CBC8C8B3468}" dt="2020-08-06T16:17:10.578" v="3173" actId="14100"/>
          <ac:spMkLst>
            <pc:docMk/>
            <pc:sldMk cId="3179757860" sldId="469"/>
            <ac:spMk id="40" creationId="{88703C30-E0A1-4DF2-8C09-E7025EFA8A96}"/>
          </ac:spMkLst>
        </pc:spChg>
        <pc:spChg chg="add mod">
          <ac:chgData name="Kulinich Bohdan" userId="48e65c9f34e137d0" providerId="LiveId" clId="{189A7A47-77D3-4987-8E65-2CBC8C8B3468}" dt="2020-08-06T16:22:44.304" v="3212" actId="207"/>
          <ac:spMkLst>
            <pc:docMk/>
            <pc:sldMk cId="3179757860" sldId="469"/>
            <ac:spMk id="43" creationId="{C09AD110-12BD-4275-A524-0657FBBF4B58}"/>
          </ac:spMkLst>
        </pc:spChg>
        <pc:spChg chg="add mod">
          <ac:chgData name="Kulinich Bohdan" userId="48e65c9f34e137d0" providerId="LiveId" clId="{189A7A47-77D3-4987-8E65-2CBC8C8B3468}" dt="2020-08-06T15:34:15.985" v="3129" actId="1076"/>
          <ac:spMkLst>
            <pc:docMk/>
            <pc:sldMk cId="3179757860" sldId="469"/>
            <ac:spMk id="44" creationId="{6582CA23-2AF8-49EF-85BB-1F889DD84B52}"/>
          </ac:spMkLst>
        </pc:spChg>
        <pc:grpChg chg="add mod ord">
          <ac:chgData name="Kulinich Bohdan" userId="48e65c9f34e137d0" providerId="LiveId" clId="{189A7A47-77D3-4987-8E65-2CBC8C8B3468}" dt="2020-08-06T15:30:21.321" v="2965" actId="1076"/>
          <ac:grpSpMkLst>
            <pc:docMk/>
            <pc:sldMk cId="3179757860" sldId="469"/>
            <ac:grpSpMk id="26" creationId="{8432E7CF-FB47-481D-AD6A-D6F8F0F0D47C}"/>
          </ac:grpSpMkLst>
        </pc:grpChg>
        <pc:picChg chg="del">
          <ac:chgData name="Kulinich Bohdan" userId="48e65c9f34e137d0" providerId="LiveId" clId="{189A7A47-77D3-4987-8E65-2CBC8C8B3468}" dt="2020-08-06T15:02:10.262" v="2302" actId="478"/>
          <ac:picMkLst>
            <pc:docMk/>
            <pc:sldMk cId="3179757860" sldId="469"/>
            <ac:picMk id="7" creationId="{7F02E1A1-4242-4B24-9C30-DDAA527E5109}"/>
          </ac:picMkLst>
        </pc:picChg>
        <pc:picChg chg="del">
          <ac:chgData name="Kulinich Bohdan" userId="48e65c9f34e137d0" providerId="LiveId" clId="{189A7A47-77D3-4987-8E65-2CBC8C8B3468}" dt="2020-08-06T15:02:12.227" v="2303" actId="478"/>
          <ac:picMkLst>
            <pc:docMk/>
            <pc:sldMk cId="3179757860" sldId="469"/>
            <ac:picMk id="24" creationId="{E6D002C2-FE2A-4618-BA33-81794D8515C4}"/>
          </ac:picMkLst>
        </pc:picChg>
        <pc:cxnChg chg="add mod">
          <ac:chgData name="Kulinich Bohdan" userId="48e65c9f34e137d0" providerId="LiveId" clId="{189A7A47-77D3-4987-8E65-2CBC8C8B3468}" dt="2020-08-06T15:30:16.792" v="2964" actId="1076"/>
          <ac:cxnSpMkLst>
            <pc:docMk/>
            <pc:sldMk cId="3179757860" sldId="469"/>
            <ac:cxnSpMk id="16" creationId="{66508C43-7409-4D80-94EE-0155C40213E9}"/>
          </ac:cxnSpMkLst>
        </pc:cxnChg>
        <pc:cxnChg chg="add mod">
          <ac:chgData name="Kulinich Bohdan" userId="48e65c9f34e137d0" providerId="LiveId" clId="{189A7A47-77D3-4987-8E65-2CBC8C8B3468}" dt="2020-08-06T15:13:47.821" v="2743" actId="14100"/>
          <ac:cxnSpMkLst>
            <pc:docMk/>
            <pc:sldMk cId="3179757860" sldId="469"/>
            <ac:cxnSpMk id="17" creationId="{A435E3AA-9153-4660-8EB3-D623CE938657}"/>
          </ac:cxnSpMkLst>
        </pc:cxnChg>
        <pc:cxnChg chg="del">
          <ac:chgData name="Kulinich Bohdan" userId="48e65c9f34e137d0" providerId="LiveId" clId="{189A7A47-77D3-4987-8E65-2CBC8C8B3468}" dt="2020-08-06T15:02:10.262" v="2302" actId="478"/>
          <ac:cxnSpMkLst>
            <pc:docMk/>
            <pc:sldMk cId="3179757860" sldId="469"/>
            <ac:cxnSpMk id="25" creationId="{268D2941-F3E5-4CCF-9EB4-C2E6DDCA1DF6}"/>
          </ac:cxnSpMkLst>
        </pc:cxnChg>
        <pc:cxnChg chg="del">
          <ac:chgData name="Kulinich Bohdan" userId="48e65c9f34e137d0" providerId="LiveId" clId="{189A7A47-77D3-4987-8E65-2CBC8C8B3468}" dt="2020-08-06T15:02:10.262" v="2302" actId="478"/>
          <ac:cxnSpMkLst>
            <pc:docMk/>
            <pc:sldMk cId="3179757860" sldId="469"/>
            <ac:cxnSpMk id="27" creationId="{D902088F-5E02-4E6E-AAD6-038F570F74E3}"/>
          </ac:cxnSpMkLst>
        </pc:cxnChg>
        <pc:cxnChg chg="del">
          <ac:chgData name="Kulinich Bohdan" userId="48e65c9f34e137d0" providerId="LiveId" clId="{189A7A47-77D3-4987-8E65-2CBC8C8B3468}" dt="2020-08-06T15:02:12.227" v="2303" actId="478"/>
          <ac:cxnSpMkLst>
            <pc:docMk/>
            <pc:sldMk cId="3179757860" sldId="469"/>
            <ac:cxnSpMk id="28" creationId="{D6F89ECE-FABB-4C3C-B461-AC80E0D8F6EF}"/>
          </ac:cxnSpMkLst>
        </pc:cxnChg>
        <pc:cxnChg chg="mod">
          <ac:chgData name="Kulinich Bohdan" userId="48e65c9f34e137d0" providerId="LiveId" clId="{189A7A47-77D3-4987-8E65-2CBC8C8B3468}" dt="2020-08-06T15:20:02.128" v="2782"/>
          <ac:cxnSpMkLst>
            <pc:docMk/>
            <pc:sldMk cId="3179757860" sldId="469"/>
            <ac:cxnSpMk id="29" creationId="{953F314A-287D-413B-B521-1038026E770E}"/>
          </ac:cxnSpMkLst>
        </pc:cxnChg>
        <pc:cxnChg chg="mod">
          <ac:chgData name="Kulinich Bohdan" userId="48e65c9f34e137d0" providerId="LiveId" clId="{189A7A47-77D3-4987-8E65-2CBC8C8B3468}" dt="2020-08-06T15:20:02.128" v="2782"/>
          <ac:cxnSpMkLst>
            <pc:docMk/>
            <pc:sldMk cId="3179757860" sldId="469"/>
            <ac:cxnSpMk id="30" creationId="{766315BC-F178-427B-AE86-E4585E49A4AE}"/>
          </ac:cxnSpMkLst>
        </pc:cxnChg>
        <pc:cxnChg chg="del">
          <ac:chgData name="Kulinich Bohdan" userId="48e65c9f34e137d0" providerId="LiveId" clId="{189A7A47-77D3-4987-8E65-2CBC8C8B3468}" dt="2020-08-06T15:02:13.754" v="2304" actId="478"/>
          <ac:cxnSpMkLst>
            <pc:docMk/>
            <pc:sldMk cId="3179757860" sldId="469"/>
            <ac:cxnSpMk id="31" creationId="{308258F7-3505-4FBB-9465-BE05A02A47F7}"/>
          </ac:cxnSpMkLst>
        </pc:cxnChg>
        <pc:cxnChg chg="add mod">
          <ac:chgData name="Kulinich Bohdan" userId="48e65c9f34e137d0" providerId="LiveId" clId="{189A7A47-77D3-4987-8E65-2CBC8C8B3468}" dt="2020-08-06T15:27:56.368" v="2908" actId="14100"/>
          <ac:cxnSpMkLst>
            <pc:docMk/>
            <pc:sldMk cId="3179757860" sldId="469"/>
            <ac:cxnSpMk id="37" creationId="{4358E5AE-DEEB-41E0-9558-85847CBF6FF6}"/>
          </ac:cxnSpMkLst>
        </pc:cxnChg>
        <pc:cxnChg chg="add del mod">
          <ac:chgData name="Kulinich Bohdan" userId="48e65c9f34e137d0" providerId="LiveId" clId="{189A7A47-77D3-4987-8E65-2CBC8C8B3468}" dt="2020-08-06T15:30:29.234" v="2966" actId="478"/>
          <ac:cxnSpMkLst>
            <pc:docMk/>
            <pc:sldMk cId="3179757860" sldId="469"/>
            <ac:cxnSpMk id="39" creationId="{D4B808B2-89DA-418B-87F1-5EFA2F703697}"/>
          </ac:cxnSpMkLst>
        </pc:cxnChg>
        <pc:cxnChg chg="add mod">
          <ac:chgData name="Kulinich Bohdan" userId="48e65c9f34e137d0" providerId="LiveId" clId="{189A7A47-77D3-4987-8E65-2CBC8C8B3468}" dt="2020-08-06T15:30:37.257" v="2969" actId="1076"/>
          <ac:cxnSpMkLst>
            <pc:docMk/>
            <pc:sldMk cId="3179757860" sldId="469"/>
            <ac:cxnSpMk id="42" creationId="{CB2C77B8-A05A-469B-AA21-DA564D4A88EE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6:53:34.216" v="3660" actId="20577"/>
        <pc:sldMkLst>
          <pc:docMk/>
          <pc:sldMk cId="1719433933" sldId="470"/>
        </pc:sldMkLst>
        <pc:spChg chg="mod">
          <ac:chgData name="Kulinich Bohdan" userId="48e65c9f34e137d0" providerId="LiveId" clId="{189A7A47-77D3-4987-8E65-2CBC8C8B3468}" dt="2020-08-08T06:53:34.216" v="3660" actId="20577"/>
          <ac:spMkLst>
            <pc:docMk/>
            <pc:sldMk cId="1719433933" sldId="470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19" creationId="{91435A13-72F4-4E72-9E5C-4AAA301E3FB0}"/>
          </ac:spMkLst>
        </pc:spChg>
        <pc:spChg chg="add mod">
          <ac:chgData name="Kulinich Bohdan" userId="48e65c9f34e137d0" providerId="LiveId" clId="{189A7A47-77D3-4987-8E65-2CBC8C8B3468}" dt="2020-08-08T06:53:10.247" v="3654" actId="20577"/>
          <ac:spMkLst>
            <pc:docMk/>
            <pc:sldMk cId="1719433933" sldId="470"/>
            <ac:spMk id="21" creationId="{44F02313-AA80-48F6-B226-97B306FDF9C8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22" creationId="{01602491-9E7D-4317-801B-42189A48B989}"/>
          </ac:spMkLst>
        </pc:spChg>
        <pc:spChg chg="add mod">
          <ac:chgData name="Kulinich Bohdan" userId="48e65c9f34e137d0" providerId="LiveId" clId="{189A7A47-77D3-4987-8E65-2CBC8C8B3468}" dt="2020-08-08T06:53:13.139" v="3655" actId="20577"/>
          <ac:spMkLst>
            <pc:docMk/>
            <pc:sldMk cId="1719433933" sldId="470"/>
            <ac:spMk id="24" creationId="{5B7B0F04-3BAE-4586-B693-CC5BC33FC7AC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25" creationId="{ACF85C79-CC89-4B18-BED1-C0C6ABC25A43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3" creationId="{DF4995F4-29BB-4B83-8821-A6BD647BFBF9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8" creationId="{9BC96A41-9FCE-48AD-94ED-95B591581334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41" creationId="{64A792F6-521E-4E46-862E-4100CE1E081C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43" creationId="{9691086C-9720-42C8-8212-F2AC370C4566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47" creationId="{15F2488D-953F-4C75-A407-3ED2EEBFC4B7}"/>
          </ac:spMkLst>
        </pc:spChg>
        <pc:spChg chg="mod">
          <ac:chgData name="Kulinich Bohdan" userId="48e65c9f34e137d0" providerId="LiveId" clId="{189A7A47-77D3-4987-8E65-2CBC8C8B3468}" dt="2020-08-08T06:26:06.827" v="3278" actId="20577"/>
          <ac:spMkLst>
            <pc:docMk/>
            <pc:sldMk cId="1719433933" sldId="470"/>
            <ac:spMk id="51" creationId="{86BC9140-E395-435D-A852-213A1317C46C}"/>
          </ac:spMkLst>
        </pc:spChg>
        <pc:grpChg chg="add mod">
          <ac:chgData name="Kulinich Bohdan" userId="48e65c9f34e137d0" providerId="LiveId" clId="{189A7A47-77D3-4987-8E65-2CBC8C8B3468}" dt="2020-08-08T06:51:38.651" v="3639" actId="1076"/>
          <ac:grpSpMkLst>
            <pc:docMk/>
            <pc:sldMk cId="1719433933" sldId="470"/>
            <ac:grpSpMk id="26" creationId="{F3A5C87C-8491-4E4A-8C03-FB0DB2865E82}"/>
          </ac:grpSpMkLst>
        </pc:grpChg>
        <pc:grpChg chg="add mod">
          <ac:chgData name="Kulinich Bohdan" userId="48e65c9f34e137d0" providerId="LiveId" clId="{189A7A47-77D3-4987-8E65-2CBC8C8B3468}" dt="2020-08-08T06:51:38.651" v="3639" actId="1076"/>
          <ac:grpSpMkLst>
            <pc:docMk/>
            <pc:sldMk cId="1719433933" sldId="470"/>
            <ac:grpSpMk id="34" creationId="{94DCEF7E-F054-44A9-9A4A-F50B3275204D}"/>
          </ac:grpSpMkLst>
        </pc:grpChg>
        <pc:picChg chg="del">
          <ac:chgData name="Kulinich Bohdan" userId="48e65c9f34e137d0" providerId="LiveId" clId="{189A7A47-77D3-4987-8E65-2CBC8C8B3468}" dt="2020-08-08T06:26:12.609" v="3281" actId="478"/>
          <ac:picMkLst>
            <pc:docMk/>
            <pc:sldMk cId="1719433933" sldId="470"/>
            <ac:picMk id="30" creationId="{04F9E0DB-C743-441F-A276-94A6D6A448F1}"/>
          </ac:picMkLst>
        </pc:picChg>
        <pc:picChg chg="add mod">
          <ac:chgData name="Kulinich Bohdan" userId="48e65c9f34e137d0" providerId="LiveId" clId="{189A7A47-77D3-4987-8E65-2CBC8C8B3468}" dt="2020-08-08T06:51:38.651" v="3639" actId="1076"/>
          <ac:picMkLst>
            <pc:docMk/>
            <pc:sldMk cId="1719433933" sldId="470"/>
            <ac:picMk id="39" creationId="{512076F1-12DF-4012-BC8D-CFF1986CE8DE}"/>
          </ac:picMkLst>
        </pc:picChg>
        <pc:picChg chg="add del mod modVis">
          <ac:chgData name="Kulinich Bohdan" userId="48e65c9f34e137d0" providerId="LiveId" clId="{189A7A47-77D3-4987-8E65-2CBC8C8B3468}" dt="2020-08-08T06:26:23.043" v="3284" actId="14429"/>
          <ac:picMkLst>
            <pc:docMk/>
            <pc:sldMk cId="1719433933" sldId="470"/>
            <ac:picMk id="40" creationId="{248AC9B2-65A9-42C3-AF8B-90FAF936D6A5}"/>
          </ac:picMkLst>
        </pc:picChg>
        <pc:picChg chg="add mod modVis">
          <ac:chgData name="Kulinich Bohdan" userId="48e65c9f34e137d0" providerId="LiveId" clId="{189A7A47-77D3-4987-8E65-2CBC8C8B3468}" dt="2020-08-08T06:53:15.242" v="3656" actId="14429"/>
          <ac:picMkLst>
            <pc:docMk/>
            <pc:sldMk cId="1719433933" sldId="470"/>
            <ac:picMk id="42" creationId="{E04DCECA-50BF-4B04-965C-969C244C674E}"/>
          </ac:picMkLst>
        </pc:pic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0" creationId="{F86A0E3A-357A-437F-8504-4C55F51CD652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3" creationId="{50F12C18-0A4E-4773-8608-4BC627C10A43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27" creationId="{6E186F22-86F2-404F-B165-6133409B10EA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28" creationId="{B47B5854-74BB-4ACC-9000-9CADC0256377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9" creationId="{F502B0F2-4973-4910-AD67-58F3CFF2DBE3}"/>
          </ac:cxnSpMkLst>
        </pc:cxn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35" creationId="{BCD3615F-1BDF-467E-9E38-19AC773A25CB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36" creationId="{0C2546D5-1BC2-4A00-9600-4B7177478B02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37" creationId="{CCD07A99-B28B-46F4-864C-C1882F4C42DE}"/>
          </ac:cxnSpMkLst>
        </pc:cxnChg>
      </pc:sldChg>
      <pc:sldChg chg="delSp add del mod delAnim">
        <pc:chgData name="Kulinich Bohdan" userId="48e65c9f34e137d0" providerId="LiveId" clId="{189A7A47-77D3-4987-8E65-2CBC8C8B3468}" dt="2020-08-07T02:26:18.995" v="3274" actId="47"/>
        <pc:sldMkLst>
          <pc:docMk/>
          <pc:sldMk cId="3045374253" sldId="470"/>
        </pc:sldMkLst>
        <pc:grpChg chg="del">
          <ac:chgData name="Kulinich Bohdan" userId="48e65c9f34e137d0" providerId="LiveId" clId="{189A7A47-77D3-4987-8E65-2CBC8C8B3468}" dt="2020-08-06T15:19:52.164" v="2780" actId="478"/>
          <ac:grpSpMkLst>
            <pc:docMk/>
            <pc:sldMk cId="3045374253" sldId="470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15:19:53.152" v="2781" actId="478"/>
          <ac:picMkLst>
            <pc:docMk/>
            <pc:sldMk cId="3045374253" sldId="470"/>
            <ac:picMk id="20" creationId="{37EE0FA7-E784-4150-AA13-74DBB7FBFC34}"/>
          </ac:picMkLst>
        </pc:picChg>
      </pc:sldChg>
      <pc:sldChg chg="addSp delSp modSp add del mod delAnim modAnim">
        <pc:chgData name="Kulinich Bohdan" userId="48e65c9f34e137d0" providerId="LiveId" clId="{189A7A47-77D3-4987-8E65-2CBC8C8B3468}" dt="2020-08-08T09:14:26.977" v="4200" actId="47"/>
        <pc:sldMkLst>
          <pc:docMk/>
          <pc:sldMk cId="2318934507" sldId="471"/>
        </pc:sldMkLst>
        <pc:spChg chg="add mod">
          <ac:chgData name="Kulinich Bohdan" userId="48e65c9f34e137d0" providerId="LiveId" clId="{189A7A47-77D3-4987-8E65-2CBC8C8B3468}" dt="2020-08-08T06:36:40.487" v="3511" actId="1076"/>
          <ac:spMkLst>
            <pc:docMk/>
            <pc:sldMk cId="2318934507" sldId="471"/>
            <ac:spMk id="9" creationId="{27DFCB85-5E93-4581-9DAD-35CB946A468D}"/>
          </ac:spMkLst>
        </pc:spChg>
        <pc:spChg chg="add mod">
          <ac:chgData name="Kulinich Bohdan" userId="48e65c9f34e137d0" providerId="LiveId" clId="{189A7A47-77D3-4987-8E65-2CBC8C8B3468}" dt="2020-08-08T06:51:20.651" v="3637" actId="1076"/>
          <ac:spMkLst>
            <pc:docMk/>
            <pc:sldMk cId="2318934507" sldId="471"/>
            <ac:spMk id="10" creationId="{29133634-D2D8-4E70-92B8-D1722A10B8C7}"/>
          </ac:spMkLst>
        </pc:spChg>
        <pc:spChg chg="add mod ord">
          <ac:chgData name="Kulinich Bohdan" userId="48e65c9f34e137d0" providerId="LiveId" clId="{189A7A47-77D3-4987-8E65-2CBC8C8B3468}" dt="2020-08-08T06:48:34.861" v="3604" actId="166"/>
          <ac:spMkLst>
            <pc:docMk/>
            <pc:sldMk cId="2318934507" sldId="471"/>
            <ac:spMk id="14" creationId="{48877B8D-7463-4C49-A38B-1E55458A4D03}"/>
          </ac:spMkLst>
        </pc:spChg>
        <pc:spChg chg="add mod">
          <ac:chgData name="Kulinich Bohdan" userId="48e65c9f34e137d0" providerId="LiveId" clId="{189A7A47-77D3-4987-8E65-2CBC8C8B3468}" dt="2020-08-08T06:40:47.030" v="3556" actId="1076"/>
          <ac:spMkLst>
            <pc:docMk/>
            <pc:sldMk cId="2318934507" sldId="471"/>
            <ac:spMk id="15" creationId="{FC4DBEF3-F18F-43E4-A729-19AD6B3F6EF9}"/>
          </ac:spMkLst>
        </pc:spChg>
        <pc:spChg chg="add mod ord">
          <ac:chgData name="Kulinich Bohdan" userId="48e65c9f34e137d0" providerId="LiveId" clId="{189A7A47-77D3-4987-8E65-2CBC8C8B3468}" dt="2020-08-08T06:50:24.865" v="3629" actId="166"/>
          <ac:spMkLst>
            <pc:docMk/>
            <pc:sldMk cId="2318934507" sldId="471"/>
            <ac:spMk id="16" creationId="{03864CC1-63AF-4AA3-ACF8-960724C91339}"/>
          </ac:spMkLst>
        </pc:spChg>
        <pc:grpChg chg="add mod">
          <ac:chgData name="Kulinich Bohdan" userId="48e65c9f34e137d0" providerId="LiveId" clId="{189A7A47-77D3-4987-8E65-2CBC8C8B3468}" dt="2020-08-08T06:38:14.912" v="3527" actId="1076"/>
          <ac:grpSpMkLst>
            <pc:docMk/>
            <pc:sldMk cId="2318934507" sldId="471"/>
            <ac:grpSpMk id="18" creationId="{5EEC9892-BE8E-4F38-B83E-59024CBE97EF}"/>
          </ac:grpSpMkLst>
        </pc:grpChg>
        <pc:grpChg chg="add mod">
          <ac:chgData name="Kulinich Bohdan" userId="48e65c9f34e137d0" providerId="LiveId" clId="{189A7A47-77D3-4987-8E65-2CBC8C8B3468}" dt="2020-08-08T06:40:40.121" v="3555" actId="1076"/>
          <ac:grpSpMkLst>
            <pc:docMk/>
            <pc:sldMk cId="2318934507" sldId="471"/>
            <ac:grpSpMk id="23" creationId="{F7C0343C-7EEA-4767-A22A-6A6EE9956DF0}"/>
          </ac:grpSpMkLst>
        </pc:grpChg>
        <pc:picChg chg="add del mod">
          <ac:chgData name="Kulinich Bohdan" userId="48e65c9f34e137d0" providerId="LiveId" clId="{189A7A47-77D3-4987-8E65-2CBC8C8B3468}" dt="2020-08-08T06:48:13.589" v="3601" actId="478"/>
          <ac:picMkLst>
            <pc:docMk/>
            <pc:sldMk cId="2318934507" sldId="471"/>
            <ac:picMk id="12" creationId="{A487A1D3-6411-44C6-A163-D952E4E330FE}"/>
          </ac:picMkLst>
        </pc:picChg>
        <pc:picChg chg="add mod">
          <ac:chgData name="Kulinich Bohdan" userId="48e65c9f34e137d0" providerId="LiveId" clId="{189A7A47-77D3-4987-8E65-2CBC8C8B3468}" dt="2020-08-08T07:21:41.843" v="3667" actId="1076"/>
          <ac:picMkLst>
            <pc:docMk/>
            <pc:sldMk cId="2318934507" sldId="471"/>
            <ac:picMk id="17" creationId="{92DF4B37-05EB-42E2-89EA-906060DD6696}"/>
          </ac:picMkLst>
        </pc:picChg>
        <pc:picChg chg="add del mod">
          <ac:chgData name="Kulinich Bohdan" userId="48e65c9f34e137d0" providerId="LiveId" clId="{189A7A47-77D3-4987-8E65-2CBC8C8B3468}" dt="2020-08-08T06:48:11.966" v="3600" actId="478"/>
          <ac:picMkLst>
            <pc:docMk/>
            <pc:sldMk cId="2318934507" sldId="471"/>
            <ac:picMk id="21" creationId="{4E8BAA6F-8A0E-44F8-B61A-4860E53F1705}"/>
          </ac:picMkLst>
        </pc:picChg>
        <pc:picChg chg="add mod">
          <ac:chgData name="Kulinich Bohdan" userId="48e65c9f34e137d0" providerId="LiveId" clId="{189A7A47-77D3-4987-8E65-2CBC8C8B3468}" dt="2020-08-08T06:48:30.321" v="3603" actId="1076"/>
          <ac:picMkLst>
            <pc:docMk/>
            <pc:sldMk cId="2318934507" sldId="471"/>
            <ac:picMk id="26" creationId="{D835595A-1551-4CF4-A213-98287BEFB3F0}"/>
          </ac:picMkLst>
        </pc:picChg>
        <pc:picChg chg="add mod">
          <ac:chgData name="Kulinich Bohdan" userId="48e65c9f34e137d0" providerId="LiveId" clId="{189A7A47-77D3-4987-8E65-2CBC8C8B3468}" dt="2020-08-08T06:49:31.042" v="3611" actId="1076"/>
          <ac:picMkLst>
            <pc:docMk/>
            <pc:sldMk cId="2318934507" sldId="471"/>
            <ac:picMk id="27" creationId="{FA17CFBA-2FE1-4D59-868F-B0DF70B6B2E2}"/>
          </ac:picMkLst>
        </pc:picChg>
        <pc:picChg chg="add mod">
          <ac:chgData name="Kulinich Bohdan" userId="48e65c9f34e137d0" providerId="LiveId" clId="{189A7A47-77D3-4987-8E65-2CBC8C8B3468}" dt="2020-08-08T07:24:54.117" v="3703" actId="1076"/>
          <ac:picMkLst>
            <pc:docMk/>
            <pc:sldMk cId="2318934507" sldId="471"/>
            <ac:picMk id="30" creationId="{17282A13-D017-4B85-B69C-7939CFA08553}"/>
          </ac:picMkLst>
        </pc:picChg>
        <pc:picChg chg="del">
          <ac:chgData name="Kulinich Bohdan" userId="48e65c9f34e137d0" providerId="LiveId" clId="{189A7A47-77D3-4987-8E65-2CBC8C8B3468}" dt="2020-08-08T06:36:11.071" v="3509" actId="478"/>
          <ac:picMkLst>
            <pc:docMk/>
            <pc:sldMk cId="2318934507" sldId="471"/>
            <ac:picMk id="40" creationId="{248AC9B2-65A9-42C3-AF8B-90FAF936D6A5}"/>
          </ac:picMkLst>
        </pc:picChg>
        <pc:cxnChg chg="add mod">
          <ac:chgData name="Kulinich Bohdan" userId="48e65c9f34e137d0" providerId="LiveId" clId="{189A7A47-77D3-4987-8E65-2CBC8C8B3468}" dt="2020-08-08T06:36:48.091" v="3512" actId="14100"/>
          <ac:cxnSpMkLst>
            <pc:docMk/>
            <pc:sldMk cId="2318934507" sldId="471"/>
            <ac:cxnSpMk id="8" creationId="{30103DE2-CDBA-4857-AD22-BE504BAA774C}"/>
          </ac:cxnSpMkLst>
        </pc:cxnChg>
        <pc:cxnChg chg="add mod">
          <ac:chgData name="Kulinich Bohdan" userId="48e65c9f34e137d0" providerId="LiveId" clId="{189A7A47-77D3-4987-8E65-2CBC8C8B3468}" dt="2020-08-08T06:37:53.839" v="3523" actId="14100"/>
          <ac:cxnSpMkLst>
            <pc:docMk/>
            <pc:sldMk cId="2318934507" sldId="471"/>
            <ac:cxnSpMk id="13" creationId="{D43C74CE-AA15-48CB-A52C-EC5672191985}"/>
          </ac:cxnSpMkLst>
        </pc:cxnChg>
        <pc:cxnChg chg="mod">
          <ac:chgData name="Kulinich Bohdan" userId="48e65c9f34e137d0" providerId="LiveId" clId="{189A7A47-77D3-4987-8E65-2CBC8C8B3468}" dt="2020-08-08T06:38:02.727" v="3524"/>
          <ac:cxnSpMkLst>
            <pc:docMk/>
            <pc:sldMk cId="2318934507" sldId="471"/>
            <ac:cxnSpMk id="19" creationId="{046CF241-7460-4340-8DDA-518CD92CC43F}"/>
          </ac:cxnSpMkLst>
        </pc:cxnChg>
        <pc:cxnChg chg="mod">
          <ac:chgData name="Kulinich Bohdan" userId="48e65c9f34e137d0" providerId="LiveId" clId="{189A7A47-77D3-4987-8E65-2CBC8C8B3468}" dt="2020-08-08T06:38:02.727" v="3524"/>
          <ac:cxnSpMkLst>
            <pc:docMk/>
            <pc:sldMk cId="2318934507" sldId="471"/>
            <ac:cxnSpMk id="20" creationId="{A18563C8-FA06-4D3D-B787-0745E9811BDC}"/>
          </ac:cxnSpMkLst>
        </pc:cxnChg>
        <pc:cxnChg chg="add mod ord">
          <ac:chgData name="Kulinich Bohdan" userId="48e65c9f34e137d0" providerId="LiveId" clId="{189A7A47-77D3-4987-8E65-2CBC8C8B3468}" dt="2020-08-08T06:40:08.715" v="3548" actId="167"/>
          <ac:cxnSpMkLst>
            <pc:docMk/>
            <pc:sldMk cId="2318934507" sldId="471"/>
            <ac:cxnSpMk id="22" creationId="{4EC8685F-5F81-4659-BA2D-4D8F2FA1A85C}"/>
          </ac:cxnSpMkLst>
        </pc:cxnChg>
        <pc:cxnChg chg="mod">
          <ac:chgData name="Kulinich Bohdan" userId="48e65c9f34e137d0" providerId="LiveId" clId="{189A7A47-77D3-4987-8E65-2CBC8C8B3468}" dt="2020-08-08T06:40:29.691" v="3553"/>
          <ac:cxnSpMkLst>
            <pc:docMk/>
            <pc:sldMk cId="2318934507" sldId="471"/>
            <ac:cxnSpMk id="24" creationId="{218B1592-019C-4403-9A59-70838F8B09F4}"/>
          </ac:cxnSpMkLst>
        </pc:cxnChg>
        <pc:cxnChg chg="mod">
          <ac:chgData name="Kulinich Bohdan" userId="48e65c9f34e137d0" providerId="LiveId" clId="{189A7A47-77D3-4987-8E65-2CBC8C8B3468}" dt="2020-08-08T06:40:29.691" v="3553"/>
          <ac:cxnSpMkLst>
            <pc:docMk/>
            <pc:sldMk cId="2318934507" sldId="471"/>
            <ac:cxnSpMk id="25" creationId="{17E54277-E62E-48D5-9AEB-AB8620705284}"/>
          </ac:cxnSpMkLst>
        </pc:cxnChg>
      </pc:sldChg>
      <pc:sldChg chg="add del">
        <pc:chgData name="Kulinich Bohdan" userId="48e65c9f34e137d0" providerId="LiveId" clId="{189A7A47-77D3-4987-8E65-2CBC8C8B3468}" dt="2020-08-08T08:52:03.319" v="3901" actId="47"/>
        <pc:sldMkLst>
          <pc:docMk/>
          <pc:sldMk cId="1987728235" sldId="472"/>
        </pc:sldMkLst>
      </pc:sldChg>
      <pc:sldChg chg="add del">
        <pc:chgData name="Kulinich Bohdan" userId="48e65c9f34e137d0" providerId="LiveId" clId="{189A7A47-77D3-4987-8E65-2CBC8C8B3468}" dt="2020-08-08T08:35:03.723" v="3846" actId="47"/>
        <pc:sldMkLst>
          <pc:docMk/>
          <pc:sldMk cId="4030205067" sldId="472"/>
        </pc:sldMkLst>
      </pc:sldChg>
      <pc:sldChg chg="addSp delSp modSp add mod ord delAnim modAnim">
        <pc:chgData name="Kulinich Bohdan" userId="48e65c9f34e137d0" providerId="LiveId" clId="{189A7A47-77D3-4987-8E65-2CBC8C8B3468}" dt="2020-08-08T08:46:01.030" v="3900"/>
        <pc:sldMkLst>
          <pc:docMk/>
          <pc:sldMk cId="1734052361" sldId="473"/>
        </pc:sldMkLst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16" creationId="{44E1F39D-0AA4-4541-880F-7BE4320E14A2}"/>
          </ac:spMkLst>
        </pc:spChg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29" creationId="{4FC3AA93-AB4E-4661-9516-7ECA08571236}"/>
          </ac:spMkLst>
        </pc:spChg>
        <pc:spChg chg="del">
          <ac:chgData name="Kulinich Bohdan" userId="48e65c9f34e137d0" providerId="LiveId" clId="{189A7A47-77D3-4987-8E65-2CBC8C8B3468}" dt="2020-08-08T08:44:14.102" v="3892" actId="478"/>
          <ac:spMkLst>
            <pc:docMk/>
            <pc:sldMk cId="1734052361" sldId="473"/>
            <ac:spMk id="32" creationId="{C5853D22-35E2-4D06-B307-114747522D83}"/>
          </ac:spMkLst>
        </pc:spChg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8T08:45:01.485" v="3897" actId="1076"/>
          <ac:spMkLst>
            <pc:docMk/>
            <pc:sldMk cId="1734052361" sldId="473"/>
            <ac:spMk id="39" creationId="{0CFD070E-134D-4F88-9AB4-CEFB995B39D7}"/>
          </ac:spMkLst>
        </pc:spChg>
        <pc:grpChg chg="del">
          <ac:chgData name="Kulinich Bohdan" userId="48e65c9f34e137d0" providerId="LiveId" clId="{189A7A47-77D3-4987-8E65-2CBC8C8B3468}" dt="2020-08-08T08:44:14.102" v="3892" actId="478"/>
          <ac:grpSpMkLst>
            <pc:docMk/>
            <pc:sldMk cId="1734052361" sldId="473"/>
            <ac:grpSpMk id="19" creationId="{17F908B7-DF56-467F-8630-BCABC933C774}"/>
          </ac:grpSpMkLst>
        </pc:grpChg>
        <pc:grpChg chg="mod">
          <ac:chgData name="Kulinich Bohdan" userId="48e65c9f34e137d0" providerId="LiveId" clId="{189A7A47-77D3-4987-8E65-2CBC8C8B3468}" dt="2020-08-08T08:44:22.798" v="3894" actId="1076"/>
          <ac:grpSpMkLst>
            <pc:docMk/>
            <pc:sldMk cId="1734052361" sldId="473"/>
            <ac:grpSpMk id="22" creationId="{237582DD-D835-47D1-B582-F40130952352}"/>
          </ac:grpSpMkLst>
        </pc:grpChg>
        <pc:grpChg chg="add mod">
          <ac:chgData name="Kulinich Bohdan" userId="48e65c9f34e137d0" providerId="LiveId" clId="{189A7A47-77D3-4987-8E65-2CBC8C8B3468}" dt="2020-08-08T08:45:01.485" v="3897" actId="1076"/>
          <ac:grpSpMkLst>
            <pc:docMk/>
            <pc:sldMk cId="1734052361" sldId="473"/>
            <ac:grpSpMk id="34" creationId="{897C40E5-ECC5-4C77-BB7D-A20C7A8025FA}"/>
          </ac:grpSpMkLst>
        </pc:grpChg>
        <pc:picChg chg="del">
          <ac:chgData name="Kulinich Bohdan" userId="48e65c9f34e137d0" providerId="LiveId" clId="{189A7A47-77D3-4987-8E65-2CBC8C8B3468}" dt="2020-08-08T08:44:14.102" v="3892" actId="478"/>
          <ac:picMkLst>
            <pc:docMk/>
            <pc:sldMk cId="1734052361" sldId="473"/>
            <ac:picMk id="5" creationId="{112268ED-9815-477C-9591-E6EA9C02C2BB}"/>
          </ac:picMkLst>
        </pc:picChg>
        <pc:picChg chg="del">
          <ac:chgData name="Kulinich Bohdan" userId="48e65c9f34e137d0" providerId="LiveId" clId="{189A7A47-77D3-4987-8E65-2CBC8C8B3468}" dt="2020-08-08T08:44:14.102" v="3892" actId="478"/>
          <ac:picMkLst>
            <pc:docMk/>
            <pc:sldMk cId="1734052361" sldId="473"/>
            <ac:picMk id="14" creationId="{2F06F6EF-05C6-4175-91F8-C2C28E22B045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5" creationId="{45A9A47D-0FFF-418B-8540-777107D61235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7" creationId="{1CAC8371-B6D5-4C48-9C42-71CB79C07EDA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8" creationId="{4EBD34C7-882E-4441-9DB4-8334AE3D11BF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24" creationId="{E6D002C2-FE2A-4618-BA33-81794D8515C4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30" creationId="{D1B9A7D6-6CD4-4E6A-B6E6-050C59BE60EA}"/>
          </ac:picMkLst>
        </pc:picChg>
        <pc:picChg chg="add mod">
          <ac:chgData name="Kulinich Bohdan" userId="48e65c9f34e137d0" providerId="LiveId" clId="{189A7A47-77D3-4987-8E65-2CBC8C8B3468}" dt="2020-08-08T08:45:01.485" v="3897" actId="1076"/>
          <ac:picMkLst>
            <pc:docMk/>
            <pc:sldMk cId="1734052361" sldId="473"/>
            <ac:picMk id="40" creationId="{50DE3E95-D9FE-4795-915F-EA6CBCA250D5}"/>
          </ac:picMkLst>
        </pc:picChg>
        <pc:picChg chg="add mod">
          <ac:chgData name="Kulinich Bohdan" userId="48e65c9f34e137d0" providerId="LiveId" clId="{189A7A47-77D3-4987-8E65-2CBC8C8B3468}" dt="2020-08-08T08:45:01.485" v="3897" actId="1076"/>
          <ac:picMkLst>
            <pc:docMk/>
            <pc:sldMk cId="1734052361" sldId="473"/>
            <ac:picMk id="41" creationId="{BF5F5DE1-9D4B-4612-8072-8C61F98DBA55}"/>
          </ac:picMkLst>
        </pc:picChg>
        <pc:cxnChg chg="del">
          <ac:chgData name="Kulinich Bohdan" userId="48e65c9f34e137d0" providerId="LiveId" clId="{189A7A47-77D3-4987-8E65-2CBC8C8B3468}" dt="2020-08-08T08:44:14.102" v="3892" actId="478"/>
          <ac:cxnSpMkLst>
            <pc:docMk/>
            <pc:sldMk cId="1734052361" sldId="473"/>
            <ac:cxnSpMk id="25" creationId="{268D2941-F3E5-4CCF-9EB4-C2E6DDCA1DF6}"/>
          </ac:cxnSpMkLst>
        </pc:cxnChg>
        <pc:cxnChg chg="del">
          <ac:chgData name="Kulinich Bohdan" userId="48e65c9f34e137d0" providerId="LiveId" clId="{189A7A47-77D3-4987-8E65-2CBC8C8B3468}" dt="2020-08-08T08:44:14.102" v="3892" actId="478"/>
          <ac:cxnSpMkLst>
            <pc:docMk/>
            <pc:sldMk cId="1734052361" sldId="473"/>
            <ac:cxnSpMk id="27" creationId="{D902088F-5E02-4E6E-AAD6-038F570F74E3}"/>
          </ac:cxnSpMkLst>
        </pc:cxnChg>
        <pc:cxnChg chg="mod">
          <ac:chgData name="Kulinich Bohdan" userId="48e65c9f34e137d0" providerId="LiveId" clId="{189A7A47-77D3-4987-8E65-2CBC8C8B3468}" dt="2020-08-08T08:44:22.798" v="3894" actId="1076"/>
          <ac:cxnSpMkLst>
            <pc:docMk/>
            <pc:sldMk cId="1734052361" sldId="473"/>
            <ac:cxnSpMk id="28" creationId="{D6F89ECE-FABB-4C3C-B461-AC80E0D8F6EF}"/>
          </ac:cxnSpMkLst>
        </pc:cxnChg>
        <pc:cxnChg chg="mod">
          <ac:chgData name="Kulinich Bohdan" userId="48e65c9f34e137d0" providerId="LiveId" clId="{189A7A47-77D3-4987-8E65-2CBC8C8B3468}" dt="2020-08-08T08:44:22.798" v="3894" actId="1076"/>
          <ac:cxnSpMkLst>
            <pc:docMk/>
            <pc:sldMk cId="1734052361" sldId="473"/>
            <ac:cxnSpMk id="31" creationId="{308258F7-3505-4FBB-9465-BE05A02A47F7}"/>
          </ac:cxnSpMkLst>
        </pc:cxnChg>
        <pc:cxnChg chg="mod">
          <ac:chgData name="Kulinich Bohdan" userId="48e65c9f34e137d0" providerId="LiveId" clId="{189A7A47-77D3-4987-8E65-2CBC8C8B3468}" dt="2020-08-08T08:44:57.824" v="3896"/>
          <ac:cxnSpMkLst>
            <pc:docMk/>
            <pc:sldMk cId="1734052361" sldId="473"/>
            <ac:cxnSpMk id="35" creationId="{BBEF4210-20B7-4946-A490-BC86E51E8113}"/>
          </ac:cxnSpMkLst>
        </pc:cxnChg>
        <pc:cxnChg chg="mod">
          <ac:chgData name="Kulinich Bohdan" userId="48e65c9f34e137d0" providerId="LiveId" clId="{189A7A47-77D3-4987-8E65-2CBC8C8B3468}" dt="2020-08-08T08:44:57.824" v="3896"/>
          <ac:cxnSpMkLst>
            <pc:docMk/>
            <pc:sldMk cId="1734052361" sldId="473"/>
            <ac:cxnSpMk id="36" creationId="{97403A2A-562B-4CA8-82A6-F935FE5D96CC}"/>
          </ac:cxnSpMkLst>
        </pc:cxnChg>
        <pc:cxnChg chg="add mod">
          <ac:chgData name="Kulinich Bohdan" userId="48e65c9f34e137d0" providerId="LiveId" clId="{189A7A47-77D3-4987-8E65-2CBC8C8B3468}" dt="2020-08-08T08:45:01.485" v="3897" actId="1076"/>
          <ac:cxnSpMkLst>
            <pc:docMk/>
            <pc:sldMk cId="1734052361" sldId="473"/>
            <ac:cxnSpMk id="37" creationId="{6CD025DB-5EE3-4117-A0FB-9E2C5781CA34}"/>
          </ac:cxnSpMkLst>
        </pc:cxnChg>
        <pc:cxnChg chg="add mod">
          <ac:chgData name="Kulinich Bohdan" userId="48e65c9f34e137d0" providerId="LiveId" clId="{189A7A47-77D3-4987-8E65-2CBC8C8B3468}" dt="2020-08-08T08:45:01.485" v="3897" actId="1076"/>
          <ac:cxnSpMkLst>
            <pc:docMk/>
            <pc:sldMk cId="1734052361" sldId="473"/>
            <ac:cxnSpMk id="38" creationId="{3282B118-A53B-402F-AE76-65D151027776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9:47:04.549" v="4225"/>
        <pc:sldMkLst>
          <pc:docMk/>
          <pc:sldMk cId="2148409488" sldId="474"/>
        </pc:sldMkLst>
        <pc:spChg chg="mod">
          <ac:chgData name="Kulinich Bohdan" userId="48e65c9f34e137d0" providerId="LiveId" clId="{189A7A47-77D3-4987-8E65-2CBC8C8B3468}" dt="2020-08-08T09:22:03.869" v="4201" actId="20577"/>
          <ac:spMkLst>
            <pc:docMk/>
            <pc:sldMk cId="2148409488" sldId="474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19" creationId="{91435A13-72F4-4E72-9E5C-4AAA301E3FB0}"/>
          </ac:spMkLst>
        </pc:spChg>
        <pc:spChg chg="add del mod">
          <ac:chgData name="Kulinich Bohdan" userId="48e65c9f34e137d0" providerId="LiveId" clId="{189A7A47-77D3-4987-8E65-2CBC8C8B3468}" dt="2020-08-08T09:03:19.547" v="4080" actId="478"/>
          <ac:spMkLst>
            <pc:docMk/>
            <pc:sldMk cId="2148409488" sldId="474"/>
            <ac:spMk id="20" creationId="{17EB1AC9-FF48-4034-BB01-6F2458DD5A6A}"/>
          </ac:spMkLst>
        </pc:spChg>
        <pc:spChg chg="add mod or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23" creationId="{AA90A83B-189B-46CD-8958-B5C0BA885DE3}"/>
          </ac:spMkLst>
        </pc:spChg>
        <pc:spChg chg="add mo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24" creationId="{65921B58-A445-44C7-A4B5-7DAABCB62E92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25" creationId="{ACF85C79-CC89-4B18-BED1-C0C6ABC25A43}"/>
          </ac:spMkLst>
        </pc:spChg>
        <pc:spChg chg="add mod">
          <ac:chgData name="Kulinich Bohdan" userId="48e65c9f34e137d0" providerId="LiveId" clId="{189A7A47-77D3-4987-8E65-2CBC8C8B3468}" dt="2020-08-08T09:12:15.344" v="4180" actId="1076"/>
          <ac:spMkLst>
            <pc:docMk/>
            <pc:sldMk cId="2148409488" sldId="474"/>
            <ac:spMk id="27" creationId="{FE24D8E5-C33C-43D8-9543-301E004195EC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3" creationId="{DF4995F4-29BB-4B83-8821-A6BD647BFBF9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8" creationId="{9BC96A41-9FCE-48AD-94ED-95B591581334}"/>
          </ac:spMkLst>
        </pc:spChg>
        <pc:spChg chg="add mod or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43" creationId="{B15753A4-3009-4D93-8077-836370F5BF19}"/>
          </ac:spMkLst>
        </pc:spChg>
        <pc:spChg chg="add mod ord">
          <ac:chgData name="Kulinich Bohdan" userId="48e65c9f34e137d0" providerId="LiveId" clId="{189A7A47-77D3-4987-8E65-2CBC8C8B3468}" dt="2020-08-08T09:13:34.054" v="4196" actId="1076"/>
          <ac:spMkLst>
            <pc:docMk/>
            <pc:sldMk cId="2148409488" sldId="474"/>
            <ac:spMk id="45" creationId="{BD389D21-EC01-4081-91EB-21C46C06829B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47" creationId="{15F2488D-953F-4C75-A407-3ED2EEBFC4B7}"/>
          </ac:spMkLst>
        </pc:spChg>
        <pc:spChg chg="mod">
          <ac:chgData name="Kulinich Bohdan" userId="48e65c9f34e137d0" providerId="LiveId" clId="{189A7A47-77D3-4987-8E65-2CBC8C8B3468}" dt="2020-08-08T08:52:55.209" v="3904" actId="20577"/>
          <ac:spMkLst>
            <pc:docMk/>
            <pc:sldMk cId="2148409488" sldId="474"/>
            <ac:spMk id="51" creationId="{86BC9140-E395-435D-A852-213A1317C46C}"/>
          </ac:spMkLst>
        </pc:spChg>
        <pc:spChg chg="add mod">
          <ac:chgData name="Kulinich Bohdan" userId="48e65c9f34e137d0" providerId="LiveId" clId="{189A7A47-77D3-4987-8E65-2CBC8C8B3468}" dt="2020-08-08T09:45:14.474" v="4205" actId="1076"/>
          <ac:spMkLst>
            <pc:docMk/>
            <pc:sldMk cId="2148409488" sldId="474"/>
            <ac:spMk id="56" creationId="{DC79CB10-3CEE-42E5-B309-57876D994C5A}"/>
          </ac:spMkLst>
        </pc:spChg>
        <pc:spChg chg="add mod">
          <ac:chgData name="Kulinich Bohdan" userId="48e65c9f34e137d0" providerId="LiveId" clId="{189A7A47-77D3-4987-8E65-2CBC8C8B3468}" dt="2020-08-08T09:45:21.785" v="4208" actId="1076"/>
          <ac:spMkLst>
            <pc:docMk/>
            <pc:sldMk cId="2148409488" sldId="474"/>
            <ac:spMk id="57" creationId="{B1FD133A-2D07-4BF6-A769-4F08EB77BDD1}"/>
          </ac:spMkLst>
        </pc:spChg>
        <pc:spChg chg="add mod">
          <ac:chgData name="Kulinich Bohdan" userId="48e65c9f34e137d0" providerId="LiveId" clId="{189A7A47-77D3-4987-8E65-2CBC8C8B3468}" dt="2020-08-08T09:46:17.283" v="4214" actId="20577"/>
          <ac:spMkLst>
            <pc:docMk/>
            <pc:sldMk cId="2148409488" sldId="474"/>
            <ac:spMk id="58" creationId="{85123C2D-715E-495A-9F8C-C84B9E1544B1}"/>
          </ac:spMkLst>
        </pc:spChg>
        <pc:spChg chg="add mod">
          <ac:chgData name="Kulinich Bohdan" userId="48e65c9f34e137d0" providerId="LiveId" clId="{189A7A47-77D3-4987-8E65-2CBC8C8B3468}" dt="2020-08-08T09:46:40.533" v="4219" actId="20577"/>
          <ac:spMkLst>
            <pc:docMk/>
            <pc:sldMk cId="2148409488" sldId="474"/>
            <ac:spMk id="59" creationId="{1C8EFC9D-ABAD-4C8A-A506-FBC3C193EED2}"/>
          </ac:spMkLst>
        </pc:spChg>
        <pc:grpChg chg="add mod">
          <ac:chgData name="Kulinich Bohdan" userId="48e65c9f34e137d0" providerId="LiveId" clId="{189A7A47-77D3-4987-8E65-2CBC8C8B3468}" dt="2020-08-08T09:06:57.035" v="4121" actId="1076"/>
          <ac:grpSpMkLst>
            <pc:docMk/>
            <pc:sldMk cId="2148409488" sldId="474"/>
            <ac:grpSpMk id="28" creationId="{A4EF996D-7771-4EEC-B1A4-5229F7891842}"/>
          </ac:grpSpMkLst>
        </pc:grpChg>
        <pc:grpChg chg="add mod">
          <ac:chgData name="Kulinich Bohdan" userId="48e65c9f34e137d0" providerId="LiveId" clId="{189A7A47-77D3-4987-8E65-2CBC8C8B3468}" dt="2020-08-08T09:06:57.035" v="4121" actId="1076"/>
          <ac:grpSpMkLst>
            <pc:docMk/>
            <pc:sldMk cId="2148409488" sldId="474"/>
            <ac:grpSpMk id="37" creationId="{ECB2AFCB-C438-4FA2-9BAD-0A651BA1B662}"/>
          </ac:grpSpMkLst>
        </pc:grpChg>
        <pc:picChg chg="add del mod">
          <ac:chgData name="Kulinich Bohdan" userId="48e65c9f34e137d0" providerId="LiveId" clId="{189A7A47-77D3-4987-8E65-2CBC8C8B3468}" dt="2020-08-08T09:03:17.373" v="4078" actId="478"/>
          <ac:picMkLst>
            <pc:docMk/>
            <pc:sldMk cId="2148409488" sldId="474"/>
            <ac:picMk id="21" creationId="{773DF411-B9D5-41C6-A1CE-08ABA1032E2B}"/>
          </ac:picMkLst>
        </pc:picChg>
        <pc:picChg chg="del">
          <ac:chgData name="Kulinich Bohdan" userId="48e65c9f34e137d0" providerId="LiveId" clId="{189A7A47-77D3-4987-8E65-2CBC8C8B3468}" dt="2020-08-08T08:53:05.009" v="3908" actId="478"/>
          <ac:picMkLst>
            <pc:docMk/>
            <pc:sldMk cId="2148409488" sldId="474"/>
            <ac:picMk id="30" creationId="{04F9E0DB-C743-441F-A276-94A6D6A448F1}"/>
          </ac:picMkLst>
        </pc:picChg>
        <pc:picChg chg="add del mod modVis">
          <ac:chgData name="Kulinich Bohdan" userId="48e65c9f34e137d0" providerId="LiveId" clId="{189A7A47-77D3-4987-8E65-2CBC8C8B3468}" dt="2020-08-08T09:14:12.371" v="4199" actId="14429"/>
          <ac:picMkLst>
            <pc:docMk/>
            <pc:sldMk cId="2148409488" sldId="474"/>
            <ac:picMk id="40" creationId="{248AC9B2-65A9-42C3-AF8B-90FAF936D6A5}"/>
          </ac:picMkLst>
        </pc:picChg>
        <pc:picChg chg="add mod modVis">
          <ac:chgData name="Kulinich Bohdan" userId="48e65c9f34e137d0" providerId="LiveId" clId="{189A7A47-77D3-4987-8E65-2CBC8C8B3468}" dt="2020-08-08T09:14:10.220" v="4198" actId="14429"/>
          <ac:picMkLst>
            <pc:docMk/>
            <pc:sldMk cId="2148409488" sldId="474"/>
            <ac:picMk id="42" creationId="{F6452137-B51D-49F2-8ECD-C75E1FD0027C}"/>
          </ac:picMkLst>
        </pc:picChg>
        <pc:picChg chg="add mod modVis">
          <ac:chgData name="Kulinich Bohdan" userId="48e65c9f34e137d0" providerId="LiveId" clId="{189A7A47-77D3-4987-8E65-2CBC8C8B3468}" dt="2020-08-08T09:14:09.703" v="4197" actId="14429"/>
          <ac:picMkLst>
            <pc:docMk/>
            <pc:sldMk cId="2148409488" sldId="474"/>
            <ac:picMk id="44" creationId="{C071C8D9-9D1C-4CAA-AA4E-0CAFFC4D7380}"/>
          </ac:picMkLst>
        </pc:picChg>
        <pc:picChg chg="add mod ord">
          <ac:chgData name="Kulinich Bohdan" userId="48e65c9f34e137d0" providerId="LiveId" clId="{189A7A47-77D3-4987-8E65-2CBC8C8B3468}" dt="2020-08-08T09:08:52.811" v="4138" actId="1076"/>
          <ac:picMkLst>
            <pc:docMk/>
            <pc:sldMk cId="2148409488" sldId="474"/>
            <ac:picMk id="46" creationId="{E9763F20-09B5-4D19-879A-EA9105D1AE5B}"/>
          </ac:picMkLst>
        </pc:picChg>
        <pc:picChg chg="add del mod modVis">
          <ac:chgData name="Kulinich Bohdan" userId="48e65c9f34e137d0" providerId="LiveId" clId="{189A7A47-77D3-4987-8E65-2CBC8C8B3468}" dt="2020-08-08T09:13:08.771" v="4195" actId="14429"/>
          <ac:picMkLst>
            <pc:docMk/>
            <pc:sldMk cId="2148409488" sldId="474"/>
            <ac:picMk id="48" creationId="{5E1B63FA-2E60-4587-AD38-4CC6DC08764C}"/>
          </ac:picMkLst>
        </pc:picChg>
        <pc:picChg chg="add mod modVis">
          <ac:chgData name="Kulinich Bohdan" userId="48e65c9f34e137d0" providerId="LiveId" clId="{189A7A47-77D3-4987-8E65-2CBC8C8B3468}" dt="2020-08-08T09:10:01.555" v="4154" actId="14429"/>
          <ac:picMkLst>
            <pc:docMk/>
            <pc:sldMk cId="2148409488" sldId="474"/>
            <ac:picMk id="49" creationId="{24978E51-7148-42D9-9F7D-93E2A8E8BD55}"/>
          </ac:picMkLst>
        </pc:picChg>
        <pc:picChg chg="add mod modVis">
          <ac:chgData name="Kulinich Bohdan" userId="48e65c9f34e137d0" providerId="LiveId" clId="{189A7A47-77D3-4987-8E65-2CBC8C8B3468}" dt="2020-08-08T09:06:57.035" v="4121" actId="1076"/>
          <ac:picMkLst>
            <pc:docMk/>
            <pc:sldMk cId="2148409488" sldId="474"/>
            <ac:picMk id="50" creationId="{88EAD480-E24A-4475-B9B7-7B56E1AD365E}"/>
          </ac:picMkLst>
        </pc:picChg>
        <pc:picChg chg="add mod modVis">
          <ac:chgData name="Kulinich Bohdan" userId="48e65c9f34e137d0" providerId="LiveId" clId="{189A7A47-77D3-4987-8E65-2CBC8C8B3468}" dt="2020-08-08T09:10:03.845" v="4155" actId="14429"/>
          <ac:picMkLst>
            <pc:docMk/>
            <pc:sldMk cId="2148409488" sldId="474"/>
            <ac:picMk id="52" creationId="{C9891583-2FC9-4977-A7C6-C6074C4A917B}"/>
          </ac:picMkLst>
        </pc:picChg>
        <pc:picChg chg="add mod modVis">
          <ac:chgData name="Kulinich Bohdan" userId="48e65c9f34e137d0" providerId="LiveId" clId="{189A7A47-77D3-4987-8E65-2CBC8C8B3468}" dt="2020-08-08T09:13:07.051" v="4194" actId="14429"/>
          <ac:picMkLst>
            <pc:docMk/>
            <pc:sldMk cId="2148409488" sldId="474"/>
            <ac:picMk id="55" creationId="{FFFC22A8-1E87-467D-AD5E-975B45620572}"/>
          </ac:picMkLst>
        </pc:pic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09:06:57.035" v="4121" actId="1076"/>
          <ac:cxnSpMkLst>
            <pc:docMk/>
            <pc:sldMk cId="2148409488" sldId="474"/>
            <ac:cxnSpMk id="22" creationId="{CCB6594D-030E-46AF-8B07-3E83D3E38226}"/>
          </ac:cxnSpMkLst>
        </pc:cxnChg>
        <pc:cxnChg chg="add del mod">
          <ac:chgData name="Kulinich Bohdan" userId="48e65c9f34e137d0" providerId="LiveId" clId="{189A7A47-77D3-4987-8E65-2CBC8C8B3468}" dt="2020-08-08T09:08:56.304" v="4146" actId="14100"/>
          <ac:cxnSpMkLst>
            <pc:docMk/>
            <pc:sldMk cId="2148409488" sldId="474"/>
            <ac:cxnSpMk id="26" creationId="{2FB136C4-64FD-4EDE-ABB0-1255B852E92D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29" creationId="{6B638193-67BA-421E-BD56-F1DFCC2717C1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34" creationId="{A5DC2B62-0880-47F9-A035-39B1F9FE62BE}"/>
          </ac:cxnSpMkLst>
        </pc:cxn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35" creationId="{BCD3615F-1BDF-467E-9E38-19AC773A25CB}"/>
          </ac:cxnSpMkLst>
        </pc:cxnChg>
        <pc:cxnChg chg="add del mod">
          <ac:chgData name="Kulinich Bohdan" userId="48e65c9f34e137d0" providerId="LiveId" clId="{189A7A47-77D3-4987-8E65-2CBC8C8B3468}" dt="2020-08-08T09:08:56.304" v="4146" actId="14100"/>
          <ac:cxnSpMkLst>
            <pc:docMk/>
            <pc:sldMk cId="2148409488" sldId="474"/>
            <ac:cxnSpMk id="36" creationId="{E6896CA7-4E94-465F-95E1-6083D09FCAEF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39" creationId="{16103AE1-6BAD-4BC8-B309-D4A3E90EB3DB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41" creationId="{580FFB45-9B33-41E9-904F-4F660C80A658}"/>
          </ac:cxnSpMkLst>
        </pc:cxnChg>
        <pc:cxnChg chg="add del mod">
          <ac:chgData name="Kulinich Bohdan" userId="48e65c9f34e137d0" providerId="LiveId" clId="{189A7A47-77D3-4987-8E65-2CBC8C8B3468}" dt="2020-08-08T09:08:54.616" v="4143"/>
          <ac:cxnSpMkLst>
            <pc:docMk/>
            <pc:sldMk cId="2148409488" sldId="474"/>
            <ac:cxnSpMk id="53" creationId="{EE9856C3-E351-4E75-8335-31973A8C4A9E}"/>
          </ac:cxnSpMkLst>
        </pc:cxnChg>
        <pc:cxnChg chg="add mod">
          <ac:chgData name="Kulinich Bohdan" userId="48e65c9f34e137d0" providerId="LiveId" clId="{189A7A47-77D3-4987-8E65-2CBC8C8B3468}" dt="2020-08-08T09:11:28.286" v="4166" actId="14100"/>
          <ac:cxnSpMkLst>
            <pc:docMk/>
            <pc:sldMk cId="2148409488" sldId="474"/>
            <ac:cxnSpMk id="54" creationId="{B1687667-1377-49DE-A12B-BE53F2FC7833}"/>
          </ac:cxnSpMkLst>
        </pc:cxnChg>
      </pc:sldChg>
      <pc:sldChg chg="addSp delSp modSp add mod ord delAnim modAnim">
        <pc:chgData name="Kulinich Bohdan" userId="48e65c9f34e137d0" providerId="LiveId" clId="{189A7A47-77D3-4987-8E65-2CBC8C8B3468}" dt="2020-08-09T05:57:36.294" v="5487"/>
        <pc:sldMkLst>
          <pc:docMk/>
          <pc:sldMk cId="4264467120" sldId="475"/>
        </pc:sldMkLst>
        <pc:spChg chg="add mod">
          <ac:chgData name="Kulinich Bohdan" userId="48e65c9f34e137d0" providerId="LiveId" clId="{189A7A47-77D3-4987-8E65-2CBC8C8B3468}" dt="2020-08-09T05:24:52.979" v="5166" actId="1076"/>
          <ac:spMkLst>
            <pc:docMk/>
            <pc:sldMk cId="4264467120" sldId="475"/>
            <ac:spMk id="2" creationId="{B22984A7-2B58-4EF4-BCDB-E2622B247E59}"/>
          </ac:spMkLst>
        </pc:spChg>
        <pc:spChg chg="add mod ord">
          <ac:chgData name="Kulinich Bohdan" userId="48e65c9f34e137d0" providerId="LiveId" clId="{189A7A47-77D3-4987-8E65-2CBC8C8B3468}" dt="2020-08-09T05:25:19.579" v="5174" actId="170"/>
          <ac:spMkLst>
            <pc:docMk/>
            <pc:sldMk cId="4264467120" sldId="475"/>
            <ac:spMk id="5" creationId="{A2BFDDF2-6F3E-47F6-9003-82C93E29E774}"/>
          </ac:spMkLst>
        </pc:spChg>
        <pc:spChg chg="mod modVis">
          <ac:chgData name="Kulinich Bohdan" userId="48e65c9f34e137d0" providerId="LiveId" clId="{189A7A47-77D3-4987-8E65-2CBC8C8B3468}" dt="2020-08-09T05:53:56.228" v="5435" actId="14429"/>
          <ac:spMkLst>
            <pc:docMk/>
            <pc:sldMk cId="4264467120" sldId="475"/>
            <ac:spMk id="6" creationId="{4CD1B612-D16C-4F70-8335-78480BFE8EC8}"/>
          </ac:spMkLst>
        </pc:spChg>
        <pc:spChg chg="add del mod ord">
          <ac:chgData name="Kulinich Bohdan" userId="48e65c9f34e137d0" providerId="LiveId" clId="{189A7A47-77D3-4987-8E65-2CBC8C8B3468}" dt="2020-08-09T05:26:23.022" v="5192" actId="478"/>
          <ac:spMkLst>
            <pc:docMk/>
            <pc:sldMk cId="4264467120" sldId="475"/>
            <ac:spMk id="7" creationId="{7C826648-EC3A-4267-8895-83650929D602}"/>
          </ac:spMkLst>
        </pc:spChg>
        <pc:spChg chg="add mod">
          <ac:chgData name="Kulinich Bohdan" userId="48e65c9f34e137d0" providerId="LiveId" clId="{189A7A47-77D3-4987-8E65-2CBC8C8B3468}" dt="2020-08-09T05:56:24.062" v="5456" actId="14100"/>
          <ac:spMkLst>
            <pc:docMk/>
            <pc:sldMk cId="4264467120" sldId="475"/>
            <ac:spMk id="9" creationId="{4F35EA74-3F70-48C1-BB32-A8F81F7D2902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18" creationId="{FC258F84-B8DE-408B-9051-572A4EC410A9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19" creationId="{AC928E53-9A7A-49C5-A113-E3D060303259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0" creationId="{F61D977E-4B2E-4076-A601-DFA648343437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1" creationId="{1ED7DC04-19FA-4B09-8D57-A9F1F07744AF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2" creationId="{1C160F82-C7E0-41B5-AE85-CA90F1EBBAD4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3" creationId="{608A4E64-D788-4678-82A3-7DBD43C80A55}"/>
          </ac:spMkLst>
        </pc:spChg>
        <pc:spChg chg="add mod ord">
          <ac:chgData name="Kulinich Bohdan" userId="48e65c9f34e137d0" providerId="LiveId" clId="{189A7A47-77D3-4987-8E65-2CBC8C8B3468}" dt="2020-08-09T05:39:57.345" v="5299" actId="13244"/>
          <ac:spMkLst>
            <pc:docMk/>
            <pc:sldMk cId="4264467120" sldId="475"/>
            <ac:spMk id="28" creationId="{4CA3BD60-6A9A-4350-8CE4-1C536E630773}"/>
          </ac:spMkLst>
        </pc:spChg>
        <pc:spChg chg="add mod">
          <ac:chgData name="Kulinich Bohdan" userId="48e65c9f34e137d0" providerId="LiveId" clId="{189A7A47-77D3-4987-8E65-2CBC8C8B3468}" dt="2020-08-09T05:26:40.228" v="5198" actId="20577"/>
          <ac:spMkLst>
            <pc:docMk/>
            <pc:sldMk cId="4264467120" sldId="475"/>
            <ac:spMk id="29" creationId="{0887924B-9071-4B4F-9E0A-AB7F8D5C7880}"/>
          </ac:spMkLst>
        </pc:spChg>
        <pc:spChg chg="add mod modVis">
          <ac:chgData name="Kulinich Bohdan" userId="48e65c9f34e137d0" providerId="LiveId" clId="{189A7A47-77D3-4987-8E65-2CBC8C8B3468}" dt="2020-08-09T05:53:54.439" v="5434" actId="14429"/>
          <ac:spMkLst>
            <pc:docMk/>
            <pc:sldMk cId="4264467120" sldId="475"/>
            <ac:spMk id="30" creationId="{5A6D2521-5560-4068-BD77-55F48815CFE7}"/>
          </ac:spMkLst>
        </pc:spChg>
        <pc:spChg chg="add mod">
          <ac:chgData name="Kulinich Bohdan" userId="48e65c9f34e137d0" providerId="LiveId" clId="{189A7A47-77D3-4987-8E65-2CBC8C8B3468}" dt="2020-08-09T05:41:28.785" v="5308" actId="20577"/>
          <ac:spMkLst>
            <pc:docMk/>
            <pc:sldMk cId="4264467120" sldId="475"/>
            <ac:spMk id="38" creationId="{C07D0D13-D38D-427B-9395-298538F1BC19}"/>
          </ac:spMkLst>
        </pc:spChg>
        <pc:spChg chg="add mod ord topLvl">
          <ac:chgData name="Kulinich Bohdan" userId="48e65c9f34e137d0" providerId="LiveId" clId="{189A7A47-77D3-4987-8E65-2CBC8C8B3468}" dt="2020-08-08T18:04:39.291" v="5150" actId="164"/>
          <ac:spMkLst>
            <pc:docMk/>
            <pc:sldMk cId="4264467120" sldId="475"/>
            <ac:spMk id="40" creationId="{FDAF829A-5A90-45B9-B823-83E28948406F}"/>
          </ac:spMkLst>
        </pc:spChg>
        <pc:spChg chg="add mod ord">
          <ac:chgData name="Kulinich Bohdan" userId="48e65c9f34e137d0" providerId="LiveId" clId="{189A7A47-77D3-4987-8E65-2CBC8C8B3468}" dt="2020-08-08T18:04:35.254" v="5149" actId="165"/>
          <ac:spMkLst>
            <pc:docMk/>
            <pc:sldMk cId="4264467120" sldId="475"/>
            <ac:spMk id="41" creationId="{F3F273D3-48AE-48AB-B958-3361EBF62B25}"/>
          </ac:spMkLst>
        </pc:spChg>
        <pc:spChg chg="add mod">
          <ac:chgData name="Kulinich Bohdan" userId="48e65c9f34e137d0" providerId="LiveId" clId="{189A7A47-77D3-4987-8E65-2CBC8C8B3468}" dt="2020-08-09T05:36:30.866" v="5253" actId="1076"/>
          <ac:spMkLst>
            <pc:docMk/>
            <pc:sldMk cId="4264467120" sldId="475"/>
            <ac:spMk id="42" creationId="{FD267278-C682-4A59-8CD8-F205926222D0}"/>
          </ac:spMkLst>
        </pc:spChg>
        <pc:spChg chg="mod">
          <ac:chgData name="Kulinich Bohdan" userId="48e65c9f34e137d0" providerId="LiveId" clId="{189A7A47-77D3-4987-8E65-2CBC8C8B3468}" dt="2020-08-09T05:35:50.848" v="5235" actId="14100"/>
          <ac:spMkLst>
            <pc:docMk/>
            <pc:sldMk cId="4264467120" sldId="475"/>
            <ac:spMk id="46" creationId="{693B350E-1FEF-4541-A68E-5DEF5DD5087D}"/>
          </ac:spMkLst>
        </pc:spChg>
        <pc:spChg chg="mod">
          <ac:chgData name="Kulinich Bohdan" userId="48e65c9f34e137d0" providerId="LiveId" clId="{189A7A47-77D3-4987-8E65-2CBC8C8B3468}" dt="2020-08-09T05:36:09.913" v="5242" actId="14100"/>
          <ac:spMkLst>
            <pc:docMk/>
            <pc:sldMk cId="4264467120" sldId="475"/>
            <ac:spMk id="47" creationId="{457E92EA-87E7-4D61-B766-A2005BC73F6D}"/>
          </ac:spMkLst>
        </pc:spChg>
        <pc:spChg chg="add mod">
          <ac:chgData name="Kulinich Bohdan" userId="48e65c9f34e137d0" providerId="LiveId" clId="{189A7A47-77D3-4987-8E65-2CBC8C8B3468}" dt="2020-08-09T05:55:24.465" v="5444" actId="207"/>
          <ac:spMkLst>
            <pc:docMk/>
            <pc:sldMk cId="4264467120" sldId="475"/>
            <ac:spMk id="48" creationId="{BEE6E99A-8761-452A-AC21-8C80BD374510}"/>
          </ac:spMkLst>
        </pc:spChg>
        <pc:spChg chg="add mod">
          <ac:chgData name="Kulinich Bohdan" userId="48e65c9f34e137d0" providerId="LiveId" clId="{189A7A47-77D3-4987-8E65-2CBC8C8B3468}" dt="2020-08-09T05:50:16.579" v="5360" actId="1076"/>
          <ac:spMkLst>
            <pc:docMk/>
            <pc:sldMk cId="4264467120" sldId="475"/>
            <ac:spMk id="49" creationId="{C63DE0F5-BD0C-4791-A0C9-A3561D418319}"/>
          </ac:spMkLst>
        </pc:spChg>
        <pc:spChg chg="add mod">
          <ac:chgData name="Kulinich Bohdan" userId="48e65c9f34e137d0" providerId="LiveId" clId="{189A7A47-77D3-4987-8E65-2CBC8C8B3468}" dt="2020-08-09T05:54:23.322" v="5438" actId="1076"/>
          <ac:spMkLst>
            <pc:docMk/>
            <pc:sldMk cId="4264467120" sldId="475"/>
            <ac:spMk id="50" creationId="{FD12CDDC-0AFD-44E2-A330-DC257858C9ED}"/>
          </ac:spMkLst>
        </pc:spChg>
        <pc:spChg chg="mod">
          <ac:chgData name="Kulinich Bohdan" userId="48e65c9f34e137d0" providerId="LiveId" clId="{189A7A47-77D3-4987-8E65-2CBC8C8B3468}" dt="2020-08-08T17:53:07.288" v="4972" actId="20577"/>
          <ac:spMkLst>
            <pc:docMk/>
            <pc:sldMk cId="4264467120" sldId="475"/>
            <ac:spMk id="51" creationId="{86BC9140-E395-435D-A852-213A1317C46C}"/>
          </ac:spMkLst>
        </pc:spChg>
        <pc:spChg chg="add mod">
          <ac:chgData name="Kulinich Bohdan" userId="48e65c9f34e137d0" providerId="LiveId" clId="{189A7A47-77D3-4987-8E65-2CBC8C8B3468}" dt="2020-08-09T05:51:32.184" v="5379" actId="1076"/>
          <ac:spMkLst>
            <pc:docMk/>
            <pc:sldMk cId="4264467120" sldId="475"/>
            <ac:spMk id="52" creationId="{9AC23D30-11CA-4B07-AE11-19E73B62C7B0}"/>
          </ac:spMkLst>
        </pc:spChg>
        <pc:spChg chg="add mod">
          <ac:chgData name="Kulinich Bohdan" userId="48e65c9f34e137d0" providerId="LiveId" clId="{189A7A47-77D3-4987-8E65-2CBC8C8B3468}" dt="2020-08-09T05:55:46.141" v="5450" actId="2085"/>
          <ac:spMkLst>
            <pc:docMk/>
            <pc:sldMk cId="4264467120" sldId="475"/>
            <ac:spMk id="53" creationId="{B65421C4-CAA6-47E5-9958-DEFFB7AD6AFC}"/>
          </ac:spMkLst>
        </pc:spChg>
        <pc:spChg chg="add mod">
          <ac:chgData name="Kulinich Bohdan" userId="48e65c9f34e137d0" providerId="LiveId" clId="{189A7A47-77D3-4987-8E65-2CBC8C8B3468}" dt="2020-08-09T05:53:29.792" v="5427" actId="1076"/>
          <ac:spMkLst>
            <pc:docMk/>
            <pc:sldMk cId="4264467120" sldId="475"/>
            <ac:spMk id="54" creationId="{46B65364-7069-4198-A559-139DBF225386}"/>
          </ac:spMkLst>
        </pc:spChg>
        <pc:spChg chg="add mod">
          <ac:chgData name="Kulinich Bohdan" userId="48e65c9f34e137d0" providerId="LiveId" clId="{189A7A47-77D3-4987-8E65-2CBC8C8B3468}" dt="2020-08-09T05:56:52.678" v="5464" actId="20577"/>
          <ac:spMkLst>
            <pc:docMk/>
            <pc:sldMk cId="4264467120" sldId="475"/>
            <ac:spMk id="56" creationId="{0B358616-CA29-43D5-BE03-93A4842CF7A8}"/>
          </ac:spMkLst>
        </pc:spChg>
        <pc:grpChg chg="add del mod">
          <ac:chgData name="Kulinich Bohdan" userId="48e65c9f34e137d0" providerId="LiveId" clId="{189A7A47-77D3-4987-8E65-2CBC8C8B3468}" dt="2020-08-08T17:54:47.332" v="4999" actId="165"/>
          <ac:grpSpMkLst>
            <pc:docMk/>
            <pc:sldMk cId="4264467120" sldId="475"/>
            <ac:grpSpMk id="7" creationId="{C0548BAE-382B-408E-B8D5-F62461535412}"/>
          </ac:grpSpMkLst>
        </pc:grpChg>
        <pc:grpChg chg="add del mod">
          <ac:chgData name="Kulinich Bohdan" userId="48e65c9f34e137d0" providerId="LiveId" clId="{189A7A47-77D3-4987-8E65-2CBC8C8B3468}" dt="2020-08-08T17:54:13.050" v="4992" actId="478"/>
          <ac:grpSpMkLst>
            <pc:docMk/>
            <pc:sldMk cId="4264467120" sldId="475"/>
            <ac:grpSpMk id="27" creationId="{19154DEC-018F-4D5B-8045-A7BF491E0687}"/>
          </ac:grpSpMkLst>
        </pc:grpChg>
        <pc:grpChg chg="add mod ord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32" creationId="{82F5B754-F1F3-4E51-BC09-224A3027FF5C}"/>
          </ac:grpSpMkLst>
        </pc:grpChg>
        <pc:grpChg chg="add mod topLvl">
          <ac:chgData name="Kulinich Bohdan" userId="48e65c9f34e137d0" providerId="LiveId" clId="{189A7A47-77D3-4987-8E65-2CBC8C8B3468}" dt="2020-08-08T18:04:39.291" v="5150" actId="164"/>
          <ac:grpSpMkLst>
            <pc:docMk/>
            <pc:sldMk cId="4264467120" sldId="475"/>
            <ac:grpSpMk id="39" creationId="{C4C47BCC-6C63-466E-BB08-C5FCED88E8DE}"/>
          </ac:grpSpMkLst>
        </pc:grpChg>
        <pc:grpChg chg="add mod topLvl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43" creationId="{B5599EC1-1506-4656-AB69-D89545174E24}"/>
          </ac:grpSpMkLst>
        </pc:grpChg>
        <pc:grpChg chg="add del mod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44" creationId="{18939801-614B-456A-B746-7D1C94E75C8E}"/>
          </ac:grpSpMkLst>
        </pc:grpChg>
        <pc:grpChg chg="add mod ord">
          <ac:chgData name="Kulinich Bohdan" userId="48e65c9f34e137d0" providerId="LiveId" clId="{189A7A47-77D3-4987-8E65-2CBC8C8B3468}" dt="2020-08-09T05:36:48.010" v="5255" actId="1076"/>
          <ac:grpSpMkLst>
            <pc:docMk/>
            <pc:sldMk cId="4264467120" sldId="475"/>
            <ac:grpSpMk id="44" creationId="{30351068-2D74-4125-9F16-223BEC460518}"/>
          </ac:grpSpMkLst>
        </pc:grpChg>
        <pc:grpChg chg="add mod">
          <ac:chgData name="Kulinich Bohdan" userId="48e65c9f34e137d0" providerId="LiveId" clId="{189A7A47-77D3-4987-8E65-2CBC8C8B3468}" dt="2020-08-08T18:04:39.291" v="5150" actId="164"/>
          <ac:grpSpMkLst>
            <pc:docMk/>
            <pc:sldMk cId="4264467120" sldId="475"/>
            <ac:grpSpMk id="45" creationId="{7FB1F406-167D-4882-8276-E97FB7EF8814}"/>
          </ac:grpSpMkLst>
        </pc:grpChg>
        <pc:picChg chg="add mod">
          <ac:chgData name="Kulinich Bohdan" userId="48e65c9f34e137d0" providerId="LiveId" clId="{189A7A47-77D3-4987-8E65-2CBC8C8B3468}" dt="2020-08-09T05:29:30.887" v="5225"/>
          <ac:picMkLst>
            <pc:docMk/>
            <pc:sldMk cId="4264467120" sldId="475"/>
            <ac:picMk id="31" creationId="{96845EDE-24F9-4729-991D-F9763BDDC0E0}"/>
          </ac:picMkLst>
        </pc:pic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0" creationId="{FBC75B9A-4BB0-4EB9-8F44-9BAD1AC07A29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2" creationId="{742F3F55-25B6-4863-81BD-29707209DB04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3" creationId="{6B3BDF99-C2D3-4F60-BF27-E5D76FBD6113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6" creationId="{350A13AA-B1A0-41E3-B635-279F8270077E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17" creationId="{B17C4700-F391-4D1E-906C-EA77AFDF3661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4" creationId="{A2086307-43E8-44CF-9C7D-ACED9A0BCD72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5" creationId="{1220945E-1261-4CE5-AB97-BF04B151C492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6" creationId="{6D8CCB37-0CB3-4DE7-80CD-05DF5B435428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28" creationId="{E2E52079-9EC5-446F-9733-E7F3B9336B37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29" creationId="{EC0A60A4-0907-4E47-AE47-71EDCECFA67D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30" creationId="{89C899BE-6246-4078-8CBB-6B1B646702F3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31" creationId="{6C938E50-8B33-492D-AE20-1D7296DC473E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3" creationId="{A996B771-CB98-461E-9331-C369E0A70A63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4" creationId="{CA9C9ECA-6142-4404-89E9-96425C45792B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5" creationId="{3CD7A412-DA15-4DEF-B61E-CFE3CF3BF6CD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6" creationId="{0A720656-4410-4B7B-AB77-CBBBD89C4210}"/>
          </ac:cxnSpMkLst>
        </pc:cxnChg>
        <pc:cxnChg chg="add 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7" creationId="{A07A1E87-E993-49C4-927A-80BAB5BF5963}"/>
          </ac:cxnSpMkLst>
        </pc:cxnChg>
        <pc:cxnChg chg="add mod">
          <ac:chgData name="Kulinich Bohdan" userId="48e65c9f34e137d0" providerId="LiveId" clId="{189A7A47-77D3-4987-8E65-2CBC8C8B3468}" dt="2020-08-09T05:55:40.729" v="5448" actId="1076"/>
          <ac:cxnSpMkLst>
            <pc:docMk/>
            <pc:sldMk cId="4264467120" sldId="475"/>
            <ac:cxnSpMk id="55" creationId="{9F2E543B-B8CD-4ECA-8E51-7BEE58822A8B}"/>
          </ac:cxnSpMkLst>
        </pc:cxn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FBC729C0-135B-3F42-B923-E42C7BDE4675}"/>
    <pc:docChg chg="custSel addSld delSld modSld">
      <pc:chgData name="Kulinich Bohdan" userId="48e65c9f34e137d0" providerId="LiveId" clId="{FBC729C0-135B-3F42-B923-E42C7BDE4675}" dt="2024-06-21T07:32:01.515" v="56" actId="478"/>
      <pc:docMkLst>
        <pc:docMk/>
      </pc:docMkLst>
      <pc:sldChg chg="delSp modSp add mod setBg delAnim">
        <pc:chgData name="Kulinich Bohdan" userId="48e65c9f34e137d0" providerId="LiveId" clId="{FBC729C0-135B-3F42-B923-E42C7BDE4675}" dt="2024-06-21T07:32:01.515" v="56" actId="478"/>
        <pc:sldMkLst>
          <pc:docMk/>
          <pc:sldMk cId="1079275318" sldId="264"/>
        </pc:sldMkLst>
        <pc:spChg chg="mod">
          <ac:chgData name="Kulinich Bohdan" userId="48e65c9f34e137d0" providerId="LiveId" clId="{FBC729C0-135B-3F42-B923-E42C7BDE4675}" dt="2024-06-16T08:42:50.156" v="3"/>
          <ac:spMkLst>
            <pc:docMk/>
            <pc:sldMk cId="1079275318" sldId="264"/>
            <ac:spMk id="3" creationId="{4268B17A-1BE6-9309-B1DB-EE328CD93D58}"/>
          </ac:spMkLst>
        </pc:spChg>
        <pc:spChg chg="del">
          <ac:chgData name="Kulinich Bohdan" userId="48e65c9f34e137d0" providerId="LiveId" clId="{FBC729C0-135B-3F42-B923-E42C7BDE4675}" dt="2024-06-21T07:32:01.515" v="56" actId="478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FBC729C0-135B-3F42-B923-E42C7BDE4675}" dt="2024-06-16T08:42:53.716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FBC729C0-135B-3F42-B923-E42C7BDE4675}" dt="2024-06-16T08:47:40.083" v="55" actId="20577"/>
        <pc:sldMkLst>
          <pc:docMk/>
          <pc:sldMk cId="788512274" sldId="265"/>
        </pc:sldMkLst>
        <pc:spChg chg="mod">
          <ac:chgData name="Kulinich Bohdan" userId="48e65c9f34e137d0" providerId="LiveId" clId="{FBC729C0-135B-3F42-B923-E42C7BDE4675}" dt="2024-06-16T08:47:40.083" v="5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FBC729C0-135B-3F42-B923-E42C7BDE4675}" dt="2024-06-16T08:42:57.289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FBC729C0-135B-3F42-B923-E42C7BDE4675}" dt="2024-06-16T08:45:07.983" v="23" actId="2696"/>
        <pc:sldMkLst>
          <pc:docMk/>
          <pc:sldMk cId="900640268" sldId="409"/>
        </pc:sldMkLst>
      </pc:sldChg>
      <pc:sldChg chg="modSp">
        <pc:chgData name="Kulinich Bohdan" userId="48e65c9f34e137d0" providerId="LiveId" clId="{FBC729C0-135B-3F42-B923-E42C7BDE4675}" dt="2024-06-16T08:43:13.291" v="8" actId="2711"/>
        <pc:sldMkLst>
          <pc:docMk/>
          <pc:sldMk cId="3678422849" sldId="434"/>
        </pc:sldMkLst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5" creationId="{2FB26E83-B30F-4F80-ACF5-A302313582D7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6" creationId="{21091212-7C5F-4DA6-90DB-FBDC0C1EB335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11" creationId="{A65A6898-49B6-4CCE-82DF-518E4173EB8D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16" creationId="{F1868CC9-58B9-4C2F-8773-53141AB4278E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39" creationId="{5AD393CE-97FA-411E-BC2C-8112DC32B341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40" creationId="{8535DF72-0365-48C4-999C-BC9CD53AB953}"/>
          </ac:spMkLst>
        </pc:spChg>
        <pc:spChg chg="mod">
          <ac:chgData name="Kulinich Bohdan" userId="48e65c9f34e137d0" providerId="LiveId" clId="{FBC729C0-135B-3F42-B923-E42C7BDE4675}" dt="2024-06-16T08:43:13.291" v="8" actId="2711"/>
          <ac:spMkLst>
            <pc:docMk/>
            <pc:sldMk cId="3678422849" sldId="434"/>
            <ac:spMk id="42" creationId="{F7CDAD66-B834-40D8-8965-1A235A9C6725}"/>
          </ac:spMkLst>
        </pc:spChg>
        <pc:grpChg chg="mod">
          <ac:chgData name="Kulinich Bohdan" userId="48e65c9f34e137d0" providerId="LiveId" clId="{FBC729C0-135B-3F42-B923-E42C7BDE4675}" dt="2024-06-16T08:43:13.291" v="8" actId="2711"/>
          <ac:grpSpMkLst>
            <pc:docMk/>
            <pc:sldMk cId="3678422849" sldId="434"/>
            <ac:grpSpMk id="25" creationId="{88E905EB-A6CD-4FDC-AA76-5C429FF0254A}"/>
          </ac:grpSpMkLst>
        </pc:grpChg>
        <pc:picChg chg="mod">
          <ac:chgData name="Kulinich Bohdan" userId="48e65c9f34e137d0" providerId="LiveId" clId="{FBC729C0-135B-3F42-B923-E42C7BDE4675}" dt="2024-06-16T08:43:13.291" v="8" actId="2711"/>
          <ac:picMkLst>
            <pc:docMk/>
            <pc:sldMk cId="3678422849" sldId="434"/>
            <ac:picMk id="7" creationId="{1EA20F81-1959-4638-884D-E43043411CD9}"/>
          </ac:picMkLst>
        </pc:picChg>
        <pc:picChg chg="mod">
          <ac:chgData name="Kulinich Bohdan" userId="48e65c9f34e137d0" providerId="LiveId" clId="{FBC729C0-135B-3F42-B923-E42C7BDE4675}" dt="2024-06-16T08:43:13.291" v="8" actId="2711"/>
          <ac:picMkLst>
            <pc:docMk/>
            <pc:sldMk cId="3678422849" sldId="434"/>
            <ac:picMk id="13" creationId="{2E8D6B4F-4166-4D34-B2CF-4D93EC9EAFF7}"/>
          </ac:picMkLst>
        </pc:picChg>
        <pc:picChg chg="mod">
          <ac:chgData name="Kulinich Bohdan" userId="48e65c9f34e137d0" providerId="LiveId" clId="{FBC729C0-135B-3F42-B923-E42C7BDE4675}" dt="2024-06-16T08:43:13.291" v="8" actId="2711"/>
          <ac:picMkLst>
            <pc:docMk/>
            <pc:sldMk cId="3678422849" sldId="434"/>
            <ac:picMk id="15" creationId="{4574C940-FE86-4109-9182-874B136890C6}"/>
          </ac:picMkLst>
        </pc:picChg>
        <pc:picChg chg="mod">
          <ac:chgData name="Kulinich Bohdan" userId="48e65c9f34e137d0" providerId="LiveId" clId="{FBC729C0-135B-3F42-B923-E42C7BDE4675}" dt="2024-06-16T08:43:13.291" v="8" actId="2711"/>
          <ac:picMkLst>
            <pc:docMk/>
            <pc:sldMk cId="3678422849" sldId="434"/>
            <ac:picMk id="41" creationId="{7594280E-0B5C-4AD6-BA04-26DCC0C7984B}"/>
          </ac:picMkLst>
        </pc:picChg>
        <pc:cxnChg chg="mod">
          <ac:chgData name="Kulinich Bohdan" userId="48e65c9f34e137d0" providerId="LiveId" clId="{FBC729C0-135B-3F42-B923-E42C7BDE4675}" dt="2024-06-16T08:43:13.291" v="8" actId="2711"/>
          <ac:cxnSpMkLst>
            <pc:docMk/>
            <pc:sldMk cId="3678422849" sldId="434"/>
            <ac:cxnSpMk id="27" creationId="{3FD83728-A3D3-4C45-B3F9-1AA48469D41C}"/>
          </ac:cxnSpMkLst>
        </pc:cxnChg>
        <pc:cxnChg chg="mod">
          <ac:chgData name="Kulinich Bohdan" userId="48e65c9f34e137d0" providerId="LiveId" clId="{FBC729C0-135B-3F42-B923-E42C7BDE4675}" dt="2024-06-16T08:43:13.291" v="8" actId="2711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modSp">
        <pc:chgData name="Kulinich Bohdan" userId="48e65c9f34e137d0" providerId="LiveId" clId="{FBC729C0-135B-3F42-B923-E42C7BDE4675}" dt="2024-06-16T08:44:27.394" v="17" actId="2711"/>
        <pc:sldMkLst>
          <pc:docMk/>
          <pc:sldMk cId="3676001664" sldId="441"/>
        </pc:sldMkLst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5" creationId="{B178619F-39BD-44AC-8B63-8C9297ED04AE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6" creationId="{E0D56FFF-2131-4F35-8275-973B07ABD101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7" creationId="{FBF98E03-B272-4912-BBEA-572812502087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8" creationId="{DC1A1743-2868-4459-AD86-3BFA6BAFFC00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39" creationId="{0FCDC2BF-C419-4D1E-8B92-ECD5671C2051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40" creationId="{77CB6B9A-4FA2-48A4-92DB-0A8140385DBA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41" creationId="{D91BE54B-CB56-4836-8170-38B48D7D8495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42" creationId="{DE069B51-3A25-4728-948F-402006597F72}"/>
          </ac:spMkLst>
        </pc:spChg>
        <pc:spChg chg="mod">
          <ac:chgData name="Kulinich Bohdan" userId="48e65c9f34e137d0" providerId="LiveId" clId="{FBC729C0-135B-3F42-B923-E42C7BDE4675}" dt="2024-06-16T08:44:27.394" v="17" actId="2711"/>
          <ac:spMkLst>
            <pc:docMk/>
            <pc:sldMk cId="3676001664" sldId="441"/>
            <ac:spMk id="51" creationId="{86BC9140-E395-435D-A852-213A1317C46C}"/>
          </ac:spMkLst>
        </pc:spChg>
        <pc:picChg chg="mod">
          <ac:chgData name="Kulinich Bohdan" userId="48e65c9f34e137d0" providerId="LiveId" clId="{FBC729C0-135B-3F42-B923-E42C7BDE4675}" dt="2024-06-16T08:44:27.394" v="17" actId="2711"/>
          <ac:picMkLst>
            <pc:docMk/>
            <pc:sldMk cId="3676001664" sldId="441"/>
            <ac:picMk id="11" creationId="{E9F02244-0F28-48FC-BE09-347456BF9881}"/>
          </ac:picMkLst>
        </pc:pic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24" creationId="{E9207B5B-0083-4835-9C20-9D7C37A71B97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25" creationId="{9FFA2A92-3395-4C83-A449-226BA00FF1AD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27" creationId="{D48E206D-E051-470C-8C0C-44C88DCB6219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28" creationId="{DC1744E1-9C89-4CC6-88F5-78ABF047B43E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30" creationId="{C1A292B8-C897-42F4-A35A-BE5C82A578B3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31" creationId="{E17B9E54-FE53-4DAD-AAA8-195D6A599EF7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33" creationId="{B5D4C705-5EB9-44C8-9F29-20A22BF5B67C}"/>
          </ac:cxnSpMkLst>
        </pc:cxnChg>
        <pc:cxnChg chg="mod">
          <ac:chgData name="Kulinich Bohdan" userId="48e65c9f34e137d0" providerId="LiveId" clId="{FBC729C0-135B-3F42-B923-E42C7BDE4675}" dt="2024-06-16T08:44:27.394" v="17" actId="2711"/>
          <ac:cxnSpMkLst>
            <pc:docMk/>
            <pc:sldMk cId="3676001664" sldId="441"/>
            <ac:cxnSpMk id="34" creationId="{1233F73B-0785-48B8-85F3-8044D1A72F03}"/>
          </ac:cxnSpMkLst>
        </pc:cxnChg>
      </pc:sldChg>
      <pc:sldChg chg="modSp">
        <pc:chgData name="Kulinich Bohdan" userId="48e65c9f34e137d0" providerId="LiveId" clId="{FBC729C0-135B-3F42-B923-E42C7BDE4675}" dt="2024-06-16T08:44:47.997" v="20" actId="2711"/>
        <pc:sldMkLst>
          <pc:docMk/>
          <pc:sldMk cId="2071804829" sldId="456"/>
        </pc:sldMkLst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19" creationId="{A2386FD6-6847-416F-B0A1-95C3786E489B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20" creationId="{1C1DED22-E488-46CE-B29E-8F12494C127C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21" creationId="{9F2F45AA-3CDB-4CC2-8ADB-B9C481BB79EE}"/>
          </ac:spMkLst>
        </pc:spChg>
        <pc:spChg chg="mod">
          <ac:chgData name="Kulinich Bohdan" userId="48e65c9f34e137d0" providerId="LiveId" clId="{FBC729C0-135B-3F42-B923-E42C7BDE4675}" dt="2024-06-16T08:44:47.997" v="20" actId="2711"/>
          <ac:spMkLst>
            <pc:docMk/>
            <pc:sldMk cId="2071804829" sldId="456"/>
            <ac:spMk id="51" creationId="{86BC9140-E395-435D-A852-213A1317C46C}"/>
          </ac:spMkLst>
        </pc:spChg>
        <pc:picChg chg="mod">
          <ac:chgData name="Kulinich Bohdan" userId="48e65c9f34e137d0" providerId="LiveId" clId="{FBC729C0-135B-3F42-B923-E42C7BDE4675}" dt="2024-06-16T08:44:47.997" v="20" actId="2711"/>
          <ac:picMkLst>
            <pc:docMk/>
            <pc:sldMk cId="2071804829" sldId="456"/>
            <ac:picMk id="11" creationId="{E9F02244-0F28-48FC-BE09-347456BF9881}"/>
          </ac:picMkLst>
        </pc:picChg>
        <pc:picChg chg="mod">
          <ac:chgData name="Kulinich Bohdan" userId="48e65c9f34e137d0" providerId="LiveId" clId="{FBC729C0-135B-3F42-B923-E42C7BDE4675}" dt="2024-06-16T08:44:47.997" v="20" actId="2711"/>
          <ac:picMkLst>
            <pc:docMk/>
            <pc:sldMk cId="2071804829" sldId="456"/>
            <ac:picMk id="18" creationId="{E2C9927A-2A14-4C68-8987-7CD9835DD479}"/>
          </ac:picMkLst>
        </pc:picChg>
      </pc:sldChg>
      <pc:sldChg chg="modSp">
        <pc:chgData name="Kulinich Bohdan" userId="48e65c9f34e137d0" providerId="LiveId" clId="{FBC729C0-135B-3F42-B923-E42C7BDE4675}" dt="2024-06-16T08:45:04.525" v="22" actId="2711"/>
        <pc:sldMkLst>
          <pc:docMk/>
          <pc:sldMk cId="1108550450" sldId="459"/>
        </pc:sldMkLst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5:04.525" v="22" actId="2711"/>
          <ac:spMkLst>
            <pc:docMk/>
            <pc:sldMk cId="1108550450" sldId="459"/>
            <ac:spMk id="57" creationId="{00000000-0000-0000-0000-000000000000}"/>
          </ac:spMkLst>
        </pc:spChg>
      </pc:sldChg>
      <pc:sldChg chg="modSp">
        <pc:chgData name="Kulinich Bohdan" userId="48e65c9f34e137d0" providerId="LiveId" clId="{FBC729C0-135B-3F42-B923-E42C7BDE4675}" dt="2024-06-16T08:43:06.976" v="7" actId="2711"/>
        <pc:sldMkLst>
          <pc:docMk/>
          <pc:sldMk cId="55744885" sldId="463"/>
        </pc:sldMkLst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7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9" creationId="{3D667AF2-FC42-444D-8714-699A2FDB6E9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10" creationId="{68877792-CCFF-4E7B-A3C3-028FD3CBCE68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35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5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06.976" v="7" actId="2711"/>
          <ac:spMkLst>
            <pc:docMk/>
            <pc:sldMk cId="55744885" sldId="463"/>
            <ac:spMk id="57" creationId="{00000000-0000-0000-0000-000000000000}"/>
          </ac:spMkLst>
        </pc:spChg>
      </pc:sldChg>
      <pc:sldChg chg="modSp">
        <pc:chgData name="Kulinich Bohdan" userId="48e65c9f34e137d0" providerId="LiveId" clId="{FBC729C0-135B-3F42-B923-E42C7BDE4675}" dt="2024-06-16T08:44:13.177" v="15" actId="2711"/>
        <pc:sldMkLst>
          <pc:docMk/>
          <pc:sldMk cId="3441625784" sldId="467"/>
        </pc:sldMkLst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6" creationId="{3B9DB809-F818-4524-AA9B-E797D4163719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38" creationId="{D744DA7E-8CA8-423F-9B51-6F5ADD4B6D54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39" creationId="{6996213C-9389-471D-B68C-AA96EDE7ACA5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62" creationId="{EAEE8DF5-F614-4E75-8122-0EC68EE86F8E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86" creationId="{211AD89E-90D8-4306-A70B-E37BD1FF5B46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87" creationId="{9ACE3024-A5E7-4B09-A927-1B790A42F5E1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88" creationId="{4327FAB9-28D6-4319-BC74-67B47438C921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89" creationId="{4376CA6D-C0A4-46FF-A806-4DCEE7F2116F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90" creationId="{78AB5F3E-2DF9-47FB-9781-8C47E804F334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91" creationId="{2E73B5B1-6D9E-404F-81AD-50E261A0A7FB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93" creationId="{8EA33E64-0C03-4C24-89B3-7106B3CCFA93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97" creationId="{1DCE4AAD-4F57-4442-9080-EC74559A20AE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99" creationId="{1EEBD048-D78E-40DC-A301-EAA583A8D929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0" creationId="{F292136B-ABFC-438F-9981-91E72A0B55A8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2" creationId="{CDA238D8-441A-4467-B088-02DFE5E42F13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4" creationId="{6BB22841-37A3-4AE3-86AD-866BA7F31593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5" creationId="{FC24CB79-CDCC-43DC-A433-CA26343F2025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6" creationId="{C8606127-B978-4053-A189-8CC30C0E612A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7" creationId="{B46CF269-E746-4E64-BCFD-055C8A400CDC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8" creationId="{62232B44-2D8C-4224-AF7B-0CC7D369AADF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09" creationId="{5128C939-2ED8-4A81-96EF-19B186AE42AA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10" creationId="{5A9369CF-B065-4ED2-B038-81807D892BB7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11" creationId="{A44F3CFF-1564-4938-AC0C-261552CC76D7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13" creationId="{954A8108-50DE-4F6A-A3C8-971F33854CD5}"/>
          </ac:spMkLst>
        </pc:spChg>
        <pc:spChg chg="mod">
          <ac:chgData name="Kulinich Bohdan" userId="48e65c9f34e137d0" providerId="LiveId" clId="{FBC729C0-135B-3F42-B923-E42C7BDE4675}" dt="2024-06-16T08:44:13.177" v="15" actId="2711"/>
          <ac:spMkLst>
            <pc:docMk/>
            <pc:sldMk cId="3441625784" sldId="467"/>
            <ac:spMk id="114" creationId="{D4BC395C-F9BE-40E9-8326-429F5915082D}"/>
          </ac:spMkLst>
        </pc:spChg>
        <pc:grpChg chg="mod">
          <ac:chgData name="Kulinich Bohdan" userId="48e65c9f34e137d0" providerId="LiveId" clId="{FBC729C0-135B-3F42-B923-E42C7BDE4675}" dt="2024-06-16T08:44:13.177" v="15" actId="2711"/>
          <ac:grpSpMkLst>
            <pc:docMk/>
            <pc:sldMk cId="3441625784" sldId="467"/>
            <ac:grpSpMk id="9" creationId="{71321506-1A77-43DC-BABE-5D9C83A03D5C}"/>
          </ac:grpSpMkLst>
        </pc:grpChg>
        <pc:grpChg chg="mod">
          <ac:chgData name="Kulinich Bohdan" userId="48e65c9f34e137d0" providerId="LiveId" clId="{FBC729C0-135B-3F42-B923-E42C7BDE4675}" dt="2024-06-16T08:44:13.177" v="15" actId="2711"/>
          <ac:grpSpMkLst>
            <pc:docMk/>
            <pc:sldMk cId="3441625784" sldId="467"/>
            <ac:grpSpMk id="74" creationId="{767EA26D-1688-4404-865F-5949ECC24532}"/>
          </ac:grpSpMkLst>
        </pc:grpChg>
        <pc:grpChg chg="mod">
          <ac:chgData name="Kulinich Bohdan" userId="48e65c9f34e137d0" providerId="LiveId" clId="{FBC729C0-135B-3F42-B923-E42C7BDE4675}" dt="2024-06-16T08:44:13.177" v="15" actId="2711"/>
          <ac:grpSpMkLst>
            <pc:docMk/>
            <pc:sldMk cId="3441625784" sldId="467"/>
            <ac:grpSpMk id="81" creationId="{982D7886-06B4-420D-A81F-BDF5324E3498}"/>
          </ac:grpSpMkLst>
        </pc:grp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35" creationId="{C02D419F-C9B1-4D78-AF52-26CB18E7B52D}"/>
          </ac:cxnSpMkLst>
        </pc:cxn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85" creationId="{CA5F5018-CDB8-4892-957A-570E0725FD0B}"/>
          </ac:cxnSpMkLst>
        </pc:cxn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92" creationId="{B9E1AF3C-5067-4BB0-8A30-47949F792339}"/>
          </ac:cxnSpMkLst>
        </pc:cxn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95" creationId="{2DE2B4ED-7285-463B-A98B-5712ABED6C81}"/>
          </ac:cxnSpMkLst>
        </pc:cxn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98" creationId="{78F7A2C8-2687-4BD4-AADD-FFB2E72087FD}"/>
          </ac:cxnSpMkLst>
        </pc:cxnChg>
        <pc:cxnChg chg="mod">
          <ac:chgData name="Kulinich Bohdan" userId="48e65c9f34e137d0" providerId="LiveId" clId="{FBC729C0-135B-3F42-B923-E42C7BDE4675}" dt="2024-06-16T08:44:13.177" v="15" actId="2711"/>
          <ac:cxnSpMkLst>
            <pc:docMk/>
            <pc:sldMk cId="3441625784" sldId="467"/>
            <ac:cxnSpMk id="101" creationId="{27DE145A-514E-4D8E-A96F-24F9122E8E1D}"/>
          </ac:cxnSpMkLst>
        </pc:cxnChg>
      </pc:sldChg>
      <pc:sldChg chg="modSp">
        <pc:chgData name="Kulinich Bohdan" userId="48e65c9f34e137d0" providerId="LiveId" clId="{FBC729C0-135B-3F42-B923-E42C7BDE4675}" dt="2024-06-16T08:44:19.804" v="16" actId="2711"/>
        <pc:sldMkLst>
          <pc:docMk/>
          <pc:sldMk cId="1719433933" sldId="470"/>
        </pc:sldMkLst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2" creationId="{48E5857C-D42C-43BF-9153-FD94571D8116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25" creationId="{0E3BC8B8-FBE3-4A3B-87AE-BCE953AC1814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31" creationId="{15FDAE45-0451-4BAB-9A24-4B94E8BC846F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33" creationId="{542C5DC4-442F-479D-8051-53F4422614C8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35" creationId="{19C4354E-48F5-402C-8EE9-0B4710A50EC4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38" creationId="{C70FAB36-ECC8-4031-8476-708F4D98BEB6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4" creationId="{48D91F6C-7A49-4F04-872B-13336E3C9C5F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5" creationId="{CA02C4E2-3762-464E-955F-52BF5D5F3D9F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6" creationId="{5630C3B2-1399-434D-8011-ECA135556A8D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7" creationId="{F13EB83B-BDB3-4B86-93FA-BB22A38975D4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8" creationId="{1E03C3F4-691F-48C9-9D9E-7B5773B1C5C4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49" creationId="{1AE910F8-C3B9-4421-905C-5B4D1A935B98}"/>
          </ac:spMkLst>
        </pc:spChg>
        <pc:spChg chg="mod">
          <ac:chgData name="Kulinich Bohdan" userId="48e65c9f34e137d0" providerId="LiveId" clId="{FBC729C0-135B-3F42-B923-E42C7BDE4675}" dt="2024-06-16T08:44:19.804" v="16" actId="2711"/>
          <ac:spMkLst>
            <pc:docMk/>
            <pc:sldMk cId="1719433933" sldId="470"/>
            <ac:spMk id="51" creationId="{86BC9140-E395-435D-A852-213A1317C46C}"/>
          </ac:spMkLst>
        </pc:spChg>
        <pc:picChg chg="mod">
          <ac:chgData name="Kulinich Bohdan" userId="48e65c9f34e137d0" providerId="LiveId" clId="{FBC729C0-135B-3F42-B923-E42C7BDE4675}" dt="2024-06-16T08:44:19.804" v="16" actId="2711"/>
          <ac:picMkLst>
            <pc:docMk/>
            <pc:sldMk cId="1719433933" sldId="470"/>
            <ac:picMk id="11" creationId="{E9F02244-0F28-48FC-BE09-347456BF9881}"/>
          </ac:picMkLst>
        </pc:picChg>
        <pc:cxnChg chg="mod">
          <ac:chgData name="Kulinich Bohdan" userId="48e65c9f34e137d0" providerId="LiveId" clId="{FBC729C0-135B-3F42-B923-E42C7BDE4675}" dt="2024-06-16T08:44:19.804" v="16" actId="2711"/>
          <ac:cxnSpMkLst>
            <pc:docMk/>
            <pc:sldMk cId="1719433933" sldId="470"/>
            <ac:cxnSpMk id="30" creationId="{1F7D0D00-175E-44EB-980D-945EF7FB6F20}"/>
          </ac:cxnSpMkLst>
        </pc:cxnChg>
        <pc:cxnChg chg="mod">
          <ac:chgData name="Kulinich Bohdan" userId="48e65c9f34e137d0" providerId="LiveId" clId="{FBC729C0-135B-3F42-B923-E42C7BDE4675}" dt="2024-06-16T08:44:19.804" v="16" actId="2711"/>
          <ac:cxnSpMkLst>
            <pc:docMk/>
            <pc:sldMk cId="1719433933" sldId="470"/>
            <ac:cxnSpMk id="32" creationId="{EED5A1D9-44D2-4669-B7DA-7140261ECAF0}"/>
          </ac:cxnSpMkLst>
        </pc:cxnChg>
      </pc:sldChg>
      <pc:sldChg chg="modSp">
        <pc:chgData name="Kulinich Bohdan" userId="48e65c9f34e137d0" providerId="LiveId" clId="{FBC729C0-135B-3F42-B923-E42C7BDE4675}" dt="2024-06-16T08:43:20.547" v="9" actId="2711"/>
        <pc:sldMkLst>
          <pc:docMk/>
          <pc:sldMk cId="1734052361" sldId="473"/>
        </pc:sldMkLst>
        <pc:spChg chg="mod">
          <ac:chgData name="Kulinich Bohdan" userId="48e65c9f34e137d0" providerId="LiveId" clId="{FBC729C0-135B-3F42-B923-E42C7BDE4675}" dt="2024-06-16T08:43:20.547" v="9" actId="2711"/>
          <ac:spMkLst>
            <pc:docMk/>
            <pc:sldMk cId="1734052361" sldId="473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20.547" v="9" actId="2711"/>
          <ac:spMkLst>
            <pc:docMk/>
            <pc:sldMk cId="1734052361" sldId="473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20.547" v="9" actId="2711"/>
          <ac:spMkLst>
            <pc:docMk/>
            <pc:sldMk cId="1734052361" sldId="473"/>
            <ac:spMk id="12" creationId="{3581BAFC-BF41-4004-8339-FCE8BC4946E3}"/>
          </ac:spMkLst>
        </pc:spChg>
        <pc:spChg chg="mod">
          <ac:chgData name="Kulinich Bohdan" userId="48e65c9f34e137d0" providerId="LiveId" clId="{FBC729C0-135B-3F42-B923-E42C7BDE4675}" dt="2024-06-16T08:43:20.547" v="9" actId="2711"/>
          <ac:spMkLst>
            <pc:docMk/>
            <pc:sldMk cId="1734052361" sldId="473"/>
            <ac:spMk id="14" creationId="{785A1F6F-FF33-4799-83F8-BB635FFB9CDE}"/>
          </ac:spMkLst>
        </pc:sp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9" creationId="{CE7E20C7-A9CA-41A3-8C34-C1A38C03A477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11" creationId="{CA53EA07-1D01-495E-9C85-D52C21DEB989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13" creationId="{42B3F365-B845-427D-8E60-9AAE4BD853C0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25" creationId="{62A8A8CF-FF7F-4838-8DF5-E2E51974B06E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27" creationId="{6AE0B1C6-E772-41CB-AF65-444B203DF15F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43" creationId="{54276443-26C5-4899-9345-DF8ACE508E19}"/>
          </ac:picMkLst>
        </pc:picChg>
        <pc:picChg chg="mod">
          <ac:chgData name="Kulinich Bohdan" userId="48e65c9f34e137d0" providerId="LiveId" clId="{FBC729C0-135B-3F42-B923-E42C7BDE4675}" dt="2024-06-16T08:43:20.547" v="9" actId="2711"/>
          <ac:picMkLst>
            <pc:docMk/>
            <pc:sldMk cId="1734052361" sldId="473"/>
            <ac:picMk id="44" creationId="{38325FAF-3020-429D-86B8-323FF6C713B1}"/>
          </ac:picMkLst>
        </pc:picChg>
        <pc:cxnChg chg="mod">
          <ac:chgData name="Kulinich Bohdan" userId="48e65c9f34e137d0" providerId="LiveId" clId="{FBC729C0-135B-3F42-B923-E42C7BDE4675}" dt="2024-06-16T08:43:20.547" v="9" actId="2711"/>
          <ac:cxnSpMkLst>
            <pc:docMk/>
            <pc:sldMk cId="1734052361" sldId="473"/>
            <ac:cxnSpMk id="10" creationId="{ED982C85-DCB8-4328-AE21-59482D6865A5}"/>
          </ac:cxnSpMkLst>
        </pc:cxnChg>
        <pc:cxnChg chg="mod">
          <ac:chgData name="Kulinich Bohdan" userId="48e65c9f34e137d0" providerId="LiveId" clId="{FBC729C0-135B-3F42-B923-E42C7BDE4675}" dt="2024-06-16T08:43:20.547" v="9" actId="2711"/>
          <ac:cxnSpMkLst>
            <pc:docMk/>
            <pc:sldMk cId="1734052361" sldId="473"/>
            <ac:cxnSpMk id="42" creationId="{0A532191-883F-4C7D-A3F2-07033597B841}"/>
          </ac:cxnSpMkLst>
        </pc:cxnChg>
      </pc:sldChg>
      <pc:sldChg chg="modSp">
        <pc:chgData name="Kulinich Bohdan" userId="48e65c9f34e137d0" providerId="LiveId" clId="{FBC729C0-135B-3F42-B923-E42C7BDE4675}" dt="2024-06-16T08:44:34.138" v="18" actId="2711"/>
        <pc:sldMkLst>
          <pc:docMk/>
          <pc:sldMk cId="2148409488" sldId="474"/>
        </pc:sldMkLst>
        <pc:spChg chg="mod">
          <ac:chgData name="Kulinich Bohdan" userId="48e65c9f34e137d0" providerId="LiveId" clId="{FBC729C0-135B-3F42-B923-E42C7BDE4675}" dt="2024-06-16T08:44:34.138" v="18" actId="2711"/>
          <ac:spMkLst>
            <pc:docMk/>
            <pc:sldMk cId="2148409488" sldId="474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34.138" v="18" actId="2711"/>
          <ac:spMkLst>
            <pc:docMk/>
            <pc:sldMk cId="2148409488" sldId="474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34.138" v="18" actId="2711"/>
          <ac:spMkLst>
            <pc:docMk/>
            <pc:sldMk cId="2148409488" sldId="474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34.138" v="18" actId="2711"/>
          <ac:spMkLst>
            <pc:docMk/>
            <pc:sldMk cId="2148409488" sldId="474"/>
            <ac:spMk id="51" creationId="{86BC9140-E395-435D-A852-213A1317C46C}"/>
          </ac:spMkLst>
        </pc:spChg>
        <pc:picChg chg="mod">
          <ac:chgData name="Kulinich Bohdan" userId="48e65c9f34e137d0" providerId="LiveId" clId="{FBC729C0-135B-3F42-B923-E42C7BDE4675}" dt="2024-06-16T08:44:34.138" v="18" actId="2711"/>
          <ac:picMkLst>
            <pc:docMk/>
            <pc:sldMk cId="2148409488" sldId="474"/>
            <ac:picMk id="11" creationId="{E9F02244-0F28-48FC-BE09-347456BF9881}"/>
          </ac:picMkLst>
        </pc:picChg>
        <pc:picChg chg="mod">
          <ac:chgData name="Kulinich Bohdan" userId="48e65c9f34e137d0" providerId="LiveId" clId="{FBC729C0-135B-3F42-B923-E42C7BDE4675}" dt="2024-06-16T08:44:34.138" v="18" actId="2711"/>
          <ac:picMkLst>
            <pc:docMk/>
            <pc:sldMk cId="2148409488" sldId="474"/>
            <ac:picMk id="40" creationId="{248AC9B2-65A9-42C3-AF8B-90FAF936D6A5}"/>
          </ac:picMkLst>
        </pc:picChg>
      </pc:sldChg>
      <pc:sldChg chg="modSp">
        <pc:chgData name="Kulinich Bohdan" userId="48e65c9f34e137d0" providerId="LiveId" clId="{FBC729C0-135B-3F42-B923-E42C7BDE4675}" dt="2024-06-16T08:44:57.473" v="21" actId="2711"/>
        <pc:sldMkLst>
          <pc:docMk/>
          <pc:sldMk cId="4264467120" sldId="475"/>
        </pc:sldMkLst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51" creationId="{86BC9140-E395-435D-A852-213A1317C46C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2" creationId="{4D401BD3-200A-4449-8B63-B784323B7EBA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3" creationId="{8EA0E051-2BEB-429A-87DC-EDF5C78ADDC2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4" creationId="{FAA59407-960B-4B27-9A5A-9A8824A4D1A9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5" creationId="{57A2D4EE-88C1-4F2C-A2F0-FEA1C7750675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6" creationId="{7B02A70A-71E9-497F-92A6-0D21CC168205}"/>
          </ac:spMkLst>
        </pc:spChg>
        <pc:spChg chg="mod">
          <ac:chgData name="Kulinich Bohdan" userId="48e65c9f34e137d0" providerId="LiveId" clId="{FBC729C0-135B-3F42-B923-E42C7BDE4675}" dt="2024-06-16T08:44:57.473" v="21" actId="2711"/>
          <ac:spMkLst>
            <pc:docMk/>
            <pc:sldMk cId="4264467120" sldId="475"/>
            <ac:spMk id="67" creationId="{867D80A2-C7BA-495E-AEB4-EE03574C5D3E}"/>
          </ac:spMkLst>
        </pc:spChg>
        <pc:picChg chg="mod">
          <ac:chgData name="Kulinich Bohdan" userId="48e65c9f34e137d0" providerId="LiveId" clId="{FBC729C0-135B-3F42-B923-E42C7BDE4675}" dt="2024-06-16T08:44:57.473" v="21" actId="2711"/>
          <ac:picMkLst>
            <pc:docMk/>
            <pc:sldMk cId="4264467120" sldId="475"/>
            <ac:picMk id="11" creationId="{E9F02244-0F28-48FC-BE09-347456BF9881}"/>
          </ac:picMkLst>
        </pc:picChg>
        <pc:cxnChg chg="mod">
          <ac:chgData name="Kulinich Bohdan" userId="48e65c9f34e137d0" providerId="LiveId" clId="{FBC729C0-135B-3F42-B923-E42C7BDE4675}" dt="2024-06-16T08:44:57.473" v="21" actId="2711"/>
          <ac:cxnSpMkLst>
            <pc:docMk/>
            <pc:sldMk cId="4264467120" sldId="475"/>
            <ac:cxnSpMk id="57" creationId="{D73510E5-5716-465E-BDBE-45562A3A122F}"/>
          </ac:cxnSpMkLst>
        </pc:cxnChg>
        <pc:cxnChg chg="mod">
          <ac:chgData name="Kulinich Bohdan" userId="48e65c9f34e137d0" providerId="LiveId" clId="{FBC729C0-135B-3F42-B923-E42C7BDE4675}" dt="2024-06-16T08:44:57.473" v="21" actId="2711"/>
          <ac:cxnSpMkLst>
            <pc:docMk/>
            <pc:sldMk cId="4264467120" sldId="475"/>
            <ac:cxnSpMk id="58" creationId="{484DAC07-D0A2-4503-B0D4-22DDE04EF622}"/>
          </ac:cxnSpMkLst>
        </pc:cxnChg>
        <pc:cxnChg chg="mod">
          <ac:chgData name="Kulinich Bohdan" userId="48e65c9f34e137d0" providerId="LiveId" clId="{FBC729C0-135B-3F42-B923-E42C7BDE4675}" dt="2024-06-16T08:44:57.473" v="21" actId="2711"/>
          <ac:cxnSpMkLst>
            <pc:docMk/>
            <pc:sldMk cId="4264467120" sldId="475"/>
            <ac:cxnSpMk id="59" creationId="{798916D0-0721-4EA5-9993-7697E8771CF2}"/>
          </ac:cxnSpMkLst>
        </pc:cxnChg>
        <pc:cxnChg chg="mod">
          <ac:chgData name="Kulinich Bohdan" userId="48e65c9f34e137d0" providerId="LiveId" clId="{FBC729C0-135B-3F42-B923-E42C7BDE4675}" dt="2024-06-16T08:44:57.473" v="21" actId="2711"/>
          <ac:cxnSpMkLst>
            <pc:docMk/>
            <pc:sldMk cId="4264467120" sldId="475"/>
            <ac:cxnSpMk id="60" creationId="{E5316799-827D-4FA2-8448-BE0BBBEADBB1}"/>
          </ac:cxnSpMkLst>
        </pc:cxnChg>
      </pc:sldChg>
      <pc:sldChg chg="modSp">
        <pc:chgData name="Kulinich Bohdan" userId="48e65c9f34e137d0" providerId="LiveId" clId="{FBC729C0-135B-3F42-B923-E42C7BDE4675}" dt="2024-06-16T08:43:27.669" v="10" actId="2711"/>
        <pc:sldMkLst>
          <pc:docMk/>
          <pc:sldMk cId="1274182746" sldId="477"/>
        </pc:sldMkLst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16" creationId="{C71D3CF1-306A-4BC4-A225-A2EE0FE8B5E5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17" creationId="{C21D1700-8523-4647-B4EE-C43C9847C512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18" creationId="{632A3364-7352-4EB3-99EF-12248A3385CE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21" creationId="{23035699-2081-4621-824E-778FDAE8D783}"/>
          </ac:spMkLst>
        </pc:spChg>
        <pc:spChg chg="mod">
          <ac:chgData name="Kulinich Bohdan" userId="48e65c9f34e137d0" providerId="LiveId" clId="{FBC729C0-135B-3F42-B923-E42C7BDE4675}" dt="2024-06-16T08:43:27.669" v="10" actId="2711"/>
          <ac:spMkLst>
            <pc:docMk/>
            <pc:sldMk cId="1274182746" sldId="477"/>
            <ac:spMk id="30" creationId="{0FA067A4-77CD-435A-9C13-5FED958293CA}"/>
          </ac:spMkLst>
        </pc:sp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13" creationId="{DDE83F90-98B8-4529-A0A9-E58BE4ECB2AB}"/>
          </ac:picMkLst>
        </pc:pic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14" creationId="{3F19AFE9-5C02-49E8-B6E6-E2B5EE46BD54}"/>
          </ac:picMkLst>
        </pc:pic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20" creationId="{42EDE1B3-32E7-467E-A3FD-E1AE0E36BD04}"/>
          </ac:picMkLst>
        </pc:pic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24" creationId="{30A81E47-DB5F-4FE7-9B5B-7D1BFF2EDEAB}"/>
          </ac:picMkLst>
        </pc:pic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28" creationId="{72B14F0D-C156-4E05-A7CB-C56D427C7E7A}"/>
          </ac:picMkLst>
        </pc:picChg>
        <pc:picChg chg="mod">
          <ac:chgData name="Kulinich Bohdan" userId="48e65c9f34e137d0" providerId="LiveId" clId="{FBC729C0-135B-3F42-B923-E42C7BDE4675}" dt="2024-06-16T08:43:27.669" v="10" actId="2711"/>
          <ac:picMkLst>
            <pc:docMk/>
            <pc:sldMk cId="1274182746" sldId="477"/>
            <ac:picMk id="29" creationId="{A07E1EF2-D338-45EF-B0A4-D1A080740B6D}"/>
          </ac:picMkLst>
        </pc:picChg>
        <pc:cxnChg chg="mod">
          <ac:chgData name="Kulinich Bohdan" userId="48e65c9f34e137d0" providerId="LiveId" clId="{FBC729C0-135B-3F42-B923-E42C7BDE4675}" dt="2024-06-16T08:43:27.669" v="10" actId="2711"/>
          <ac:cxnSpMkLst>
            <pc:docMk/>
            <pc:sldMk cId="1274182746" sldId="477"/>
            <ac:cxnSpMk id="12" creationId="{276BAD19-33E6-43C3-9961-2A57096D3030}"/>
          </ac:cxnSpMkLst>
        </pc:cxnChg>
        <pc:cxnChg chg="mod">
          <ac:chgData name="Kulinich Bohdan" userId="48e65c9f34e137d0" providerId="LiveId" clId="{FBC729C0-135B-3F42-B923-E42C7BDE4675}" dt="2024-06-16T08:43:27.669" v="10" actId="2711"/>
          <ac:cxnSpMkLst>
            <pc:docMk/>
            <pc:sldMk cId="1274182746" sldId="477"/>
            <ac:cxnSpMk id="26" creationId="{D79DD66B-07F6-40EA-9E4B-3A92FF25C97E}"/>
          </ac:cxnSpMkLst>
        </pc:cxnChg>
      </pc:sldChg>
      <pc:sldChg chg="modSp mod">
        <pc:chgData name="Kulinich Bohdan" userId="48e65c9f34e137d0" providerId="LiveId" clId="{FBC729C0-135B-3F42-B923-E42C7BDE4675}" dt="2024-06-16T08:43:34.510" v="11" actId="2711"/>
        <pc:sldMkLst>
          <pc:docMk/>
          <pc:sldMk cId="625335808" sldId="479"/>
        </pc:sldMkLst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16" creationId="{C71D3CF1-306A-4BC4-A225-A2EE0FE8B5E5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17" creationId="{C21D1700-8523-4647-B4EE-C43C9847C512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18" creationId="{632A3364-7352-4EB3-99EF-12248A3385CE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23" creationId="{8316776C-9376-4548-B7EA-572C7EDC5DAC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25" creationId="{6C3A878F-9B69-492E-9EBD-D9A2DD1FC74C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30" creationId="{6DB2EE76-F830-4918-86B8-72C7275CDABC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33" creationId="{6599A926-388E-46D0-B6E7-499F5C97926A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34" creationId="{154EA645-DC68-4D4D-9B96-26EF036E04A5}"/>
          </ac:spMkLst>
        </pc:spChg>
        <pc:spChg chg="mod">
          <ac:chgData name="Kulinich Bohdan" userId="48e65c9f34e137d0" providerId="LiveId" clId="{FBC729C0-135B-3F42-B923-E42C7BDE4675}" dt="2024-06-16T08:43:34.510" v="11" actId="2711"/>
          <ac:spMkLst>
            <pc:docMk/>
            <pc:sldMk cId="625335808" sldId="479"/>
            <ac:spMk id="36" creationId="{19491CC6-5F81-4A14-93E0-BB7F2912E540}"/>
          </ac:spMkLst>
        </pc:spChg>
      </pc:sldChg>
      <pc:sldChg chg="modSp">
        <pc:chgData name="Kulinich Bohdan" userId="48e65c9f34e137d0" providerId="LiveId" clId="{FBC729C0-135B-3F42-B923-E42C7BDE4675}" dt="2024-06-16T08:43:42.194" v="12" actId="2711"/>
        <pc:sldMkLst>
          <pc:docMk/>
          <pc:sldMk cId="3599250797" sldId="480"/>
        </pc:sldMkLst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5" creationId="{C77321B1-516D-415B-9AF5-6AE5B0A49B65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6" creationId="{2C8DE632-74D6-4960-83C9-34D0316AF100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18" creationId="{1F421D50-7957-4F41-86B0-3485949E80CD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23" creationId="{8316776C-9376-4548-B7EA-572C7EDC5DAC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25" creationId="{6C3A878F-9B69-492E-9EBD-D9A2DD1FC74C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30" creationId="{6DB2EE76-F830-4918-86B8-72C7275CDABC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33" creationId="{6599A926-388E-46D0-B6E7-499F5C97926A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34" creationId="{154EA645-DC68-4D4D-9B96-26EF036E04A5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36" creationId="{19491CC6-5F81-4A14-93E0-BB7F2912E540}"/>
          </ac:spMkLst>
        </pc:spChg>
        <pc:spChg chg="mod">
          <ac:chgData name="Kulinich Bohdan" userId="48e65c9f34e137d0" providerId="LiveId" clId="{FBC729C0-135B-3F42-B923-E42C7BDE4675}" dt="2024-06-16T08:43:42.194" v="12" actId="2711"/>
          <ac:spMkLst>
            <pc:docMk/>
            <pc:sldMk cId="3599250797" sldId="480"/>
            <ac:spMk id="40" creationId="{B987D797-C65A-4312-BFF6-088491A3A23B}"/>
          </ac:spMkLst>
        </pc:spChg>
        <pc:picChg chg="mod">
          <ac:chgData name="Kulinich Bohdan" userId="48e65c9f34e137d0" providerId="LiveId" clId="{FBC729C0-135B-3F42-B923-E42C7BDE4675}" dt="2024-06-16T08:43:42.194" v="12" actId="2711"/>
          <ac:picMkLst>
            <pc:docMk/>
            <pc:sldMk cId="3599250797" sldId="480"/>
            <ac:picMk id="27" creationId="{8493463C-6864-4C50-BC8C-FCA37509612A}"/>
          </ac:picMkLst>
        </pc:picChg>
        <pc:cxnChg chg="mod">
          <ac:chgData name="Kulinich Bohdan" userId="48e65c9f34e137d0" providerId="LiveId" clId="{FBC729C0-135B-3F42-B923-E42C7BDE4675}" dt="2024-06-16T08:43:42.194" v="12" actId="2711"/>
          <ac:cxnSpMkLst>
            <pc:docMk/>
            <pc:sldMk cId="3599250797" sldId="480"/>
            <ac:cxnSpMk id="32" creationId="{540A7D47-56D6-4CD5-AB54-ACD9728EEEBF}"/>
          </ac:cxnSpMkLst>
        </pc:cxnChg>
        <pc:cxnChg chg="mod">
          <ac:chgData name="Kulinich Bohdan" userId="48e65c9f34e137d0" providerId="LiveId" clId="{FBC729C0-135B-3F42-B923-E42C7BDE4675}" dt="2024-06-16T08:43:42.194" v="12" actId="2711"/>
          <ac:cxnSpMkLst>
            <pc:docMk/>
            <pc:sldMk cId="3599250797" sldId="480"/>
            <ac:cxnSpMk id="35" creationId="{3C404BB5-F141-4712-877B-814CDBF5EDE2}"/>
          </ac:cxnSpMkLst>
        </pc:cxnChg>
        <pc:cxnChg chg="mod">
          <ac:chgData name="Kulinich Bohdan" userId="48e65c9f34e137d0" providerId="LiveId" clId="{FBC729C0-135B-3F42-B923-E42C7BDE4675}" dt="2024-06-16T08:43:42.194" v="12" actId="2711"/>
          <ac:cxnSpMkLst>
            <pc:docMk/>
            <pc:sldMk cId="3599250797" sldId="480"/>
            <ac:cxnSpMk id="39" creationId="{9B20D215-45CE-474E-B8C4-8CBA0320D030}"/>
          </ac:cxnSpMkLst>
        </pc:cxnChg>
      </pc:sldChg>
      <pc:sldChg chg="modSp">
        <pc:chgData name="Kulinich Bohdan" userId="48e65c9f34e137d0" providerId="LiveId" clId="{FBC729C0-135B-3F42-B923-E42C7BDE4675}" dt="2024-06-16T08:43:51.276" v="13" actId="2711"/>
        <pc:sldMkLst>
          <pc:docMk/>
          <pc:sldMk cId="863481125" sldId="482"/>
        </pc:sldMkLst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5" creationId="{C77321B1-516D-415B-9AF5-6AE5B0A49B65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6" creationId="{2C8DE632-74D6-4960-83C9-34D0316AF100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25" creationId="{2502BD0E-A135-44A0-A8D9-D0E0051E09A1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28" creationId="{8FAEDD40-D814-48F7-8F06-0358194B1DF0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33" creationId="{6599A926-388E-46D0-B6E7-499F5C97926A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34" creationId="{154EA645-DC68-4D4D-9B96-26EF036E04A5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36" creationId="{19491CC6-5F81-4A14-93E0-BB7F2912E540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37" creationId="{1727128A-57D6-4876-AE77-16E1C6E33BD0}"/>
          </ac:spMkLst>
        </pc:spChg>
        <pc:spChg chg="mod">
          <ac:chgData name="Kulinich Bohdan" userId="48e65c9f34e137d0" providerId="LiveId" clId="{FBC729C0-135B-3F42-B923-E42C7BDE4675}" dt="2024-06-16T08:43:51.276" v="13" actId="2711"/>
          <ac:spMkLst>
            <pc:docMk/>
            <pc:sldMk cId="863481125" sldId="482"/>
            <ac:spMk id="40" creationId="{B987D797-C65A-4312-BFF6-088491A3A23B}"/>
          </ac:spMkLst>
        </pc:spChg>
        <pc:picChg chg="mod">
          <ac:chgData name="Kulinich Bohdan" userId="48e65c9f34e137d0" providerId="LiveId" clId="{FBC729C0-135B-3F42-B923-E42C7BDE4675}" dt="2024-06-16T08:43:51.276" v="13" actId="2711"/>
          <ac:picMkLst>
            <pc:docMk/>
            <pc:sldMk cId="863481125" sldId="482"/>
            <ac:picMk id="24" creationId="{90449C6F-1B8B-4D6B-B8A7-A103A61F5B83}"/>
          </ac:picMkLst>
        </pc:picChg>
        <pc:picChg chg="mod">
          <ac:chgData name="Kulinich Bohdan" userId="48e65c9f34e137d0" providerId="LiveId" clId="{FBC729C0-135B-3F42-B923-E42C7BDE4675}" dt="2024-06-16T08:43:51.276" v="13" actId="2711"/>
          <ac:picMkLst>
            <pc:docMk/>
            <pc:sldMk cId="863481125" sldId="482"/>
            <ac:picMk id="26" creationId="{0DA7CA2F-A592-47B5-B37B-2B5E1D2DBC6A}"/>
          </ac:picMkLst>
        </pc:picChg>
        <pc:cxnChg chg="mod">
          <ac:chgData name="Kulinich Bohdan" userId="48e65c9f34e137d0" providerId="LiveId" clId="{FBC729C0-135B-3F42-B923-E42C7BDE4675}" dt="2024-06-16T08:43:51.276" v="13" actId="2711"/>
          <ac:cxnSpMkLst>
            <pc:docMk/>
            <pc:sldMk cId="863481125" sldId="482"/>
            <ac:cxnSpMk id="32" creationId="{540A7D47-56D6-4CD5-AB54-ACD9728EEEBF}"/>
          </ac:cxnSpMkLst>
        </pc:cxnChg>
        <pc:cxnChg chg="mod">
          <ac:chgData name="Kulinich Bohdan" userId="48e65c9f34e137d0" providerId="LiveId" clId="{FBC729C0-135B-3F42-B923-E42C7BDE4675}" dt="2024-06-16T08:43:51.276" v="13" actId="2711"/>
          <ac:cxnSpMkLst>
            <pc:docMk/>
            <pc:sldMk cId="863481125" sldId="482"/>
            <ac:cxnSpMk id="35" creationId="{3C404BB5-F141-4712-877B-814CDBF5EDE2}"/>
          </ac:cxnSpMkLst>
        </pc:cxnChg>
        <pc:cxnChg chg="mod">
          <ac:chgData name="Kulinich Bohdan" userId="48e65c9f34e137d0" providerId="LiveId" clId="{FBC729C0-135B-3F42-B923-E42C7BDE4675}" dt="2024-06-16T08:43:51.276" v="13" actId="2711"/>
          <ac:cxnSpMkLst>
            <pc:docMk/>
            <pc:sldMk cId="863481125" sldId="482"/>
            <ac:cxnSpMk id="39" creationId="{9B20D215-45CE-474E-B8C4-8CBA0320D030}"/>
          </ac:cxnSpMkLst>
        </pc:cxnChg>
      </pc:sldChg>
      <pc:sldChg chg="modSp">
        <pc:chgData name="Kulinich Bohdan" userId="48e65c9f34e137d0" providerId="LiveId" clId="{FBC729C0-135B-3F42-B923-E42C7BDE4675}" dt="2024-06-16T08:43:58.475" v="14" actId="2711"/>
        <pc:sldMkLst>
          <pc:docMk/>
          <pc:sldMk cId="680199180" sldId="483"/>
        </pc:sldMkLst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5" creationId="{C77321B1-516D-415B-9AF5-6AE5B0A49B65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6" creationId="{2C8DE632-74D6-4960-83C9-34D0316AF100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18" creationId="{3AE508FB-61BA-496D-992E-D1E00B9DC798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19" creationId="{A3656331-2A3D-4610-9BD9-9DE468084782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0" creationId="{494ADD7E-DF61-46B5-AF51-26A039FECE6A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1" creationId="{1D013A92-B3F3-4094-A176-6BFE7EC7FB71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2" creationId="{8A8F25D0-2265-4B7A-9EA8-288C866DDC5C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3" creationId="{3207E8A7-B0EA-4952-B92A-237089FF946E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5" creationId="{C5EC83DF-FF19-4A1C-A2D7-DE7B3A1C625F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7" creationId="{A0028967-FAE9-4AEC-95F0-156E0C3F70AB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28" creationId="{8FAEDD40-D814-48F7-8F06-0358194B1DF0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33" creationId="{6599A926-388E-46D0-B6E7-499F5C97926A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34" creationId="{154EA645-DC68-4D4D-9B96-26EF036E04A5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36" creationId="{19491CC6-5F81-4A14-93E0-BB7F2912E540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40" creationId="{B987D797-C65A-4312-BFF6-088491A3A23B}"/>
          </ac:spMkLst>
        </pc:spChg>
        <pc:spChg chg="mod">
          <ac:chgData name="Kulinich Bohdan" userId="48e65c9f34e137d0" providerId="LiveId" clId="{FBC729C0-135B-3F42-B923-E42C7BDE4675}" dt="2024-06-16T08:43:58.475" v="14" actId="2711"/>
          <ac:spMkLst>
            <pc:docMk/>
            <pc:sldMk cId="680199180" sldId="483"/>
            <ac:spMk id="41" creationId="{5DAB40ED-4FF5-416F-A827-7603D8A1AC27}"/>
          </ac:spMkLst>
        </pc:spChg>
        <pc:picChg chg="mod">
          <ac:chgData name="Kulinich Bohdan" userId="48e65c9f34e137d0" providerId="LiveId" clId="{FBC729C0-135B-3F42-B923-E42C7BDE4675}" dt="2024-06-16T08:43:58.475" v="14" actId="2711"/>
          <ac:picMkLst>
            <pc:docMk/>
            <pc:sldMk cId="680199180" sldId="483"/>
            <ac:picMk id="24" creationId="{90449C6F-1B8B-4D6B-B8A7-A103A61F5B83}"/>
          </ac:picMkLst>
        </pc:picChg>
        <pc:picChg chg="mod">
          <ac:chgData name="Kulinich Bohdan" userId="48e65c9f34e137d0" providerId="LiveId" clId="{FBC729C0-135B-3F42-B923-E42C7BDE4675}" dt="2024-06-16T08:43:58.475" v="14" actId="2711"/>
          <ac:picMkLst>
            <pc:docMk/>
            <pc:sldMk cId="680199180" sldId="483"/>
            <ac:picMk id="26" creationId="{0DA7CA2F-A592-47B5-B37B-2B5E1D2DBC6A}"/>
          </ac:picMkLst>
        </pc:picChg>
        <pc:picChg chg="mod">
          <ac:chgData name="Kulinich Bohdan" userId="48e65c9f34e137d0" providerId="LiveId" clId="{FBC729C0-135B-3F42-B923-E42C7BDE4675}" dt="2024-06-16T08:43:58.475" v="14" actId="2711"/>
          <ac:picMkLst>
            <pc:docMk/>
            <pc:sldMk cId="680199180" sldId="483"/>
            <ac:picMk id="30" creationId="{6C6F40B9-5B37-46EC-AEA5-7A9A4D0C1B31}"/>
          </ac:picMkLst>
        </pc:picChg>
        <pc:cxnChg chg="mod">
          <ac:chgData name="Kulinich Bohdan" userId="48e65c9f34e137d0" providerId="LiveId" clId="{FBC729C0-135B-3F42-B923-E42C7BDE4675}" dt="2024-06-16T08:43:58.475" v="14" actId="2711"/>
          <ac:cxnSpMkLst>
            <pc:docMk/>
            <pc:sldMk cId="680199180" sldId="483"/>
            <ac:cxnSpMk id="32" creationId="{540A7D47-56D6-4CD5-AB54-ACD9728EEEBF}"/>
          </ac:cxnSpMkLst>
        </pc:cxnChg>
        <pc:cxnChg chg="mod">
          <ac:chgData name="Kulinich Bohdan" userId="48e65c9f34e137d0" providerId="LiveId" clId="{FBC729C0-135B-3F42-B923-E42C7BDE4675}" dt="2024-06-16T08:43:58.475" v="14" actId="2711"/>
          <ac:cxnSpMkLst>
            <pc:docMk/>
            <pc:sldMk cId="680199180" sldId="483"/>
            <ac:cxnSpMk id="35" creationId="{3C404BB5-F141-4712-877B-814CDBF5EDE2}"/>
          </ac:cxnSpMkLst>
        </pc:cxnChg>
        <pc:cxnChg chg="mod">
          <ac:chgData name="Kulinich Bohdan" userId="48e65c9f34e137d0" providerId="LiveId" clId="{FBC729C0-135B-3F42-B923-E42C7BDE4675}" dt="2024-06-16T08:43:58.475" v="14" actId="2711"/>
          <ac:cxnSpMkLst>
            <pc:docMk/>
            <pc:sldMk cId="680199180" sldId="483"/>
            <ac:cxnSpMk id="39" creationId="{9B20D215-45CE-474E-B8C4-8CBA0320D030}"/>
          </ac:cxnSpMkLst>
        </pc:cxnChg>
      </pc:sldChg>
      <pc:sldChg chg="modSp">
        <pc:chgData name="Kulinich Bohdan" userId="48e65c9f34e137d0" providerId="LiveId" clId="{FBC729C0-135B-3F42-B923-E42C7BDE4675}" dt="2024-06-16T08:44:40.898" v="19" actId="2711"/>
        <pc:sldMkLst>
          <pc:docMk/>
          <pc:sldMk cId="1379281724" sldId="484"/>
        </pc:sldMkLst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3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4" creationId="{00000000-0000-0000-0000-000000000000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6" creationId="{4CD1B612-D16C-4F70-8335-78480BFE8EC8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7" creationId="{3215EA59-FB35-4537-9405-8DE609D9B226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14" creationId="{0AD536B5-F94B-45D2-967B-8F0CA7D04CE2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15" creationId="{56E8A249-6172-4385-93E8-1A6F182148BD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20" creationId="{9520B7D8-519C-49EA-AECC-D5DC4ABF77B5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26" creationId="{2B32D357-84B3-4514-B1F4-E0C5DF3F78EB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27" creationId="{A0715D06-F085-4253-BEF1-760BFCD4F6BB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28" creationId="{18E50F6D-F3E0-4423-BBBA-DCF8F2984CBE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29" creationId="{39B2501F-4FD5-4825-8AD1-94FB15B0B6C1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36" creationId="{374C4035-272D-4E6E-B91D-D76982732ED1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37" creationId="{66374D87-D37B-4CD1-8674-598751B83B18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38" creationId="{4AFF3754-E7A3-43B1-BDDB-693A2328148C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39" creationId="{D399B5C4-748C-4B59-8652-140FFB97A467}"/>
          </ac:spMkLst>
        </pc:spChg>
        <pc:spChg chg="mod">
          <ac:chgData name="Kulinich Bohdan" userId="48e65c9f34e137d0" providerId="LiveId" clId="{FBC729C0-135B-3F42-B923-E42C7BDE4675}" dt="2024-06-16T08:44:40.898" v="19" actId="2711"/>
          <ac:spMkLst>
            <pc:docMk/>
            <pc:sldMk cId="1379281724" sldId="484"/>
            <ac:spMk id="51" creationId="{86BC9140-E395-435D-A852-213A1317C46C}"/>
          </ac:spMkLst>
        </pc:sp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8" creationId="{3240D634-18E2-4007-93BA-EA8E8093F605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9" creationId="{50F54A2F-BB77-4475-8083-4020C6249CB3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11" creationId="{E9F02244-0F28-48FC-BE09-347456BF9881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12" creationId="{82530E2A-4846-4164-9206-223E01BDE7BD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13" creationId="{1DFDC88A-B1EA-4F5F-8491-70F2B8F57F6E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21" creationId="{8989FD83-8949-408C-B662-9A3FB4A4E464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22" creationId="{DBD2CB35-C018-44D3-918F-DAFC501887A9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23" creationId="{E36EFA9C-483F-46B6-B0C6-8D0BC8C1783D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30" creationId="{63AAF6B0-0748-4E28-84F4-F806FCE04EA7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31" creationId="{4F46C0F6-2ABA-47BF-8C54-2B7F7414EDB0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34" creationId="{D9EE9F55-3A53-4A40-AE35-B2EC41A75CBC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35" creationId="{9AA2EEF9-4F45-4A1B-A81D-3C4F685237EA}"/>
          </ac:picMkLst>
        </pc:picChg>
        <pc:picChg chg="mod">
          <ac:chgData name="Kulinich Bohdan" userId="48e65c9f34e137d0" providerId="LiveId" clId="{FBC729C0-135B-3F42-B923-E42C7BDE4675}" dt="2024-06-16T08:44:40.898" v="19" actId="2711"/>
          <ac:picMkLst>
            <pc:docMk/>
            <pc:sldMk cId="1379281724" sldId="484"/>
            <ac:picMk id="40" creationId="{248AC9B2-65A9-42C3-AF8B-90FAF936D6A5}"/>
          </ac:picMkLst>
        </pc:picChg>
        <pc:cxnChg chg="mod">
          <ac:chgData name="Kulinich Bohdan" userId="48e65c9f34e137d0" providerId="LiveId" clId="{FBC729C0-135B-3F42-B923-E42C7BDE4675}" dt="2024-06-16T08:44:40.898" v="19" actId="2711"/>
          <ac:cxnSpMkLst>
            <pc:docMk/>
            <pc:sldMk cId="1379281724" sldId="484"/>
            <ac:cxnSpMk id="10" creationId="{14F7E0CE-89BF-47CD-BC2B-5B50A93A59EF}"/>
          </ac:cxnSpMkLst>
        </pc:cxnChg>
        <pc:cxnChg chg="mod">
          <ac:chgData name="Kulinich Bohdan" userId="48e65c9f34e137d0" providerId="LiveId" clId="{FBC729C0-135B-3F42-B923-E42C7BDE4675}" dt="2024-06-16T08:44:40.898" v="19" actId="2711"/>
          <ac:cxnSpMkLst>
            <pc:docMk/>
            <pc:sldMk cId="1379281724" sldId="484"/>
            <ac:cxnSpMk id="24" creationId="{0EA22DD0-FF77-45D0-8663-8532B0594863}"/>
          </ac:cxnSpMkLst>
        </pc:cxnChg>
        <pc:cxnChg chg="mod">
          <ac:chgData name="Kulinich Bohdan" userId="48e65c9f34e137d0" providerId="LiveId" clId="{FBC729C0-135B-3F42-B923-E42C7BDE4675}" dt="2024-06-16T08:44:40.898" v="19" actId="2711"/>
          <ac:cxnSpMkLst>
            <pc:docMk/>
            <pc:sldMk cId="1379281724" sldId="484"/>
            <ac:cxnSpMk id="32" creationId="{4C4CEFCD-2CEE-4BD5-94D2-6AA552C61ABF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0C190951-7106-4EC1-BCF2-E3EB44D7F82C}"/>
    <pc:docChg chg="undo custSel addSld delSld modSld sldOrd">
      <pc:chgData name="Kulinich Bohdan" userId="48e65c9f34e137d0" providerId="LiveId" clId="{0C190951-7106-4EC1-BCF2-E3EB44D7F82C}" dt="2020-08-17T02:56:04.879" v="5166" actId="20577"/>
      <pc:docMkLst>
        <pc:docMk/>
      </pc:docMkLst>
      <pc:sldChg chg="modSp mod">
        <pc:chgData name="Kulinich Bohdan" userId="48e65c9f34e137d0" providerId="LiveId" clId="{0C190951-7106-4EC1-BCF2-E3EB44D7F82C}" dt="2020-08-10T13:34:42.285" v="17" actId="1076"/>
        <pc:sldMkLst>
          <pc:docMk/>
          <pc:sldMk cId="1986055327" sldId="408"/>
        </pc:sldMkLst>
        <pc:spChg chg="mod">
          <ac:chgData name="Kulinich Bohdan" userId="48e65c9f34e137d0" providerId="LiveId" clId="{0C190951-7106-4EC1-BCF2-E3EB44D7F82C}" dt="2020-08-10T13:34:42.285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190951-7106-4EC1-BCF2-E3EB44D7F82C}" dt="2020-08-10T13:34:31.255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190951-7106-4EC1-BCF2-E3EB44D7F82C}" dt="2020-08-17T02:56:04.879" v="5166" actId="20577"/>
        <pc:sldMkLst>
          <pc:docMk/>
          <pc:sldMk cId="900640268" sldId="409"/>
        </pc:sldMkLst>
        <pc:spChg chg="mod">
          <ac:chgData name="Kulinich Bohdan" userId="48e65c9f34e137d0" providerId="LiveId" clId="{0C190951-7106-4EC1-BCF2-E3EB44D7F82C}" dt="2020-08-17T02:56:04.879" v="516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Sp modSp del mod delAnim">
        <pc:chgData name="Kulinich Bohdan" userId="48e65c9f34e137d0" providerId="LiveId" clId="{0C190951-7106-4EC1-BCF2-E3EB44D7F82C}" dt="2020-08-16T13:32:13.878" v="3537" actId="47"/>
        <pc:sldMkLst>
          <pc:docMk/>
          <pc:sldMk cId="895604242" sldId="424"/>
        </pc:sldMkLst>
        <pc:spChg chg="del">
          <ac:chgData name="Kulinich Bohdan" userId="48e65c9f34e137d0" providerId="LiveId" clId="{0C190951-7106-4EC1-BCF2-E3EB44D7F82C}" dt="2020-08-16T13:32:11.228" v="3536" actId="478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3:32:10.378" v="3535" actId="478"/>
          <ac:spMkLst>
            <pc:docMk/>
            <pc:sldMk cId="895604242" sldId="424"/>
            <ac:spMk id="45" creationId="{CA8D9310-65E2-484D-AD49-D76709641B73}"/>
          </ac:spMkLst>
        </pc:spChg>
        <pc:cxnChg chg="mod">
          <ac:chgData name="Kulinich Bohdan" userId="48e65c9f34e137d0" providerId="LiveId" clId="{0C190951-7106-4EC1-BCF2-E3EB44D7F82C}" dt="2020-08-16T08:38:34.529" v="3196" actId="208"/>
          <ac:cxnSpMkLst>
            <pc:docMk/>
            <pc:sldMk cId="895604242" sldId="424"/>
            <ac:cxnSpMk id="26" creationId="{E28FA076-D1E5-4484-9A30-C3B82BAF8B06}"/>
          </ac:cxnSpMkLst>
        </pc:cxnChg>
      </pc:sldChg>
      <pc:sldChg chg="addSp delSp modSp mod addAnim delAnim modAnim">
        <pc:chgData name="Kulinich Bohdan" userId="48e65c9f34e137d0" providerId="LiveId" clId="{0C190951-7106-4EC1-BCF2-E3EB44D7F82C}" dt="2020-08-11T17:44:46.700" v="2301"/>
        <pc:sldMkLst>
          <pc:docMk/>
          <pc:sldMk cId="3678422849" sldId="434"/>
        </pc:sldMkLst>
        <pc:spChg chg="mod">
          <ac:chgData name="Kulinich Bohdan" userId="48e65c9f34e137d0" providerId="LiveId" clId="{0C190951-7106-4EC1-BCF2-E3EB44D7F82C}" dt="2020-08-11T02:56:25.653" v="42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1T02:59:42.092" v="128" actId="1076"/>
          <ac:spMkLst>
            <pc:docMk/>
            <pc:sldMk cId="3678422849" sldId="434"/>
            <ac:spMk id="5" creationId="{2FB26E83-B30F-4F80-ACF5-A302313582D7}"/>
          </ac:spMkLst>
        </pc:spChg>
        <pc:spChg chg="mod">
          <ac:chgData name="Kulinich Bohdan" userId="48e65c9f34e137d0" providerId="LiveId" clId="{0C190951-7106-4EC1-BCF2-E3EB44D7F82C}" dt="2020-08-11T02:59:46.013" v="129" actId="1076"/>
          <ac:spMkLst>
            <pc:docMk/>
            <pc:sldMk cId="3678422849" sldId="434"/>
            <ac:spMk id="6" creationId="{21091212-7C5F-4DA6-90DB-FBDC0C1EB335}"/>
          </ac:spMkLst>
        </pc:spChg>
        <pc:spChg chg="add del mod">
          <ac:chgData name="Kulinich Bohdan" userId="48e65c9f34e137d0" providerId="LiveId" clId="{0C190951-7106-4EC1-BCF2-E3EB44D7F82C}" dt="2020-08-11T09:54:03.937" v="449" actId="478"/>
          <ac:spMkLst>
            <pc:docMk/>
            <pc:sldMk cId="3678422849" sldId="434"/>
            <ac:spMk id="11" creationId="{A65A6898-49B6-4CCE-82DF-518E4173EB8D}"/>
          </ac:spMkLst>
        </pc:spChg>
        <pc:spChg chg="mod">
          <ac:chgData name="Kulinich Bohdan" userId="48e65c9f34e137d0" providerId="LiveId" clId="{0C190951-7106-4EC1-BCF2-E3EB44D7F82C}" dt="2020-08-11T03:01:08.452" v="146" actId="16959"/>
          <ac:spMkLst>
            <pc:docMk/>
            <pc:sldMk cId="3678422849" sldId="434"/>
            <ac:spMk id="16" creationId="{F1868CC9-58B9-4C2F-8773-53141AB4278E}"/>
          </ac:spMkLst>
        </pc:spChg>
        <pc:spChg chg="del">
          <ac:chgData name="Kulinich Bohdan" userId="48e65c9f34e137d0" providerId="LiveId" clId="{0C190951-7106-4EC1-BCF2-E3EB44D7F82C}" dt="2020-08-11T02:57:56.637" v="44" actId="478"/>
          <ac:spMkLst>
            <pc:docMk/>
            <pc:sldMk cId="3678422849" sldId="434"/>
            <ac:spMk id="26" creationId="{BE8AF3B0-B3C9-4560-AD05-9AB30CD7A8DC}"/>
          </ac:spMkLst>
        </pc:spChg>
        <pc:spChg chg="del">
          <ac:chgData name="Kulinich Bohdan" userId="48e65c9f34e137d0" providerId="LiveId" clId="{0C190951-7106-4EC1-BCF2-E3EB44D7F82C}" dt="2020-08-11T02:57:55.312" v="43" actId="478"/>
          <ac:spMkLst>
            <pc:docMk/>
            <pc:sldMk cId="3678422849" sldId="434"/>
            <ac:spMk id="28" creationId="{9BB23850-0C20-4B6A-A901-BF0E2B7EC75C}"/>
          </ac:spMkLst>
        </pc:spChg>
        <pc:spChg chg="del">
          <ac:chgData name="Kulinich Bohdan" userId="48e65c9f34e137d0" providerId="LiveId" clId="{0C190951-7106-4EC1-BCF2-E3EB44D7F82C}" dt="2020-08-11T02:58:03.033" v="45" actId="478"/>
          <ac:spMkLst>
            <pc:docMk/>
            <pc:sldMk cId="3678422849" sldId="434"/>
            <ac:spMk id="35" creationId="{F97B37A4-5C4A-4A7F-BEDC-37A5B749E29B}"/>
          </ac:spMkLst>
        </pc:spChg>
        <pc:spChg chg="del">
          <ac:chgData name="Kulinich Bohdan" userId="48e65c9f34e137d0" providerId="LiveId" clId="{0C190951-7106-4EC1-BCF2-E3EB44D7F82C}" dt="2020-08-11T02:58:06.463" v="48" actId="478"/>
          <ac:spMkLst>
            <pc:docMk/>
            <pc:sldMk cId="3678422849" sldId="434"/>
            <ac:spMk id="36" creationId="{FCE6527D-96CC-48D8-B47A-5F7F82C50A4C}"/>
          </ac:spMkLst>
        </pc:spChg>
        <pc:spChg chg="del">
          <ac:chgData name="Kulinich Bohdan" userId="48e65c9f34e137d0" providerId="LiveId" clId="{0C190951-7106-4EC1-BCF2-E3EB44D7F82C}" dt="2020-08-11T02:58:04.193" v="46" actId="478"/>
          <ac:spMkLst>
            <pc:docMk/>
            <pc:sldMk cId="3678422849" sldId="434"/>
            <ac:spMk id="37" creationId="{9617B57D-B290-4249-9E5A-70E715A974B9}"/>
          </ac:spMkLst>
        </pc:spChg>
        <pc:spChg chg="del">
          <ac:chgData name="Kulinich Bohdan" userId="48e65c9f34e137d0" providerId="LiveId" clId="{0C190951-7106-4EC1-BCF2-E3EB44D7F82C}" dt="2020-08-11T02:58:05.303" v="47" actId="478"/>
          <ac:spMkLst>
            <pc:docMk/>
            <pc:sldMk cId="3678422849" sldId="434"/>
            <ac:spMk id="38" creationId="{634E55D3-8CE2-472A-91F8-B96A00282283}"/>
          </ac:spMkLst>
        </pc:spChg>
        <pc:spChg chg="add mod">
          <ac:chgData name="Kulinich Bohdan" userId="48e65c9f34e137d0" providerId="LiveId" clId="{0C190951-7106-4EC1-BCF2-E3EB44D7F82C}" dt="2020-08-11T03:07:15.141" v="205" actId="1076"/>
          <ac:spMkLst>
            <pc:docMk/>
            <pc:sldMk cId="3678422849" sldId="434"/>
            <ac:spMk id="39" creationId="{5AD393CE-97FA-411E-BC2C-8112DC32B341}"/>
          </ac:spMkLst>
        </pc:spChg>
        <pc:spChg chg="add mod">
          <ac:chgData name="Kulinich Bohdan" userId="48e65c9f34e137d0" providerId="LiveId" clId="{0C190951-7106-4EC1-BCF2-E3EB44D7F82C}" dt="2020-08-11T03:09:58.761" v="246" actId="20577"/>
          <ac:spMkLst>
            <pc:docMk/>
            <pc:sldMk cId="3678422849" sldId="434"/>
            <ac:spMk id="40" creationId="{8535DF72-0365-48C4-999C-BC9CD53AB953}"/>
          </ac:spMkLst>
        </pc:spChg>
        <pc:spChg chg="add mod">
          <ac:chgData name="Kulinich Bohdan" userId="48e65c9f34e137d0" providerId="LiveId" clId="{0C190951-7106-4EC1-BCF2-E3EB44D7F82C}" dt="2020-08-11T03:11:03.872" v="340" actId="20577"/>
          <ac:spMkLst>
            <pc:docMk/>
            <pc:sldMk cId="3678422849" sldId="434"/>
            <ac:spMk id="42" creationId="{F7CDAD66-B834-40D8-8965-1A235A9C6725}"/>
          </ac:spMkLst>
        </pc:spChg>
        <pc:spChg chg="add del mod">
          <ac:chgData name="Kulinich Bohdan" userId="48e65c9f34e137d0" providerId="LiveId" clId="{0C190951-7106-4EC1-BCF2-E3EB44D7F82C}" dt="2020-08-11T03:00:00.562" v="133" actId="478"/>
          <ac:spMkLst>
            <pc:docMk/>
            <pc:sldMk cId="3678422849" sldId="434"/>
            <ac:spMk id="90" creationId="{E6B5A067-3A0C-4B85-AAE7-D9536AB13BDB}"/>
          </ac:spMkLst>
        </pc:spChg>
        <pc:grpChg chg="add del mod">
          <ac:chgData name="Kulinich Bohdan" userId="48e65c9f34e137d0" providerId="LiveId" clId="{0C190951-7106-4EC1-BCF2-E3EB44D7F82C}" dt="2020-08-11T02:59:38.042" v="127" actId="165"/>
          <ac:grpSpMkLst>
            <pc:docMk/>
            <pc:sldMk cId="3678422849" sldId="434"/>
            <ac:grpSpMk id="2" creationId="{7179F61D-5758-4C2E-8B89-B20D5D4AB01F}"/>
          </ac:grpSpMkLst>
        </pc:grpChg>
        <pc:grpChg chg="del">
          <ac:chgData name="Kulinich Bohdan" userId="48e65c9f34e137d0" providerId="LiveId" clId="{0C190951-7106-4EC1-BCF2-E3EB44D7F82C}" dt="2020-08-11T02:58:10.883" v="51" actId="478"/>
          <ac:grpSpMkLst>
            <pc:docMk/>
            <pc:sldMk cId="3678422849" sldId="434"/>
            <ac:grpSpMk id="9" creationId="{C769A989-74AA-4817-BC5D-1571867D8874}"/>
          </ac:grpSpMkLst>
        </pc:grpChg>
        <pc:grpChg chg="del">
          <ac:chgData name="Kulinich Bohdan" userId="48e65c9f34e137d0" providerId="LiveId" clId="{0C190951-7106-4EC1-BCF2-E3EB44D7F82C}" dt="2020-08-11T02:56:18.343" v="25" actId="478"/>
          <ac:grpSpMkLst>
            <pc:docMk/>
            <pc:sldMk cId="3678422849" sldId="434"/>
            <ac:grpSpMk id="12" creationId="{9A732B6C-A1FD-4FE7-80FE-1EE98C20E2C9}"/>
          </ac:grpSpMkLst>
        </pc:grpChg>
        <pc:grpChg chg="add mod">
          <ac:chgData name="Kulinich Bohdan" userId="48e65c9f34e137d0" providerId="LiveId" clId="{0C190951-7106-4EC1-BCF2-E3EB44D7F82C}" dt="2020-08-11T03:06:36.782" v="187" actId="164"/>
          <ac:grpSpMkLst>
            <pc:docMk/>
            <pc:sldMk cId="3678422849" sldId="434"/>
            <ac:grpSpMk id="25" creationId="{88E905EB-A6CD-4FDC-AA76-5C429FF0254A}"/>
          </ac:grpSpMkLst>
        </pc:grpChg>
        <pc:picChg chg="add mod modCrop">
          <ac:chgData name="Kulinich Bohdan" userId="48e65c9f34e137d0" providerId="LiveId" clId="{0C190951-7106-4EC1-BCF2-E3EB44D7F82C}" dt="2020-08-11T09:55:36.930" v="456" actId="732"/>
          <ac:picMkLst>
            <pc:docMk/>
            <pc:sldMk cId="3678422849" sldId="434"/>
            <ac:picMk id="7" creationId="{1EA20F81-1959-4638-884D-E43043411CD9}"/>
          </ac:picMkLst>
        </pc:picChg>
        <pc:picChg chg="add mod modCrop">
          <ac:chgData name="Kulinich Bohdan" userId="48e65c9f34e137d0" providerId="LiveId" clId="{0C190951-7106-4EC1-BCF2-E3EB44D7F82C}" dt="2020-08-11T03:03:49.902" v="152" actId="732"/>
          <ac:picMkLst>
            <pc:docMk/>
            <pc:sldMk cId="3678422849" sldId="434"/>
            <ac:picMk id="13" creationId="{2E8D6B4F-4166-4D34-B2CF-4D93EC9EAFF7}"/>
          </ac:picMkLst>
        </pc:picChg>
        <pc:picChg chg="add del mod modVis modCrop">
          <ac:chgData name="Kulinich Bohdan" userId="48e65c9f34e137d0" providerId="LiveId" clId="{0C190951-7106-4EC1-BCF2-E3EB44D7F82C}" dt="2020-08-11T09:54:05.358" v="450" actId="478"/>
          <ac:picMkLst>
            <pc:docMk/>
            <pc:sldMk cId="3678422849" sldId="434"/>
            <ac:picMk id="17" creationId="{66581455-C0FF-488D-A82A-87519DB54405}"/>
          </ac:picMkLst>
        </pc:picChg>
        <pc:picChg chg="add mod ord">
          <ac:chgData name="Kulinich Bohdan" userId="48e65c9f34e137d0" providerId="LiveId" clId="{0C190951-7106-4EC1-BCF2-E3EB44D7F82C}" dt="2020-08-11T03:06:36.782" v="187" actId="164"/>
          <ac:picMkLst>
            <pc:docMk/>
            <pc:sldMk cId="3678422849" sldId="434"/>
            <ac:picMk id="19" creationId="{CF80F849-CCDC-45A6-B9C2-9006E5A73FBE}"/>
          </ac:picMkLst>
        </pc:picChg>
        <pc:picChg chg="del">
          <ac:chgData name="Kulinich Bohdan" userId="48e65c9f34e137d0" providerId="LiveId" clId="{0C190951-7106-4EC1-BCF2-E3EB44D7F82C}" dt="2020-08-11T02:56:17.203" v="24" actId="478"/>
          <ac:picMkLst>
            <pc:docMk/>
            <pc:sldMk cId="3678422849" sldId="434"/>
            <ac:picMk id="20" creationId="{37EE0FA7-E784-4150-AA13-74DBB7FBFC34}"/>
          </ac:picMkLst>
        </pc:picChg>
        <pc:picChg chg="del">
          <ac:chgData name="Kulinich Bohdan" userId="48e65c9f34e137d0" providerId="LiveId" clId="{0C190951-7106-4EC1-BCF2-E3EB44D7F82C}" dt="2020-08-11T02:56:19.223" v="26" actId="478"/>
          <ac:picMkLst>
            <pc:docMk/>
            <pc:sldMk cId="3678422849" sldId="434"/>
            <ac:picMk id="22" creationId="{1D5239CF-7C0D-4E35-BACE-4E705303953F}"/>
          </ac:picMkLst>
        </pc:picChg>
        <pc:picChg chg="add mod modCrop">
          <ac:chgData name="Kulinich Bohdan" userId="48e65c9f34e137d0" providerId="LiveId" clId="{0C190951-7106-4EC1-BCF2-E3EB44D7F82C}" dt="2020-08-11T03:06:36.782" v="187" actId="164"/>
          <ac:picMkLst>
            <pc:docMk/>
            <pc:sldMk cId="3678422849" sldId="434"/>
            <ac:picMk id="23" creationId="{C6F41E3E-D3FB-4A8A-B596-61F75A75112B}"/>
          </ac:picMkLst>
        </pc:picChg>
        <pc:picChg chg="add mod">
          <ac:chgData name="Kulinich Bohdan" userId="48e65c9f34e137d0" providerId="LiveId" clId="{0C190951-7106-4EC1-BCF2-E3EB44D7F82C}" dt="2020-08-11T03:10:36.552" v="248"/>
          <ac:picMkLst>
            <pc:docMk/>
            <pc:sldMk cId="3678422849" sldId="434"/>
            <ac:picMk id="41" creationId="{7594280E-0B5C-4AD6-BA04-26DCC0C7984B}"/>
          </ac:picMkLst>
        </pc:picChg>
        <pc:picChg chg="del">
          <ac:chgData name="Kulinich Bohdan" userId="48e65c9f34e137d0" providerId="LiveId" clId="{0C190951-7106-4EC1-BCF2-E3EB44D7F82C}" dt="2020-08-11T03:00:01.032" v="134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0C190951-7106-4EC1-BCF2-E3EB44D7F82C}" dt="2020-08-11T02:58:11.383" v="52" actId="478"/>
          <ac:cxnSpMkLst>
            <pc:docMk/>
            <pc:sldMk cId="3678422849" sldId="434"/>
            <ac:cxnSpMk id="24" creationId="{81FF10C9-0E75-4558-B098-0B349D0DD8F8}"/>
          </ac:cxnSpMkLst>
        </pc:cxnChg>
        <pc:cxnChg chg="add mod topLvl">
          <ac:chgData name="Kulinich Bohdan" userId="48e65c9f34e137d0" providerId="LiveId" clId="{0C190951-7106-4EC1-BCF2-E3EB44D7F82C}" dt="2020-08-11T02:59:38.042" v="127" actId="165"/>
          <ac:cxnSpMkLst>
            <pc:docMk/>
            <pc:sldMk cId="3678422849" sldId="434"/>
            <ac:cxnSpMk id="27" creationId="{3FD83728-A3D3-4C45-B3F9-1AA48469D41C}"/>
          </ac:cxnSpMkLst>
        </pc:cxnChg>
        <pc:cxnChg chg="add del mod topLvl">
          <ac:chgData name="Kulinich Bohdan" userId="48e65c9f34e137d0" providerId="LiveId" clId="{0C190951-7106-4EC1-BCF2-E3EB44D7F82C}" dt="2020-08-11T02:59:38.042" v="127" actId="165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addSp delSp modSp mod ord delAnim modAnim">
        <pc:chgData name="Kulinich Bohdan" userId="48e65c9f34e137d0" providerId="LiveId" clId="{0C190951-7106-4EC1-BCF2-E3EB44D7F82C}" dt="2020-08-17T02:46:23.830" v="4927"/>
        <pc:sldMkLst>
          <pc:docMk/>
          <pc:sldMk cId="3676001664" sldId="441"/>
        </pc:sldMkLst>
        <pc:spChg chg="mod">
          <ac:chgData name="Kulinich Bohdan" userId="48e65c9f34e137d0" providerId="LiveId" clId="{0C190951-7106-4EC1-BCF2-E3EB44D7F82C}" dt="2020-08-17T02:28:34.056" v="4707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18" creationId="{FC258F84-B8DE-408B-9051-572A4EC410A9}"/>
          </ac:spMkLst>
        </pc:spChg>
        <pc:spChg chg="del">
          <ac:chgData name="Kulinich Bohdan" userId="48e65c9f34e137d0" providerId="LiveId" clId="{0C190951-7106-4EC1-BCF2-E3EB44D7F82C}" dt="2020-08-17T02:28:40.131" v="4709" actId="478"/>
          <ac:spMkLst>
            <pc:docMk/>
            <pc:sldMk cId="3676001664" sldId="441"/>
            <ac:spMk id="19" creationId="{AC928E53-9A7A-49C5-A113-E3D060303259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0" creationId="{F61D977E-4B2E-4076-A601-DFA648343437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1" creationId="{1ED7DC04-19FA-4B09-8D57-A9F1F07744AF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2" creationId="{1C160F82-C7E0-41B5-AE85-CA90F1EBBAD4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3" creationId="{608A4E64-D788-4678-82A3-7DBD43C80A55}"/>
          </ac:spMkLst>
        </pc:spChg>
        <pc:spChg chg="add mod">
          <ac:chgData name="Kulinich Bohdan" userId="48e65c9f34e137d0" providerId="LiveId" clId="{0C190951-7106-4EC1-BCF2-E3EB44D7F82C}" dt="2020-08-17T02:33:52.320" v="4803" actId="1076"/>
          <ac:spMkLst>
            <pc:docMk/>
            <pc:sldMk cId="3676001664" sldId="441"/>
            <ac:spMk id="35" creationId="{B178619F-39BD-44AC-8B63-8C9297ED04AE}"/>
          </ac:spMkLst>
        </pc:spChg>
        <pc:spChg chg="add mod">
          <ac:chgData name="Kulinich Bohdan" userId="48e65c9f34e137d0" providerId="LiveId" clId="{0C190951-7106-4EC1-BCF2-E3EB44D7F82C}" dt="2020-08-17T02:33:56.614" v="4804" actId="1076"/>
          <ac:spMkLst>
            <pc:docMk/>
            <pc:sldMk cId="3676001664" sldId="441"/>
            <ac:spMk id="36" creationId="{E0D56FFF-2131-4F35-8275-973B07ABD101}"/>
          </ac:spMkLst>
        </pc:spChg>
        <pc:spChg chg="add mod">
          <ac:chgData name="Kulinich Bohdan" userId="48e65c9f34e137d0" providerId="LiveId" clId="{0C190951-7106-4EC1-BCF2-E3EB44D7F82C}" dt="2020-08-17T02:36:26.160" v="4850" actId="20577"/>
          <ac:spMkLst>
            <pc:docMk/>
            <pc:sldMk cId="3676001664" sldId="441"/>
            <ac:spMk id="37" creationId="{FBF98E03-B272-4912-BBEA-572812502087}"/>
          </ac:spMkLst>
        </pc:spChg>
        <pc:spChg chg="add mod">
          <ac:chgData name="Kulinich Bohdan" userId="48e65c9f34e137d0" providerId="LiveId" clId="{0C190951-7106-4EC1-BCF2-E3EB44D7F82C}" dt="2020-08-17T02:36:32.379" v="4852" actId="1076"/>
          <ac:spMkLst>
            <pc:docMk/>
            <pc:sldMk cId="3676001664" sldId="441"/>
            <ac:spMk id="38" creationId="{DC1A1743-2868-4459-AD86-3BFA6BAFFC00}"/>
          </ac:spMkLst>
        </pc:spChg>
        <pc:spChg chg="add mod">
          <ac:chgData name="Kulinich Bohdan" userId="48e65c9f34e137d0" providerId="LiveId" clId="{0C190951-7106-4EC1-BCF2-E3EB44D7F82C}" dt="2020-08-17T02:38:45.750" v="4888" actId="20577"/>
          <ac:spMkLst>
            <pc:docMk/>
            <pc:sldMk cId="3676001664" sldId="441"/>
            <ac:spMk id="39" creationId="{0FCDC2BF-C419-4D1E-8B92-ECD5671C2051}"/>
          </ac:spMkLst>
        </pc:spChg>
        <pc:spChg chg="add mod">
          <ac:chgData name="Kulinich Bohdan" userId="48e65c9f34e137d0" providerId="LiveId" clId="{0C190951-7106-4EC1-BCF2-E3EB44D7F82C}" dt="2020-08-17T02:38:52.720" v="4890" actId="1076"/>
          <ac:spMkLst>
            <pc:docMk/>
            <pc:sldMk cId="3676001664" sldId="441"/>
            <ac:spMk id="40" creationId="{77CB6B9A-4FA2-48A4-92DB-0A8140385DBA}"/>
          </ac:spMkLst>
        </pc:spChg>
        <pc:spChg chg="add mod">
          <ac:chgData name="Kulinich Bohdan" userId="48e65c9f34e137d0" providerId="LiveId" clId="{0C190951-7106-4EC1-BCF2-E3EB44D7F82C}" dt="2020-08-17T02:45:43.770" v="4913" actId="20577"/>
          <ac:spMkLst>
            <pc:docMk/>
            <pc:sldMk cId="3676001664" sldId="441"/>
            <ac:spMk id="41" creationId="{D91BE54B-CB56-4836-8170-38B48D7D8495}"/>
          </ac:spMkLst>
        </pc:spChg>
        <pc:spChg chg="add mod">
          <ac:chgData name="Kulinich Bohdan" userId="48e65c9f34e137d0" providerId="LiveId" clId="{0C190951-7106-4EC1-BCF2-E3EB44D7F82C}" dt="2020-08-17T02:46:02.049" v="4915" actId="20577"/>
          <ac:spMkLst>
            <pc:docMk/>
            <pc:sldMk cId="3676001664" sldId="441"/>
            <ac:spMk id="42" creationId="{DE069B51-3A25-4728-948F-402006597F72}"/>
          </ac:spMkLst>
        </pc:spChg>
        <pc:spChg chg="mod">
          <ac:chgData name="Kulinich Bohdan" userId="48e65c9f34e137d0" providerId="LiveId" clId="{0C190951-7106-4EC1-BCF2-E3EB44D7F82C}" dt="2020-08-17T02:28:09.361" v="4685" actId="20577"/>
          <ac:spMkLst>
            <pc:docMk/>
            <pc:sldMk cId="3676001664" sldId="441"/>
            <ac:spMk id="51" creationId="{86BC9140-E395-435D-A852-213A1317C46C}"/>
          </ac:spMkLst>
        </pc:spChg>
        <pc:grpChg chg="add del mod">
          <ac:chgData name="Kulinich Bohdan" userId="48e65c9f34e137d0" providerId="LiveId" clId="{0C190951-7106-4EC1-BCF2-E3EB44D7F82C}" dt="2020-08-17T02:33:37.130" v="4800" actId="165"/>
          <ac:grpSpMkLst>
            <pc:docMk/>
            <pc:sldMk cId="3676001664" sldId="441"/>
            <ac:grpSpMk id="7" creationId="{1436EF89-8402-466E-AFA7-0A524A4D9811}"/>
          </ac:grpSpMkLst>
        </pc:grpChg>
        <pc:grpChg chg="add del mod">
          <ac:chgData name="Kulinich Bohdan" userId="48e65c9f34e137d0" providerId="LiveId" clId="{0C190951-7106-4EC1-BCF2-E3EB44D7F82C}" dt="2020-08-17T02:44:58.210" v="4902" actId="165"/>
          <ac:grpSpMkLst>
            <pc:docMk/>
            <pc:sldMk cId="3676001664" sldId="441"/>
            <ac:grpSpMk id="26" creationId="{3A351216-777C-4862-B0CB-B12133D8D311}"/>
          </ac:grpSpMkLst>
        </pc:grpChg>
        <pc:grpChg chg="add del mod">
          <ac:chgData name="Kulinich Bohdan" userId="48e65c9f34e137d0" providerId="LiveId" clId="{0C190951-7106-4EC1-BCF2-E3EB44D7F82C}" dt="2020-08-17T02:32:44.555" v="4772" actId="165"/>
          <ac:grpSpMkLst>
            <pc:docMk/>
            <pc:sldMk cId="3676001664" sldId="441"/>
            <ac:grpSpMk id="29" creationId="{36C05BD1-6099-4F31-B70A-8D2000A382ED}"/>
          </ac:grpSpMkLst>
        </pc:grpChg>
        <pc:grpChg chg="add del mod">
          <ac:chgData name="Kulinich Bohdan" userId="48e65c9f34e137d0" providerId="LiveId" clId="{0C190951-7106-4EC1-BCF2-E3EB44D7F82C}" dt="2020-08-17T02:33:22.820" v="4797" actId="165"/>
          <ac:grpSpMkLst>
            <pc:docMk/>
            <pc:sldMk cId="3676001664" sldId="441"/>
            <ac:grpSpMk id="32" creationId="{85348B16-525A-4BAF-91AF-AF87FB737F3B}"/>
          </ac:grpSpMkLst>
        </pc:grpChg>
        <pc:picChg chg="add del mod modCrop">
          <ac:chgData name="Kulinich Bohdan" userId="48e65c9f34e137d0" providerId="LiveId" clId="{0C190951-7106-4EC1-BCF2-E3EB44D7F82C}" dt="2020-08-17T02:33:38.790" v="4801" actId="478"/>
          <ac:picMkLst>
            <pc:docMk/>
            <pc:sldMk cId="3676001664" sldId="441"/>
            <ac:picMk id="5" creationId="{DDCC5716-387E-49E8-988A-349E9D27B2C6}"/>
          </ac:picMkLst>
        </pc:pic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0" creationId="{FBC75B9A-4BB0-4EB9-8F44-9BAD1AC07A29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2" creationId="{742F3F55-25B6-4863-81BD-29707209DB04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3" creationId="{6B3BDF99-C2D3-4F60-BF27-E5D76FBD6113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6" creationId="{350A13AA-B1A0-41E3-B635-279F8270077E}"/>
          </ac:cxnSpMkLst>
        </pc:cxnChg>
        <pc:cxnChg chg="add mod topLvl">
          <ac:chgData name="Kulinich Bohdan" userId="48e65c9f34e137d0" providerId="LiveId" clId="{0C190951-7106-4EC1-BCF2-E3EB44D7F82C}" dt="2020-08-17T02:33:37.130" v="4800" actId="165"/>
          <ac:cxnSpMkLst>
            <pc:docMk/>
            <pc:sldMk cId="3676001664" sldId="441"/>
            <ac:cxnSpMk id="24" creationId="{E9207B5B-0083-4835-9C20-9D7C37A71B97}"/>
          </ac:cxnSpMkLst>
        </pc:cxnChg>
        <pc:cxnChg chg="add mod topLvl">
          <ac:chgData name="Kulinich Bohdan" userId="48e65c9f34e137d0" providerId="LiveId" clId="{0C190951-7106-4EC1-BCF2-E3EB44D7F82C}" dt="2020-08-17T02:33:37.130" v="4800" actId="165"/>
          <ac:cxnSpMkLst>
            <pc:docMk/>
            <pc:sldMk cId="3676001664" sldId="441"/>
            <ac:cxnSpMk id="25" creationId="{9FFA2A92-3395-4C83-A449-226BA00FF1AD}"/>
          </ac:cxnSpMkLst>
        </pc:cxnChg>
        <pc:cxnChg chg="mod topLvl">
          <ac:chgData name="Kulinich Bohdan" userId="48e65c9f34e137d0" providerId="LiveId" clId="{0C190951-7106-4EC1-BCF2-E3EB44D7F82C}" dt="2020-08-17T02:44:58.210" v="4902" actId="165"/>
          <ac:cxnSpMkLst>
            <pc:docMk/>
            <pc:sldMk cId="3676001664" sldId="441"/>
            <ac:cxnSpMk id="27" creationId="{D48E206D-E051-470C-8C0C-44C88DCB6219}"/>
          </ac:cxnSpMkLst>
        </pc:cxnChg>
        <pc:cxnChg chg="mod topLvl">
          <ac:chgData name="Kulinich Bohdan" userId="48e65c9f34e137d0" providerId="LiveId" clId="{0C190951-7106-4EC1-BCF2-E3EB44D7F82C}" dt="2020-08-17T02:44:58.210" v="4902" actId="165"/>
          <ac:cxnSpMkLst>
            <pc:docMk/>
            <pc:sldMk cId="3676001664" sldId="441"/>
            <ac:cxnSpMk id="28" creationId="{DC1744E1-9C89-4CC6-88F5-78ABF047B43E}"/>
          </ac:cxnSpMkLst>
        </pc:cxnChg>
        <pc:cxnChg chg="mod topLvl">
          <ac:chgData name="Kulinich Bohdan" userId="48e65c9f34e137d0" providerId="LiveId" clId="{0C190951-7106-4EC1-BCF2-E3EB44D7F82C}" dt="2020-08-17T02:33:14.063" v="4794" actId="1076"/>
          <ac:cxnSpMkLst>
            <pc:docMk/>
            <pc:sldMk cId="3676001664" sldId="441"/>
            <ac:cxnSpMk id="30" creationId="{C1A292B8-C897-42F4-A35A-BE5C82A578B3}"/>
          </ac:cxnSpMkLst>
        </pc:cxnChg>
        <pc:cxnChg chg="mod topLvl">
          <ac:chgData name="Kulinich Bohdan" userId="48e65c9f34e137d0" providerId="LiveId" clId="{0C190951-7106-4EC1-BCF2-E3EB44D7F82C}" dt="2020-08-17T02:33:14.063" v="4794" actId="1076"/>
          <ac:cxnSpMkLst>
            <pc:docMk/>
            <pc:sldMk cId="3676001664" sldId="441"/>
            <ac:cxnSpMk id="31" creationId="{E17B9E54-FE53-4DAD-AAA8-195D6A599EF7}"/>
          </ac:cxnSpMkLst>
        </pc:cxnChg>
        <pc:cxnChg chg="mod topLvl">
          <ac:chgData name="Kulinich Bohdan" userId="48e65c9f34e137d0" providerId="LiveId" clId="{0C190951-7106-4EC1-BCF2-E3EB44D7F82C}" dt="2020-08-17T02:33:32.441" v="4799" actId="1076"/>
          <ac:cxnSpMkLst>
            <pc:docMk/>
            <pc:sldMk cId="3676001664" sldId="441"/>
            <ac:cxnSpMk id="33" creationId="{B5D4C705-5EB9-44C8-9F29-20A22BF5B67C}"/>
          </ac:cxnSpMkLst>
        </pc:cxnChg>
        <pc:cxnChg chg="mod topLvl">
          <ac:chgData name="Kulinich Bohdan" userId="48e65c9f34e137d0" providerId="LiveId" clId="{0C190951-7106-4EC1-BCF2-E3EB44D7F82C}" dt="2020-08-17T02:33:32.441" v="4799" actId="1076"/>
          <ac:cxnSpMkLst>
            <pc:docMk/>
            <pc:sldMk cId="3676001664" sldId="441"/>
            <ac:cxnSpMk id="34" creationId="{1233F73B-0785-48B8-85F3-8044D1A72F03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7T02:51:20.180" v="4930" actId="20577"/>
        <pc:sldMkLst>
          <pc:docMk/>
          <pc:sldMk cId="2071804829" sldId="456"/>
        </pc:sldMkLst>
        <pc:spChg chg="mod">
          <ac:chgData name="Kulinich Bohdan" userId="48e65c9f34e137d0" providerId="LiveId" clId="{0C190951-7106-4EC1-BCF2-E3EB44D7F82C}" dt="2020-08-16T15:28:33.554" v="4334" actId="1076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0C190951-7106-4EC1-BCF2-E3EB44D7F82C}" dt="2020-08-16T15:28:37.454" v="4335" actId="1076"/>
          <ac:spMkLst>
            <pc:docMk/>
            <pc:sldMk cId="2071804829" sldId="456"/>
            <ac:spMk id="19" creationId="{A2386FD6-6847-416F-B0A1-95C3786E489B}"/>
          </ac:spMkLst>
        </pc:spChg>
        <pc:spChg chg="add mod">
          <ac:chgData name="Kulinich Bohdan" userId="48e65c9f34e137d0" providerId="LiveId" clId="{0C190951-7106-4EC1-BCF2-E3EB44D7F82C}" dt="2020-08-16T15:28:40.127" v="4336" actId="1076"/>
          <ac:spMkLst>
            <pc:docMk/>
            <pc:sldMk cId="2071804829" sldId="456"/>
            <ac:spMk id="20" creationId="{1C1DED22-E488-46CE-B29E-8F12494C127C}"/>
          </ac:spMkLst>
        </pc:spChg>
        <pc:spChg chg="add mod">
          <ac:chgData name="Kulinich Bohdan" userId="48e65c9f34e137d0" providerId="LiveId" clId="{0C190951-7106-4EC1-BCF2-E3EB44D7F82C}" dt="2020-08-16T15:29:04.745" v="4356" actId="14100"/>
          <ac:spMkLst>
            <pc:docMk/>
            <pc:sldMk cId="2071804829" sldId="456"/>
            <ac:spMk id="21" creationId="{9F2F45AA-3CDB-4CC2-8ADB-B9C481BB79EE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4" creationId="{3A6D0861-C713-4D45-902B-3AB2CDC996C6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5" creationId="{4A54905B-8624-4C1F-B556-DF8B3C8141F9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6" creationId="{A511A0AF-C64A-489D-966F-EB682EF4EDE0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7" creationId="{F40D07DD-4BA4-4978-A592-8A5C4C9F4ECA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8" creationId="{625EB56A-4ABA-44D0-99A5-6ACDA8F06CB1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9" creationId="{377006D0-443D-49A1-A51A-2D4B19C394BD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50" creationId="{A221ECD7-3DA3-4646-87D4-A19923390AE3}"/>
          </ac:spMkLst>
        </pc:spChg>
        <pc:spChg chg="mod">
          <ac:chgData name="Kulinich Bohdan" userId="48e65c9f34e137d0" providerId="LiveId" clId="{0C190951-7106-4EC1-BCF2-E3EB44D7F82C}" dt="2020-08-17T02:51:20.180" v="4930" actId="20577"/>
          <ac:spMkLst>
            <pc:docMk/>
            <pc:sldMk cId="2071804829" sldId="456"/>
            <ac:spMk id="51" creationId="{86BC9140-E395-435D-A852-213A1317C46C}"/>
          </ac:spMkLst>
        </pc:spChg>
        <pc:picChg chg="add mod modCrop">
          <ac:chgData name="Kulinich Bohdan" userId="48e65c9f34e137d0" providerId="LiveId" clId="{0C190951-7106-4EC1-BCF2-E3EB44D7F82C}" dt="2020-08-16T14:52:59.480" v="4054" actId="1076"/>
          <ac:picMkLst>
            <pc:docMk/>
            <pc:sldMk cId="2071804829" sldId="456"/>
            <ac:picMk id="18" creationId="{E2C9927A-2A14-4C68-8987-7CD9835DD479}"/>
          </ac:picMkLst>
        </pc:pic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1" creationId="{CD50E69C-1390-43B2-AF55-60172DCCC3A8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2" creationId="{FC755282-0BC9-43F0-A254-C8EF21955D9C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6" creationId="{5141C2F0-88D3-4D64-9DF1-4E0C2366B9F0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41" creationId="{10FC276D-AF55-4E59-A8C1-CA08E2DC4E1E}"/>
          </ac:cxnSpMkLst>
        </pc:cxnChg>
      </pc:sldChg>
      <pc:sldChg chg="delSp modSp mod delAnim modAnim">
        <pc:chgData name="Kulinich Bohdan" userId="48e65c9f34e137d0" providerId="LiveId" clId="{0C190951-7106-4EC1-BCF2-E3EB44D7F82C}" dt="2020-08-17T02:55:13.819" v="5130"/>
        <pc:sldMkLst>
          <pc:docMk/>
          <pc:sldMk cId="1108550450" sldId="459"/>
        </pc:sldMkLst>
        <pc:spChg chg="mod">
          <ac:chgData name="Kulinich Bohdan" userId="48e65c9f34e137d0" providerId="LiveId" clId="{0C190951-7106-4EC1-BCF2-E3EB44D7F82C}" dt="2020-08-17T02:53:12.009" v="4958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5:07.289" v="5129" actId="20577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190951-7106-4EC1-BCF2-E3EB44D7F82C}" dt="2020-08-17T02:53:19.374" v="4981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3:36.259" v="5021" actId="20577"/>
          <ac:spMkLst>
            <pc:docMk/>
            <pc:sldMk cId="1108550450" sldId="459"/>
            <ac:spMk id="54" creationId="{00000000-0000-0000-0000-000000000000}"/>
          </ac:spMkLst>
        </pc:spChg>
        <pc:spChg chg="del">
          <ac:chgData name="Kulinich Bohdan" userId="48e65c9f34e137d0" providerId="LiveId" clId="{0C190951-7106-4EC1-BCF2-E3EB44D7F82C}" dt="2020-08-17T02:54:38.949" v="5113" actId="478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3:47.769" v="50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modSp mod modAnim">
        <pc:chgData name="Kulinich Bohdan" userId="48e65c9f34e137d0" providerId="LiveId" clId="{0C190951-7106-4EC1-BCF2-E3EB44D7F82C}" dt="2020-08-12T03:09:13.495" v="3141"/>
        <pc:sldMkLst>
          <pc:docMk/>
          <pc:sldMk cId="55744885" sldId="463"/>
        </pc:sldMkLst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7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9" creationId="{3D667AF2-FC42-444D-8714-699A2FDB6E90}"/>
          </ac:spMkLst>
        </pc:spChg>
        <pc:spChg chg="add 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10" creationId="{68877792-CCFF-4E7B-A3C3-028FD3CBCE68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3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5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57" creationId="{00000000-0000-0000-0000-000000000000}"/>
          </ac:spMkLst>
        </pc:spChg>
      </pc:sldChg>
      <pc:sldChg chg="del">
        <pc:chgData name="Kulinich Bohdan" userId="48e65c9f34e137d0" providerId="LiveId" clId="{0C190951-7106-4EC1-BCF2-E3EB44D7F82C}" dt="2020-08-11T15:08:14.992" v="1143" actId="47"/>
        <pc:sldMkLst>
          <pc:docMk/>
          <pc:sldMk cId="384421367" sldId="466"/>
        </pc:sldMkLst>
      </pc:sldChg>
      <pc:sldChg chg="addSp delSp modSp mod delAnim modAnim">
        <pc:chgData name="Kulinich Bohdan" userId="48e65c9f34e137d0" providerId="LiveId" clId="{0C190951-7106-4EC1-BCF2-E3EB44D7F82C}" dt="2020-08-11T17:46:21.878" v="2309"/>
        <pc:sldMkLst>
          <pc:docMk/>
          <pc:sldMk cId="3441625784" sldId="467"/>
        </pc:sldMkLst>
        <pc:spChg chg="mod">
          <ac:chgData name="Kulinich Bohdan" userId="48e65c9f34e137d0" providerId="LiveId" clId="{0C190951-7106-4EC1-BCF2-E3EB44D7F82C}" dt="2020-08-11T15:08:38.032" v="1188" actId="20577"/>
          <ac:spMkLst>
            <pc:docMk/>
            <pc:sldMk cId="3441625784" sldId="467"/>
            <ac:spMk id="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1T15:08:56.632" v="1213" actId="20577"/>
          <ac:spMkLst>
            <pc:docMk/>
            <pc:sldMk cId="3441625784" sldId="467"/>
            <ac:spMk id="6" creationId="{3B9DB809-F818-4524-AA9B-E797D4163719}"/>
          </ac:spMkLst>
        </pc:spChg>
        <pc:spChg chg="del mod">
          <ac:chgData name="Kulinich Bohdan" userId="48e65c9f34e137d0" providerId="LiveId" clId="{0C190951-7106-4EC1-BCF2-E3EB44D7F82C}" dt="2020-08-11T17:37:09.615" v="2132" actId="478"/>
          <ac:spMkLst>
            <pc:docMk/>
            <pc:sldMk cId="3441625784" sldId="467"/>
            <ac:spMk id="30" creationId="{13A6E9C5-2687-453F-955F-E519919E982B}"/>
          </ac:spMkLst>
        </pc:spChg>
        <pc:spChg chg="del mod">
          <ac:chgData name="Kulinich Bohdan" userId="48e65c9f34e137d0" providerId="LiveId" clId="{0C190951-7106-4EC1-BCF2-E3EB44D7F82C}" dt="2020-08-11T16:55:43.950" v="2027" actId="478"/>
          <ac:spMkLst>
            <pc:docMk/>
            <pc:sldMk cId="3441625784" sldId="467"/>
            <ac:spMk id="36" creationId="{00833167-53FB-4BFC-A1B2-09A6D7150459}"/>
          </ac:spMkLst>
        </pc:spChg>
        <pc:spChg chg="del mod">
          <ac:chgData name="Kulinich Bohdan" userId="48e65c9f34e137d0" providerId="LiveId" clId="{0C190951-7106-4EC1-BCF2-E3EB44D7F82C}" dt="2020-08-11T16:55:43.950" v="2027" actId="478"/>
          <ac:spMkLst>
            <pc:docMk/>
            <pc:sldMk cId="3441625784" sldId="467"/>
            <ac:spMk id="37" creationId="{0125A83F-32C3-4D4F-81BE-894B16D2AAD4}"/>
          </ac:spMkLst>
        </pc:spChg>
        <pc:spChg chg="mod or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38" creationId="{D744DA7E-8CA8-423F-9B51-6F5ADD4B6D54}"/>
          </ac:spMkLst>
        </pc:spChg>
        <pc:spChg chg="mod or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39" creationId="{6996213C-9389-471D-B68C-AA96EDE7ACA5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58" creationId="{2350D696-5A0C-4A50-BE8F-ECCEC613B7A4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59" creationId="{B8F9CC31-841B-4947-9FD1-3E2853C9E8A8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0" creationId="{313800BE-B833-41CE-9200-A64F7674039E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1" creationId="{68DB657C-2F3F-4B28-8709-6830E8033E96}"/>
          </ac:spMkLst>
        </pc:spChg>
        <pc:spChg chg="mod">
          <ac:chgData name="Kulinich Bohdan" userId="48e65c9f34e137d0" providerId="LiveId" clId="{0C190951-7106-4EC1-BCF2-E3EB44D7F82C}" dt="2020-08-11T17:40:13.873" v="2214" actId="14100"/>
          <ac:spMkLst>
            <pc:docMk/>
            <pc:sldMk cId="3441625784" sldId="467"/>
            <ac:spMk id="62" creationId="{EAEE8DF5-F614-4E75-8122-0EC68EE86F8E}"/>
          </ac:spMkLst>
        </pc:spChg>
        <pc:spChg chg="del">
          <ac:chgData name="Kulinich Bohdan" userId="48e65c9f34e137d0" providerId="LiveId" clId="{0C190951-7106-4EC1-BCF2-E3EB44D7F82C}" dt="2020-08-11T16:53:09.467" v="1984" actId="478"/>
          <ac:spMkLst>
            <pc:docMk/>
            <pc:sldMk cId="3441625784" sldId="467"/>
            <ac:spMk id="63" creationId="{1D641365-CCC1-4854-822E-DB914C3BA7A3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6" creationId="{085575EA-2F7B-422C-BEC3-7E947F201438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7" creationId="{16187872-D018-4206-A65F-A4DB1FEE42ED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9" creationId="{B8A9A259-8584-4B1D-A9E9-B3AD9B9A566F}"/>
          </ac:spMkLst>
        </pc:spChg>
        <pc:spChg chg="del">
          <ac:chgData name="Kulinich Bohdan" userId="48e65c9f34e137d0" providerId="LiveId" clId="{0C190951-7106-4EC1-BCF2-E3EB44D7F82C}" dt="2020-08-11T16:53:08.715" v="1983" actId="478"/>
          <ac:spMkLst>
            <pc:docMk/>
            <pc:sldMk cId="3441625784" sldId="467"/>
            <ac:spMk id="70" creationId="{1B7AC3B1-E736-45B9-BFBC-ECDB8B886DBA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3" creationId="{475F1E6D-A3B9-4711-97D2-2955F3AF9522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5" creationId="{ED0F8572-11B2-4511-A8B1-5DF03264FE01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6" creationId="{28AE6213-D6AC-43C7-A589-A1248B3D5F38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7" creationId="{2B416538-DF35-4519-BD3F-FCCE6FD7FAE1}"/>
          </ac:spMkLst>
        </pc:spChg>
        <pc:spChg chg="del">
          <ac:chgData name="Kulinich Bohdan" userId="48e65c9f34e137d0" providerId="LiveId" clId="{0C190951-7106-4EC1-BCF2-E3EB44D7F82C}" dt="2020-08-11T16:53:07.663" v="1982" actId="478"/>
          <ac:spMkLst>
            <pc:docMk/>
            <pc:sldMk cId="3441625784" sldId="467"/>
            <ac:spMk id="78" creationId="{65982196-A747-4BD9-B652-7A783EFDB3D4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6" creationId="{211AD89E-90D8-4306-A70B-E37BD1FF5B46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7" creationId="{9ACE3024-A5E7-4B09-A927-1B790A42F5E1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8" creationId="{4327FAB9-28D6-4319-BC74-67B47438C921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9" creationId="{4376CA6D-C0A4-46FF-A806-4DCEE7F2116F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90" creationId="{78AB5F3E-2DF9-47FB-9781-8C47E804F334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91" creationId="{2E73B5B1-6D9E-404F-81AD-50E261A0A7FB}"/>
          </ac:spMkLst>
        </pc:spChg>
        <pc:spChg chg="add mod">
          <ac:chgData name="Kulinich Bohdan" userId="48e65c9f34e137d0" providerId="LiveId" clId="{0C190951-7106-4EC1-BCF2-E3EB44D7F82C}" dt="2020-08-11T17:36:27.851" v="2124" actId="1076"/>
          <ac:spMkLst>
            <pc:docMk/>
            <pc:sldMk cId="3441625784" sldId="467"/>
            <ac:spMk id="93" creationId="{8EA33E64-0C03-4C24-89B3-7106B3CCFA93}"/>
          </ac:spMkLst>
        </pc:spChg>
        <pc:spChg chg="add del mod">
          <ac:chgData name="Kulinich Bohdan" userId="48e65c9f34e137d0" providerId="LiveId" clId="{0C190951-7106-4EC1-BCF2-E3EB44D7F82C}" dt="2020-08-11T17:36:18.006" v="2121" actId="478"/>
          <ac:spMkLst>
            <pc:docMk/>
            <pc:sldMk cId="3441625784" sldId="467"/>
            <ac:spMk id="94" creationId="{67C858B4-BDAA-4F27-8869-9D3596048F68}"/>
          </ac:spMkLst>
        </pc:spChg>
        <pc:spChg chg="add del mod">
          <ac:chgData name="Kulinich Bohdan" userId="48e65c9f34e137d0" providerId="LiveId" clId="{0C190951-7106-4EC1-BCF2-E3EB44D7F82C}" dt="2020-08-11T17:36:34.362" v="2125" actId="478"/>
          <ac:spMkLst>
            <pc:docMk/>
            <pc:sldMk cId="3441625784" sldId="467"/>
            <ac:spMk id="96" creationId="{91680D75-1E76-44E8-A968-430B1746D71C}"/>
          </ac:spMkLst>
        </pc:spChg>
        <pc:spChg chg="add mod">
          <ac:chgData name="Kulinich Bohdan" userId="48e65c9f34e137d0" providerId="LiveId" clId="{0C190951-7106-4EC1-BCF2-E3EB44D7F82C}" dt="2020-08-11T17:36:24.280" v="2123" actId="1076"/>
          <ac:spMkLst>
            <pc:docMk/>
            <pc:sldMk cId="3441625784" sldId="467"/>
            <ac:spMk id="97" creationId="{1DCE4AAD-4F57-4442-9080-EC74559A20AE}"/>
          </ac:spMkLst>
        </pc:spChg>
        <pc:spChg chg="add mod">
          <ac:chgData name="Kulinich Bohdan" userId="48e65c9f34e137d0" providerId="LiveId" clId="{0C190951-7106-4EC1-BCF2-E3EB44D7F82C}" dt="2020-08-11T17:36:45.833" v="2127" actId="1076"/>
          <ac:spMkLst>
            <pc:docMk/>
            <pc:sldMk cId="3441625784" sldId="467"/>
            <ac:spMk id="99" creationId="{1EEBD048-D78E-40DC-A301-EAA583A8D929}"/>
          </ac:spMkLst>
        </pc:spChg>
        <pc:spChg chg="add mod">
          <ac:chgData name="Kulinich Bohdan" userId="48e65c9f34e137d0" providerId="LiveId" clId="{0C190951-7106-4EC1-BCF2-E3EB44D7F82C}" dt="2020-08-11T17:36:51.310" v="2129" actId="1076"/>
          <ac:spMkLst>
            <pc:docMk/>
            <pc:sldMk cId="3441625784" sldId="467"/>
            <ac:spMk id="100" creationId="{F292136B-ABFC-438F-9981-91E72A0B55A8}"/>
          </ac:spMkLst>
        </pc:spChg>
        <pc:spChg chg="add mod">
          <ac:chgData name="Kulinich Bohdan" userId="48e65c9f34e137d0" providerId="LiveId" clId="{0C190951-7106-4EC1-BCF2-E3EB44D7F82C}" dt="2020-08-11T17:37:00.734" v="2131" actId="1076"/>
          <ac:spMkLst>
            <pc:docMk/>
            <pc:sldMk cId="3441625784" sldId="467"/>
            <ac:spMk id="102" creationId="{CDA238D8-441A-4467-B088-02DFE5E42F13}"/>
          </ac:spMkLst>
        </pc:spChg>
        <pc:spChg chg="add del mod">
          <ac:chgData name="Kulinich Bohdan" userId="48e65c9f34e137d0" providerId="LiveId" clId="{0C190951-7106-4EC1-BCF2-E3EB44D7F82C}" dt="2020-08-11T17:40:18.602" v="2215" actId="478"/>
          <ac:spMkLst>
            <pc:docMk/>
            <pc:sldMk cId="3441625784" sldId="467"/>
            <ac:spMk id="103" creationId="{78EAA0C5-861C-42C5-93EC-30F76E6A15E9}"/>
          </ac:spMkLst>
        </pc:spChg>
        <pc:spChg chg="add mod">
          <ac:chgData name="Kulinich Bohdan" userId="48e65c9f34e137d0" providerId="LiveId" clId="{0C190951-7106-4EC1-BCF2-E3EB44D7F82C}" dt="2020-08-11T17:37:33.003" v="2138" actId="20577"/>
          <ac:spMkLst>
            <pc:docMk/>
            <pc:sldMk cId="3441625784" sldId="467"/>
            <ac:spMk id="104" creationId="{6BB22841-37A3-4AE3-86AD-866BA7F31593}"/>
          </ac:spMkLst>
        </pc:spChg>
        <pc:spChg chg="add mod">
          <ac:chgData name="Kulinich Bohdan" userId="48e65c9f34e137d0" providerId="LiveId" clId="{0C190951-7106-4EC1-BCF2-E3EB44D7F82C}" dt="2020-08-11T17:37:49.335" v="2143" actId="1076"/>
          <ac:spMkLst>
            <pc:docMk/>
            <pc:sldMk cId="3441625784" sldId="467"/>
            <ac:spMk id="105" creationId="{FC24CB79-CDCC-43DC-A433-CA26343F2025}"/>
          </ac:spMkLst>
        </pc:spChg>
        <pc:spChg chg="add mod">
          <ac:chgData name="Kulinich Bohdan" userId="48e65c9f34e137d0" providerId="LiveId" clId="{0C190951-7106-4EC1-BCF2-E3EB44D7F82C}" dt="2020-08-11T17:37:59.722" v="2147" actId="20577"/>
          <ac:spMkLst>
            <pc:docMk/>
            <pc:sldMk cId="3441625784" sldId="467"/>
            <ac:spMk id="106" creationId="{C8606127-B978-4053-A189-8CC30C0E612A}"/>
          </ac:spMkLst>
        </pc:spChg>
        <pc:spChg chg="add mod">
          <ac:chgData name="Kulinich Bohdan" userId="48e65c9f34e137d0" providerId="LiveId" clId="{0C190951-7106-4EC1-BCF2-E3EB44D7F82C}" dt="2020-08-11T17:38:21.417" v="2152" actId="20577"/>
          <ac:spMkLst>
            <pc:docMk/>
            <pc:sldMk cId="3441625784" sldId="467"/>
            <ac:spMk id="107" creationId="{B46CF269-E746-4E64-BCFD-055C8A400CDC}"/>
          </ac:spMkLst>
        </pc:spChg>
        <pc:spChg chg="add mod">
          <ac:chgData name="Kulinich Bohdan" userId="48e65c9f34e137d0" providerId="LiveId" clId="{0C190951-7106-4EC1-BCF2-E3EB44D7F82C}" dt="2020-08-11T17:38:29.449" v="2156" actId="20577"/>
          <ac:spMkLst>
            <pc:docMk/>
            <pc:sldMk cId="3441625784" sldId="467"/>
            <ac:spMk id="108" creationId="{62232B44-2D8C-4224-AF7B-0CC7D369AADF}"/>
          </ac:spMkLst>
        </pc:spChg>
        <pc:spChg chg="add mod">
          <ac:chgData name="Kulinich Bohdan" userId="48e65c9f34e137d0" providerId="LiveId" clId="{0C190951-7106-4EC1-BCF2-E3EB44D7F82C}" dt="2020-08-11T17:38:41.581" v="2160" actId="20577"/>
          <ac:spMkLst>
            <pc:docMk/>
            <pc:sldMk cId="3441625784" sldId="467"/>
            <ac:spMk id="109" creationId="{5128C939-2ED8-4A81-96EF-19B186AE42AA}"/>
          </ac:spMkLst>
        </pc:spChg>
        <pc:spChg chg="add mod">
          <ac:chgData name="Kulinich Bohdan" userId="48e65c9f34e137d0" providerId="LiveId" clId="{0C190951-7106-4EC1-BCF2-E3EB44D7F82C}" dt="2020-08-11T17:39:02.062" v="2165" actId="1076"/>
          <ac:spMkLst>
            <pc:docMk/>
            <pc:sldMk cId="3441625784" sldId="467"/>
            <ac:spMk id="110" creationId="{5A9369CF-B065-4ED2-B038-81807D892BB7}"/>
          </ac:spMkLst>
        </pc:spChg>
        <pc:spChg chg="add mod">
          <ac:chgData name="Kulinich Bohdan" userId="48e65c9f34e137d0" providerId="LiveId" clId="{0C190951-7106-4EC1-BCF2-E3EB44D7F82C}" dt="2020-08-11T17:39:17.315" v="2170" actId="1076"/>
          <ac:spMkLst>
            <pc:docMk/>
            <pc:sldMk cId="3441625784" sldId="467"/>
            <ac:spMk id="111" creationId="{A44F3CFF-1564-4938-AC0C-261552CC76D7}"/>
          </ac:spMkLst>
        </pc:spChg>
        <pc:spChg chg="add del mod">
          <ac:chgData name="Kulinich Bohdan" userId="48e65c9f34e137d0" providerId="LiveId" clId="{0C190951-7106-4EC1-BCF2-E3EB44D7F82C}" dt="2020-08-11T17:40:19.451" v="2216" actId="478"/>
          <ac:spMkLst>
            <pc:docMk/>
            <pc:sldMk cId="3441625784" sldId="467"/>
            <ac:spMk id="112" creationId="{8830302B-9038-4D93-828E-F418C0E7A08B}"/>
          </ac:spMkLst>
        </pc:spChg>
        <pc:spChg chg="add mod">
          <ac:chgData name="Kulinich Bohdan" userId="48e65c9f34e137d0" providerId="LiveId" clId="{0C190951-7106-4EC1-BCF2-E3EB44D7F82C}" dt="2020-08-11T17:42:23.014" v="2253" actId="20577"/>
          <ac:spMkLst>
            <pc:docMk/>
            <pc:sldMk cId="3441625784" sldId="467"/>
            <ac:spMk id="113" creationId="{954A8108-50DE-4F6A-A3C8-971F33854CD5}"/>
          </ac:spMkLst>
        </pc:spChg>
        <pc:spChg chg="add mod">
          <ac:chgData name="Kulinich Bohdan" userId="48e65c9f34e137d0" providerId="LiveId" clId="{0C190951-7106-4EC1-BCF2-E3EB44D7F82C}" dt="2020-08-11T17:44:03.958" v="2292" actId="20577"/>
          <ac:spMkLst>
            <pc:docMk/>
            <pc:sldMk cId="3441625784" sldId="467"/>
            <ac:spMk id="114" creationId="{D4BC395C-F9BE-40E9-8326-429F5915082D}"/>
          </ac:spMkLst>
        </pc:spChg>
        <pc:grpChg chg="del">
          <ac:chgData name="Kulinich Bohdan" userId="48e65c9f34e137d0" providerId="LiveId" clId="{0C190951-7106-4EC1-BCF2-E3EB44D7F82C}" dt="2020-08-11T16:53:44.067" v="1990" actId="165"/>
          <ac:grpSpMkLst>
            <pc:docMk/>
            <pc:sldMk cId="3441625784" sldId="467"/>
            <ac:grpSpMk id="2" creationId="{E163386F-CF0F-497F-90E0-E449B81F2F02}"/>
          </ac:grpSpMkLst>
        </pc:grpChg>
        <pc:grpChg chg="del">
          <ac:chgData name="Kulinich Bohdan" userId="48e65c9f34e137d0" providerId="LiveId" clId="{0C190951-7106-4EC1-BCF2-E3EB44D7F82C}" dt="2020-08-11T16:53:11.137" v="1985" actId="478"/>
          <ac:grpSpMkLst>
            <pc:docMk/>
            <pc:sldMk cId="3441625784" sldId="467"/>
            <ac:grpSpMk id="5" creationId="{5A45290C-27BC-46D2-8BF7-C5512909C8DE}"/>
          </ac:grpSpMkLst>
        </pc:grpChg>
        <pc:grpChg chg="del">
          <ac:chgData name="Kulinich Bohdan" userId="48e65c9f34e137d0" providerId="LiveId" clId="{0C190951-7106-4EC1-BCF2-E3EB44D7F82C}" dt="2020-08-11T16:53:11.137" v="1985" actId="478"/>
          <ac:grpSpMkLst>
            <pc:docMk/>
            <pc:sldMk cId="3441625784" sldId="467"/>
            <ac:grpSpMk id="7" creationId="{2817FD11-116D-4EFB-8B9B-6A79C486DF00}"/>
          </ac:grpSpMkLst>
        </pc:grpChg>
        <pc:grpChg chg="del">
          <ac:chgData name="Kulinich Bohdan" userId="48e65c9f34e137d0" providerId="LiveId" clId="{0C190951-7106-4EC1-BCF2-E3EB44D7F82C}" dt="2020-08-11T16:53:05.495" v="1981" actId="478"/>
          <ac:grpSpMkLst>
            <pc:docMk/>
            <pc:sldMk cId="3441625784" sldId="467"/>
            <ac:grpSpMk id="8" creationId="{312AEB31-B719-4FAD-8B0A-1ED3F0F91BD1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9" creationId="{71321506-1A77-43DC-BABE-5D9C83A03D5C}"/>
          </ac:grpSpMkLst>
        </pc:grpChg>
        <pc:grpChg chg="del mod topLvl">
          <ac:chgData name="Kulinich Bohdan" userId="48e65c9f34e137d0" providerId="LiveId" clId="{0C190951-7106-4EC1-BCF2-E3EB44D7F82C}" dt="2020-08-11T16:54:02.124" v="1992" actId="478"/>
          <ac:grpSpMkLst>
            <pc:docMk/>
            <pc:sldMk cId="3441625784" sldId="467"/>
            <ac:grpSpMk id="24" creationId="{C22F90C1-25F7-441B-BCBE-7C7E8FA6F7F7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74" creationId="{767EA26D-1688-4404-865F-5949ECC24532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81" creationId="{982D7886-06B4-420D-A81F-BDF5324E3498}"/>
          </ac:grpSpMkLst>
        </pc:grpChg>
        <pc:picChg chg="del">
          <ac:chgData name="Kulinich Bohdan" userId="48e65c9f34e137d0" providerId="LiveId" clId="{0C190951-7106-4EC1-BCF2-E3EB44D7F82C}" dt="2020-08-11T17:37:09.615" v="2132" actId="478"/>
          <ac:picMkLst>
            <pc:docMk/>
            <pc:sldMk cId="3441625784" sldId="467"/>
            <ac:picMk id="29" creationId="{0F2E0A83-C785-4B12-8855-14D3050FE253}"/>
          </ac:picMkLst>
        </pc:picChg>
        <pc:cxnChg chg="mod">
          <ac:chgData name="Kulinich Bohdan" userId="48e65c9f34e137d0" providerId="LiveId" clId="{0C190951-7106-4EC1-BCF2-E3EB44D7F82C}" dt="2020-08-11T16:53:44.067" v="1990" actId="165"/>
          <ac:cxnSpMkLst>
            <pc:docMk/>
            <pc:sldMk cId="3441625784" sldId="467"/>
            <ac:cxnSpMk id="25" creationId="{3D3449A7-DD0C-49D7-AD86-8CC07D7B4907}"/>
          </ac:cxnSpMkLst>
        </pc:cxnChg>
        <pc:cxnChg chg="mod">
          <ac:chgData name="Kulinich Bohdan" userId="48e65c9f34e137d0" providerId="LiveId" clId="{0C190951-7106-4EC1-BCF2-E3EB44D7F82C}" dt="2020-08-11T16:53:44.067" v="1990" actId="165"/>
          <ac:cxnSpMkLst>
            <pc:docMk/>
            <pc:sldMk cId="3441625784" sldId="467"/>
            <ac:cxnSpMk id="27" creationId="{781A31D1-157B-4D2E-BB98-4420C509FA9F}"/>
          </ac:cxnSpMkLst>
        </pc:cxnChg>
        <pc:cxnChg chg="mod topLvl">
          <ac:chgData name="Kulinich Bohdan" userId="48e65c9f34e137d0" providerId="LiveId" clId="{0C190951-7106-4EC1-BCF2-E3EB44D7F82C}" dt="2020-08-11T16:54:24.276" v="1999" actId="164"/>
          <ac:cxnSpMkLst>
            <pc:docMk/>
            <pc:sldMk cId="3441625784" sldId="467"/>
            <ac:cxnSpMk id="28" creationId="{11BCFED3-C298-4464-AACC-0BF7B2A4B8C0}"/>
          </ac:cxnSpMkLst>
        </pc:cxnChg>
        <pc:cxnChg chg="del mod topLvl">
          <ac:chgData name="Kulinich Bohdan" userId="48e65c9f34e137d0" providerId="LiveId" clId="{0C190951-7106-4EC1-BCF2-E3EB44D7F82C}" dt="2020-08-11T16:54:02.805" v="1993" actId="478"/>
          <ac:cxnSpMkLst>
            <pc:docMk/>
            <pc:sldMk cId="3441625784" sldId="467"/>
            <ac:cxnSpMk id="31" creationId="{1BA52AD5-0C9F-479E-B34F-E00F15396C1C}"/>
          </ac:cxnSpMkLst>
        </pc:cxnChg>
        <pc:cxnChg chg="del mod">
          <ac:chgData name="Kulinich Bohdan" userId="48e65c9f34e137d0" providerId="LiveId" clId="{0C190951-7106-4EC1-BCF2-E3EB44D7F82C}" dt="2020-08-11T16:55:43.950" v="2027" actId="478"/>
          <ac:cxnSpMkLst>
            <pc:docMk/>
            <pc:sldMk cId="3441625784" sldId="467"/>
            <ac:cxnSpMk id="33" creationId="{7CD54E0C-BE87-4A12-A582-76EFB5775E1B}"/>
          </ac:cxnSpMkLst>
        </pc:cxnChg>
        <pc:cxnChg chg="mod ord">
          <ac:chgData name="Kulinich Bohdan" userId="48e65c9f34e137d0" providerId="LiveId" clId="{0C190951-7106-4EC1-BCF2-E3EB44D7F82C}" dt="2020-08-11T16:59:10.278" v="2114" actId="1076"/>
          <ac:cxnSpMkLst>
            <pc:docMk/>
            <pc:sldMk cId="3441625784" sldId="467"/>
            <ac:cxnSpMk id="35" creationId="{C02D419F-C9B1-4D78-AF52-26CB18E7B52D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41" creationId="{BA180D29-0DED-498E-91D5-2EA902E8FD42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57" creationId="{1535CE4F-B536-4EBB-89CA-99546DC7AE17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64" creationId="{B024C9CD-064C-4117-919B-CF3C0DB1515C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65" creationId="{94C832AB-C001-466F-A566-979A1366B9D1}"/>
          </ac:cxnSpMkLst>
        </pc:cxnChg>
        <pc:cxnChg chg="add mod">
          <ac:chgData name="Kulinich Bohdan" userId="48e65c9f34e137d0" providerId="LiveId" clId="{0C190951-7106-4EC1-BCF2-E3EB44D7F82C}" dt="2020-08-11T16:54:24.276" v="1999" actId="164"/>
          <ac:cxnSpMkLst>
            <pc:docMk/>
            <pc:sldMk cId="3441625784" sldId="467"/>
            <ac:cxnSpMk id="68" creationId="{F029D742-D57D-4F22-BEBF-982F45993092}"/>
          </ac:cxnSpMkLst>
        </pc:cxnChg>
        <pc:cxnChg chg="del">
          <ac:chgData name="Kulinich Bohdan" userId="48e65c9f34e137d0" providerId="LiveId" clId="{0C190951-7106-4EC1-BCF2-E3EB44D7F82C}" dt="2020-08-11T16:53:05.495" v="1981" actId="478"/>
          <ac:cxnSpMkLst>
            <pc:docMk/>
            <pc:sldMk cId="3441625784" sldId="467"/>
            <ac:cxnSpMk id="71" creationId="{23CA6E6B-9B5D-4F49-BD39-A9E150994554}"/>
          </ac:cxnSpMkLst>
        </pc:cxnChg>
        <pc:cxnChg chg="del">
          <ac:chgData name="Kulinich Bohdan" userId="48e65c9f34e137d0" providerId="LiveId" clId="{0C190951-7106-4EC1-BCF2-E3EB44D7F82C}" dt="2020-08-11T16:53:05.495" v="1981" actId="478"/>
          <ac:cxnSpMkLst>
            <pc:docMk/>
            <pc:sldMk cId="3441625784" sldId="467"/>
            <ac:cxnSpMk id="72" creationId="{E6AAA41B-FFAF-4D5D-AB87-BA2389AE9123}"/>
          </ac:cxnSpMkLst>
        </pc:cxnChg>
        <pc:cxnChg chg="mod">
          <ac:chgData name="Kulinich Bohdan" userId="48e65c9f34e137d0" providerId="LiveId" clId="{0C190951-7106-4EC1-BCF2-E3EB44D7F82C}" dt="2020-08-11T16:54:26.319" v="2000"/>
          <ac:cxnSpMkLst>
            <pc:docMk/>
            <pc:sldMk cId="3441625784" sldId="467"/>
            <ac:cxnSpMk id="79" creationId="{40C98DC0-A888-423F-BDD7-C4CC096FB9C3}"/>
          </ac:cxnSpMkLst>
        </pc:cxnChg>
        <pc:cxnChg chg="mod">
          <ac:chgData name="Kulinich Bohdan" userId="48e65c9f34e137d0" providerId="LiveId" clId="{0C190951-7106-4EC1-BCF2-E3EB44D7F82C}" dt="2020-08-11T16:54:26.319" v="2000"/>
          <ac:cxnSpMkLst>
            <pc:docMk/>
            <pc:sldMk cId="3441625784" sldId="467"/>
            <ac:cxnSpMk id="80" creationId="{8CFAFD02-008C-43F9-809C-0D96A5C18A51}"/>
          </ac:cxnSpMkLst>
        </pc:cxnChg>
        <pc:cxnChg chg="mod">
          <ac:chgData name="Kulinich Bohdan" userId="48e65c9f34e137d0" providerId="LiveId" clId="{0C190951-7106-4EC1-BCF2-E3EB44D7F82C}" dt="2020-08-11T16:54:38.266" v="2003"/>
          <ac:cxnSpMkLst>
            <pc:docMk/>
            <pc:sldMk cId="3441625784" sldId="467"/>
            <ac:cxnSpMk id="82" creationId="{8C560654-E1DD-48E7-A09C-D127BC9886E5}"/>
          </ac:cxnSpMkLst>
        </pc:cxnChg>
        <pc:cxnChg chg="mod">
          <ac:chgData name="Kulinich Bohdan" userId="48e65c9f34e137d0" providerId="LiveId" clId="{0C190951-7106-4EC1-BCF2-E3EB44D7F82C}" dt="2020-08-11T16:54:38.266" v="2003"/>
          <ac:cxnSpMkLst>
            <pc:docMk/>
            <pc:sldMk cId="3441625784" sldId="467"/>
            <ac:cxnSpMk id="83" creationId="{4F54EA07-F239-451A-90AB-62263B8771C1}"/>
          </ac:cxnSpMkLst>
        </pc:cxnChg>
        <pc:cxnChg chg="add del mod">
          <ac:chgData name="Kulinich Bohdan" userId="48e65c9f34e137d0" providerId="LiveId" clId="{0C190951-7106-4EC1-BCF2-E3EB44D7F82C}" dt="2020-08-11T16:55:08.515" v="2014" actId="478"/>
          <ac:cxnSpMkLst>
            <pc:docMk/>
            <pc:sldMk cId="3441625784" sldId="467"/>
            <ac:cxnSpMk id="84" creationId="{2A795B59-CA30-47E9-9B6C-57D24237F289}"/>
          </ac:cxnSpMkLst>
        </pc:cxnChg>
        <pc:cxnChg chg="add mod">
          <ac:chgData name="Kulinich Bohdan" userId="48e65c9f34e137d0" providerId="LiveId" clId="{0C190951-7106-4EC1-BCF2-E3EB44D7F82C}" dt="2020-08-11T16:59:10.278" v="2114" actId="1076"/>
          <ac:cxnSpMkLst>
            <pc:docMk/>
            <pc:sldMk cId="3441625784" sldId="467"/>
            <ac:cxnSpMk id="85" creationId="{CA5F5018-CDB8-4892-957A-570E0725FD0B}"/>
          </ac:cxnSpMkLst>
        </pc:cxnChg>
        <pc:cxnChg chg="add mod">
          <ac:chgData name="Kulinich Bohdan" userId="48e65c9f34e137d0" providerId="LiveId" clId="{0C190951-7106-4EC1-BCF2-E3EB44D7F82C}" dt="2020-08-11T17:36:27.851" v="2124" actId="1076"/>
          <ac:cxnSpMkLst>
            <pc:docMk/>
            <pc:sldMk cId="3441625784" sldId="467"/>
            <ac:cxnSpMk id="92" creationId="{B9E1AF3C-5067-4BB0-8A30-47949F792339}"/>
          </ac:cxnSpMkLst>
        </pc:cxnChg>
        <pc:cxnChg chg="add mod">
          <ac:chgData name="Kulinich Bohdan" userId="48e65c9f34e137d0" providerId="LiveId" clId="{0C190951-7106-4EC1-BCF2-E3EB44D7F82C}" dt="2020-08-11T17:36:24.280" v="2123" actId="1076"/>
          <ac:cxnSpMkLst>
            <pc:docMk/>
            <pc:sldMk cId="3441625784" sldId="467"/>
            <ac:cxnSpMk id="95" creationId="{2DE2B4ED-7285-463B-A98B-5712ABED6C81}"/>
          </ac:cxnSpMkLst>
        </pc:cxnChg>
        <pc:cxnChg chg="add mod">
          <ac:chgData name="Kulinich Bohdan" userId="48e65c9f34e137d0" providerId="LiveId" clId="{0C190951-7106-4EC1-BCF2-E3EB44D7F82C}" dt="2020-08-11T17:36:48.791" v="2128" actId="14100"/>
          <ac:cxnSpMkLst>
            <pc:docMk/>
            <pc:sldMk cId="3441625784" sldId="467"/>
            <ac:cxnSpMk id="98" creationId="{78F7A2C8-2687-4BD4-AADD-FFB2E72087FD}"/>
          </ac:cxnSpMkLst>
        </pc:cxnChg>
        <pc:cxnChg chg="add mod">
          <ac:chgData name="Kulinich Bohdan" userId="48e65c9f34e137d0" providerId="LiveId" clId="{0C190951-7106-4EC1-BCF2-E3EB44D7F82C}" dt="2020-08-11T17:37:00.734" v="2131" actId="1076"/>
          <ac:cxnSpMkLst>
            <pc:docMk/>
            <pc:sldMk cId="3441625784" sldId="467"/>
            <ac:cxnSpMk id="101" creationId="{27DE145A-514E-4D8E-A96F-24F9122E8E1D}"/>
          </ac:cxnSpMkLst>
        </pc:cxnChg>
      </pc:sldChg>
      <pc:sldChg chg="del">
        <pc:chgData name="Kulinich Bohdan" userId="48e65c9f34e137d0" providerId="LiveId" clId="{0C190951-7106-4EC1-BCF2-E3EB44D7F82C}" dt="2020-08-11T17:44:19.888" v="2294" actId="47"/>
        <pc:sldMkLst>
          <pc:docMk/>
          <pc:sldMk cId="1930959060" sldId="468"/>
        </pc:sldMkLst>
      </pc:sldChg>
      <pc:sldChg chg="del">
        <pc:chgData name="Kulinich Bohdan" userId="48e65c9f34e137d0" providerId="LiveId" clId="{0C190951-7106-4EC1-BCF2-E3EB44D7F82C}" dt="2020-08-11T17:44:19.888" v="2294" actId="47"/>
        <pc:sldMkLst>
          <pc:docMk/>
          <pc:sldMk cId="3179757860" sldId="469"/>
        </pc:sldMkLst>
      </pc:sldChg>
      <pc:sldChg chg="addSp delSp modSp mod delAnim modAnim">
        <pc:chgData name="Kulinich Bohdan" userId="48e65c9f34e137d0" providerId="LiveId" clId="{0C190951-7106-4EC1-BCF2-E3EB44D7F82C}" dt="2020-08-16T13:18:38.719" v="3375" actId="20577"/>
        <pc:sldMkLst>
          <pc:docMk/>
          <pc:sldMk cId="1719433933" sldId="470"/>
        </pc:sldMkLst>
        <pc:spChg chg="add mod">
          <ac:chgData name="Kulinich Bohdan" userId="48e65c9f34e137d0" providerId="LiveId" clId="{0C190951-7106-4EC1-BCF2-E3EB44D7F82C}" dt="2020-08-16T13:18:38.719" v="3375" actId="20577"/>
          <ac:spMkLst>
            <pc:docMk/>
            <pc:sldMk cId="1719433933" sldId="470"/>
            <ac:spMk id="2" creationId="{48E5857C-D42C-43BF-9153-FD94571D8116}"/>
          </ac:spMkLst>
        </pc:spChg>
        <pc:spChg chg="add mod">
          <ac:chgData name="Kulinich Bohdan" userId="48e65c9f34e137d0" providerId="LiveId" clId="{0C190951-7106-4EC1-BCF2-E3EB44D7F82C}" dt="2020-08-16T08:45:36.179" v="3363" actId="20577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0C190951-7106-4EC1-BCF2-E3EB44D7F82C}" dt="2020-08-16T08:43:35.939" v="3299" actId="20577"/>
          <ac:spMkLst>
            <pc:docMk/>
            <pc:sldMk cId="1719433933" sldId="470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1" creationId="{44F02313-AA80-48F6-B226-97B306FDF9C8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2" creationId="{01602491-9E7D-4317-801B-42189A48B989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4" creationId="{5B7B0F04-3BAE-4586-B693-CC5BC33FC7AC}"/>
          </ac:spMkLst>
        </pc:spChg>
        <pc:spChg chg="add mod">
          <ac:chgData name="Kulinich Bohdan" userId="48e65c9f34e137d0" providerId="LiveId" clId="{0C190951-7106-4EC1-BCF2-E3EB44D7F82C}" dt="2020-08-16T08:44:22.689" v="3325" actId="14100"/>
          <ac:spMkLst>
            <pc:docMk/>
            <pc:sldMk cId="1719433933" sldId="470"/>
            <ac:spMk id="25" creationId="{0E3BC8B8-FBE3-4A3B-87AE-BCE953AC1814}"/>
          </ac:spMkLst>
        </pc:spChg>
        <pc:spChg chg="add mod">
          <ac:chgData name="Kulinich Bohdan" userId="48e65c9f34e137d0" providerId="LiveId" clId="{0C190951-7106-4EC1-BCF2-E3EB44D7F82C}" dt="2020-08-16T08:38:17.379" v="3193" actId="1076"/>
          <ac:spMkLst>
            <pc:docMk/>
            <pc:sldMk cId="1719433933" sldId="470"/>
            <ac:spMk id="31" creationId="{15FDAE45-0451-4BAB-9A24-4B94E8BC846F}"/>
          </ac:spMkLst>
        </pc:spChg>
        <pc:spChg chg="add mod">
          <ac:chgData name="Kulinich Bohdan" userId="48e65c9f34e137d0" providerId="LiveId" clId="{0C190951-7106-4EC1-BCF2-E3EB44D7F82C}" dt="2020-08-16T08:38:17.379" v="3193" actId="1076"/>
          <ac:spMkLst>
            <pc:docMk/>
            <pc:sldMk cId="1719433933" sldId="470"/>
            <ac:spMk id="33" creationId="{542C5DC4-442F-479D-8051-53F4422614C8}"/>
          </ac:spMkLst>
        </pc:spChg>
        <pc:spChg chg="add mod">
          <ac:chgData name="Kulinich Bohdan" userId="48e65c9f34e137d0" providerId="LiveId" clId="{0C190951-7106-4EC1-BCF2-E3EB44D7F82C}" dt="2020-08-16T08:40:16.990" v="3220" actId="1076"/>
          <ac:spMkLst>
            <pc:docMk/>
            <pc:sldMk cId="1719433933" sldId="470"/>
            <ac:spMk id="35" creationId="{19C4354E-48F5-402C-8EE9-0B4710A50EC4}"/>
          </ac:spMkLst>
        </pc:spChg>
        <pc:spChg chg="add mod">
          <ac:chgData name="Kulinich Bohdan" userId="48e65c9f34e137d0" providerId="LiveId" clId="{0C190951-7106-4EC1-BCF2-E3EB44D7F82C}" dt="2020-08-16T08:39:16.519" v="3202" actId="1076"/>
          <ac:spMkLst>
            <pc:docMk/>
            <pc:sldMk cId="1719433933" sldId="470"/>
            <ac:spMk id="38" creationId="{C70FAB36-ECC8-4031-8476-708F4D98BEB6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41" creationId="{64A792F6-521E-4E46-862E-4100CE1E081C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43" creationId="{9691086C-9720-42C8-8212-F2AC370C4566}"/>
          </ac:spMkLst>
        </pc:spChg>
        <pc:spChg chg="add mod">
          <ac:chgData name="Kulinich Bohdan" userId="48e65c9f34e137d0" providerId="LiveId" clId="{0C190951-7106-4EC1-BCF2-E3EB44D7F82C}" dt="2020-08-16T08:40:15.069" v="3219" actId="1076"/>
          <ac:spMkLst>
            <pc:docMk/>
            <pc:sldMk cId="1719433933" sldId="470"/>
            <ac:spMk id="44" creationId="{48D91F6C-7A49-4F04-872B-13336E3C9C5F}"/>
          </ac:spMkLst>
        </pc:spChg>
        <pc:spChg chg="add mod">
          <ac:chgData name="Kulinich Bohdan" userId="48e65c9f34e137d0" providerId="LiveId" clId="{0C190951-7106-4EC1-BCF2-E3EB44D7F82C}" dt="2020-08-16T08:39:23.149" v="3205" actId="1076"/>
          <ac:spMkLst>
            <pc:docMk/>
            <pc:sldMk cId="1719433933" sldId="470"/>
            <ac:spMk id="45" creationId="{CA02C4E2-3762-464E-955F-52BF5D5F3D9F}"/>
          </ac:spMkLst>
        </pc:spChg>
        <pc:spChg chg="add mod">
          <ac:chgData name="Kulinich Bohdan" userId="48e65c9f34e137d0" providerId="LiveId" clId="{0C190951-7106-4EC1-BCF2-E3EB44D7F82C}" dt="2020-08-16T08:43:51.529" v="3309" actId="20577"/>
          <ac:spMkLst>
            <pc:docMk/>
            <pc:sldMk cId="1719433933" sldId="470"/>
            <ac:spMk id="46" creationId="{5630C3B2-1399-434D-8011-ECA135556A8D}"/>
          </ac:spMkLst>
        </pc:spChg>
        <pc:spChg chg="add mod">
          <ac:chgData name="Kulinich Bohdan" userId="48e65c9f34e137d0" providerId="LiveId" clId="{0C190951-7106-4EC1-BCF2-E3EB44D7F82C}" dt="2020-08-16T08:39:36.129" v="3208" actId="1076"/>
          <ac:spMkLst>
            <pc:docMk/>
            <pc:sldMk cId="1719433933" sldId="470"/>
            <ac:spMk id="47" creationId="{F13EB83B-BDB3-4B86-93FA-BB22A38975D4}"/>
          </ac:spMkLst>
        </pc:spChg>
        <pc:spChg chg="add mod">
          <ac:chgData name="Kulinich Bohdan" userId="48e65c9f34e137d0" providerId="LiveId" clId="{0C190951-7106-4EC1-BCF2-E3EB44D7F82C}" dt="2020-08-16T08:43:53.959" v="3310" actId="20577"/>
          <ac:spMkLst>
            <pc:docMk/>
            <pc:sldMk cId="1719433933" sldId="470"/>
            <ac:spMk id="48" creationId="{1E03C3F4-691F-48C9-9D9E-7B5773B1C5C4}"/>
          </ac:spMkLst>
        </pc:spChg>
        <pc:spChg chg="add mod">
          <ac:chgData name="Kulinich Bohdan" userId="48e65c9f34e137d0" providerId="LiveId" clId="{0C190951-7106-4EC1-BCF2-E3EB44D7F82C}" dt="2020-08-16T08:39:43.699" v="3211" actId="1076"/>
          <ac:spMkLst>
            <pc:docMk/>
            <pc:sldMk cId="1719433933" sldId="470"/>
            <ac:spMk id="49" creationId="{1AE910F8-C3B9-4421-905C-5B4D1A935B98}"/>
          </ac:spMkLst>
        </pc:spChg>
        <pc:grpChg chg="del">
          <ac:chgData name="Kulinich Bohdan" userId="48e65c9f34e137d0" providerId="LiveId" clId="{0C190951-7106-4EC1-BCF2-E3EB44D7F82C}" dt="2020-08-16T08:36:23.799" v="3144" actId="478"/>
          <ac:grpSpMkLst>
            <pc:docMk/>
            <pc:sldMk cId="1719433933" sldId="470"/>
            <ac:grpSpMk id="26" creationId="{F3A5C87C-8491-4E4A-8C03-FB0DB2865E82}"/>
          </ac:grpSpMkLst>
        </pc:grpChg>
        <pc:grpChg chg="del">
          <ac:chgData name="Kulinich Bohdan" userId="48e65c9f34e137d0" providerId="LiveId" clId="{0C190951-7106-4EC1-BCF2-E3EB44D7F82C}" dt="2020-08-16T08:36:23.799" v="3144" actId="478"/>
          <ac:grpSpMkLst>
            <pc:docMk/>
            <pc:sldMk cId="1719433933" sldId="470"/>
            <ac:grpSpMk id="34" creationId="{94DCEF7E-F054-44A9-9A4A-F50B3275204D}"/>
          </ac:grpSpMkLst>
        </pc:grpChg>
        <pc:picChg chg="del">
          <ac:chgData name="Kulinich Bohdan" userId="48e65c9f34e137d0" providerId="LiveId" clId="{0C190951-7106-4EC1-BCF2-E3EB44D7F82C}" dt="2020-08-16T08:36:23.799" v="3144" actId="478"/>
          <ac:picMkLst>
            <pc:docMk/>
            <pc:sldMk cId="1719433933" sldId="470"/>
            <ac:picMk id="39" creationId="{512076F1-12DF-4012-BC8D-CFF1986CE8DE}"/>
          </ac:picMkLst>
        </pc:picChg>
        <pc:picChg chg="del mod modVis">
          <ac:chgData name="Kulinich Bohdan" userId="48e65c9f34e137d0" providerId="LiveId" clId="{0C190951-7106-4EC1-BCF2-E3EB44D7F82C}" dt="2020-08-16T08:36:28.460" v="3146" actId="478"/>
          <ac:picMkLst>
            <pc:docMk/>
            <pc:sldMk cId="1719433933" sldId="470"/>
            <ac:picMk id="40" creationId="{248AC9B2-65A9-42C3-AF8B-90FAF936D6A5}"/>
          </ac:picMkLst>
        </pc:picChg>
        <pc:picChg chg="del">
          <ac:chgData name="Kulinich Bohdan" userId="48e65c9f34e137d0" providerId="LiveId" clId="{0C190951-7106-4EC1-BCF2-E3EB44D7F82C}" dt="2020-08-16T08:36:23.799" v="3144" actId="478"/>
          <ac:picMkLst>
            <pc:docMk/>
            <pc:sldMk cId="1719433933" sldId="470"/>
            <ac:picMk id="42" creationId="{E04DCECA-50BF-4B04-965C-969C244C674E}"/>
          </ac:picMkLst>
        </pc:pic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0" creationId="{F86A0E3A-357A-437F-8504-4C55F51CD652}"/>
          </ac:cxnSpMkLst>
        </pc:cxn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3" creationId="{50F12C18-0A4E-4773-8608-4BC627C10A43}"/>
          </ac:cxnSpMkLst>
        </pc:cxn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9" creationId="{F502B0F2-4973-4910-AD67-58F3CFF2DBE3}"/>
          </ac:cxnSpMkLst>
        </pc:cxnChg>
        <pc:cxnChg chg="add mod">
          <ac:chgData name="Kulinich Bohdan" userId="48e65c9f34e137d0" providerId="LiveId" clId="{0C190951-7106-4EC1-BCF2-E3EB44D7F82C}" dt="2020-08-16T08:38:38.391" v="3197" actId="208"/>
          <ac:cxnSpMkLst>
            <pc:docMk/>
            <pc:sldMk cId="1719433933" sldId="470"/>
            <ac:cxnSpMk id="30" creationId="{1F7D0D00-175E-44EB-980D-945EF7FB6F20}"/>
          </ac:cxnSpMkLst>
        </pc:cxnChg>
        <pc:cxnChg chg="add mod">
          <ac:chgData name="Kulinich Bohdan" userId="48e65c9f34e137d0" providerId="LiveId" clId="{0C190951-7106-4EC1-BCF2-E3EB44D7F82C}" dt="2020-08-16T08:38:38.391" v="3197" actId="208"/>
          <ac:cxnSpMkLst>
            <pc:docMk/>
            <pc:sldMk cId="1719433933" sldId="470"/>
            <ac:cxnSpMk id="32" creationId="{EED5A1D9-44D2-4669-B7DA-7140261ECAF0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1T15:02:38.242" v="964"/>
        <pc:sldMkLst>
          <pc:docMk/>
          <pc:sldMk cId="1734052361" sldId="473"/>
        </pc:sldMkLst>
        <pc:spChg chg="mod">
          <ac:chgData name="Kulinich Bohdan" userId="48e65c9f34e137d0" providerId="LiveId" clId="{0C190951-7106-4EC1-BCF2-E3EB44D7F82C}" dt="2020-08-11T03:25:32.294" v="366" actId="20577"/>
          <ac:spMkLst>
            <pc:docMk/>
            <pc:sldMk cId="1734052361" sldId="473"/>
            <ac:spMk id="4" creationId="{00000000-0000-0000-0000-000000000000}"/>
          </ac:spMkLst>
        </pc:spChg>
        <pc:spChg chg="add mod">
          <ac:chgData name="Kulinich Bohdan" userId="48e65c9f34e137d0" providerId="LiveId" clId="{0C190951-7106-4EC1-BCF2-E3EB44D7F82C}" dt="2020-08-11T14:24:12.763" v="772" actId="14100"/>
          <ac:spMkLst>
            <pc:docMk/>
            <pc:sldMk cId="1734052361" sldId="473"/>
            <ac:spMk id="12" creationId="{3581BAFC-BF41-4004-8339-FCE8BC4946E3}"/>
          </ac:spMkLst>
        </pc:spChg>
        <pc:spChg chg="add mod">
          <ac:chgData name="Kulinich Bohdan" userId="48e65c9f34e137d0" providerId="LiveId" clId="{0C190951-7106-4EC1-BCF2-E3EB44D7F82C}" dt="2020-08-11T15:02:21.232" v="951" actId="1076"/>
          <ac:spMkLst>
            <pc:docMk/>
            <pc:sldMk cId="1734052361" sldId="473"/>
            <ac:spMk id="14" creationId="{785A1F6F-FF33-4799-83F8-BB635FFB9CDE}"/>
          </ac:spMkLst>
        </pc:spChg>
        <pc:spChg chg="del">
          <ac:chgData name="Kulinich Bohdan" userId="48e65c9f34e137d0" providerId="LiveId" clId="{0C190951-7106-4EC1-BCF2-E3EB44D7F82C}" dt="2020-08-11T03:26:11.691" v="373" actId="478"/>
          <ac:spMkLst>
            <pc:docMk/>
            <pc:sldMk cId="1734052361" sldId="473"/>
            <ac:spMk id="16" creationId="{44E1F39D-0AA4-4541-880F-7BE4320E14A2}"/>
          </ac:spMkLst>
        </pc:spChg>
        <pc:spChg chg="del">
          <ac:chgData name="Kulinich Bohdan" userId="48e65c9f34e137d0" providerId="LiveId" clId="{0C190951-7106-4EC1-BCF2-E3EB44D7F82C}" dt="2020-08-11T03:26:11.691" v="373" actId="478"/>
          <ac:spMkLst>
            <pc:docMk/>
            <pc:sldMk cId="1734052361" sldId="473"/>
            <ac:spMk id="29" creationId="{4FC3AA93-AB4E-4661-9516-7ECA08571236}"/>
          </ac:spMkLst>
        </pc:spChg>
        <pc:spChg chg="del">
          <ac:chgData name="Kulinich Bohdan" userId="48e65c9f34e137d0" providerId="LiveId" clId="{0C190951-7106-4EC1-BCF2-E3EB44D7F82C}" dt="2020-08-11T03:26:14.869" v="375" actId="478"/>
          <ac:spMkLst>
            <pc:docMk/>
            <pc:sldMk cId="1734052361" sldId="473"/>
            <ac:spMk id="33" creationId="{5F4D6D0D-36DA-4757-9F04-9724A9FF0ABE}"/>
          </ac:spMkLst>
        </pc:spChg>
        <pc:spChg chg="del">
          <ac:chgData name="Kulinich Bohdan" userId="48e65c9f34e137d0" providerId="LiveId" clId="{0C190951-7106-4EC1-BCF2-E3EB44D7F82C}" dt="2020-08-11T03:26:16.514" v="376" actId="478"/>
          <ac:spMkLst>
            <pc:docMk/>
            <pc:sldMk cId="1734052361" sldId="473"/>
            <ac:spMk id="39" creationId="{0CFD070E-134D-4F88-9AB4-CEFB995B39D7}"/>
          </ac:spMkLst>
        </pc:spChg>
        <pc:grpChg chg="del">
          <ac:chgData name="Kulinich Bohdan" userId="48e65c9f34e137d0" providerId="LiveId" clId="{0C190951-7106-4EC1-BCF2-E3EB44D7F82C}" dt="2020-08-11T03:26:11.691" v="373" actId="478"/>
          <ac:grpSpMkLst>
            <pc:docMk/>
            <pc:sldMk cId="1734052361" sldId="473"/>
            <ac:grpSpMk id="22" creationId="{237582DD-D835-47D1-B582-F40130952352}"/>
          </ac:grpSpMkLst>
        </pc:grpChg>
        <pc:grpChg chg="del">
          <ac:chgData name="Kulinich Bohdan" userId="48e65c9f34e137d0" providerId="LiveId" clId="{0C190951-7106-4EC1-BCF2-E3EB44D7F82C}" dt="2020-08-11T03:26:16.514" v="376" actId="478"/>
          <ac:grpSpMkLst>
            <pc:docMk/>
            <pc:sldMk cId="1734052361" sldId="473"/>
            <ac:grpSpMk id="34" creationId="{897C40E5-ECC5-4C77-BB7D-A20C7A8025FA}"/>
          </ac:grpSpMkLst>
        </pc:grpChg>
        <pc:picChg chg="add mod">
          <ac:chgData name="Kulinich Bohdan" userId="48e65c9f34e137d0" providerId="LiveId" clId="{0C190951-7106-4EC1-BCF2-E3EB44D7F82C}" dt="2020-08-11T14:10:29.286" v="465" actId="1076"/>
          <ac:picMkLst>
            <pc:docMk/>
            <pc:sldMk cId="1734052361" sldId="473"/>
            <ac:picMk id="9" creationId="{CE7E20C7-A9CA-41A3-8C34-C1A38C03A477}"/>
          </ac:picMkLst>
        </pc:picChg>
        <pc:picChg chg="add mod">
          <ac:chgData name="Kulinich Bohdan" userId="48e65c9f34e137d0" providerId="LiveId" clId="{0C190951-7106-4EC1-BCF2-E3EB44D7F82C}" dt="2020-08-11T14:12:42.925" v="487" actId="1076"/>
          <ac:picMkLst>
            <pc:docMk/>
            <pc:sldMk cId="1734052361" sldId="473"/>
            <ac:picMk id="11" creationId="{CA53EA07-1D01-495E-9C85-D52C21DEB989}"/>
          </ac:picMkLst>
        </pc:picChg>
        <pc:picChg chg="add mod">
          <ac:chgData name="Kulinich Bohdan" userId="48e65c9f34e137d0" providerId="LiveId" clId="{0C190951-7106-4EC1-BCF2-E3EB44D7F82C}" dt="2020-08-11T14:24:08.327" v="771"/>
          <ac:picMkLst>
            <pc:docMk/>
            <pc:sldMk cId="1734052361" sldId="473"/>
            <ac:picMk id="13" creationId="{42B3F365-B845-427D-8E60-9AAE4BD853C0}"/>
          </ac:picMkLst>
        </pc:picChg>
        <pc:picChg chg="del">
          <ac:chgData name="Kulinich Bohdan" userId="48e65c9f34e137d0" providerId="LiveId" clId="{0C190951-7106-4EC1-BCF2-E3EB44D7F82C}" dt="2020-08-11T03:26:08.964" v="370" actId="478"/>
          <ac:picMkLst>
            <pc:docMk/>
            <pc:sldMk cId="1734052361" sldId="473"/>
            <ac:picMk id="15" creationId="{45A9A47D-0FFF-418B-8540-777107D61235}"/>
          </ac:picMkLst>
        </pc:picChg>
        <pc:picChg chg="del">
          <ac:chgData name="Kulinich Bohdan" userId="48e65c9f34e137d0" providerId="LiveId" clId="{0C190951-7106-4EC1-BCF2-E3EB44D7F82C}" dt="2020-08-11T03:26:08.034" v="369" actId="478"/>
          <ac:picMkLst>
            <pc:docMk/>
            <pc:sldMk cId="1734052361" sldId="473"/>
            <ac:picMk id="17" creationId="{1CAC8371-B6D5-4C48-9C42-71CB79C07EDA}"/>
          </ac:picMkLst>
        </pc:picChg>
        <pc:picChg chg="del">
          <ac:chgData name="Kulinich Bohdan" userId="48e65c9f34e137d0" providerId="LiveId" clId="{0C190951-7106-4EC1-BCF2-E3EB44D7F82C}" dt="2020-08-11T03:26:07.159" v="368" actId="478"/>
          <ac:picMkLst>
            <pc:docMk/>
            <pc:sldMk cId="1734052361" sldId="473"/>
            <ac:picMk id="18" creationId="{4EBD34C7-882E-4441-9DB4-8334AE3D11BF}"/>
          </ac:picMkLst>
        </pc:picChg>
        <pc:picChg chg="del">
          <ac:chgData name="Kulinich Bohdan" userId="48e65c9f34e137d0" providerId="LiveId" clId="{0C190951-7106-4EC1-BCF2-E3EB44D7F82C}" dt="2020-08-11T03:26:10.054" v="372" actId="478"/>
          <ac:picMkLst>
            <pc:docMk/>
            <pc:sldMk cId="1734052361" sldId="473"/>
            <ac:picMk id="24" creationId="{E6D002C2-FE2A-4618-BA33-81794D8515C4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25" creationId="{62A8A8CF-FF7F-4838-8DF5-E2E51974B06E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27" creationId="{6AE0B1C6-E772-41CB-AF65-444B203DF15F}"/>
          </ac:picMkLst>
        </pc:picChg>
        <pc:picChg chg="del">
          <ac:chgData name="Kulinich Bohdan" userId="48e65c9f34e137d0" providerId="LiveId" clId="{0C190951-7106-4EC1-BCF2-E3EB44D7F82C}" dt="2020-08-11T03:26:11.691" v="373" actId="478"/>
          <ac:picMkLst>
            <pc:docMk/>
            <pc:sldMk cId="1734052361" sldId="473"/>
            <ac:picMk id="30" creationId="{D1B9A7D6-6CD4-4E6A-B6E6-050C59BE60EA}"/>
          </ac:picMkLst>
        </pc:picChg>
        <pc:picChg chg="del">
          <ac:chgData name="Kulinich Bohdan" userId="48e65c9f34e137d0" providerId="LiveId" clId="{0C190951-7106-4EC1-BCF2-E3EB44D7F82C}" dt="2020-08-11T03:26:18.004" v="377" actId="478"/>
          <ac:picMkLst>
            <pc:docMk/>
            <pc:sldMk cId="1734052361" sldId="473"/>
            <ac:picMk id="40" creationId="{50DE3E95-D9FE-4795-915F-EA6CBCA250D5}"/>
          </ac:picMkLst>
        </pc:picChg>
        <pc:picChg chg="del">
          <ac:chgData name="Kulinich Bohdan" userId="48e65c9f34e137d0" providerId="LiveId" clId="{0C190951-7106-4EC1-BCF2-E3EB44D7F82C}" dt="2020-08-11T03:26:18.004" v="377" actId="478"/>
          <ac:picMkLst>
            <pc:docMk/>
            <pc:sldMk cId="1734052361" sldId="473"/>
            <ac:picMk id="41" creationId="{BF5F5DE1-9D4B-4612-8072-8C61F98DBA55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43" creationId="{54276443-26C5-4899-9345-DF8ACE508E19}"/>
          </ac:picMkLst>
        </pc:picChg>
        <pc:picChg chg="add mod">
          <ac:chgData name="Kulinich Bohdan" userId="48e65c9f34e137d0" providerId="LiveId" clId="{0C190951-7106-4EC1-BCF2-E3EB44D7F82C}" dt="2020-08-11T03:38:07.911" v="427" actId="1076"/>
          <ac:picMkLst>
            <pc:docMk/>
            <pc:sldMk cId="1734052361" sldId="473"/>
            <ac:picMk id="44" creationId="{38325FAF-3020-429D-86B8-323FF6C713B1}"/>
          </ac:picMkLst>
        </pc:picChg>
        <pc:cxnChg chg="add mod">
          <ac:chgData name="Kulinich Bohdan" userId="48e65c9f34e137d0" providerId="LiveId" clId="{0C190951-7106-4EC1-BCF2-E3EB44D7F82C}" dt="2020-08-11T14:12:09.305" v="475" actId="1076"/>
          <ac:cxnSpMkLst>
            <pc:docMk/>
            <pc:sldMk cId="1734052361" sldId="473"/>
            <ac:cxnSpMk id="10" creationId="{ED982C85-DCB8-4328-AE21-59482D6865A5}"/>
          </ac:cxnSpMkLst>
        </pc:cxnChg>
        <pc:cxnChg chg="del">
          <ac:chgData name="Kulinich Bohdan" userId="48e65c9f34e137d0" providerId="LiveId" clId="{0C190951-7106-4EC1-BCF2-E3EB44D7F82C}" dt="2020-08-11T03:26:13.414" v="374" actId="478"/>
          <ac:cxnSpMkLst>
            <pc:docMk/>
            <pc:sldMk cId="1734052361" sldId="473"/>
            <ac:cxnSpMk id="28" creationId="{D6F89ECE-FABB-4C3C-B461-AC80E0D8F6EF}"/>
          </ac:cxnSpMkLst>
        </pc:cxnChg>
        <pc:cxnChg chg="del">
          <ac:chgData name="Kulinich Bohdan" userId="48e65c9f34e137d0" providerId="LiveId" clId="{0C190951-7106-4EC1-BCF2-E3EB44D7F82C}" dt="2020-08-11T03:26:09.464" v="371" actId="478"/>
          <ac:cxnSpMkLst>
            <pc:docMk/>
            <pc:sldMk cId="1734052361" sldId="473"/>
            <ac:cxnSpMk id="31" creationId="{308258F7-3505-4FBB-9465-BE05A02A47F7}"/>
          </ac:cxnSpMkLst>
        </pc:cxnChg>
        <pc:cxnChg chg="add del mod">
          <ac:chgData name="Kulinich Bohdan" userId="48e65c9f34e137d0" providerId="LiveId" clId="{0C190951-7106-4EC1-BCF2-E3EB44D7F82C}" dt="2020-08-11T03:27:20.664" v="389"/>
          <ac:cxnSpMkLst>
            <pc:docMk/>
            <pc:sldMk cId="1734052361" sldId="473"/>
            <ac:cxnSpMk id="32" creationId="{AECE614D-B111-424E-A7DB-6DAC276D7FD4}"/>
          </ac:cxnSpMkLst>
        </pc:cxnChg>
        <pc:cxnChg chg="del">
          <ac:chgData name="Kulinich Bohdan" userId="48e65c9f34e137d0" providerId="LiveId" clId="{0C190951-7106-4EC1-BCF2-E3EB44D7F82C}" dt="2020-08-11T03:26:16.514" v="376" actId="478"/>
          <ac:cxnSpMkLst>
            <pc:docMk/>
            <pc:sldMk cId="1734052361" sldId="473"/>
            <ac:cxnSpMk id="37" creationId="{6CD025DB-5EE3-4117-A0FB-9E2C5781CA34}"/>
          </ac:cxnSpMkLst>
        </pc:cxnChg>
        <pc:cxnChg chg="del">
          <ac:chgData name="Kulinich Bohdan" userId="48e65c9f34e137d0" providerId="LiveId" clId="{0C190951-7106-4EC1-BCF2-E3EB44D7F82C}" dt="2020-08-11T03:26:18.004" v="377" actId="478"/>
          <ac:cxnSpMkLst>
            <pc:docMk/>
            <pc:sldMk cId="1734052361" sldId="473"/>
            <ac:cxnSpMk id="38" creationId="{3282B118-A53B-402F-AE76-65D151027776}"/>
          </ac:cxnSpMkLst>
        </pc:cxnChg>
        <pc:cxnChg chg="add mod">
          <ac:chgData name="Kulinich Bohdan" userId="48e65c9f34e137d0" providerId="LiveId" clId="{0C190951-7106-4EC1-BCF2-E3EB44D7F82C}" dt="2020-08-11T03:27:43.904" v="395" actId="1076"/>
          <ac:cxnSpMkLst>
            <pc:docMk/>
            <pc:sldMk cId="1734052361" sldId="473"/>
            <ac:cxnSpMk id="42" creationId="{0A532191-883F-4C7D-A3F2-07033597B841}"/>
          </ac:cxnSpMkLst>
        </pc:cxnChg>
      </pc:sldChg>
      <pc:sldChg chg="delSp modSp mod delAnim modAnim">
        <pc:chgData name="Kulinich Bohdan" userId="48e65c9f34e137d0" providerId="LiveId" clId="{0C190951-7106-4EC1-BCF2-E3EB44D7F82C}" dt="2020-08-17T02:51:10.194" v="4928" actId="20577"/>
        <pc:sldMkLst>
          <pc:docMk/>
          <pc:sldMk cId="2148409488" sldId="474"/>
        </pc:sldMkLst>
        <pc:spChg chg="mod">
          <ac:chgData name="Kulinich Bohdan" userId="48e65c9f34e137d0" providerId="LiveId" clId="{0C190951-7106-4EC1-BCF2-E3EB44D7F82C}" dt="2020-08-16T13:29:39.408" v="3534" actId="20577"/>
          <ac:spMkLst>
            <pc:docMk/>
            <pc:sldMk cId="2148409488" sldId="474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3" creationId="{AA90A83B-189B-46CD-8958-B5C0BA885DE3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4" creationId="{65921B58-A445-44C7-A4B5-7DAABCB62E92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7" creationId="{FE24D8E5-C33C-43D8-9543-301E004195EC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43" creationId="{B15753A4-3009-4D93-8077-836370F5BF19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45" creationId="{BD389D21-EC01-4081-91EB-21C46C06829B}"/>
          </ac:spMkLst>
        </pc:spChg>
        <pc:spChg chg="mod">
          <ac:chgData name="Kulinich Bohdan" userId="48e65c9f34e137d0" providerId="LiveId" clId="{0C190951-7106-4EC1-BCF2-E3EB44D7F82C}" dt="2020-08-17T02:51:10.194" v="4928" actId="20577"/>
          <ac:spMkLst>
            <pc:docMk/>
            <pc:sldMk cId="2148409488" sldId="474"/>
            <ac:spMk id="51" creationId="{86BC9140-E395-435D-A852-213A1317C46C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6" creationId="{DC79CB10-3CEE-42E5-B309-57876D994C5A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7" creationId="{B1FD133A-2D07-4BF6-A769-4F08EB77BDD1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8" creationId="{85123C2D-715E-495A-9F8C-C84B9E1544B1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9" creationId="{1C8EFC9D-ABAD-4C8A-A506-FBC3C193EED2}"/>
          </ac:spMkLst>
        </pc:spChg>
        <pc:grpChg chg="del">
          <ac:chgData name="Kulinich Bohdan" userId="48e65c9f34e137d0" providerId="LiveId" clId="{0C190951-7106-4EC1-BCF2-E3EB44D7F82C}" dt="2020-08-16T13:19:52.699" v="3379" actId="478"/>
          <ac:grpSpMkLst>
            <pc:docMk/>
            <pc:sldMk cId="2148409488" sldId="474"/>
            <ac:grpSpMk id="28" creationId="{A4EF996D-7771-4EEC-B1A4-5229F7891842}"/>
          </ac:grpSpMkLst>
        </pc:grpChg>
        <pc:grpChg chg="del">
          <ac:chgData name="Kulinich Bohdan" userId="48e65c9f34e137d0" providerId="LiveId" clId="{0C190951-7106-4EC1-BCF2-E3EB44D7F82C}" dt="2020-08-16T13:19:52.699" v="3379" actId="478"/>
          <ac:grpSpMkLst>
            <pc:docMk/>
            <pc:sldMk cId="2148409488" sldId="474"/>
            <ac:grpSpMk id="37" creationId="{ECB2AFCB-C438-4FA2-9BAD-0A651BA1B662}"/>
          </ac:grpSpMkLst>
        </pc:grpChg>
        <pc:picChg chg="mod modVis">
          <ac:chgData name="Kulinich Bohdan" userId="48e65c9f34e137d0" providerId="LiveId" clId="{0C190951-7106-4EC1-BCF2-E3EB44D7F82C}" dt="2020-08-16T13:19:55.789" v="3381" actId="14429"/>
          <ac:picMkLst>
            <pc:docMk/>
            <pc:sldMk cId="2148409488" sldId="474"/>
            <ac:picMk id="40" creationId="{248AC9B2-65A9-42C3-AF8B-90FAF936D6A5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2" creationId="{F6452137-B51D-49F2-8ECD-C75E1FD0027C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4" creationId="{C071C8D9-9D1C-4CAA-AA4E-0CAFFC4D7380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6" creationId="{E9763F20-09B5-4D19-879A-EA9105D1AE5B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8" creationId="{5E1B63FA-2E60-4587-AD38-4CC6DC08764C}"/>
          </ac:picMkLst>
        </pc:picChg>
        <pc:picChg chg="del">
          <ac:chgData name="Kulinich Bohdan" userId="48e65c9f34e137d0" providerId="LiveId" clId="{0C190951-7106-4EC1-BCF2-E3EB44D7F82C}" dt="2020-08-16T13:19:49.969" v="3378" actId="478"/>
          <ac:picMkLst>
            <pc:docMk/>
            <pc:sldMk cId="2148409488" sldId="474"/>
            <ac:picMk id="49" creationId="{24978E51-7148-42D9-9F7D-93E2A8E8BD55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50" creationId="{88EAD480-E24A-4475-B9B7-7B56E1AD365E}"/>
          </ac:picMkLst>
        </pc:picChg>
        <pc:picChg chg="del">
          <ac:chgData name="Kulinich Bohdan" userId="48e65c9f34e137d0" providerId="LiveId" clId="{0C190951-7106-4EC1-BCF2-E3EB44D7F82C}" dt="2020-08-16T13:19:49.259" v="3377" actId="478"/>
          <ac:picMkLst>
            <pc:docMk/>
            <pc:sldMk cId="2148409488" sldId="474"/>
            <ac:picMk id="52" creationId="{C9891583-2FC9-4977-A7C6-C6074C4A917B}"/>
          </ac:picMkLst>
        </pc:picChg>
        <pc:picChg chg="del">
          <ac:chgData name="Kulinich Bohdan" userId="48e65c9f34e137d0" providerId="LiveId" clId="{0C190951-7106-4EC1-BCF2-E3EB44D7F82C}" dt="2020-08-16T13:19:53.839" v="3380" actId="478"/>
          <ac:picMkLst>
            <pc:docMk/>
            <pc:sldMk cId="2148409488" sldId="474"/>
            <ac:picMk id="55" creationId="{FFFC22A8-1E87-467D-AD5E-975B45620572}"/>
          </ac:picMkLst>
        </pc:pic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22" creationId="{CCB6594D-030E-46AF-8B07-3E83D3E38226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26" creationId="{2FB136C4-64FD-4EDE-ABB0-1255B852E92D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36" creationId="{E6896CA7-4E94-465F-95E1-6083D09FCAEF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54" creationId="{B1687667-1377-49DE-A12B-BE53F2FC7833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7T02:51:23.370" v="4931" actId="20577"/>
        <pc:sldMkLst>
          <pc:docMk/>
          <pc:sldMk cId="4264467120" sldId="475"/>
        </pc:sldMkLst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" creationId="{B22984A7-2B58-4EF4-BCDB-E2622B247E59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5" creationId="{A2BFDDF2-6F3E-47F6-9003-82C93E29E774}"/>
          </ac:spMkLst>
        </pc:spChg>
        <pc:spChg chg="mod">
          <ac:chgData name="Kulinich Bohdan" userId="48e65c9f34e137d0" providerId="LiveId" clId="{0C190951-7106-4EC1-BCF2-E3EB44D7F82C}" dt="2020-08-16T17:33:45.126" v="4575" actId="14100"/>
          <ac:spMkLst>
            <pc:docMk/>
            <pc:sldMk cId="4264467120" sldId="475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7:30:32.348" v="4370" actId="478"/>
          <ac:spMkLst>
            <pc:docMk/>
            <pc:sldMk cId="4264467120" sldId="475"/>
            <ac:spMk id="9" creationId="{4F35EA74-3F70-48C1-BB32-A8F81F7D2902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8" creationId="{4CA3BD60-6A9A-4350-8CE4-1C536E630773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9" creationId="{0887924B-9071-4B4F-9E0A-AB7F8D5C7880}"/>
          </ac:spMkLst>
        </pc:spChg>
        <pc:spChg chg="del">
          <ac:chgData name="Kulinich Bohdan" userId="48e65c9f34e137d0" providerId="LiveId" clId="{0C190951-7106-4EC1-BCF2-E3EB44D7F82C}" dt="2020-08-16T17:30:38.039" v="4374" actId="478"/>
          <ac:spMkLst>
            <pc:docMk/>
            <pc:sldMk cId="4264467120" sldId="475"/>
            <ac:spMk id="30" creationId="{5A6D2521-5560-4068-BD77-55F48815CFE7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38" creationId="{C07D0D13-D38D-427B-9395-298538F1BC19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42" creationId="{FD267278-C682-4A59-8CD8-F205926222D0}"/>
          </ac:spMkLst>
        </pc:spChg>
        <pc:spChg chg="del">
          <ac:chgData name="Kulinich Bohdan" userId="48e65c9f34e137d0" providerId="LiveId" clId="{0C190951-7106-4EC1-BCF2-E3EB44D7F82C}" dt="2020-08-16T17:30:29.140" v="4367" actId="478"/>
          <ac:spMkLst>
            <pc:docMk/>
            <pc:sldMk cId="4264467120" sldId="475"/>
            <ac:spMk id="48" creationId="{BEE6E99A-8761-452A-AC21-8C80BD374510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49" creationId="{C63DE0F5-BD0C-4791-A0C9-A3561D418319}"/>
          </ac:spMkLst>
        </pc:spChg>
        <pc:spChg chg="del">
          <ac:chgData name="Kulinich Bohdan" userId="48e65c9f34e137d0" providerId="LiveId" clId="{0C190951-7106-4EC1-BCF2-E3EB44D7F82C}" dt="2020-08-16T17:30:33.598" v="4371" actId="478"/>
          <ac:spMkLst>
            <pc:docMk/>
            <pc:sldMk cId="4264467120" sldId="475"/>
            <ac:spMk id="50" creationId="{FD12CDDC-0AFD-44E2-A330-DC257858C9ED}"/>
          </ac:spMkLst>
        </pc:spChg>
        <pc:spChg chg="mod">
          <ac:chgData name="Kulinich Bohdan" userId="48e65c9f34e137d0" providerId="LiveId" clId="{0C190951-7106-4EC1-BCF2-E3EB44D7F82C}" dt="2020-08-17T02:51:23.370" v="4931" actId="20577"/>
          <ac:spMkLst>
            <pc:docMk/>
            <pc:sldMk cId="4264467120" sldId="475"/>
            <ac:spMk id="51" creationId="{86BC9140-E395-435D-A852-213A1317C46C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52" creationId="{9AC23D30-11CA-4B07-AE11-19E73B62C7B0}"/>
          </ac:spMkLst>
        </pc:spChg>
        <pc:spChg chg="del">
          <ac:chgData name="Kulinich Bohdan" userId="48e65c9f34e137d0" providerId="LiveId" clId="{0C190951-7106-4EC1-BCF2-E3EB44D7F82C}" dt="2020-08-16T17:30:29.931" v="4368" actId="478"/>
          <ac:spMkLst>
            <pc:docMk/>
            <pc:sldMk cId="4264467120" sldId="475"/>
            <ac:spMk id="53" creationId="{B65421C4-CAA6-47E5-9958-DEFFB7AD6AFC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54" creationId="{46B65364-7069-4198-A559-139DBF225386}"/>
          </ac:spMkLst>
        </pc:spChg>
        <pc:spChg chg="del">
          <ac:chgData name="Kulinich Bohdan" userId="48e65c9f34e137d0" providerId="LiveId" clId="{0C190951-7106-4EC1-BCF2-E3EB44D7F82C}" dt="2020-08-16T17:30:34.297" v="4372" actId="478"/>
          <ac:spMkLst>
            <pc:docMk/>
            <pc:sldMk cId="4264467120" sldId="475"/>
            <ac:spMk id="56" creationId="{0B358616-CA29-43D5-BE03-93A4842CF7A8}"/>
          </ac:spMkLst>
        </pc:spChg>
        <pc:spChg chg="add mod">
          <ac:chgData name="Kulinich Bohdan" userId="48e65c9f34e137d0" providerId="LiveId" clId="{0C190951-7106-4EC1-BCF2-E3EB44D7F82C}" dt="2020-08-16T17:44:35.260" v="4658" actId="1076"/>
          <ac:spMkLst>
            <pc:docMk/>
            <pc:sldMk cId="4264467120" sldId="475"/>
            <ac:spMk id="62" creationId="{4D401BD3-200A-4449-8B63-B784323B7EBA}"/>
          </ac:spMkLst>
        </pc:spChg>
        <pc:spChg chg="add mod">
          <ac:chgData name="Kulinich Bohdan" userId="48e65c9f34e137d0" providerId="LiveId" clId="{0C190951-7106-4EC1-BCF2-E3EB44D7F82C}" dt="2020-08-16T17:44:49.253" v="4661" actId="20577"/>
          <ac:spMkLst>
            <pc:docMk/>
            <pc:sldMk cId="4264467120" sldId="475"/>
            <ac:spMk id="63" creationId="{8EA0E051-2BEB-429A-87DC-EDF5C78ADDC2}"/>
          </ac:spMkLst>
        </pc:spChg>
        <pc:spChg chg="add mod">
          <ac:chgData name="Kulinich Bohdan" userId="48e65c9f34e137d0" providerId="LiveId" clId="{0C190951-7106-4EC1-BCF2-E3EB44D7F82C}" dt="2020-08-16T17:44:57.387" v="4664" actId="20577"/>
          <ac:spMkLst>
            <pc:docMk/>
            <pc:sldMk cId="4264467120" sldId="475"/>
            <ac:spMk id="64" creationId="{FAA59407-960B-4B27-9A5A-9A8824A4D1A9}"/>
          </ac:spMkLst>
        </pc:spChg>
        <pc:spChg chg="add mod">
          <ac:chgData name="Kulinich Bohdan" userId="48e65c9f34e137d0" providerId="LiveId" clId="{0C190951-7106-4EC1-BCF2-E3EB44D7F82C}" dt="2020-08-16T17:45:14.730" v="4669" actId="20577"/>
          <ac:spMkLst>
            <pc:docMk/>
            <pc:sldMk cId="4264467120" sldId="475"/>
            <ac:spMk id="65" creationId="{57A2D4EE-88C1-4F2C-A2F0-FEA1C7750675}"/>
          </ac:spMkLst>
        </pc:spChg>
        <pc:spChg chg="add mod">
          <ac:chgData name="Kulinich Bohdan" userId="48e65c9f34e137d0" providerId="LiveId" clId="{0C190951-7106-4EC1-BCF2-E3EB44D7F82C}" dt="2020-08-16T17:45:21.042" v="4672" actId="20577"/>
          <ac:spMkLst>
            <pc:docMk/>
            <pc:sldMk cId="4264467120" sldId="475"/>
            <ac:spMk id="66" creationId="{7B02A70A-71E9-497F-92A6-0D21CC168205}"/>
          </ac:spMkLst>
        </pc:spChg>
        <pc:spChg chg="add mod">
          <ac:chgData name="Kulinich Bohdan" userId="48e65c9f34e137d0" providerId="LiveId" clId="{0C190951-7106-4EC1-BCF2-E3EB44D7F82C}" dt="2020-08-16T17:45:29.755" v="4676" actId="1076"/>
          <ac:spMkLst>
            <pc:docMk/>
            <pc:sldMk cId="4264467120" sldId="475"/>
            <ac:spMk id="67" creationId="{867D80A2-C7BA-495E-AEB4-EE03574C5D3E}"/>
          </ac:spMkLst>
        </pc:s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3" creationId="{B5599EC1-1506-4656-AB69-D89545174E24}"/>
          </ac:grpSpMkLst>
        </pc:gr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4" creationId="{30351068-2D74-4125-9F16-223BEC460518}"/>
          </ac:grpSpMkLst>
        </pc:gr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5" creationId="{7FB1F406-167D-4882-8276-E97FB7EF8814}"/>
          </ac:grpSpMkLst>
        </pc:grpChg>
        <pc:picChg chg="add del mod modCrop">
          <ac:chgData name="Kulinich Bohdan" userId="48e65c9f34e137d0" providerId="LiveId" clId="{0C190951-7106-4EC1-BCF2-E3EB44D7F82C}" dt="2020-08-16T17:45:31.451" v="4677" actId="478"/>
          <ac:picMkLst>
            <pc:docMk/>
            <pc:sldMk cId="4264467120" sldId="475"/>
            <ac:picMk id="8" creationId="{CC16BB87-20B3-4DE9-B8E8-8B6D58F60D70}"/>
          </ac:picMkLst>
        </pc:picChg>
        <pc:picChg chg="del">
          <ac:chgData name="Kulinich Bohdan" userId="48e65c9f34e137d0" providerId="LiveId" clId="{0C190951-7106-4EC1-BCF2-E3EB44D7F82C}" dt="2020-08-16T17:30:35.907" v="4373" actId="478"/>
          <ac:picMkLst>
            <pc:docMk/>
            <pc:sldMk cId="4264467120" sldId="475"/>
            <ac:picMk id="31" creationId="{96845EDE-24F9-4729-991D-F9763BDDC0E0}"/>
          </ac:picMkLst>
        </pc:picChg>
        <pc:cxnChg chg="del">
          <ac:chgData name="Kulinich Bohdan" userId="48e65c9f34e137d0" providerId="LiveId" clId="{0C190951-7106-4EC1-BCF2-E3EB44D7F82C}" dt="2020-08-16T17:30:30.690" v="4369" actId="478"/>
          <ac:cxnSpMkLst>
            <pc:docMk/>
            <pc:sldMk cId="4264467120" sldId="475"/>
            <ac:cxnSpMk id="55" creationId="{9F2E543B-B8CD-4ECA-8E51-7BEE58822A8B}"/>
          </ac:cxnSpMkLst>
        </pc:cxnChg>
        <pc:cxnChg chg="add mod">
          <ac:chgData name="Kulinich Bohdan" userId="48e65c9f34e137d0" providerId="LiveId" clId="{0C190951-7106-4EC1-BCF2-E3EB44D7F82C}" dt="2020-08-16T17:43:05.659" v="4631" actId="14100"/>
          <ac:cxnSpMkLst>
            <pc:docMk/>
            <pc:sldMk cId="4264467120" sldId="475"/>
            <ac:cxnSpMk id="57" creationId="{D73510E5-5716-465E-BDBE-45562A3A122F}"/>
          </ac:cxnSpMkLst>
        </pc:cxnChg>
        <pc:cxnChg chg="add mod">
          <ac:chgData name="Kulinich Bohdan" userId="48e65c9f34e137d0" providerId="LiveId" clId="{0C190951-7106-4EC1-BCF2-E3EB44D7F82C}" dt="2020-08-16T17:44:26.125" v="4654" actId="208"/>
          <ac:cxnSpMkLst>
            <pc:docMk/>
            <pc:sldMk cId="4264467120" sldId="475"/>
            <ac:cxnSpMk id="58" creationId="{484DAC07-D0A2-4503-B0D4-22DDE04EF622}"/>
          </ac:cxnSpMkLst>
        </pc:cxnChg>
        <pc:cxnChg chg="add mod">
          <ac:chgData name="Kulinich Bohdan" userId="48e65c9f34e137d0" providerId="LiveId" clId="{0C190951-7106-4EC1-BCF2-E3EB44D7F82C}" dt="2020-08-16T17:43:41.145" v="4643" actId="1076"/>
          <ac:cxnSpMkLst>
            <pc:docMk/>
            <pc:sldMk cId="4264467120" sldId="475"/>
            <ac:cxnSpMk id="59" creationId="{798916D0-0721-4EA5-9993-7697E8771CF2}"/>
          </ac:cxnSpMkLst>
        </pc:cxnChg>
        <pc:cxnChg chg="add mod">
          <ac:chgData name="Kulinich Bohdan" userId="48e65c9f34e137d0" providerId="LiveId" clId="{0C190951-7106-4EC1-BCF2-E3EB44D7F82C}" dt="2020-08-16T17:44:06.983" v="4651" actId="14100"/>
          <ac:cxnSpMkLst>
            <pc:docMk/>
            <pc:sldMk cId="4264467120" sldId="475"/>
            <ac:cxnSpMk id="60" creationId="{E5316799-827D-4FA2-8448-BE0BBBEADBB1}"/>
          </ac:cxnSpMkLst>
        </pc:cxnChg>
        <pc:cxnChg chg="add del mod">
          <ac:chgData name="Kulinich Bohdan" userId="48e65c9f34e137d0" providerId="LiveId" clId="{0C190951-7106-4EC1-BCF2-E3EB44D7F82C}" dt="2020-08-16T17:44:08.324" v="4652" actId="478"/>
          <ac:cxnSpMkLst>
            <pc:docMk/>
            <pc:sldMk cId="4264467120" sldId="475"/>
            <ac:cxnSpMk id="61" creationId="{EF16BACE-237A-4DFA-89B3-8D447F10EF63}"/>
          </ac:cxnSpMkLst>
        </pc:cxnChg>
      </pc:sldChg>
      <pc:sldChg chg="modSp add del mod">
        <pc:chgData name="Kulinich Bohdan" userId="48e65c9f34e137d0" providerId="LiveId" clId="{0C190951-7106-4EC1-BCF2-E3EB44D7F82C}" dt="2020-08-11T03:25:22.244" v="341" actId="47"/>
        <pc:sldMkLst>
          <pc:docMk/>
          <pc:sldMk cId="293326261" sldId="476"/>
        </pc:sldMkLst>
        <pc:picChg chg="mod">
          <ac:chgData name="Kulinich Bohdan" userId="48e65c9f34e137d0" providerId="LiveId" clId="{0C190951-7106-4EC1-BCF2-E3EB44D7F82C}" dt="2020-08-11T03:10:34.132" v="247" actId="1076"/>
          <ac:picMkLst>
            <pc:docMk/>
            <pc:sldMk cId="293326261" sldId="476"/>
            <ac:picMk id="89" creationId="{F9ABE92F-001F-4DA6-A22D-4DA18D299535}"/>
          </ac:picMkLst>
        </pc:picChg>
      </pc:sldChg>
      <pc:sldChg chg="add del">
        <pc:chgData name="Kulinich Bohdan" userId="48e65c9f34e137d0" providerId="LiveId" clId="{0C190951-7106-4EC1-BCF2-E3EB44D7F82C}" dt="2020-08-11T15:08:13.292" v="1142" actId="47"/>
        <pc:sldMkLst>
          <pc:docMk/>
          <pc:sldMk cId="2335705982" sldId="476"/>
        </pc:sldMkLst>
      </pc:sldChg>
      <pc:sldChg chg="addSp delSp modSp add mod delAnim modAnim">
        <pc:chgData name="Kulinich Bohdan" userId="48e65c9f34e137d0" providerId="LiveId" clId="{0C190951-7106-4EC1-BCF2-E3EB44D7F82C}" dt="2020-08-11T16:10:07.396" v="1305"/>
        <pc:sldMkLst>
          <pc:docMk/>
          <pc:sldMk cId="1274182746" sldId="477"/>
        </pc:sldMkLst>
        <pc:spChg chg="add mod">
          <ac:chgData name="Kulinich Bohdan" userId="48e65c9f34e137d0" providerId="LiveId" clId="{0C190951-7106-4EC1-BCF2-E3EB44D7F82C}" dt="2020-08-11T14:26:52.767" v="880" actId="1076"/>
          <ac:spMkLst>
            <pc:docMk/>
            <pc:sldMk cId="1274182746" sldId="477"/>
            <ac:spMk id="16" creationId="{C71D3CF1-306A-4BC4-A225-A2EE0FE8B5E5}"/>
          </ac:spMkLst>
        </pc:spChg>
        <pc:spChg chg="add mod ord">
          <ac:chgData name="Kulinich Bohdan" userId="48e65c9f34e137d0" providerId="LiveId" clId="{0C190951-7106-4EC1-BCF2-E3EB44D7F82C}" dt="2020-08-11T14:31:05.157" v="917" actId="166"/>
          <ac:spMkLst>
            <pc:docMk/>
            <pc:sldMk cId="1274182746" sldId="477"/>
            <ac:spMk id="17" creationId="{C21D1700-8523-4647-B4EE-C43C9847C512}"/>
          </ac:spMkLst>
        </pc:spChg>
        <pc:spChg chg="add mod">
          <ac:chgData name="Kulinich Bohdan" userId="48e65c9f34e137d0" providerId="LiveId" clId="{0C190951-7106-4EC1-BCF2-E3EB44D7F82C}" dt="2020-08-11T14:26:52.767" v="880" actId="1076"/>
          <ac:spMkLst>
            <pc:docMk/>
            <pc:sldMk cId="1274182746" sldId="477"/>
            <ac:spMk id="18" creationId="{632A3364-7352-4EB3-99EF-12248A3385CE}"/>
          </ac:spMkLst>
        </pc:spChg>
        <pc:spChg chg="add del mod">
          <ac:chgData name="Kulinich Bohdan" userId="48e65c9f34e137d0" providerId="LiveId" clId="{0C190951-7106-4EC1-BCF2-E3EB44D7F82C}" dt="2020-08-11T14:24:31.077" v="774" actId="478"/>
          <ac:spMkLst>
            <pc:docMk/>
            <pc:sldMk cId="1274182746" sldId="477"/>
            <ac:spMk id="19" creationId="{D8E301CA-D7F8-428A-922C-2A4D735BDF14}"/>
          </ac:spMkLst>
        </pc:spChg>
        <pc:spChg chg="add mod ord">
          <ac:chgData name="Kulinich Bohdan" userId="48e65c9f34e137d0" providerId="LiveId" clId="{0C190951-7106-4EC1-BCF2-E3EB44D7F82C}" dt="2020-08-11T14:25:07.637" v="866" actId="14100"/>
          <ac:spMkLst>
            <pc:docMk/>
            <pc:sldMk cId="1274182746" sldId="477"/>
            <ac:spMk id="21" creationId="{23035699-2081-4621-824E-778FDAE8D783}"/>
          </ac:spMkLst>
        </pc:spChg>
        <pc:spChg chg="add mod">
          <ac:chgData name="Kulinich Bohdan" userId="48e65c9f34e137d0" providerId="LiveId" clId="{0C190951-7106-4EC1-BCF2-E3EB44D7F82C}" dt="2020-08-11T16:09:57.613" v="1302" actId="14100"/>
          <ac:spMkLst>
            <pc:docMk/>
            <pc:sldMk cId="1274182746" sldId="477"/>
            <ac:spMk id="30" creationId="{0FA067A4-77CD-435A-9C13-5FED958293CA}"/>
          </ac:spMkLst>
        </pc:spChg>
        <pc:grpChg chg="add del mod">
          <ac:chgData name="Kulinich Bohdan" userId="48e65c9f34e137d0" providerId="LiveId" clId="{0C190951-7106-4EC1-BCF2-E3EB44D7F82C}" dt="2020-08-11T14:19:19.138" v="534" actId="165"/>
          <ac:grpSpMkLst>
            <pc:docMk/>
            <pc:sldMk cId="1274182746" sldId="477"/>
            <ac:grpSpMk id="2" creationId="{C4E77D2A-04FE-4BB7-9512-995C9333019A}"/>
          </ac:grpSpMkLst>
        </pc:grp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9" creationId="{CE7E20C7-A9CA-41A3-8C34-C1A38C03A477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11" creationId="{CA53EA07-1D01-495E-9C85-D52C21DEB989}"/>
          </ac:picMkLst>
        </pc:picChg>
        <pc:picChg chg="add mod topLvl">
          <ac:chgData name="Kulinich Bohdan" userId="48e65c9f34e137d0" providerId="LiveId" clId="{0C190951-7106-4EC1-BCF2-E3EB44D7F82C}" dt="2020-08-11T14:26:52.767" v="880" actId="1076"/>
          <ac:picMkLst>
            <pc:docMk/>
            <pc:sldMk cId="1274182746" sldId="477"/>
            <ac:picMk id="13" creationId="{DDE83F90-98B8-4529-A0A9-E58BE4ECB2AB}"/>
          </ac:picMkLst>
        </pc:picChg>
        <pc:picChg chg="add mod topLvl">
          <ac:chgData name="Kulinich Bohdan" userId="48e65c9f34e137d0" providerId="LiveId" clId="{0C190951-7106-4EC1-BCF2-E3EB44D7F82C}" dt="2020-08-11T14:26:52.767" v="880" actId="1076"/>
          <ac:picMkLst>
            <pc:docMk/>
            <pc:sldMk cId="1274182746" sldId="477"/>
            <ac:picMk id="14" creationId="{3F19AFE9-5C02-49E8-B6E6-E2B5EE46BD54}"/>
          </ac:picMkLst>
        </pc:picChg>
        <pc:picChg chg="add mod">
          <ac:chgData name="Kulinich Bohdan" userId="48e65c9f34e137d0" providerId="LiveId" clId="{0C190951-7106-4EC1-BCF2-E3EB44D7F82C}" dt="2020-08-11T14:20:38.597" v="549"/>
          <ac:picMkLst>
            <pc:docMk/>
            <pc:sldMk cId="1274182746" sldId="477"/>
            <ac:picMk id="20" creationId="{42EDE1B3-32E7-467E-A3FD-E1AE0E36BD04}"/>
          </ac:picMkLst>
        </pc:picChg>
        <pc:picChg chg="add del mod">
          <ac:chgData name="Kulinich Bohdan" userId="48e65c9f34e137d0" providerId="LiveId" clId="{0C190951-7106-4EC1-BCF2-E3EB44D7F82C}" dt="2020-08-11T14:31:08.746" v="918" actId="478"/>
          <ac:picMkLst>
            <pc:docMk/>
            <pc:sldMk cId="1274182746" sldId="477"/>
            <ac:picMk id="22" creationId="{C0A3DFD3-527A-4544-8200-1F1FF54D6BE8}"/>
          </ac:picMkLst>
        </pc:picChg>
        <pc:picChg chg="add del mod">
          <ac:chgData name="Kulinich Bohdan" userId="48e65c9f34e137d0" providerId="LiveId" clId="{0C190951-7106-4EC1-BCF2-E3EB44D7F82C}" dt="2020-08-11T14:31:09.747" v="919" actId="478"/>
          <ac:picMkLst>
            <pc:docMk/>
            <pc:sldMk cId="1274182746" sldId="477"/>
            <ac:picMk id="23" creationId="{022DA489-B284-4070-8BA2-EF35EBFAD0D8}"/>
          </ac:picMkLst>
        </pc:picChg>
        <pc:picChg chg="add mod">
          <ac:chgData name="Kulinich Bohdan" userId="48e65c9f34e137d0" providerId="LiveId" clId="{0C190951-7106-4EC1-BCF2-E3EB44D7F82C}" dt="2020-08-11T14:29:36.597" v="902" actId="1076"/>
          <ac:picMkLst>
            <pc:docMk/>
            <pc:sldMk cId="1274182746" sldId="477"/>
            <ac:picMk id="24" creationId="{30A81E47-DB5F-4FE7-9B5B-7D1BFF2EDEAB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25" creationId="{62A8A8CF-FF7F-4838-8DF5-E2E51974B06E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27" creationId="{6AE0B1C6-E772-41CB-AF65-444B203DF15F}"/>
          </ac:picMkLst>
        </pc:picChg>
        <pc:picChg chg="add mod">
          <ac:chgData name="Kulinich Bohdan" userId="48e65c9f34e137d0" providerId="LiveId" clId="{0C190951-7106-4EC1-BCF2-E3EB44D7F82C}" dt="2020-08-11T14:32:44.797" v="940" actId="1076"/>
          <ac:picMkLst>
            <pc:docMk/>
            <pc:sldMk cId="1274182746" sldId="477"/>
            <ac:picMk id="28" creationId="{72B14F0D-C156-4E05-A7CB-C56D427C7E7A}"/>
          </ac:picMkLst>
        </pc:picChg>
        <pc:picChg chg="add mod">
          <ac:chgData name="Kulinich Bohdan" userId="48e65c9f34e137d0" providerId="LiveId" clId="{0C190951-7106-4EC1-BCF2-E3EB44D7F82C}" dt="2020-08-11T14:32:44.797" v="940" actId="1076"/>
          <ac:picMkLst>
            <pc:docMk/>
            <pc:sldMk cId="1274182746" sldId="477"/>
            <ac:picMk id="29" creationId="{A07E1EF2-D338-45EF-B0A4-D1A080740B6D}"/>
          </ac:picMkLst>
        </pc:picChg>
        <pc:picChg chg="del">
          <ac:chgData name="Kulinich Bohdan" userId="48e65c9f34e137d0" providerId="LiveId" clId="{0C190951-7106-4EC1-BCF2-E3EB44D7F82C}" dt="2020-08-11T14:18:10.962" v="520" actId="478"/>
          <ac:picMkLst>
            <pc:docMk/>
            <pc:sldMk cId="1274182746" sldId="477"/>
            <ac:picMk id="43" creationId="{54276443-26C5-4899-9345-DF8ACE508E19}"/>
          </ac:picMkLst>
        </pc:picChg>
        <pc:picChg chg="del">
          <ac:chgData name="Kulinich Bohdan" userId="48e65c9f34e137d0" providerId="LiveId" clId="{0C190951-7106-4EC1-BCF2-E3EB44D7F82C}" dt="2020-08-11T14:18:10.337" v="519" actId="478"/>
          <ac:picMkLst>
            <pc:docMk/>
            <pc:sldMk cId="1274182746" sldId="477"/>
            <ac:picMk id="44" creationId="{38325FAF-3020-429D-86B8-323FF6C713B1}"/>
          </ac:picMkLst>
        </pc:picChg>
        <pc:cxnChg chg="del">
          <ac:chgData name="Kulinich Bohdan" userId="48e65c9f34e137d0" providerId="LiveId" clId="{0C190951-7106-4EC1-BCF2-E3EB44D7F82C}" dt="2020-08-11T14:18:08.563" v="518" actId="478"/>
          <ac:cxnSpMkLst>
            <pc:docMk/>
            <pc:sldMk cId="1274182746" sldId="477"/>
            <ac:cxnSpMk id="10" creationId="{ED982C85-DCB8-4328-AE21-59482D6865A5}"/>
          </ac:cxnSpMkLst>
        </pc:cxnChg>
        <pc:cxnChg chg="add mod">
          <ac:chgData name="Kulinich Bohdan" userId="48e65c9f34e137d0" providerId="LiveId" clId="{0C190951-7106-4EC1-BCF2-E3EB44D7F82C}" dt="2020-08-11T14:26:52.767" v="880" actId="1076"/>
          <ac:cxnSpMkLst>
            <pc:docMk/>
            <pc:sldMk cId="1274182746" sldId="477"/>
            <ac:cxnSpMk id="12" creationId="{276BAD19-33E6-43C3-9961-2A57096D3030}"/>
          </ac:cxnSpMkLst>
        </pc:cxnChg>
        <pc:cxnChg chg="add mod">
          <ac:chgData name="Kulinich Bohdan" userId="48e65c9f34e137d0" providerId="LiveId" clId="{0C190951-7106-4EC1-BCF2-E3EB44D7F82C}" dt="2020-08-11T14:32:44.797" v="940" actId="1076"/>
          <ac:cxnSpMkLst>
            <pc:docMk/>
            <pc:sldMk cId="1274182746" sldId="477"/>
            <ac:cxnSpMk id="26" creationId="{D79DD66B-07F6-40EA-9E4B-3A92FF25C97E}"/>
          </ac:cxnSpMkLst>
        </pc:cxnChg>
        <pc:cxnChg chg="del">
          <ac:chgData name="Kulinich Bohdan" userId="48e65c9f34e137d0" providerId="LiveId" clId="{0C190951-7106-4EC1-BCF2-E3EB44D7F82C}" dt="2020-08-11T14:18:08.563" v="518" actId="478"/>
          <ac:cxnSpMkLst>
            <pc:docMk/>
            <pc:sldMk cId="1274182746" sldId="477"/>
            <ac:cxnSpMk id="42" creationId="{0A532191-883F-4C7D-A3F2-07033597B841}"/>
          </ac:cxnSpMkLst>
        </pc:cxnChg>
      </pc:sldChg>
      <pc:sldChg chg="delSp add del mod delAnim">
        <pc:chgData name="Kulinich Bohdan" userId="48e65c9f34e137d0" providerId="LiveId" clId="{0C190951-7106-4EC1-BCF2-E3EB44D7F82C}" dt="2020-08-11T16:11:06.688" v="1316" actId="47"/>
        <pc:sldMkLst>
          <pc:docMk/>
          <pc:sldMk cId="1662350968" sldId="478"/>
        </pc:sldMkLst>
        <pc:grpChg chg="del">
          <ac:chgData name="Kulinich Bohdan" userId="48e65c9f34e137d0" providerId="LiveId" clId="{0C190951-7106-4EC1-BCF2-E3EB44D7F82C}" dt="2020-08-11T14:18:32.673" v="523" actId="478"/>
          <ac:grpSpMkLst>
            <pc:docMk/>
            <pc:sldMk cId="1662350968" sldId="478"/>
            <ac:grpSpMk id="25" creationId="{88E905EB-A6CD-4FDC-AA76-5C429FF0254A}"/>
          </ac:grpSpMkLst>
        </pc:grpChg>
        <pc:picChg chg="del">
          <ac:chgData name="Kulinich Bohdan" userId="48e65c9f34e137d0" providerId="LiveId" clId="{0C190951-7106-4EC1-BCF2-E3EB44D7F82C}" dt="2020-08-11T14:18:32.008" v="522" actId="478"/>
          <ac:picMkLst>
            <pc:docMk/>
            <pc:sldMk cId="1662350968" sldId="478"/>
            <ac:picMk id="13" creationId="{2E8D6B4F-4166-4D34-B2CF-4D93EC9EAFF7}"/>
          </ac:picMkLst>
        </pc:picChg>
      </pc:sldChg>
      <pc:sldChg chg="addSp delSp modSp add mod modTransition delAnim modAnim">
        <pc:chgData name="Kulinich Bohdan" userId="48e65c9f34e137d0" providerId="LiveId" clId="{0C190951-7106-4EC1-BCF2-E3EB44D7F82C}" dt="2020-08-11T16:18:08.617" v="1328"/>
        <pc:sldMkLst>
          <pc:docMk/>
          <pc:sldMk cId="625335808" sldId="479"/>
        </pc:sldMkLst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6" creationId="{C71D3CF1-306A-4BC4-A225-A2EE0FE8B5E5}"/>
          </ac:spMkLst>
        </pc:spChg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7" creationId="{C21D1700-8523-4647-B4EE-C43C9847C512}"/>
          </ac:spMkLst>
        </pc:spChg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8" creationId="{632A3364-7352-4EB3-99EF-12248A3385CE}"/>
          </ac:spMkLst>
        </pc:spChg>
        <pc:spChg chg="add del mod">
          <ac:chgData name="Kulinich Bohdan" userId="48e65c9f34e137d0" providerId="LiveId" clId="{0C190951-7106-4EC1-BCF2-E3EB44D7F82C}" dt="2020-08-11T15:04:15.332" v="980"/>
          <ac:spMkLst>
            <pc:docMk/>
            <pc:sldMk cId="625335808" sldId="479"/>
            <ac:spMk id="19" creationId="{D76669DD-8DFF-47BF-A8C6-AF79A0C19FFF}"/>
          </ac:spMkLst>
        </pc:spChg>
        <pc:spChg chg="del">
          <ac:chgData name="Kulinich Bohdan" userId="48e65c9f34e137d0" providerId="LiveId" clId="{0C190951-7106-4EC1-BCF2-E3EB44D7F82C}" dt="2020-08-11T15:03:41.902" v="969" actId="478"/>
          <ac:spMkLst>
            <pc:docMk/>
            <pc:sldMk cId="625335808" sldId="479"/>
            <ac:spMk id="21" creationId="{23035699-2081-4621-824E-778FDAE8D783}"/>
          </ac:spMkLst>
        </pc:spChg>
        <pc:spChg chg="add del mod">
          <ac:chgData name="Kulinich Bohdan" userId="48e65c9f34e137d0" providerId="LiveId" clId="{0C190951-7106-4EC1-BCF2-E3EB44D7F82C}" dt="2020-08-11T15:04:28.382" v="992" actId="478"/>
          <ac:spMkLst>
            <pc:docMk/>
            <pc:sldMk cId="625335808" sldId="479"/>
            <ac:spMk id="22" creationId="{FBE54513-4399-4A68-8C46-FDA88B91EA83}"/>
          </ac:spMkLst>
        </pc:spChg>
        <pc:spChg chg="add mod">
          <ac:chgData name="Kulinich Bohdan" userId="48e65c9f34e137d0" providerId="LiveId" clId="{0C190951-7106-4EC1-BCF2-E3EB44D7F82C}" dt="2020-08-11T15:07:39.642" v="1140" actId="1076"/>
          <ac:spMkLst>
            <pc:docMk/>
            <pc:sldMk cId="625335808" sldId="479"/>
            <ac:spMk id="23" creationId="{8316776C-9376-4548-B7EA-572C7EDC5DAC}"/>
          </ac:spMkLst>
        </pc:spChg>
        <pc:spChg chg="add mod">
          <ac:chgData name="Kulinich Bohdan" userId="48e65c9f34e137d0" providerId="LiveId" clId="{0C190951-7106-4EC1-BCF2-E3EB44D7F82C}" dt="2020-08-11T15:07:37.222" v="1139" actId="14100"/>
          <ac:spMkLst>
            <pc:docMk/>
            <pc:sldMk cId="625335808" sldId="479"/>
            <ac:spMk id="25" creationId="{6C3A878F-9B69-492E-9EBD-D9A2DD1FC74C}"/>
          </ac:spMkLst>
        </pc:spChg>
        <pc:spChg chg="add mod">
          <ac:chgData name="Kulinich Bohdan" userId="48e65c9f34e137d0" providerId="LiveId" clId="{0C190951-7106-4EC1-BCF2-E3EB44D7F82C}" dt="2020-08-11T16:10:13.881" v="1306"/>
          <ac:spMkLst>
            <pc:docMk/>
            <pc:sldMk cId="625335808" sldId="479"/>
            <ac:spMk id="30" creationId="{6DB2EE76-F830-4918-86B8-72C7275CDABC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3" creationId="{6599A926-388E-46D0-B6E7-499F5C97926A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4" creationId="{154EA645-DC68-4D4D-9B96-26EF036E04A5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6" creationId="{19491CC6-5F81-4A14-93E0-BB7F2912E540}"/>
          </ac:spMkLst>
        </pc:spChg>
        <pc:grpChg chg="add mod">
          <ac:chgData name="Kulinich Bohdan" userId="48e65c9f34e137d0" providerId="LiveId" clId="{0C190951-7106-4EC1-BCF2-E3EB44D7F82C}" dt="2020-08-11T15:06:57.867" v="1122" actId="164"/>
          <ac:grpSpMkLst>
            <pc:docMk/>
            <pc:sldMk cId="625335808" sldId="479"/>
            <ac:grpSpMk id="2" creationId="{D0B87DF1-E6A7-485E-B50D-BC62FB36AFBB}"/>
          </ac:grpSpMkLst>
        </pc:grpChg>
        <pc:grpChg chg="add mod">
          <ac:chgData name="Kulinich Bohdan" userId="48e65c9f34e137d0" providerId="LiveId" clId="{0C190951-7106-4EC1-BCF2-E3EB44D7F82C}" dt="2020-08-11T16:16:52.769" v="1318" actId="1076"/>
          <ac:grpSpMkLst>
            <pc:docMk/>
            <pc:sldMk cId="625335808" sldId="479"/>
            <ac:grpSpMk id="31" creationId="{2AD1618D-4C16-46B6-84AB-8FF9C392321B}"/>
          </ac:grpSpMkLst>
        </pc:grpChg>
        <pc:picChg chg="del">
          <ac:chgData name="Kulinich Bohdan" userId="48e65c9f34e137d0" providerId="LiveId" clId="{0C190951-7106-4EC1-BCF2-E3EB44D7F82C}" dt="2020-08-11T15:03:35.063" v="967" actId="478"/>
          <ac:picMkLst>
            <pc:docMk/>
            <pc:sldMk cId="625335808" sldId="479"/>
            <ac:picMk id="14" creationId="{3F19AFE9-5C02-49E8-B6E6-E2B5EE46BD54}"/>
          </ac:picMkLst>
        </pc:picChg>
        <pc:picChg chg="del">
          <ac:chgData name="Kulinich Bohdan" userId="48e65c9f34e137d0" providerId="LiveId" clId="{0C190951-7106-4EC1-BCF2-E3EB44D7F82C}" dt="2020-08-11T15:03:42.662" v="970" actId="478"/>
          <ac:picMkLst>
            <pc:docMk/>
            <pc:sldMk cId="625335808" sldId="479"/>
            <ac:picMk id="20" creationId="{42EDE1B3-32E7-467E-A3FD-E1AE0E36BD04}"/>
          </ac:picMkLst>
        </pc:picChg>
        <pc:picChg chg="add mod">
          <ac:chgData name="Kulinich Bohdan" userId="48e65c9f34e137d0" providerId="LiveId" clId="{0C190951-7106-4EC1-BCF2-E3EB44D7F82C}" dt="2020-08-11T16:10:13.881" v="1306"/>
          <ac:picMkLst>
            <pc:docMk/>
            <pc:sldMk cId="625335808" sldId="479"/>
            <ac:picMk id="27" creationId="{8493463C-6864-4C50-BC8C-FCA37509612A}"/>
          </ac:picMkLst>
        </pc:picChg>
        <pc:picChg chg="del">
          <ac:chgData name="Kulinich Bohdan" userId="48e65c9f34e137d0" providerId="LiveId" clId="{0C190951-7106-4EC1-BCF2-E3EB44D7F82C}" dt="2020-08-11T15:03:36.682" v="968" actId="478"/>
          <ac:picMkLst>
            <pc:docMk/>
            <pc:sldMk cId="625335808" sldId="479"/>
            <ac:picMk id="28" creationId="{72B14F0D-C156-4E05-A7CB-C56D427C7E7A}"/>
          </ac:picMkLst>
        </pc:picChg>
        <pc:cxnChg chg="mod">
          <ac:chgData name="Kulinich Bohdan" userId="48e65c9f34e137d0" providerId="LiveId" clId="{0C190951-7106-4EC1-BCF2-E3EB44D7F82C}" dt="2020-08-11T15:06:57.867" v="1122" actId="164"/>
          <ac:cxnSpMkLst>
            <pc:docMk/>
            <pc:sldMk cId="625335808" sldId="479"/>
            <ac:cxnSpMk id="12" creationId="{276BAD19-33E6-43C3-9961-2A57096D3030}"/>
          </ac:cxnSpMkLst>
        </pc:cxnChg>
        <pc:cxnChg chg="mod">
          <ac:chgData name="Kulinich Bohdan" userId="48e65c9f34e137d0" providerId="LiveId" clId="{0C190951-7106-4EC1-BCF2-E3EB44D7F82C}" dt="2020-08-11T15:06:57.867" v="1122" actId="164"/>
          <ac:cxnSpMkLst>
            <pc:docMk/>
            <pc:sldMk cId="625335808" sldId="479"/>
            <ac:cxnSpMk id="26" creationId="{D79DD66B-07F6-40EA-9E4B-3A92FF25C97E}"/>
          </ac:cxnSpMkLst>
        </pc:cxnChg>
        <pc:cxnChg chg="mod">
          <ac:chgData name="Kulinich Bohdan" userId="48e65c9f34e137d0" providerId="LiveId" clId="{0C190951-7106-4EC1-BCF2-E3EB44D7F82C}" dt="2020-08-11T16:16:44.182" v="1317"/>
          <ac:cxnSpMkLst>
            <pc:docMk/>
            <pc:sldMk cId="625335808" sldId="479"/>
            <ac:cxnSpMk id="32" creationId="{540A7D47-56D6-4CD5-AB54-ACD9728EEEBF}"/>
          </ac:cxnSpMkLst>
        </pc:cxnChg>
        <pc:cxnChg chg="mod">
          <ac:chgData name="Kulinich Bohdan" userId="48e65c9f34e137d0" providerId="LiveId" clId="{0C190951-7106-4EC1-BCF2-E3EB44D7F82C}" dt="2020-08-11T16:16:44.182" v="1317"/>
          <ac:cxnSpMkLst>
            <pc:docMk/>
            <pc:sldMk cId="625335808" sldId="479"/>
            <ac:cxnSpMk id="35" creationId="{3C404BB5-F141-4712-877B-814CDBF5EDE2}"/>
          </ac:cxnSpMkLst>
        </pc:cxnChg>
      </pc:sldChg>
      <pc:sldChg chg="delSp add del mod delAnim">
        <pc:chgData name="Kulinich Bohdan" userId="48e65c9f34e137d0" providerId="LiveId" clId="{0C190951-7106-4EC1-BCF2-E3EB44D7F82C}" dt="2020-08-11T15:08:12.182" v="1141" actId="47"/>
        <pc:sldMkLst>
          <pc:docMk/>
          <pc:sldMk cId="536028949" sldId="480"/>
        </pc:sldMkLst>
        <pc:picChg chg="del">
          <ac:chgData name="Kulinich Bohdan" userId="48e65c9f34e137d0" providerId="LiveId" clId="{0C190951-7106-4EC1-BCF2-E3EB44D7F82C}" dt="2020-08-11T15:04:07.202" v="976" actId="478"/>
          <ac:picMkLst>
            <pc:docMk/>
            <pc:sldMk cId="536028949" sldId="480"/>
            <ac:picMk id="7" creationId="{1EA20F81-1959-4638-884D-E43043411CD9}"/>
          </ac:picMkLst>
        </pc:picChg>
      </pc:sldChg>
      <pc:sldChg chg="addSp delSp modSp add mod modTransition delAnim modAnim">
        <pc:chgData name="Kulinich Bohdan" userId="48e65c9f34e137d0" providerId="LiveId" clId="{0C190951-7106-4EC1-BCF2-E3EB44D7F82C}" dt="2020-08-12T02:20:21.888" v="2361"/>
        <pc:sldMkLst>
          <pc:docMk/>
          <pc:sldMk cId="3599250797" sldId="480"/>
        </pc:sldMkLst>
        <pc:spChg chg="add mod">
          <ac:chgData name="Kulinich Bohdan" userId="48e65c9f34e137d0" providerId="LiveId" clId="{0C190951-7106-4EC1-BCF2-E3EB44D7F82C}" dt="2020-08-11T16:19:43.604" v="1371" actId="1076"/>
          <ac:spMkLst>
            <pc:docMk/>
            <pc:sldMk cId="3599250797" sldId="480"/>
            <ac:spMk id="5" creationId="{C77321B1-516D-415B-9AF5-6AE5B0A49B65}"/>
          </ac:spMkLst>
        </pc:spChg>
        <pc:spChg chg="add mod">
          <ac:chgData name="Kulinich Bohdan" userId="48e65c9f34e137d0" providerId="LiveId" clId="{0C190951-7106-4EC1-BCF2-E3EB44D7F82C}" dt="2020-08-11T16:25:01.548" v="1559" actId="20577"/>
          <ac:spMkLst>
            <pc:docMk/>
            <pc:sldMk cId="3599250797" sldId="480"/>
            <ac:spMk id="6" creationId="{2C8DE632-74D6-4960-83C9-34D0316AF100}"/>
          </ac:spMkLst>
        </pc:spChg>
        <pc:spChg chg="add mod">
          <ac:chgData name="Kulinich Bohdan" userId="48e65c9f34e137d0" providerId="LiveId" clId="{0C190951-7106-4EC1-BCF2-E3EB44D7F82C}" dt="2020-08-12T02:20:02.925" v="2353"/>
          <ac:spMkLst>
            <pc:docMk/>
            <pc:sldMk cId="3599250797" sldId="480"/>
            <ac:spMk id="18" creationId="{1F421D50-7957-4F41-86B0-3485949E80CD}"/>
          </ac:spMkLst>
        </pc:spChg>
        <pc:spChg chg="ord">
          <ac:chgData name="Kulinich Bohdan" userId="48e65c9f34e137d0" providerId="LiveId" clId="{0C190951-7106-4EC1-BCF2-E3EB44D7F82C}" dt="2020-08-11T16:22:44.198" v="1427" actId="167"/>
          <ac:spMkLst>
            <pc:docMk/>
            <pc:sldMk cId="3599250797" sldId="480"/>
            <ac:spMk id="25" creationId="{6C3A878F-9B69-492E-9EBD-D9A2DD1FC74C}"/>
          </ac:spMkLst>
        </pc:spChg>
        <pc:spChg chg="mod">
          <ac:chgData name="Kulinich Bohdan" userId="48e65c9f34e137d0" providerId="LiveId" clId="{0C190951-7106-4EC1-BCF2-E3EB44D7F82C}" dt="2020-08-11T16:21:12.070" v="1424" actId="14100"/>
          <ac:spMkLst>
            <pc:docMk/>
            <pc:sldMk cId="3599250797" sldId="480"/>
            <ac:spMk id="30" creationId="{6DB2EE76-F830-4918-86B8-72C7275CDABC}"/>
          </ac:spMkLst>
        </pc:spChg>
        <pc:spChg chg="mod topLvl">
          <ac:chgData name="Kulinich Bohdan" userId="48e65c9f34e137d0" providerId="LiveId" clId="{0C190951-7106-4EC1-BCF2-E3EB44D7F82C}" dt="2020-08-11T16:25:52.753" v="1578" actId="165"/>
          <ac:spMkLst>
            <pc:docMk/>
            <pc:sldMk cId="3599250797" sldId="480"/>
            <ac:spMk id="33" creationId="{6599A926-388E-46D0-B6E7-499F5C97926A}"/>
          </ac:spMkLst>
        </pc:spChg>
        <pc:spChg chg="mod topLvl">
          <ac:chgData name="Kulinich Bohdan" userId="48e65c9f34e137d0" providerId="LiveId" clId="{0C190951-7106-4EC1-BCF2-E3EB44D7F82C}" dt="2020-08-11T16:25:52.753" v="1578" actId="165"/>
          <ac:spMkLst>
            <pc:docMk/>
            <pc:sldMk cId="3599250797" sldId="480"/>
            <ac:spMk id="34" creationId="{154EA645-DC68-4D4D-9B96-26EF036E04A5}"/>
          </ac:spMkLst>
        </pc:spChg>
        <pc:spChg chg="mod ord topLvl">
          <ac:chgData name="Kulinich Bohdan" userId="48e65c9f34e137d0" providerId="LiveId" clId="{0C190951-7106-4EC1-BCF2-E3EB44D7F82C}" dt="2020-08-11T16:26:03.850" v="1581" actId="166"/>
          <ac:spMkLst>
            <pc:docMk/>
            <pc:sldMk cId="3599250797" sldId="480"/>
            <ac:spMk id="36" creationId="{19491CC6-5F81-4A14-93E0-BB7F2912E540}"/>
          </ac:spMkLst>
        </pc:spChg>
        <pc:spChg chg="add del mod">
          <ac:chgData name="Kulinich Bohdan" userId="48e65c9f34e137d0" providerId="LiveId" clId="{0C190951-7106-4EC1-BCF2-E3EB44D7F82C}" dt="2020-08-12T02:20:07.982" v="2354" actId="478"/>
          <ac:spMkLst>
            <pc:docMk/>
            <pc:sldMk cId="3599250797" sldId="480"/>
            <ac:spMk id="37" creationId="{1727128A-57D6-4876-AE77-16E1C6E33BD0}"/>
          </ac:spMkLst>
        </pc:spChg>
        <pc:spChg chg="add mod">
          <ac:chgData name="Kulinich Bohdan" userId="48e65c9f34e137d0" providerId="LiveId" clId="{0C190951-7106-4EC1-BCF2-E3EB44D7F82C}" dt="2020-08-11T16:31:44.441" v="1598" actId="20577"/>
          <ac:spMkLst>
            <pc:docMk/>
            <pc:sldMk cId="3599250797" sldId="480"/>
            <ac:spMk id="40" creationId="{B987D797-C65A-4312-BFF6-088491A3A23B}"/>
          </ac:spMkLst>
        </pc:spChg>
        <pc:grpChg chg="del">
          <ac:chgData name="Kulinich Bohdan" userId="48e65c9f34e137d0" providerId="LiveId" clId="{0C190951-7106-4EC1-BCF2-E3EB44D7F82C}" dt="2020-08-11T16:18:52.033" v="1332" actId="478"/>
          <ac:grpSpMkLst>
            <pc:docMk/>
            <pc:sldMk cId="3599250797" sldId="480"/>
            <ac:grpSpMk id="2" creationId="{D0B87DF1-E6A7-485E-B50D-BC62FB36AFBB}"/>
          </ac:grpSpMkLst>
        </pc:grpChg>
        <pc:grpChg chg="del mod">
          <ac:chgData name="Kulinich Bohdan" userId="48e65c9f34e137d0" providerId="LiveId" clId="{0C190951-7106-4EC1-BCF2-E3EB44D7F82C}" dt="2020-08-11T16:25:52.753" v="1578" actId="165"/>
          <ac:grpSpMkLst>
            <pc:docMk/>
            <pc:sldMk cId="3599250797" sldId="480"/>
            <ac:grpSpMk id="31" creationId="{2AD1618D-4C16-46B6-84AB-8FF9C392321B}"/>
          </ac:grpSpMkLst>
        </pc:grpChg>
        <pc:picChg chg="del">
          <ac:chgData name="Kulinich Bohdan" userId="48e65c9f34e137d0" providerId="LiveId" clId="{0C190951-7106-4EC1-BCF2-E3EB44D7F82C}" dt="2020-08-11T16:18:49.700" v="1330" actId="478"/>
          <ac:picMkLst>
            <pc:docMk/>
            <pc:sldMk cId="3599250797" sldId="480"/>
            <ac:picMk id="13" creationId="{DDE83F90-98B8-4529-A0A9-E58BE4ECB2AB}"/>
          </ac:picMkLst>
        </pc:picChg>
        <pc:picChg chg="del">
          <ac:chgData name="Kulinich Bohdan" userId="48e65c9f34e137d0" providerId="LiveId" clId="{0C190951-7106-4EC1-BCF2-E3EB44D7F82C}" dt="2020-08-11T16:18:51.163" v="1331" actId="478"/>
          <ac:picMkLst>
            <pc:docMk/>
            <pc:sldMk cId="3599250797" sldId="480"/>
            <ac:picMk id="24" creationId="{30A81E47-DB5F-4FE7-9B5B-7D1BFF2EDEAB}"/>
          </ac:picMkLst>
        </pc:picChg>
        <pc:picChg chg="del">
          <ac:chgData name="Kulinich Bohdan" userId="48e65c9f34e137d0" providerId="LiveId" clId="{0C190951-7106-4EC1-BCF2-E3EB44D7F82C}" dt="2020-08-11T16:22:46.714" v="1428" actId="478"/>
          <ac:picMkLst>
            <pc:docMk/>
            <pc:sldMk cId="3599250797" sldId="480"/>
            <ac:picMk id="29" creationId="{A07E1EF2-D338-45EF-B0A4-D1A080740B6D}"/>
          </ac:picMkLst>
        </pc:picChg>
        <pc:cxnChg chg="mod topLvl">
          <ac:chgData name="Kulinich Bohdan" userId="48e65c9f34e137d0" providerId="LiveId" clId="{0C190951-7106-4EC1-BCF2-E3EB44D7F82C}" dt="2020-08-11T16:25:52.753" v="1578" actId="165"/>
          <ac:cxnSpMkLst>
            <pc:docMk/>
            <pc:sldMk cId="3599250797" sldId="480"/>
            <ac:cxnSpMk id="32" creationId="{540A7D47-56D6-4CD5-AB54-ACD9728EEEBF}"/>
          </ac:cxnSpMkLst>
        </pc:cxnChg>
        <pc:cxnChg chg="mod topLvl">
          <ac:chgData name="Kulinich Bohdan" userId="48e65c9f34e137d0" providerId="LiveId" clId="{0C190951-7106-4EC1-BCF2-E3EB44D7F82C}" dt="2020-08-11T16:25:52.753" v="1578" actId="165"/>
          <ac:cxnSpMkLst>
            <pc:docMk/>
            <pc:sldMk cId="3599250797" sldId="480"/>
            <ac:cxnSpMk id="35" creationId="{3C404BB5-F141-4712-877B-814CDBF5EDE2}"/>
          </ac:cxnSpMkLst>
        </pc:cxnChg>
        <pc:cxnChg chg="add mod">
          <ac:chgData name="Kulinich Bohdan" userId="48e65c9f34e137d0" providerId="LiveId" clId="{0C190951-7106-4EC1-BCF2-E3EB44D7F82C}" dt="2020-08-11T16:25:59.517" v="1580" actId="1076"/>
          <ac:cxnSpMkLst>
            <pc:docMk/>
            <pc:sldMk cId="3599250797" sldId="480"/>
            <ac:cxnSpMk id="39" creationId="{9B20D215-45CE-474E-B8C4-8CBA0320D030}"/>
          </ac:cxnSpMkLst>
        </pc:cxnChg>
      </pc:sldChg>
      <pc:sldChg chg="addSp delSp modSp add mod modAnim">
        <pc:chgData name="Kulinich Bohdan" userId="48e65c9f34e137d0" providerId="LiveId" clId="{0C190951-7106-4EC1-BCF2-E3EB44D7F82C}" dt="2020-08-11T16:45:25.089" v="1980" actId="2085"/>
        <pc:sldMkLst>
          <pc:docMk/>
          <pc:sldMk cId="2708176902" sldId="481"/>
        </pc:sldMkLst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2" creationId="{2128E574-E4C0-4758-BA4B-F65202461D21}"/>
          </ac:spMkLst>
        </pc:spChg>
        <pc:spChg chg="del">
          <ac:chgData name="Kulinich Bohdan" userId="48e65c9f34e137d0" providerId="LiveId" clId="{0C190951-7106-4EC1-BCF2-E3EB44D7F82C}" dt="2020-08-11T16:32:56.381" v="1612" actId="478"/>
          <ac:spMkLst>
            <pc:docMk/>
            <pc:sldMk cId="2708176902" sldId="481"/>
            <ac:spMk id="4" creationId="{00000000-0000-0000-0000-000000000000}"/>
          </ac:spMkLst>
        </pc:spChg>
        <pc:spChg chg="ord">
          <ac:chgData name="Kulinich Bohdan" userId="48e65c9f34e137d0" providerId="LiveId" clId="{0C190951-7106-4EC1-BCF2-E3EB44D7F82C}" dt="2020-08-11T16:32:52.209" v="1611" actId="170"/>
          <ac:spMkLst>
            <pc:docMk/>
            <pc:sldMk cId="2708176902" sldId="481"/>
            <ac:spMk id="5" creationId="{C77321B1-516D-415B-9AF5-6AE5B0A49B65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7" creationId="{EAB7BC6D-24CE-432D-98DF-A4613A073238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8" creationId="{C3F2B3E9-110B-43D9-888C-5D1F4150D857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9" creationId="{79D611FE-4C25-460F-8B60-DA85DADB0CF2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10" creationId="{A2173D89-D840-4777-9B5F-3DA95380E719}"/>
          </ac:spMkLst>
        </pc:spChg>
        <pc:spChg chg="add mod">
          <ac:chgData name="Kulinich Bohdan" userId="48e65c9f34e137d0" providerId="LiveId" clId="{0C190951-7106-4EC1-BCF2-E3EB44D7F82C}" dt="2020-08-11T16:39:04.450" v="1852" actId="14100"/>
          <ac:spMkLst>
            <pc:docMk/>
            <pc:sldMk cId="2708176902" sldId="481"/>
            <ac:spMk id="11" creationId="{17AC834A-5F23-43B9-96D5-BFF330EA21A4}"/>
          </ac:spMkLst>
        </pc:spChg>
        <pc:spChg chg="add mod">
          <ac:chgData name="Kulinich Bohdan" userId="48e65c9f34e137d0" providerId="LiveId" clId="{0C190951-7106-4EC1-BCF2-E3EB44D7F82C}" dt="2020-08-11T16:39:53.947" v="1867" actId="1076"/>
          <ac:spMkLst>
            <pc:docMk/>
            <pc:sldMk cId="2708176902" sldId="481"/>
            <ac:spMk id="12" creationId="{12859BAC-C5B2-4961-A8AF-7CC5D8FBECF5}"/>
          </ac:spMkLst>
        </pc:spChg>
        <pc:spChg chg="del">
          <ac:chgData name="Kulinich Bohdan" userId="48e65c9f34e137d0" providerId="LiveId" clId="{0C190951-7106-4EC1-BCF2-E3EB44D7F82C}" dt="2020-08-11T16:32:39.149" v="1607" actId="478"/>
          <ac:spMkLst>
            <pc:docMk/>
            <pc:sldMk cId="2708176902" sldId="481"/>
            <ac:spMk id="25" creationId="{6C3A878F-9B69-492E-9EBD-D9A2DD1FC74C}"/>
          </ac:spMkLst>
        </pc:spChg>
        <pc:spChg chg="add del mod">
          <ac:chgData name="Kulinich Bohdan" userId="48e65c9f34e137d0" providerId="LiveId" clId="{0C190951-7106-4EC1-BCF2-E3EB44D7F82C}" dt="2020-08-11T16:39:34.958" v="1854"/>
          <ac:spMkLst>
            <pc:docMk/>
            <pc:sldMk cId="2708176902" sldId="481"/>
            <ac:spMk id="29" creationId="{ABD5A6BA-809E-457F-9779-AF831DABD4FB}"/>
          </ac:spMkLst>
        </pc:spChg>
        <pc:spChg chg="mod modVis">
          <ac:chgData name="Kulinich Bohdan" userId="48e65c9f34e137d0" providerId="LiveId" clId="{0C190951-7106-4EC1-BCF2-E3EB44D7F82C}" dt="2020-08-11T16:41:50.494" v="1914" actId="14429"/>
          <ac:spMkLst>
            <pc:docMk/>
            <pc:sldMk cId="2708176902" sldId="481"/>
            <ac:spMk id="30" creationId="{6DB2EE76-F830-4918-86B8-72C7275CDABC}"/>
          </ac:spMkLst>
        </pc:spChg>
        <pc:spChg chg="mod">
          <ac:chgData name="Kulinich Bohdan" userId="48e65c9f34e137d0" providerId="LiveId" clId="{0C190951-7106-4EC1-BCF2-E3EB44D7F82C}" dt="2020-08-11T16:45:25.089" v="1980" actId="2085"/>
          <ac:spMkLst>
            <pc:docMk/>
            <pc:sldMk cId="2708176902" sldId="481"/>
            <ac:spMk id="37" creationId="{1727128A-57D6-4876-AE77-16E1C6E33BD0}"/>
          </ac:spMkLst>
        </pc:spChg>
        <pc:spChg chg="add mod">
          <ac:chgData name="Kulinich Bohdan" userId="48e65c9f34e137d0" providerId="LiveId" clId="{0C190951-7106-4EC1-BCF2-E3EB44D7F82C}" dt="2020-08-11T16:42:17.670" v="1939" actId="1076"/>
          <ac:spMkLst>
            <pc:docMk/>
            <pc:sldMk cId="2708176902" sldId="481"/>
            <ac:spMk id="38" creationId="{905094D6-2D94-491C-9826-1F576EE48145}"/>
          </ac:spMkLst>
        </pc:spChg>
        <pc:picChg chg="mod ord modVis">
          <ac:chgData name="Kulinich Bohdan" userId="48e65c9f34e137d0" providerId="LiveId" clId="{0C190951-7106-4EC1-BCF2-E3EB44D7F82C}" dt="2020-08-11T16:42:45.483" v="1947" actId="166"/>
          <ac:picMkLst>
            <pc:docMk/>
            <pc:sldMk cId="2708176902" sldId="481"/>
            <ac:picMk id="27" creationId="{8493463C-6864-4C50-BC8C-FCA37509612A}"/>
          </ac:picMkLst>
        </pc:picChg>
      </pc:sldChg>
      <pc:sldChg chg="addSp delSp modSp add mod delAnim modAnim">
        <pc:chgData name="Kulinich Bohdan" userId="48e65c9f34e137d0" providerId="LiveId" clId="{0C190951-7106-4EC1-BCF2-E3EB44D7F82C}" dt="2020-08-12T02:24:44.534" v="2433" actId="478"/>
        <pc:sldMkLst>
          <pc:docMk/>
          <pc:sldMk cId="863481125" sldId="482"/>
        </pc:sldMkLst>
        <pc:spChg chg="del">
          <ac:chgData name="Kulinich Bohdan" userId="48e65c9f34e137d0" providerId="LiveId" clId="{0C190951-7106-4EC1-BCF2-E3EB44D7F82C}" dt="2020-08-12T02:17:11.130" v="2318" actId="478"/>
          <ac:spMkLst>
            <pc:docMk/>
            <pc:sldMk cId="863481125" sldId="482"/>
            <ac:spMk id="2" creationId="{2128E574-E4C0-4758-BA4B-F65202461D21}"/>
          </ac:spMkLst>
        </pc:spChg>
        <pc:spChg chg="del">
          <ac:chgData name="Kulinich Bohdan" userId="48e65c9f34e137d0" providerId="LiveId" clId="{0C190951-7106-4EC1-BCF2-E3EB44D7F82C}" dt="2020-08-12T02:17:09.948" v="2317" actId="478"/>
          <ac:spMkLst>
            <pc:docMk/>
            <pc:sldMk cId="863481125" sldId="482"/>
            <ac:spMk id="7" creationId="{EAB7BC6D-24CE-432D-98DF-A4613A073238}"/>
          </ac:spMkLst>
        </pc:spChg>
        <pc:spChg chg="del">
          <ac:chgData name="Kulinich Bohdan" userId="48e65c9f34e137d0" providerId="LiveId" clId="{0C190951-7106-4EC1-BCF2-E3EB44D7F82C}" dt="2020-08-12T02:17:09.227" v="2316" actId="478"/>
          <ac:spMkLst>
            <pc:docMk/>
            <pc:sldMk cId="863481125" sldId="482"/>
            <ac:spMk id="8" creationId="{C3F2B3E9-110B-43D9-888C-5D1F4150D857}"/>
          </ac:spMkLst>
        </pc:spChg>
        <pc:spChg chg="del">
          <ac:chgData name="Kulinich Bohdan" userId="48e65c9f34e137d0" providerId="LiveId" clId="{0C190951-7106-4EC1-BCF2-E3EB44D7F82C}" dt="2020-08-12T02:17:08.327" v="2315" actId="478"/>
          <ac:spMkLst>
            <pc:docMk/>
            <pc:sldMk cId="863481125" sldId="482"/>
            <ac:spMk id="9" creationId="{79D611FE-4C25-460F-8B60-DA85DADB0CF2}"/>
          </ac:spMkLst>
        </pc:spChg>
        <pc:spChg chg="del">
          <ac:chgData name="Kulinich Bohdan" userId="48e65c9f34e137d0" providerId="LiveId" clId="{0C190951-7106-4EC1-BCF2-E3EB44D7F82C}" dt="2020-08-12T02:17:03.584" v="2313" actId="478"/>
          <ac:spMkLst>
            <pc:docMk/>
            <pc:sldMk cId="863481125" sldId="482"/>
            <ac:spMk id="10" creationId="{A2173D89-D840-4777-9B5F-3DA95380E719}"/>
          </ac:spMkLst>
        </pc:spChg>
        <pc:spChg chg="del">
          <ac:chgData name="Kulinich Bohdan" userId="48e65c9f34e137d0" providerId="LiveId" clId="{0C190951-7106-4EC1-BCF2-E3EB44D7F82C}" dt="2020-08-12T02:17:07.611" v="2314" actId="478"/>
          <ac:spMkLst>
            <pc:docMk/>
            <pc:sldMk cId="863481125" sldId="482"/>
            <ac:spMk id="11" creationId="{17AC834A-5F23-43B9-96D5-BFF330EA21A4}"/>
          </ac:spMkLst>
        </pc:spChg>
        <pc:spChg chg="del">
          <ac:chgData name="Kulinich Bohdan" userId="48e65c9f34e137d0" providerId="LiveId" clId="{0C190951-7106-4EC1-BCF2-E3EB44D7F82C}" dt="2020-08-12T02:17:14.187" v="2321" actId="478"/>
          <ac:spMkLst>
            <pc:docMk/>
            <pc:sldMk cId="863481125" sldId="482"/>
            <ac:spMk id="12" creationId="{12859BAC-C5B2-4961-A8AF-7CC5D8FBECF5}"/>
          </ac:spMkLst>
        </pc:spChg>
        <pc:spChg chg="del">
          <ac:chgData name="Kulinich Bohdan" userId="48e65c9f34e137d0" providerId="LiveId" clId="{0C190951-7106-4EC1-BCF2-E3EB44D7F82C}" dt="2020-08-12T02:19:58.124" v="2352" actId="478"/>
          <ac:spMkLst>
            <pc:docMk/>
            <pc:sldMk cId="863481125" sldId="482"/>
            <ac:spMk id="23" creationId="{8316776C-9376-4548-B7EA-572C7EDC5DAC}"/>
          </ac:spMkLst>
        </pc:spChg>
        <pc:spChg chg="add mod">
          <ac:chgData name="Kulinich Bohdan" userId="48e65c9f34e137d0" providerId="LiveId" clId="{0C190951-7106-4EC1-BCF2-E3EB44D7F82C}" dt="2020-08-12T02:17:34.477" v="2323"/>
          <ac:spMkLst>
            <pc:docMk/>
            <pc:sldMk cId="863481125" sldId="482"/>
            <ac:spMk id="25" creationId="{2502BD0E-A135-44A0-A8D9-D0E0051E09A1}"/>
          </ac:spMkLst>
        </pc:spChg>
        <pc:spChg chg="add mod">
          <ac:chgData name="Kulinich Bohdan" userId="48e65c9f34e137d0" providerId="LiveId" clId="{0C190951-7106-4EC1-BCF2-E3EB44D7F82C}" dt="2020-08-12T02:21:25.728" v="2405" actId="1076"/>
          <ac:spMkLst>
            <pc:docMk/>
            <pc:sldMk cId="863481125" sldId="482"/>
            <ac:spMk id="28" creationId="{8FAEDD40-D814-48F7-8F06-0358194B1DF0}"/>
          </ac:spMkLst>
        </pc:spChg>
        <pc:spChg chg="add del mod">
          <ac:chgData name="Kulinich Bohdan" userId="48e65c9f34e137d0" providerId="LiveId" clId="{0C190951-7106-4EC1-BCF2-E3EB44D7F82C}" dt="2020-08-12T02:23:18.852" v="2419"/>
          <ac:spMkLst>
            <pc:docMk/>
            <pc:sldMk cId="863481125" sldId="482"/>
            <ac:spMk id="29" creationId="{8D8FED81-ACBA-4C62-BA91-C4252F621FB8}"/>
          </ac:spMkLst>
        </pc:spChg>
        <pc:spChg chg="del">
          <ac:chgData name="Kulinich Bohdan" userId="48e65c9f34e137d0" providerId="LiveId" clId="{0C190951-7106-4EC1-BCF2-E3EB44D7F82C}" dt="2020-08-12T02:17:15.836" v="2322" actId="478"/>
          <ac:spMkLst>
            <pc:docMk/>
            <pc:sldMk cId="863481125" sldId="482"/>
            <ac:spMk id="30" creationId="{6DB2EE76-F830-4918-86B8-72C7275CDABC}"/>
          </ac:spMkLst>
        </pc:spChg>
        <pc:spChg chg="add del mod">
          <ac:chgData name="Kulinich Bohdan" userId="48e65c9f34e137d0" providerId="LiveId" clId="{0C190951-7106-4EC1-BCF2-E3EB44D7F82C}" dt="2020-08-12T02:23:18.852" v="2419"/>
          <ac:spMkLst>
            <pc:docMk/>
            <pc:sldMk cId="863481125" sldId="482"/>
            <ac:spMk id="31" creationId="{DB35AD84-8F8A-44E5-81B3-1A016CAD8CB0}"/>
          </ac:spMkLst>
        </pc:spChg>
        <pc:spChg chg="mod">
          <ac:chgData name="Kulinich Bohdan" userId="48e65c9f34e137d0" providerId="LiveId" clId="{0C190951-7106-4EC1-BCF2-E3EB44D7F82C}" dt="2020-08-12T02:19:24.530" v="2342" actId="14100"/>
          <ac:spMkLst>
            <pc:docMk/>
            <pc:sldMk cId="863481125" sldId="482"/>
            <ac:spMk id="37" creationId="{1727128A-57D6-4876-AE77-16E1C6E33BD0}"/>
          </ac:spMkLst>
        </pc:spChg>
        <pc:spChg chg="del">
          <ac:chgData name="Kulinich Bohdan" userId="48e65c9f34e137d0" providerId="LiveId" clId="{0C190951-7106-4EC1-BCF2-E3EB44D7F82C}" dt="2020-08-12T02:17:12.178" v="2319" actId="478"/>
          <ac:spMkLst>
            <pc:docMk/>
            <pc:sldMk cId="863481125" sldId="482"/>
            <ac:spMk id="38" creationId="{905094D6-2D94-491C-9826-1F576EE48145}"/>
          </ac:spMkLst>
        </pc:spChg>
        <pc:spChg chg="add del mod">
          <ac:chgData name="Kulinich Bohdan" userId="48e65c9f34e137d0" providerId="LiveId" clId="{0C190951-7106-4EC1-BCF2-E3EB44D7F82C}" dt="2020-08-12T02:24:44.534" v="2433" actId="478"/>
          <ac:spMkLst>
            <pc:docMk/>
            <pc:sldMk cId="863481125" sldId="482"/>
            <ac:spMk id="41" creationId="{5DAB40ED-4FF5-416F-A827-7603D8A1AC27}"/>
          </ac:spMkLst>
        </pc:spChg>
        <pc:picChg chg="add mod ord">
          <ac:chgData name="Kulinich Bohdan" userId="48e65c9f34e137d0" providerId="LiveId" clId="{0C190951-7106-4EC1-BCF2-E3EB44D7F82C}" dt="2020-08-12T02:16:55.967" v="2312" actId="167"/>
          <ac:picMkLst>
            <pc:docMk/>
            <pc:sldMk cId="863481125" sldId="482"/>
            <ac:picMk id="24" creationId="{90449C6F-1B8B-4D6B-B8A7-A103A61F5B83}"/>
          </ac:picMkLst>
        </pc:picChg>
        <pc:picChg chg="add mod">
          <ac:chgData name="Kulinich Bohdan" userId="48e65c9f34e137d0" providerId="LiveId" clId="{0C190951-7106-4EC1-BCF2-E3EB44D7F82C}" dt="2020-08-12T02:17:34.477" v="2323"/>
          <ac:picMkLst>
            <pc:docMk/>
            <pc:sldMk cId="863481125" sldId="482"/>
            <ac:picMk id="26" creationId="{0DA7CA2F-A592-47B5-B37B-2B5E1D2DBC6A}"/>
          </ac:picMkLst>
        </pc:picChg>
        <pc:picChg chg="del">
          <ac:chgData name="Kulinich Bohdan" userId="48e65c9f34e137d0" providerId="LiveId" clId="{0C190951-7106-4EC1-BCF2-E3EB44D7F82C}" dt="2020-08-12T02:17:13.409" v="2320" actId="478"/>
          <ac:picMkLst>
            <pc:docMk/>
            <pc:sldMk cId="863481125" sldId="482"/>
            <ac:picMk id="27" creationId="{8493463C-6864-4C50-BC8C-FCA37509612A}"/>
          </ac:picMkLst>
        </pc:picChg>
      </pc:sldChg>
      <pc:sldChg chg="addSp delSp modSp add mod delAnim modAnim">
        <pc:chgData name="Kulinich Bohdan" userId="48e65c9f34e137d0" providerId="LiveId" clId="{0C190951-7106-4EC1-BCF2-E3EB44D7F82C}" dt="2020-08-12T03:10:29.977" v="3142"/>
        <pc:sldMkLst>
          <pc:docMk/>
          <pc:sldMk cId="680199180" sldId="483"/>
        </pc:sldMkLst>
        <pc:spChg chg="add mod">
          <ac:chgData name="Kulinich Bohdan" userId="48e65c9f34e137d0" providerId="LiveId" clId="{0C190951-7106-4EC1-BCF2-E3EB44D7F82C}" dt="2020-08-12T02:25:57.090" v="2471" actId="20577"/>
          <ac:spMkLst>
            <pc:docMk/>
            <pc:sldMk cId="680199180" sldId="483"/>
            <ac:spMk id="18" creationId="{3AE508FB-61BA-496D-992E-D1E00B9DC798}"/>
          </ac:spMkLst>
        </pc:spChg>
        <pc:spChg chg="add mod">
          <ac:chgData name="Kulinich Bohdan" userId="48e65c9f34e137d0" providerId="LiveId" clId="{0C190951-7106-4EC1-BCF2-E3EB44D7F82C}" dt="2020-08-12T02:26:26.369" v="2484" actId="20577"/>
          <ac:spMkLst>
            <pc:docMk/>
            <pc:sldMk cId="680199180" sldId="483"/>
            <ac:spMk id="19" creationId="{A3656331-2A3D-4610-9BD9-9DE468084782}"/>
          </ac:spMkLst>
        </pc:spChg>
        <pc:spChg chg="add mod">
          <ac:chgData name="Kulinich Bohdan" userId="48e65c9f34e137d0" providerId="LiveId" clId="{0C190951-7106-4EC1-BCF2-E3EB44D7F82C}" dt="2020-08-12T02:48:06.627" v="2911" actId="1076"/>
          <ac:spMkLst>
            <pc:docMk/>
            <pc:sldMk cId="680199180" sldId="483"/>
            <ac:spMk id="20" creationId="{494ADD7E-DF61-46B5-AF51-26A039FECE6A}"/>
          </ac:spMkLst>
        </pc:spChg>
        <pc:spChg chg="add mod">
          <ac:chgData name="Kulinich Bohdan" userId="48e65c9f34e137d0" providerId="LiveId" clId="{0C190951-7106-4EC1-BCF2-E3EB44D7F82C}" dt="2020-08-12T02:51:03.017" v="2984" actId="207"/>
          <ac:spMkLst>
            <pc:docMk/>
            <pc:sldMk cId="680199180" sldId="483"/>
            <ac:spMk id="21" creationId="{1D013A92-B3F3-4094-A176-6BFE7EC7FB71}"/>
          </ac:spMkLst>
        </pc:spChg>
        <pc:spChg chg="add mod">
          <ac:chgData name="Kulinich Bohdan" userId="48e65c9f34e137d0" providerId="LiveId" clId="{0C190951-7106-4EC1-BCF2-E3EB44D7F82C}" dt="2020-08-12T02:42:08.772" v="2577"/>
          <ac:spMkLst>
            <pc:docMk/>
            <pc:sldMk cId="680199180" sldId="483"/>
            <ac:spMk id="22" creationId="{8A8F25D0-2265-4B7A-9EA8-288C866DDC5C}"/>
          </ac:spMkLst>
        </pc:spChg>
        <pc:spChg chg="add mod">
          <ac:chgData name="Kulinich Bohdan" userId="48e65c9f34e137d0" providerId="LiveId" clId="{0C190951-7106-4EC1-BCF2-E3EB44D7F82C}" dt="2020-08-12T02:58:45.105" v="3058" actId="1076"/>
          <ac:spMkLst>
            <pc:docMk/>
            <pc:sldMk cId="680199180" sldId="483"/>
            <ac:spMk id="23" creationId="{3207E8A7-B0EA-4952-B92A-237089FF946E}"/>
          </ac:spMkLst>
        </pc:spChg>
        <pc:spChg chg="del">
          <ac:chgData name="Kulinich Bohdan" userId="48e65c9f34e137d0" providerId="LiveId" clId="{0C190951-7106-4EC1-BCF2-E3EB44D7F82C}" dt="2020-08-12T02:24:29.819" v="2430" actId="478"/>
          <ac:spMkLst>
            <pc:docMk/>
            <pc:sldMk cId="680199180" sldId="483"/>
            <ac:spMk id="25" creationId="{2502BD0E-A135-44A0-A8D9-D0E0051E09A1}"/>
          </ac:spMkLst>
        </pc:spChg>
        <pc:spChg chg="add mod">
          <ac:chgData name="Kulinich Bohdan" userId="48e65c9f34e137d0" providerId="LiveId" clId="{0C190951-7106-4EC1-BCF2-E3EB44D7F82C}" dt="2020-08-12T02:46:48.583" v="2904"/>
          <ac:spMkLst>
            <pc:docMk/>
            <pc:sldMk cId="680199180" sldId="483"/>
            <ac:spMk id="25" creationId="{C5EC83DF-FF19-4A1C-A2D7-DE7B3A1C625F}"/>
          </ac:spMkLst>
        </pc:spChg>
        <pc:spChg chg="add mod ord">
          <ac:chgData name="Kulinich Bohdan" userId="48e65c9f34e137d0" providerId="LiveId" clId="{0C190951-7106-4EC1-BCF2-E3EB44D7F82C}" dt="2020-08-12T02:58:39.693" v="3057" actId="171"/>
          <ac:spMkLst>
            <pc:docMk/>
            <pc:sldMk cId="680199180" sldId="483"/>
            <ac:spMk id="27" creationId="{A0028967-FAE9-4AEC-95F0-156E0C3F70AB}"/>
          </ac:spMkLst>
        </pc:spChg>
        <pc:spChg chg="del">
          <ac:chgData name="Kulinich Bohdan" userId="48e65c9f34e137d0" providerId="LiveId" clId="{0C190951-7106-4EC1-BCF2-E3EB44D7F82C}" dt="2020-08-12T02:24:15.802" v="2427" actId="478"/>
          <ac:spMkLst>
            <pc:docMk/>
            <pc:sldMk cId="680199180" sldId="483"/>
            <ac:spMk id="37" creationId="{1727128A-57D6-4876-AE77-16E1C6E33BD0}"/>
          </ac:spMkLst>
        </pc:spChg>
        <pc:spChg chg="mod modVis">
          <ac:chgData name="Kulinich Bohdan" userId="48e65c9f34e137d0" providerId="LiveId" clId="{0C190951-7106-4EC1-BCF2-E3EB44D7F82C}" dt="2020-08-12T02:47:17.651" v="2910" actId="14429"/>
          <ac:spMkLst>
            <pc:docMk/>
            <pc:sldMk cId="680199180" sldId="483"/>
            <ac:spMk id="41" creationId="{5DAB40ED-4FF5-416F-A827-7603D8A1AC27}"/>
          </ac:spMkLst>
        </pc:spChg>
        <pc:picChg chg="mod">
          <ac:chgData name="Kulinich Bohdan" userId="48e65c9f34e137d0" providerId="LiveId" clId="{0C190951-7106-4EC1-BCF2-E3EB44D7F82C}" dt="2020-08-12T02:48:09.649" v="2913" actId="1076"/>
          <ac:picMkLst>
            <pc:docMk/>
            <pc:sldMk cId="680199180" sldId="483"/>
            <ac:picMk id="24" creationId="{90449C6F-1B8B-4D6B-B8A7-A103A61F5B83}"/>
          </ac:picMkLst>
        </pc:picChg>
        <pc:picChg chg="add del mod">
          <ac:chgData name="Kulinich Bohdan" userId="48e65c9f34e137d0" providerId="LiveId" clId="{0C190951-7106-4EC1-BCF2-E3EB44D7F82C}" dt="2020-08-12T02:56:59.256" v="3040"/>
          <ac:picMkLst>
            <pc:docMk/>
            <pc:sldMk cId="680199180" sldId="483"/>
            <ac:picMk id="29" creationId="{9BA74363-F8FC-44F7-A85D-9ECB532C6A2C}"/>
          </ac:picMkLst>
        </pc:picChg>
        <pc:picChg chg="add mod">
          <ac:chgData name="Kulinich Bohdan" userId="48e65c9f34e137d0" providerId="LiveId" clId="{0C190951-7106-4EC1-BCF2-E3EB44D7F82C}" dt="2020-08-12T02:58:14.855" v="3052" actId="1076"/>
          <ac:picMkLst>
            <pc:docMk/>
            <pc:sldMk cId="680199180" sldId="483"/>
            <ac:picMk id="30" creationId="{6C6F40B9-5B37-46EC-AEA5-7A9A4D0C1B31}"/>
          </ac:picMkLst>
        </pc:picChg>
      </pc:sldChg>
      <pc:sldChg chg="addSp modSp add mod modAnim">
        <pc:chgData name="Kulinich Bohdan" userId="48e65c9f34e137d0" providerId="LiveId" clId="{0C190951-7106-4EC1-BCF2-E3EB44D7F82C}" dt="2020-08-17T02:51:15.439" v="4929" actId="20577"/>
        <pc:sldMkLst>
          <pc:docMk/>
          <pc:sldMk cId="1379281724" sldId="484"/>
        </pc:sldMkLst>
        <pc:spChg chg="mod modVis">
          <ac:chgData name="Kulinich Bohdan" userId="48e65c9f34e137d0" providerId="LiveId" clId="{0C190951-7106-4EC1-BCF2-E3EB44D7F82C}" dt="2020-08-16T14:49:36.310" v="3928" actId="14429"/>
          <ac:spMkLst>
            <pc:docMk/>
            <pc:sldMk cId="1379281724" sldId="484"/>
            <ac:spMk id="6" creationId="{4CD1B612-D16C-4F70-8335-78480BFE8EC8}"/>
          </ac:spMkLst>
        </pc:spChg>
        <pc:spChg chg="add mod">
          <ac:chgData name="Kulinich Bohdan" userId="48e65c9f34e137d0" providerId="LiveId" clId="{0C190951-7106-4EC1-BCF2-E3EB44D7F82C}" dt="2020-08-16T13:39:22.487" v="3700" actId="1076"/>
          <ac:spMkLst>
            <pc:docMk/>
            <pc:sldMk cId="1379281724" sldId="484"/>
            <ac:spMk id="7" creationId="{3215EA59-FB35-4537-9405-8DE609D9B226}"/>
          </ac:spMkLst>
        </pc:spChg>
        <pc:spChg chg="add mod">
          <ac:chgData name="Kulinich Bohdan" userId="48e65c9f34e137d0" providerId="LiveId" clId="{0C190951-7106-4EC1-BCF2-E3EB44D7F82C}" dt="2020-08-16T13:40:19.507" v="3712" actId="20577"/>
          <ac:spMkLst>
            <pc:docMk/>
            <pc:sldMk cId="1379281724" sldId="484"/>
            <ac:spMk id="14" creationId="{0AD536B5-F94B-45D2-967B-8F0CA7D04CE2}"/>
          </ac:spMkLst>
        </pc:spChg>
        <pc:spChg chg="add mod">
          <ac:chgData name="Kulinich Bohdan" userId="48e65c9f34e137d0" providerId="LiveId" clId="{0C190951-7106-4EC1-BCF2-E3EB44D7F82C}" dt="2020-08-16T13:39:31.387" v="3703" actId="1076"/>
          <ac:spMkLst>
            <pc:docMk/>
            <pc:sldMk cId="1379281724" sldId="484"/>
            <ac:spMk id="15" creationId="{56E8A249-6172-4385-93E8-1A6F182148BD}"/>
          </ac:spMkLst>
        </pc:spChg>
        <pc:spChg chg="add mod">
          <ac:chgData name="Kulinich Bohdan" userId="48e65c9f34e137d0" providerId="LiveId" clId="{0C190951-7106-4EC1-BCF2-E3EB44D7F82C}" dt="2020-08-16T13:40:32.737" v="3716" actId="20577"/>
          <ac:spMkLst>
            <pc:docMk/>
            <pc:sldMk cId="1379281724" sldId="484"/>
            <ac:spMk id="20" creationId="{9520B7D8-519C-49EA-AECC-D5DC4ABF77B5}"/>
          </ac:spMkLst>
        </pc:spChg>
        <pc:spChg chg="add mod">
          <ac:chgData name="Kulinich Bohdan" userId="48e65c9f34e137d0" providerId="LiveId" clId="{0C190951-7106-4EC1-BCF2-E3EB44D7F82C}" dt="2020-08-16T13:48:16.217" v="3801" actId="20577"/>
          <ac:spMkLst>
            <pc:docMk/>
            <pc:sldMk cId="1379281724" sldId="484"/>
            <ac:spMk id="26" creationId="{2B32D357-84B3-4514-B1F4-E0C5DF3F78EB}"/>
          </ac:spMkLst>
        </pc:spChg>
        <pc:spChg chg="add mod">
          <ac:chgData name="Kulinich Bohdan" userId="48e65c9f34e137d0" providerId="LiveId" clId="{0C190951-7106-4EC1-BCF2-E3EB44D7F82C}" dt="2020-08-16T13:47:47.887" v="3794" actId="1076"/>
          <ac:spMkLst>
            <pc:docMk/>
            <pc:sldMk cId="1379281724" sldId="484"/>
            <ac:spMk id="27" creationId="{A0715D06-F085-4253-BEF1-760BFCD4F6BB}"/>
          </ac:spMkLst>
        </pc:spChg>
        <pc:spChg chg="add mod">
          <ac:chgData name="Kulinich Bohdan" userId="48e65c9f34e137d0" providerId="LiveId" clId="{0C190951-7106-4EC1-BCF2-E3EB44D7F82C}" dt="2020-08-16T13:51:09.767" v="3821" actId="1076"/>
          <ac:spMkLst>
            <pc:docMk/>
            <pc:sldMk cId="1379281724" sldId="484"/>
            <ac:spMk id="28" creationId="{18E50F6D-F3E0-4423-BBBA-DCF8F2984CBE}"/>
          </ac:spMkLst>
        </pc:spChg>
        <pc:spChg chg="add mod">
          <ac:chgData name="Kulinich Bohdan" userId="48e65c9f34e137d0" providerId="LiveId" clId="{0C190951-7106-4EC1-BCF2-E3EB44D7F82C}" dt="2020-08-16T13:51:09.767" v="3821" actId="1076"/>
          <ac:spMkLst>
            <pc:docMk/>
            <pc:sldMk cId="1379281724" sldId="484"/>
            <ac:spMk id="29" creationId="{39B2501F-4FD5-4825-8AD1-94FB15B0B6C1}"/>
          </ac:spMkLst>
        </pc:spChg>
        <pc:spChg chg="add mod">
          <ac:chgData name="Kulinich Bohdan" userId="48e65c9f34e137d0" providerId="LiveId" clId="{0C190951-7106-4EC1-BCF2-E3EB44D7F82C}" dt="2020-08-16T13:57:53.176" v="3904" actId="1076"/>
          <ac:spMkLst>
            <pc:docMk/>
            <pc:sldMk cId="1379281724" sldId="484"/>
            <ac:spMk id="36" creationId="{374C4035-272D-4E6E-B91D-D76982732ED1}"/>
          </ac:spMkLst>
        </pc:spChg>
        <pc:spChg chg="add mod">
          <ac:chgData name="Kulinich Bohdan" userId="48e65c9f34e137d0" providerId="LiveId" clId="{0C190951-7106-4EC1-BCF2-E3EB44D7F82C}" dt="2020-08-16T13:57:17.776" v="3894" actId="1076"/>
          <ac:spMkLst>
            <pc:docMk/>
            <pc:sldMk cId="1379281724" sldId="484"/>
            <ac:spMk id="37" creationId="{66374D87-D37B-4CD1-8674-598751B83B18}"/>
          </ac:spMkLst>
        </pc:spChg>
        <pc:spChg chg="add mod">
          <ac:chgData name="Kulinich Bohdan" userId="48e65c9f34e137d0" providerId="LiveId" clId="{0C190951-7106-4EC1-BCF2-E3EB44D7F82C}" dt="2020-08-16T14:41:13.313" v="3926" actId="20577"/>
          <ac:spMkLst>
            <pc:docMk/>
            <pc:sldMk cId="1379281724" sldId="484"/>
            <ac:spMk id="38" creationId="{4AFF3754-E7A3-43B1-BDDB-693A2328148C}"/>
          </ac:spMkLst>
        </pc:spChg>
        <pc:spChg chg="add mod">
          <ac:chgData name="Kulinich Bohdan" userId="48e65c9f34e137d0" providerId="LiveId" clId="{0C190951-7106-4EC1-BCF2-E3EB44D7F82C}" dt="2020-08-16T13:57:35.516" v="3898" actId="1076"/>
          <ac:spMkLst>
            <pc:docMk/>
            <pc:sldMk cId="1379281724" sldId="484"/>
            <ac:spMk id="39" creationId="{D399B5C4-748C-4B59-8652-140FFB97A467}"/>
          </ac:spMkLst>
        </pc:spChg>
        <pc:spChg chg="mod">
          <ac:chgData name="Kulinich Bohdan" userId="48e65c9f34e137d0" providerId="LiveId" clId="{0C190951-7106-4EC1-BCF2-E3EB44D7F82C}" dt="2020-08-17T02:51:15.439" v="4929" actId="20577"/>
          <ac:spMkLst>
            <pc:docMk/>
            <pc:sldMk cId="1379281724" sldId="484"/>
            <ac:spMk id="51" creationId="{86BC9140-E395-435D-A852-213A1317C46C}"/>
          </ac:spMkLst>
        </pc:sp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8" creationId="{3240D634-18E2-4007-93BA-EA8E8093F605}"/>
          </ac:picMkLst>
        </pc:pic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9" creationId="{50F54A2F-BB77-4475-8083-4020C6249CB3}"/>
          </ac:picMkLst>
        </pc:pic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12" creationId="{82530E2A-4846-4164-9206-223E01BDE7BD}"/>
          </ac:picMkLst>
        </pc:picChg>
        <pc:picChg chg="add mod ord">
          <ac:chgData name="Kulinich Bohdan" userId="48e65c9f34e137d0" providerId="LiveId" clId="{0C190951-7106-4EC1-BCF2-E3EB44D7F82C}" dt="2020-08-16T13:41:25.657" v="3728" actId="166"/>
          <ac:picMkLst>
            <pc:docMk/>
            <pc:sldMk cId="1379281724" sldId="484"/>
            <ac:picMk id="13" creationId="{1DFDC88A-B1EA-4F5F-8491-70F2B8F57F6E}"/>
          </ac:picMkLst>
        </pc:picChg>
        <pc:picChg chg="add mod">
          <ac:chgData name="Kulinich Bohdan" userId="48e65c9f34e137d0" providerId="LiveId" clId="{0C190951-7106-4EC1-BCF2-E3EB44D7F82C}" dt="2020-08-16T13:43:35.997" v="3741" actId="1076"/>
          <ac:picMkLst>
            <pc:docMk/>
            <pc:sldMk cId="1379281724" sldId="484"/>
            <ac:picMk id="21" creationId="{8989FD83-8949-408C-B662-9A3FB4A4E464}"/>
          </ac:picMkLst>
        </pc:picChg>
        <pc:picChg chg="add mod ord">
          <ac:chgData name="Kulinich Bohdan" userId="48e65c9f34e137d0" providerId="LiveId" clId="{0C190951-7106-4EC1-BCF2-E3EB44D7F82C}" dt="2020-08-16T13:57:39.166" v="3900" actId="1076"/>
          <ac:picMkLst>
            <pc:docMk/>
            <pc:sldMk cId="1379281724" sldId="484"/>
            <ac:picMk id="22" creationId="{DBD2CB35-C018-44D3-918F-DAFC501887A9}"/>
          </ac:picMkLst>
        </pc:picChg>
        <pc:picChg chg="add mod ord">
          <ac:chgData name="Kulinich Bohdan" userId="48e65c9f34e137d0" providerId="LiveId" clId="{0C190951-7106-4EC1-BCF2-E3EB44D7F82C}" dt="2020-08-16T13:44:27.142" v="3755" actId="1076"/>
          <ac:picMkLst>
            <pc:docMk/>
            <pc:sldMk cId="1379281724" sldId="484"/>
            <ac:picMk id="23" creationId="{E36EFA9C-483F-46B6-B0C6-8D0BC8C1783D}"/>
          </ac:picMkLst>
        </pc:picChg>
        <pc:picChg chg="add mod">
          <ac:chgData name="Kulinich Bohdan" userId="48e65c9f34e137d0" providerId="LiveId" clId="{0C190951-7106-4EC1-BCF2-E3EB44D7F82C}" dt="2020-08-16T13:51:45.147" v="3826" actId="1076"/>
          <ac:picMkLst>
            <pc:docMk/>
            <pc:sldMk cId="1379281724" sldId="484"/>
            <ac:picMk id="30" creationId="{63AAF6B0-0748-4E28-84F4-F806FCE04EA7}"/>
          </ac:picMkLst>
        </pc:picChg>
        <pc:picChg chg="add mod">
          <ac:chgData name="Kulinich Bohdan" userId="48e65c9f34e137d0" providerId="LiveId" clId="{0C190951-7106-4EC1-BCF2-E3EB44D7F82C}" dt="2020-08-16T13:52:08.562" v="3831" actId="1076"/>
          <ac:picMkLst>
            <pc:docMk/>
            <pc:sldMk cId="1379281724" sldId="484"/>
            <ac:picMk id="31" creationId="{4F46C0F6-2ABA-47BF-8C54-2B7F7414EDB0}"/>
          </ac:picMkLst>
        </pc:picChg>
        <pc:picChg chg="add mod">
          <ac:chgData name="Kulinich Bohdan" userId="48e65c9f34e137d0" providerId="LiveId" clId="{0C190951-7106-4EC1-BCF2-E3EB44D7F82C}" dt="2020-08-16T13:54:10.196" v="3856" actId="1076"/>
          <ac:picMkLst>
            <pc:docMk/>
            <pc:sldMk cId="1379281724" sldId="484"/>
            <ac:picMk id="34" creationId="{D9EE9F55-3A53-4A40-AE35-B2EC41A75CBC}"/>
          </ac:picMkLst>
        </pc:picChg>
        <pc:picChg chg="add mod ord">
          <ac:chgData name="Kulinich Bohdan" userId="48e65c9f34e137d0" providerId="LiveId" clId="{0C190951-7106-4EC1-BCF2-E3EB44D7F82C}" dt="2020-08-16T13:57:47.296" v="3902" actId="166"/>
          <ac:picMkLst>
            <pc:docMk/>
            <pc:sldMk cId="1379281724" sldId="484"/>
            <ac:picMk id="35" creationId="{9AA2EEF9-4F45-4A1B-A81D-3C4F685237EA}"/>
          </ac:picMkLst>
        </pc:picChg>
        <pc:picChg chg="mod modVis">
          <ac:chgData name="Kulinich Bohdan" userId="48e65c9f34e137d0" providerId="LiveId" clId="{0C190951-7106-4EC1-BCF2-E3EB44D7F82C}" dt="2020-08-16T13:59:22.696" v="3924" actId="14429"/>
          <ac:picMkLst>
            <pc:docMk/>
            <pc:sldMk cId="1379281724" sldId="484"/>
            <ac:picMk id="40" creationId="{248AC9B2-65A9-42C3-AF8B-90FAF936D6A5}"/>
          </ac:picMkLst>
        </pc:picChg>
        <pc:cxnChg chg="add mod">
          <ac:chgData name="Kulinich Bohdan" userId="48e65c9f34e137d0" providerId="LiveId" clId="{0C190951-7106-4EC1-BCF2-E3EB44D7F82C}" dt="2020-08-16T13:38:46.727" v="3695" actId="14100"/>
          <ac:cxnSpMkLst>
            <pc:docMk/>
            <pc:sldMk cId="1379281724" sldId="484"/>
            <ac:cxnSpMk id="10" creationId="{14F7E0CE-89BF-47CD-BC2B-5B50A93A59EF}"/>
          </ac:cxnSpMkLst>
        </pc:cxnChg>
        <pc:cxnChg chg="add mod">
          <ac:chgData name="Kulinich Bohdan" userId="48e65c9f34e137d0" providerId="LiveId" clId="{0C190951-7106-4EC1-BCF2-E3EB44D7F82C}" dt="2020-08-16T13:44:31.557" v="3756" actId="14100"/>
          <ac:cxnSpMkLst>
            <pc:docMk/>
            <pc:sldMk cId="1379281724" sldId="484"/>
            <ac:cxnSpMk id="24" creationId="{0EA22DD0-FF77-45D0-8663-8532B0594863}"/>
          </ac:cxnSpMkLst>
        </pc:cxnChg>
        <pc:cxnChg chg="add mod">
          <ac:chgData name="Kulinich Bohdan" userId="48e65c9f34e137d0" providerId="LiveId" clId="{0C190951-7106-4EC1-BCF2-E3EB44D7F82C}" dt="2020-08-16T13:53:54.356" v="3852" actId="14100"/>
          <ac:cxnSpMkLst>
            <pc:docMk/>
            <pc:sldMk cId="1379281724" sldId="484"/>
            <ac:cxnSpMk id="32" creationId="{4C4CEFCD-2CEE-4BD5-94D2-6AA552C61ABF}"/>
          </ac:cxnSpMkLst>
        </pc:cxnChg>
      </pc:sldChg>
      <pc:sldChg chg="add del">
        <pc:chgData name="Kulinich Bohdan" userId="48e65c9f34e137d0" providerId="LiveId" clId="{0C190951-7106-4EC1-BCF2-E3EB44D7F82C}" dt="2020-08-12T02:24:56.729" v="2435"/>
        <pc:sldMkLst>
          <pc:docMk/>
          <pc:sldMk cId="1802431249" sldId="4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4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078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90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62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2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341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63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94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71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16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066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72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72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541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74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39.png"/><Relationship Id="rId9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32.png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27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82.png"/><Relationship Id="rId5" Type="http://schemas.openxmlformats.org/officeDocument/2006/relationships/image" Target="../media/image60.png"/><Relationship Id="rId10" Type="http://schemas.openxmlformats.org/officeDocument/2006/relationships/image" Target="../media/image81.png"/><Relationship Id="rId4" Type="http://schemas.openxmlformats.org/officeDocument/2006/relationships/image" Target="../media/image39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6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39.png"/><Relationship Id="rId9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4.png"/><Relationship Id="rId5" Type="http://schemas.openxmlformats.org/officeDocument/2006/relationships/image" Target="../media/image27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9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3.png"/><Relationship Id="rId3" Type="http://schemas.openxmlformats.org/officeDocument/2006/relationships/image" Target="../media/image29.jp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17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Паралельні прямі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Паралельні відрізки та промені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3B9DB809-F818-4524-AA9B-E797D4163719}"/>
              </a:ext>
            </a:extLst>
          </p:cNvPr>
          <p:cNvSpPr/>
          <p:nvPr/>
        </p:nvSpPr>
        <p:spPr>
          <a:xfrm>
            <a:off x="1492469" y="744396"/>
            <a:ext cx="9396046" cy="989811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Відрізки або промені називаються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паралельними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вони лежать на паралельних прямих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 61">
                <a:extLst>
                  <a:ext uri="{FF2B5EF4-FFF2-40B4-BE49-F238E27FC236}">
                    <a16:creationId xmlns:a16="http://schemas.microsoft.com/office/drawing/2014/main" id="{EAEE8DF5-F614-4E75-8122-0EC68EE86F8E}"/>
                  </a:ext>
                </a:extLst>
              </p:cNvPr>
              <p:cNvSpPr/>
              <p:nvPr/>
            </p:nvSpPr>
            <p:spPr>
              <a:xfrm>
                <a:off x="685422" y="4932491"/>
                <a:ext cx="2899734" cy="1258093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паралельний відрізку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 61">
                <a:extLst>
                  <a:ext uri="{FF2B5EF4-FFF2-40B4-BE49-F238E27FC236}">
                    <a16:creationId xmlns:a16="http://schemas.microsoft.com/office/drawing/2014/main" id="{EAEE8DF5-F614-4E75-8122-0EC68EE86F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22" y="4932491"/>
                <a:ext cx="2899734" cy="1258093"/>
              </a:xfrm>
              <a:prstGeom prst="rect">
                <a:avLst/>
              </a:prstGeom>
              <a:blipFill>
                <a:blip r:embed="rId3"/>
                <a:stretch>
                  <a:fillRect t="-10000" b="-1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71321506-1A77-43DC-BABE-5D9C83A03D5C}"/>
              </a:ext>
            </a:extLst>
          </p:cNvPr>
          <p:cNvGrpSpPr/>
          <p:nvPr/>
        </p:nvGrpSpPr>
        <p:grpSpPr>
          <a:xfrm>
            <a:off x="685421" y="2760574"/>
            <a:ext cx="2748236" cy="1429238"/>
            <a:chOff x="370111" y="2615967"/>
            <a:chExt cx="2748236" cy="1429238"/>
          </a:xfrm>
        </p:grpSpPr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11BCFED3-C298-4464-AACC-0BF7B2A4B8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2" y="2615967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>
              <a:extLst>
                <a:ext uri="{FF2B5EF4-FFF2-40B4-BE49-F238E27FC236}">
                  <a16:creationId xmlns:a16="http://schemas.microsoft.com/office/drawing/2014/main" id="{F029D742-D57D-4F22-BEBF-982F459930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1" y="4045205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Групувати 73">
            <a:extLst>
              <a:ext uri="{FF2B5EF4-FFF2-40B4-BE49-F238E27FC236}">
                <a16:creationId xmlns:a16="http://schemas.microsoft.com/office/drawing/2014/main" id="{767EA26D-1688-4404-865F-5949ECC24532}"/>
              </a:ext>
            </a:extLst>
          </p:cNvPr>
          <p:cNvGrpSpPr/>
          <p:nvPr/>
        </p:nvGrpSpPr>
        <p:grpSpPr>
          <a:xfrm>
            <a:off x="4511678" y="2766869"/>
            <a:ext cx="2748236" cy="1429238"/>
            <a:chOff x="370111" y="2615967"/>
            <a:chExt cx="2748236" cy="1429238"/>
          </a:xfrm>
        </p:grpSpPr>
        <p:cxnSp>
          <p:nvCxnSpPr>
            <p:cNvPr id="79" name="Пряма сполучна лінія 78">
              <a:extLst>
                <a:ext uri="{FF2B5EF4-FFF2-40B4-BE49-F238E27FC236}">
                  <a16:creationId xmlns:a16="http://schemas.microsoft.com/office/drawing/2014/main" id="{40C98DC0-A888-423F-BDD7-C4CC096FB9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2" y="2615967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 сполучна лінія 79">
              <a:extLst>
                <a:ext uri="{FF2B5EF4-FFF2-40B4-BE49-F238E27FC236}">
                  <a16:creationId xmlns:a16="http://schemas.microsoft.com/office/drawing/2014/main" id="{8CFAFD02-008C-43F9-809C-0D96A5C18A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1" y="4045205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Групувати 80">
            <a:extLst>
              <a:ext uri="{FF2B5EF4-FFF2-40B4-BE49-F238E27FC236}">
                <a16:creationId xmlns:a16="http://schemas.microsoft.com/office/drawing/2014/main" id="{982D7886-06B4-420D-A81F-BDF5324E3498}"/>
              </a:ext>
            </a:extLst>
          </p:cNvPr>
          <p:cNvGrpSpPr/>
          <p:nvPr/>
        </p:nvGrpSpPr>
        <p:grpSpPr>
          <a:xfrm>
            <a:off x="8455589" y="2760574"/>
            <a:ext cx="2748236" cy="1429238"/>
            <a:chOff x="370111" y="2615967"/>
            <a:chExt cx="2748236" cy="1429238"/>
          </a:xfrm>
        </p:grpSpPr>
        <p:cxnSp>
          <p:nvCxnSpPr>
            <p:cNvPr id="82" name="Пряма сполучна лінія 81">
              <a:extLst>
                <a:ext uri="{FF2B5EF4-FFF2-40B4-BE49-F238E27FC236}">
                  <a16:creationId xmlns:a16="http://schemas.microsoft.com/office/drawing/2014/main" id="{8C560654-E1DD-48E7-A09C-D127BC9886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2" y="2615967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4F54EA07-F239-451A-90AB-62263B8771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1" y="4045205"/>
              <a:ext cx="2748235" cy="0"/>
            </a:xfrm>
            <a:prstGeom prst="line">
              <a:avLst/>
            </a:prstGeom>
            <a:ln w="38100" cap="rnd">
              <a:solidFill>
                <a:srgbClr val="BDBDB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C02D419F-C9B1-4D78-AF52-26CB18E7B52D}"/>
              </a:ext>
            </a:extLst>
          </p:cNvPr>
          <p:cNvCxnSpPr>
            <a:cxnSpLocks/>
          </p:cNvCxnSpPr>
          <p:nvPr/>
        </p:nvCxnSpPr>
        <p:spPr>
          <a:xfrm>
            <a:off x="836920" y="2760574"/>
            <a:ext cx="181484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id="{D744DA7E-8CA8-423F-9B51-6F5ADD4B6D54}"/>
              </a:ext>
            </a:extLst>
          </p:cNvPr>
          <p:cNvSpPr/>
          <p:nvPr/>
        </p:nvSpPr>
        <p:spPr>
          <a:xfrm>
            <a:off x="792470" y="270027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6996213C-9389-471D-B68C-AA96EDE7ACA5}"/>
              </a:ext>
            </a:extLst>
          </p:cNvPr>
          <p:cNvSpPr/>
          <p:nvPr/>
        </p:nvSpPr>
        <p:spPr>
          <a:xfrm>
            <a:off x="2575619" y="270027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CA5F5018-CDB8-4892-957A-570E0725FD0B}"/>
              </a:ext>
            </a:extLst>
          </p:cNvPr>
          <p:cNvCxnSpPr>
            <a:cxnSpLocks/>
          </p:cNvCxnSpPr>
          <p:nvPr/>
        </p:nvCxnSpPr>
        <p:spPr>
          <a:xfrm>
            <a:off x="1387253" y="4189812"/>
            <a:ext cx="181484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Овал 85">
            <a:extLst>
              <a:ext uri="{FF2B5EF4-FFF2-40B4-BE49-F238E27FC236}">
                <a16:creationId xmlns:a16="http://schemas.microsoft.com/office/drawing/2014/main" id="{211AD89E-90D8-4306-A70B-E37BD1FF5B46}"/>
              </a:ext>
            </a:extLst>
          </p:cNvPr>
          <p:cNvSpPr/>
          <p:nvPr/>
        </p:nvSpPr>
        <p:spPr>
          <a:xfrm>
            <a:off x="1342803" y="412951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9ACE3024-A5E7-4B09-A927-1B790A42F5E1}"/>
              </a:ext>
            </a:extLst>
          </p:cNvPr>
          <p:cNvSpPr/>
          <p:nvPr/>
        </p:nvSpPr>
        <p:spPr>
          <a:xfrm>
            <a:off x="3125952" y="412951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4327FAB9-28D6-4319-BC74-67B47438C921}"/>
                  </a:ext>
                </a:extLst>
              </p:cNvPr>
              <p:cNvSpPr txBox="1"/>
              <p:nvPr/>
            </p:nvSpPr>
            <p:spPr>
              <a:xfrm>
                <a:off x="532662" y="226876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4327FAB9-28D6-4319-BC74-67B47438C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62" y="2268760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376CA6D-C0A4-46FF-A806-4DCEE7F2116F}"/>
                  </a:ext>
                </a:extLst>
              </p:cNvPr>
              <p:cNvSpPr txBox="1"/>
              <p:nvPr/>
            </p:nvSpPr>
            <p:spPr>
              <a:xfrm>
                <a:off x="2424272" y="226876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376CA6D-C0A4-46FF-A806-4DCEE7F21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272" y="2268760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8AB5F3E-2DF9-47FB-9781-8C47E804F334}"/>
                  </a:ext>
                </a:extLst>
              </p:cNvPr>
              <p:cNvSpPr txBox="1"/>
              <p:nvPr/>
            </p:nvSpPr>
            <p:spPr>
              <a:xfrm>
                <a:off x="1115315" y="42199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8AB5F3E-2DF9-47FB-9781-8C47E804F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315" y="4219962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E73B5B1-6D9E-404F-81AD-50E261A0A7FB}"/>
                  </a:ext>
                </a:extLst>
              </p:cNvPr>
              <p:cNvSpPr txBox="1"/>
              <p:nvPr/>
            </p:nvSpPr>
            <p:spPr>
              <a:xfrm>
                <a:off x="2898464" y="421996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E73B5B1-6D9E-404F-81AD-50E261A0A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464" y="421996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Пряма сполучна лінія 91">
            <a:extLst>
              <a:ext uri="{FF2B5EF4-FFF2-40B4-BE49-F238E27FC236}">
                <a16:creationId xmlns:a16="http://schemas.microsoft.com/office/drawing/2014/main" id="{B9E1AF3C-5067-4BB0-8A30-47949F792339}"/>
              </a:ext>
            </a:extLst>
          </p:cNvPr>
          <p:cNvCxnSpPr>
            <a:cxnSpLocks/>
          </p:cNvCxnSpPr>
          <p:nvPr/>
        </p:nvCxnSpPr>
        <p:spPr>
          <a:xfrm>
            <a:off x="8708961" y="2760573"/>
            <a:ext cx="181484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Овал 92">
            <a:extLst>
              <a:ext uri="{FF2B5EF4-FFF2-40B4-BE49-F238E27FC236}">
                <a16:creationId xmlns:a16="http://schemas.microsoft.com/office/drawing/2014/main" id="{8EA33E64-0C03-4C24-89B3-7106B3CCFA93}"/>
              </a:ext>
            </a:extLst>
          </p:cNvPr>
          <p:cNvSpPr/>
          <p:nvPr/>
        </p:nvSpPr>
        <p:spPr>
          <a:xfrm>
            <a:off x="8664511" y="270027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2DE2B4ED-7285-463B-A98B-5712ABED6C81}"/>
              </a:ext>
            </a:extLst>
          </p:cNvPr>
          <p:cNvCxnSpPr>
            <a:cxnSpLocks/>
          </p:cNvCxnSpPr>
          <p:nvPr/>
        </p:nvCxnSpPr>
        <p:spPr>
          <a:xfrm>
            <a:off x="9261845" y="4189812"/>
            <a:ext cx="181484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Овал 96">
            <a:extLst>
              <a:ext uri="{FF2B5EF4-FFF2-40B4-BE49-F238E27FC236}">
                <a16:creationId xmlns:a16="http://schemas.microsoft.com/office/drawing/2014/main" id="{1DCE4AAD-4F57-4442-9080-EC74559A20AE}"/>
              </a:ext>
            </a:extLst>
          </p:cNvPr>
          <p:cNvSpPr/>
          <p:nvPr/>
        </p:nvSpPr>
        <p:spPr>
          <a:xfrm>
            <a:off x="11000544" y="412951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78F7A2C8-2687-4BD4-AADD-FFB2E72087FD}"/>
              </a:ext>
            </a:extLst>
          </p:cNvPr>
          <p:cNvCxnSpPr>
            <a:cxnSpLocks/>
          </p:cNvCxnSpPr>
          <p:nvPr/>
        </p:nvCxnSpPr>
        <p:spPr>
          <a:xfrm>
            <a:off x="4992752" y="4201303"/>
            <a:ext cx="950848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Овал 98">
            <a:extLst>
              <a:ext uri="{FF2B5EF4-FFF2-40B4-BE49-F238E27FC236}">
                <a16:creationId xmlns:a16="http://schemas.microsoft.com/office/drawing/2014/main" id="{1EEBD048-D78E-40DC-A301-EAA583A8D929}"/>
              </a:ext>
            </a:extLst>
          </p:cNvPr>
          <p:cNvSpPr/>
          <p:nvPr/>
        </p:nvSpPr>
        <p:spPr>
          <a:xfrm>
            <a:off x="4948302" y="41410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F292136B-ABFC-438F-9981-91E72A0B55A8}"/>
              </a:ext>
            </a:extLst>
          </p:cNvPr>
          <p:cNvSpPr/>
          <p:nvPr/>
        </p:nvSpPr>
        <p:spPr>
          <a:xfrm>
            <a:off x="5883304" y="414100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27DE145A-514E-4D8E-A96F-24F9122E8E1D}"/>
              </a:ext>
            </a:extLst>
          </p:cNvPr>
          <p:cNvCxnSpPr>
            <a:cxnSpLocks/>
          </p:cNvCxnSpPr>
          <p:nvPr/>
        </p:nvCxnSpPr>
        <p:spPr>
          <a:xfrm>
            <a:off x="5249126" y="2760573"/>
            <a:ext cx="181484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вал 101">
            <a:extLst>
              <a:ext uri="{FF2B5EF4-FFF2-40B4-BE49-F238E27FC236}">
                <a16:creationId xmlns:a16="http://schemas.microsoft.com/office/drawing/2014/main" id="{CDA238D8-441A-4467-B088-02DFE5E42F13}"/>
              </a:ext>
            </a:extLst>
          </p:cNvPr>
          <p:cNvSpPr/>
          <p:nvPr/>
        </p:nvSpPr>
        <p:spPr>
          <a:xfrm>
            <a:off x="5204676" y="270027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6BB22841-37A3-4AE3-86AD-866BA7F31593}"/>
                  </a:ext>
                </a:extLst>
              </p:cNvPr>
              <p:cNvSpPr txBox="1"/>
              <p:nvPr/>
            </p:nvSpPr>
            <p:spPr>
              <a:xfrm>
                <a:off x="4941712" y="228367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6BB22841-37A3-4AE3-86AD-866BA7F31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712" y="2283679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C24CB79-CDCC-43DC-A433-CA26343F2025}"/>
                  </a:ext>
                </a:extLst>
              </p:cNvPr>
              <p:cNvSpPr txBox="1"/>
              <p:nvPr/>
            </p:nvSpPr>
            <p:spPr>
              <a:xfrm>
                <a:off x="6729864" y="22632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C24CB79-CDCC-43DC-A433-CA26343F2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864" y="2263245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8606127-B978-4053-A189-8CC30C0E612A}"/>
                  </a:ext>
                </a:extLst>
              </p:cNvPr>
              <p:cNvSpPr txBox="1"/>
              <p:nvPr/>
            </p:nvSpPr>
            <p:spPr>
              <a:xfrm>
                <a:off x="4681613" y="421996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8606127-B978-4053-A189-8CC30C0E6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613" y="4219960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46CF269-E746-4E64-BCFD-055C8A400CDC}"/>
                  </a:ext>
                </a:extLst>
              </p:cNvPr>
              <p:cNvSpPr txBox="1"/>
              <p:nvPr/>
            </p:nvSpPr>
            <p:spPr>
              <a:xfrm>
                <a:off x="5723361" y="42237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46CF269-E746-4E64-BCFD-055C8A400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361" y="4223704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62232B44-2D8C-4224-AF7B-0CC7D369AADF}"/>
                  </a:ext>
                </a:extLst>
              </p:cNvPr>
              <p:cNvSpPr txBox="1"/>
              <p:nvPr/>
            </p:nvSpPr>
            <p:spPr>
              <a:xfrm>
                <a:off x="8455589" y="227135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F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62232B44-2D8C-4224-AF7B-0CC7D369A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589" y="2271357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5128C939-2ED8-4A81-96EF-19B186AE42AA}"/>
                  </a:ext>
                </a:extLst>
              </p:cNvPr>
              <p:cNvSpPr txBox="1"/>
              <p:nvPr/>
            </p:nvSpPr>
            <p:spPr>
              <a:xfrm>
                <a:off x="10189699" y="227316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5128C939-2ED8-4A81-96EF-19B186AE4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699" y="2273168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5A9369CF-B065-4ED2-B038-81807D892BB7}"/>
                  </a:ext>
                </a:extLst>
              </p:cNvPr>
              <p:cNvSpPr txBox="1"/>
              <p:nvPr/>
            </p:nvSpPr>
            <p:spPr>
              <a:xfrm>
                <a:off x="10849197" y="42185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5A9369CF-B065-4ED2-B038-81807D892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197" y="4218508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 l="-2778" r="-2778" b="-81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A44F3CFF-1564-4938-AC0C-261552CC76D7}"/>
                  </a:ext>
                </a:extLst>
              </p:cNvPr>
              <p:cNvSpPr txBox="1"/>
              <p:nvPr/>
            </p:nvSpPr>
            <p:spPr>
              <a:xfrm>
                <a:off x="9156431" y="42185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A44F3CFF-1564-4938-AC0C-261552CC7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431" y="4218507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Прямокутник 112">
                <a:extLst>
                  <a:ext uri="{FF2B5EF4-FFF2-40B4-BE49-F238E27FC236}">
                    <a16:creationId xmlns:a16="http://schemas.microsoft.com/office/drawing/2014/main" id="{954A8108-50DE-4F6A-A3C8-971F33854CD5}"/>
                  </a:ext>
                </a:extLst>
              </p:cNvPr>
              <p:cNvSpPr/>
              <p:nvPr/>
            </p:nvSpPr>
            <p:spPr>
              <a:xfrm>
                <a:off x="4554028" y="4932490"/>
                <a:ext cx="2899734" cy="1258093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Промінь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паралельний відрізку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EK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3" name="Прямокутник 112">
                <a:extLst>
                  <a:ext uri="{FF2B5EF4-FFF2-40B4-BE49-F238E27FC236}">
                    <a16:creationId xmlns:a16="http://schemas.microsoft.com/office/drawing/2014/main" id="{954A8108-50DE-4F6A-A3C8-971F33854C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028" y="4932490"/>
                <a:ext cx="2899734" cy="1258093"/>
              </a:xfrm>
              <a:prstGeom prst="rect">
                <a:avLst/>
              </a:prstGeom>
              <a:blipFill>
                <a:blip r:embed="rId16"/>
                <a:stretch>
                  <a:fillRect t="-10000" b="-1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Прямокутник 113">
                <a:extLst>
                  <a:ext uri="{FF2B5EF4-FFF2-40B4-BE49-F238E27FC236}">
                    <a16:creationId xmlns:a16="http://schemas.microsoft.com/office/drawing/2014/main" id="{D4BC395C-F9BE-40E9-8326-429F5915082D}"/>
                  </a:ext>
                </a:extLst>
              </p:cNvPr>
              <p:cNvSpPr/>
              <p:nvPr/>
            </p:nvSpPr>
            <p:spPr>
              <a:xfrm>
                <a:off x="8422634" y="4932490"/>
                <a:ext cx="2899734" cy="1258093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Промінь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FG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паралельний променю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QP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4" name="Прямокутник 113">
                <a:extLst>
                  <a:ext uri="{FF2B5EF4-FFF2-40B4-BE49-F238E27FC236}">
                    <a16:creationId xmlns:a16="http://schemas.microsoft.com/office/drawing/2014/main" id="{D4BC395C-F9BE-40E9-8326-429F5915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634" y="4932490"/>
                <a:ext cx="2899734" cy="1258093"/>
              </a:xfrm>
              <a:prstGeom prst="rect">
                <a:avLst/>
              </a:prstGeom>
              <a:blipFill>
                <a:blip r:embed="rId17"/>
                <a:stretch>
                  <a:fillRect t="-10000" b="-1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62578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5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85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35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00"/>
                            </p:stCondLst>
                            <p:childTnLst>
                              <p:par>
                                <p:cTn id="1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150"/>
                            </p:stCondLst>
                            <p:childTnLst>
                              <p:par>
                                <p:cTn id="1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2" grpId="0" animBg="1"/>
      <p:bldP spid="38" grpId="0" animBg="1"/>
      <p:bldP spid="39" grpId="0" animBg="1"/>
      <p:bldP spid="86" grpId="0" animBg="1"/>
      <p:bldP spid="87" grpId="0" animBg="1"/>
      <p:bldP spid="88" grpId="0"/>
      <p:bldP spid="89" grpId="0"/>
      <p:bldP spid="90" grpId="0"/>
      <p:bldP spid="91" grpId="0"/>
      <p:bldP spid="93" grpId="0" animBg="1"/>
      <p:bldP spid="97" grpId="0" animBg="1"/>
      <p:bldP spid="99" grpId="0" animBg="1"/>
      <p:bldP spid="100" grpId="0" animBg="1"/>
      <p:bldP spid="102" grpId="0" animBg="1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3" grpId="0" animBg="1"/>
      <p:bldP spid="1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32714" y="1649271"/>
                <a:ext cx="6259286" cy="135518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паралельна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Запишіть з використанням символів чи є паралельними: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1649271"/>
                <a:ext cx="6259286" cy="1355188"/>
              </a:xfrm>
              <a:prstGeom prst="rect">
                <a:avLst/>
              </a:prstGeom>
              <a:blipFill>
                <a:blip r:embed="rId3"/>
                <a:stretch>
                  <a:fillRect t="-6542" b="-140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24">
                <a:extLst>
                  <a:ext uri="{FF2B5EF4-FFF2-40B4-BE49-F238E27FC236}">
                    <a16:creationId xmlns:a16="http://schemas.microsoft.com/office/drawing/2014/main" id="{0E3BC8B8-FBE3-4A3B-87AE-BCE953AC1814}"/>
                  </a:ext>
                </a:extLst>
              </p:cNvPr>
              <p:cNvSpPr/>
              <p:nvPr/>
            </p:nvSpPr>
            <p:spPr>
              <a:xfrm>
                <a:off x="5932714" y="3293117"/>
                <a:ext cx="5113658" cy="7365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24">
                <a:extLst>
                  <a:ext uri="{FF2B5EF4-FFF2-40B4-BE49-F238E27FC236}">
                    <a16:creationId xmlns:a16="http://schemas.microsoft.com/office/drawing/2014/main" id="{0E3BC8B8-FBE3-4A3B-87AE-BCE953AC18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3293117"/>
                <a:ext cx="5113658" cy="736500"/>
              </a:xfrm>
              <a:prstGeom prst="rect">
                <a:avLst/>
              </a:prstGeom>
              <a:blipFill>
                <a:blip r:embed="rId5"/>
                <a:stretch>
                  <a:fillRect l="-2730" b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1F7D0D00-175E-44EB-980D-945EF7FB6F20}"/>
              </a:ext>
            </a:extLst>
          </p:cNvPr>
          <p:cNvCxnSpPr>
            <a:cxnSpLocks/>
          </p:cNvCxnSpPr>
          <p:nvPr/>
        </p:nvCxnSpPr>
        <p:spPr>
          <a:xfrm rot="20877467" flipH="1">
            <a:off x="321598" y="3148843"/>
            <a:ext cx="440907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FDAE45-0451-4BAB-9A24-4B94E8BC846F}"/>
                  </a:ext>
                </a:extLst>
              </p:cNvPr>
              <p:cNvSpPr txBox="1"/>
              <p:nvPr/>
            </p:nvSpPr>
            <p:spPr>
              <a:xfrm>
                <a:off x="4227184" y="228990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FDAE45-0451-4BAB-9A24-4B94E8BC8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184" y="228990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EED5A1D9-44D2-4669-B7DA-7140261ECAF0}"/>
              </a:ext>
            </a:extLst>
          </p:cNvPr>
          <p:cNvCxnSpPr>
            <a:cxnSpLocks/>
          </p:cNvCxnSpPr>
          <p:nvPr/>
        </p:nvCxnSpPr>
        <p:spPr>
          <a:xfrm rot="20877467" flipH="1">
            <a:off x="633272" y="4569414"/>
            <a:ext cx="440907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42C5DC4-442F-479D-8051-53F4422614C8}"/>
                  </a:ext>
                </a:extLst>
              </p:cNvPr>
              <p:cNvSpPr txBox="1"/>
              <p:nvPr/>
            </p:nvSpPr>
            <p:spPr>
              <a:xfrm>
                <a:off x="4467827" y="366710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42C5DC4-442F-479D-8051-53F442261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827" y="366710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C4354E-48F5-402C-8EE9-0B4710A50EC4}"/>
                  </a:ext>
                </a:extLst>
              </p:cNvPr>
              <p:cNvSpPr txBox="1"/>
              <p:nvPr/>
            </p:nvSpPr>
            <p:spPr>
              <a:xfrm>
                <a:off x="1043505" y="288899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C4354E-48F5-402C-8EE9-0B4710A50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5" y="288899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>
            <a:extLst>
              <a:ext uri="{FF2B5EF4-FFF2-40B4-BE49-F238E27FC236}">
                <a16:creationId xmlns:a16="http://schemas.microsoft.com/office/drawing/2014/main" id="{C70FAB36-ECC8-4031-8476-708F4D98BEB6}"/>
              </a:ext>
            </a:extLst>
          </p:cNvPr>
          <p:cNvSpPr/>
          <p:nvPr/>
        </p:nvSpPr>
        <p:spPr>
          <a:xfrm>
            <a:off x="1272641" y="3341557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8D91F6C-7A49-4F04-872B-13336E3C9C5F}"/>
                  </a:ext>
                </a:extLst>
              </p:cNvPr>
              <p:cNvSpPr txBox="1"/>
              <p:nvPr/>
            </p:nvSpPr>
            <p:spPr>
              <a:xfrm>
                <a:off x="2526134" y="260888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8D91F6C-7A49-4F04-872B-13336E3C9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134" y="2608886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Овал 44">
            <a:extLst>
              <a:ext uri="{FF2B5EF4-FFF2-40B4-BE49-F238E27FC236}">
                <a16:creationId xmlns:a16="http://schemas.microsoft.com/office/drawing/2014/main" id="{CA02C4E2-3762-464E-955F-52BF5D5F3D9F}"/>
              </a:ext>
            </a:extLst>
          </p:cNvPr>
          <p:cNvSpPr/>
          <p:nvPr/>
        </p:nvSpPr>
        <p:spPr>
          <a:xfrm>
            <a:off x="2718853" y="3034620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30C3B2-1399-434D-8011-ECA135556A8D}"/>
                  </a:ext>
                </a:extLst>
              </p:cNvPr>
              <p:cNvSpPr txBox="1"/>
              <p:nvPr/>
            </p:nvSpPr>
            <p:spPr>
              <a:xfrm>
                <a:off x="1602365" y="487761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30C3B2-1399-434D-8011-ECA135556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365" y="4877614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Овал 46">
            <a:extLst>
              <a:ext uri="{FF2B5EF4-FFF2-40B4-BE49-F238E27FC236}">
                <a16:creationId xmlns:a16="http://schemas.microsoft.com/office/drawing/2014/main" id="{F13EB83B-BDB3-4B86-93FA-BB22A38975D4}"/>
              </a:ext>
            </a:extLst>
          </p:cNvPr>
          <p:cNvSpPr/>
          <p:nvPr/>
        </p:nvSpPr>
        <p:spPr>
          <a:xfrm>
            <a:off x="1829853" y="4714289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E03C3F4-691F-48C9-9D9E-7B5773B1C5C4}"/>
                  </a:ext>
                </a:extLst>
              </p:cNvPr>
              <p:cNvSpPr txBox="1"/>
              <p:nvPr/>
            </p:nvSpPr>
            <p:spPr>
              <a:xfrm>
                <a:off x="3710603" y="445518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E03C3F4-691F-48C9-9D9E-7B5773B1C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603" y="4455184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Овал 48">
            <a:extLst>
              <a:ext uri="{FF2B5EF4-FFF2-40B4-BE49-F238E27FC236}">
                <a16:creationId xmlns:a16="http://schemas.microsoft.com/office/drawing/2014/main" id="{1AE910F8-C3B9-4421-905C-5B4D1A935B98}"/>
              </a:ext>
            </a:extLst>
          </p:cNvPr>
          <p:cNvSpPr/>
          <p:nvPr/>
        </p:nvSpPr>
        <p:spPr>
          <a:xfrm>
            <a:off x="3710603" y="4311971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48E5857C-D42C-43BF-9153-FD94571D8116}"/>
                  </a:ext>
                </a:extLst>
              </p:cNvPr>
              <p:cNvSpPr/>
              <p:nvPr/>
            </p:nvSpPr>
            <p:spPr>
              <a:xfrm>
                <a:off x="5932714" y="4201164"/>
                <a:ext cx="5113658" cy="7365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48E5857C-D42C-43BF-9153-FD94571D8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4201164"/>
                <a:ext cx="5113658" cy="736500"/>
              </a:xfrm>
              <a:prstGeom prst="rect">
                <a:avLst/>
              </a:prstGeom>
              <a:blipFill>
                <a:blip r:embed="rId12"/>
                <a:stretch>
                  <a:fillRect l="-2730" b="-101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>
                <a:extLst>
                  <a:ext uri="{FF2B5EF4-FFF2-40B4-BE49-F238E27FC236}">
                    <a16:creationId xmlns:a16="http://schemas.microsoft.com/office/drawing/2014/main" id="{0CBD5A00-C2F8-42AC-9665-081A616D7A98}"/>
                  </a:ext>
                </a:extLst>
              </p:cNvPr>
              <p:cNvSpPr/>
              <p:nvPr/>
            </p:nvSpPr>
            <p:spPr>
              <a:xfrm>
                <a:off x="5932714" y="5108446"/>
                <a:ext cx="5113658" cy="7365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Промені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Прямокутник 4">
                <a:extLst>
                  <a:ext uri="{FF2B5EF4-FFF2-40B4-BE49-F238E27FC236}">
                    <a16:creationId xmlns:a16="http://schemas.microsoft.com/office/drawing/2014/main" id="{0CBD5A00-C2F8-42AC-9665-081A616D7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5108446"/>
                <a:ext cx="5113658" cy="736500"/>
              </a:xfrm>
              <a:prstGeom prst="rect">
                <a:avLst/>
              </a:prstGeom>
              <a:blipFill>
                <a:blip r:embed="rId13"/>
                <a:stretch>
                  <a:fillRect l="-2730" b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43393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9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25" grpId="0" animBg="1"/>
      <p:bldP spid="31" grpId="0"/>
      <p:bldP spid="33" grpId="0"/>
      <p:bldP spid="35" grpId="0"/>
      <p:bldP spid="38" grpId="0" animBg="1"/>
      <p:bldP spid="44" grpId="0"/>
      <p:bldP spid="45" grpId="0" animBg="1"/>
      <p:bldP spid="46" grpId="0"/>
      <p:bldP spid="47" grpId="0" animBg="1"/>
      <p:bldP spid="48" grpId="0"/>
      <p:bldP spid="49" grpId="0" animBg="1"/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7388772" y="948959"/>
            <a:ext cx="4803228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є паралельними: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E9207B5B-0083-4835-9C20-9D7C37A71B97}"/>
              </a:ext>
            </a:extLst>
          </p:cNvPr>
          <p:cNvCxnSpPr>
            <a:cxnSpLocks/>
          </p:cNvCxnSpPr>
          <p:nvPr/>
        </p:nvCxnSpPr>
        <p:spPr>
          <a:xfrm rot="19150558" flipH="1">
            <a:off x="-90888" y="3796552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9FFA2A92-3395-4C83-A449-226BA00FF1AD}"/>
              </a:ext>
            </a:extLst>
          </p:cNvPr>
          <p:cNvCxnSpPr>
            <a:cxnSpLocks/>
          </p:cNvCxnSpPr>
          <p:nvPr/>
        </p:nvCxnSpPr>
        <p:spPr>
          <a:xfrm rot="19150558" flipH="1">
            <a:off x="563487" y="4545186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D48E206D-E051-470C-8C0C-44C88DCB6219}"/>
              </a:ext>
            </a:extLst>
          </p:cNvPr>
          <p:cNvCxnSpPr>
            <a:cxnSpLocks/>
          </p:cNvCxnSpPr>
          <p:nvPr/>
        </p:nvCxnSpPr>
        <p:spPr>
          <a:xfrm rot="16900742" flipH="1">
            <a:off x="8649144" y="4007635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DC1744E1-9C89-4CC6-88F5-78ABF047B43E}"/>
              </a:ext>
            </a:extLst>
          </p:cNvPr>
          <p:cNvCxnSpPr>
            <a:cxnSpLocks/>
          </p:cNvCxnSpPr>
          <p:nvPr/>
        </p:nvCxnSpPr>
        <p:spPr>
          <a:xfrm rot="16900742" flipH="1">
            <a:off x="9624023" y="4203259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C1A292B8-C897-42F4-A35A-BE5C82A578B3}"/>
              </a:ext>
            </a:extLst>
          </p:cNvPr>
          <p:cNvCxnSpPr>
            <a:cxnSpLocks/>
          </p:cNvCxnSpPr>
          <p:nvPr/>
        </p:nvCxnSpPr>
        <p:spPr>
          <a:xfrm rot="16900742" flipH="1">
            <a:off x="3191413" y="4286317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E17B9E54-FE53-4DAD-AAA8-195D6A599EF7}"/>
              </a:ext>
            </a:extLst>
          </p:cNvPr>
          <p:cNvCxnSpPr>
            <a:cxnSpLocks/>
          </p:cNvCxnSpPr>
          <p:nvPr/>
        </p:nvCxnSpPr>
        <p:spPr>
          <a:xfrm rot="3840000">
            <a:off x="3191414" y="4097043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B5D4C705-5EB9-44C8-9F29-20A22BF5B67C}"/>
              </a:ext>
            </a:extLst>
          </p:cNvPr>
          <p:cNvCxnSpPr>
            <a:cxnSpLocks/>
          </p:cNvCxnSpPr>
          <p:nvPr/>
        </p:nvCxnSpPr>
        <p:spPr>
          <a:xfrm rot="16900742" flipH="1">
            <a:off x="5641396" y="4090695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1233F73B-0785-48B8-85F3-8044D1A72F03}"/>
              </a:ext>
            </a:extLst>
          </p:cNvPr>
          <p:cNvCxnSpPr>
            <a:cxnSpLocks/>
          </p:cNvCxnSpPr>
          <p:nvPr/>
        </p:nvCxnSpPr>
        <p:spPr>
          <a:xfrm rot="4699258">
            <a:off x="6616275" y="4286319"/>
            <a:ext cx="301438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178619F-39BD-44AC-8B63-8C9297ED04AE}"/>
                  </a:ext>
                </a:extLst>
              </p:cNvPr>
              <p:cNvSpPr txBox="1"/>
              <p:nvPr/>
            </p:nvSpPr>
            <p:spPr>
              <a:xfrm>
                <a:off x="2068075" y="246059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178619F-39BD-44AC-8B63-8C9297ED0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075" y="2460595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0D56FFF-2131-4F35-8275-973B07ABD101}"/>
                  </a:ext>
                </a:extLst>
              </p:cNvPr>
              <p:cNvSpPr txBox="1"/>
              <p:nvPr/>
            </p:nvSpPr>
            <p:spPr>
              <a:xfrm>
                <a:off x="2685232" y="329812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0D56FFF-2131-4F35-8275-973B07ABD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232" y="3298123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BF98E03-B272-4912-BBEA-572812502087}"/>
                  </a:ext>
                </a:extLst>
              </p:cNvPr>
              <p:cNvSpPr txBox="1"/>
              <p:nvPr/>
            </p:nvSpPr>
            <p:spPr>
              <a:xfrm>
                <a:off x="3940917" y="537617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BF98E03-B272-4912-BBEA-572812502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917" y="537617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C1A1743-2868-4459-AD86-3BFA6BAFFC00}"/>
                  </a:ext>
                </a:extLst>
              </p:cNvPr>
              <p:cNvSpPr txBox="1"/>
              <p:nvPr/>
            </p:nvSpPr>
            <p:spPr>
              <a:xfrm>
                <a:off x="5311668" y="491450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C1A1743-2868-4459-AD86-3BFA6BAFF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668" y="491450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FCDC2BF-C419-4D1E-8B92-ECD5671C2051}"/>
                  </a:ext>
                </a:extLst>
              </p:cNvPr>
              <p:cNvSpPr txBox="1"/>
              <p:nvPr/>
            </p:nvSpPr>
            <p:spPr>
              <a:xfrm>
                <a:off x="6878290" y="238387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FCDC2BF-C419-4D1E-8B92-ECD5671C2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290" y="2383873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CB6B9A-4FA2-48A4-92DB-0A8140385DBA}"/>
                  </a:ext>
                </a:extLst>
              </p:cNvPr>
              <p:cNvSpPr txBox="1"/>
              <p:nvPr/>
            </p:nvSpPr>
            <p:spPr>
              <a:xfrm>
                <a:off x="7880032" y="261470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CB6B9A-4FA2-48A4-92DB-0A8140385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032" y="2614705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91BE54B-CB56-4836-8170-38B48D7D8495}"/>
                  </a:ext>
                </a:extLst>
              </p:cNvPr>
              <p:cNvSpPr txBox="1"/>
              <p:nvPr/>
            </p:nvSpPr>
            <p:spPr>
              <a:xfrm>
                <a:off x="9389597" y="502195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91BE54B-CB56-4836-8170-38B48D7D8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597" y="502195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E069B51-3A25-4728-948F-402006597F72}"/>
                  </a:ext>
                </a:extLst>
              </p:cNvPr>
              <p:cNvSpPr txBox="1"/>
              <p:nvPr/>
            </p:nvSpPr>
            <p:spPr>
              <a:xfrm>
                <a:off x="10826115" y="54516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E069B51-3A25-4728-948F-402006597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115" y="5451698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00166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0" y="3429000"/>
                <a:ext cx="6379779" cy="225334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Проведіть пряму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позначте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їй не належить. За допомогою косинця і лінійки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проведіть пряму, паралельну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3429000"/>
                <a:ext cx="6379779" cy="22533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0948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-2.08333E-7 -0.168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611007" y="3429000"/>
                <a:ext cx="5580992" cy="2590684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та 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KL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так, щоб 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був паралельний променю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KL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перпендикулярний до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007" y="3429000"/>
                <a:ext cx="5580992" cy="2590684"/>
              </a:xfrm>
              <a:prstGeom prst="rect">
                <a:avLst/>
              </a:prstGeom>
              <a:blipFill>
                <a:blip r:embed="rId3"/>
                <a:stretch>
                  <a:fillRect l="-11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pic>
        <p:nvPicPr>
          <p:cNvPr id="8" name="Рисунок 7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240D634-18E2-4007-93BA-EA8E8093F6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 rot="5400000">
            <a:off x="-1846446" y="4235415"/>
            <a:ext cx="4895571" cy="1429408"/>
          </a:xfrm>
          <a:prstGeom prst="rect">
            <a:avLst/>
          </a:prstGeom>
        </p:spPr>
      </p:pic>
      <p:pic>
        <p:nvPicPr>
          <p:cNvPr id="9" name="Рисунок 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50F54A2F-BB77-4475-8083-4020C6249CB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5400000" flipH="1">
            <a:off x="1406127" y="2548225"/>
            <a:ext cx="2590684" cy="3145136"/>
          </a:xfrm>
          <a:prstGeom prst="rect">
            <a:avLst/>
          </a:prstGeom>
        </p:spPr>
      </p:pic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14F7E0CE-89BF-47CD-BC2B-5B50A93A59EF}"/>
              </a:ext>
            </a:extLst>
          </p:cNvPr>
          <p:cNvCxnSpPr>
            <a:cxnSpLocks/>
          </p:cNvCxnSpPr>
          <p:nvPr/>
        </p:nvCxnSpPr>
        <p:spPr>
          <a:xfrm flipH="1">
            <a:off x="1194125" y="2880125"/>
            <a:ext cx="1527908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530E2A-4846-4164-9206-223E01BDE7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" y="1660772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D536B5-F94B-45D2-967B-8F0CA7D04CE2}"/>
                  </a:ext>
                </a:extLst>
              </p:cNvPr>
              <p:cNvSpPr txBox="1"/>
              <p:nvPr/>
            </p:nvSpPr>
            <p:spPr>
              <a:xfrm>
                <a:off x="955301" y="241846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D536B5-F94B-45D2-967B-8F0CA7D04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01" y="2418460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>
            <a:extLst>
              <a:ext uri="{FF2B5EF4-FFF2-40B4-BE49-F238E27FC236}">
                <a16:creationId xmlns:a16="http://schemas.microsoft.com/office/drawing/2014/main" id="{3215EA59-FB35-4537-9405-8DE609D9B226}"/>
              </a:ext>
            </a:extLst>
          </p:cNvPr>
          <p:cNvSpPr/>
          <p:nvPr/>
        </p:nvSpPr>
        <p:spPr>
          <a:xfrm>
            <a:off x="1133829" y="2819829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6E8A249-6172-4385-93E8-1A6F182148BD}"/>
              </a:ext>
            </a:extLst>
          </p:cNvPr>
          <p:cNvSpPr/>
          <p:nvPr/>
        </p:nvSpPr>
        <p:spPr>
          <a:xfrm>
            <a:off x="2671485" y="2823687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0B7D8-519C-49EA-AECC-D5DC4ABF77B5}"/>
                  </a:ext>
                </a:extLst>
              </p:cNvPr>
              <p:cNvSpPr txBox="1"/>
              <p:nvPr/>
            </p:nvSpPr>
            <p:spPr>
              <a:xfrm>
                <a:off x="2440658" y="241845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0B7D8-519C-49EA-AECC-D5DC4ABF7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658" y="241845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DFDC88A-B1EA-4F5F-8491-70F2B8F57F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486" y="1660772"/>
            <a:ext cx="1292039" cy="1292039"/>
          </a:xfrm>
          <a:prstGeom prst="rect">
            <a:avLst/>
          </a:prstGeom>
        </p:spPr>
      </p:pic>
      <p:pic>
        <p:nvPicPr>
          <p:cNvPr id="21" name="Рисунок 20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8989FD83-8949-408C-B662-9A3FB4A4E4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5400000" flipH="1">
            <a:off x="1406127" y="4834452"/>
            <a:ext cx="2590684" cy="3145136"/>
          </a:xfrm>
          <a:prstGeom prst="rect">
            <a:avLst/>
          </a:prstGeom>
        </p:spPr>
      </p:pic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0EA22DD0-FF77-45D0-8663-8532B0594863}"/>
              </a:ext>
            </a:extLst>
          </p:cNvPr>
          <p:cNvCxnSpPr>
            <a:cxnSpLocks/>
          </p:cNvCxnSpPr>
          <p:nvPr/>
        </p:nvCxnSpPr>
        <p:spPr>
          <a:xfrm flipH="1">
            <a:off x="1228185" y="5182067"/>
            <a:ext cx="2343055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36EFA9C-483F-46B6-B0C6-8D0BC8C178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19" y="3952699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32D357-84B3-4514-B1F4-E0C5DF3F78EB}"/>
                  </a:ext>
                </a:extLst>
              </p:cNvPr>
              <p:cNvSpPr txBox="1"/>
              <p:nvPr/>
            </p:nvSpPr>
            <p:spPr>
              <a:xfrm>
                <a:off x="989361" y="471884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32D357-84B3-4514-B1F4-E0C5DF3F7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361" y="4718842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>
            <a:extLst>
              <a:ext uri="{FF2B5EF4-FFF2-40B4-BE49-F238E27FC236}">
                <a16:creationId xmlns:a16="http://schemas.microsoft.com/office/drawing/2014/main" id="{A0715D06-F085-4253-BEF1-760BFCD4F6BB}"/>
              </a:ext>
            </a:extLst>
          </p:cNvPr>
          <p:cNvSpPr/>
          <p:nvPr/>
        </p:nvSpPr>
        <p:spPr>
          <a:xfrm>
            <a:off x="1167889" y="5120211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8E50F6D-F3E0-4423-BBBA-DCF8F2984CBE}"/>
                  </a:ext>
                </a:extLst>
              </p:cNvPr>
              <p:cNvSpPr txBox="1"/>
              <p:nvPr/>
            </p:nvSpPr>
            <p:spPr>
              <a:xfrm>
                <a:off x="2735201" y="471884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8E50F6D-F3E0-4423-BBBA-DCF8F2984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201" y="4718842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>
            <a:extLst>
              <a:ext uri="{FF2B5EF4-FFF2-40B4-BE49-F238E27FC236}">
                <a16:creationId xmlns:a16="http://schemas.microsoft.com/office/drawing/2014/main" id="{39B2501F-4FD5-4825-8AD1-94FB15B0B6C1}"/>
              </a:ext>
            </a:extLst>
          </p:cNvPr>
          <p:cNvSpPr/>
          <p:nvPr/>
        </p:nvSpPr>
        <p:spPr>
          <a:xfrm>
            <a:off x="2974666" y="5120211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0" name="Рисунок 2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3AAF6B0-0748-4E28-84F4-F806FCE04E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 rot="10800000">
            <a:off x="1023793" y="1553562"/>
            <a:ext cx="4895571" cy="1429408"/>
          </a:xfrm>
          <a:prstGeom prst="rect">
            <a:avLst/>
          </a:prstGeom>
        </p:spPr>
      </p:pic>
      <p:pic>
        <p:nvPicPr>
          <p:cNvPr id="31" name="Рисунок 30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4F46C0F6-2ABA-47BF-8C54-2B7F7414ED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5400000" flipH="1">
            <a:off x="4316362" y="2499599"/>
            <a:ext cx="2590684" cy="3145136"/>
          </a:xfrm>
          <a:prstGeom prst="rect">
            <a:avLst/>
          </a:prstGeom>
        </p:spPr>
      </p:pic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4C4CEFCD-2CEE-4BD5-94D2-6AA552C61ABF}"/>
              </a:ext>
            </a:extLst>
          </p:cNvPr>
          <p:cNvCxnSpPr>
            <a:cxnSpLocks/>
          </p:cNvCxnSpPr>
          <p:nvPr/>
        </p:nvCxnSpPr>
        <p:spPr>
          <a:xfrm flipV="1">
            <a:off x="4070722" y="3166196"/>
            <a:ext cx="0" cy="128388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BD2CB35-C018-44D3-918F-DAFC501887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463" y="3952697"/>
            <a:ext cx="1292039" cy="129203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9EE9F55-3A53-4A40-AE35-B2EC41A75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18" y="1923892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4C4035-272D-4E6E-B91D-D76982732ED1}"/>
                  </a:ext>
                </a:extLst>
              </p:cNvPr>
              <p:cNvSpPr txBox="1"/>
              <p:nvPr/>
            </p:nvSpPr>
            <p:spPr>
              <a:xfrm>
                <a:off x="3643353" y="28981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4C4035-272D-4E6E-B91D-D76982732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353" y="2898137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>
            <a:extLst>
              <a:ext uri="{FF2B5EF4-FFF2-40B4-BE49-F238E27FC236}">
                <a16:creationId xmlns:a16="http://schemas.microsoft.com/office/drawing/2014/main" id="{66374D87-D37B-4CD1-8674-598751B83B18}"/>
              </a:ext>
            </a:extLst>
          </p:cNvPr>
          <p:cNvSpPr/>
          <p:nvPr/>
        </p:nvSpPr>
        <p:spPr>
          <a:xfrm>
            <a:off x="4009298" y="3120347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AFF3754-E7A3-43B1-BDDB-693A2328148C}"/>
                  </a:ext>
                </a:extLst>
              </p:cNvPr>
              <p:cNvSpPr txBox="1"/>
              <p:nvPr/>
            </p:nvSpPr>
            <p:spPr>
              <a:xfrm>
                <a:off x="3636266" y="41546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AFF3754-E7A3-43B1-BDDB-693A23281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266" y="4154639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>
            <a:extLst>
              <a:ext uri="{FF2B5EF4-FFF2-40B4-BE49-F238E27FC236}">
                <a16:creationId xmlns:a16="http://schemas.microsoft.com/office/drawing/2014/main" id="{D399B5C4-748C-4B59-8652-140FFB97A467}"/>
              </a:ext>
            </a:extLst>
          </p:cNvPr>
          <p:cNvSpPr/>
          <p:nvPr/>
        </p:nvSpPr>
        <p:spPr>
          <a:xfrm>
            <a:off x="4020897" y="4388232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AA2EEF9-4F45-4A1B-A81D-3C4F68523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18" y="3229010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8172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3.7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12657 -2.59259E-6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4.58333E-6 0.33357 " pathEditMode="relative" rAng="0" ptsTypes="AA">
                                      <p:cBhvr>
                                        <p:cTn id="8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"/>
                            </p:stCondLst>
                            <p:childTnLst>
                              <p:par>
                                <p:cTn id="8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59259E-6 L -0.12487 0.33426 " pathEditMode="relative" rAng="0" ptsTypes="AA">
                                      <p:cBhvr>
                                        <p:cTn id="9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85185E-6 L 0.19349 -1.85185E-6 " pathEditMode="relative" rAng="0" ptsTypes="AA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5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25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"/>
                            </p:stCondLst>
                            <p:childTnLst>
                              <p:par>
                                <p:cTn id="1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7.40741E-7 L 0.23881 -0.34074 " pathEditMode="relative" rAng="0" ptsTypes="AA">
                                      <p:cBhvr>
                                        <p:cTn id="14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40" y="-1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50"/>
                            </p:stCondLst>
                            <p:childTnLst>
                              <p:par>
                                <p:cTn id="1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50"/>
                            </p:stCondLst>
                            <p:childTnLst>
                              <p:par>
                                <p:cTn id="1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0418 -0.29606 " pathEditMode="relative" rAng="0" ptsTypes="AA">
                                      <p:cBhvr>
                                        <p:cTn id="15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-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1.25E-6 0.19028 " pathEditMode="relative" rAng="0" ptsTypes="AA">
                                      <p:cBhvr>
                                        <p:cTn id="16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75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750"/>
                            </p:stCondLst>
                            <p:childTnLst>
                              <p:par>
                                <p:cTn id="1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4" grpId="0"/>
      <p:bldP spid="7" grpId="0" animBg="1"/>
      <p:bldP spid="15" grpId="0" animBg="1"/>
      <p:bldP spid="20" grpId="0"/>
      <p:bldP spid="26" grpId="0"/>
      <p:bldP spid="27" grpId="0" animBg="1"/>
      <p:bldP spid="28" grpId="0"/>
      <p:bldP spid="29" grpId="0" animBg="1"/>
      <p:bldP spid="36" grpId="0"/>
      <p:bldP spid="37" grpId="0" animBg="1"/>
      <p:bldP spid="38" grpId="0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034455" y="758060"/>
                <a:ext cx="7157545" cy="181103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Накресліть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довільної градусної міри та позначте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лежить у внутрішній області цього кута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455" y="758060"/>
                <a:ext cx="7157545" cy="1811038"/>
              </a:xfrm>
              <a:prstGeom prst="rect">
                <a:avLst/>
              </a:prstGeom>
              <a:blipFill>
                <a:blip r:embed="rId3"/>
                <a:stretch>
                  <a:fillRect l="-17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2C9927A-2A14-4C68-8987-7CD9835DD4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r="2308"/>
          <a:stretch/>
        </p:blipFill>
        <p:spPr>
          <a:xfrm>
            <a:off x="0" y="2681115"/>
            <a:ext cx="5034455" cy="3726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A2386FD6-6847-416F-B0A1-95C3786E489B}"/>
                  </a:ext>
                </a:extLst>
              </p:cNvPr>
              <p:cNvSpPr/>
              <p:nvPr/>
            </p:nvSpPr>
            <p:spPr>
              <a:xfrm>
                <a:off x="5034454" y="2703044"/>
                <a:ext cx="7157545" cy="181103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за допомогою косинця і лінійки проведіть пряму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паралельну променю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та пряму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паралельну променю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A2386FD6-6847-416F-B0A1-95C3786E48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454" y="2703044"/>
                <a:ext cx="7157545" cy="1811038"/>
              </a:xfrm>
              <a:prstGeom prst="rect">
                <a:avLst/>
              </a:prstGeom>
              <a:blipFill>
                <a:blip r:embed="rId6"/>
                <a:stretch>
                  <a:fillRect l="-1770" t="-2778" b="-9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1C1DED22-E488-46CE-B29E-8F12494C127C}"/>
                  </a:ext>
                </a:extLst>
              </p:cNvPr>
              <p:cNvSpPr/>
              <p:nvPr/>
            </p:nvSpPr>
            <p:spPr>
              <a:xfrm>
                <a:off x="5034455" y="4648028"/>
                <a:ext cx="7157545" cy="106678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3) Використовуючи транспортир, знайдіть кут між прямими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1C1DED22-E488-46CE-B29E-8F12494C12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455" y="4648028"/>
                <a:ext cx="7157545" cy="1066785"/>
              </a:xfrm>
              <a:prstGeom prst="rect">
                <a:avLst/>
              </a:prstGeom>
              <a:blipFill>
                <a:blip r:embed="rId7"/>
                <a:stretch>
                  <a:fillRect l="-1770" b="-117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9F2F45AA-3CDB-4CC2-8ADB-B9C481BB79EE}"/>
              </a:ext>
            </a:extLst>
          </p:cNvPr>
          <p:cNvSpPr/>
          <p:nvPr/>
        </p:nvSpPr>
        <p:spPr>
          <a:xfrm>
            <a:off x="5034455" y="5848759"/>
            <a:ext cx="7157545" cy="744253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4) Зробіть висновки</a:t>
            </a:r>
          </a:p>
        </p:txBody>
      </p:sp>
    </p:spTree>
    <p:extLst>
      <p:ext uri="{BB962C8B-B14F-4D97-AF65-F5344CB8AC3E}">
        <p14:creationId xmlns:p14="http://schemas.microsoft.com/office/powerpoint/2010/main" val="207180482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27834" y="2963917"/>
                <a:ext cx="6264166" cy="3174124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перетинаються.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проведено пряму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паралельну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проведено пряму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паралельну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Доведіть, що прямі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перетинаються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834" y="2963917"/>
                <a:ext cx="6264166" cy="3174124"/>
              </a:xfrm>
              <a:prstGeom prst="rect">
                <a:avLst/>
              </a:prstGeom>
              <a:blipFill>
                <a:blip r:embed="rId3"/>
                <a:stretch>
                  <a:fillRect l="-2020" r="-6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D73510E5-5716-465E-BDBE-45562A3A122F}"/>
              </a:ext>
            </a:extLst>
          </p:cNvPr>
          <p:cNvCxnSpPr>
            <a:cxnSpLocks/>
          </p:cNvCxnSpPr>
          <p:nvPr/>
        </p:nvCxnSpPr>
        <p:spPr>
          <a:xfrm>
            <a:off x="370111" y="5111213"/>
            <a:ext cx="451176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484DAC07-D0A2-4503-B0D4-22DDE04EF622}"/>
              </a:ext>
            </a:extLst>
          </p:cNvPr>
          <p:cNvCxnSpPr>
            <a:cxnSpLocks/>
          </p:cNvCxnSpPr>
          <p:nvPr/>
        </p:nvCxnSpPr>
        <p:spPr>
          <a:xfrm flipV="1">
            <a:off x="786051" y="2316480"/>
            <a:ext cx="1217494" cy="341376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798916D0-0721-4EA5-9993-7697E8771CF2}"/>
              </a:ext>
            </a:extLst>
          </p:cNvPr>
          <p:cNvCxnSpPr>
            <a:cxnSpLocks/>
          </p:cNvCxnSpPr>
          <p:nvPr/>
        </p:nvCxnSpPr>
        <p:spPr>
          <a:xfrm flipV="1">
            <a:off x="3991473" y="2316480"/>
            <a:ext cx="1217494" cy="341376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5316799-827D-4FA2-8448-BE0BBBEADBB1}"/>
              </a:ext>
            </a:extLst>
          </p:cNvPr>
          <p:cNvCxnSpPr>
            <a:cxnSpLocks/>
          </p:cNvCxnSpPr>
          <p:nvPr/>
        </p:nvCxnSpPr>
        <p:spPr>
          <a:xfrm>
            <a:off x="1036320" y="3284107"/>
            <a:ext cx="274828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>
            <a:extLst>
              <a:ext uri="{FF2B5EF4-FFF2-40B4-BE49-F238E27FC236}">
                <a16:creationId xmlns:a16="http://schemas.microsoft.com/office/drawing/2014/main" id="{4D401BD3-200A-4449-8B63-B784323B7EBA}"/>
              </a:ext>
            </a:extLst>
          </p:cNvPr>
          <p:cNvSpPr/>
          <p:nvPr/>
        </p:nvSpPr>
        <p:spPr>
          <a:xfrm>
            <a:off x="1596465" y="322381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EA0E051-2BEB-429A-87DC-EDF5C78ADDC2}"/>
                  </a:ext>
                </a:extLst>
              </p:cNvPr>
              <p:cNvSpPr txBox="1"/>
              <p:nvPr/>
            </p:nvSpPr>
            <p:spPr>
              <a:xfrm>
                <a:off x="343520" y="510902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EA0E051-2BEB-429A-87DC-EDF5C78AD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20" y="5109020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AA59407-960B-4B27-9A5A-9A8824A4D1A9}"/>
                  </a:ext>
                </a:extLst>
              </p:cNvPr>
              <p:cNvSpPr txBox="1"/>
              <p:nvPr/>
            </p:nvSpPr>
            <p:spPr>
              <a:xfrm>
                <a:off x="1036320" y="322381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AA59407-960B-4B27-9A5A-9A8824A4D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" y="3223811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7A2D4EE-88C1-4F2C-A2F0-FEA1C7750675}"/>
                  </a:ext>
                </a:extLst>
              </p:cNvPr>
              <p:cNvSpPr txBox="1"/>
              <p:nvPr/>
            </p:nvSpPr>
            <p:spPr>
              <a:xfrm>
                <a:off x="3650522" y="510749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7A2D4EE-88C1-4F2C-A2F0-FEA1C7750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522" y="5107499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B02A70A-71E9-497F-92A6-0D21CC168205}"/>
                  </a:ext>
                </a:extLst>
              </p:cNvPr>
              <p:cNvSpPr txBox="1"/>
              <p:nvPr/>
            </p:nvSpPr>
            <p:spPr>
              <a:xfrm>
                <a:off x="3205574" y="328191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B02A70A-71E9-497F-92A6-0D21CC168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574" y="3281914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67D80A2-C7BA-495E-AEB4-EE03574C5D3E}"/>
                  </a:ext>
                </a:extLst>
              </p:cNvPr>
              <p:cNvSpPr txBox="1"/>
              <p:nvPr/>
            </p:nvSpPr>
            <p:spPr>
              <a:xfrm>
                <a:off x="4986948" y="270059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67D80A2-C7BA-495E-AEB4-EE03574C5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948" y="2700591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446712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1.04167E-6 -0.15232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1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62" grpId="0" animBg="1"/>
      <p:bldP spid="63" grpId="0"/>
      <p:bldP spid="64" grpId="0"/>
      <p:bldP spid="65" grpId="0"/>
      <p:bldP spid="66" grpId="0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прямі називаються паралельними?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 символом можна позначити паралельні прямі?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побудувати паралельні прямі за допомогою лінійки та косинця?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26901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відрізки називаються паралельними?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5205689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як довести твердження використовуючи спосіб доведення від супротивного?</a:t>
            </a:r>
          </a:p>
        </p:txBody>
      </p:sp>
    </p:spTree>
    <p:extLst>
      <p:ext uri="{BB962C8B-B14F-4D97-AF65-F5344CB8AC3E}">
        <p14:creationId xmlns:p14="http://schemas.microsoft.com/office/powerpoint/2010/main" val="110855045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§8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№166, 169, 171, 173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64391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аксіома?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807488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прямих, що проходять через дві точки, можна побудувати на площині?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081472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прямих, що проходять через одну точку, можна побудувати на площині?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35545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спільних точок можуть мати дві прямі?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519855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прямі називаються перпендикулярними?</a:t>
            </a:r>
          </a:p>
        </p:txBody>
      </p:sp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68877792-CCFF-4E7B-A3C3-028FD3CBCE68}"/>
              </a:ext>
            </a:extLst>
          </p:cNvPr>
          <p:cNvSpPr/>
          <p:nvPr/>
        </p:nvSpPr>
        <p:spPr>
          <a:xfrm>
            <a:off x="508000" y="604165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 символом можна позначити перпендикулярні прямі?</a:t>
            </a:r>
          </a:p>
        </p:txBody>
      </p:sp>
    </p:spTree>
    <p:extLst>
      <p:ext uri="{BB962C8B-B14F-4D97-AF65-F5344CB8AC3E}">
        <p14:creationId xmlns:p14="http://schemas.microsoft.com/office/powerpoint/2010/main" val="557448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Паралельні прямі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6096000" y="1024953"/>
            <a:ext cx="5769976" cy="1508375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Дві прямі на площині називаються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паралельними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вони не перетинаються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B26E83-B30F-4F80-ACF5-A302313582D7}"/>
                  </a:ext>
                </a:extLst>
              </p:cNvPr>
              <p:cNvSpPr txBox="1"/>
              <p:nvPr/>
            </p:nvSpPr>
            <p:spPr>
              <a:xfrm>
                <a:off x="511801" y="43970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B26E83-B30F-4F80-ACF5-A30231358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01" y="4397007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091212-7C5F-4DA6-90DB-FBDC0C1EB335}"/>
                  </a:ext>
                </a:extLst>
              </p:cNvPr>
              <p:cNvSpPr txBox="1"/>
              <p:nvPr/>
            </p:nvSpPr>
            <p:spPr>
              <a:xfrm>
                <a:off x="237638" y="264174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091212-7C5F-4DA6-90DB-FBDC0C1EB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38" y="2641748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 descr="Зображення, що містить предмет, годинник, світлий&#10;&#10;Автоматично згенерований опис">
            <a:extLst>
              <a:ext uri="{FF2B5EF4-FFF2-40B4-BE49-F238E27FC236}">
                <a16:creationId xmlns:a16="http://schemas.microsoft.com/office/drawing/2014/main" id="{4574C940-FE86-4109-9182-874B136890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08195"/>
            <a:ext cx="1040520" cy="104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F1868CC9-58B9-4C2F-8773-53141AB4278E}"/>
                  </a:ext>
                </a:extLst>
              </p:cNvPr>
              <p:cNvSpPr/>
              <p:nvPr/>
            </p:nvSpPr>
            <p:spPr>
              <a:xfrm rot="5400000">
                <a:off x="7861297" y="2413463"/>
                <a:ext cx="742951" cy="1927558"/>
              </a:xfrm>
              <a:prstGeom prst="round2SameRect">
                <a:avLst>
                  <a:gd name="adj1" fmla="val 17698"/>
                  <a:gd name="adj2" fmla="val 0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F1868CC9-58B9-4C2F-8773-53141AB427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861297" y="2413463"/>
                <a:ext cx="742951" cy="1927558"/>
              </a:xfrm>
              <a:prstGeom prst="round2SameRect">
                <a:avLst>
                  <a:gd name="adj1" fmla="val 17698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9F412A04-00A2-4BD5-BAB5-008E32DF4C26}"/>
              </a:ext>
            </a:extLst>
          </p:cNvPr>
          <p:cNvCxnSpPr>
            <a:cxnSpLocks/>
          </p:cNvCxnSpPr>
          <p:nvPr/>
        </p:nvCxnSpPr>
        <p:spPr>
          <a:xfrm rot="20877467" flipH="1">
            <a:off x="570983" y="3918756"/>
            <a:ext cx="440907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3FD83728-A3D3-4C45-B3F9-1AA48469D41C}"/>
              </a:ext>
            </a:extLst>
          </p:cNvPr>
          <p:cNvCxnSpPr>
            <a:cxnSpLocks/>
          </p:cNvCxnSpPr>
          <p:nvPr/>
        </p:nvCxnSpPr>
        <p:spPr>
          <a:xfrm rot="20877467" flipH="1">
            <a:off x="321599" y="2749734"/>
            <a:ext cx="440907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2E8D6B4F-4166-4D34-B2CF-4D93EC9EAF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1" r="54741" b="25824"/>
          <a:stretch/>
        </p:blipFill>
        <p:spPr>
          <a:xfrm>
            <a:off x="0" y="1776248"/>
            <a:ext cx="5517931" cy="3310759"/>
          </a:xfrm>
          <a:prstGeom prst="rect">
            <a:avLst/>
          </a:prstGeom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88E905EB-A6CD-4FDC-AA76-5C429FF0254A}"/>
              </a:ext>
            </a:extLst>
          </p:cNvPr>
          <p:cNvGrpSpPr/>
          <p:nvPr/>
        </p:nvGrpSpPr>
        <p:grpSpPr>
          <a:xfrm>
            <a:off x="691451" y="2533328"/>
            <a:ext cx="2568876" cy="2568876"/>
            <a:chOff x="691451" y="2533328"/>
            <a:chExt cx="2568876" cy="2568876"/>
          </a:xfrm>
        </p:grpSpPr>
        <p:pic>
          <p:nvPicPr>
            <p:cNvPr id="19" name="Рисунок 18" descr="Зображення, що містить малювання&#10;&#10;Автоматично згенерований опис">
              <a:extLst>
                <a:ext uri="{FF2B5EF4-FFF2-40B4-BE49-F238E27FC236}">
                  <a16:creationId xmlns:a16="http://schemas.microsoft.com/office/drawing/2014/main" id="{CF80F849-CCDC-45A6-B9C2-9006E5A73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451" y="2533328"/>
              <a:ext cx="2568876" cy="2568876"/>
            </a:xfrm>
            <a:prstGeom prst="rect">
              <a:avLst/>
            </a:prstGeom>
          </p:spPr>
        </p:pic>
        <p:pic>
          <p:nvPicPr>
            <p:cNvPr id="23" name="Рисунок 22" descr="Зображення, що містить знімок екрана&#10;&#10;Автоматично згенерований опис">
              <a:extLst>
                <a:ext uri="{FF2B5EF4-FFF2-40B4-BE49-F238E27FC236}">
                  <a16:creationId xmlns:a16="http://schemas.microsoft.com/office/drawing/2014/main" id="{C6F41E3E-D3FB-4A8A-B596-61F75A7511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6" t="37500" r="77968" b="33951"/>
            <a:stretch/>
          </p:blipFill>
          <p:spPr>
            <a:xfrm>
              <a:off x="717550" y="2571750"/>
              <a:ext cx="1968500" cy="1957917"/>
            </a:xfrm>
            <a:prstGeom prst="ellipse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: округлені кути 38">
                <a:extLst>
                  <a:ext uri="{FF2B5EF4-FFF2-40B4-BE49-F238E27FC236}">
                    <a16:creationId xmlns:a16="http://schemas.microsoft.com/office/drawing/2014/main" id="{5AD393CE-97FA-411E-BC2C-8112DC32B341}"/>
                  </a:ext>
                </a:extLst>
              </p:cNvPr>
              <p:cNvSpPr/>
              <p:nvPr/>
            </p:nvSpPr>
            <p:spPr>
              <a:xfrm>
                <a:off x="3332283" y="4521288"/>
                <a:ext cx="5517931" cy="919876"/>
              </a:xfrm>
              <a:prstGeom prst="round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Паралельність прямих можна записати за допомогою </a:t>
                </a:r>
                <a:r>
                  <a:rPr lang="uk-UA" sz="2400" dirty="0" err="1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знака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∥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9" name="Прямокутник: округлені кути 38">
                <a:extLst>
                  <a:ext uri="{FF2B5EF4-FFF2-40B4-BE49-F238E27FC236}">
                    <a16:creationId xmlns:a16="http://schemas.microsoft.com/office/drawing/2014/main" id="{5AD393CE-97FA-411E-BC2C-8112DC32B3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283" y="4521288"/>
                <a:ext cx="5517931" cy="919876"/>
              </a:xfrm>
              <a:prstGeom prst="roundRect">
                <a:avLst/>
              </a:prstGeom>
              <a:blipFill>
                <a:blip r:embed="rId10"/>
                <a:stretch>
                  <a:fillRect b="-109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8535DF72-0365-48C4-999C-BC9CD53AB953}"/>
                  </a:ext>
                </a:extLst>
              </p:cNvPr>
              <p:cNvSpPr/>
              <p:nvPr/>
            </p:nvSpPr>
            <p:spPr>
              <a:xfrm>
                <a:off x="6616260" y="4197926"/>
                <a:ext cx="4591927" cy="914400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«Пряма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3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3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паралельна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3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»</a:t>
                </a:r>
              </a:p>
            </p:txBody>
          </p:sp>
        </mc:Choice>
        <mc:Fallback xmlns="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8535DF72-0365-48C4-999C-BC9CD53AB9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260" y="4197926"/>
                <a:ext cx="4591927" cy="9144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Графіка 40" descr="Лампочка">
            <a:extLst>
              <a:ext uri="{FF2B5EF4-FFF2-40B4-BE49-F238E27FC236}">
                <a16:creationId xmlns:a16="http://schemas.microsoft.com/office/drawing/2014/main" id="{7594280E-0B5C-4AD6-BA04-26DCC0C798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25" y="5832289"/>
            <a:ext cx="914400" cy="914400"/>
          </a:xfrm>
          <a:prstGeom prst="rect">
            <a:avLst/>
          </a:prstGeom>
        </p:spPr>
      </p:pic>
      <p:sp>
        <p:nvSpPr>
          <p:cNvPr id="42" name="Прямоугольник 7">
            <a:extLst>
              <a:ext uri="{FF2B5EF4-FFF2-40B4-BE49-F238E27FC236}">
                <a16:creationId xmlns:a16="http://schemas.microsoft.com/office/drawing/2014/main" id="{F7CDAD66-B834-40D8-8965-1A235A9C6725}"/>
              </a:ext>
            </a:extLst>
          </p:cNvPr>
          <p:cNvSpPr/>
          <p:nvPr/>
        </p:nvSpPr>
        <p:spPr>
          <a:xfrm>
            <a:off x="922325" y="5915692"/>
            <a:ext cx="6473245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Наведіть приклади паралельних прямих, що зустрічаються в довкіллі</a:t>
            </a:r>
          </a:p>
        </p:txBody>
      </p:sp>
      <p:pic>
        <p:nvPicPr>
          <p:cNvPr id="7" name="Рисунок 6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1EA20F81-1959-4638-884D-E43043411CD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4" t="12108" b="58773"/>
          <a:stretch/>
        </p:blipFill>
        <p:spPr>
          <a:xfrm>
            <a:off x="5839270" y="830316"/>
            <a:ext cx="6352729" cy="199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228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  <p:bldP spid="6" grpId="0"/>
      <p:bldP spid="16" grpId="0" animBg="1"/>
      <p:bldP spid="39" grpId="0" animBg="1"/>
      <p:bldP spid="39" grpId="1" animBg="1"/>
      <p:bldP spid="40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Побудова паралельних прямих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Рисунок 24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2A8A8CF-FF7F-4838-8DF5-E2E51974B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 rot="5400000">
            <a:off x="-1362970" y="3238097"/>
            <a:ext cx="4895571" cy="1429408"/>
          </a:xfrm>
          <a:prstGeom prst="rect">
            <a:avLst/>
          </a:prstGeom>
        </p:spPr>
      </p:pic>
      <p:pic>
        <p:nvPicPr>
          <p:cNvPr id="27" name="Рисунок 26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AE0B1C6-E772-41CB-AF65-444B203DF1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5400000" flipH="1">
            <a:off x="1889603" y="1550907"/>
            <a:ext cx="2590684" cy="3145136"/>
          </a:xfrm>
          <a:prstGeom prst="rect">
            <a:avLst/>
          </a:prstGeom>
        </p:spPr>
      </p:pic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0A532191-883F-4C7D-A3F2-07033597B841}"/>
              </a:ext>
            </a:extLst>
          </p:cNvPr>
          <p:cNvCxnSpPr>
            <a:cxnSpLocks/>
          </p:cNvCxnSpPr>
          <p:nvPr/>
        </p:nvCxnSpPr>
        <p:spPr>
          <a:xfrm flipH="1">
            <a:off x="1677600" y="1882807"/>
            <a:ext cx="5159141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4276443-26C5-4899-9345-DF8ACE508E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77" y="663454"/>
            <a:ext cx="1292039" cy="129203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8325FAF-3020-429D-86B8-323FF6C71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69" y="663454"/>
            <a:ext cx="1292039" cy="1292039"/>
          </a:xfrm>
          <a:prstGeom prst="rect">
            <a:avLst/>
          </a:prstGeom>
        </p:spPr>
      </p:pic>
      <p:pic>
        <p:nvPicPr>
          <p:cNvPr id="9" name="Рисунок 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CE7E20C7-A9CA-41A3-8C34-C1A38C03A4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5400000" flipH="1">
            <a:off x="1889603" y="3950751"/>
            <a:ext cx="2590684" cy="3145136"/>
          </a:xfrm>
          <a:prstGeom prst="rect">
            <a:avLst/>
          </a:prstGeom>
        </p:spPr>
      </p:pic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ED982C85-DCB8-4328-AE21-59482D6865A5}"/>
              </a:ext>
            </a:extLst>
          </p:cNvPr>
          <p:cNvCxnSpPr>
            <a:cxnSpLocks/>
          </p:cNvCxnSpPr>
          <p:nvPr/>
        </p:nvCxnSpPr>
        <p:spPr>
          <a:xfrm flipH="1">
            <a:off x="1677600" y="4326774"/>
            <a:ext cx="5159141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53EA07-1D01-495E-9C85-D52C21DEB9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77" y="3102161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3581BAFC-BF41-4004-8339-FCE8BC4946E3}"/>
                  </a:ext>
                </a:extLst>
              </p:cNvPr>
              <p:cNvSpPr/>
              <p:nvPr/>
            </p:nvSpPr>
            <p:spPr>
              <a:xfrm>
                <a:off x="4042611" y="5756776"/>
                <a:ext cx="7328454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Скільки на вашу думку можна побудувати прямих, що є паралельними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3581BAFC-BF41-4004-8339-FCE8BC494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611" y="5756776"/>
                <a:ext cx="7328454" cy="830997"/>
              </a:xfrm>
              <a:prstGeom prst="rect">
                <a:avLst/>
              </a:prstGeom>
              <a:blipFill>
                <a:blip r:embed="rId6"/>
                <a:stretch>
                  <a:fillRect l="-1211" t="-6061" r="-2076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Графіка 12" descr="Лампочка">
            <a:extLst>
              <a:ext uri="{FF2B5EF4-FFF2-40B4-BE49-F238E27FC236}">
                <a16:creationId xmlns:a16="http://schemas.microsoft.com/office/drawing/2014/main" id="{42B3F365-B845-427D-8E60-9AAE4BD853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85A1F6F-FF33-4799-83F8-BB635FFB9CDE}"/>
                  </a:ext>
                </a:extLst>
              </p:cNvPr>
              <p:cNvSpPr txBox="1"/>
              <p:nvPr/>
            </p:nvSpPr>
            <p:spPr>
              <a:xfrm>
                <a:off x="6446989" y="142114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85A1F6F-FF33-4799-83F8-BB635FFB9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989" y="1421142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405236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0.42448 -2.22222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2.08333E-6 0.35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22222E-6 L -0.42487 0.35602 " pathEditMode="relative" rAng="0" ptsTypes="AA">
                                      <p:cBhvr>
                                        <p:cTn id="4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50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42265 2.22222E-6 " pathEditMode="relative" rAng="0" ptsTypes="AA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23035699-2081-4621-824E-778FDAE8D783}"/>
                  </a:ext>
                </a:extLst>
              </p:cNvPr>
              <p:cNvSpPr/>
              <p:nvPr/>
            </p:nvSpPr>
            <p:spPr>
              <a:xfrm>
                <a:off x="2899611" y="5756775"/>
                <a:ext cx="8471453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Запропонуйте спосіб побудови прямої, що проходить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є паралельною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23035699-2081-4621-824E-778FDAE8D7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611" y="5756775"/>
                <a:ext cx="8471453" cy="830997"/>
              </a:xfrm>
              <a:prstGeom prst="rect">
                <a:avLst/>
              </a:prstGeom>
              <a:blipFill>
                <a:blip r:embed="rId3"/>
                <a:stretch>
                  <a:fillRect t="-6061" r="-299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Побудова паралельних прямих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276BAD19-33E6-43C3-9961-2A57096D3030}"/>
              </a:ext>
            </a:extLst>
          </p:cNvPr>
          <p:cNvCxnSpPr>
            <a:cxnSpLocks/>
          </p:cNvCxnSpPr>
          <p:nvPr/>
        </p:nvCxnSpPr>
        <p:spPr>
          <a:xfrm rot="20877467" flipH="1">
            <a:off x="1325320" y="2326627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DE83F90-98B8-4529-A0A9-E58BE4ECB2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 rot="4670405">
            <a:off x="-1233513" y="4223216"/>
            <a:ext cx="4895571" cy="1429408"/>
          </a:xfrm>
          <a:prstGeom prst="rect">
            <a:avLst/>
          </a:prstGeom>
        </p:spPr>
      </p:pic>
      <p:pic>
        <p:nvPicPr>
          <p:cNvPr id="14" name="Рисунок 13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19AFE9-5C02-49E8-B6E6-E2B5EE46BD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4670405" flipH="1">
            <a:off x="1797250" y="2112260"/>
            <a:ext cx="2590684" cy="31451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1D3CF1-306A-4BC4-A225-A2EE0FE8B5E5}"/>
                  </a:ext>
                </a:extLst>
              </p:cNvPr>
              <p:cNvSpPr txBox="1"/>
              <p:nvPr/>
            </p:nvSpPr>
            <p:spPr>
              <a:xfrm>
                <a:off x="5230906" y="146768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1D3CF1-306A-4BC4-A225-A2EE0FE8B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906" y="1467684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32A3364-7352-4EB3-99EF-12248A3385CE}"/>
                  </a:ext>
                </a:extLst>
              </p:cNvPr>
              <p:cNvSpPr txBox="1"/>
              <p:nvPr/>
            </p:nvSpPr>
            <p:spPr>
              <a:xfrm>
                <a:off x="3650703" y="326156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32A3364-7352-4EB3-99EF-12248A338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703" y="3261563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Графіка 19" descr="Лампочка">
            <a:extLst>
              <a:ext uri="{FF2B5EF4-FFF2-40B4-BE49-F238E27FC236}">
                <a16:creationId xmlns:a16="http://schemas.microsoft.com/office/drawing/2014/main" id="{42EDE1B3-32E7-467E-A3FD-E1AE0E36BD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pic>
        <p:nvPicPr>
          <p:cNvPr id="24" name="Рисунок 23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0A81E47-DB5F-4FE7-9B5B-7D1BFF2EDE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4670405" flipH="1">
            <a:off x="2100026" y="3517354"/>
            <a:ext cx="2590684" cy="3145136"/>
          </a:xfrm>
          <a:prstGeom prst="rect">
            <a:avLst/>
          </a:prstGeom>
        </p:spPr>
      </p:pic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D79DD66B-07F6-40EA-9E4B-3A92FF25C97E}"/>
              </a:ext>
            </a:extLst>
          </p:cNvPr>
          <p:cNvCxnSpPr>
            <a:cxnSpLocks/>
          </p:cNvCxnSpPr>
          <p:nvPr/>
        </p:nvCxnSpPr>
        <p:spPr>
          <a:xfrm rot="20877467" flipH="1">
            <a:off x="1636994" y="3747198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2B14F0D-C156-4E05-A7CB-C56D427C7E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391">
            <a:off x="1510486" y="2861852"/>
            <a:ext cx="1292039" cy="129203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07E1EF2-D338-45EF-B0A4-D1A080740B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391">
            <a:off x="5822271" y="1963775"/>
            <a:ext cx="1292039" cy="1292039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C21D1700-8523-4647-B4EE-C43C9847C512}"/>
              </a:ext>
            </a:extLst>
          </p:cNvPr>
          <p:cNvSpPr/>
          <p:nvPr/>
        </p:nvSpPr>
        <p:spPr>
          <a:xfrm>
            <a:off x="3650703" y="3705167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0FA067A4-77CD-435A-9C13-5FED958293CA}"/>
                  </a:ext>
                </a:extLst>
              </p:cNvPr>
              <p:cNvSpPr/>
              <p:nvPr/>
            </p:nvSpPr>
            <p:spPr>
              <a:xfrm>
                <a:off x="5087007" y="5771738"/>
                <a:ext cx="6284055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провести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ще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одну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пряму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паралельну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прямій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0FA067A4-77CD-435A-9C13-5FED958293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007" y="5771738"/>
                <a:ext cx="6284055" cy="830997"/>
              </a:xfrm>
              <a:prstGeom prst="rect">
                <a:avLst/>
              </a:prstGeom>
              <a:blipFill>
                <a:blip r:embed="rId11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1827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02448 0.20463 " pathEditMode="relative" rAng="0" ptsTypes="AA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0.35365 -0.13078 " pathEditMode="relative" rAng="0" ptsTypes="AA">
                                      <p:cBhvr>
                                        <p:cTn id="7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82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"/>
                            </p:stCondLst>
                            <p:childTnLst>
                              <p:par>
                                <p:cTn id="9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6" grpId="0"/>
      <p:bldP spid="18" grpId="0"/>
      <p:bldP spid="17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Побудова паралельних прямих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DE83F90-98B8-4529-A0A9-E58BE4ECB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 rot="4670405">
            <a:off x="-1233513" y="4223216"/>
            <a:ext cx="4895571" cy="1429408"/>
          </a:xfrm>
          <a:prstGeom prst="rect">
            <a:avLst/>
          </a:prstGeom>
        </p:spPr>
      </p:pic>
      <p:pic>
        <p:nvPicPr>
          <p:cNvPr id="24" name="Рисунок 23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0A81E47-DB5F-4FE7-9B5B-7D1BFF2ED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5" r="27561" b="3755"/>
          <a:stretch/>
        </p:blipFill>
        <p:spPr>
          <a:xfrm rot="4670405" flipH="1">
            <a:off x="2100026" y="3517354"/>
            <a:ext cx="2590684" cy="314513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07E1EF2-D338-45EF-B0A4-D1A080740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391">
            <a:off x="5822271" y="1963775"/>
            <a:ext cx="1292039" cy="1292039"/>
          </a:xfrm>
          <a:prstGeom prst="rect">
            <a:avLst/>
          </a:prstGeom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D0B87DF1-E6A7-485E-B50D-BC62FB36AFBB}"/>
              </a:ext>
            </a:extLst>
          </p:cNvPr>
          <p:cNvGrpSpPr/>
          <p:nvPr/>
        </p:nvGrpSpPr>
        <p:grpSpPr>
          <a:xfrm>
            <a:off x="1325320" y="1467684"/>
            <a:ext cx="4720747" cy="2358074"/>
            <a:chOff x="1325320" y="1467684"/>
            <a:chExt cx="4720747" cy="2358074"/>
          </a:xfrm>
        </p:grpSpPr>
        <p:cxnSp>
          <p:nvCxnSpPr>
            <p:cNvPr id="12" name="Пряма сполучна лінія 11">
              <a:extLst>
                <a:ext uri="{FF2B5EF4-FFF2-40B4-BE49-F238E27FC236}">
                  <a16:creationId xmlns:a16="http://schemas.microsoft.com/office/drawing/2014/main" id="{276BAD19-33E6-43C3-9961-2A57096D3030}"/>
                </a:ext>
              </a:extLst>
            </p:cNvPr>
            <p:cNvCxnSpPr>
              <a:cxnSpLocks/>
            </p:cNvCxnSpPr>
            <p:nvPr/>
          </p:nvCxnSpPr>
          <p:spPr>
            <a:xfrm rot="20877467" flipH="1">
              <a:off x="1325320" y="2326627"/>
              <a:ext cx="4409073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71D3CF1-306A-4BC4-A225-A2EE0FE8B5E5}"/>
                    </a:ext>
                  </a:extLst>
                </p:cNvPr>
                <p:cNvSpPr txBox="1"/>
                <p:nvPr/>
              </p:nvSpPr>
              <p:spPr>
                <a:xfrm>
                  <a:off x="5230906" y="146768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71D3CF1-306A-4BC4-A225-A2EE0FE8B5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0906" y="1467684"/>
                  <a:ext cx="454975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32A3364-7352-4EB3-99EF-12248A3385CE}"/>
                    </a:ext>
                  </a:extLst>
                </p:cNvPr>
                <p:cNvSpPr txBox="1"/>
                <p:nvPr/>
              </p:nvSpPr>
              <p:spPr>
                <a:xfrm>
                  <a:off x="3650703" y="3261563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32A3364-7352-4EB3-99EF-12248A3385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0703" y="3261563"/>
                  <a:ext cx="45497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Пряма сполучна лінія 25">
              <a:extLst>
                <a:ext uri="{FF2B5EF4-FFF2-40B4-BE49-F238E27FC236}">
                  <a16:creationId xmlns:a16="http://schemas.microsoft.com/office/drawing/2014/main" id="{D79DD66B-07F6-40EA-9E4B-3A92FF25C97E}"/>
                </a:ext>
              </a:extLst>
            </p:cNvPr>
            <p:cNvCxnSpPr>
              <a:cxnSpLocks/>
            </p:cNvCxnSpPr>
            <p:nvPr/>
          </p:nvCxnSpPr>
          <p:spPr>
            <a:xfrm rot="20877467" flipH="1">
              <a:off x="1636994" y="3747198"/>
              <a:ext cx="4409073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C21D1700-8523-4647-B4EE-C43C9847C512}"/>
                </a:ext>
              </a:extLst>
            </p:cNvPr>
            <p:cNvSpPr/>
            <p:nvPr/>
          </p:nvSpPr>
          <p:spPr>
            <a:xfrm>
              <a:off x="3650703" y="3705167"/>
              <a:ext cx="120591" cy="120591"/>
            </a:xfrm>
            <a:prstGeom prst="ellipse">
              <a:avLst/>
            </a:prstGeom>
            <a:solidFill>
              <a:srgbClr val="19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23" name="Прямокутник: округлені верхні кути 22">
            <a:extLst>
              <a:ext uri="{FF2B5EF4-FFF2-40B4-BE49-F238E27FC236}">
                <a16:creationId xmlns:a16="http://schemas.microsoft.com/office/drawing/2014/main" id="{8316776C-9376-4548-B7EA-572C7EDC5DAC}"/>
              </a:ext>
            </a:extLst>
          </p:cNvPr>
          <p:cNvSpPr/>
          <p:nvPr/>
        </p:nvSpPr>
        <p:spPr>
          <a:xfrm>
            <a:off x="5685881" y="1092662"/>
            <a:ext cx="2259725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Аксіома</a:t>
            </a:r>
          </a:p>
        </p:txBody>
      </p:sp>
      <p:sp>
        <p:nvSpPr>
          <p:cNvPr id="25" name="Прямокутник: округлені верхні кути 24">
            <a:extLst>
              <a:ext uri="{FF2B5EF4-FFF2-40B4-BE49-F238E27FC236}">
                <a16:creationId xmlns:a16="http://schemas.microsoft.com/office/drawing/2014/main" id="{6C3A878F-9B69-492E-9EBD-D9A2DD1FC74C}"/>
              </a:ext>
            </a:extLst>
          </p:cNvPr>
          <p:cNvSpPr/>
          <p:nvPr/>
        </p:nvSpPr>
        <p:spPr>
          <a:xfrm>
            <a:off x="5685882" y="1767249"/>
            <a:ext cx="6295912" cy="1582671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Через точку, що не лежить на даній прямій, проходить тільки одна пряма, паралельна даній</a:t>
            </a:r>
          </a:p>
        </p:txBody>
      </p:sp>
      <p:pic>
        <p:nvPicPr>
          <p:cNvPr id="27" name="Графіка 26" descr="Лампочка">
            <a:extLst>
              <a:ext uri="{FF2B5EF4-FFF2-40B4-BE49-F238E27FC236}">
                <a16:creationId xmlns:a16="http://schemas.microsoft.com/office/drawing/2014/main" id="{8493463C-6864-4C50-BC8C-FCA375096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6DB2EE76-F830-4918-86B8-72C7275CDABC}"/>
                  </a:ext>
                </a:extLst>
              </p:cNvPr>
              <p:cNvSpPr/>
              <p:nvPr/>
            </p:nvSpPr>
            <p:spPr>
              <a:xfrm>
                <a:off x="5087007" y="5771738"/>
                <a:ext cx="6284055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провести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ще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одну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пряму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паралельну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прямій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6DB2EE76-F830-4918-86B8-72C7275CDA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007" y="5771738"/>
                <a:ext cx="6284055" cy="830997"/>
              </a:xfrm>
              <a:prstGeom prst="rect">
                <a:avLst/>
              </a:prstGeom>
              <a:blipFill>
                <a:blip r:embed="rId10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2AD1618D-4C16-46B6-84AB-8FF9C392321B}"/>
              </a:ext>
            </a:extLst>
          </p:cNvPr>
          <p:cNvGrpSpPr/>
          <p:nvPr/>
        </p:nvGrpSpPr>
        <p:grpSpPr>
          <a:xfrm>
            <a:off x="210206" y="929186"/>
            <a:ext cx="4720747" cy="2358074"/>
            <a:chOff x="1325320" y="1467684"/>
            <a:chExt cx="4720747" cy="2358074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540A7D47-56D6-4CD5-AB54-ACD9728EEEBF}"/>
                </a:ext>
              </a:extLst>
            </p:cNvPr>
            <p:cNvCxnSpPr>
              <a:cxnSpLocks/>
            </p:cNvCxnSpPr>
            <p:nvPr/>
          </p:nvCxnSpPr>
          <p:spPr>
            <a:xfrm rot="20877467" flipH="1">
              <a:off x="1325320" y="2326627"/>
              <a:ext cx="4409073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599A926-388E-46D0-B6E7-499F5C97926A}"/>
                    </a:ext>
                  </a:extLst>
                </p:cNvPr>
                <p:cNvSpPr txBox="1"/>
                <p:nvPr/>
              </p:nvSpPr>
              <p:spPr>
                <a:xfrm>
                  <a:off x="5230906" y="146768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599A926-388E-46D0-B6E7-499F5C9792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0906" y="1467684"/>
                  <a:ext cx="454975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54EA645-DC68-4D4D-9B96-26EF036E04A5}"/>
                    </a:ext>
                  </a:extLst>
                </p:cNvPr>
                <p:cNvSpPr txBox="1"/>
                <p:nvPr/>
              </p:nvSpPr>
              <p:spPr>
                <a:xfrm>
                  <a:off x="3650703" y="3261563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54EA645-DC68-4D4D-9B96-26EF036E04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0703" y="3261563"/>
                  <a:ext cx="454975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3C404BB5-F141-4712-877B-814CDBF5EDE2}"/>
                </a:ext>
              </a:extLst>
            </p:cNvPr>
            <p:cNvCxnSpPr>
              <a:cxnSpLocks/>
            </p:cNvCxnSpPr>
            <p:nvPr/>
          </p:nvCxnSpPr>
          <p:spPr>
            <a:xfrm rot="20877467" flipH="1">
              <a:off x="1636994" y="3747198"/>
              <a:ext cx="4409073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19491CC6-5F81-4A14-93E0-BB7F2912E540}"/>
                </a:ext>
              </a:extLst>
            </p:cNvPr>
            <p:cNvSpPr/>
            <p:nvPr/>
          </p:nvSpPr>
          <p:spPr>
            <a:xfrm>
              <a:off x="3650703" y="3705167"/>
              <a:ext cx="120591" cy="120591"/>
            </a:xfrm>
            <a:prstGeom prst="ellipse">
              <a:avLst/>
            </a:prstGeom>
            <a:solidFill>
              <a:srgbClr val="19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33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0.09166 -0.07801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: округлені верхні кути 24">
            <a:extLst>
              <a:ext uri="{FF2B5EF4-FFF2-40B4-BE49-F238E27FC236}">
                <a16:creationId xmlns:a16="http://schemas.microsoft.com/office/drawing/2014/main" id="{6C3A878F-9B69-492E-9EBD-D9A2DD1FC74C}"/>
              </a:ext>
            </a:extLst>
          </p:cNvPr>
          <p:cNvSpPr/>
          <p:nvPr/>
        </p:nvSpPr>
        <p:spPr>
          <a:xfrm>
            <a:off x="5685882" y="1767249"/>
            <a:ext cx="6295912" cy="1582671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Через точку, що не лежить на даній прямій, проходить тільки одна пряма, паралельна даній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Побудова паралельних прямих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кутник: округлені верхні кути 22">
            <a:extLst>
              <a:ext uri="{FF2B5EF4-FFF2-40B4-BE49-F238E27FC236}">
                <a16:creationId xmlns:a16="http://schemas.microsoft.com/office/drawing/2014/main" id="{8316776C-9376-4548-B7EA-572C7EDC5DAC}"/>
              </a:ext>
            </a:extLst>
          </p:cNvPr>
          <p:cNvSpPr/>
          <p:nvPr/>
        </p:nvSpPr>
        <p:spPr>
          <a:xfrm>
            <a:off x="5685881" y="1092662"/>
            <a:ext cx="2259725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Аксіома</a:t>
            </a:r>
          </a:p>
        </p:txBody>
      </p:sp>
      <p:pic>
        <p:nvPicPr>
          <p:cNvPr id="27" name="Графіка 26" descr="Лампочка">
            <a:extLst>
              <a:ext uri="{FF2B5EF4-FFF2-40B4-BE49-F238E27FC236}">
                <a16:creationId xmlns:a16="http://schemas.microsoft.com/office/drawing/2014/main" id="{8493463C-6864-4C50-BC8C-FCA375096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6DB2EE76-F830-4918-86B8-72C7275CDABC}"/>
              </a:ext>
            </a:extLst>
          </p:cNvPr>
          <p:cNvSpPr/>
          <p:nvPr/>
        </p:nvSpPr>
        <p:spPr>
          <a:xfrm>
            <a:off x="6716110" y="5771738"/>
            <a:ext cx="465495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Спробуйте довести усно це твердження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540A7D47-56D6-4CD5-AB54-ACD9728EEEBF}"/>
              </a:ext>
            </a:extLst>
          </p:cNvPr>
          <p:cNvCxnSpPr>
            <a:cxnSpLocks/>
          </p:cNvCxnSpPr>
          <p:nvPr/>
        </p:nvCxnSpPr>
        <p:spPr>
          <a:xfrm rot="20877467" flipH="1">
            <a:off x="210206" y="1788129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/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/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C404BB5-F141-4712-877B-814CDBF5EDE2}"/>
              </a:ext>
            </a:extLst>
          </p:cNvPr>
          <p:cNvCxnSpPr>
            <a:cxnSpLocks/>
          </p:cNvCxnSpPr>
          <p:nvPr/>
        </p:nvCxnSpPr>
        <p:spPr>
          <a:xfrm rot="20877467" flipH="1">
            <a:off x="521880" y="3208700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77321B1-516D-415B-9AF5-6AE5B0A49B65}"/>
              </a:ext>
            </a:extLst>
          </p:cNvPr>
          <p:cNvSpPr txBox="1"/>
          <p:nvPr/>
        </p:nvSpPr>
        <p:spPr>
          <a:xfrm>
            <a:off x="370112" y="1259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Доведення від супротивного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/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9B20D215-45CE-474E-B8C4-8CBA0320D030}"/>
              </a:ext>
            </a:extLst>
          </p:cNvPr>
          <p:cNvCxnSpPr>
            <a:cxnSpLocks/>
          </p:cNvCxnSpPr>
          <p:nvPr/>
        </p:nvCxnSpPr>
        <p:spPr>
          <a:xfrm flipH="1" flipV="1">
            <a:off x="847517" y="1788129"/>
            <a:ext cx="2458645" cy="20258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19491CC6-5F81-4A14-93E0-BB7F2912E540}"/>
              </a:ext>
            </a:extLst>
          </p:cNvPr>
          <p:cNvSpPr/>
          <p:nvPr/>
        </p:nvSpPr>
        <p:spPr>
          <a:xfrm>
            <a:off x="2535589" y="3166669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/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F421D50-7957-4F41-86B0-3485949E80CD}"/>
              </a:ext>
            </a:extLst>
          </p:cNvPr>
          <p:cNvSpPr/>
          <p:nvPr/>
        </p:nvSpPr>
        <p:spPr>
          <a:xfrm>
            <a:off x="6448926" y="929186"/>
            <a:ext cx="5743072" cy="1793879"/>
          </a:xfrm>
          <a:prstGeom prst="rect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коли пряма перетинає одну з двох паралельних прямих, то вона перетинає і другу пряму</a:t>
            </a:r>
          </a:p>
        </p:txBody>
      </p:sp>
    </p:spTree>
    <p:extLst>
      <p:ext uri="{BB962C8B-B14F-4D97-AF65-F5344CB8AC3E}">
        <p14:creationId xmlns:p14="http://schemas.microsoft.com/office/powerpoint/2010/main" val="359925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/>
      <p:bldP spid="23" grpId="0" animBg="1"/>
      <p:bldP spid="30" grpId="0" animBg="1"/>
      <p:bldP spid="5" grpId="0"/>
      <p:bldP spid="6" grpId="0"/>
      <p:bldP spid="40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90449C6F-1B8B-4D6B-B8A7-A103A61F5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7321B1-516D-415B-9AF5-6AE5B0A49B65}"/>
              </a:ext>
            </a:extLst>
          </p:cNvPr>
          <p:cNvSpPr txBox="1"/>
          <p:nvPr/>
        </p:nvSpPr>
        <p:spPr>
          <a:xfrm>
            <a:off x="370112" y="1259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Доведення від супротивного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540A7D47-56D6-4CD5-AB54-ACD9728EEEBF}"/>
              </a:ext>
            </a:extLst>
          </p:cNvPr>
          <p:cNvCxnSpPr>
            <a:cxnSpLocks/>
          </p:cNvCxnSpPr>
          <p:nvPr/>
        </p:nvCxnSpPr>
        <p:spPr>
          <a:xfrm rot="20877467" flipH="1">
            <a:off x="210206" y="1788129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/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/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C404BB5-F141-4712-877B-814CDBF5EDE2}"/>
              </a:ext>
            </a:extLst>
          </p:cNvPr>
          <p:cNvCxnSpPr>
            <a:cxnSpLocks/>
          </p:cNvCxnSpPr>
          <p:nvPr/>
        </p:nvCxnSpPr>
        <p:spPr>
          <a:xfrm rot="20877467" flipH="1">
            <a:off x="521880" y="3208700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1727128A-57D6-4876-AE77-16E1C6E33BD0}"/>
              </a:ext>
            </a:extLst>
          </p:cNvPr>
          <p:cNvSpPr/>
          <p:nvPr/>
        </p:nvSpPr>
        <p:spPr>
          <a:xfrm>
            <a:off x="6448926" y="929186"/>
            <a:ext cx="5743072" cy="1793879"/>
          </a:xfrm>
          <a:prstGeom prst="rect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коли пряма перетинає одну з двох паралельних прямих, то вона перетинає і другу пряму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/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9B20D215-45CE-474E-B8C4-8CBA0320D030}"/>
              </a:ext>
            </a:extLst>
          </p:cNvPr>
          <p:cNvCxnSpPr>
            <a:cxnSpLocks/>
          </p:cNvCxnSpPr>
          <p:nvPr/>
        </p:nvCxnSpPr>
        <p:spPr>
          <a:xfrm flipH="1" flipV="1">
            <a:off x="847517" y="1788129"/>
            <a:ext cx="2458645" cy="20258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19491CC6-5F81-4A14-93E0-BB7F2912E540}"/>
              </a:ext>
            </a:extLst>
          </p:cNvPr>
          <p:cNvSpPr/>
          <p:nvPr/>
        </p:nvSpPr>
        <p:spPr>
          <a:xfrm>
            <a:off x="2535589" y="3166669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/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2502BD0E-A135-44A0-A8D9-D0E0051E09A1}"/>
              </a:ext>
            </a:extLst>
          </p:cNvPr>
          <p:cNvSpPr/>
          <p:nvPr/>
        </p:nvSpPr>
        <p:spPr>
          <a:xfrm>
            <a:off x="6716110" y="5771738"/>
            <a:ext cx="465495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Спробуйте довести усно це твердження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Графіка 25" descr="Лампочка">
            <a:extLst>
              <a:ext uri="{FF2B5EF4-FFF2-40B4-BE49-F238E27FC236}">
                <a16:creationId xmlns:a16="http://schemas.microsoft.com/office/drawing/2014/main" id="{0DA7CA2F-A592-47B5-B37B-2B5E1D2DBC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28" name="Прямоугольник 7">
            <a:extLst>
              <a:ext uri="{FF2B5EF4-FFF2-40B4-BE49-F238E27FC236}">
                <a16:creationId xmlns:a16="http://schemas.microsoft.com/office/drawing/2014/main" id="{8FAEDD40-D814-48F7-8F06-0358194B1DF0}"/>
              </a:ext>
            </a:extLst>
          </p:cNvPr>
          <p:cNvSpPr/>
          <p:nvPr/>
        </p:nvSpPr>
        <p:spPr>
          <a:xfrm>
            <a:off x="7914290" y="5775320"/>
            <a:ext cx="345677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і що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4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52838 0.53912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5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90449C6F-1B8B-4D6B-B8A7-A103A61F5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7321B1-516D-415B-9AF5-6AE5B0A49B65}"/>
              </a:ext>
            </a:extLst>
          </p:cNvPr>
          <p:cNvSpPr txBox="1"/>
          <p:nvPr/>
        </p:nvSpPr>
        <p:spPr>
          <a:xfrm>
            <a:off x="370112" y="1259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Доведення від супротивного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540A7D47-56D6-4CD5-AB54-ACD9728EEEBF}"/>
              </a:ext>
            </a:extLst>
          </p:cNvPr>
          <p:cNvCxnSpPr>
            <a:cxnSpLocks/>
          </p:cNvCxnSpPr>
          <p:nvPr/>
        </p:nvCxnSpPr>
        <p:spPr>
          <a:xfrm rot="20877467" flipH="1">
            <a:off x="210206" y="1788129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/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99A926-388E-46D0-B6E7-499F5C979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792" y="92918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/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54EA645-DC68-4D4D-9B96-26EF036E0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589" y="2723065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C404BB5-F141-4712-877B-814CDBF5EDE2}"/>
              </a:ext>
            </a:extLst>
          </p:cNvPr>
          <p:cNvCxnSpPr>
            <a:cxnSpLocks/>
          </p:cNvCxnSpPr>
          <p:nvPr/>
        </p:nvCxnSpPr>
        <p:spPr>
          <a:xfrm rot="20877467" flipH="1">
            <a:off x="521880" y="3208700"/>
            <a:ext cx="4409073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/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8DE632-74D6-4960-83C9-34D0316A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435" y="230638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9B20D215-45CE-474E-B8C4-8CBA0320D030}"/>
              </a:ext>
            </a:extLst>
          </p:cNvPr>
          <p:cNvCxnSpPr>
            <a:cxnSpLocks/>
          </p:cNvCxnSpPr>
          <p:nvPr/>
        </p:nvCxnSpPr>
        <p:spPr>
          <a:xfrm flipH="1" flipV="1">
            <a:off x="847517" y="1788129"/>
            <a:ext cx="2458645" cy="20258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19491CC6-5F81-4A14-93E0-BB7F2912E540}"/>
              </a:ext>
            </a:extLst>
          </p:cNvPr>
          <p:cNvSpPr/>
          <p:nvPr/>
        </p:nvSpPr>
        <p:spPr>
          <a:xfrm>
            <a:off x="2535589" y="3166669"/>
            <a:ext cx="120591" cy="120591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/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87D797-C65A-4312-BFF6-088491A3A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769" y="3649348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Графіка 25" descr="Лампочка">
            <a:extLst>
              <a:ext uri="{FF2B5EF4-FFF2-40B4-BE49-F238E27FC236}">
                <a16:creationId xmlns:a16="http://schemas.microsoft.com/office/drawing/2014/main" id="{0DA7CA2F-A592-47B5-B37B-2B5E1D2DBC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28" name="Прямоугольник 7">
            <a:extLst>
              <a:ext uri="{FF2B5EF4-FFF2-40B4-BE49-F238E27FC236}">
                <a16:creationId xmlns:a16="http://schemas.microsoft.com/office/drawing/2014/main" id="{8FAEDD40-D814-48F7-8F06-0358194B1DF0}"/>
              </a:ext>
            </a:extLst>
          </p:cNvPr>
          <p:cNvSpPr/>
          <p:nvPr/>
        </p:nvSpPr>
        <p:spPr>
          <a:xfrm>
            <a:off x="7914290" y="5775320"/>
            <a:ext cx="345677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і що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DAB40ED-4FF5-416F-A827-7603D8A1AC27}"/>
              </a:ext>
            </a:extLst>
          </p:cNvPr>
          <p:cNvSpPr/>
          <p:nvPr/>
        </p:nvSpPr>
        <p:spPr>
          <a:xfrm>
            <a:off x="0" y="4632869"/>
            <a:ext cx="5743072" cy="1793879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коли пряма перетинає одну з двох паралельних прямих, то вона перетинає і другу пряму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E508FB-61BA-496D-992E-D1E00B9DC798}"/>
                  </a:ext>
                </a:extLst>
              </p:cNvPr>
              <p:cNvSpPr txBox="1"/>
              <p:nvPr/>
            </p:nvSpPr>
            <p:spPr>
              <a:xfrm>
                <a:off x="5245681" y="771427"/>
                <a:ext cx="545385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;</a:t>
                </a:r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E508FB-61BA-496D-992E-D1E00B9DC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681" y="771427"/>
                <a:ext cx="5453850" cy="1384995"/>
              </a:xfrm>
              <a:prstGeom prst="rect">
                <a:avLst/>
              </a:prstGeom>
              <a:blipFill>
                <a:blip r:embed="rId10"/>
                <a:stretch>
                  <a:fillRect l="-2326" t="-4545"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656331-2A3D-4610-9BD9-9DE468084782}"/>
                  </a:ext>
                </a:extLst>
              </p:cNvPr>
              <p:cNvSpPr txBox="1"/>
              <p:nvPr/>
            </p:nvSpPr>
            <p:spPr>
              <a:xfrm>
                <a:off x="5227335" y="2044005"/>
                <a:ext cx="497139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273050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656331-2A3D-4610-9BD9-9DE468084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35" y="2044005"/>
                <a:ext cx="4971393" cy="1384995"/>
              </a:xfrm>
              <a:prstGeom prst="rect">
                <a:avLst/>
              </a:prstGeom>
              <a:blipFill>
                <a:blip r:embed="rId11"/>
                <a:stretch>
                  <a:fillRect l="-2545" t="-36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4ADD7E-DF61-46B5-AF51-26A039FECE6A}"/>
                  </a:ext>
                </a:extLst>
              </p:cNvPr>
              <p:cNvSpPr txBox="1"/>
              <p:nvPr/>
            </p:nvSpPr>
            <p:spPr>
              <a:xfrm>
                <a:off x="5159566" y="3021029"/>
                <a:ext cx="5714795" cy="1481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Доведення:</a:t>
                </a:r>
              </a:p>
              <a:p>
                <a:pPr marL="36353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>
                        <a:solidFill>
                          <a:srgbClr val="006699"/>
                        </a:solidFill>
                        <a:latin typeface="Aptos Light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П</m:t>
                    </m:r>
                    <m:r>
                      <m:rPr>
                        <m:nor/>
                      </m:rPr>
                      <a:rPr lang="uk-UA" sz="2800" smtClean="0">
                        <a:solidFill>
                          <a:srgbClr val="006699"/>
                        </a:solidFill>
                        <a:latin typeface="Aptos Light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рипусти</m:t>
                    </m:r>
                    <m:r>
                      <m:rPr>
                        <m:nor/>
                      </m:rPr>
                      <a:rPr lang="uk-UA" sz="2800">
                        <a:solidFill>
                          <a:srgbClr val="006699"/>
                        </a:solidFill>
                        <a:latin typeface="Aptos Light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мо, що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</m:t>
                    </m:r>
                    <m:d>
                      <m:dPr>
                        <m:begChr m:val="|"/>
                        <m:endChr m:val=""/>
                        <m:ctrlPr>
                          <a:rPr lang="en-US" sz="2800" i="1" dirty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k-UA" sz="2800" i="1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uk-UA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lang="uk-UA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uk-UA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2800" b="0" i="0" smtClean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∥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4ADD7E-DF61-46B5-AF51-26A039FEC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566" y="3021029"/>
                <a:ext cx="5714795" cy="1481881"/>
              </a:xfrm>
              <a:prstGeom prst="rect">
                <a:avLst/>
              </a:prstGeom>
              <a:blipFill>
                <a:blip r:embed="rId12"/>
                <a:stretch>
                  <a:fillRect l="-2217" t="-116239" r="-7539" b="-2094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013A92-B3F3-4094-A176-6BFE7EC7FB71}"/>
                  </a:ext>
                </a:extLst>
              </p:cNvPr>
              <p:cNvSpPr txBox="1"/>
              <p:nvPr/>
            </p:nvSpPr>
            <p:spPr>
              <a:xfrm>
                <a:off x="5552794" y="4458477"/>
                <a:ext cx="598038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Тобто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 dirty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проходять дві прямі, що є паралельними прямій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 dirty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013A92-B3F3-4094-A176-6BFE7EC7F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794" y="4458477"/>
                <a:ext cx="5980386" cy="954107"/>
              </a:xfrm>
              <a:prstGeom prst="rect">
                <a:avLst/>
              </a:prstGeom>
              <a:blipFill>
                <a:blip r:embed="rId13"/>
                <a:stretch>
                  <a:fillRect l="-2119" t="-5195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8A8F25D0-2265-4B7A-9EA8-288C866DDC5C}"/>
              </a:ext>
            </a:extLst>
          </p:cNvPr>
          <p:cNvSpPr txBox="1"/>
          <p:nvPr/>
        </p:nvSpPr>
        <p:spPr>
          <a:xfrm>
            <a:off x="847517" y="5554264"/>
            <a:ext cx="5980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Припущення суперечить аксіомі паралельності прямих</a:t>
            </a:r>
            <a:endParaRPr lang="uk-UA" sz="2800" dirty="0">
              <a:solidFill>
                <a:srgbClr val="006699"/>
              </a:solidFill>
              <a:effectLst/>
              <a:latin typeface="Aptos Light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7">
            <a:extLst>
              <a:ext uri="{FF2B5EF4-FFF2-40B4-BE49-F238E27FC236}">
                <a16:creationId xmlns:a16="http://schemas.microsoft.com/office/drawing/2014/main" id="{A0028967-FAE9-4AEC-95F0-156E0C3F70AB}"/>
              </a:ext>
            </a:extLst>
          </p:cNvPr>
          <p:cNvSpPr/>
          <p:nvPr/>
        </p:nvSpPr>
        <p:spPr>
          <a:xfrm>
            <a:off x="4304290" y="5775320"/>
            <a:ext cx="7014627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у Вас будуть ідеї для доведення цієї задачі?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7">
            <a:extLst>
              <a:ext uri="{FF2B5EF4-FFF2-40B4-BE49-F238E27FC236}">
                <a16:creationId xmlns:a16="http://schemas.microsoft.com/office/drawing/2014/main" id="{3207E8A7-B0EA-4952-B92A-237089FF946E}"/>
              </a:ext>
            </a:extLst>
          </p:cNvPr>
          <p:cNvSpPr/>
          <p:nvPr/>
        </p:nvSpPr>
        <p:spPr>
          <a:xfrm>
            <a:off x="849121" y="5791636"/>
            <a:ext cx="7014627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говорить аксіома паралельності прямих? Який можемо зробити висновок?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EC83DF-FF19-4A1C-A2D7-DE7B3A1C625F}"/>
              </a:ext>
            </a:extLst>
          </p:cNvPr>
          <p:cNvSpPr txBox="1"/>
          <p:nvPr/>
        </p:nvSpPr>
        <p:spPr>
          <a:xfrm>
            <a:off x="9264094" y="6074996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  <p:pic>
        <p:nvPicPr>
          <p:cNvPr id="30" name="Графіка 29" descr="Лампочка">
            <a:extLst>
              <a:ext uri="{FF2B5EF4-FFF2-40B4-BE49-F238E27FC236}">
                <a16:creationId xmlns:a16="http://schemas.microsoft.com/office/drawing/2014/main" id="{6C6F40B9-5B37-46EC-AEA5-7A9A4D0C1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580" y="57227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9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2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12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1" grpId="0" animBg="1"/>
      <p:bldP spid="18" grpId="0"/>
      <p:bldP spid="18" grpId="1"/>
      <p:bldP spid="19" grpId="0"/>
      <p:bldP spid="19" grpId="1"/>
      <p:bldP spid="20" grpId="0"/>
      <p:bldP spid="20" grpId="1"/>
      <p:bldP spid="21" grpId="0" build="allAtOnce"/>
      <p:bldP spid="22" grpId="0"/>
      <p:bldP spid="22" grpId="1"/>
      <p:bldP spid="27" grpId="0" animBg="1"/>
      <p:bldP spid="27" grpId="1" animBg="1"/>
      <p:bldP spid="23" grpId="0" animBg="1"/>
      <p:bldP spid="23" grpId="1" animBg="1"/>
      <p:bldP spid="25" grpId="0"/>
      <p:bldP spid="25" grpId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7177</TotalTime>
  <Words>752</Words>
  <Application>Microsoft Macintosh PowerPoint</Application>
  <PresentationFormat>Widescreen</PresentationFormat>
  <Paragraphs>171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39</cp:revision>
  <dcterms:created xsi:type="dcterms:W3CDTF">2020-06-13T11:16:11Z</dcterms:created>
  <dcterms:modified xsi:type="dcterms:W3CDTF">2024-06-21T07:32:08Z</dcterms:modified>
  <cp:category>Презентація уроку геометрії // МАТЕМАТИКА НОВА // www.matnova.com.ua // Кулініч Богдан Юрійович</cp:category>
</cp:coreProperties>
</file>