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459" r:id="rId3"/>
    <p:sldId id="461" r:id="rId4"/>
    <p:sldId id="423" r:id="rId5"/>
    <p:sldId id="475" r:id="rId6"/>
    <p:sldId id="476" r:id="rId7"/>
    <p:sldId id="442" r:id="rId8"/>
    <p:sldId id="477" r:id="rId9"/>
    <p:sldId id="265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F47721"/>
    <a:srgbClr val="BDBDBB"/>
    <a:srgbClr val="3E3D3D"/>
    <a:srgbClr val="0085AD"/>
    <a:srgbClr val="000000"/>
    <a:srgbClr val="00777F"/>
    <a:srgbClr val="7B0807"/>
    <a:srgbClr val="199900"/>
    <a:srgbClr val="588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DD00CF-1630-4E4A-B7E8-3547810B9A6B}" v="38" dt="2024-06-16T08:24:32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787"/>
    <p:restoredTop sz="93315" autoAdjust="0"/>
  </p:normalViewPr>
  <p:slideViewPr>
    <p:cSldViewPr snapToGrid="0">
      <p:cViewPr>
        <p:scale>
          <a:sx n="75" d="100"/>
          <a:sy n="75" d="100"/>
        </p:scale>
        <p:origin x="-1792" y="1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BEC1E40A-4B1E-44B7-8B22-66403ABF66B5}"/>
    <pc:docChg chg="undo custSel addSld delSld modSld sldOrd">
      <pc:chgData name="Kulinich Bohdan" userId="48e65c9f34e137d0" providerId="LiveId" clId="{BEC1E40A-4B1E-44B7-8B22-66403ABF66B5}" dt="2020-07-26T07:57:53.455" v="1523" actId="20577"/>
      <pc:docMkLst>
        <pc:docMk/>
      </pc:docMkLst>
      <pc:sldChg chg="modSp">
        <pc:chgData name="Kulinich Bohdan" userId="48e65c9f34e137d0" providerId="LiveId" clId="{BEC1E40A-4B1E-44B7-8B22-66403ABF66B5}" dt="2020-07-24T12:28:37.378" v="1" actId="20577"/>
        <pc:sldMkLst>
          <pc:docMk/>
          <pc:sldMk cId="1986055327" sldId="408"/>
        </pc:sldMkLst>
        <pc:spChg chg="mod">
          <ac:chgData name="Kulinich Bohdan" userId="48e65c9f34e137d0" providerId="LiveId" clId="{BEC1E40A-4B1E-44B7-8B22-66403ABF66B5}" dt="2020-07-24T12:28:37.37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BEC1E40A-4B1E-44B7-8B22-66403ABF66B5}" dt="2020-07-25T11:19:22.667" v="1513" actId="20577"/>
        <pc:sldMkLst>
          <pc:docMk/>
          <pc:sldMk cId="900640268" sldId="409"/>
        </pc:sldMkLst>
        <pc:spChg chg="mod">
          <ac:chgData name="Kulinich Bohdan" userId="48e65c9f34e137d0" providerId="LiveId" clId="{BEC1E40A-4B1E-44B7-8B22-66403ABF66B5}" dt="2020-07-25T11:19:22.667" v="151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BEC1E40A-4B1E-44B7-8B22-66403ABF66B5}" dt="2020-07-25T08:41:08.350" v="1245" actId="1076"/>
        <pc:sldMkLst>
          <pc:docMk/>
          <pc:sldMk cId="3046331109" sldId="423"/>
        </pc:sldMkLst>
        <pc:spChg chg="mod">
          <ac:chgData name="Kulinich Bohdan" userId="48e65c9f34e137d0" providerId="LiveId" clId="{BEC1E40A-4B1E-44B7-8B22-66403ABF66B5}" dt="2020-07-24T15:35:19.424" v="391" actId="20577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5:10:25.504" v="181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BEC1E40A-4B1E-44B7-8B22-66403ABF66B5}" dt="2020-07-25T08:41:08.350" v="1245" actId="1076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BEC1E40A-4B1E-44B7-8B22-66403ABF66B5}" dt="2020-07-24T15:25:14.008" v="303" actId="20577"/>
          <ac:spMkLst>
            <pc:docMk/>
            <pc:sldMk cId="3046331109" sldId="423"/>
            <ac:spMk id="30" creationId="{EC3797AA-FC88-4E53-850A-E5C3EDF88B8C}"/>
          </ac:spMkLst>
        </pc:spChg>
        <pc:spChg chg="add mod">
          <ac:chgData name="Kulinich Bohdan" userId="48e65c9f34e137d0" providerId="LiveId" clId="{BEC1E40A-4B1E-44B7-8B22-66403ABF66B5}" dt="2020-07-24T15:25:11.839" v="302" actId="20577"/>
          <ac:spMkLst>
            <pc:docMk/>
            <pc:sldMk cId="3046331109" sldId="423"/>
            <ac:spMk id="31" creationId="{5B4CB7E2-8CE4-4011-824B-11B0A3A0ED77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BEC1E40A-4B1E-44B7-8B22-66403ABF66B5}" dt="2020-07-24T15:08:13.558" v="121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BEC1E40A-4B1E-44B7-8B22-66403ABF66B5}" dt="2020-07-24T15:11:41.326" v="196" actId="20577"/>
          <ac:spMkLst>
            <pc:docMk/>
            <pc:sldMk cId="3046331109" sldId="423"/>
            <ac:spMk id="37" creationId="{D206C246-5CDE-48A0-A824-46446A9580E9}"/>
          </ac:spMkLst>
        </pc:spChg>
        <pc:spChg chg="add mod">
          <ac:chgData name="Kulinich Bohdan" userId="48e65c9f34e137d0" providerId="LiveId" clId="{BEC1E40A-4B1E-44B7-8B22-66403ABF66B5}" dt="2020-07-24T15:12:41.078" v="205" actId="14100"/>
          <ac:spMkLst>
            <pc:docMk/>
            <pc:sldMk cId="3046331109" sldId="423"/>
            <ac:spMk id="38" creationId="{10725170-48AE-4F3E-968C-9B0B4CE48E65}"/>
          </ac:spMkLst>
        </pc:spChg>
        <pc:spChg chg="add mod">
          <ac:chgData name="Kulinich Bohdan" userId="48e65c9f34e137d0" providerId="LiveId" clId="{BEC1E40A-4B1E-44B7-8B22-66403ABF66B5}" dt="2020-07-24T15:14:11.224" v="233" actId="14100"/>
          <ac:spMkLst>
            <pc:docMk/>
            <pc:sldMk cId="3046331109" sldId="423"/>
            <ac:spMk id="39" creationId="{F89BA849-B1E7-4278-816F-3F4FD2E367D2}"/>
          </ac:spMkLst>
        </pc:spChg>
        <pc:spChg chg="add mod">
          <ac:chgData name="Kulinich Bohdan" userId="48e65c9f34e137d0" providerId="LiveId" clId="{BEC1E40A-4B1E-44B7-8B22-66403ABF66B5}" dt="2020-07-24T15:14:13.750" v="234" actId="14100"/>
          <ac:spMkLst>
            <pc:docMk/>
            <pc:sldMk cId="3046331109" sldId="423"/>
            <ac:spMk id="40" creationId="{666E81CE-F214-47EB-8065-85C2FBC2E37B}"/>
          </ac:spMkLst>
        </pc:spChg>
        <pc:grpChg chg="add mod">
          <ac:chgData name="Kulinich Bohdan" userId="48e65c9f34e137d0" providerId="LiveId" clId="{BEC1E40A-4B1E-44B7-8B22-66403ABF66B5}" dt="2020-07-24T15:14:07.731" v="232" actId="688"/>
          <ac:grpSpMkLst>
            <pc:docMk/>
            <pc:sldMk cId="3046331109" sldId="423"/>
            <ac:grpSpMk id="13" creationId="{08E61B1C-84BB-4E7D-8F79-864B5C628CC5}"/>
          </ac:grpSpMkLst>
        </pc:grpChg>
        <pc:picChg chg="add del mod modCrop">
          <ac:chgData name="Kulinich Bohdan" userId="48e65c9f34e137d0" providerId="LiveId" clId="{BEC1E40A-4B1E-44B7-8B22-66403ABF66B5}" dt="2020-07-24T15:14:18.354" v="235" actId="478"/>
          <ac:picMkLst>
            <pc:docMk/>
            <pc:sldMk cId="3046331109" sldId="423"/>
            <ac:picMk id="5" creationId="{F6A319DF-A600-42CF-A469-6C1BEBA27A2F}"/>
          </ac:picMkLst>
        </pc:picChg>
        <pc:picChg chg="mod modVis">
          <ac:chgData name="Kulinich Bohdan" userId="48e65c9f34e137d0" providerId="LiveId" clId="{BEC1E40A-4B1E-44B7-8B22-66403ABF66B5}" dt="2020-07-24T15:08:10.339" v="120" actId="14430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6" creationId="{E2DB90AB-3E50-4DCE-ADEF-DCC87193DA2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BEC1E40A-4B1E-44B7-8B22-66403ABF66B5}" dt="2020-07-24T15:09:29.885" v="173" actId="14100"/>
          <ac:cxnSpMkLst>
            <pc:docMk/>
            <pc:sldMk cId="3046331109" sldId="423"/>
            <ac:cxnSpMk id="20" creationId="{8CDAA0F6-60D4-47AF-854E-1E7236D42C3F}"/>
          </ac:cxnSpMkLst>
        </pc:cxnChg>
        <pc:cxnChg chg="add mod">
          <ac:chgData name="Kulinich Bohdan" userId="48e65c9f34e137d0" providerId="LiveId" clId="{BEC1E40A-4B1E-44B7-8B22-66403ABF66B5}" dt="2020-07-24T15:09:51.172" v="178" actId="14100"/>
          <ac:cxnSpMkLst>
            <pc:docMk/>
            <pc:sldMk cId="3046331109" sldId="423"/>
            <ac:cxnSpMk id="22" creationId="{83CD4169-BA77-426C-96C8-7C7CF236487C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BEC1E40A-4B1E-44B7-8B22-66403ABF66B5}" dt="2020-07-24T15:08:13.558" v="121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4T16:33:34.937" v="1001"/>
        <pc:sldMkLst>
          <pc:docMk/>
          <pc:sldMk cId="895604242" sldId="424"/>
        </pc:sldMkLst>
        <pc:spChg chg="mod">
          <ac:chgData name="Kulinich Bohdan" userId="48e65c9f34e137d0" providerId="LiveId" clId="{BEC1E40A-4B1E-44B7-8B22-66403ABF66B5}" dt="2020-07-24T16:12:38.407" v="652" actId="14100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4T16:07:18.021" v="394" actId="478"/>
          <ac:spMkLst>
            <pc:docMk/>
            <pc:sldMk cId="895604242" sldId="424"/>
            <ac:spMk id="27" creationId="{1A51042D-56EB-402B-80F1-689E77F7E096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60" creationId="{32431ADA-E6FA-4FCA-B736-DB724569A0DD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61" creationId="{ABB64194-FC7F-479E-A62C-E956871D8DDB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63" creationId="{5C9EE84D-46D4-4E6F-BE21-DB0CFFEB317C}"/>
          </ac:spMkLst>
        </pc:spChg>
        <pc:spChg chg="del">
          <ac:chgData name="Kulinich Bohdan" userId="48e65c9f34e137d0" providerId="LiveId" clId="{BEC1E40A-4B1E-44B7-8B22-66403ABF66B5}" dt="2020-07-24T16:07:17.390" v="393" actId="478"/>
          <ac:spMkLst>
            <pc:docMk/>
            <pc:sldMk cId="895604242" sldId="424"/>
            <ac:spMk id="65" creationId="{ABA347A4-65AA-4258-8688-72D4305BC36D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67" creationId="{1DEAFB9A-1589-4F3B-B828-5A65B829C254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69" creationId="{E15767B5-29AC-40E5-BF25-91C80ABE3327}"/>
          </ac:spMkLst>
        </pc:spChg>
        <pc:spChg chg="mod">
          <ac:chgData name="Kulinich Bohdan" userId="48e65c9f34e137d0" providerId="LiveId" clId="{BEC1E40A-4B1E-44B7-8B22-66403ABF66B5}" dt="2020-07-24T16:23:09.187" v="814"/>
          <ac:spMkLst>
            <pc:docMk/>
            <pc:sldMk cId="895604242" sldId="424"/>
            <ac:spMk id="70" creationId="{A1067D61-BB13-46D2-85ED-626B3E162D30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1" creationId="{7AB988FA-F1D5-4626-BB20-B26DE60D1AFA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2" creationId="{C6FCE874-6E14-40B2-9F5D-AA58508777C2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3" creationId="{9DFE82A9-E60B-4665-8D8E-41B7B27A498B}"/>
          </ac:spMkLst>
        </pc:spChg>
        <pc:spChg chg="add mod or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74" creationId="{1961671C-DDB2-489D-B727-68F28C73012E}"/>
          </ac:spMkLst>
        </pc:spChg>
        <pc:spChg chg="add del mod">
          <ac:chgData name="Kulinich Bohdan" userId="48e65c9f34e137d0" providerId="LiveId" clId="{BEC1E40A-4B1E-44B7-8B22-66403ABF66B5}" dt="2020-07-24T16:26:03.125" v="934" actId="478"/>
          <ac:spMkLst>
            <pc:docMk/>
            <pc:sldMk cId="895604242" sldId="424"/>
            <ac:spMk id="76" creationId="{A254EFC0-D06B-479A-85B8-0C419D1813DF}"/>
          </ac:spMkLst>
        </pc:spChg>
        <pc:spChg chg="add mod or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77" creationId="{F6319368-55EF-4F62-B935-703D88EDF43B}"/>
          </ac:spMkLst>
        </pc:spChg>
        <pc:spChg chg="add mod or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78" creationId="{4C422231-6EB9-41AF-BD60-7E0FAAA7E528}"/>
          </ac:spMkLst>
        </pc:spChg>
        <pc:spChg chg="add mod or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79" creationId="{60564A95-AFF7-4D26-B30B-C18605FBF6E7}"/>
          </ac:spMkLst>
        </pc:spChg>
        <pc:spChg chg="add mod">
          <ac:chgData name="Kulinich Bohdan" userId="48e65c9f34e137d0" providerId="LiveId" clId="{BEC1E40A-4B1E-44B7-8B22-66403ABF66B5}" dt="2020-07-24T16:32:40.708" v="991" actId="164"/>
          <ac:spMkLst>
            <pc:docMk/>
            <pc:sldMk cId="895604242" sldId="424"/>
            <ac:spMk id="81" creationId="{72A31766-F218-4570-9C03-04ED1388AAC5}"/>
          </ac:spMkLst>
        </pc:spChg>
        <pc:spChg chg="add mod">
          <ac:chgData name="Kulinich Bohdan" userId="48e65c9f34e137d0" providerId="LiveId" clId="{BEC1E40A-4B1E-44B7-8B22-66403ABF66B5}" dt="2020-07-24T16:32:46.589" v="992" actId="164"/>
          <ac:spMkLst>
            <pc:docMk/>
            <pc:sldMk cId="895604242" sldId="424"/>
            <ac:spMk id="83" creationId="{C327E98F-8388-430F-9EA6-B8A7BAAB7C7E}"/>
          </ac:spMkLst>
        </pc:spChg>
        <pc:spChg chg="add mod">
          <ac:chgData name="Kulinich Bohdan" userId="48e65c9f34e137d0" providerId="LiveId" clId="{BEC1E40A-4B1E-44B7-8B22-66403ABF66B5}" dt="2020-07-24T16:32:50.867" v="993" actId="164"/>
          <ac:spMkLst>
            <pc:docMk/>
            <pc:sldMk cId="895604242" sldId="424"/>
            <ac:spMk id="85" creationId="{2C919236-89BB-4EF5-BFB7-728DB70EE299}"/>
          </ac:spMkLst>
        </pc:spChg>
        <pc:spChg chg="add mod">
          <ac:chgData name="Kulinich Bohdan" userId="48e65c9f34e137d0" providerId="LiveId" clId="{BEC1E40A-4B1E-44B7-8B22-66403ABF66B5}" dt="2020-07-24T16:32:55.277" v="994" actId="164"/>
          <ac:spMkLst>
            <pc:docMk/>
            <pc:sldMk cId="895604242" sldId="424"/>
            <ac:spMk id="87" creationId="{CA24CD72-D9A0-4D73-BD26-14464EC5E5A2}"/>
          </ac:spMkLst>
        </pc:s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68" creationId="{390E021C-5EAE-4812-8543-FFCDE425C5C6}"/>
          </ac:grpSpMkLst>
        </pc:grpChg>
        <pc:grpChg chg="add mod">
          <ac:chgData name="Kulinich Bohdan" userId="48e65c9f34e137d0" providerId="LiveId" clId="{BEC1E40A-4B1E-44B7-8B22-66403ABF66B5}" dt="2020-07-24T16:32:40.708" v="991" actId="164"/>
          <ac:grpSpMkLst>
            <pc:docMk/>
            <pc:sldMk cId="895604242" sldId="424"/>
            <ac:grpSpMk id="88" creationId="{5DF93C9A-74D7-427D-85B9-9C9EDF107A08}"/>
          </ac:grpSpMkLst>
        </pc:grpChg>
        <pc:grpChg chg="add mod">
          <ac:chgData name="Kulinich Bohdan" userId="48e65c9f34e137d0" providerId="LiveId" clId="{BEC1E40A-4B1E-44B7-8B22-66403ABF66B5}" dt="2020-07-24T16:32:46.589" v="992" actId="164"/>
          <ac:grpSpMkLst>
            <pc:docMk/>
            <pc:sldMk cId="895604242" sldId="424"/>
            <ac:grpSpMk id="89" creationId="{30BB3D9C-DF5B-4D33-98CB-15E781CFB975}"/>
          </ac:grpSpMkLst>
        </pc:grpChg>
        <pc:grpChg chg="add mod">
          <ac:chgData name="Kulinich Bohdan" userId="48e65c9f34e137d0" providerId="LiveId" clId="{BEC1E40A-4B1E-44B7-8B22-66403ABF66B5}" dt="2020-07-24T16:32:50.867" v="993" actId="164"/>
          <ac:grpSpMkLst>
            <pc:docMk/>
            <pc:sldMk cId="895604242" sldId="424"/>
            <ac:grpSpMk id="90" creationId="{8C51C263-F68A-4B17-A746-D9B37D7C27D4}"/>
          </ac:grpSpMkLst>
        </pc:grpChg>
        <pc:grpChg chg="add mod">
          <ac:chgData name="Kulinich Bohdan" userId="48e65c9f34e137d0" providerId="LiveId" clId="{BEC1E40A-4B1E-44B7-8B22-66403ABF66B5}" dt="2020-07-24T16:32:55.277" v="994" actId="164"/>
          <ac:grpSpMkLst>
            <pc:docMk/>
            <pc:sldMk cId="895604242" sldId="424"/>
            <ac:grpSpMk id="91" creationId="{4C988D77-0530-4D65-807A-3B3B8761E052}"/>
          </ac:grpSpMkLst>
        </pc:grpChg>
        <pc:picChg chg="add del mod modCrop">
          <ac:chgData name="Kulinich Bohdan" userId="48e65c9f34e137d0" providerId="LiveId" clId="{BEC1E40A-4B1E-44B7-8B22-66403ABF66B5}" dt="2020-07-24T16:32:27.650" v="990" actId="478"/>
          <ac:picMkLst>
            <pc:docMk/>
            <pc:sldMk cId="895604242" sldId="424"/>
            <ac:picMk id="5" creationId="{6C46EFB6-2ACA-40D5-8414-F48B7AF54F53}"/>
          </ac:picMkLst>
        </pc:picChg>
        <pc:picChg chg="del">
          <ac:chgData name="Kulinich Bohdan" userId="48e65c9f34e137d0" providerId="LiveId" clId="{BEC1E40A-4B1E-44B7-8B22-66403ABF66B5}" dt="2020-07-24T16:07:16.588" v="392" actId="478"/>
          <ac:picMkLst>
            <pc:docMk/>
            <pc:sldMk cId="895604242" sldId="424"/>
            <ac:picMk id="16" creationId="{D266B20A-BDAF-436E-B5BC-BC2D437FEBD7}"/>
          </ac:picMkLst>
        </pc:pic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2" creationId="{54093C6A-C6FF-48EF-9885-4C590747C739}"/>
          </ac:cxnSpMkLst>
        </pc:cxnChg>
        <pc:cxnChg chg="add del mod">
          <ac:chgData name="Kulinich Bohdan" userId="48e65c9f34e137d0" providerId="LiveId" clId="{BEC1E40A-4B1E-44B7-8B22-66403ABF66B5}" dt="2020-07-24T16:18:07.897" v="726" actId="478"/>
          <ac:cxnSpMkLst>
            <pc:docMk/>
            <pc:sldMk cId="895604242" sldId="424"/>
            <ac:cxnSpMk id="14" creationId="{8B397940-B05E-40B1-8C62-0604BC3E1EE2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7" creationId="{4CC629CE-26FB-45AD-8F92-A74CC0C07997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19" creationId="{254EEB92-FFC5-4B98-B5CA-3A0598A71709}"/>
          </ac:cxnSpMkLst>
        </pc:cxnChg>
        <pc:cxnChg chg="add mod">
          <ac:chgData name="Kulinich Bohdan" userId="48e65c9f34e137d0" providerId="LiveId" clId="{BEC1E40A-4B1E-44B7-8B22-66403ABF66B5}" dt="2020-07-24T16:32:40.708" v="991" actId="164"/>
          <ac:cxnSpMkLst>
            <pc:docMk/>
            <pc:sldMk cId="895604242" sldId="424"/>
            <ac:cxnSpMk id="22" creationId="{D9F452BC-3700-43E6-B801-7AE7B6583B0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5" creationId="{FD008E24-1733-4D1F-BEB1-70F1FBFBCA62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28" creationId="{B15A2834-038A-4D7C-8E28-7D663E03BFA3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0" creationId="{8340EE83-6F57-4D8F-B632-102385367840}"/>
          </ac:cxnSpMkLst>
        </pc:cxnChg>
        <pc:cxnChg chg="add mod">
          <ac:chgData name="Kulinich Bohdan" userId="48e65c9f34e137d0" providerId="LiveId" clId="{BEC1E40A-4B1E-44B7-8B22-66403ABF66B5}" dt="2020-07-24T16:32:46.589" v="992" actId="164"/>
          <ac:cxnSpMkLst>
            <pc:docMk/>
            <pc:sldMk cId="895604242" sldId="424"/>
            <ac:cxnSpMk id="32" creationId="{6F10B651-34F6-4C2B-B239-6C3BF567144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36" creationId="{34B2A765-68D5-4DF4-BB6C-F2BE768B2E33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1" creationId="{42F43581-6176-4E5B-BC95-0E0791087AD1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3" creationId="{A87434C5-3C97-4CD5-9AD3-F123D05092BA}"/>
          </ac:cxnSpMkLst>
        </pc:cxnChg>
        <pc:cxnChg chg="add mod">
          <ac:chgData name="Kulinich Bohdan" userId="48e65c9f34e137d0" providerId="LiveId" clId="{BEC1E40A-4B1E-44B7-8B22-66403ABF66B5}" dt="2020-07-24T16:32:50.867" v="993" actId="164"/>
          <ac:cxnSpMkLst>
            <pc:docMk/>
            <pc:sldMk cId="895604242" sldId="424"/>
            <ac:cxnSpMk id="45" creationId="{9A3ABEE4-194F-4C0F-9E04-5BC37BB8FB11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49" creationId="{4ADB6721-D32A-4B9D-A309-E92620306CCA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3" creationId="{943D3416-80F3-4DFD-92D9-1A36A32D7AB0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6" creationId="{69A20713-CACA-4342-9333-AA464633EBC3}"/>
          </ac:cxnSpMkLst>
        </pc:cxnChg>
        <pc:cxnChg chg="add mod">
          <ac:chgData name="Kulinich Bohdan" userId="48e65c9f34e137d0" providerId="LiveId" clId="{BEC1E40A-4B1E-44B7-8B22-66403ABF66B5}" dt="2020-07-24T16:32:55.277" v="994" actId="164"/>
          <ac:cxnSpMkLst>
            <pc:docMk/>
            <pc:sldMk cId="895604242" sldId="424"/>
            <ac:cxnSpMk id="58" creationId="{9589C759-0C87-486B-8644-312A72636304}"/>
          </ac:cxnSpMkLst>
        </pc:cxnChg>
      </pc:sldChg>
      <pc:sldChg chg="del">
        <pc:chgData name="Kulinich Bohdan" userId="48e65c9f34e137d0" providerId="LiveId" clId="{BEC1E40A-4B1E-44B7-8B22-66403ABF66B5}" dt="2020-07-24T13:31:07.811" v="5" actId="47"/>
        <pc:sldMkLst>
          <pc:docMk/>
          <pc:sldMk cId="3467199460" sldId="428"/>
        </pc:sldMkLst>
      </pc:sldChg>
      <pc:sldChg chg="del">
        <pc:chgData name="Kulinich Bohdan" userId="48e65c9f34e137d0" providerId="LiveId" clId="{BEC1E40A-4B1E-44B7-8B22-66403ABF66B5}" dt="2020-07-24T12:29:38.182" v="3" actId="47"/>
        <pc:sldMkLst>
          <pc:docMk/>
          <pc:sldMk cId="752518231" sldId="430"/>
        </pc:sldMkLst>
      </pc:sldChg>
      <pc:sldChg chg="del">
        <pc:chgData name="Kulinich Bohdan" userId="48e65c9f34e137d0" providerId="LiveId" clId="{BEC1E40A-4B1E-44B7-8B22-66403ABF66B5}" dt="2020-07-25T09:24:13.679" v="1356" actId="47"/>
        <pc:sldMkLst>
          <pc:docMk/>
          <pc:sldMk cId="3676001664" sldId="441"/>
        </pc:sldMkLst>
      </pc:sldChg>
      <pc:sldChg chg="delSp modSp mod delAnim modAnim">
        <pc:chgData name="Kulinich Bohdan" userId="48e65c9f34e137d0" providerId="LiveId" clId="{BEC1E40A-4B1E-44B7-8B22-66403ABF66B5}" dt="2020-07-25T11:18:35.112" v="1473"/>
        <pc:sldMkLst>
          <pc:docMk/>
          <pc:sldMk cId="241768542" sldId="442"/>
        </pc:sldMkLst>
        <pc:spChg chg="mod">
          <ac:chgData name="Kulinich Bohdan" userId="48e65c9f34e137d0" providerId="LiveId" clId="{BEC1E40A-4B1E-44B7-8B22-66403ABF66B5}" dt="2020-07-25T09:25:19.779" v="1451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9:24:22.329" v="1359" actId="478"/>
          <ac:spMkLst>
            <pc:docMk/>
            <pc:sldMk cId="241768542" sldId="44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9:24:21.209" v="1358" actId="478"/>
          <ac:spMkLst>
            <pc:docMk/>
            <pc:sldMk cId="241768542" sldId="44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8.060" v="1471" actId="20577"/>
          <ac:spMkLst>
            <pc:docMk/>
            <pc:sldMk cId="241768542" sldId="44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9:24:21.209" v="1358" actId="478"/>
          <ac:grpSpMkLst>
            <pc:docMk/>
            <pc:sldMk cId="241768542" sldId="44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9:24:23.529" v="1360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9:24:21.209" v="1358" actId="478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addSp delSp modSp mod ord delAnim modAnim">
        <pc:chgData name="Kulinich Bohdan" userId="48e65c9f34e137d0" providerId="LiveId" clId="{BEC1E40A-4B1E-44B7-8B22-66403ABF66B5}" dt="2020-07-26T07:57:53.455" v="1523" actId="20577"/>
        <pc:sldMkLst>
          <pc:docMk/>
          <pc:sldMk cId="2112393548" sldId="446"/>
        </pc:sldMkLst>
        <pc:spChg chg="mod">
          <ac:chgData name="Kulinich Bohdan" userId="48e65c9f34e137d0" providerId="LiveId" clId="{BEC1E40A-4B1E-44B7-8B22-66403ABF66B5}" dt="2020-07-26T07:57:53.455" v="1523" actId="20577"/>
          <ac:spMkLst>
            <pc:docMk/>
            <pc:sldMk cId="2112393548" sldId="446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8" creationId="{7AEFC912-D97C-4004-B38A-1296441D65C0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19" creationId="{F2EBB390-E920-40A0-A049-E3A9D4D4CC3B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0" creationId="{7C8B9A64-6F02-487F-BCA8-D325D295CA03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3" creationId="{88BAC4D4-F2F6-43B4-9C47-8CBBBD9A9C4C}"/>
          </ac:spMkLst>
        </pc:spChg>
        <pc:spChg chg="add mod">
          <ac:chgData name="Kulinich Bohdan" userId="48e65c9f34e137d0" providerId="LiveId" clId="{BEC1E40A-4B1E-44B7-8B22-66403ABF66B5}" dt="2020-07-25T09:51:41.943" v="1461" actId="1076"/>
          <ac:spMkLst>
            <pc:docMk/>
            <pc:sldMk cId="2112393548" sldId="446"/>
            <ac:spMk id="24" creationId="{EA9DA2DB-CFBD-44D0-9569-7B5CA26AE535}"/>
          </ac:spMkLst>
        </pc:spChg>
        <pc:spChg chg="add mod">
          <ac:chgData name="Kulinich Bohdan" userId="48e65c9f34e137d0" providerId="LiveId" clId="{BEC1E40A-4B1E-44B7-8B22-66403ABF66B5}" dt="2020-07-25T09:51:51.009" v="1463" actId="14100"/>
          <ac:spMkLst>
            <pc:docMk/>
            <pc:sldMk cId="2112393548" sldId="446"/>
            <ac:spMk id="26" creationId="{905CCD68-00A1-422E-97F0-2F9ED040A945}"/>
          </ac:spMkLst>
        </pc:spChg>
        <pc:spChg chg="mod">
          <ac:chgData name="Kulinich Bohdan" userId="48e65c9f34e137d0" providerId="LiveId" clId="{BEC1E40A-4B1E-44B7-8B22-66403ABF66B5}" dt="2020-07-25T09:51:55.809" v="1465" actId="14100"/>
          <ac:spMkLst>
            <pc:docMk/>
            <pc:sldMk cId="2112393548" sldId="446"/>
            <ac:spMk id="28" creationId="{C9A1DDBC-12EE-47B6-865A-77E78BFBAC4E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29" creationId="{73A627AF-71E2-46A1-B0F7-C67B8E13ADCF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0" creationId="{43FEC8A3-D4C9-4406-BB15-51C148138B87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1" creationId="{50D30533-5B16-46D3-A550-FAC6826915ED}"/>
          </ac:spMkLst>
        </pc:spChg>
        <pc:spChg chg="del">
          <ac:chgData name="Kulinich Bohdan" userId="48e65c9f34e137d0" providerId="LiveId" clId="{BEC1E40A-4B1E-44B7-8B22-66403ABF66B5}" dt="2020-07-25T09:48:35.238" v="1453" actId="478"/>
          <ac:spMkLst>
            <pc:docMk/>
            <pc:sldMk cId="2112393548" sldId="446"/>
            <ac:spMk id="32" creationId="{8BBED56E-984C-4A5D-BE6C-736239B46E99}"/>
          </ac:spMkLst>
        </pc:spChg>
        <pc:spChg chg="mod">
          <ac:chgData name="Kulinich Bohdan" userId="48e65c9f34e137d0" providerId="LiveId" clId="{BEC1E40A-4B1E-44B7-8B22-66403ABF66B5}" dt="2020-07-25T09:51:53.929" v="1464" actId="14100"/>
          <ac:spMkLst>
            <pc:docMk/>
            <pc:sldMk cId="2112393548" sldId="446"/>
            <ac:spMk id="33" creationId="{D6B78141-1AA0-4189-A032-7C86FCB719C0}"/>
          </ac:spMkLst>
        </pc:spChg>
        <pc:spChg chg="mod">
          <ac:chgData name="Kulinich Bohdan" userId="48e65c9f34e137d0" providerId="LiveId" clId="{BEC1E40A-4B1E-44B7-8B22-66403ABF66B5}" dt="2020-07-25T10:50:51.187" v="1469" actId="20577"/>
          <ac:spMkLst>
            <pc:docMk/>
            <pc:sldMk cId="2112393548" sldId="446"/>
            <ac:spMk id="51" creationId="{86BC9140-E395-435D-A852-213A1317C46C}"/>
          </ac:spMkLst>
        </pc:spChg>
        <pc:grpChg chg="add mod">
          <ac:chgData name="Kulinich Bohdan" userId="48e65c9f34e137d0" providerId="LiveId" clId="{BEC1E40A-4B1E-44B7-8B22-66403ABF66B5}" dt="2020-07-25T09:51:41.943" v="1461" actId="1076"/>
          <ac:grpSpMkLst>
            <pc:docMk/>
            <pc:sldMk cId="2112393548" sldId="446"/>
            <ac:grpSpMk id="27" creationId="{8679A3CA-1DB9-46C3-9095-9429B91E8A89}"/>
          </ac:grpSpMkLst>
        </pc:grpChg>
        <pc:picChg chg="mod modVis">
          <ac:chgData name="Kulinich Bohdan" userId="48e65c9f34e137d0" providerId="LiveId" clId="{BEC1E40A-4B1E-44B7-8B22-66403ABF66B5}" dt="2020-07-25T09:52:05.788" v="1466" actId="14429"/>
          <ac:picMkLst>
            <pc:docMk/>
            <pc:sldMk cId="2112393548" sldId="446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9:51:41.943" v="1461" actId="1076"/>
          <ac:cxnSpMkLst>
            <pc:docMk/>
            <pc:sldMk cId="2112393548" sldId="446"/>
            <ac:cxnSpMk id="15" creationId="{2CA6E83C-5E8C-4AAB-8105-DF06367FAD48}"/>
          </ac:cxnSpMkLst>
        </pc:cxnChg>
        <pc:cxnChg chg="add mod">
          <ac:chgData name="Kulinich Bohdan" userId="48e65c9f34e137d0" providerId="LiveId" clId="{BEC1E40A-4B1E-44B7-8B22-66403ABF66B5}" dt="2020-07-25T09:51:46.604" v="1462" actId="14100"/>
          <ac:cxnSpMkLst>
            <pc:docMk/>
            <pc:sldMk cId="2112393548" sldId="446"/>
            <ac:cxnSpMk id="16" creationId="{174B8115-B493-40F8-A73F-E824341160CD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1" creationId="{163B21CE-75F5-4E44-95D6-46A8AD6C434C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2" creationId="{B9943893-CFE1-4D64-A936-6898821D2A5B}"/>
          </ac:cxnSpMkLst>
        </pc:cxnChg>
        <pc:cxnChg chg="del">
          <ac:chgData name="Kulinich Bohdan" userId="48e65c9f34e137d0" providerId="LiveId" clId="{BEC1E40A-4B1E-44B7-8B22-66403ABF66B5}" dt="2020-07-25T09:48:35.238" v="1453" actId="478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mod delAnim modAnim">
        <pc:chgData name="Kulinich Bohdan" userId="48e65c9f34e137d0" providerId="LiveId" clId="{BEC1E40A-4B1E-44B7-8B22-66403ABF66B5}" dt="2020-07-25T08:42:58.162" v="1277" actId="14429"/>
        <pc:sldMkLst>
          <pc:docMk/>
          <pc:sldMk cId="4177422951" sldId="448"/>
        </pc:sldMkLst>
        <pc:spChg chg="mod">
          <ac:chgData name="Kulinich Bohdan" userId="48e65c9f34e137d0" providerId="LiveId" clId="{BEC1E40A-4B1E-44B7-8B22-66403ABF66B5}" dt="2020-07-25T08:33:23.818" v="1124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5T08:36:34.638" v="1143" actId="14100"/>
          <ac:spMkLst>
            <pc:docMk/>
            <pc:sldMk cId="4177422951" sldId="448"/>
            <ac:spMk id="22" creationId="{1231BF00-305F-432F-8F4E-EEE7A44B3A7E}"/>
          </ac:spMkLst>
        </pc:spChg>
        <pc:spChg chg="mod">
          <ac:chgData name="Kulinich Bohdan" userId="48e65c9f34e137d0" providerId="LiveId" clId="{BEC1E40A-4B1E-44B7-8B22-66403ABF66B5}" dt="2020-07-25T08:36:53.230" v="1151" actId="14100"/>
          <ac:spMkLst>
            <pc:docMk/>
            <pc:sldMk cId="4177422951" sldId="448"/>
            <ac:spMk id="24" creationId="{C46703B3-3FCB-4B11-AF5D-FC64A8FD1D03}"/>
          </ac:spMkLst>
        </pc:spChg>
        <pc:spChg chg="mod">
          <ac:chgData name="Kulinich Bohdan" userId="48e65c9f34e137d0" providerId="LiveId" clId="{BEC1E40A-4B1E-44B7-8B22-66403ABF66B5}" dt="2020-07-25T08:36:48.393" v="1148" actId="14100"/>
          <ac:spMkLst>
            <pc:docMk/>
            <pc:sldMk cId="4177422951" sldId="448"/>
            <ac:spMk id="25" creationId="{8B70B8E9-C7B5-4EB1-94EA-3014396FAA89}"/>
          </ac:spMkLst>
        </pc:spChg>
        <pc:spChg chg="add mod">
          <ac:chgData name="Kulinich Bohdan" userId="48e65c9f34e137d0" providerId="LiveId" clId="{BEC1E40A-4B1E-44B7-8B22-66403ABF66B5}" dt="2020-07-25T08:38:27.815" v="1193" actId="14100"/>
          <ac:spMkLst>
            <pc:docMk/>
            <pc:sldMk cId="4177422951" sldId="448"/>
            <ac:spMk id="26" creationId="{153E7AF0-9995-4614-A0DE-93A10C8C59F6}"/>
          </ac:spMkLst>
        </pc:spChg>
        <pc:spChg chg="add mod">
          <ac:chgData name="Kulinich Bohdan" userId="48e65c9f34e137d0" providerId="LiveId" clId="{BEC1E40A-4B1E-44B7-8B22-66403ABF66B5}" dt="2020-07-25T08:39:47.517" v="1234" actId="1076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BEC1E40A-4B1E-44B7-8B22-66403ABF66B5}" dt="2020-07-25T08:32:26.108" v="1004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3" creationId="{546F10B9-7C7D-4C15-84F7-248213F2FAE3}"/>
          </ac:spMkLst>
        </pc:spChg>
        <pc:spChg chg="add mod">
          <ac:chgData name="Kulinich Bohdan" userId="48e65c9f34e137d0" providerId="LiveId" clId="{BEC1E40A-4B1E-44B7-8B22-66403ABF66B5}" dt="2020-07-25T08:41:14.876" v="1247" actId="1076"/>
          <ac:spMkLst>
            <pc:docMk/>
            <pc:sldMk cId="4177422951" sldId="448"/>
            <ac:spMk id="45" creationId="{6653F56D-26A5-4296-B150-19C337139016}"/>
          </ac:spMkLst>
        </pc:spChg>
        <pc:spChg chg="add mod">
          <ac:chgData name="Kulinich Bohdan" userId="48e65c9f34e137d0" providerId="LiveId" clId="{BEC1E40A-4B1E-44B7-8B22-66403ABF66B5}" dt="2020-07-25T08:41:46.566" v="1257" actId="20577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BEC1E40A-4B1E-44B7-8B22-66403ABF66B5}" dt="2020-07-25T08:32:24.929" v="1003" actId="478"/>
          <ac:spMkLst>
            <pc:docMk/>
            <pc:sldMk cId="4177422951" sldId="448"/>
            <ac:spMk id="47" creationId="{0AD4983D-410B-4A8D-8F56-B7D958A67500}"/>
          </ac:spMkLst>
        </pc:spChg>
        <pc:spChg chg="add mod">
          <ac:chgData name="Kulinich Bohdan" userId="48e65c9f34e137d0" providerId="LiveId" clId="{BEC1E40A-4B1E-44B7-8B22-66403ABF66B5}" dt="2020-07-25T08:41:26.286" v="1253" actId="20577"/>
          <ac:spMkLst>
            <pc:docMk/>
            <pc:sldMk cId="4177422951" sldId="448"/>
            <ac:spMk id="48" creationId="{9E020A23-656B-4784-815E-D876AB450C16}"/>
          </ac:spMkLst>
        </pc:spChg>
        <pc:spChg chg="add mod">
          <ac:chgData name="Kulinich Bohdan" userId="48e65c9f34e137d0" providerId="LiveId" clId="{BEC1E40A-4B1E-44B7-8B22-66403ABF66B5}" dt="2020-07-25T08:41:32.460" v="1256" actId="20577"/>
          <ac:spMkLst>
            <pc:docMk/>
            <pc:sldMk cId="4177422951" sldId="448"/>
            <ac:spMk id="49" creationId="{CF3098EF-9047-4647-ADD5-66221C04F97D}"/>
          </ac:spMkLst>
        </pc:spChg>
        <pc:spChg chg="add mod">
          <ac:chgData name="Kulinich Bohdan" userId="48e65c9f34e137d0" providerId="LiveId" clId="{BEC1E40A-4B1E-44B7-8B22-66403ABF66B5}" dt="2020-07-25T08:42:09.563" v="1260" actId="1076"/>
          <ac:spMkLst>
            <pc:docMk/>
            <pc:sldMk cId="4177422951" sldId="448"/>
            <ac:spMk id="50" creationId="{83BEE9D6-4734-473C-806F-7588BC3F2B19}"/>
          </ac:spMkLst>
        </pc:spChg>
        <pc:grpChg chg="add mod">
          <ac:chgData name="Kulinich Bohdan" userId="48e65c9f34e137d0" providerId="LiveId" clId="{BEC1E40A-4B1E-44B7-8B22-66403ABF66B5}" dt="2020-07-25T08:36:44.607" v="1146" actId="1076"/>
          <ac:grpSpMkLst>
            <pc:docMk/>
            <pc:sldMk cId="4177422951" sldId="448"/>
            <ac:grpSpMk id="23" creationId="{E907829E-759E-483C-9605-F538EEB2EC33}"/>
          </ac:grpSpMkLst>
        </pc:grpChg>
        <pc:picChg chg="mod modVis">
          <ac:chgData name="Kulinich Bohdan" userId="48e65c9f34e137d0" providerId="LiveId" clId="{BEC1E40A-4B1E-44B7-8B22-66403ABF66B5}" dt="2020-07-25T08:42:58.162" v="1277" actId="14429"/>
          <ac:picMkLst>
            <pc:docMk/>
            <pc:sldMk cId="4177422951" sldId="448"/>
            <ac:picMk id="17" creationId="{BD7AEADA-D379-4498-A792-48D005AFF9EB}"/>
          </ac:picMkLst>
        </pc:pic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8" creationId="{BAA45514-38AB-4FFD-9C0E-5AC749A16457}"/>
          </ac:cxnSpMkLst>
        </pc:cxnChg>
        <pc:cxnChg chg="add mod">
          <ac:chgData name="Kulinich Bohdan" userId="48e65c9f34e137d0" providerId="LiveId" clId="{BEC1E40A-4B1E-44B7-8B22-66403ABF66B5}" dt="2020-07-25T08:36:14.964" v="1137" actId="1076"/>
          <ac:cxnSpMkLst>
            <pc:docMk/>
            <pc:sldMk cId="4177422951" sldId="448"/>
            <ac:cxnSpMk id="19" creationId="{A90646C5-5753-4A43-8F22-8579FA7EBB6F}"/>
          </ac:cxnSpMkLst>
        </pc:cxnChg>
        <pc:cxnChg chg="add mod">
          <ac:chgData name="Kulinich Bohdan" userId="48e65c9f34e137d0" providerId="LiveId" clId="{BEC1E40A-4B1E-44B7-8B22-66403ABF66B5}" dt="2020-07-25T08:38:45.625" v="1200" actId="14100"/>
          <ac:cxnSpMkLst>
            <pc:docMk/>
            <pc:sldMk cId="4177422951" sldId="448"/>
            <ac:cxnSpMk id="27" creationId="{555B0877-5889-4F7A-97B9-DC5E106DA186}"/>
          </ac:cxnSpMkLst>
        </pc:cxnChg>
        <pc:cxnChg chg="add mod">
          <ac:chgData name="Kulinich Bohdan" userId="48e65c9f34e137d0" providerId="LiveId" clId="{BEC1E40A-4B1E-44B7-8B22-66403ABF66B5}" dt="2020-07-25T08:39:51.425" v="1235" actId="14100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35" creationId="{B83F3D40-B21E-4CFD-BBBF-D33CD813DB33}"/>
          </ac:cxnSpMkLst>
        </pc:cxnChg>
        <pc:cxnChg chg="add mod">
          <ac:chgData name="Kulinich Bohdan" userId="48e65c9f34e137d0" providerId="LiveId" clId="{BEC1E40A-4B1E-44B7-8B22-66403ABF66B5}" dt="2020-07-25T08:39:54.191" v="1236" actId="14100"/>
          <ac:cxnSpMkLst>
            <pc:docMk/>
            <pc:sldMk cId="4177422951" sldId="448"/>
            <ac:cxnSpMk id="39" creationId="{C6141337-FB96-41A3-B41C-0E1CA22EBB83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BEC1E40A-4B1E-44B7-8B22-66403ABF66B5}" dt="2020-07-25T08:32:24.929" v="1003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modSp del">
        <pc:chgData name="Kulinich Bohdan" userId="48e65c9f34e137d0" providerId="LiveId" clId="{BEC1E40A-4B1E-44B7-8B22-66403ABF66B5}" dt="2020-07-25T11:18:39.377" v="1474" actId="47"/>
        <pc:sldMkLst>
          <pc:docMk/>
          <pc:sldMk cId="3212449614" sldId="449"/>
        </pc:sldMkLst>
        <pc:spChg chg="mod">
          <ac:chgData name="Kulinich Bohdan" userId="48e65c9f34e137d0" providerId="LiveId" clId="{BEC1E40A-4B1E-44B7-8B22-66403ABF66B5}" dt="2020-07-25T10:51:04.353" v="1472" actId="20577"/>
          <ac:spMkLst>
            <pc:docMk/>
            <pc:sldMk cId="3212449614" sldId="449"/>
            <ac:spMk id="6" creationId="{4CD1B612-D16C-4F70-8335-78480BFE8EC8}"/>
          </ac:spMkLst>
        </pc:spChg>
      </pc:sldChg>
      <pc:sldChg chg="del">
        <pc:chgData name="Kulinich Bohdan" userId="48e65c9f34e137d0" providerId="LiveId" clId="{BEC1E40A-4B1E-44B7-8B22-66403ABF66B5}" dt="2020-07-24T12:29:39.048" v="4" actId="47"/>
        <pc:sldMkLst>
          <pc:docMk/>
          <pc:sldMk cId="1108550450" sldId="459"/>
        </pc:sldMkLst>
      </pc:sldChg>
      <pc:sldChg chg="add">
        <pc:chgData name="Kulinich Bohdan" userId="48e65c9f34e137d0" providerId="LiveId" clId="{BEC1E40A-4B1E-44B7-8B22-66403ABF66B5}" dt="2020-07-24T12:29:36.457" v="2" actId="22"/>
        <pc:sldMkLst>
          <pc:docMk/>
          <pc:sldMk cId="352338771" sldId="460"/>
        </pc:sldMkLst>
      </pc:sldChg>
      <pc:sldChg chg="addSp modSp add mod modAnim">
        <pc:chgData name="Kulinich Bohdan" userId="48e65c9f34e137d0" providerId="LiveId" clId="{BEC1E40A-4B1E-44B7-8B22-66403ABF66B5}" dt="2020-07-24T13:37:03.806" v="119" actId="20577"/>
        <pc:sldMkLst>
          <pc:docMk/>
          <pc:sldMk cId="301277507" sldId="461"/>
        </pc:sldMkLst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10" creationId="{2C2D1557-2605-4F30-ABB8-48431AD507A2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2" creationId="{4CB2351D-0EF4-475F-BE4A-42F334E3F0AF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3" creationId="{CA5C7997-47F7-4F86-B7E0-3B487C42758D}"/>
          </ac:spMkLst>
        </pc:spChg>
        <pc:spChg chg="add mod">
          <ac:chgData name="Kulinich Bohdan" userId="48e65c9f34e137d0" providerId="LiveId" clId="{BEC1E40A-4B1E-44B7-8B22-66403ABF66B5}" dt="2020-07-24T13:34:00.027" v="87" actId="571"/>
          <ac:spMkLst>
            <pc:docMk/>
            <pc:sldMk cId="301277507" sldId="461"/>
            <ac:spMk id="14" creationId="{C9A8BB11-9029-4C17-A4C4-E13BEFD5BC28}"/>
          </ac:spMkLst>
        </pc:spChg>
        <pc:spChg chg="add mod">
          <ac:chgData name="Kulinich Bohdan" userId="48e65c9f34e137d0" providerId="LiveId" clId="{BEC1E40A-4B1E-44B7-8B22-66403ABF66B5}" dt="2020-07-24T13:34:29.647" v="112" actId="14100"/>
          <ac:spMkLst>
            <pc:docMk/>
            <pc:sldMk cId="301277507" sldId="461"/>
            <ac:spMk id="15" creationId="{C6954B7A-4A9E-446E-B576-C22C85824DA8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27" creationId="{1A51042D-56EB-402B-80F1-689E77F7E096}"/>
          </ac:spMkLst>
        </pc:spChg>
        <pc:spChg chg="mod">
          <ac:chgData name="Kulinich Bohdan" userId="48e65c9f34e137d0" providerId="LiveId" clId="{BEC1E40A-4B1E-44B7-8B22-66403ABF66B5}" dt="2020-07-24T13:37:03.806" v="119" actId="20577"/>
          <ac:spMkLst>
            <pc:docMk/>
            <pc:sldMk cId="301277507" sldId="461"/>
            <ac:spMk id="51" creationId="{86BC9140-E395-435D-A852-213A1317C46C}"/>
          </ac:spMkLst>
        </pc:spChg>
        <pc:spChg chg="mod">
          <ac:chgData name="Kulinich Bohdan" userId="48e65c9f34e137d0" providerId="LiveId" clId="{BEC1E40A-4B1E-44B7-8B22-66403ABF66B5}" dt="2020-07-24T13:34:03.422" v="88" actId="1076"/>
          <ac:spMkLst>
            <pc:docMk/>
            <pc:sldMk cId="301277507" sldId="461"/>
            <ac:spMk id="65" creationId="{ABA347A4-65AA-4258-8688-72D4305BC36D}"/>
          </ac:spMkLst>
        </pc:spChg>
      </pc:sldChg>
      <pc:sldChg chg="modSp add del">
        <pc:chgData name="Kulinich Bohdan" userId="48e65c9f34e137d0" providerId="LiveId" clId="{BEC1E40A-4B1E-44B7-8B22-66403ABF66B5}" dt="2020-07-24T13:32:16.525" v="16" actId="47"/>
        <pc:sldMkLst>
          <pc:docMk/>
          <pc:sldMk cId="3467199460" sldId="461"/>
        </pc:sldMkLst>
        <pc:spChg chg="mod">
          <ac:chgData name="Kulinich Bohdan" userId="48e65c9f34e137d0" providerId="LiveId" clId="{BEC1E40A-4B1E-44B7-8B22-66403ABF66B5}" dt="2020-07-24T13:32:06.940" v="15" actId="20577"/>
          <ac:spMkLst>
            <pc:docMk/>
            <pc:sldMk cId="3467199460" sldId="461"/>
            <ac:spMk id="27" creationId="{43D3C83E-F2BB-401C-AC97-DF8CAA24A15F}"/>
          </ac:spMkLst>
        </pc:spChg>
      </pc:sldChg>
      <pc:sldChg chg="delSp modSp add mod delAnim modAnim">
        <pc:chgData name="Kulinich Bohdan" userId="48e65c9f34e137d0" providerId="LiveId" clId="{BEC1E40A-4B1E-44B7-8B22-66403ABF66B5}" dt="2020-07-25T10:50:55.013" v="1470" actId="20577"/>
        <pc:sldMkLst>
          <pc:docMk/>
          <pc:sldMk cId="1503654187" sldId="462"/>
        </pc:sldMkLst>
        <pc:spChg chg="mod">
          <ac:chgData name="Kulinich Bohdan" userId="48e65c9f34e137d0" providerId="LiveId" clId="{BEC1E40A-4B1E-44B7-8B22-66403ABF66B5}" dt="2020-07-25T08:55:25.287" v="1355" actId="20577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BEC1E40A-4B1E-44B7-8B22-66403ABF66B5}" dt="2020-07-25T08:45:34.742" v="1283" actId="478"/>
          <ac:spMkLst>
            <pc:docMk/>
            <pc:sldMk cId="1503654187" sldId="462"/>
            <ac:spMk id="20" creationId="{5629DB07-9B3E-4DC6-A04D-2C9AD2842286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7" creationId="{21ED8C87-B35C-443D-9C1F-2FD9754B6E0B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8" creationId="{52BD653D-CA93-4A69-B1D5-DA9C5486AD0A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29" creationId="{30E9DF17-753E-448C-A66A-B1C27D503B03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0" creationId="{7C716E1C-D0EF-4330-9989-1D5D1776BE7F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1" creationId="{2B02E187-F7C1-4EAE-9A86-3F1E83771EF1}"/>
          </ac:spMkLst>
        </pc:spChg>
        <pc:spChg chg="del">
          <ac:chgData name="Kulinich Bohdan" userId="48e65c9f34e137d0" providerId="LiveId" clId="{BEC1E40A-4B1E-44B7-8B22-66403ABF66B5}" dt="2020-07-25T08:45:32.892" v="1282" actId="478"/>
          <ac:spMkLst>
            <pc:docMk/>
            <pc:sldMk cId="1503654187" sldId="462"/>
            <ac:spMk id="32" creationId="{846C1326-6539-40D7-BFA2-868B9E7EC06F}"/>
          </ac:spMkLst>
        </pc:spChg>
        <pc:spChg chg="mod">
          <ac:chgData name="Kulinich Bohdan" userId="48e65c9f34e137d0" providerId="LiveId" clId="{BEC1E40A-4B1E-44B7-8B22-66403ABF66B5}" dt="2020-07-25T10:50:55.013" v="1470" actId="20577"/>
          <ac:spMkLst>
            <pc:docMk/>
            <pc:sldMk cId="1503654187" sldId="462"/>
            <ac:spMk id="51" creationId="{86BC9140-E395-435D-A852-213A1317C46C}"/>
          </ac:spMkLst>
        </pc:s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19" creationId="{6DE87841-1B0A-4FAD-8C01-3F915A5E2BE4}"/>
          </ac:grpSpMkLst>
        </pc:grpChg>
        <pc:grpChg chg="del">
          <ac:chgData name="Kulinich Bohdan" userId="48e65c9f34e137d0" providerId="LiveId" clId="{BEC1E40A-4B1E-44B7-8B22-66403ABF66B5}" dt="2020-07-25T08:45:32.892" v="1282" actId="478"/>
          <ac:grpSpMkLst>
            <pc:docMk/>
            <pc:sldMk cId="1503654187" sldId="462"/>
            <ac:grpSpMk id="24" creationId="{6C74D168-D0E2-4B23-B98F-1D367820B08D}"/>
          </ac:grpSpMkLst>
        </pc:grpChg>
        <pc:picChg chg="mod modVis">
          <ac:chgData name="Kulinich Bohdan" userId="48e65c9f34e137d0" providerId="LiveId" clId="{BEC1E40A-4B1E-44B7-8B22-66403ABF66B5}" dt="2020-07-25T08:45:35.962" v="1284" actId="14429"/>
          <ac:picMkLst>
            <pc:docMk/>
            <pc:sldMk cId="1503654187" sldId="462"/>
            <ac:picMk id="17" creationId="{BD7AEADA-D379-4498-A792-48D005AFF9EB}"/>
          </ac:picMkLst>
        </pc:pic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8" creationId="{275AD64B-2D1A-408F-8E56-D12E8DFF2E15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2" creationId="{9D2C400F-D8CD-4092-8C33-94168515EBE4}"/>
          </ac:cxnSpMkLst>
        </pc:cxnChg>
        <pc:cxnChg chg="del">
          <ac:chgData name="Kulinich Bohdan" userId="48e65c9f34e137d0" providerId="LiveId" clId="{BEC1E40A-4B1E-44B7-8B22-66403ABF66B5}" dt="2020-07-25T08:45:32.892" v="1282" actId="478"/>
          <ac:cxnSpMkLst>
            <pc:docMk/>
            <pc:sldMk cId="1503654187" sldId="462"/>
            <ac:cxnSpMk id="16" creationId="{D9C43950-0F26-4B72-92FC-ABF4D6482BF4}"/>
          </ac:cxnSpMkLst>
        </pc:cxnChg>
      </pc:sldChg>
      <pc:sldChg chg="add del">
        <pc:chgData name="Kulinich Bohdan" userId="48e65c9f34e137d0" providerId="LiveId" clId="{BEC1E40A-4B1E-44B7-8B22-66403ABF66B5}" dt="2020-07-24T13:32:54.330" v="51" actId="22"/>
        <pc:sldMkLst>
          <pc:docMk/>
          <pc:sldMk cId="3507452983" sldId="462"/>
        </pc:sldMkLst>
      </pc:sldChg>
    </pc:docChg>
  </pc:docChgLst>
  <pc:docChgLst>
    <pc:chgData name="Kulinich Bohdan" userId="48e65c9f34e137d0" providerId="LiveId" clId="{5FDD00CF-1630-4E4A-B7E8-3547810B9A6B}"/>
    <pc:docChg chg="addSld delSld modSld">
      <pc:chgData name="Kulinich Bohdan" userId="48e65c9f34e137d0" providerId="LiveId" clId="{5FDD00CF-1630-4E4A-B7E8-3547810B9A6B}" dt="2024-06-16T08:24:32.427" v="39" actId="20577"/>
      <pc:docMkLst>
        <pc:docMk/>
      </pc:docMkLst>
      <pc:sldChg chg="modSp add setBg">
        <pc:chgData name="Kulinich Bohdan" userId="48e65c9f34e137d0" providerId="LiveId" clId="{5FDD00CF-1630-4E4A-B7E8-3547810B9A6B}" dt="2024-06-16T08:21:32.353" v="5" actId="20577"/>
        <pc:sldMkLst>
          <pc:docMk/>
          <pc:sldMk cId="1079275318" sldId="264"/>
        </pc:sldMkLst>
        <pc:spChg chg="mod">
          <ac:chgData name="Kulinich Bohdan" userId="48e65c9f34e137d0" providerId="LiveId" clId="{5FDD00CF-1630-4E4A-B7E8-3547810B9A6B}" dt="2024-06-16T08:21:28.812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5FDD00CF-1630-4E4A-B7E8-3547810B9A6B}" dt="2024-06-16T08:21:32.353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5FDD00CF-1630-4E4A-B7E8-3547810B9A6B}" dt="2024-06-16T08:24:32.427" v="39" actId="20577"/>
        <pc:sldMkLst>
          <pc:docMk/>
          <pc:sldMk cId="788512274" sldId="265"/>
        </pc:sldMkLst>
        <pc:spChg chg="mod">
          <ac:chgData name="Kulinich Bohdan" userId="48e65c9f34e137d0" providerId="LiveId" clId="{5FDD00CF-1630-4E4A-B7E8-3547810B9A6B}" dt="2024-06-16T08:24:32.427" v="3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5FDD00CF-1630-4E4A-B7E8-3547810B9A6B}" dt="2024-06-16T08:21:36.236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5FDD00CF-1630-4E4A-B7E8-3547810B9A6B}" dt="2024-06-16T08:22:50.324" v="16" actId="2696"/>
        <pc:sldMkLst>
          <pc:docMk/>
          <pc:sldMk cId="900640268" sldId="409"/>
        </pc:sldMkLst>
      </pc:sldChg>
      <pc:sldChg chg="modSp">
        <pc:chgData name="Kulinich Bohdan" userId="48e65c9f34e137d0" providerId="LiveId" clId="{5FDD00CF-1630-4E4A-B7E8-3547810B9A6B}" dt="2024-06-16T08:22:05.543" v="9" actId="2711"/>
        <pc:sldMkLst>
          <pc:docMk/>
          <pc:sldMk cId="3046331109" sldId="423"/>
        </pc:sldMkLst>
        <pc:spChg chg="mod">
          <ac:chgData name="Kulinich Bohdan" userId="48e65c9f34e137d0" providerId="LiveId" clId="{5FDD00CF-1630-4E4A-B7E8-3547810B9A6B}" dt="2024-06-16T08:22:05.543" v="9" actId="2711"/>
          <ac:spMkLst>
            <pc:docMk/>
            <pc:sldMk cId="3046331109" sldId="423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05.543" v="9" actId="2711"/>
          <ac:spMkLst>
            <pc:docMk/>
            <pc:sldMk cId="3046331109" sldId="423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05.543" v="9" actId="2711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2:05.543" v="9" actId="2711"/>
          <ac:spMkLst>
            <pc:docMk/>
            <pc:sldMk cId="3046331109" sldId="423"/>
            <ac:spMk id="51" creationId="{86BC9140-E395-435D-A852-213A1317C46C}"/>
          </ac:spMkLst>
        </pc:spChg>
        <pc:picChg chg="mod">
          <ac:chgData name="Kulinich Bohdan" userId="48e65c9f34e137d0" providerId="LiveId" clId="{5FDD00CF-1630-4E4A-B7E8-3547810B9A6B}" dt="2024-06-16T08:22:05.543" v="9" actId="2711"/>
          <ac:picMkLst>
            <pc:docMk/>
            <pc:sldMk cId="3046331109" sldId="423"/>
            <ac:picMk id="11" creationId="{E9F02244-0F28-48FC-BE09-347456BF9881}"/>
          </ac:picMkLst>
        </pc:picChg>
        <pc:picChg chg="mod">
          <ac:chgData name="Kulinich Bohdan" userId="48e65c9f34e137d0" providerId="LiveId" clId="{5FDD00CF-1630-4E4A-B7E8-3547810B9A6B}" dt="2024-06-16T08:22:05.543" v="9" actId="2711"/>
          <ac:picMkLst>
            <pc:docMk/>
            <pc:sldMk cId="3046331109" sldId="423"/>
            <ac:picMk id="15" creationId="{1E9ABA94-295C-4AAD-83A7-4A8986BDF1D7}"/>
          </ac:picMkLst>
        </pc:picChg>
      </pc:sldChg>
      <pc:sldChg chg="modSp">
        <pc:chgData name="Kulinich Bohdan" userId="48e65c9f34e137d0" providerId="LiveId" clId="{5FDD00CF-1630-4E4A-B7E8-3547810B9A6B}" dt="2024-06-16T08:22:25.657" v="12" actId="2711"/>
        <pc:sldMkLst>
          <pc:docMk/>
          <pc:sldMk cId="241768542" sldId="442"/>
        </pc:sldMkLst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10" creationId="{3838E0AD-3B6D-4B2B-B540-314C97843F7A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12" creationId="{8BF6B129-78D4-44F5-A94A-22990EFF57C3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13" creationId="{966D34D5-BF22-4090-B8C4-BAAA0D91292B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14" creationId="{54AC5A25-8957-4482-8E29-E0A7D6850170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15" creationId="{5B410A76-F80E-4410-A761-E71C87297485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24" creationId="{05AA2E55-7B82-4AEE-8056-86996CC92C25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25" creationId="{62F603AE-C298-4B73-B93D-2437C1D8556E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30" creationId="{B0F776E6-6861-4A3B-9B60-8FE7C6E4037C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31" creationId="{641D7C65-0EF7-4800-925B-C5A1E31F4AAF}"/>
          </ac:spMkLst>
        </pc:spChg>
        <pc:spChg chg="mod">
          <ac:chgData name="Kulinich Bohdan" userId="48e65c9f34e137d0" providerId="LiveId" clId="{5FDD00CF-1630-4E4A-B7E8-3547810B9A6B}" dt="2024-06-16T08:22:25.657" v="12" actId="2711"/>
          <ac:spMkLst>
            <pc:docMk/>
            <pc:sldMk cId="241768542" sldId="442"/>
            <ac:spMk id="51" creationId="{86BC9140-E395-435D-A852-213A1317C46C}"/>
          </ac:spMkLst>
        </pc:spChg>
        <pc:grpChg chg="mod">
          <ac:chgData name="Kulinich Bohdan" userId="48e65c9f34e137d0" providerId="LiveId" clId="{5FDD00CF-1630-4E4A-B7E8-3547810B9A6B}" dt="2024-06-16T08:22:25.657" v="12" actId="2711"/>
          <ac:grpSpMkLst>
            <pc:docMk/>
            <pc:sldMk cId="241768542" sldId="442"/>
            <ac:grpSpMk id="27" creationId="{B098D351-D7DA-4483-AD4E-D2210375AF6A}"/>
          </ac:grpSpMkLst>
        </pc:grpChg>
        <pc:picChg chg="mod">
          <ac:chgData name="Kulinich Bohdan" userId="48e65c9f34e137d0" providerId="LiveId" clId="{5FDD00CF-1630-4E4A-B7E8-3547810B9A6B}" dt="2024-06-16T08:22:25.657" v="12" actId="2711"/>
          <ac:picMkLst>
            <pc:docMk/>
            <pc:sldMk cId="241768542" sldId="442"/>
            <ac:picMk id="11" creationId="{E9F02244-0F28-48FC-BE09-347456BF9881}"/>
          </ac:picMkLst>
        </pc:picChg>
        <pc:picChg chg="mod">
          <ac:chgData name="Kulinich Bohdan" userId="48e65c9f34e137d0" providerId="LiveId" clId="{5FDD00CF-1630-4E4A-B7E8-3547810B9A6B}" dt="2024-06-16T08:22:25.657" v="12" actId="2711"/>
          <ac:picMkLst>
            <pc:docMk/>
            <pc:sldMk cId="241768542" sldId="442"/>
            <ac:picMk id="17" creationId="{BD7AEADA-D379-4498-A792-48D005AFF9EB}"/>
          </ac:picMkLst>
        </pc:picChg>
        <pc:cxnChg chg="mod">
          <ac:chgData name="Kulinich Bohdan" userId="48e65c9f34e137d0" providerId="LiveId" clId="{5FDD00CF-1630-4E4A-B7E8-3547810B9A6B}" dt="2024-06-16T08:22:25.657" v="12" actId="2711"/>
          <ac:cxnSpMkLst>
            <pc:docMk/>
            <pc:sldMk cId="241768542" sldId="442"/>
            <ac:cxnSpMk id="8" creationId="{705B8CBF-1C78-4165-AE47-2BBBFC416E53}"/>
          </ac:cxnSpMkLst>
        </pc:cxnChg>
        <pc:cxnChg chg="mod">
          <ac:chgData name="Kulinich Bohdan" userId="48e65c9f34e137d0" providerId="LiveId" clId="{5FDD00CF-1630-4E4A-B7E8-3547810B9A6B}" dt="2024-06-16T08:22:25.657" v="12" actId="2711"/>
          <ac:cxnSpMkLst>
            <pc:docMk/>
            <pc:sldMk cId="241768542" sldId="442"/>
            <ac:cxnSpMk id="9" creationId="{2DE17A0C-9289-444B-9F65-E11C1DD639C2}"/>
          </ac:cxnSpMkLst>
        </pc:cxnChg>
        <pc:cxnChg chg="mod">
          <ac:chgData name="Kulinich Bohdan" userId="48e65c9f34e137d0" providerId="LiveId" clId="{5FDD00CF-1630-4E4A-B7E8-3547810B9A6B}" dt="2024-06-16T08:22:25.657" v="12" actId="2711"/>
          <ac:cxnSpMkLst>
            <pc:docMk/>
            <pc:sldMk cId="241768542" sldId="442"/>
            <ac:cxnSpMk id="20" creationId="{27628C65-B4CA-4BA8-BDC5-A461F1FDC446}"/>
          </ac:cxnSpMkLst>
        </pc:cxnChg>
        <pc:cxnChg chg="mod">
          <ac:chgData name="Kulinich Bohdan" userId="48e65c9f34e137d0" providerId="LiveId" clId="{5FDD00CF-1630-4E4A-B7E8-3547810B9A6B}" dt="2024-06-16T08:22:25.657" v="12" actId="2711"/>
          <ac:cxnSpMkLst>
            <pc:docMk/>
            <pc:sldMk cId="241768542" sldId="442"/>
            <ac:cxnSpMk id="22" creationId="{3949DFFB-51AE-4ED7-A5DD-5AD73262209E}"/>
          </ac:cxnSpMkLst>
        </pc:cxnChg>
      </pc:sldChg>
      <pc:sldChg chg="modSp">
        <pc:chgData name="Kulinich Bohdan" userId="48e65c9f34e137d0" providerId="LiveId" clId="{5FDD00CF-1630-4E4A-B7E8-3547810B9A6B}" dt="2024-06-16T08:21:46.026" v="7" actId="2711"/>
        <pc:sldMkLst>
          <pc:docMk/>
          <pc:sldMk cId="1108550450" sldId="459"/>
        </pc:sldMkLst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46.026" v="7" actId="2711"/>
          <ac:spMkLst>
            <pc:docMk/>
            <pc:sldMk cId="1108550450" sldId="459"/>
            <ac:spMk id="57" creationId="{00000000-0000-0000-0000-000000000000}"/>
          </ac:spMkLst>
        </pc:spChg>
      </pc:sldChg>
      <pc:sldChg chg="modSp">
        <pc:chgData name="Kulinich Bohdan" userId="48e65c9f34e137d0" providerId="LiveId" clId="{5FDD00CF-1630-4E4A-B7E8-3547810B9A6B}" dt="2024-06-16T08:21:57.481" v="8" actId="2711"/>
        <pc:sldMkLst>
          <pc:docMk/>
          <pc:sldMk cId="301277507" sldId="461"/>
        </pc:sldMkLst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17" creationId="{F9BA6B73-DE55-4160-902C-99B0726A1091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18" creationId="{97D3E5C7-B521-43A6-8065-75568EB3F023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19" creationId="{8F559F53-8D5E-4947-8A27-FC5D922194EF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0" creationId="{CE6C1FE5-920D-442B-B0FC-1F0E626F0C90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1" creationId="{12869793-BFC5-4A17-938F-7B8552381C6B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2" creationId="{D254338D-5C30-4BAE-9820-B5BE8AED1BF9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3" creationId="{4ECB7167-F45B-4B63-A851-530D96120100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5" creationId="{125952DF-3E65-461C-B367-455C32DAB293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7" creationId="{0F67EC65-AF29-4F72-B6F6-32C388133FC6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8" creationId="{98D6C9AB-ACEB-4559-A3E8-FD42C2F3B3E6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29" creationId="{40F515A5-426D-4314-A8C6-C181C5B6D83A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0" creationId="{922FB6D1-189F-4755-AD6F-79B409687CD6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1" creationId="{03BED395-7B9E-40FF-AB48-8D6485C0AEE1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2" creationId="{7F3EB263-95AE-42D2-8974-CE40ECCD41C7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3" creationId="{784E5DF2-6C14-44A0-BB59-99C3324D60BE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4" creationId="{CB591DFF-852E-4B2A-9111-ADF05885199E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5" creationId="{546884FE-1128-4E7A-BDDB-32B33E401FB6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6" creationId="{85B0A7E4-6043-4E1C-9BCE-05D129521AF9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7" creationId="{5955DCF8-8FE2-46D2-8C95-A461DA092B0F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38" creationId="{7DB62FBF-3F34-4DD8-8C15-A779C9062958}"/>
          </ac:spMkLst>
        </pc:spChg>
        <pc:spChg chg="mod">
          <ac:chgData name="Kulinich Bohdan" userId="48e65c9f34e137d0" providerId="LiveId" clId="{5FDD00CF-1630-4E4A-B7E8-3547810B9A6B}" dt="2024-06-16T08:21:57.481" v="8" actId="2711"/>
          <ac:spMkLst>
            <pc:docMk/>
            <pc:sldMk cId="301277507" sldId="461"/>
            <ac:spMk id="51" creationId="{86BC9140-E395-435D-A852-213A1317C46C}"/>
          </ac:spMkLst>
        </pc:spChg>
        <pc:picChg chg="mod">
          <ac:chgData name="Kulinich Bohdan" userId="48e65c9f34e137d0" providerId="LiveId" clId="{5FDD00CF-1630-4E4A-B7E8-3547810B9A6B}" dt="2024-06-16T08:21:57.481" v="8" actId="2711"/>
          <ac:picMkLst>
            <pc:docMk/>
            <pc:sldMk cId="301277507" sldId="461"/>
            <ac:picMk id="11" creationId="{E9F02244-0F28-48FC-BE09-347456BF9881}"/>
          </ac:picMkLst>
        </pc:picChg>
        <pc:cxnChg chg="mod">
          <ac:chgData name="Kulinich Bohdan" userId="48e65c9f34e137d0" providerId="LiveId" clId="{5FDD00CF-1630-4E4A-B7E8-3547810B9A6B}" dt="2024-06-16T08:21:57.481" v="8" actId="2711"/>
          <ac:cxnSpMkLst>
            <pc:docMk/>
            <pc:sldMk cId="301277507" sldId="461"/>
            <ac:cxnSpMk id="15" creationId="{244C4224-5592-47DC-887B-F368099CD3AA}"/>
          </ac:cxnSpMkLst>
        </pc:cxnChg>
        <pc:cxnChg chg="mod">
          <ac:chgData name="Kulinich Bohdan" userId="48e65c9f34e137d0" providerId="LiveId" clId="{5FDD00CF-1630-4E4A-B7E8-3547810B9A6B}" dt="2024-06-16T08:21:57.481" v="8" actId="2711"/>
          <ac:cxnSpMkLst>
            <pc:docMk/>
            <pc:sldMk cId="301277507" sldId="461"/>
            <ac:cxnSpMk id="24" creationId="{DCF0177D-7D76-4523-8244-E7DFA07EC5FC}"/>
          </ac:cxnSpMkLst>
        </pc:cxnChg>
      </pc:sldChg>
      <pc:sldChg chg="modSp">
        <pc:chgData name="Kulinich Bohdan" userId="48e65c9f34e137d0" providerId="LiveId" clId="{5FDD00CF-1630-4E4A-B7E8-3547810B9A6B}" dt="2024-06-16T08:22:12.341" v="10" actId="2711"/>
        <pc:sldMkLst>
          <pc:docMk/>
          <pc:sldMk cId="1071148182" sldId="475"/>
        </pc:sldMkLst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1" creationId="{70469D0D-7615-4D3C-8EF6-3CFB4CD6A9A1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2" creationId="{B53CEFA3-2EA4-4971-8055-76954AC432B0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3" creationId="{855CD34E-F11E-4725-A445-D1A107EA4121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4" creationId="{7A0DC3CB-6D5A-486A-BEBE-8697FC63A631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6" creationId="{49F3FE19-27DF-42A3-A9AB-1D719536E873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7" creationId="{332A952C-37E4-41AB-8EB2-841D1D836B48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8" creationId="{D9A3A134-6DD0-4EF7-835D-860F94A7B0FF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29" creationId="{91D69557-02B1-40E6-9DA7-895007E38226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30" creationId="{49F78064-D85F-4975-9525-7783FB0CB949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34" creationId="{EC3083C1-8FD7-4F68-83FB-A37E3D2BB5BA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35" creationId="{29CE73DB-D2E8-41EA-9C05-BC6EA591F533}"/>
          </ac:spMkLst>
        </pc:spChg>
        <pc:spChg chg="mod">
          <ac:chgData name="Kulinich Bohdan" userId="48e65c9f34e137d0" providerId="LiveId" clId="{5FDD00CF-1630-4E4A-B7E8-3547810B9A6B}" dt="2024-06-16T08:22:12.341" v="10" actId="2711"/>
          <ac:spMkLst>
            <pc:docMk/>
            <pc:sldMk cId="1071148182" sldId="475"/>
            <ac:spMk id="51" creationId="{86BC9140-E395-435D-A852-213A1317C46C}"/>
          </ac:spMkLst>
        </pc:spChg>
        <pc:grpChg chg="mod">
          <ac:chgData name="Kulinich Bohdan" userId="48e65c9f34e137d0" providerId="LiveId" clId="{5FDD00CF-1630-4E4A-B7E8-3547810B9A6B}" dt="2024-06-16T08:22:12.341" v="10" actId="2711"/>
          <ac:grpSpMkLst>
            <pc:docMk/>
            <pc:sldMk cId="1071148182" sldId="475"/>
            <ac:grpSpMk id="31" creationId="{D1962682-D9E7-4E29-A93C-C928265EA762}"/>
          </ac:grpSpMkLst>
        </pc:grpChg>
        <pc:picChg chg="mod">
          <ac:chgData name="Kulinich Bohdan" userId="48e65c9f34e137d0" providerId="LiveId" clId="{5FDD00CF-1630-4E4A-B7E8-3547810B9A6B}" dt="2024-06-16T08:22:12.341" v="10" actId="2711"/>
          <ac:picMkLst>
            <pc:docMk/>
            <pc:sldMk cId="1071148182" sldId="475"/>
            <ac:picMk id="11" creationId="{E9F02244-0F28-48FC-BE09-347456BF9881}"/>
          </ac:picMkLst>
        </pc:picChg>
        <pc:cxnChg chg="mod">
          <ac:chgData name="Kulinich Bohdan" userId="48e65c9f34e137d0" providerId="LiveId" clId="{5FDD00CF-1630-4E4A-B7E8-3547810B9A6B}" dt="2024-06-16T08:22:12.341" v="10" actId="2711"/>
          <ac:cxnSpMkLst>
            <pc:docMk/>
            <pc:sldMk cId="1071148182" sldId="475"/>
            <ac:cxnSpMk id="12" creationId="{728B52AF-7A81-41B6-90BC-FC089DE0BC81}"/>
          </ac:cxnSpMkLst>
        </pc:cxnChg>
        <pc:cxnChg chg="mod">
          <ac:chgData name="Kulinich Bohdan" userId="48e65c9f34e137d0" providerId="LiveId" clId="{5FDD00CF-1630-4E4A-B7E8-3547810B9A6B}" dt="2024-06-16T08:22:12.341" v="10" actId="2711"/>
          <ac:cxnSpMkLst>
            <pc:docMk/>
            <pc:sldMk cId="1071148182" sldId="475"/>
            <ac:cxnSpMk id="13" creationId="{31978F08-880B-4C85-8E9D-32F3E9959150}"/>
          </ac:cxnSpMkLst>
        </pc:cxnChg>
        <pc:cxnChg chg="mod">
          <ac:chgData name="Kulinich Bohdan" userId="48e65c9f34e137d0" providerId="LiveId" clId="{5FDD00CF-1630-4E4A-B7E8-3547810B9A6B}" dt="2024-06-16T08:22:12.341" v="10" actId="2711"/>
          <ac:cxnSpMkLst>
            <pc:docMk/>
            <pc:sldMk cId="1071148182" sldId="475"/>
            <ac:cxnSpMk id="14" creationId="{7D3BCF42-7A6A-416B-9A50-2A16462645D9}"/>
          </ac:cxnSpMkLst>
        </pc:cxnChg>
      </pc:sldChg>
      <pc:sldChg chg="modSp">
        <pc:chgData name="Kulinich Bohdan" userId="48e65c9f34e137d0" providerId="LiveId" clId="{5FDD00CF-1630-4E4A-B7E8-3547810B9A6B}" dt="2024-06-16T08:22:19.014" v="11" actId="2711"/>
        <pc:sldMkLst>
          <pc:docMk/>
          <pc:sldMk cId="2993543623" sldId="476"/>
        </pc:sldMkLst>
        <pc:spChg chg="mod">
          <ac:chgData name="Kulinich Bohdan" userId="48e65c9f34e137d0" providerId="LiveId" clId="{5FDD00CF-1630-4E4A-B7E8-3547810B9A6B}" dt="2024-06-16T08:22:19.014" v="11" actId="2711"/>
          <ac:spMkLst>
            <pc:docMk/>
            <pc:sldMk cId="2993543623" sldId="476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19.014" v="11" actId="2711"/>
          <ac:spMkLst>
            <pc:docMk/>
            <pc:sldMk cId="2993543623" sldId="476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19.014" v="11" actId="2711"/>
          <ac:spMkLst>
            <pc:docMk/>
            <pc:sldMk cId="2993543623" sldId="476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2:19.014" v="11" actId="2711"/>
          <ac:spMkLst>
            <pc:docMk/>
            <pc:sldMk cId="2993543623" sldId="476"/>
            <ac:spMk id="51" creationId="{86BC9140-E395-435D-A852-213A1317C46C}"/>
          </ac:spMkLst>
        </pc:spChg>
        <pc:picChg chg="mod">
          <ac:chgData name="Kulinich Bohdan" userId="48e65c9f34e137d0" providerId="LiveId" clId="{5FDD00CF-1630-4E4A-B7E8-3547810B9A6B}" dt="2024-06-16T08:22:19.014" v="11" actId="2711"/>
          <ac:picMkLst>
            <pc:docMk/>
            <pc:sldMk cId="2993543623" sldId="476"/>
            <ac:picMk id="11" creationId="{E9F02244-0F28-48FC-BE09-347456BF9881}"/>
          </ac:picMkLst>
        </pc:picChg>
        <pc:picChg chg="mod">
          <ac:chgData name="Kulinich Bohdan" userId="48e65c9f34e137d0" providerId="LiveId" clId="{5FDD00CF-1630-4E4A-B7E8-3547810B9A6B}" dt="2024-06-16T08:22:19.014" v="11" actId="2711"/>
          <ac:picMkLst>
            <pc:docMk/>
            <pc:sldMk cId="2993543623" sldId="476"/>
            <ac:picMk id="15" creationId="{1E9ABA94-295C-4AAD-83A7-4A8986BDF1D7}"/>
          </ac:picMkLst>
        </pc:picChg>
      </pc:sldChg>
      <pc:sldChg chg="modSp">
        <pc:chgData name="Kulinich Bohdan" userId="48e65c9f34e137d0" providerId="LiveId" clId="{5FDD00CF-1630-4E4A-B7E8-3547810B9A6B}" dt="2024-06-16T08:22:31.890" v="13" actId="2711"/>
        <pc:sldMkLst>
          <pc:docMk/>
          <pc:sldMk cId="2325420514" sldId="477"/>
        </pc:sldMkLst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3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" creationId="{00000000-0000-0000-0000-000000000000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6" creationId="{4CD1B612-D16C-4F70-8335-78480BFE8EC8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38" creationId="{414AC39D-38AA-4CF8-BFC4-AF71F59CADC6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39" creationId="{4D3A412C-30E8-4494-BE20-7EF3D4789F23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0" creationId="{8C80C97A-DECC-405D-879E-01B7E4410A8A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1" creationId="{D3892BB7-6F5D-4A19-9E45-3826E20D538F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2" creationId="{CBED651A-BE4E-4515-A036-B649E0A2B72D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3" creationId="{D70019CA-9C4F-446C-85CC-E5B79371A80A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44" creationId="{ED0A484B-131B-4CD4-BF47-D5A6F6630A70}"/>
          </ac:spMkLst>
        </pc:spChg>
        <pc:spChg chg="mod">
          <ac:chgData name="Kulinich Bohdan" userId="48e65c9f34e137d0" providerId="LiveId" clId="{5FDD00CF-1630-4E4A-B7E8-3547810B9A6B}" dt="2024-06-16T08:22:31.890" v="13" actId="2711"/>
          <ac:spMkLst>
            <pc:docMk/>
            <pc:sldMk cId="2325420514" sldId="477"/>
            <ac:spMk id="51" creationId="{86BC9140-E395-435D-A852-213A1317C46C}"/>
          </ac:spMkLst>
        </pc:spChg>
        <pc:picChg chg="mod">
          <ac:chgData name="Kulinich Bohdan" userId="48e65c9f34e137d0" providerId="LiveId" clId="{5FDD00CF-1630-4E4A-B7E8-3547810B9A6B}" dt="2024-06-16T08:22:31.890" v="13" actId="2711"/>
          <ac:picMkLst>
            <pc:docMk/>
            <pc:sldMk cId="2325420514" sldId="477"/>
            <ac:picMk id="11" creationId="{E9F02244-0F28-48FC-BE09-347456BF9881}"/>
          </ac:picMkLst>
        </pc:picChg>
        <pc:cxnChg chg="mod">
          <ac:chgData name="Kulinich Bohdan" userId="48e65c9f34e137d0" providerId="LiveId" clId="{5FDD00CF-1630-4E4A-B7E8-3547810B9A6B}" dt="2024-06-16T08:22:31.890" v="13" actId="2711"/>
          <ac:cxnSpMkLst>
            <pc:docMk/>
            <pc:sldMk cId="2325420514" sldId="477"/>
            <ac:cxnSpMk id="29" creationId="{1725A117-D584-4EC6-B17E-86EA8139BD97}"/>
          </ac:cxnSpMkLst>
        </pc:cxnChg>
        <pc:cxnChg chg="mod">
          <ac:chgData name="Kulinich Bohdan" userId="48e65c9f34e137d0" providerId="LiveId" clId="{5FDD00CF-1630-4E4A-B7E8-3547810B9A6B}" dt="2024-06-16T08:22:31.890" v="13" actId="2711"/>
          <ac:cxnSpMkLst>
            <pc:docMk/>
            <pc:sldMk cId="2325420514" sldId="477"/>
            <ac:cxnSpMk id="32" creationId="{0718D81A-E09E-49E5-91A8-5B5AF817DB67}"/>
          </ac:cxnSpMkLst>
        </pc:cxnChg>
        <pc:cxnChg chg="mod">
          <ac:chgData name="Kulinich Bohdan" userId="48e65c9f34e137d0" providerId="LiveId" clId="{5FDD00CF-1630-4E4A-B7E8-3547810B9A6B}" dt="2024-06-16T08:22:31.890" v="13" actId="2711"/>
          <ac:cxnSpMkLst>
            <pc:docMk/>
            <pc:sldMk cId="2325420514" sldId="477"/>
            <ac:cxnSpMk id="33" creationId="{A111025E-0722-4E59-A0E0-5F7D1687A92F}"/>
          </ac:cxnSpMkLst>
        </pc:cxnChg>
        <pc:cxnChg chg="mod">
          <ac:chgData name="Kulinich Bohdan" userId="48e65c9f34e137d0" providerId="LiveId" clId="{5FDD00CF-1630-4E4A-B7E8-3547810B9A6B}" dt="2024-06-16T08:22:31.890" v="13" actId="2711"/>
          <ac:cxnSpMkLst>
            <pc:docMk/>
            <pc:sldMk cId="2325420514" sldId="477"/>
            <ac:cxnSpMk id="35" creationId="{12371132-188B-434E-B62E-A6619038D3B6}"/>
          </ac:cxnSpMkLst>
        </pc:cxn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613F696D-9EE4-7148-8050-0A615EDDAFF4}"/>
    <pc:docChg chg="modSld">
      <pc:chgData name="Kulinich Bohdan" userId="48e65c9f34e137d0" providerId="LiveId" clId="{613F696D-9EE4-7148-8050-0A615EDDAFF4}" dt="2022-10-21T07:33:33.512" v="10" actId="14100"/>
      <pc:docMkLst>
        <pc:docMk/>
      </pc:docMkLst>
      <pc:sldChg chg="modSp mod">
        <pc:chgData name="Kulinich Bohdan" userId="48e65c9f34e137d0" providerId="LiveId" clId="{613F696D-9EE4-7148-8050-0A615EDDAFF4}" dt="2022-10-21T07:33:33.512" v="10" actId="14100"/>
        <pc:sldMkLst>
          <pc:docMk/>
          <pc:sldMk cId="1071148182" sldId="475"/>
        </pc:sldMkLst>
        <pc:spChg chg="mod">
          <ac:chgData name="Kulinich Bohdan" userId="48e65c9f34e137d0" providerId="LiveId" clId="{613F696D-9EE4-7148-8050-0A615EDDAFF4}" dt="2022-10-21T07:33:33.512" v="10" actId="14100"/>
          <ac:spMkLst>
            <pc:docMk/>
            <pc:sldMk cId="1071148182" sldId="475"/>
            <ac:spMk id="35" creationId="{29CE73DB-D2E8-41EA-9C05-BC6EA591F533}"/>
          </ac:spMkLst>
        </pc:sp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1ABD8FE-61A1-425A-9E04-C1383D0BE6AC}"/>
    <pc:docChg chg="undo custSel addSld delSld modSld">
      <pc:chgData name="Kulinich Bohdan" userId="48e65c9f34e137d0" providerId="LiveId" clId="{61ABD8FE-61A1-425A-9E04-C1383D0BE6AC}" dt="2020-08-10T13:32:31.615" v="1258" actId="14429"/>
      <pc:docMkLst>
        <pc:docMk/>
      </pc:docMkLst>
      <pc:sldChg chg="modSp mod">
        <pc:chgData name="Kulinich Bohdan" userId="48e65c9f34e137d0" providerId="LiveId" clId="{61ABD8FE-61A1-425A-9E04-C1383D0BE6AC}" dt="2020-08-09T12:54:14.907" v="11" actId="313"/>
        <pc:sldMkLst>
          <pc:docMk/>
          <pc:sldMk cId="1986055327" sldId="408"/>
        </pc:sldMkLst>
        <pc:spChg chg="mod">
          <ac:chgData name="Kulinich Bohdan" userId="48e65c9f34e137d0" providerId="LiveId" clId="{61ABD8FE-61A1-425A-9E04-C1383D0BE6AC}" dt="2020-08-09T12:54:14.907" v="11" actId="313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1ABD8FE-61A1-425A-9E04-C1383D0BE6AC}" dt="2020-08-09T12:52:58.93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1ABD8FE-61A1-425A-9E04-C1383D0BE6AC}" dt="2020-08-10T13:31:16.845" v="1256" actId="1076"/>
        <pc:sldMkLst>
          <pc:docMk/>
          <pc:sldMk cId="900640268" sldId="409"/>
        </pc:sldMkLst>
        <pc:spChg chg="mod">
          <ac:chgData name="Kulinich Bohdan" userId="48e65c9f34e137d0" providerId="LiveId" clId="{61ABD8FE-61A1-425A-9E04-C1383D0BE6AC}" dt="2020-08-10T13:31:16.845" v="1256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7:50.391" v="540" actId="14100"/>
        <pc:sldMkLst>
          <pc:docMk/>
          <pc:sldMk cId="3046331109" sldId="423"/>
        </pc:sldMkLst>
        <pc:spChg chg="mod">
          <ac:chgData name="Kulinich Bohdan" userId="48e65c9f34e137d0" providerId="LiveId" clId="{61ABD8FE-61A1-425A-9E04-C1383D0BE6AC}" dt="2020-08-10T02:17:50.391" v="540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2" creationId="{39E8ACAD-9FC7-431E-A656-831A836E1257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3" creationId="{CE9C4FB7-57BF-4E85-819F-71DEDFF6F93C}"/>
          </ac:spMkLst>
        </pc:spChg>
        <pc:spChg chg="del">
          <ac:chgData name="Kulinich Bohdan" userId="48e65c9f34e137d0" providerId="LiveId" clId="{61ABD8FE-61A1-425A-9E04-C1383D0BE6AC}" dt="2020-08-10T02:16:47.991" v="438" actId="478"/>
          <ac:spMkLst>
            <pc:docMk/>
            <pc:sldMk cId="3046331109" sldId="423"/>
            <ac:spMk id="34" creationId="{89BAB51F-7B36-419B-B0BA-0EC41761ECC5}"/>
          </ac:spMkLst>
        </pc:spChg>
        <pc:picChg chg="add mod">
          <ac:chgData name="Kulinich Bohdan" userId="48e65c9f34e137d0" providerId="LiveId" clId="{61ABD8FE-61A1-425A-9E04-C1383D0BE6AC}" dt="2020-08-10T02:16:54.840" v="439"/>
          <ac:picMkLst>
            <pc:docMk/>
            <pc:sldMk cId="3046331109" sldId="423"/>
            <ac:picMk id="15" creationId="{1E9ABA94-295C-4AAD-83A7-4A8986BDF1D7}"/>
          </ac:picMkLst>
        </pc:pic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61ABD8FE-61A1-425A-9E04-C1383D0BE6AC}" dt="2020-08-10T02:16:47.991" v="438" actId="478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addSp delSp modSp mod delAnim modAnim">
        <pc:chgData name="Kulinich Bohdan" userId="48e65c9f34e137d0" providerId="LiveId" clId="{61ABD8FE-61A1-425A-9E04-C1383D0BE6AC}" dt="2020-08-10T13:32:31.615" v="1258" actId="14429"/>
        <pc:sldMkLst>
          <pc:docMk/>
          <pc:sldMk cId="241768542" sldId="442"/>
        </pc:sldMkLst>
        <pc:spChg chg="mod">
          <ac:chgData name="Kulinich Bohdan" userId="48e65c9f34e137d0" providerId="LiveId" clId="{61ABD8FE-61A1-425A-9E04-C1383D0BE6AC}" dt="2020-08-10T03:24:37.619" v="966" actId="14100"/>
          <ac:spMkLst>
            <pc:docMk/>
            <pc:sldMk cId="241768542" sldId="442"/>
            <ac:spMk id="6" creationId="{4CD1B612-D16C-4F70-8335-78480BFE8EC8}"/>
          </ac:spMkLst>
        </pc:spChg>
        <pc:spChg chg="add mod modVis">
          <ac:chgData name="Kulinich Bohdan" userId="48e65c9f34e137d0" providerId="LiveId" clId="{61ABD8FE-61A1-425A-9E04-C1383D0BE6AC}" dt="2020-08-10T11:09:41.871" v="999" actId="14429"/>
          <ac:spMkLst>
            <pc:docMk/>
            <pc:sldMk cId="241768542" sldId="442"/>
            <ac:spMk id="10" creationId="{3838E0AD-3B6D-4B2B-B540-314C97843F7A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2" creationId="{8BF6B129-78D4-44F5-A94A-22990EFF57C3}"/>
          </ac:spMkLst>
        </pc:spChg>
        <pc:spChg chg="add mod">
          <ac:chgData name="Kulinich Bohdan" userId="48e65c9f34e137d0" providerId="LiveId" clId="{61ABD8FE-61A1-425A-9E04-C1383D0BE6AC}" dt="2020-08-10T11:08:43.882" v="986" actId="1076"/>
          <ac:spMkLst>
            <pc:docMk/>
            <pc:sldMk cId="241768542" sldId="442"/>
            <ac:spMk id="13" creationId="{966D34D5-BF22-4090-B8C4-BAAA0D91292B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4" creationId="{54AC5A25-8957-4482-8E29-E0A7D6850170}"/>
          </ac:spMkLst>
        </pc:spChg>
        <pc:spChg chg="add mod">
          <ac:chgData name="Kulinich Bohdan" userId="48e65c9f34e137d0" providerId="LiveId" clId="{61ABD8FE-61A1-425A-9E04-C1383D0BE6AC}" dt="2020-08-10T11:07:36.718" v="975" actId="1076"/>
          <ac:spMkLst>
            <pc:docMk/>
            <pc:sldMk cId="241768542" sldId="442"/>
            <ac:spMk id="15" creationId="{5B410A76-F80E-4410-A761-E71C87297485}"/>
          </ac:spMkLst>
        </pc:spChg>
        <pc:spChg chg="add del mod">
          <ac:chgData name="Kulinich Bohdan" userId="48e65c9f34e137d0" providerId="LiveId" clId="{61ABD8FE-61A1-425A-9E04-C1383D0BE6AC}" dt="2020-08-10T11:07:17.072" v="970" actId="478"/>
          <ac:spMkLst>
            <pc:docMk/>
            <pc:sldMk cId="241768542" sldId="442"/>
            <ac:spMk id="16" creationId="{EB9CE7F3-6581-4CED-90D1-7A3BCB2E7750}"/>
          </ac:spMkLst>
        </pc:spChg>
        <pc:spChg chg="add mod">
          <ac:chgData name="Kulinich Bohdan" userId="48e65c9f34e137d0" providerId="LiveId" clId="{61ABD8FE-61A1-425A-9E04-C1383D0BE6AC}" dt="2020-08-10T11:14:47.191" v="1004" actId="20577"/>
          <ac:spMkLst>
            <pc:docMk/>
            <pc:sldMk cId="241768542" sldId="442"/>
            <ac:spMk id="24" creationId="{05AA2E55-7B82-4AEE-8056-86996CC92C25}"/>
          </ac:spMkLst>
        </pc:spChg>
        <pc:spChg chg="add mod">
          <ac:chgData name="Kulinich Bohdan" userId="48e65c9f34e137d0" providerId="LiveId" clId="{61ABD8FE-61A1-425A-9E04-C1383D0BE6AC}" dt="2020-08-10T11:14:52.253" v="1007" actId="20577"/>
          <ac:spMkLst>
            <pc:docMk/>
            <pc:sldMk cId="241768542" sldId="442"/>
            <ac:spMk id="25" creationId="{62F603AE-C298-4B73-B93D-2437C1D8556E}"/>
          </ac:spMkLst>
        </pc:spChg>
        <pc:spChg chg="add mod">
          <ac:chgData name="Kulinich Bohdan" userId="48e65c9f34e137d0" providerId="LiveId" clId="{61ABD8FE-61A1-425A-9E04-C1383D0BE6AC}" dt="2020-08-10T11:17:09.541" v="1031" actId="14100"/>
          <ac:spMkLst>
            <pc:docMk/>
            <pc:sldMk cId="241768542" sldId="442"/>
            <ac:spMk id="30" creationId="{B0F776E6-6861-4A3B-9B60-8FE7C6E4037C}"/>
          </ac:spMkLst>
        </pc:spChg>
        <pc:spChg chg="add mod">
          <ac:chgData name="Kulinich Bohdan" userId="48e65c9f34e137d0" providerId="LiveId" clId="{61ABD8FE-61A1-425A-9E04-C1383D0BE6AC}" dt="2020-08-10T11:17:18.952" v="1035" actId="14100"/>
          <ac:spMkLst>
            <pc:docMk/>
            <pc:sldMk cId="241768542" sldId="442"/>
            <ac:spMk id="31" creationId="{641D7C65-0EF7-4800-925B-C5A1E31F4AAF}"/>
          </ac:spMkLst>
        </pc:spChg>
        <pc:grpChg chg="add mod">
          <ac:chgData name="Kulinich Bohdan" userId="48e65c9f34e137d0" providerId="LiveId" clId="{61ABD8FE-61A1-425A-9E04-C1383D0BE6AC}" dt="2020-08-10T11:16:44.831" v="1021" actId="1076"/>
          <ac:grpSpMkLst>
            <pc:docMk/>
            <pc:sldMk cId="241768542" sldId="442"/>
            <ac:grpSpMk id="27" creationId="{B098D351-D7DA-4483-AD4E-D2210375AF6A}"/>
          </ac:grpSpMkLst>
        </pc:grpChg>
        <pc:picChg chg="mod modVis">
          <ac:chgData name="Kulinich Bohdan" userId="48e65c9f34e137d0" providerId="LiveId" clId="{61ABD8FE-61A1-425A-9E04-C1383D0BE6AC}" dt="2020-08-10T13:32:31.615" v="1258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1ABD8FE-61A1-425A-9E04-C1383D0BE6AC}" dt="2020-08-10T11:09:47.862" v="1000" actId="478"/>
          <ac:picMkLst>
            <pc:docMk/>
            <pc:sldMk cId="241768542" sldId="442"/>
            <ac:picMk id="19" creationId="{E72D4D3A-A224-4855-88E5-93280935FFFC}"/>
          </ac:picMkLst>
        </pc:pic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8" creationId="{705B8CBF-1C78-4165-AE47-2BBBFC416E53}"/>
          </ac:cxnSpMkLst>
        </pc:cxnChg>
        <pc:cxnChg chg="add mod">
          <ac:chgData name="Kulinich Bohdan" userId="48e65c9f34e137d0" providerId="LiveId" clId="{61ABD8FE-61A1-425A-9E04-C1383D0BE6AC}" dt="2020-08-10T11:07:36.718" v="975" actId="1076"/>
          <ac:cxnSpMkLst>
            <pc:docMk/>
            <pc:sldMk cId="241768542" sldId="442"/>
            <ac:cxnSpMk id="9" creationId="{2DE17A0C-9289-444B-9F65-E11C1DD639C2}"/>
          </ac:cxnSpMkLst>
        </pc:cxnChg>
        <pc:cxnChg chg="add del mod">
          <ac:chgData name="Kulinich Bohdan" userId="48e65c9f34e137d0" providerId="LiveId" clId="{61ABD8FE-61A1-425A-9E04-C1383D0BE6AC}" dt="2020-08-10T11:07:17.943" v="971" actId="478"/>
          <ac:cxnSpMkLst>
            <pc:docMk/>
            <pc:sldMk cId="241768542" sldId="442"/>
            <ac:cxnSpMk id="18" creationId="{FD579C7E-044C-4793-9060-84ABADF5A1C5}"/>
          </ac:cxnSpMkLst>
        </pc:cxnChg>
        <pc:cxnChg chg="add mod">
          <ac:chgData name="Kulinich Bohdan" userId="48e65c9f34e137d0" providerId="LiveId" clId="{61ABD8FE-61A1-425A-9E04-C1383D0BE6AC}" dt="2020-08-10T11:09:33.833" v="997" actId="1076"/>
          <ac:cxnSpMkLst>
            <pc:docMk/>
            <pc:sldMk cId="241768542" sldId="442"/>
            <ac:cxnSpMk id="20" creationId="{27628C65-B4CA-4BA8-BDC5-A461F1FDC446}"/>
          </ac:cxnSpMkLst>
        </pc:cxnChg>
        <pc:cxnChg chg="add mod">
          <ac:chgData name="Kulinich Bohdan" userId="48e65c9f34e137d0" providerId="LiveId" clId="{61ABD8FE-61A1-425A-9E04-C1383D0BE6AC}" dt="2020-08-10T11:14:34.422" v="1001" actId="14100"/>
          <ac:cxnSpMkLst>
            <pc:docMk/>
            <pc:sldMk cId="241768542" sldId="442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6" creationId="{FA86FECF-33F3-48C0-A1A4-560917535A9D}"/>
          </ac:cxnSpMkLst>
        </pc:cxnChg>
        <pc:cxnChg chg="add mod">
          <ac:chgData name="Kulinich Bohdan" userId="48e65c9f34e137d0" providerId="LiveId" clId="{61ABD8FE-61A1-425A-9E04-C1383D0BE6AC}" dt="2020-08-10T11:16:21.321" v="1017" actId="164"/>
          <ac:cxnSpMkLst>
            <pc:docMk/>
            <pc:sldMk cId="241768542" sldId="442"/>
            <ac:cxnSpMk id="28" creationId="{6784465B-ADC9-4A32-B90A-F8FE80A343B5}"/>
          </ac:cxnSpMkLst>
        </pc:cxnChg>
        <pc:cxnChg chg="add del mod">
          <ac:chgData name="Kulinich Bohdan" userId="48e65c9f34e137d0" providerId="LiveId" clId="{61ABD8FE-61A1-425A-9E04-C1383D0BE6AC}" dt="2020-08-10T13:32:22.916" v="1257" actId="478"/>
          <ac:cxnSpMkLst>
            <pc:docMk/>
            <pc:sldMk cId="241768542" sldId="442"/>
            <ac:cxnSpMk id="32" creationId="{67239152-111B-4F84-B3D2-D526276C3D84}"/>
          </ac:cxnSpMkLst>
        </pc:cxnChg>
      </pc:sldChg>
      <pc:sldChg chg="modSp add mod">
        <pc:chgData name="Kulinich Bohdan" userId="48e65c9f34e137d0" providerId="LiveId" clId="{61ABD8FE-61A1-425A-9E04-C1383D0BE6AC}" dt="2020-08-09T13:32:58.425" v="15" actId="1076"/>
        <pc:sldMkLst>
          <pc:docMk/>
          <pc:sldMk cId="1108550450" sldId="459"/>
        </pc:sldMkLst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1ABD8FE-61A1-425A-9E04-C1383D0BE6AC}" dt="2020-08-09T13:32:58.425" v="15" actId="1076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61ABD8FE-61A1-425A-9E04-C1383D0BE6AC}" dt="2020-08-10T02:15:26.820" v="437"/>
        <pc:sldMkLst>
          <pc:docMk/>
          <pc:sldMk cId="301277507" sldId="461"/>
        </pc:sldMkLst>
        <pc:spChg chg="mod">
          <ac:chgData name="Kulinich Bohdan" userId="48e65c9f34e137d0" providerId="LiveId" clId="{61ABD8FE-61A1-425A-9E04-C1383D0BE6AC}" dt="2020-08-09T14:21:22.821" v="188" actId="20577"/>
          <ac:spMkLst>
            <pc:docMk/>
            <pc:sldMk cId="301277507" sldId="461"/>
            <ac:spMk id="6" creationId="{4CD1B612-D16C-4F70-8335-78480BFE8EC8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7" creationId="{F9BA6B73-DE55-4160-902C-99B0726A1091}"/>
          </ac:spMkLst>
        </pc:spChg>
        <pc:spChg chg="add mod">
          <ac:chgData name="Kulinich Bohdan" userId="48e65c9f34e137d0" providerId="LiveId" clId="{61ABD8FE-61A1-425A-9E04-C1383D0BE6AC}" dt="2020-08-09T14:02:28.013" v="35" actId="1076"/>
          <ac:spMkLst>
            <pc:docMk/>
            <pc:sldMk cId="301277507" sldId="461"/>
            <ac:spMk id="18" creationId="{97D3E5C7-B521-43A6-8065-75568EB3F023}"/>
          </ac:spMkLst>
        </pc:spChg>
        <pc:spChg chg="add mod">
          <ac:chgData name="Kulinich Bohdan" userId="48e65c9f34e137d0" providerId="LiveId" clId="{61ABD8FE-61A1-425A-9E04-C1383D0BE6AC}" dt="2020-08-09T14:11:15.320" v="48" actId="1076"/>
          <ac:spMkLst>
            <pc:docMk/>
            <pc:sldMk cId="301277507" sldId="461"/>
            <ac:spMk id="19" creationId="{8F559F53-8D5E-4947-8A27-FC5D922194EF}"/>
          </ac:spMkLst>
        </pc:spChg>
        <pc:spChg chg="add mod">
          <ac:chgData name="Kulinich Bohdan" userId="48e65c9f34e137d0" providerId="LiveId" clId="{61ABD8FE-61A1-425A-9E04-C1383D0BE6AC}" dt="2020-08-09T14:11:28.045" v="50" actId="1076"/>
          <ac:spMkLst>
            <pc:docMk/>
            <pc:sldMk cId="301277507" sldId="461"/>
            <ac:spMk id="20" creationId="{CE6C1FE5-920D-442B-B0FC-1F0E626F0C90}"/>
          </ac:spMkLst>
        </pc:spChg>
        <pc:spChg chg="add mod">
          <ac:chgData name="Kulinich Bohdan" userId="48e65c9f34e137d0" providerId="LiveId" clId="{61ABD8FE-61A1-425A-9E04-C1383D0BE6AC}" dt="2020-08-09T14:11:05.447" v="45" actId="1076"/>
          <ac:spMkLst>
            <pc:docMk/>
            <pc:sldMk cId="301277507" sldId="461"/>
            <ac:spMk id="21" creationId="{12869793-BFC5-4A17-938F-7B8552381C6B}"/>
          </ac:spMkLst>
        </pc:spChg>
        <pc:spChg chg="add mod">
          <ac:chgData name="Kulinich Bohdan" userId="48e65c9f34e137d0" providerId="LiveId" clId="{61ABD8FE-61A1-425A-9E04-C1383D0BE6AC}" dt="2020-08-09T14:11:41.092" v="53" actId="1076"/>
          <ac:spMkLst>
            <pc:docMk/>
            <pc:sldMk cId="301277507" sldId="461"/>
            <ac:spMk id="22" creationId="{D254338D-5C30-4BAE-9820-B5BE8AED1BF9}"/>
          </ac:spMkLst>
        </pc:spChg>
        <pc:spChg chg="add mod">
          <ac:chgData name="Kulinich Bohdan" userId="48e65c9f34e137d0" providerId="LiveId" clId="{61ABD8FE-61A1-425A-9E04-C1383D0BE6AC}" dt="2020-08-09T14:12:06.852" v="59" actId="20577"/>
          <ac:spMkLst>
            <pc:docMk/>
            <pc:sldMk cId="301277507" sldId="461"/>
            <ac:spMk id="23" creationId="{4ECB7167-F45B-4B63-A851-530D96120100}"/>
          </ac:spMkLst>
        </pc:spChg>
        <pc:spChg chg="add mod">
          <ac:chgData name="Kulinich Bohdan" userId="48e65c9f34e137d0" providerId="LiveId" clId="{61ABD8FE-61A1-425A-9E04-C1383D0BE6AC}" dt="2020-08-09T14:24:05.331" v="260" actId="1076"/>
          <ac:spMkLst>
            <pc:docMk/>
            <pc:sldMk cId="301277507" sldId="461"/>
            <ac:spMk id="25" creationId="{125952DF-3E65-461C-B367-455C32DAB293}"/>
          </ac:spMkLst>
        </pc:spChg>
        <pc:spChg chg="add mod">
          <ac:chgData name="Kulinich Bohdan" userId="48e65c9f34e137d0" providerId="LiveId" clId="{61ABD8FE-61A1-425A-9E04-C1383D0BE6AC}" dt="2020-08-10T02:03:30.341" v="372" actId="20577"/>
          <ac:spMkLst>
            <pc:docMk/>
            <pc:sldMk cId="301277507" sldId="461"/>
            <ac:spMk id="27" creationId="{0F67EC65-AF29-4F72-B6F6-32C388133FC6}"/>
          </ac:spMkLst>
        </pc:spChg>
        <pc:spChg chg="mod">
          <ac:chgData name="Kulinich Bohdan" userId="48e65c9f34e137d0" providerId="LiveId" clId="{61ABD8FE-61A1-425A-9E04-C1383D0BE6AC}" dt="2020-08-09T14:11:58.606" v="56" actId="20577"/>
          <ac:spMkLst>
            <pc:docMk/>
            <pc:sldMk cId="301277507" sldId="461"/>
            <ac:spMk id="28" creationId="{98D6C9AB-ACEB-4559-A3E8-FD42C2F3B3E6}"/>
          </ac:spMkLst>
        </pc:spChg>
        <pc:spChg chg="mod">
          <ac:chgData name="Kulinich Bohdan" userId="48e65c9f34e137d0" providerId="LiveId" clId="{61ABD8FE-61A1-425A-9E04-C1383D0BE6AC}" dt="2020-08-09T14:24:08.747" v="261" actId="1076"/>
          <ac:spMkLst>
            <pc:docMk/>
            <pc:sldMk cId="301277507" sldId="461"/>
            <ac:spMk id="29" creationId="{40F515A5-426D-4314-A8C6-C181C5B6D83A}"/>
          </ac:spMkLst>
        </pc:spChg>
        <pc:spChg chg="mod">
          <ac:chgData name="Kulinich Bohdan" userId="48e65c9f34e137d0" providerId="LiveId" clId="{61ABD8FE-61A1-425A-9E04-C1383D0BE6AC}" dt="2020-08-09T14:23:51.153" v="258" actId="1076"/>
          <ac:spMkLst>
            <pc:docMk/>
            <pc:sldMk cId="301277507" sldId="461"/>
            <ac:spMk id="30" creationId="{922FB6D1-189F-4755-AD6F-79B409687CD6}"/>
          </ac:spMkLst>
        </pc:spChg>
        <pc:spChg chg="mod">
          <ac:chgData name="Kulinich Bohdan" userId="48e65c9f34e137d0" providerId="LiveId" clId="{61ABD8FE-61A1-425A-9E04-C1383D0BE6AC}" dt="2020-08-09T14:23:55.367" v="259" actId="1076"/>
          <ac:spMkLst>
            <pc:docMk/>
            <pc:sldMk cId="301277507" sldId="461"/>
            <ac:spMk id="31" creationId="{03BED395-7B9E-40FF-AB48-8D6485C0AEE1}"/>
          </ac:spMkLst>
        </pc:spChg>
        <pc:spChg chg="del">
          <ac:chgData name="Kulinich Bohdan" userId="48e65c9f34e137d0" providerId="LiveId" clId="{61ABD8FE-61A1-425A-9E04-C1383D0BE6AC}" dt="2020-08-09T13:43:33.265" v="27" actId="478"/>
          <ac:spMkLst>
            <pc:docMk/>
            <pc:sldMk cId="301277507" sldId="461"/>
            <ac:spMk id="32" creationId="{6B16D39E-4A7C-4D3D-B725-A794B4BFCACF}"/>
          </ac:spMkLst>
        </pc:spChg>
        <pc:spChg chg="add mod">
          <ac:chgData name="Kulinich Bohdan" userId="48e65c9f34e137d0" providerId="LiveId" clId="{61ABD8FE-61A1-425A-9E04-C1383D0BE6AC}" dt="2020-08-10T02:07:16.141" v="400" actId="20577"/>
          <ac:spMkLst>
            <pc:docMk/>
            <pc:sldMk cId="301277507" sldId="461"/>
            <ac:spMk id="32" creationId="{7F3EB263-95AE-42D2-8974-CE40ECCD41C7}"/>
          </ac:spMkLst>
        </pc:spChg>
        <pc:spChg chg="add mod">
          <ac:chgData name="Kulinich Bohdan" userId="48e65c9f34e137d0" providerId="LiveId" clId="{61ABD8FE-61A1-425A-9E04-C1383D0BE6AC}" dt="2020-08-09T14:12:46.911" v="68" actId="1076"/>
          <ac:spMkLst>
            <pc:docMk/>
            <pc:sldMk cId="301277507" sldId="461"/>
            <ac:spMk id="33" creationId="{784E5DF2-6C14-44A0-BB59-99C3324D60BE}"/>
          </ac:spMkLst>
        </pc:spChg>
        <pc:spChg chg="add mod">
          <ac:chgData name="Kulinich Bohdan" userId="48e65c9f34e137d0" providerId="LiveId" clId="{61ABD8FE-61A1-425A-9E04-C1383D0BE6AC}" dt="2020-08-09T14:12:53.269" v="71" actId="20577"/>
          <ac:spMkLst>
            <pc:docMk/>
            <pc:sldMk cId="301277507" sldId="461"/>
            <ac:spMk id="34" creationId="{CB591DFF-852E-4B2A-9111-ADF05885199E}"/>
          </ac:spMkLst>
        </pc:spChg>
        <pc:spChg chg="add mod">
          <ac:chgData name="Kulinich Bohdan" userId="48e65c9f34e137d0" providerId="LiveId" clId="{61ABD8FE-61A1-425A-9E04-C1383D0BE6AC}" dt="2020-08-10T02:02:49.742" v="341" actId="14100"/>
          <ac:spMkLst>
            <pc:docMk/>
            <pc:sldMk cId="301277507" sldId="461"/>
            <ac:spMk id="35" creationId="{546884FE-1128-4E7A-BDDB-32B33E401FB6}"/>
          </ac:spMkLst>
        </pc:spChg>
        <pc:spChg chg="add mod">
          <ac:chgData name="Kulinich Bohdan" userId="48e65c9f34e137d0" providerId="LiveId" clId="{61ABD8FE-61A1-425A-9E04-C1383D0BE6AC}" dt="2020-08-09T14:23:39.198" v="257" actId="1076"/>
          <ac:spMkLst>
            <pc:docMk/>
            <pc:sldMk cId="301277507" sldId="461"/>
            <ac:spMk id="36" creationId="{85B0A7E4-6043-4E1C-9BCE-05D129521AF9}"/>
          </ac:spMkLst>
        </pc:spChg>
        <pc:spChg chg="add mod">
          <ac:chgData name="Kulinich Bohdan" userId="48e65c9f34e137d0" providerId="LiveId" clId="{61ABD8FE-61A1-425A-9E04-C1383D0BE6AC}" dt="2020-08-09T14:24:35.596" v="265" actId="20577"/>
          <ac:spMkLst>
            <pc:docMk/>
            <pc:sldMk cId="301277507" sldId="461"/>
            <ac:spMk id="37" creationId="{5955DCF8-8FE2-46D2-8C95-A461DA092B0F}"/>
          </ac:spMkLst>
        </pc:spChg>
        <pc:spChg chg="add mod">
          <ac:chgData name="Kulinich Bohdan" userId="48e65c9f34e137d0" providerId="LiveId" clId="{61ABD8FE-61A1-425A-9E04-C1383D0BE6AC}" dt="2020-08-10T02:02:47.392" v="340" actId="14100"/>
          <ac:spMkLst>
            <pc:docMk/>
            <pc:sldMk cId="301277507" sldId="461"/>
            <ac:spMk id="38" creationId="{7DB62FBF-3F34-4DD8-8C15-A779C9062958}"/>
          </ac:spMkLst>
        </pc:spChg>
        <pc:grpChg chg="add del mod">
          <ac:chgData name="Kulinich Bohdan" userId="48e65c9f34e137d0" providerId="LiveId" clId="{61ABD8FE-61A1-425A-9E04-C1383D0BE6AC}" dt="2020-08-09T14:15:18.764" v="137" actId="165"/>
          <ac:grpSpMkLst>
            <pc:docMk/>
            <pc:sldMk cId="301277507" sldId="461"/>
            <ac:grpSpMk id="2" creationId="{18E4F553-8DFB-4F11-8030-204D5885022F}"/>
          </ac:grpSpMkLst>
        </pc:grpChg>
        <pc:cxnChg chg="add mod or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15" creationId="{244C4224-5592-47DC-887B-F368099CD3AA}"/>
          </ac:cxnSpMkLst>
        </pc:cxnChg>
        <pc:cxnChg chg="mod topLvl">
          <ac:chgData name="Kulinich Bohdan" userId="48e65c9f34e137d0" providerId="LiveId" clId="{61ABD8FE-61A1-425A-9E04-C1383D0BE6AC}" dt="2020-08-09T14:15:18.764" v="137" actId="165"/>
          <ac:cxnSpMkLst>
            <pc:docMk/>
            <pc:sldMk cId="301277507" sldId="461"/>
            <ac:cxnSpMk id="24" creationId="{DCF0177D-7D76-4523-8244-E7DFA07EC5FC}"/>
          </ac:cxnSpMkLst>
        </pc:cxnChg>
        <pc:cxnChg chg="del">
          <ac:chgData name="Kulinich Bohdan" userId="48e65c9f34e137d0" providerId="LiveId" clId="{61ABD8FE-61A1-425A-9E04-C1383D0BE6AC}" dt="2020-08-09T13:41:10.220" v="18" actId="478"/>
          <ac:cxnSpMkLst>
            <pc:docMk/>
            <pc:sldMk cId="301277507" sldId="461"/>
            <ac:cxnSpMk id="26" creationId="{F83FB6EC-FE7D-4320-9FB5-B0B76F96D6F5}"/>
          </ac:cxnSpMkLst>
        </pc:cxnChg>
        <pc:cxnChg chg="del">
          <ac:chgData name="Kulinich Bohdan" userId="48e65c9f34e137d0" providerId="LiveId" clId="{61ABD8FE-61A1-425A-9E04-C1383D0BE6AC}" dt="2020-08-09T13:41:08.314" v="17" actId="478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modSp del mod">
        <pc:chgData name="Kulinich Bohdan" userId="48e65c9f34e137d0" providerId="LiveId" clId="{61ABD8FE-61A1-425A-9E04-C1383D0BE6AC}" dt="2020-08-10T03:23:55.309" v="835" actId="47"/>
        <pc:sldMkLst>
          <pc:docMk/>
          <pc:sldMk cId="1503654187" sldId="462"/>
        </pc:sldMkLst>
        <pc:picChg chg="mod">
          <ac:chgData name="Kulinich Bohdan" userId="48e65c9f34e137d0" providerId="LiveId" clId="{61ABD8FE-61A1-425A-9E04-C1383D0BE6AC}" dt="2020-08-10T02:41:06.471" v="597" actId="1076"/>
          <ac:picMkLst>
            <pc:docMk/>
            <pc:sldMk cId="1503654187" sldId="462"/>
            <ac:picMk id="21" creationId="{F2D4B5A2-92EA-4487-9EC5-61B7C20C4728}"/>
          </ac:picMkLst>
        </pc:picChg>
      </pc:sldChg>
      <pc:sldChg chg="del">
        <pc:chgData name="Kulinich Bohdan" userId="48e65c9f34e137d0" providerId="LiveId" clId="{61ABD8FE-61A1-425A-9E04-C1383D0BE6AC}" dt="2020-08-09T13:32:34.878" v="12" actId="47"/>
        <pc:sldMkLst>
          <pc:docMk/>
          <pc:sldMk cId="752518231" sldId="463"/>
        </pc:sldMkLst>
      </pc:sldChg>
      <pc:sldChg chg="del">
        <pc:chgData name="Kulinich Bohdan" userId="48e65c9f34e137d0" providerId="LiveId" clId="{61ABD8FE-61A1-425A-9E04-C1383D0BE6AC}" dt="2020-08-09T13:32:36.570" v="13" actId="47"/>
        <pc:sldMkLst>
          <pc:docMk/>
          <pc:sldMk cId="2897568110" sldId="464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658862367" sldId="465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415187572" sldId="473"/>
        </pc:sldMkLst>
      </pc:sldChg>
      <pc:sldChg chg="del">
        <pc:chgData name="Kulinich Bohdan" userId="48e65c9f34e137d0" providerId="LiveId" clId="{61ABD8FE-61A1-425A-9E04-C1383D0BE6AC}" dt="2020-08-10T03:23:47.729" v="834" actId="47"/>
        <pc:sldMkLst>
          <pc:docMk/>
          <pc:sldMk cId="2664948853" sldId="474"/>
        </pc:sldMkLst>
      </pc:sldChg>
      <pc:sldChg chg="addSp delSp modSp add mod delAnim modAnim">
        <pc:chgData name="Kulinich Bohdan" userId="48e65c9f34e137d0" providerId="LiveId" clId="{61ABD8FE-61A1-425A-9E04-C1383D0BE6AC}" dt="2020-08-10T02:53:50.033" v="736" actId="167"/>
        <pc:sldMkLst>
          <pc:docMk/>
          <pc:sldMk cId="1071148182" sldId="475"/>
        </pc:sldMkLst>
        <pc:spChg chg="mod ord">
          <ac:chgData name="Kulinich Bohdan" userId="48e65c9f34e137d0" providerId="LiveId" clId="{61ABD8FE-61A1-425A-9E04-C1383D0BE6AC}" dt="2020-08-10T02:53:50.033" v="736" actId="167"/>
          <ac:spMkLst>
            <pc:docMk/>
            <pc:sldMk cId="1071148182" sldId="475"/>
            <ac:spMk id="6" creationId="{4CD1B612-D16C-4F70-8335-78480BFE8EC8}"/>
          </ac:spMkLst>
        </pc:spChg>
        <pc:spChg chg="add del mod">
          <ac:chgData name="Kulinich Bohdan" userId="48e65c9f34e137d0" providerId="LiveId" clId="{61ABD8FE-61A1-425A-9E04-C1383D0BE6AC}" dt="2020-08-10T02:41:33.271" v="600" actId="478"/>
          <ac:spMkLst>
            <pc:docMk/>
            <pc:sldMk cId="1071148182" sldId="475"/>
            <ac:spMk id="20" creationId="{E9D4E23D-EEE1-4E92-90D8-2A407A7510D9}"/>
          </ac:spMkLst>
        </pc:spChg>
        <pc:spChg chg="add mod">
          <ac:chgData name="Kulinich Bohdan" userId="48e65c9f34e137d0" providerId="LiveId" clId="{61ABD8FE-61A1-425A-9E04-C1383D0BE6AC}" dt="2020-08-10T02:41:45.450" v="604" actId="14100"/>
          <ac:spMkLst>
            <pc:docMk/>
            <pc:sldMk cId="1071148182" sldId="475"/>
            <ac:spMk id="21" creationId="{70469D0D-7615-4D3C-8EF6-3CFB4CD6A9A1}"/>
          </ac:spMkLst>
        </pc:spChg>
        <pc:spChg chg="add mod">
          <ac:chgData name="Kulinich Bohdan" userId="48e65c9f34e137d0" providerId="LiveId" clId="{61ABD8FE-61A1-425A-9E04-C1383D0BE6AC}" dt="2020-08-10T02:42:22.321" v="610" actId="1076"/>
          <ac:spMkLst>
            <pc:docMk/>
            <pc:sldMk cId="1071148182" sldId="475"/>
            <ac:spMk id="22" creationId="{B53CEFA3-2EA4-4971-8055-76954AC432B0}"/>
          </ac:spMkLst>
        </pc:spChg>
        <pc:spChg chg="add mod">
          <ac:chgData name="Kulinich Bohdan" userId="48e65c9f34e137d0" providerId="LiveId" clId="{61ABD8FE-61A1-425A-9E04-C1383D0BE6AC}" dt="2020-08-10T02:42:12.021" v="607" actId="1076"/>
          <ac:spMkLst>
            <pc:docMk/>
            <pc:sldMk cId="1071148182" sldId="475"/>
            <ac:spMk id="23" creationId="{855CD34E-F11E-4725-A445-D1A107EA4121}"/>
          </ac:spMkLst>
        </pc:spChg>
        <pc:spChg chg="add mod">
          <ac:chgData name="Kulinich Bohdan" userId="48e65c9f34e137d0" providerId="LiveId" clId="{61ABD8FE-61A1-425A-9E04-C1383D0BE6AC}" dt="2020-08-10T02:42:15.440" v="608" actId="1076"/>
          <ac:spMkLst>
            <pc:docMk/>
            <pc:sldMk cId="1071148182" sldId="475"/>
            <ac:spMk id="24" creationId="{7A0DC3CB-6D5A-486A-BEBE-8697FC63A631}"/>
          </ac:spMkLst>
        </pc:spChg>
        <pc:spChg chg="add mod">
          <ac:chgData name="Kulinich Bohdan" userId="48e65c9f34e137d0" providerId="LiveId" clId="{61ABD8FE-61A1-425A-9E04-C1383D0BE6AC}" dt="2020-08-10T02:42:19.130" v="609" actId="1076"/>
          <ac:spMkLst>
            <pc:docMk/>
            <pc:sldMk cId="1071148182" sldId="475"/>
            <ac:spMk id="26" creationId="{49F3FE19-27DF-42A3-A9AB-1D719536E873}"/>
          </ac:spMkLst>
        </pc:spChg>
        <pc:spChg chg="add mod">
          <ac:chgData name="Kulinich Bohdan" userId="48e65c9f34e137d0" providerId="LiveId" clId="{61ABD8FE-61A1-425A-9E04-C1383D0BE6AC}" dt="2020-08-10T02:42:24.670" v="611" actId="1076"/>
          <ac:spMkLst>
            <pc:docMk/>
            <pc:sldMk cId="1071148182" sldId="475"/>
            <ac:spMk id="27" creationId="{332A952C-37E4-41AB-8EB2-841D1D836B48}"/>
          </ac:spMkLst>
        </pc:spChg>
        <pc:spChg chg="add mod">
          <ac:chgData name="Kulinich Bohdan" userId="48e65c9f34e137d0" providerId="LiveId" clId="{61ABD8FE-61A1-425A-9E04-C1383D0BE6AC}" dt="2020-08-10T02:42:07.395" v="606" actId="1076"/>
          <ac:spMkLst>
            <pc:docMk/>
            <pc:sldMk cId="1071148182" sldId="475"/>
            <ac:spMk id="28" creationId="{D9A3A134-6DD0-4EF7-835D-860F94A7B0FF}"/>
          </ac:spMkLst>
        </pc:spChg>
        <pc:spChg chg="add mod">
          <ac:chgData name="Kulinich Bohdan" userId="48e65c9f34e137d0" providerId="LiveId" clId="{61ABD8FE-61A1-425A-9E04-C1383D0BE6AC}" dt="2020-08-10T02:50:51.038" v="713" actId="1076"/>
          <ac:spMkLst>
            <pc:docMk/>
            <pc:sldMk cId="1071148182" sldId="475"/>
            <ac:spMk id="29" creationId="{91D69557-02B1-40E6-9DA7-895007E38226}"/>
          </ac:spMkLst>
        </pc:spChg>
        <pc:spChg chg="add mod">
          <ac:chgData name="Kulinich Bohdan" userId="48e65c9f34e137d0" providerId="LiveId" clId="{61ABD8FE-61A1-425A-9E04-C1383D0BE6AC}" dt="2020-08-10T02:42:47.630" v="621" actId="1076"/>
          <ac:spMkLst>
            <pc:docMk/>
            <pc:sldMk cId="1071148182" sldId="475"/>
            <ac:spMk id="30" creationId="{49F78064-D85F-4975-9525-7783FB0CB949}"/>
          </ac:spMkLst>
        </pc:spChg>
        <pc:spChg chg="add mod">
          <ac:chgData name="Kulinich Bohdan" userId="48e65c9f34e137d0" providerId="LiveId" clId="{61ABD8FE-61A1-425A-9E04-C1383D0BE6AC}" dt="2020-08-10T02:51:21.393" v="723" actId="14100"/>
          <ac:spMkLst>
            <pc:docMk/>
            <pc:sldMk cId="1071148182" sldId="475"/>
            <ac:spMk id="34" creationId="{EC3083C1-8FD7-4F68-83FB-A37E3D2BB5BA}"/>
          </ac:spMkLst>
        </pc:spChg>
        <pc:spChg chg="add mod">
          <ac:chgData name="Kulinich Bohdan" userId="48e65c9f34e137d0" providerId="LiveId" clId="{61ABD8FE-61A1-425A-9E04-C1383D0BE6AC}" dt="2020-08-10T02:51:38.383" v="731" actId="14100"/>
          <ac:spMkLst>
            <pc:docMk/>
            <pc:sldMk cId="1071148182" sldId="475"/>
            <ac:spMk id="35" creationId="{29CE73DB-D2E8-41EA-9C05-BC6EA591F533}"/>
          </ac:spMkLst>
        </pc:spChg>
        <pc:spChg chg="mod">
          <ac:chgData name="Kulinich Bohdan" userId="48e65c9f34e137d0" providerId="LiveId" clId="{61ABD8FE-61A1-425A-9E04-C1383D0BE6AC}" dt="2020-08-10T02:39:22.331" v="543" actId="20577"/>
          <ac:spMkLst>
            <pc:docMk/>
            <pc:sldMk cId="1071148182" sldId="475"/>
            <ac:spMk id="51" creationId="{86BC9140-E395-435D-A852-213A1317C46C}"/>
          </ac:spMkLst>
        </pc:spChg>
        <pc:grpChg chg="add del mod">
          <ac:chgData name="Kulinich Bohdan" userId="48e65c9f34e137d0" providerId="LiveId" clId="{61ABD8FE-61A1-425A-9E04-C1383D0BE6AC}" dt="2020-08-10T02:46:08.194" v="623" actId="165"/>
          <ac:grpSpMkLst>
            <pc:docMk/>
            <pc:sldMk cId="1071148182" sldId="475"/>
            <ac:grpSpMk id="7" creationId="{DD543642-DD9C-4A47-A17C-F9C7F7F8F0DF}"/>
          </ac:grpSpMkLst>
        </pc:grpChg>
        <pc:grpChg chg="add mod">
          <ac:chgData name="Kulinich Bohdan" userId="48e65c9f34e137d0" providerId="LiveId" clId="{61ABD8FE-61A1-425A-9E04-C1383D0BE6AC}" dt="2020-08-10T02:46:54.734" v="628" actId="1076"/>
          <ac:grpSpMkLst>
            <pc:docMk/>
            <pc:sldMk cId="1071148182" sldId="475"/>
            <ac:grpSpMk id="31" creationId="{D1962682-D9E7-4E29-A93C-C928265EA762}"/>
          </ac:grpSpMkLst>
        </pc:grpChg>
        <pc:picChg chg="add del mod modCrop">
          <ac:chgData name="Kulinich Bohdan" userId="48e65c9f34e137d0" providerId="LiveId" clId="{61ABD8FE-61A1-425A-9E04-C1383D0BE6AC}" dt="2020-08-10T02:42:49.035" v="622" actId="478"/>
          <ac:picMkLst>
            <pc:docMk/>
            <pc:sldMk cId="1071148182" sldId="475"/>
            <ac:picMk id="5" creationId="{609207E1-0A66-45CE-868F-B7B271FB6D7A}"/>
          </ac:picMkLst>
        </pc:picChg>
        <pc:picChg chg="del">
          <ac:chgData name="Kulinich Bohdan" userId="48e65c9f34e137d0" providerId="LiveId" clId="{61ABD8FE-61A1-425A-9E04-C1383D0BE6AC}" dt="2020-08-10T02:39:19.761" v="542" actId="478"/>
          <ac:picMkLst>
            <pc:docMk/>
            <pc:sldMk cId="1071148182" sldId="475"/>
            <ac:picMk id="15" creationId="{1E9ABA94-295C-4AAD-83A7-4A8986BDF1D7}"/>
          </ac:picMkLst>
        </pc:pic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2" creationId="{728B52AF-7A81-41B6-90BC-FC089DE0BC81}"/>
          </ac:cxnSpMkLst>
        </pc:cxnChg>
        <pc:cxnChg chg="add mod topLvl">
          <ac:chgData name="Kulinich Bohdan" userId="48e65c9f34e137d0" providerId="LiveId" clId="{61ABD8FE-61A1-425A-9E04-C1383D0BE6AC}" dt="2020-08-10T02:46:08.194" v="623" actId="165"/>
          <ac:cxnSpMkLst>
            <pc:docMk/>
            <pc:sldMk cId="1071148182" sldId="475"/>
            <ac:cxnSpMk id="13" creationId="{31978F08-880B-4C85-8E9D-32F3E9959150}"/>
          </ac:cxnSpMkLst>
        </pc:cxnChg>
        <pc:cxnChg chg="add mod">
          <ac:chgData name="Kulinich Bohdan" userId="48e65c9f34e137d0" providerId="LiveId" clId="{61ABD8FE-61A1-425A-9E04-C1383D0BE6AC}" dt="2020-08-10T02:40:55.230" v="595" actId="14100"/>
          <ac:cxnSpMkLst>
            <pc:docMk/>
            <pc:sldMk cId="1071148182" sldId="475"/>
            <ac:cxnSpMk id="14" creationId="{7D3BCF42-7A6A-416B-9A50-2A16462645D9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2" creationId="{90C8AB8F-D70F-4D0F-A863-12F9C52C9AB1}"/>
          </ac:cxnSpMkLst>
        </pc:cxnChg>
        <pc:cxnChg chg="mod">
          <ac:chgData name="Kulinich Bohdan" userId="48e65c9f34e137d0" providerId="LiveId" clId="{61ABD8FE-61A1-425A-9E04-C1383D0BE6AC}" dt="2020-08-10T02:46:42.793" v="624"/>
          <ac:cxnSpMkLst>
            <pc:docMk/>
            <pc:sldMk cId="1071148182" sldId="475"/>
            <ac:cxnSpMk id="33" creationId="{4E812101-B2F2-4F3C-AFDD-880E8E0B0E6D}"/>
          </ac:cxnSpMkLst>
        </pc:cxnChg>
      </pc:sldChg>
      <pc:sldChg chg="modSp add mod modAnim">
        <pc:chgData name="Kulinich Bohdan" userId="48e65c9f34e137d0" providerId="LiveId" clId="{61ABD8FE-61A1-425A-9E04-C1383D0BE6AC}" dt="2020-08-10T03:17:06.176" v="833" actId="20577"/>
        <pc:sldMkLst>
          <pc:docMk/>
          <pc:sldMk cId="2993543623" sldId="476"/>
        </pc:sldMkLst>
        <pc:spChg chg="mod">
          <ac:chgData name="Kulinich Bohdan" userId="48e65c9f34e137d0" providerId="LiveId" clId="{61ABD8FE-61A1-425A-9E04-C1383D0BE6AC}" dt="2020-08-10T03:17:06.176" v="833" actId="20577"/>
          <ac:spMkLst>
            <pc:docMk/>
            <pc:sldMk cId="2993543623" sldId="476"/>
            <ac:spMk id="6" creationId="{4CD1B612-D16C-4F70-8335-78480BFE8EC8}"/>
          </ac:spMkLst>
        </pc:spChg>
        <pc:spChg chg="mod">
          <ac:chgData name="Kulinich Bohdan" userId="48e65c9f34e137d0" providerId="LiveId" clId="{61ABD8FE-61A1-425A-9E04-C1383D0BE6AC}" dt="2020-08-10T03:09:57.008" v="738" actId="20577"/>
          <ac:spMkLst>
            <pc:docMk/>
            <pc:sldMk cId="2993543623" sldId="476"/>
            <ac:spMk id="51" creationId="{86BC9140-E395-435D-A852-213A1317C46C}"/>
          </ac:spMkLst>
        </pc:spChg>
      </pc:sldChg>
      <pc:sldChg chg="addSp delSp modSp add mod addAnim delAnim modAnim">
        <pc:chgData name="Kulinich Bohdan" userId="48e65c9f34e137d0" providerId="LiveId" clId="{61ABD8FE-61A1-425A-9E04-C1383D0BE6AC}" dt="2020-08-10T13:21:26.901" v="1225" actId="20577"/>
        <pc:sldMkLst>
          <pc:docMk/>
          <pc:sldMk cId="2325420514" sldId="477"/>
        </pc:sldMkLst>
        <pc:spChg chg="mod">
          <ac:chgData name="Kulinich Bohdan" userId="48e65c9f34e137d0" providerId="LiveId" clId="{61ABD8FE-61A1-425A-9E04-C1383D0BE6AC}" dt="2020-08-10T13:21:26.901" v="1225" actId="20577"/>
          <ac:spMkLst>
            <pc:docMk/>
            <pc:sldMk cId="2325420514" sldId="477"/>
            <ac:spMk id="6" creationId="{4CD1B612-D16C-4F70-8335-78480BFE8EC8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0" creationId="{3838E0AD-3B6D-4B2B-B540-314C97843F7A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2" creationId="{8BF6B129-78D4-44F5-A94A-22990EFF57C3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3" creationId="{966D34D5-BF22-4090-B8C4-BAAA0D91292B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4" creationId="{54AC5A25-8957-4482-8E29-E0A7D6850170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15" creationId="{5B410A76-F80E-4410-A761-E71C8729748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4" creationId="{05AA2E55-7B82-4AEE-8056-86996CC92C25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25" creationId="{62F603AE-C298-4B73-B93D-2437C1D8556E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0" creationId="{B0F776E6-6861-4A3B-9B60-8FE7C6E4037C}"/>
          </ac:spMkLst>
        </pc:spChg>
        <pc:spChg chg="del">
          <ac:chgData name="Kulinich Bohdan" userId="48e65c9f34e137d0" providerId="LiveId" clId="{61ABD8FE-61A1-425A-9E04-C1383D0BE6AC}" dt="2020-08-10T13:01:22.487" v="1044" actId="478"/>
          <ac:spMkLst>
            <pc:docMk/>
            <pc:sldMk cId="2325420514" sldId="477"/>
            <ac:spMk id="31" creationId="{641D7C65-0EF7-4800-925B-C5A1E31F4AAF}"/>
          </ac:spMkLst>
        </pc:spChg>
        <pc:spChg chg="add mod">
          <ac:chgData name="Kulinich Bohdan" userId="48e65c9f34e137d0" providerId="LiveId" clId="{61ABD8FE-61A1-425A-9E04-C1383D0BE6AC}" dt="2020-08-10T13:03:50.815" v="1102" actId="1076"/>
          <ac:spMkLst>
            <pc:docMk/>
            <pc:sldMk cId="2325420514" sldId="477"/>
            <ac:spMk id="38" creationId="{414AC39D-38AA-4CF8-BFC4-AF71F59CADC6}"/>
          </ac:spMkLst>
        </pc:spChg>
        <pc:spChg chg="add mod">
          <ac:chgData name="Kulinich Bohdan" userId="48e65c9f34e137d0" providerId="LiveId" clId="{61ABD8FE-61A1-425A-9E04-C1383D0BE6AC}" dt="2020-08-10T13:03:57.775" v="1106" actId="20577"/>
          <ac:spMkLst>
            <pc:docMk/>
            <pc:sldMk cId="2325420514" sldId="477"/>
            <ac:spMk id="39" creationId="{4D3A412C-30E8-4494-BE20-7EF3D4789F23}"/>
          </ac:spMkLst>
        </pc:spChg>
        <pc:spChg chg="add mod">
          <ac:chgData name="Kulinich Bohdan" userId="48e65c9f34e137d0" providerId="LiveId" clId="{61ABD8FE-61A1-425A-9E04-C1383D0BE6AC}" dt="2020-08-10T13:04:03.085" v="1109" actId="20577"/>
          <ac:spMkLst>
            <pc:docMk/>
            <pc:sldMk cId="2325420514" sldId="477"/>
            <ac:spMk id="40" creationId="{8C80C97A-DECC-405D-879E-01B7E4410A8A}"/>
          </ac:spMkLst>
        </pc:spChg>
        <pc:spChg chg="add mod">
          <ac:chgData name="Kulinich Bohdan" userId="48e65c9f34e137d0" providerId="LiveId" clId="{61ABD8FE-61A1-425A-9E04-C1383D0BE6AC}" dt="2020-08-10T13:04:07.275" v="1112" actId="20577"/>
          <ac:spMkLst>
            <pc:docMk/>
            <pc:sldMk cId="2325420514" sldId="477"/>
            <ac:spMk id="41" creationId="{D3892BB7-6F5D-4A19-9E45-3826E20D538F}"/>
          </ac:spMkLst>
        </pc:spChg>
        <pc:spChg chg="add mod">
          <ac:chgData name="Kulinich Bohdan" userId="48e65c9f34e137d0" providerId="LiveId" clId="{61ABD8FE-61A1-425A-9E04-C1383D0BE6AC}" dt="2020-08-10T13:04:14.425" v="1115" actId="20577"/>
          <ac:spMkLst>
            <pc:docMk/>
            <pc:sldMk cId="2325420514" sldId="477"/>
            <ac:spMk id="42" creationId="{CBED651A-BE4E-4515-A036-B649E0A2B72D}"/>
          </ac:spMkLst>
        </pc:spChg>
        <pc:spChg chg="add mod">
          <ac:chgData name="Kulinich Bohdan" userId="48e65c9f34e137d0" providerId="LiveId" clId="{61ABD8FE-61A1-425A-9E04-C1383D0BE6AC}" dt="2020-08-10T13:04:22.020" v="1119" actId="1076"/>
          <ac:spMkLst>
            <pc:docMk/>
            <pc:sldMk cId="2325420514" sldId="477"/>
            <ac:spMk id="43" creationId="{D70019CA-9C4F-446C-85CC-E5B79371A80A}"/>
          </ac:spMkLst>
        </pc:spChg>
        <pc:spChg chg="add mod">
          <ac:chgData name="Kulinich Bohdan" userId="48e65c9f34e137d0" providerId="LiveId" clId="{61ABD8FE-61A1-425A-9E04-C1383D0BE6AC}" dt="2020-08-10T13:04:26.505" v="1122" actId="20577"/>
          <ac:spMkLst>
            <pc:docMk/>
            <pc:sldMk cId="2325420514" sldId="477"/>
            <ac:spMk id="44" creationId="{ED0A484B-131B-4CD4-BF47-D5A6F6630A70}"/>
          </ac:spMkLst>
        </pc:spChg>
        <pc:spChg chg="mod">
          <ac:chgData name="Kulinich Bohdan" userId="48e65c9f34e137d0" providerId="LiveId" clId="{61ABD8FE-61A1-425A-9E04-C1383D0BE6AC}" dt="2020-08-10T13:01:19.867" v="1043" actId="20577"/>
          <ac:spMkLst>
            <pc:docMk/>
            <pc:sldMk cId="2325420514" sldId="477"/>
            <ac:spMk id="51" creationId="{86BC9140-E395-435D-A852-213A1317C46C}"/>
          </ac:spMkLst>
        </pc:spChg>
        <pc:grpChg chg="del">
          <ac:chgData name="Kulinich Bohdan" userId="48e65c9f34e137d0" providerId="LiveId" clId="{61ABD8FE-61A1-425A-9E04-C1383D0BE6AC}" dt="2020-08-10T13:01:22.487" v="1044" actId="478"/>
          <ac:grpSpMkLst>
            <pc:docMk/>
            <pc:sldMk cId="2325420514" sldId="477"/>
            <ac:grpSpMk id="27" creationId="{B098D351-D7DA-4483-AD4E-D2210375AF6A}"/>
          </ac:grpSpMkLst>
        </pc:grpChg>
        <pc:picChg chg="add del mod modCrop">
          <ac:chgData name="Kulinich Bohdan" userId="48e65c9f34e137d0" providerId="LiveId" clId="{61ABD8FE-61A1-425A-9E04-C1383D0BE6AC}" dt="2020-08-10T13:04:28.805" v="1123" actId="478"/>
          <ac:picMkLst>
            <pc:docMk/>
            <pc:sldMk cId="2325420514" sldId="477"/>
            <ac:picMk id="5" creationId="{BB822C06-B51D-44DC-AB4D-34676BAED0D7}"/>
          </ac:picMkLst>
        </pc:picChg>
        <pc:picChg chg="add del mod modVis">
          <ac:chgData name="Kulinich Bohdan" userId="48e65c9f34e137d0" providerId="LiveId" clId="{61ABD8FE-61A1-425A-9E04-C1383D0BE6AC}" dt="2020-08-10T13:05:54.103" v="1134" actId="478"/>
          <ac:picMkLst>
            <pc:docMk/>
            <pc:sldMk cId="2325420514" sldId="477"/>
            <ac:picMk id="17" creationId="{BD7AEADA-D379-4498-A792-48D005AFF9EB}"/>
          </ac:picMkLst>
        </pc:pic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8" creationId="{705B8CBF-1C78-4165-AE47-2BBBFC416E53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9" creationId="{2DE17A0C-9289-444B-9F65-E11C1DD639C2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0" creationId="{27628C65-B4CA-4BA8-BDC5-A461F1FDC446}"/>
          </ac:cxnSpMkLst>
        </pc:cxnChg>
        <pc:cxnChg chg="del">
          <ac:chgData name="Kulinich Bohdan" userId="48e65c9f34e137d0" providerId="LiveId" clId="{61ABD8FE-61A1-425A-9E04-C1383D0BE6AC}" dt="2020-08-10T13:01:22.487" v="1044" actId="478"/>
          <ac:cxnSpMkLst>
            <pc:docMk/>
            <pc:sldMk cId="2325420514" sldId="477"/>
            <ac:cxnSpMk id="22" creationId="{3949DFFB-51AE-4ED7-A5DD-5AD73262209E}"/>
          </ac:cxnSpMkLst>
        </pc:cxnChg>
        <pc:cxnChg chg="add mod">
          <ac:chgData name="Kulinich Bohdan" userId="48e65c9f34e137d0" providerId="LiveId" clId="{61ABD8FE-61A1-425A-9E04-C1383D0BE6AC}" dt="2020-08-10T13:02:47.507" v="1061" actId="14100"/>
          <ac:cxnSpMkLst>
            <pc:docMk/>
            <pc:sldMk cId="2325420514" sldId="477"/>
            <ac:cxnSpMk id="29" creationId="{1725A117-D584-4EC6-B17E-86EA8139BD97}"/>
          </ac:cxnSpMkLst>
        </pc:cxnChg>
        <pc:cxnChg chg="add mod">
          <ac:chgData name="Kulinich Bohdan" userId="48e65c9f34e137d0" providerId="LiveId" clId="{61ABD8FE-61A1-425A-9E04-C1383D0BE6AC}" dt="2020-08-10T13:03:03.595" v="1066" actId="14100"/>
          <ac:cxnSpMkLst>
            <pc:docMk/>
            <pc:sldMk cId="2325420514" sldId="477"/>
            <ac:cxnSpMk id="32" creationId="{0718D81A-E09E-49E5-91A8-5B5AF817DB67}"/>
          </ac:cxnSpMkLst>
        </pc:cxnChg>
        <pc:cxnChg chg="add mod">
          <ac:chgData name="Kulinich Bohdan" userId="48e65c9f34e137d0" providerId="LiveId" clId="{61ABD8FE-61A1-425A-9E04-C1383D0BE6AC}" dt="2020-08-10T13:03:13.670" v="1070" actId="14100"/>
          <ac:cxnSpMkLst>
            <pc:docMk/>
            <pc:sldMk cId="2325420514" sldId="477"/>
            <ac:cxnSpMk id="33" creationId="{A111025E-0722-4E59-A0E0-5F7D1687A92F}"/>
          </ac:cxnSpMkLst>
        </pc:cxnChg>
        <pc:cxnChg chg="add mod">
          <ac:chgData name="Kulinich Bohdan" userId="48e65c9f34e137d0" providerId="LiveId" clId="{61ABD8FE-61A1-425A-9E04-C1383D0BE6AC}" dt="2020-08-10T13:03:24.055" v="1074" actId="14100"/>
          <ac:cxnSpMkLst>
            <pc:docMk/>
            <pc:sldMk cId="2325420514" sldId="477"/>
            <ac:cxnSpMk id="35" creationId="{12371132-188B-434E-B62E-A6619038D3B6}"/>
          </ac:cxnSpMkLst>
        </pc:cxnChg>
      </pc:sldChg>
    </pc:docChg>
  </pc:docChgLst>
  <pc:docChgLst>
    <pc:chgData name="Kulinich Bohdan" userId="48e65c9f34e137d0" providerId="LiveId" clId="{127B8D29-F2BA-488F-B308-77C33483141B}"/>
    <pc:docChg chg="undo custSel addSld delSld modSld">
      <pc:chgData name="Kulinich Bohdan" userId="48e65c9f34e137d0" providerId="LiveId" clId="{127B8D29-F2BA-488F-B308-77C33483141B}" dt="2020-07-30T13:04:24.081" v="1535" actId="47"/>
      <pc:docMkLst>
        <pc:docMk/>
      </pc:docMkLst>
      <pc:sldChg chg="modSp">
        <pc:chgData name="Kulinich Bohdan" userId="48e65c9f34e137d0" providerId="LiveId" clId="{127B8D29-F2BA-488F-B308-77C33483141B}" dt="2020-07-28T18:22:38.613" v="0" actId="20577"/>
        <pc:sldMkLst>
          <pc:docMk/>
          <pc:sldMk cId="1986055327" sldId="408"/>
        </pc:sldMkLst>
        <pc:spChg chg="mod">
          <ac:chgData name="Kulinich Bohdan" userId="48e65c9f34e137d0" providerId="LiveId" clId="{127B8D29-F2BA-488F-B308-77C33483141B}" dt="2020-07-28T18:22:38.61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27B8D29-F2BA-488F-B308-77C33483141B}" dt="2020-07-30T13:04:18.676" v="1534" actId="1076"/>
        <pc:sldMkLst>
          <pc:docMk/>
          <pc:sldMk cId="900640268" sldId="409"/>
        </pc:sldMkLst>
        <pc:spChg chg="mod">
          <ac:chgData name="Kulinich Bohdan" userId="48e65c9f34e137d0" providerId="LiveId" clId="{127B8D29-F2BA-488F-B308-77C33483141B}" dt="2020-07-30T13:04:18.676" v="1534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127B8D29-F2BA-488F-B308-77C33483141B}" dt="2020-07-29T02:54:27.324" v="341"/>
        <pc:sldMkLst>
          <pc:docMk/>
          <pc:sldMk cId="3046331109" sldId="423"/>
        </pc:sldMkLst>
        <pc:spChg chg="mod">
          <ac:chgData name="Kulinich Bohdan" userId="48e65c9f34e137d0" providerId="LiveId" clId="{127B8D29-F2BA-488F-B308-77C33483141B}" dt="2020-07-29T02:53:42.384" v="327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12" creationId="{8F724874-DE7C-4C2D-B083-2590135543F8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3" creationId="{AFD7E7F3-8177-4299-8883-5834BDD3F73F}"/>
          </ac:spMkLst>
        </pc:spChg>
        <pc:spChg chg="add mod">
          <ac:chgData name="Kulinich Bohdan" userId="48e65c9f34e137d0" providerId="LiveId" clId="{127B8D29-F2BA-488F-B308-77C33483141B}" dt="2020-07-29T02:53:03.824" v="313" actId="1076"/>
          <ac:spMkLst>
            <pc:docMk/>
            <pc:sldMk cId="3046331109" sldId="423"/>
            <ac:spMk id="27" creationId="{F0BE7ECB-5BFB-48DB-AD8A-B939C1AB4873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28" creationId="{F23CCEEF-9710-4070-BCF0-1630264B06BE}"/>
          </ac:spMkLst>
        </pc:spChg>
        <pc:spChg chg="add mod">
          <ac:chgData name="Kulinich Bohdan" userId="48e65c9f34e137d0" providerId="LiveId" clId="{127B8D29-F2BA-488F-B308-77C33483141B}" dt="2020-07-29T02:53:18.069" v="316" actId="20577"/>
          <ac:spMkLst>
            <pc:docMk/>
            <pc:sldMk cId="3046331109" sldId="423"/>
            <ac:spMk id="29" creationId="{C554798F-80D8-4F5B-BDE0-38399AAFBE12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0" creationId="{EC3797AA-FC88-4E53-850A-E5C3EDF88B8C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1" creationId="{5B4CB7E2-8CE4-4011-824B-11B0A3A0ED77}"/>
          </ac:spMkLst>
        </pc:spChg>
        <pc:spChg chg="add mod">
          <ac:chgData name="Kulinich Bohdan" userId="48e65c9f34e137d0" providerId="LiveId" clId="{127B8D29-F2BA-488F-B308-77C33483141B}" dt="2020-07-29T02:53:23.706" v="319" actId="20577"/>
          <ac:spMkLst>
            <pc:docMk/>
            <pc:sldMk cId="3046331109" sldId="423"/>
            <ac:spMk id="32" creationId="{39E8ACAD-9FC7-431E-A656-831A836E1257}"/>
          </ac:spMkLst>
        </pc:spChg>
        <pc:spChg chg="add mod">
          <ac:chgData name="Kulinich Bohdan" userId="48e65c9f34e137d0" providerId="LiveId" clId="{127B8D29-F2BA-488F-B308-77C33483141B}" dt="2020-07-29T02:53:29.049" v="322" actId="20577"/>
          <ac:spMkLst>
            <pc:docMk/>
            <pc:sldMk cId="3046331109" sldId="423"/>
            <ac:spMk id="33" creationId="{CE9C4FB7-57BF-4E85-819F-71DEDFF6F93C}"/>
          </ac:spMkLst>
        </pc:spChg>
        <pc:spChg chg="add mod">
          <ac:chgData name="Kulinich Bohdan" userId="48e65c9f34e137d0" providerId="LiveId" clId="{127B8D29-F2BA-488F-B308-77C33483141B}" dt="2020-07-29T02:53:34.069" v="325" actId="20577"/>
          <ac:spMkLst>
            <pc:docMk/>
            <pc:sldMk cId="3046331109" sldId="423"/>
            <ac:spMk id="34" creationId="{89BAB51F-7B36-419B-B0BA-0EC41761ECC5}"/>
          </ac:spMkLst>
        </pc:spChg>
        <pc:spChg chg="del">
          <ac:chgData name="Kulinich Bohdan" userId="48e65c9f34e137d0" providerId="LiveId" clId="{127B8D29-F2BA-488F-B308-77C33483141B}" dt="2020-07-29T02:51:30.384" v="250" actId="478"/>
          <ac:spMkLst>
            <pc:docMk/>
            <pc:sldMk cId="3046331109" sldId="423"/>
            <ac:spMk id="37" creationId="{D206C246-5CDE-48A0-A824-46446A9580E9}"/>
          </ac:spMkLst>
        </pc:spChg>
        <pc:picChg chg="add del mod">
          <ac:chgData name="Kulinich Bohdan" userId="48e65c9f34e137d0" providerId="LiveId" clId="{127B8D29-F2BA-488F-B308-77C33483141B}" dt="2020-07-29T02:53:35.884" v="326" actId="478"/>
          <ac:picMkLst>
            <pc:docMk/>
            <pc:sldMk cId="3046331109" sldId="423"/>
            <ac:picMk id="5" creationId="{367A2984-E4C4-4A2A-A0F9-38A8EA361E33}"/>
          </ac:picMkLst>
        </pc:picChg>
        <pc:picChg chg="del">
          <ac:chgData name="Kulinich Bohdan" userId="48e65c9f34e137d0" providerId="LiveId" clId="{127B8D29-F2BA-488F-B308-77C33483141B}" dt="2020-07-29T02:51:27.934" v="249" actId="478"/>
          <ac:picMkLst>
            <pc:docMk/>
            <pc:sldMk cId="3046331109" sldId="423"/>
            <ac:picMk id="21" creationId="{55DAD6E2-14BD-41AA-855D-DA42A854D3DF}"/>
          </ac:picMkLst>
        </pc:picChg>
        <pc:cxnChg chg="add mod">
          <ac:chgData name="Kulinich Bohdan" userId="48e65c9f34e137d0" providerId="LiveId" clId="{127B8D29-F2BA-488F-B308-77C33483141B}" dt="2020-07-29T02:52:19.308" v="305" actId="14100"/>
          <ac:cxnSpMkLst>
            <pc:docMk/>
            <pc:sldMk cId="3046331109" sldId="423"/>
            <ac:cxnSpMk id="19" creationId="{18FD354C-00C4-4771-9F9E-FC3CA5F53DFC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0" creationId="{8CDAA0F6-60D4-47AF-854E-1E7236D42C3F}"/>
          </ac:cxnSpMkLst>
        </pc:cxnChg>
        <pc:cxnChg chg="del">
          <ac:chgData name="Kulinich Bohdan" userId="48e65c9f34e137d0" providerId="LiveId" clId="{127B8D29-F2BA-488F-B308-77C33483141B}" dt="2020-07-29T02:51:30.384" v="250" actId="478"/>
          <ac:cxnSpMkLst>
            <pc:docMk/>
            <pc:sldMk cId="3046331109" sldId="423"/>
            <ac:cxnSpMk id="22" creationId="{83CD4169-BA77-426C-96C8-7C7CF236487C}"/>
          </ac:cxnSpMkLst>
        </pc:cxnChg>
        <pc:cxnChg chg="add mod">
          <ac:chgData name="Kulinich Bohdan" userId="48e65c9f34e137d0" providerId="LiveId" clId="{127B8D29-F2BA-488F-B308-77C33483141B}" dt="2020-07-29T02:52:32.184" v="309" actId="14100"/>
          <ac:cxnSpMkLst>
            <pc:docMk/>
            <pc:sldMk cId="3046331109" sldId="423"/>
            <ac:cxnSpMk id="24" creationId="{A234F077-0A06-4DEE-A187-4742442B19BB}"/>
          </ac:cxnSpMkLst>
        </pc:cxnChg>
      </pc:sldChg>
      <pc:sldChg chg="delSp modSp mod delAnim modAnim">
        <pc:chgData name="Kulinich Bohdan" userId="48e65c9f34e137d0" providerId="LiveId" clId="{127B8D29-F2BA-488F-B308-77C33483141B}" dt="2020-07-30T12:03:31.571" v="1477" actId="1076"/>
        <pc:sldMkLst>
          <pc:docMk/>
          <pc:sldMk cId="241768542" sldId="442"/>
        </pc:sldMkLst>
        <pc:spChg chg="mod">
          <ac:chgData name="Kulinich Bohdan" userId="48e65c9f34e137d0" providerId="LiveId" clId="{127B8D29-F2BA-488F-B308-77C33483141B}" dt="2020-07-30T12:03:31.571" v="1477" actId="1076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6" creationId="{09D5E51A-155A-4010-8698-A6D5FD9B58E4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18" creationId="{46BD0305-5AB7-43F1-B23E-EC076CA1D2B6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3" creationId="{40BD0C31-28FF-479C-8D78-3F32FD8E3BEF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5" creationId="{23E8D1DC-E698-4FCD-9685-9FC23A61F297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7" creationId="{0CB5280A-A276-4911-965B-9E09FBA4B7AE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29" creationId="{D151A357-ED03-408F-B7DD-F2BE93EBB0AD}"/>
          </ac:spMkLst>
        </pc:spChg>
        <pc:spChg chg="del">
          <ac:chgData name="Kulinich Bohdan" userId="48e65c9f34e137d0" providerId="LiveId" clId="{127B8D29-F2BA-488F-B308-77C33483141B}" dt="2020-07-30T11:59:57.962" v="1320" actId="478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127B8D29-F2BA-488F-B308-77C33483141B}" dt="2020-07-30T11:59:48.362" v="1317" actId="20577"/>
          <ac:spMkLst>
            <pc:docMk/>
            <pc:sldMk cId="241768542" sldId="442"/>
            <ac:spMk id="51" creationId="{86BC9140-E395-435D-A852-213A1317C46C}"/>
          </ac:spMkLst>
        </pc:spChg>
        <pc:picChg chg="del">
          <ac:chgData name="Kulinich Bohdan" userId="48e65c9f34e137d0" providerId="LiveId" clId="{127B8D29-F2BA-488F-B308-77C33483141B}" dt="2020-07-30T11:59:52.132" v="1318" actId="478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127B8D29-F2BA-488F-B308-77C33483141B}" dt="2020-07-30T12:00:25.432" v="1322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8" creationId="{7D5BFD8E-ACC1-414F-BEB0-4DF01884140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3" creationId="{596F9BA1-4DE8-4A06-ACF7-6042559793C2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19" creationId="{72F4DB33-8880-4179-875E-B9A6D62C3FE7}"/>
          </ac:cxnSpMkLst>
        </pc:cxnChg>
        <pc:cxnChg chg="del">
          <ac:chgData name="Kulinich Bohdan" userId="48e65c9f34e137d0" providerId="LiveId" clId="{127B8D29-F2BA-488F-B308-77C33483141B}" dt="2020-07-30T11:59:57.962" v="1320" actId="478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4177422951" sldId="448"/>
        </pc:sldMkLst>
      </pc:sldChg>
      <pc:sldChg chg="addSp delSp modSp mod delAnim modAnim">
        <pc:chgData name="Kulinich Bohdan" userId="48e65c9f34e137d0" providerId="LiveId" clId="{127B8D29-F2BA-488F-B308-77C33483141B}" dt="2020-07-29T02:24:59.663" v="194"/>
        <pc:sldMkLst>
          <pc:docMk/>
          <pc:sldMk cId="301277507" sldId="461"/>
        </pc:sldMkLst>
        <pc:spChg chg="mod">
          <ac:chgData name="Kulinich Bohdan" userId="48e65c9f34e137d0" providerId="LiveId" clId="{127B8D29-F2BA-488F-B308-77C33483141B}" dt="2020-07-29T02:23:54.198" v="181" actId="14100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8" creationId="{F07A322D-FBFB-4D1A-B24D-56144E8E57B8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19" creationId="{1FD63B53-2C83-45F1-B1BE-33397277C7A5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0" creationId="{C37887ED-FFE3-4433-8096-F1360D1FBA93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1" creationId="{4AD3FE8A-A748-4DD8-A41C-905D958C5EFE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2" creationId="{0126E456-DA58-4E8B-9E79-1706FCDBA5EB}"/>
          </ac:spMkLst>
        </pc:spChg>
        <pc:spChg chg="del">
          <ac:chgData name="Kulinich Bohdan" userId="48e65c9f34e137d0" providerId="LiveId" clId="{127B8D29-F2BA-488F-B308-77C33483141B}" dt="2020-07-29T02:19:09.951" v="15" actId="478"/>
          <ac:spMkLst>
            <pc:docMk/>
            <pc:sldMk cId="301277507" sldId="461"/>
            <ac:spMk id="23" creationId="{270B9057-9D30-4096-90E5-90BB5D880A42}"/>
          </ac:spMkLst>
        </pc:spChg>
        <pc:spChg chg="del">
          <ac:chgData name="Kulinich Bohdan" userId="48e65c9f34e137d0" providerId="LiveId" clId="{127B8D29-F2BA-488F-B308-77C33483141B}" dt="2020-07-29T02:18:55.342" v="1" actId="478"/>
          <ac:spMkLst>
            <pc:docMk/>
            <pc:sldMk cId="301277507" sldId="461"/>
            <ac:spMk id="25" creationId="{B48C9AC3-2540-4C96-B63C-26BB204D950F}"/>
          </ac:spMkLst>
        </pc:spChg>
        <pc:spChg chg="add mod">
          <ac:chgData name="Kulinich Bohdan" userId="48e65c9f34e137d0" providerId="LiveId" clId="{127B8D29-F2BA-488F-B308-77C33483141B}" dt="2020-07-29T02:21:30.342" v="83" actId="20577"/>
          <ac:spMkLst>
            <pc:docMk/>
            <pc:sldMk cId="301277507" sldId="461"/>
            <ac:spMk id="28" creationId="{98D6C9AB-ACEB-4559-A3E8-FD42C2F3B3E6}"/>
          </ac:spMkLst>
        </pc:spChg>
        <pc:spChg chg="add mod">
          <ac:chgData name="Kulinich Bohdan" userId="48e65c9f34e137d0" providerId="LiveId" clId="{127B8D29-F2BA-488F-B308-77C33483141B}" dt="2020-07-29T02:21:45.640" v="91" actId="20577"/>
          <ac:spMkLst>
            <pc:docMk/>
            <pc:sldMk cId="301277507" sldId="461"/>
            <ac:spMk id="29" creationId="{40F515A5-426D-4314-A8C6-C181C5B6D83A}"/>
          </ac:spMkLst>
        </pc:spChg>
        <pc:spChg chg="add mod">
          <ac:chgData name="Kulinich Bohdan" userId="48e65c9f34e137d0" providerId="LiveId" clId="{127B8D29-F2BA-488F-B308-77C33483141B}" dt="2020-07-29T02:21:50.076" v="93" actId="1076"/>
          <ac:spMkLst>
            <pc:docMk/>
            <pc:sldMk cId="301277507" sldId="461"/>
            <ac:spMk id="30" creationId="{922FB6D1-189F-4755-AD6F-79B409687CD6}"/>
          </ac:spMkLst>
        </pc:spChg>
        <pc:spChg chg="add mod">
          <ac:chgData name="Kulinich Bohdan" userId="48e65c9f34e137d0" providerId="LiveId" clId="{127B8D29-F2BA-488F-B308-77C33483141B}" dt="2020-07-29T02:21:57.920" v="96" actId="20577"/>
          <ac:spMkLst>
            <pc:docMk/>
            <pc:sldMk cId="301277507" sldId="461"/>
            <ac:spMk id="31" creationId="{03BED395-7B9E-40FF-AB48-8D6485C0AEE1}"/>
          </ac:spMkLst>
        </pc:spChg>
        <pc:spChg chg="add mod">
          <ac:chgData name="Kulinich Bohdan" userId="48e65c9f34e137d0" providerId="LiveId" clId="{127B8D29-F2BA-488F-B308-77C33483141B}" dt="2020-07-29T02:22:09.273" v="101" actId="20577"/>
          <ac:spMkLst>
            <pc:docMk/>
            <pc:sldMk cId="301277507" sldId="461"/>
            <ac:spMk id="32" creationId="{6B16D39E-4A7C-4D3D-B725-A794B4BFCACF}"/>
          </ac:spMkLst>
        </pc:spChg>
        <pc:picChg chg="add del mod">
          <ac:chgData name="Kulinich Bohdan" userId="48e65c9f34e137d0" providerId="LiveId" clId="{127B8D29-F2BA-488F-B308-77C33483141B}" dt="2020-07-29T02:22:14.546" v="102" actId="478"/>
          <ac:picMkLst>
            <pc:docMk/>
            <pc:sldMk cId="301277507" sldId="461"/>
            <ac:picMk id="7" creationId="{1738C810-68D2-4E61-A1D8-04F4A98612A7}"/>
          </ac:picMkLst>
        </pc:pic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5" creationId="{25369EFF-9C9E-4FD6-B063-FE3335F3C655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2" creationId="{CDBCBD56-7AEB-467B-99EE-F67826D593C0}"/>
          </ac:cxnSpMkLst>
        </pc:cxnChg>
        <pc:cxnChg chg="del">
          <ac:chgData name="Kulinich Bohdan" userId="48e65c9f34e137d0" providerId="LiveId" clId="{127B8D29-F2BA-488F-B308-77C33483141B}" dt="2020-07-29T02:19:09.951" v="15" actId="478"/>
          <ac:cxnSpMkLst>
            <pc:docMk/>
            <pc:sldMk cId="301277507" sldId="461"/>
            <ac:cxnSpMk id="13" creationId="{B6AEFB3D-7B26-47AF-AC82-3719E124F531}"/>
          </ac:cxnSpMkLst>
        </pc:cxnChg>
        <pc:cxnChg chg="add mod">
          <ac:chgData name="Kulinich Bohdan" userId="48e65c9f34e137d0" providerId="LiveId" clId="{127B8D29-F2BA-488F-B308-77C33483141B}" dt="2020-07-29T02:20:38.895" v="69" actId="14100"/>
          <ac:cxnSpMkLst>
            <pc:docMk/>
            <pc:sldMk cId="301277507" sldId="461"/>
            <ac:cxnSpMk id="24" creationId="{DCF0177D-7D76-4523-8244-E7DFA07EC5FC}"/>
          </ac:cxnSpMkLst>
        </pc:cxnChg>
        <pc:cxnChg chg="add mod">
          <ac:chgData name="Kulinich Bohdan" userId="48e65c9f34e137d0" providerId="LiveId" clId="{127B8D29-F2BA-488F-B308-77C33483141B}" dt="2020-07-29T02:20:53.189" v="74" actId="14100"/>
          <ac:cxnSpMkLst>
            <pc:docMk/>
            <pc:sldMk cId="301277507" sldId="461"/>
            <ac:cxnSpMk id="26" creationId="{F83FB6EC-FE7D-4320-9FB5-B0B76F96D6F5}"/>
          </ac:cxnSpMkLst>
        </pc:cxnChg>
        <pc:cxnChg chg="add mod">
          <ac:chgData name="Kulinich Bohdan" userId="48e65c9f34e137d0" providerId="LiveId" clId="{127B8D29-F2BA-488F-B308-77C33483141B}" dt="2020-07-29T02:21:15.067" v="80" actId="14100"/>
          <ac:cxnSpMkLst>
            <pc:docMk/>
            <pc:sldMk cId="301277507" sldId="461"/>
            <ac:cxnSpMk id="27" creationId="{387BC746-F46E-4D2A-BEEE-EEC96F5AA7D3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7:45:40.877" v="1316" actId="14429"/>
        <pc:sldMkLst>
          <pc:docMk/>
          <pc:sldMk cId="1503654187" sldId="462"/>
        </pc:sldMkLst>
        <pc:spChg chg="mod">
          <ac:chgData name="Kulinich Bohdan" userId="48e65c9f34e137d0" providerId="LiveId" clId="{127B8D29-F2BA-488F-B308-77C33483141B}" dt="2020-07-29T14:36:49.085" v="1281" actId="14100"/>
          <ac:spMkLst>
            <pc:docMk/>
            <pc:sldMk cId="1503654187" sldId="462"/>
            <ac:spMk id="6" creationId="{4CD1B612-D16C-4F70-8335-78480BFE8EC8}"/>
          </ac:spMkLst>
        </pc:spChg>
        <pc:spChg chg="del">
          <ac:chgData name="Kulinich Bohdan" userId="48e65c9f34e137d0" providerId="LiveId" clId="{127B8D29-F2BA-488F-B308-77C33483141B}" dt="2020-07-29T14:37:13.831" v="1287" actId="478"/>
          <ac:spMkLst>
            <pc:docMk/>
            <pc:sldMk cId="1503654187" sldId="462"/>
            <ac:spMk id="18" creationId="{CD5759BB-7AE6-4732-8972-6EF9D2BB1274}"/>
          </ac:spMkLst>
        </pc:spChg>
        <pc:spChg chg="add mod">
          <ac:chgData name="Kulinich Bohdan" userId="48e65c9f34e137d0" providerId="LiveId" clId="{127B8D29-F2BA-488F-B308-77C33483141B}" dt="2020-07-29T14:37:55.729" v="1299" actId="16959"/>
          <ac:spMkLst>
            <pc:docMk/>
            <pc:sldMk cId="1503654187" sldId="462"/>
            <ac:spMk id="19" creationId="{8E70E6F8-636B-49A8-8E3F-630840568A64}"/>
          </ac:spMkLst>
        </pc:spChg>
        <pc:spChg chg="add mod">
          <ac:chgData name="Kulinich Bohdan" userId="48e65c9f34e137d0" providerId="LiveId" clId="{127B8D29-F2BA-488F-B308-77C33483141B}" dt="2020-07-29T17:01:01.234" v="1314" actId="16959"/>
          <ac:spMkLst>
            <pc:docMk/>
            <pc:sldMk cId="1503654187" sldId="462"/>
            <ac:spMk id="20" creationId="{C010C2CB-2CA2-426F-8EEB-EA2385ED65AE}"/>
          </ac:spMkLst>
        </pc:spChg>
        <pc:spChg chg="del">
          <ac:chgData name="Kulinich Bohdan" userId="48e65c9f34e137d0" providerId="LiveId" clId="{127B8D29-F2BA-488F-B308-77C33483141B}" dt="2020-07-29T14:37:14.618" v="1288" actId="478"/>
          <ac:spMkLst>
            <pc:docMk/>
            <pc:sldMk cId="1503654187" sldId="462"/>
            <ac:spMk id="22" creationId="{03E497E0-BA20-46E5-8B50-CE50E9BDA545}"/>
          </ac:spMkLst>
        </pc:spChg>
        <pc:spChg chg="mod">
          <ac:chgData name="Kulinich Bohdan" userId="48e65c9f34e137d0" providerId="LiveId" clId="{127B8D29-F2BA-488F-B308-77C33483141B}" dt="2020-07-29T17:06:49.299" v="1315" actId="16959"/>
          <ac:spMkLst>
            <pc:docMk/>
            <pc:sldMk cId="1503654187" sldId="462"/>
            <ac:spMk id="24" creationId="{B8FFEEE4-A572-42D2-A3C8-F6C7415AA5B5}"/>
          </ac:spMkLst>
        </pc:spChg>
        <pc:spChg chg="mod">
          <ac:chgData name="Kulinich Bohdan" userId="48e65c9f34e137d0" providerId="LiveId" clId="{127B8D29-F2BA-488F-B308-77C33483141B}" dt="2020-07-29T14:38:03.129" v="1302" actId="1076"/>
          <ac:spMkLst>
            <pc:docMk/>
            <pc:sldMk cId="1503654187" sldId="462"/>
            <ac:spMk id="26" creationId="{E6EB4BD5-B390-40E9-8480-6A638EED9630}"/>
          </ac:spMkLst>
        </pc:spChg>
        <pc:spChg chg="del">
          <ac:chgData name="Kulinich Bohdan" userId="48e65c9f34e137d0" providerId="LiveId" clId="{127B8D29-F2BA-488F-B308-77C33483141B}" dt="2020-07-29T14:37:11.911" v="1286" actId="478"/>
          <ac:spMkLst>
            <pc:docMk/>
            <pc:sldMk cId="1503654187" sldId="462"/>
            <ac:spMk id="28" creationId="{9A2FF19B-35DF-48E4-BFDB-6E62F59B8FE2}"/>
          </ac:spMkLst>
        </pc:spChg>
        <pc:spChg chg="del">
          <ac:chgData name="Kulinich Bohdan" userId="48e65c9f34e137d0" providerId="LiveId" clId="{127B8D29-F2BA-488F-B308-77C33483141B}" dt="2020-07-29T14:37:10.207" v="1285" actId="478"/>
          <ac:spMkLst>
            <pc:docMk/>
            <pc:sldMk cId="1503654187" sldId="462"/>
            <ac:spMk id="30" creationId="{DE2AE719-D1FE-4EFC-994C-C8F8A79C0BE7}"/>
          </ac:spMkLst>
        </pc:spChg>
        <pc:spChg chg="del">
          <ac:chgData name="Kulinich Bohdan" userId="48e65c9f34e137d0" providerId="LiveId" clId="{127B8D29-F2BA-488F-B308-77C33483141B}" dt="2020-07-29T14:37:08.867" v="1284" actId="478"/>
          <ac:spMkLst>
            <pc:docMk/>
            <pc:sldMk cId="1503654187" sldId="462"/>
            <ac:spMk id="32" creationId="{753C7310-F3C6-4DDB-9021-09D84492C874}"/>
          </ac:spMkLst>
        </pc:spChg>
        <pc:spChg chg="del">
          <ac:chgData name="Kulinich Bohdan" userId="48e65c9f34e137d0" providerId="LiveId" clId="{127B8D29-F2BA-488F-B308-77C33483141B}" dt="2020-07-29T14:37:07.532" v="1283" actId="478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127B8D29-F2BA-488F-B308-77C33483141B}" dt="2020-07-29T14:33:15.192" v="1087" actId="20577"/>
          <ac:spMkLst>
            <pc:docMk/>
            <pc:sldMk cId="1503654187" sldId="462"/>
            <ac:spMk id="51" creationId="{86BC9140-E395-435D-A852-213A1317C46C}"/>
          </ac:spMkLst>
        </pc:spChg>
        <pc:picChg chg="add mod modVis">
          <ac:chgData name="Kulinich Bohdan" userId="48e65c9f34e137d0" providerId="LiveId" clId="{127B8D29-F2BA-488F-B308-77C33483141B}" dt="2020-07-29T17:45:40.877" v="1316" actId="14429"/>
          <ac:picMkLst>
            <pc:docMk/>
            <pc:sldMk cId="1503654187" sldId="462"/>
            <ac:picMk id="21" creationId="{F2D4B5A2-92EA-4487-9EC5-61B7C20C4728}"/>
          </ac:picMkLst>
        </pc:pic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0" creationId="{BFF1801C-AC44-4823-9FF5-528B1DCE036D}"/>
          </ac:cxnSpMkLst>
        </pc:cxnChg>
        <pc:cxnChg chg="del">
          <ac:chgData name="Kulinich Bohdan" userId="48e65c9f34e137d0" providerId="LiveId" clId="{127B8D29-F2BA-488F-B308-77C33483141B}" dt="2020-07-29T14:37:05.659" v="1282" actId="478"/>
          <ac:cxnSpMkLst>
            <pc:docMk/>
            <pc:sldMk cId="1503654187" sldId="462"/>
            <ac:cxnSpMk id="12" creationId="{1E78F277-6A1C-4EC9-B19C-BCAFF6EE42A4}"/>
          </ac:cxnSpMkLst>
        </pc:cxnChg>
        <pc:cxnChg chg="mod">
          <ac:chgData name="Kulinich Bohdan" userId="48e65c9f34e137d0" providerId="LiveId" clId="{127B8D29-F2BA-488F-B308-77C33483141B}" dt="2020-07-29T14:37:20.607" v="1291" actId="1076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Sp delSp modSp mod delAnim modAnim">
        <pc:chgData name="Kulinich Bohdan" userId="48e65c9f34e137d0" providerId="LiveId" clId="{127B8D29-F2BA-488F-B308-77C33483141B}" dt="2020-07-29T12:52:53.323" v="592" actId="1076"/>
        <pc:sldMkLst>
          <pc:docMk/>
          <pc:sldMk cId="658862367" sldId="465"/>
        </pc:sldMkLst>
        <pc:spChg chg="mod ord">
          <ac:chgData name="Kulinich Bohdan" userId="48e65c9f34e137d0" providerId="LiveId" clId="{127B8D29-F2BA-488F-B308-77C33483141B}" dt="2020-07-29T12:51:59.247" v="530" actId="166"/>
          <ac:spMkLst>
            <pc:docMk/>
            <pc:sldMk cId="658862367" sldId="465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2:50:51.695" v="504" actId="1076"/>
          <ac:spMkLst>
            <pc:docMk/>
            <pc:sldMk cId="658862367" sldId="465"/>
            <ac:spMk id="19" creationId="{FE3F858B-246B-4CC7-99AB-4865F1536F1B}"/>
          </ac:spMkLst>
        </pc:spChg>
        <pc:spChg chg="add mod">
          <ac:chgData name="Kulinich Bohdan" userId="48e65c9f34e137d0" providerId="LiveId" clId="{127B8D29-F2BA-488F-B308-77C33483141B}" dt="2020-07-29T12:52:53.323" v="592" actId="1076"/>
          <ac:spMkLst>
            <pc:docMk/>
            <pc:sldMk cId="658862367" sldId="465"/>
            <ac:spMk id="23" creationId="{AB0E4A40-127C-418A-96E5-455020CE4BC3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0" creationId="{07ED5406-014B-4D52-A06C-6421A1DBE23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4" creationId="{F85626DC-7FC2-453F-A556-77D766E8E753}"/>
          </ac:spMkLst>
        </pc:spChg>
        <pc:spChg chg="del">
          <ac:chgData name="Kulinich Bohdan" userId="48e65c9f34e137d0" providerId="LiveId" clId="{127B8D29-F2BA-488F-B308-77C33483141B}" dt="2020-07-29T03:03:02.344" v="344" actId="478"/>
          <ac:spMkLst>
            <pc:docMk/>
            <pc:sldMk cId="658862367" sldId="465"/>
            <ac:spMk id="35" creationId="{308830F2-C4F0-416B-867E-F5DDB2EF8E0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6" creationId="{B204878C-F527-4F6C-B304-E95A2D5D35DD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8" creationId="{84300CE0-E89C-488B-BA56-90B68B4805A3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39" creationId="{15910062-F362-45A2-8BA7-98C27FC2993B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0" creationId="{D6088D29-8307-4603-88E9-C56FB19D66EF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1" creationId="{233DCDA1-1E4B-479D-A26E-0C17CDD265C2}"/>
          </ac:spMkLst>
        </pc:spChg>
        <pc:spChg chg="del">
          <ac:chgData name="Kulinich Bohdan" userId="48e65c9f34e137d0" providerId="LiveId" clId="{127B8D29-F2BA-488F-B308-77C33483141B}" dt="2020-07-29T03:03:00.804" v="343" actId="478"/>
          <ac:spMkLst>
            <pc:docMk/>
            <pc:sldMk cId="658862367" sldId="465"/>
            <ac:spMk id="42" creationId="{09F8E19B-75B8-4ACD-82D5-A52614E9AAF0}"/>
          </ac:spMkLst>
        </pc:spChg>
        <pc:spChg chg="add mod">
          <ac:chgData name="Kulinich Bohdan" userId="48e65c9f34e137d0" providerId="LiveId" clId="{127B8D29-F2BA-488F-B308-77C33483141B}" dt="2020-07-29T12:52:15.677" v="531" actId="1076"/>
          <ac:spMkLst>
            <pc:docMk/>
            <pc:sldMk cId="658862367" sldId="465"/>
            <ac:spMk id="43" creationId="{496208F4-C87A-43DC-B092-1AF29530D9C4}"/>
          </ac:spMkLst>
        </pc:spChg>
        <pc:picChg chg="add ord">
          <ac:chgData name="Kulinich Bohdan" userId="48e65c9f34e137d0" providerId="LiveId" clId="{127B8D29-F2BA-488F-B308-77C33483141B}" dt="2020-07-29T12:50:27.658" v="500" actId="167"/>
          <ac:picMkLst>
            <pc:docMk/>
            <pc:sldMk cId="658862367" sldId="465"/>
            <ac:picMk id="2" creationId="{611064EA-39EC-4D2D-9E81-ABB4E31F6D39}"/>
          </ac:picMkLst>
        </pc:picChg>
        <pc:picChg chg="add del mod modCrop">
          <ac:chgData name="Kulinich Bohdan" userId="48e65c9f34e137d0" providerId="LiveId" clId="{127B8D29-F2BA-488F-B308-77C33483141B}" dt="2020-07-29T03:05:19.904" v="417" actId="478"/>
          <ac:picMkLst>
            <pc:docMk/>
            <pc:sldMk cId="658862367" sldId="465"/>
            <ac:picMk id="5" creationId="{71B01D5E-C141-4EBB-BE46-EFAC6521273C}"/>
          </ac:picMkLst>
        </pc:picChg>
        <pc:picChg chg="del">
          <ac:chgData name="Kulinich Bohdan" userId="48e65c9f34e137d0" providerId="LiveId" clId="{127B8D29-F2BA-488F-B308-77C33483141B}" dt="2020-07-29T03:02:58.664" v="342" actId="478"/>
          <ac:picMkLst>
            <pc:docMk/>
            <pc:sldMk cId="658862367" sldId="465"/>
            <ac:picMk id="17" creationId="{BD7AEADA-D379-4498-A792-48D005AFF9EB}"/>
          </ac:picMkLst>
        </pc:picChg>
        <pc:picChg chg="add mod">
          <ac:chgData name="Kulinich Bohdan" userId="48e65c9f34e137d0" providerId="LiveId" clId="{127B8D29-F2BA-488F-B308-77C33483141B}" dt="2020-07-29T12:52:20.951" v="532"/>
          <ac:picMkLst>
            <pc:docMk/>
            <pc:sldMk cId="658862367" sldId="465"/>
            <ac:picMk id="21" creationId="{9A376AF7-8285-493D-9F97-DE9135A7B247}"/>
          </ac:picMkLst>
        </pc:pic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0" creationId="{80150097-4BF4-4DAD-9BDD-09D99B8B4A1B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2" creationId="{DD006883-644E-4D6F-8E24-482A5AF75D05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4" creationId="{D06ED141-1E7D-4313-B985-A98B710FEAA6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27" creationId="{50C09D41-2BC4-45DC-AA3E-6E59327105D4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8" creationId="{F12C7BC1-A9A9-4D21-BE41-0AC48A350FD0}"/>
          </ac:cxnSpMkLst>
        </pc:cxnChg>
        <pc:cxnChg chg="del">
          <ac:chgData name="Kulinich Bohdan" userId="48e65c9f34e137d0" providerId="LiveId" clId="{127B8D29-F2BA-488F-B308-77C33483141B}" dt="2020-07-29T03:03:00.804" v="343" actId="478"/>
          <ac:cxnSpMkLst>
            <pc:docMk/>
            <pc:sldMk cId="658862367" sldId="465"/>
            <ac:cxnSpMk id="29" creationId="{910F1E21-3022-4578-89FA-A1DE1CA8DDA4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2" creationId="{60E4F96D-52BB-4302-BC66-879F409EA58A}"/>
          </ac:cxnSpMkLst>
        </pc:cxnChg>
        <pc:cxnChg chg="add mod">
          <ac:chgData name="Kulinich Bohdan" userId="48e65c9f34e137d0" providerId="LiveId" clId="{127B8D29-F2BA-488F-B308-77C33483141B}" dt="2020-07-29T12:52:15.677" v="531" actId="1076"/>
          <ac:cxnSpMkLst>
            <pc:docMk/>
            <pc:sldMk cId="658862367" sldId="465"/>
            <ac:cxnSpMk id="33" creationId="{C7B4FB55-1255-49BC-85C5-4308F67DA805}"/>
          </ac:cxnSpMkLst>
        </pc:cxnChg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050840571" sldId="466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2170853045" sldId="467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3854386852" sldId="470"/>
        </pc:sldMkLst>
      </pc:sldChg>
      <pc:sldChg chg="del">
        <pc:chgData name="Kulinich Bohdan" userId="48e65c9f34e137d0" providerId="LiveId" clId="{127B8D29-F2BA-488F-B308-77C33483141B}" dt="2020-07-29T14:33:09.548" v="1086" actId="47"/>
        <pc:sldMkLst>
          <pc:docMk/>
          <pc:sldMk cId="1569346447" sldId="471"/>
        </pc:sldMkLst>
      </pc:sldChg>
      <pc:sldChg chg="del">
        <pc:chgData name="Kulinich Bohdan" userId="48e65c9f34e137d0" providerId="LiveId" clId="{127B8D29-F2BA-488F-B308-77C33483141B}" dt="2020-07-30T13:04:24.081" v="1535" actId="47"/>
        <pc:sldMkLst>
          <pc:docMk/>
          <pc:sldMk cId="660079367" sldId="472"/>
        </pc:sldMkLst>
      </pc:sldChg>
      <pc:sldChg chg="addSp delSp modSp add mod modTransition delAnim modAnim">
        <pc:chgData name="Kulinich Bohdan" userId="48e65c9f34e137d0" providerId="LiveId" clId="{127B8D29-F2BA-488F-B308-77C33483141B}" dt="2020-07-29T13:03:41.513" v="915"/>
        <pc:sldMkLst>
          <pc:docMk/>
          <pc:sldMk cId="415187572" sldId="473"/>
        </pc:sldMkLst>
        <pc:spChg chg="del">
          <ac:chgData name="Kulinich Bohdan" userId="48e65c9f34e137d0" providerId="LiveId" clId="{127B8D29-F2BA-488F-B308-77C33483141B}" dt="2020-07-29T12:53:07.125" v="594" actId="478"/>
          <ac:spMkLst>
            <pc:docMk/>
            <pc:sldMk cId="415187572" sldId="473"/>
            <ac:spMk id="6" creationId="{4CD1B612-D16C-4F70-8335-78480BFE8EC8}"/>
          </ac:spMkLst>
        </pc:spChg>
        <pc:spChg chg="add mod">
          <ac:chgData name="Kulinich Bohdan" userId="48e65c9f34e137d0" providerId="LiveId" clId="{127B8D29-F2BA-488F-B308-77C33483141B}" dt="2020-07-29T13:02:16.187" v="904" actId="207"/>
          <ac:spMkLst>
            <pc:docMk/>
            <pc:sldMk cId="415187572" sldId="473"/>
            <ac:spMk id="25" creationId="{3411A441-FB13-43BF-808D-0A74DCA5A208}"/>
          </ac:spMkLst>
        </pc:spChg>
        <pc:spChg chg="add mod">
          <ac:chgData name="Kulinich Bohdan" userId="48e65c9f34e137d0" providerId="LiveId" clId="{127B8D29-F2BA-488F-B308-77C33483141B}" dt="2020-07-29T12:58:14.677" v="821" actId="1076"/>
          <ac:spMkLst>
            <pc:docMk/>
            <pc:sldMk cId="415187572" sldId="473"/>
            <ac:spMk id="26" creationId="{02D4BD22-2458-41BE-ABF2-1FE5CA09DB74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8" creationId="{D2EA2E39-73F0-4935-9369-69A3F17CA296}"/>
          </ac:spMkLst>
        </pc:spChg>
        <pc:spChg chg="add mod">
          <ac:chgData name="Kulinich Bohdan" userId="48e65c9f34e137d0" providerId="LiveId" clId="{127B8D29-F2BA-488F-B308-77C33483141B}" dt="2020-07-29T13:02:09.425" v="903" actId="1076"/>
          <ac:spMkLst>
            <pc:docMk/>
            <pc:sldMk cId="415187572" sldId="473"/>
            <ac:spMk id="29" creationId="{6A8E65D0-9D3F-4620-835C-E734C348BCBD}"/>
          </ac:spMkLst>
        </pc:spChg>
        <pc:spChg chg="add mod">
          <ac:chgData name="Kulinich Bohdan" userId="48e65c9f34e137d0" providerId="LiveId" clId="{127B8D29-F2BA-488F-B308-77C33483141B}" dt="2020-07-29T13:03:35.266" v="912" actId="1076"/>
          <ac:spMkLst>
            <pc:docMk/>
            <pc:sldMk cId="415187572" sldId="473"/>
            <ac:spMk id="30" creationId="{EF5A4814-366A-4205-B979-A217BE74A39A}"/>
          </ac:spMkLst>
        </pc:spChg>
        <pc:picChg chg="mod">
          <ac:chgData name="Kulinich Bohdan" userId="48e65c9f34e137d0" providerId="LiveId" clId="{127B8D29-F2BA-488F-B308-77C33483141B}" dt="2020-07-29T12:55:25.514" v="653" actId="1076"/>
          <ac:picMkLst>
            <pc:docMk/>
            <pc:sldMk cId="415187572" sldId="473"/>
            <ac:picMk id="2" creationId="{611064EA-39EC-4D2D-9E81-ABB4E31F6D39}"/>
          </ac:picMkLst>
        </pc:picChg>
      </pc:sldChg>
      <pc:sldChg chg="add del">
        <pc:chgData name="Kulinich Bohdan" userId="48e65c9f34e137d0" providerId="LiveId" clId="{127B8D29-F2BA-488F-B308-77C33483141B}" dt="2020-07-29T13:03:07.850" v="906" actId="47"/>
        <pc:sldMkLst>
          <pc:docMk/>
          <pc:sldMk cId="2292309926" sldId="474"/>
        </pc:sldMkLst>
      </pc:sldChg>
      <pc:sldChg chg="addSp delSp modSp add mod modTransition modAnim">
        <pc:chgData name="Kulinich Bohdan" userId="48e65c9f34e137d0" providerId="LiveId" clId="{127B8D29-F2BA-488F-B308-77C33483141B}" dt="2020-07-29T13:09:47.504" v="1085"/>
        <pc:sldMkLst>
          <pc:docMk/>
          <pc:sldMk cId="2664948853" sldId="474"/>
        </pc:sldMkLst>
        <pc:spChg chg="del">
          <ac:chgData name="Kulinich Bohdan" userId="48e65c9f34e137d0" providerId="LiveId" clId="{127B8D29-F2BA-488F-B308-77C33483141B}" dt="2020-07-29T13:04:19.870" v="925" actId="478"/>
          <ac:spMkLst>
            <pc:docMk/>
            <pc:sldMk cId="2664948853" sldId="474"/>
            <ac:spMk id="23" creationId="{AB0E4A40-127C-418A-96E5-455020CE4BC3}"/>
          </ac:spMkLst>
        </pc:spChg>
        <pc:spChg chg="add del">
          <ac:chgData name="Kulinich Bohdan" userId="48e65c9f34e137d0" providerId="LiveId" clId="{127B8D29-F2BA-488F-B308-77C33483141B}" dt="2020-07-29T13:04:18.415" v="924" actId="478"/>
          <ac:spMkLst>
            <pc:docMk/>
            <pc:sldMk cId="2664948853" sldId="474"/>
            <ac:spMk id="26" creationId="{02D4BD22-2458-41BE-ABF2-1FE5CA09DB74}"/>
          </ac:spMkLst>
        </pc:spChg>
        <pc:spChg chg="ord">
          <ac:chgData name="Kulinich Bohdan" userId="48e65c9f34e137d0" providerId="LiveId" clId="{127B8D29-F2BA-488F-B308-77C33483141B}" dt="2020-07-29T13:04:14.389" v="923" actId="170"/>
          <ac:spMkLst>
            <pc:docMk/>
            <pc:sldMk cId="2664948853" sldId="474"/>
            <ac:spMk id="30" creationId="{EF5A4814-366A-4205-B979-A217BE74A39A}"/>
          </ac:spMkLst>
        </pc:spChg>
        <pc:spChg chg="add mod">
          <ac:chgData name="Kulinich Bohdan" userId="48e65c9f34e137d0" providerId="LiveId" clId="{127B8D29-F2BA-488F-B308-77C33483141B}" dt="2020-07-29T13:06:18.075" v="972" actId="404"/>
          <ac:spMkLst>
            <pc:docMk/>
            <pc:sldMk cId="2664948853" sldId="474"/>
            <ac:spMk id="31" creationId="{E1A445F8-16CE-49C6-A0CD-EA7192E579BD}"/>
          </ac:spMkLst>
        </pc:spChg>
        <pc:spChg chg="add mod">
          <ac:chgData name="Kulinich Bohdan" userId="48e65c9f34e137d0" providerId="LiveId" clId="{127B8D29-F2BA-488F-B308-77C33483141B}" dt="2020-07-29T13:07:24.436" v="997" actId="1076"/>
          <ac:spMkLst>
            <pc:docMk/>
            <pc:sldMk cId="2664948853" sldId="474"/>
            <ac:spMk id="34" creationId="{FAE2BF60-8B9D-492E-9372-B8E04CF49F88}"/>
          </ac:spMkLst>
        </pc:spChg>
        <pc:spChg chg="add mod">
          <ac:chgData name="Kulinich Bohdan" userId="48e65c9f34e137d0" providerId="LiveId" clId="{127B8D29-F2BA-488F-B308-77C33483141B}" dt="2020-07-29T13:09:35.875" v="1079" actId="1076"/>
          <ac:spMkLst>
            <pc:docMk/>
            <pc:sldMk cId="2664948853" sldId="474"/>
            <ac:spMk id="35" creationId="{94795073-8517-4317-BCC4-BF85FC2EC3FE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F4F83B65-D864-493F-A8BC-B785BB61B9EC}"/>
    <pc:docChg chg="undo redo custSel addSld delSld modSld">
      <pc:chgData name="Kulinich Bohdan" userId="48e65c9f34e137d0" providerId="LiveId" clId="{F4F83B65-D864-493F-A8BC-B785BB61B9EC}" dt="2020-07-28T18:17:31.784" v="2369" actId="20577"/>
      <pc:docMkLst>
        <pc:docMk/>
      </pc:docMkLst>
      <pc:sldChg chg="modSp">
        <pc:chgData name="Kulinich Bohdan" userId="48e65c9f34e137d0" providerId="LiveId" clId="{F4F83B65-D864-493F-A8BC-B785BB61B9EC}" dt="2020-07-27T15:12:25.449" v="1" actId="20577"/>
        <pc:sldMkLst>
          <pc:docMk/>
          <pc:sldMk cId="1986055327" sldId="408"/>
        </pc:sldMkLst>
        <pc:spChg chg="mod">
          <ac:chgData name="Kulinich Bohdan" userId="48e65c9f34e137d0" providerId="LiveId" clId="{F4F83B65-D864-493F-A8BC-B785BB61B9EC}" dt="2020-07-27T15:12:25.449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4F83B65-D864-493F-A8BC-B785BB61B9EC}" dt="2020-07-28T18:17:31.784" v="2369" actId="20577"/>
        <pc:sldMkLst>
          <pc:docMk/>
          <pc:sldMk cId="900640268" sldId="409"/>
        </pc:sldMkLst>
        <pc:spChg chg="mod">
          <ac:chgData name="Kulinich Bohdan" userId="48e65c9f34e137d0" providerId="LiveId" clId="{F4F83B65-D864-493F-A8BC-B785BB61B9EC}" dt="2020-07-28T18:17:31.784" v="23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F4F83B65-D864-493F-A8BC-B785BB61B9EC}" dt="2020-07-27T17:05:39.281" v="416"/>
        <pc:sldMkLst>
          <pc:docMk/>
          <pc:sldMk cId="3046331109" sldId="423"/>
        </pc:sldMkLst>
        <pc:spChg chg="mod">
          <ac:chgData name="Kulinich Bohdan" userId="48e65c9f34e137d0" providerId="LiveId" clId="{F4F83B65-D864-493F-A8BC-B785BB61B9EC}" dt="2020-07-27T17:03:29.376" v="396" actId="1076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12" creationId="{8F724874-DE7C-4C2D-B083-2590135543F8}"/>
          </ac:spMkLst>
        </pc:spChg>
        <pc:spChg chg="add mod">
          <ac:chgData name="Kulinich Bohdan" userId="48e65c9f34e137d0" providerId="LiveId" clId="{F4F83B65-D864-493F-A8BC-B785BB61B9EC}" dt="2020-07-27T17:02:58.408" v="388" actId="1076"/>
          <ac:spMkLst>
            <pc:docMk/>
            <pc:sldMk cId="3046331109" sldId="423"/>
            <ac:spMk id="23" creationId="{AFD7E7F3-8177-4299-8883-5834BDD3F73F}"/>
          </ac:spMkLst>
        </pc:spChg>
        <pc:spChg chg="add del mod">
          <ac:chgData name="Kulinich Bohdan" userId="48e65c9f34e137d0" providerId="LiveId" clId="{F4F83B65-D864-493F-A8BC-B785BB61B9EC}" dt="2020-07-27T17:02:15.616" v="382" actId="478"/>
          <ac:spMkLst>
            <pc:docMk/>
            <pc:sldMk cId="3046331109" sldId="423"/>
            <ac:spMk id="24" creationId="{857BE782-9333-43CC-9C93-4BA49BFB2769}"/>
          </ac:spMkLst>
        </pc:spChg>
        <pc:spChg chg="mod">
          <ac:chgData name="Kulinich Bohdan" userId="48e65c9f34e137d0" providerId="LiveId" clId="{F4F83B65-D864-493F-A8BC-B785BB61B9EC}" dt="2020-07-27T17:02:48.359" v="384" actId="1076"/>
          <ac:spMkLst>
            <pc:docMk/>
            <pc:sldMk cId="3046331109" sldId="423"/>
            <ac:spMk id="28" creationId="{F23CCEEF-9710-4070-BCF0-1630264B06BE}"/>
          </ac:spMkLst>
        </pc:spChg>
        <pc:spChg chg="mod">
          <ac:chgData name="Kulinich Bohdan" userId="48e65c9f34e137d0" providerId="LiveId" clId="{F4F83B65-D864-493F-A8BC-B785BB61B9EC}" dt="2020-07-27T17:03:02.316" v="390" actId="1076"/>
          <ac:spMkLst>
            <pc:docMk/>
            <pc:sldMk cId="3046331109" sldId="423"/>
            <ac:spMk id="30" creationId="{EC3797AA-FC88-4E53-850A-E5C3EDF88B8C}"/>
          </ac:spMkLst>
        </pc:spChg>
        <pc:spChg chg="mod">
          <ac:chgData name="Kulinich Bohdan" userId="48e65c9f34e137d0" providerId="LiveId" clId="{F4F83B65-D864-493F-A8BC-B785BB61B9EC}" dt="2020-07-27T17:02:53.668" v="386" actId="1076"/>
          <ac:spMkLst>
            <pc:docMk/>
            <pc:sldMk cId="3046331109" sldId="423"/>
            <ac:spMk id="31" creationId="{5B4CB7E2-8CE4-4011-824B-11B0A3A0ED77}"/>
          </ac:spMkLst>
        </pc:spChg>
        <pc:spChg chg="mod">
          <ac:chgData name="Kulinich Bohdan" userId="48e65c9f34e137d0" providerId="LiveId" clId="{F4F83B65-D864-493F-A8BC-B785BB61B9EC}" dt="2020-07-27T16:58:13.335" v="155" actId="1076"/>
          <ac:spMkLst>
            <pc:docMk/>
            <pc:sldMk cId="3046331109" sldId="423"/>
            <ac:spMk id="37" creationId="{D206C246-5CDE-48A0-A824-46446A9580E9}"/>
          </ac:spMkLst>
        </pc:spChg>
        <pc:spChg chg="del">
          <ac:chgData name="Kulinich Bohdan" userId="48e65c9f34e137d0" providerId="LiveId" clId="{F4F83B65-D864-493F-A8BC-B785BB61B9EC}" dt="2020-07-27T16:55:26.913" v="114" actId="478"/>
          <ac:spMkLst>
            <pc:docMk/>
            <pc:sldMk cId="3046331109" sldId="423"/>
            <ac:spMk id="38" creationId="{10725170-48AE-4F3E-968C-9B0B4CE48E65}"/>
          </ac:spMkLst>
        </pc:spChg>
        <pc:grpChg chg="del">
          <ac:chgData name="Kulinich Bohdan" userId="48e65c9f34e137d0" providerId="LiveId" clId="{F4F83B65-D864-493F-A8BC-B785BB61B9EC}" dt="2020-07-27T16:55:25.747" v="113" actId="478"/>
          <ac:grpSpMkLst>
            <pc:docMk/>
            <pc:sldMk cId="3046331109" sldId="423"/>
            <ac:grpSpMk id="13" creationId="{08E61B1C-84BB-4E7D-8F79-864B5C628CC5}"/>
          </ac:grpSpMkLst>
        </pc:grpChg>
        <pc:picChg chg="add del mod ord">
          <ac:chgData name="Kulinich Bohdan" userId="48e65c9f34e137d0" providerId="LiveId" clId="{F4F83B65-D864-493F-A8BC-B785BB61B9EC}" dt="2020-07-27T17:04:00.225" v="397" actId="166"/>
          <ac:picMkLst>
            <pc:docMk/>
            <pc:sldMk cId="3046331109" sldId="423"/>
            <ac:picMk id="21" creationId="{55DAD6E2-14BD-41AA-855D-DA42A854D3DF}"/>
          </ac:picMkLst>
        </pc:picChg>
        <pc:cxnChg chg="mod">
          <ac:chgData name="Kulinich Bohdan" userId="48e65c9f34e137d0" providerId="LiveId" clId="{F4F83B65-D864-493F-A8BC-B785BB61B9EC}" dt="2020-07-27T17:03:00.633" v="389" actId="14100"/>
          <ac:cxnSpMkLst>
            <pc:docMk/>
            <pc:sldMk cId="3046331109" sldId="423"/>
            <ac:cxnSpMk id="20" creationId="{8CDAA0F6-60D4-47AF-854E-1E7236D42C3F}"/>
          </ac:cxnSpMkLst>
        </pc:cxnChg>
        <pc:cxnChg chg="mod">
          <ac:chgData name="Kulinich Bohdan" userId="48e65c9f34e137d0" providerId="LiveId" clId="{F4F83B65-D864-493F-A8BC-B785BB61B9EC}" dt="2020-07-27T17:02:55.921" v="387" actId="14100"/>
          <ac:cxnSpMkLst>
            <pc:docMk/>
            <pc:sldMk cId="3046331109" sldId="423"/>
            <ac:cxnSpMk id="22" creationId="{83CD4169-BA77-426C-96C8-7C7CF236487C}"/>
          </ac:cxnSpMkLst>
        </pc:cxnChg>
      </pc:sldChg>
      <pc:sldChg chg="del">
        <pc:chgData name="Kulinich Bohdan" userId="48e65c9f34e137d0" providerId="LiveId" clId="{F4F83B65-D864-493F-A8BC-B785BB61B9EC}" dt="2020-07-27T17:19:56.941" v="417" actId="47"/>
        <pc:sldMkLst>
          <pc:docMk/>
          <pc:sldMk cId="895604242" sldId="424"/>
        </pc:sldMkLst>
      </pc:sldChg>
      <pc:sldChg chg="addSp modSp mod modAnim">
        <pc:chgData name="Kulinich Bohdan" userId="48e65c9f34e137d0" providerId="LiveId" clId="{F4F83B65-D864-493F-A8BC-B785BB61B9EC}" dt="2020-07-28T17:09:08.370" v="2314"/>
        <pc:sldMkLst>
          <pc:docMk/>
          <pc:sldMk cId="241768542" sldId="442"/>
        </pc:sldMkLst>
        <pc:spChg chg="mod">
          <ac:chgData name="Kulinich Bohdan" userId="48e65c9f34e137d0" providerId="LiveId" clId="{F4F83B65-D864-493F-A8BC-B785BB61B9EC}" dt="2020-07-28T16:58:15.087" v="2190" actId="14100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7:02:35.359" v="2266" actId="14100"/>
          <ac:spMkLst>
            <pc:docMk/>
            <pc:sldMk cId="241768542" sldId="442"/>
            <ac:spMk id="16" creationId="{09D5E51A-155A-4010-8698-A6D5FD9B58E4}"/>
          </ac:spMkLst>
        </pc:spChg>
        <pc:spChg chg="add mod">
          <ac:chgData name="Kulinich Bohdan" userId="48e65c9f34e137d0" providerId="LiveId" clId="{F4F83B65-D864-493F-A8BC-B785BB61B9EC}" dt="2020-07-28T17:02:24.183" v="2263" actId="1076"/>
          <ac:spMkLst>
            <pc:docMk/>
            <pc:sldMk cId="241768542" sldId="442"/>
            <ac:spMk id="18" creationId="{46BD0305-5AB7-43F1-B23E-EC076CA1D2B6}"/>
          </ac:spMkLst>
        </pc:spChg>
        <pc:spChg chg="add mod">
          <ac:chgData name="Kulinich Bohdan" userId="48e65c9f34e137d0" providerId="LiveId" clId="{F4F83B65-D864-493F-A8BC-B785BB61B9EC}" dt="2020-07-28T17:07:24.589" v="2287" actId="1076"/>
          <ac:spMkLst>
            <pc:docMk/>
            <pc:sldMk cId="241768542" sldId="442"/>
            <ac:spMk id="23" creationId="{40BD0C31-28FF-479C-8D78-3F32FD8E3BEF}"/>
          </ac:spMkLst>
        </pc:spChg>
        <pc:spChg chg="add mod">
          <ac:chgData name="Kulinich Bohdan" userId="48e65c9f34e137d0" providerId="LiveId" clId="{F4F83B65-D864-493F-A8BC-B785BB61B9EC}" dt="2020-07-28T17:07:33.364" v="2291" actId="20577"/>
          <ac:spMkLst>
            <pc:docMk/>
            <pc:sldMk cId="241768542" sldId="442"/>
            <ac:spMk id="25" creationId="{23E8D1DC-E698-4FCD-9685-9FC23A61F297}"/>
          </ac:spMkLst>
        </pc:spChg>
        <pc:spChg chg="add mod">
          <ac:chgData name="Kulinich Bohdan" userId="48e65c9f34e137d0" providerId="LiveId" clId="{F4F83B65-D864-493F-A8BC-B785BB61B9EC}" dt="2020-07-28T17:07:39.650" v="2294" actId="20577"/>
          <ac:spMkLst>
            <pc:docMk/>
            <pc:sldMk cId="241768542" sldId="442"/>
            <ac:spMk id="27" creationId="{0CB5280A-A276-4911-965B-9E09FBA4B7AE}"/>
          </ac:spMkLst>
        </pc:spChg>
        <pc:spChg chg="add mod">
          <ac:chgData name="Kulinich Bohdan" userId="48e65c9f34e137d0" providerId="LiveId" clId="{F4F83B65-D864-493F-A8BC-B785BB61B9EC}" dt="2020-07-28T17:08:00.107" v="2297" actId="20577"/>
          <ac:spMkLst>
            <pc:docMk/>
            <pc:sldMk cId="241768542" sldId="442"/>
            <ac:spMk id="29" creationId="{D151A357-ED03-408F-B7DD-F2BE93EBB0AD}"/>
          </ac:spMkLst>
        </pc:spChg>
        <pc:spChg chg="add mod">
          <ac:chgData name="Kulinich Bohdan" userId="48e65c9f34e137d0" providerId="LiveId" clId="{F4F83B65-D864-493F-A8BC-B785BB61B9EC}" dt="2020-07-28T17:08:13.805" v="2302" actId="20577"/>
          <ac:spMkLst>
            <pc:docMk/>
            <pc:sldMk cId="241768542" sldId="442"/>
            <ac:spMk id="31" creationId="{4AFCF386-2009-4DDA-A106-BCEEE68B4371}"/>
          </ac:spMkLst>
        </pc:spChg>
        <pc:spChg chg="mod">
          <ac:chgData name="Kulinich Bohdan" userId="48e65c9f34e137d0" providerId="LiveId" clId="{F4F83B65-D864-493F-A8BC-B785BB61B9EC}" dt="2020-07-28T16:49:00.066" v="1940" actId="20577"/>
          <ac:spMkLst>
            <pc:docMk/>
            <pc:sldMk cId="241768542" sldId="442"/>
            <ac:spMk id="51" creationId="{86BC9140-E395-435D-A852-213A1317C46C}"/>
          </ac:spMkLst>
        </pc:spChg>
        <pc:picChg chg="add mod modVis">
          <ac:chgData name="Kulinich Bohdan" userId="48e65c9f34e137d0" providerId="LiveId" clId="{F4F83B65-D864-493F-A8BC-B785BB61B9EC}" dt="2020-07-28T17:06:53.331" v="2284" actId="14429"/>
          <ac:picMkLst>
            <pc:docMk/>
            <pc:sldMk cId="241768542" sldId="442"/>
            <ac:picMk id="12" creationId="{33E2565E-1077-422E-8E5E-8EC353218FDA}"/>
          </ac:picMkLst>
        </pc:picChg>
        <pc:picChg chg="mod modVis">
          <ac:chgData name="Kulinich Bohdan" userId="48e65c9f34e137d0" providerId="LiveId" clId="{F4F83B65-D864-493F-A8BC-B785BB61B9EC}" dt="2020-07-28T17:06:53.869" v="2285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7:00:00.111" v="2228" actId="1076"/>
          <ac:cxnSpMkLst>
            <pc:docMk/>
            <pc:sldMk cId="241768542" sldId="442"/>
            <ac:cxnSpMk id="8" creationId="{7D5BFD8E-ACC1-414F-BEB0-4DF018841402}"/>
          </ac:cxnSpMkLst>
        </pc:cxnChg>
        <pc:cxnChg chg="add mod ord">
          <ac:chgData name="Kulinich Bohdan" userId="48e65c9f34e137d0" providerId="LiveId" clId="{F4F83B65-D864-493F-A8BC-B785BB61B9EC}" dt="2020-07-28T17:00:21.147" v="2233" actId="167"/>
          <ac:cxnSpMkLst>
            <pc:docMk/>
            <pc:sldMk cId="241768542" sldId="442"/>
            <ac:cxnSpMk id="13" creationId="{596F9BA1-4DE8-4A06-ACF7-6042559793C2}"/>
          </ac:cxnSpMkLst>
        </pc:cxnChg>
        <pc:cxnChg chg="add mod">
          <ac:chgData name="Kulinich Bohdan" userId="48e65c9f34e137d0" providerId="LiveId" clId="{F4F83B65-D864-493F-A8BC-B785BB61B9EC}" dt="2020-07-28T17:06:22.323" v="2277" actId="14100"/>
          <ac:cxnSpMkLst>
            <pc:docMk/>
            <pc:sldMk cId="241768542" sldId="442"/>
            <ac:cxnSpMk id="19" creationId="{72F4DB33-8880-4179-875E-B9A6D62C3FE7}"/>
          </ac:cxnSpMkLst>
        </pc:cxnChg>
        <pc:cxnChg chg="add mod">
          <ac:chgData name="Kulinich Bohdan" userId="48e65c9f34e137d0" providerId="LiveId" clId="{F4F83B65-D864-493F-A8BC-B785BB61B9EC}" dt="2020-07-28T17:06:31.905" v="2280" actId="14100"/>
          <ac:cxnSpMkLst>
            <pc:docMk/>
            <pc:sldMk cId="241768542" sldId="442"/>
            <ac:cxnSpMk id="22" creationId="{534F6ECB-C9C8-40AF-B333-9AD4F7B79F7C}"/>
          </ac:cxnSpMkLst>
        </pc:cxnChg>
      </pc:sldChg>
      <pc:sldChg chg="del">
        <pc:chgData name="Kulinich Bohdan" userId="48e65c9f34e137d0" providerId="LiveId" clId="{F4F83B65-D864-493F-A8BC-B785BB61B9EC}" dt="2020-07-27T18:21:22.327" v="56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F4F83B65-D864-493F-A8BC-B785BB61B9EC}" dt="2020-07-28T03:35:48.964" v="880" actId="20577"/>
        <pc:sldMkLst>
          <pc:docMk/>
          <pc:sldMk cId="4177422951" sldId="448"/>
        </pc:sldMkLst>
        <pc:spChg chg="mod">
          <ac:chgData name="Kulinich Bohdan" userId="48e65c9f34e137d0" providerId="LiveId" clId="{F4F83B65-D864-493F-A8BC-B785BB61B9EC}" dt="2020-07-28T03:27:48.024" v="809" actId="1076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3" creationId="{39F04B10-A640-4E19-AA76-B1D28894772A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4" creationId="{EAEEF7ED-BAAA-46E5-AA69-9EE990136C54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5" creationId="{EF8C488A-73BC-4342-B07E-6ACE6D9DFDC6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6" creationId="{5CC31E8C-F4C5-4696-9270-8752D6629B8E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8" creationId="{86664ECE-0966-4C6F-A96B-91A2FAED1C2F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19" creationId="{4268FEDE-BE32-4ED5-9968-D28C0CAE4C62}"/>
          </ac:spMkLst>
        </pc:spChg>
        <pc:spChg chg="add mod">
          <ac:chgData name="Kulinich Bohdan" userId="48e65c9f34e137d0" providerId="LiveId" clId="{F4F83B65-D864-493F-A8BC-B785BB61B9EC}" dt="2020-07-28T03:24:15.081" v="789" actId="1076"/>
          <ac:spMkLst>
            <pc:docMk/>
            <pc:sldMk cId="4177422951" sldId="448"/>
            <ac:spMk id="20" creationId="{B298E445-DC3E-4BC8-B72C-7AB78AD4717B}"/>
          </ac:spMkLst>
        </pc:spChg>
        <pc:spChg chg="add mod">
          <ac:chgData name="Kulinich Bohdan" userId="48e65c9f34e137d0" providerId="LiveId" clId="{F4F83B65-D864-493F-A8BC-B785BB61B9EC}" dt="2020-07-28T03:30:02.932" v="834" actId="1076"/>
          <ac:spMkLst>
            <pc:docMk/>
            <pc:sldMk cId="4177422951" sldId="448"/>
            <ac:spMk id="22" creationId="{03680ADD-2378-49FF-9DA5-4523BAF24D7E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2" creationId="{1231BF00-305F-432F-8F4E-EEE7A44B3A7E}"/>
          </ac:spMkLst>
        </pc:spChg>
        <pc:spChg chg="add mod">
          <ac:chgData name="Kulinich Bohdan" userId="48e65c9f34e137d0" providerId="LiveId" clId="{F4F83B65-D864-493F-A8BC-B785BB61B9EC}" dt="2020-07-28T03:35:48.964" v="880" actId="20577"/>
          <ac:spMkLst>
            <pc:docMk/>
            <pc:sldMk cId="4177422951" sldId="448"/>
            <ac:spMk id="24" creationId="{6D4A8966-EF06-4642-A6FC-0E7F7157108B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26" creationId="{153E7AF0-9995-4614-A0DE-93A10C8C59F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32" creationId="{4ECAFEF9-6CD6-4105-BB4A-3329634BDF7B}"/>
          </ac:spMkLst>
        </pc:spChg>
        <pc:spChg chg="del">
          <ac:chgData name="Kulinich Bohdan" userId="48e65c9f34e137d0" providerId="LiveId" clId="{F4F83B65-D864-493F-A8BC-B785BB61B9EC}" dt="2020-07-27T18:21:03.326" v="560" actId="478"/>
          <ac:spMkLst>
            <pc:docMk/>
            <pc:sldMk cId="4177422951" sldId="448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8:20:59.446" v="558" actId="478"/>
          <ac:spMkLst>
            <pc:docMk/>
            <pc:sldMk cId="4177422951" sldId="448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7.293" v="767" actId="20577"/>
          <ac:spMkLst>
            <pc:docMk/>
            <pc:sldMk cId="4177422951" sldId="448"/>
            <ac:spMk id="51" creationId="{86BC9140-E395-435D-A852-213A1317C46C}"/>
          </ac:spMkLst>
        </pc:spChg>
        <pc:grpChg chg="add mod">
          <ac:chgData name="Kulinich Bohdan" userId="48e65c9f34e137d0" providerId="LiveId" clId="{F4F83B65-D864-493F-A8BC-B785BB61B9EC}" dt="2020-07-28T03:15:41.318" v="782" actId="164"/>
          <ac:grpSpMkLst>
            <pc:docMk/>
            <pc:sldMk cId="4177422951" sldId="448"/>
            <ac:grpSpMk id="2" creationId="{5332969F-E57F-4411-BB25-A412A03E1C59}"/>
          </ac:grpSpMkLst>
        </pc:grpChg>
        <pc:grpChg chg="del">
          <ac:chgData name="Kulinich Bohdan" userId="48e65c9f34e137d0" providerId="LiveId" clId="{F4F83B65-D864-493F-A8BC-B785BB61B9EC}" dt="2020-07-27T18:20:59.446" v="558" actId="478"/>
          <ac:grpSpMkLst>
            <pc:docMk/>
            <pc:sldMk cId="4177422951" sldId="448"/>
            <ac:grpSpMk id="23" creationId="{E907829E-759E-483C-9605-F538EEB2EC33}"/>
          </ac:grpSpMkLst>
        </pc:grpChg>
        <pc:picChg chg="add del mod">
          <ac:chgData name="Kulinich Bohdan" userId="48e65c9f34e137d0" providerId="LiveId" clId="{F4F83B65-D864-493F-A8BC-B785BB61B9EC}" dt="2020-07-28T03:13:49.077" v="772" actId="478"/>
          <ac:picMkLst>
            <pc:docMk/>
            <pc:sldMk cId="4177422951" sldId="448"/>
            <ac:picMk id="8" creationId="{48284281-9F59-48ED-A5CD-50C879A925E1}"/>
          </ac:picMkLst>
        </pc:picChg>
        <pc:picChg chg="mod modVis">
          <ac:chgData name="Kulinich Bohdan" userId="48e65c9f34e137d0" providerId="LiveId" clId="{F4F83B65-D864-493F-A8BC-B785BB61B9EC}" dt="2020-07-28T03:24:17.171" v="790" actId="14429"/>
          <ac:picMkLst>
            <pc:docMk/>
            <pc:sldMk cId="4177422951" sldId="448"/>
            <ac:picMk id="17" creationId="{BD7AEADA-D379-4498-A792-48D005AFF9EB}"/>
          </ac:picMkLst>
        </pc:picChg>
        <pc:picChg chg="add mod ord">
          <ac:chgData name="Kulinich Bohdan" userId="48e65c9f34e137d0" providerId="LiveId" clId="{F4F83B65-D864-493F-A8BC-B785BB61B9EC}" dt="2020-07-28T03:26:02.071" v="792" actId="167"/>
          <ac:picMkLst>
            <pc:docMk/>
            <pc:sldMk cId="4177422951" sldId="448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21.313" v="844"/>
          <ac:picMkLst>
            <pc:docMk/>
            <pc:sldMk cId="4177422951" sldId="448"/>
            <ac:picMk id="23" creationId="{BBD3D31D-034B-4E7D-8E9F-EDDD1CF24CB0}"/>
          </ac:picMkLst>
        </pc:pic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9" creationId="{2EA07D2B-FD19-40B4-B743-D34A7BB44432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0" creationId="{6E16F022-CCB2-4B19-9D33-6B86D1E58E7C}"/>
          </ac:cxnSpMkLst>
        </pc:cxnChg>
        <pc:cxnChg chg="add mod">
          <ac:chgData name="Kulinich Bohdan" userId="48e65c9f34e137d0" providerId="LiveId" clId="{F4F83B65-D864-493F-A8BC-B785BB61B9EC}" dt="2020-07-28T03:24:15.081" v="789" actId="1076"/>
          <ac:cxnSpMkLst>
            <pc:docMk/>
            <pc:sldMk cId="4177422951" sldId="448"/>
            <ac:cxnSpMk id="12" creationId="{44725265-6A48-45FA-BA13-A647850670C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8:21:01.743" v="559" actId="478"/>
          <ac:cxnSpMkLst>
            <pc:docMk/>
            <pc:sldMk cId="4177422951" sldId="448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27" creationId="{555B0877-5889-4F7A-97B9-DC5E106DA186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8:20:59.446" v="558" actId="478"/>
          <ac:cxnSpMkLst>
            <pc:docMk/>
            <pc:sldMk cId="4177422951" sldId="448"/>
            <ac:cxnSpMk id="39" creationId="{C6141337-FB96-41A3-B41C-0E1CA22EBB83}"/>
          </ac:cxnSpMkLst>
        </pc:cxnChg>
      </pc:sldChg>
      <pc:sldChg chg="del">
        <pc:chgData name="Kulinich Bohdan" userId="48e65c9f34e137d0" providerId="LiveId" clId="{F4F83B65-D864-493F-A8BC-B785BB61B9EC}" dt="2020-07-27T15:26:27.345" v="2" actId="47"/>
        <pc:sldMkLst>
          <pc:docMk/>
          <pc:sldMk cId="352338771" sldId="460"/>
        </pc:sldMkLst>
      </pc:sldChg>
      <pc:sldChg chg="addSp delSp modSp mod delAnim modAnim">
        <pc:chgData name="Kulinich Bohdan" userId="48e65c9f34e137d0" providerId="LiveId" clId="{F4F83B65-D864-493F-A8BC-B785BB61B9EC}" dt="2020-07-27T18:25:23.658" v="681" actId="1076"/>
        <pc:sldMkLst>
          <pc:docMk/>
          <pc:sldMk cId="301277507" sldId="461"/>
        </pc:sldMkLst>
        <pc:spChg chg="mod">
          <ac:chgData name="Kulinich Bohdan" userId="48e65c9f34e137d0" providerId="LiveId" clId="{F4F83B65-D864-493F-A8BC-B785BB61B9EC}" dt="2020-07-27T15:34:09.735" v="111" actId="20577"/>
          <ac:spMkLst>
            <pc:docMk/>
            <pc:sldMk cId="301277507" sldId="461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5:30:57.401" v="52" actId="478"/>
          <ac:spMkLst>
            <pc:docMk/>
            <pc:sldMk cId="301277507" sldId="461"/>
            <ac:spMk id="10" creationId="{2C2D1557-2605-4F30-ABB8-48431AD507A2}"/>
          </ac:spMkLst>
        </pc:spChg>
        <pc:spChg chg="del">
          <ac:chgData name="Kulinich Bohdan" userId="48e65c9f34e137d0" providerId="LiveId" clId="{F4F83B65-D864-493F-A8BC-B785BB61B9EC}" dt="2020-07-27T15:30:58.055" v="53" actId="478"/>
          <ac:spMkLst>
            <pc:docMk/>
            <pc:sldMk cId="301277507" sldId="461"/>
            <ac:spMk id="15" creationId="{C6954B7A-4A9E-446E-B576-C22C85824DA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8" creationId="{F07A322D-FBFB-4D1A-B24D-56144E8E57B8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19" creationId="{1FD63B53-2C83-45F1-B1BE-33397277C7A5}"/>
          </ac:spMkLst>
        </pc:spChg>
        <pc:spChg chg="add mod">
          <ac:chgData name="Kulinich Bohdan" userId="48e65c9f34e137d0" providerId="LiveId" clId="{F4F83B65-D864-493F-A8BC-B785BB61B9EC}" dt="2020-07-27T15:32:46.259" v="83" actId="1076"/>
          <ac:spMkLst>
            <pc:docMk/>
            <pc:sldMk cId="301277507" sldId="461"/>
            <ac:spMk id="20" creationId="{C37887ED-FFE3-4433-8096-F1360D1FBA93}"/>
          </ac:spMkLst>
        </pc:spChg>
        <pc:spChg chg="add mod">
          <ac:chgData name="Kulinich Bohdan" userId="48e65c9f34e137d0" providerId="LiveId" clId="{F4F83B65-D864-493F-A8BC-B785BB61B9EC}" dt="2020-07-27T18:22:35.345" v="565" actId="1076"/>
          <ac:spMkLst>
            <pc:docMk/>
            <pc:sldMk cId="301277507" sldId="461"/>
            <ac:spMk id="21" creationId="{4AD3FE8A-A748-4DD8-A41C-905D958C5EFE}"/>
          </ac:spMkLst>
        </pc:spChg>
        <pc:spChg chg="add mod">
          <ac:chgData name="Kulinich Bohdan" userId="48e65c9f34e137d0" providerId="LiveId" clId="{F4F83B65-D864-493F-A8BC-B785BB61B9EC}" dt="2020-07-27T18:23:10.273" v="576" actId="14100"/>
          <ac:spMkLst>
            <pc:docMk/>
            <pc:sldMk cId="301277507" sldId="461"/>
            <ac:spMk id="22" creationId="{0126E456-DA58-4E8B-9E79-1706FCDBA5EB}"/>
          </ac:spMkLst>
        </pc:spChg>
        <pc:spChg chg="add mod">
          <ac:chgData name="Kulinich Bohdan" userId="48e65c9f34e137d0" providerId="LiveId" clId="{F4F83B65-D864-493F-A8BC-B785BB61B9EC}" dt="2020-07-27T18:23:42.075" v="589" actId="14100"/>
          <ac:spMkLst>
            <pc:docMk/>
            <pc:sldMk cId="301277507" sldId="461"/>
            <ac:spMk id="23" creationId="{270B9057-9D30-4096-90E5-90BB5D880A42}"/>
          </ac:spMkLst>
        </pc:spChg>
        <pc:spChg chg="add del mod">
          <ac:chgData name="Kulinich Bohdan" userId="48e65c9f34e137d0" providerId="LiveId" clId="{F4F83B65-D864-493F-A8BC-B785BB61B9EC}" dt="2020-07-27T18:24:11.823" v="592"/>
          <ac:spMkLst>
            <pc:docMk/>
            <pc:sldMk cId="301277507" sldId="461"/>
            <ac:spMk id="24" creationId="{82BD039E-7670-4F99-8D24-46D4E6B9084B}"/>
          </ac:spMkLst>
        </pc:spChg>
        <pc:spChg chg="add mod">
          <ac:chgData name="Kulinich Bohdan" userId="48e65c9f34e137d0" providerId="LiveId" clId="{F4F83B65-D864-493F-A8BC-B785BB61B9EC}" dt="2020-07-27T18:25:23.658" v="681" actId="1076"/>
          <ac:spMkLst>
            <pc:docMk/>
            <pc:sldMk cId="301277507" sldId="461"/>
            <ac:spMk id="25" creationId="{B48C9AC3-2540-4C96-B63C-26BB204D950F}"/>
          </ac:spMkLst>
        </pc:spChg>
        <pc:spChg chg="del">
          <ac:chgData name="Kulinich Bohdan" userId="48e65c9f34e137d0" providerId="LiveId" clId="{F4F83B65-D864-493F-A8BC-B785BB61B9EC}" dt="2020-07-27T15:30:56.900" v="51" actId="478"/>
          <ac:spMkLst>
            <pc:docMk/>
            <pc:sldMk cId="301277507" sldId="461"/>
            <ac:spMk id="27" creationId="{1A51042D-56EB-402B-80F1-689E77F7E096}"/>
          </ac:spMkLst>
        </pc:spChg>
        <pc:spChg chg="del">
          <ac:chgData name="Kulinich Bohdan" userId="48e65c9f34e137d0" providerId="LiveId" clId="{F4F83B65-D864-493F-A8BC-B785BB61B9EC}" dt="2020-07-27T15:30:56.383" v="50" actId="478"/>
          <ac:spMkLst>
            <pc:docMk/>
            <pc:sldMk cId="301277507" sldId="461"/>
            <ac:spMk id="65" creationId="{ABA347A4-65AA-4258-8688-72D4305BC36D}"/>
          </ac:spMkLst>
        </pc:spChg>
        <pc:grpChg chg="add del mod">
          <ac:chgData name="Kulinich Bohdan" userId="48e65c9f34e137d0" providerId="LiveId" clId="{F4F83B65-D864-493F-A8BC-B785BB61B9EC}" dt="2020-07-27T15:32:08.368" v="71" actId="165"/>
          <ac:grpSpMkLst>
            <pc:docMk/>
            <pc:sldMk cId="301277507" sldId="461"/>
            <ac:grpSpMk id="7" creationId="{92C87E7F-B9F7-41A7-AAB0-1E922BA9A9D2}"/>
          </ac:grpSpMkLst>
        </pc:grpChg>
        <pc:picChg chg="del">
          <ac:chgData name="Kulinich Bohdan" userId="48e65c9f34e137d0" providerId="LiveId" clId="{F4F83B65-D864-493F-A8BC-B785BB61B9EC}" dt="2020-07-27T15:30:58.403" v="54" actId="478"/>
          <ac:picMkLst>
            <pc:docMk/>
            <pc:sldMk cId="301277507" sldId="461"/>
            <ac:picMk id="16" creationId="{D266B20A-BDAF-436E-B5BC-BC2D437FEBD7}"/>
          </ac:picMkLst>
        </pc:pic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5" creationId="{25369EFF-9C9E-4FD6-B063-FE3335F3C655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2" creationId="{CDBCBD56-7AEB-467B-99EE-F67826D593C0}"/>
          </ac:cxnSpMkLst>
        </pc:cxnChg>
        <pc:cxnChg chg="add mod topLvl">
          <ac:chgData name="Kulinich Bohdan" userId="48e65c9f34e137d0" providerId="LiveId" clId="{F4F83B65-D864-493F-A8BC-B785BB61B9EC}" dt="2020-07-27T15:32:46.259" v="83" actId="1076"/>
          <ac:cxnSpMkLst>
            <pc:docMk/>
            <pc:sldMk cId="301277507" sldId="461"/>
            <ac:cxnSpMk id="13" creationId="{B6AEFB3D-7B26-47AF-AC82-3719E124F531}"/>
          </ac:cxnSpMkLst>
        </pc:cxnChg>
        <pc:cxnChg chg="add del mod">
          <ac:chgData name="Kulinich Bohdan" userId="48e65c9f34e137d0" providerId="LiveId" clId="{F4F83B65-D864-493F-A8BC-B785BB61B9EC}" dt="2020-07-27T15:31:48.415" v="67" actId="478"/>
          <ac:cxnSpMkLst>
            <pc:docMk/>
            <pc:sldMk cId="301277507" sldId="461"/>
            <ac:cxnSpMk id="14" creationId="{5D60F5B6-6658-40B5-85A3-6890249CFD5A}"/>
          </ac:cxnSpMkLst>
        </pc:cxnChg>
      </pc:sldChg>
      <pc:sldChg chg="addSp delSp modSp mod delAnim modAnim">
        <pc:chgData name="Kulinich Bohdan" userId="48e65c9f34e137d0" providerId="LiveId" clId="{F4F83B65-D864-493F-A8BC-B785BB61B9EC}" dt="2020-07-28T16:41:13.905" v="1939"/>
        <pc:sldMkLst>
          <pc:docMk/>
          <pc:sldMk cId="1503654187" sldId="462"/>
        </pc:sldMkLst>
        <pc:spChg chg="mod">
          <ac:chgData name="Kulinich Bohdan" userId="48e65c9f34e137d0" providerId="LiveId" clId="{F4F83B65-D864-493F-A8BC-B785BB61B9EC}" dt="2020-07-28T16:37:12.971" v="1834" actId="14100"/>
          <ac:spMkLst>
            <pc:docMk/>
            <pc:sldMk cId="1503654187" sldId="462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18" creationId="{CD5759BB-7AE6-4732-8972-6EF9D2BB1274}"/>
          </ac:spMkLst>
        </pc:spChg>
        <pc:spChg chg="add del">
          <ac:chgData name="Kulinich Bohdan" userId="48e65c9f34e137d0" providerId="LiveId" clId="{F4F83B65-D864-493F-A8BC-B785BB61B9EC}" dt="2020-07-28T16:39:23.588" v="1904" actId="22"/>
          <ac:spMkLst>
            <pc:docMk/>
            <pc:sldMk cId="1503654187" sldId="462"/>
            <ac:spMk id="20" creationId="{A2EC67E9-0833-4D30-98C9-1A0D76F3FDB2}"/>
          </ac:spMkLst>
        </pc:spChg>
        <pc:spChg chg="add mod">
          <ac:chgData name="Kulinich Bohdan" userId="48e65c9f34e137d0" providerId="LiveId" clId="{F4F83B65-D864-493F-A8BC-B785BB61B9EC}" dt="2020-07-28T16:39:43.537" v="1910" actId="208"/>
          <ac:spMkLst>
            <pc:docMk/>
            <pc:sldMk cId="1503654187" sldId="462"/>
            <ac:spMk id="22" creationId="{03E497E0-BA20-46E5-8B50-CE50E9BDA545}"/>
          </ac:spMkLst>
        </pc:spChg>
        <pc:spChg chg="add mod">
          <ac:chgData name="Kulinich Bohdan" userId="48e65c9f34e137d0" providerId="LiveId" clId="{F4F83B65-D864-493F-A8BC-B785BB61B9EC}" dt="2020-07-28T16:40:16.441" v="1919" actId="1076"/>
          <ac:spMkLst>
            <pc:docMk/>
            <pc:sldMk cId="1503654187" sldId="462"/>
            <ac:spMk id="24" creationId="{B8FFEEE4-A572-42D2-A3C8-F6C7415AA5B5}"/>
          </ac:spMkLst>
        </pc:spChg>
        <pc:spChg chg="add mod">
          <ac:chgData name="Kulinich Bohdan" userId="48e65c9f34e137d0" providerId="LiveId" clId="{F4F83B65-D864-493F-A8BC-B785BB61B9EC}" dt="2020-07-28T16:40:22.233" v="1923" actId="20577"/>
          <ac:spMkLst>
            <pc:docMk/>
            <pc:sldMk cId="1503654187" sldId="462"/>
            <ac:spMk id="26" creationId="{E6EB4BD5-B390-40E9-8480-6A638EED9630}"/>
          </ac:spMkLst>
        </pc:spChg>
        <pc:spChg chg="add mod">
          <ac:chgData name="Kulinich Bohdan" userId="48e65c9f34e137d0" providerId="LiveId" clId="{F4F83B65-D864-493F-A8BC-B785BB61B9EC}" dt="2020-07-28T16:40:30.895" v="1927" actId="1076"/>
          <ac:spMkLst>
            <pc:docMk/>
            <pc:sldMk cId="1503654187" sldId="462"/>
            <ac:spMk id="28" creationId="{9A2FF19B-35DF-48E4-BFDB-6E62F59B8FE2}"/>
          </ac:spMkLst>
        </pc:spChg>
        <pc:spChg chg="add mod">
          <ac:chgData name="Kulinich Bohdan" userId="48e65c9f34e137d0" providerId="LiveId" clId="{F4F83B65-D864-493F-A8BC-B785BB61B9EC}" dt="2020-07-28T16:40:35.750" v="1930" actId="20577"/>
          <ac:spMkLst>
            <pc:docMk/>
            <pc:sldMk cId="1503654187" sldId="462"/>
            <ac:spMk id="30" creationId="{DE2AE719-D1FE-4EFC-994C-C8F8A79C0BE7}"/>
          </ac:spMkLst>
        </pc:spChg>
        <pc:spChg chg="add mod">
          <ac:chgData name="Kulinich Bohdan" userId="48e65c9f34e137d0" providerId="LiveId" clId="{F4F83B65-D864-493F-A8BC-B785BB61B9EC}" dt="2020-07-28T16:40:41.241" v="1933" actId="20577"/>
          <ac:spMkLst>
            <pc:docMk/>
            <pc:sldMk cId="1503654187" sldId="462"/>
            <ac:spMk id="32" creationId="{753C7310-F3C6-4DDB-9021-09D84492C874}"/>
          </ac:spMkLst>
        </pc:spChg>
        <pc:spChg chg="add mod">
          <ac:chgData name="Kulinich Bohdan" userId="48e65c9f34e137d0" providerId="LiveId" clId="{F4F83B65-D864-493F-A8BC-B785BB61B9EC}" dt="2020-07-28T16:40:49.382" v="1936" actId="20577"/>
          <ac:spMkLst>
            <pc:docMk/>
            <pc:sldMk cId="1503654187" sldId="462"/>
            <ac:spMk id="34" creationId="{A96C707E-23D7-460D-A72E-D44F481BCAE9}"/>
          </ac:spMkLst>
        </pc:spChg>
        <pc:spChg chg="mod">
          <ac:chgData name="Kulinich Bohdan" userId="48e65c9f34e137d0" providerId="LiveId" clId="{F4F83B65-D864-493F-A8BC-B785BB61B9EC}" dt="2020-07-28T16:36:51.750" v="1805" actId="20577"/>
          <ac:spMkLst>
            <pc:docMk/>
            <pc:sldMk cId="1503654187" sldId="462"/>
            <ac:spMk id="51" creationId="{86BC9140-E395-435D-A852-213A1317C46C}"/>
          </ac:spMkLst>
        </pc:spChg>
        <pc:picChg chg="add del mod">
          <ac:chgData name="Kulinich Bohdan" userId="48e65c9f34e137d0" providerId="LiveId" clId="{F4F83B65-D864-493F-A8BC-B785BB61B9EC}" dt="2020-07-28T16:40:51.437" v="1937" actId="478"/>
          <ac:picMkLst>
            <pc:docMk/>
            <pc:sldMk cId="1503654187" sldId="462"/>
            <ac:picMk id="5" creationId="{F650D7F3-3843-4E66-9E85-FB8A0C4AC93B}"/>
          </ac:picMkLst>
        </pc:picChg>
        <pc:picChg chg="del">
          <ac:chgData name="Kulinich Bohdan" userId="48e65c9f34e137d0" providerId="LiveId" clId="{F4F83B65-D864-493F-A8BC-B785BB61B9EC}" dt="2020-07-28T16:37:17.376" v="1835" actId="478"/>
          <ac:picMkLst>
            <pc:docMk/>
            <pc:sldMk cId="1503654187" sldId="462"/>
            <ac:picMk id="17" creationId="{BD7AEADA-D379-4498-A792-48D005AFF9EB}"/>
          </ac:picMkLst>
        </pc:picChg>
        <pc:cxnChg chg="add mod">
          <ac:chgData name="Kulinich Bohdan" userId="48e65c9f34e137d0" providerId="LiveId" clId="{F4F83B65-D864-493F-A8BC-B785BB61B9EC}" dt="2020-07-28T16:39:39.406" v="1909" actId="208"/>
          <ac:cxnSpMkLst>
            <pc:docMk/>
            <pc:sldMk cId="1503654187" sldId="462"/>
            <ac:cxnSpMk id="10" creationId="{BFF1801C-AC44-4823-9FF5-528B1DCE036D}"/>
          </ac:cxnSpMkLst>
        </pc:cxnChg>
        <pc:cxnChg chg="add mod">
          <ac:chgData name="Kulinich Bohdan" userId="48e65c9f34e137d0" providerId="LiveId" clId="{F4F83B65-D864-493F-A8BC-B785BB61B9EC}" dt="2020-07-28T16:38:23.895" v="1886" actId="14100"/>
          <ac:cxnSpMkLst>
            <pc:docMk/>
            <pc:sldMk cId="1503654187" sldId="462"/>
            <ac:cxnSpMk id="12" creationId="{1E78F277-6A1C-4EC9-B19C-BCAFF6EE42A4}"/>
          </ac:cxnSpMkLst>
        </pc:cxnChg>
        <pc:cxnChg chg="add mod">
          <ac:chgData name="Kulinich Bohdan" userId="48e65c9f34e137d0" providerId="LiveId" clId="{F4F83B65-D864-493F-A8BC-B785BB61B9EC}" dt="2020-07-28T16:38:47.220" v="1894" actId="14100"/>
          <ac:cxnSpMkLst>
            <pc:docMk/>
            <pc:sldMk cId="1503654187" sldId="462"/>
            <ac:cxnSpMk id="16" creationId="{3DA85BFA-678B-4DB0-A554-9D7C77680BE0}"/>
          </ac:cxnSpMkLst>
        </pc:cxnChg>
      </pc:sldChg>
      <pc:sldChg chg="add">
        <pc:chgData name="Kulinich Bohdan" userId="48e65c9f34e137d0" providerId="LiveId" clId="{F4F83B65-D864-493F-A8BC-B785BB61B9EC}" dt="2020-07-27T15:26:29.135" v="3" actId="22"/>
        <pc:sldMkLst>
          <pc:docMk/>
          <pc:sldMk cId="752518231" sldId="463"/>
        </pc:sldMkLst>
      </pc:sldChg>
      <pc:sldChg chg="add">
        <pc:chgData name="Kulinich Bohdan" userId="48e65c9f34e137d0" providerId="LiveId" clId="{F4F83B65-D864-493F-A8BC-B785BB61B9EC}" dt="2020-07-27T15:27:00.386" v="4" actId="22"/>
        <pc:sldMkLst>
          <pc:docMk/>
          <pc:sldMk cId="2897568110" sldId="464"/>
        </pc:sldMkLst>
      </pc:sldChg>
      <pc:sldChg chg="addSp delSp modSp add mod delAnim modAnim">
        <pc:chgData name="Kulinich Bohdan" userId="48e65c9f34e137d0" providerId="LiveId" clId="{F4F83B65-D864-493F-A8BC-B785BB61B9EC}" dt="2020-07-28T02:59:22.597" v="766" actId="20577"/>
        <pc:sldMkLst>
          <pc:docMk/>
          <pc:sldMk cId="658862367" sldId="465"/>
        </pc:sldMkLst>
        <pc:spChg chg="mod">
          <ac:chgData name="Kulinich Bohdan" userId="48e65c9f34e137d0" providerId="LiveId" clId="{F4F83B65-D864-493F-A8BC-B785BB61B9EC}" dt="2020-07-27T17:20:55.845" v="512" actId="20577"/>
          <ac:spMkLst>
            <pc:docMk/>
            <pc:sldMk cId="658862367" sldId="465"/>
            <ac:spMk id="6" creationId="{4CD1B612-D16C-4F70-8335-78480BFE8EC8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22" creationId="{1231BF00-305F-432F-8F4E-EEE7A44B3A7E}"/>
          </ac:spMkLst>
        </pc:spChg>
        <pc:spChg chg="del">
          <ac:chgData name="Kulinich Bohdan" userId="48e65c9f34e137d0" providerId="LiveId" clId="{F4F83B65-D864-493F-A8BC-B785BB61B9EC}" dt="2020-07-27T17:20:10.046" v="422" actId="478"/>
          <ac:spMkLst>
            <pc:docMk/>
            <pc:sldMk cId="658862367" sldId="465"/>
            <ac:spMk id="26" creationId="{153E7AF0-9995-4614-A0DE-93A10C8C59F6}"/>
          </ac:spMkLst>
        </pc:spChg>
        <pc:spChg chg="add mod">
          <ac:chgData name="Kulinich Bohdan" userId="48e65c9f34e137d0" providerId="LiveId" clId="{F4F83B65-D864-493F-A8BC-B785BB61B9EC}" dt="2020-07-27T17:28:41.536" v="533" actId="1076"/>
          <ac:spMkLst>
            <pc:docMk/>
            <pc:sldMk cId="658862367" sldId="465"/>
            <ac:spMk id="30" creationId="{07ED5406-014B-4D52-A06C-6421A1DBE23F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1" creationId="{8C856681-E9BB-413C-AA59-7B362435F2F2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32" creationId="{4ECAFEF9-6CD6-4105-BB4A-3329634BDF7B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4" creationId="{F85626DC-7FC2-453F-A556-77D766E8E753}"/>
          </ac:spMkLst>
        </pc:spChg>
        <pc:spChg chg="add mod">
          <ac:chgData name="Kulinich Bohdan" userId="48e65c9f34e137d0" providerId="LiveId" clId="{F4F83B65-D864-493F-A8BC-B785BB61B9EC}" dt="2020-07-27T17:28:45.662" v="534" actId="1076"/>
          <ac:spMkLst>
            <pc:docMk/>
            <pc:sldMk cId="658862367" sldId="465"/>
            <ac:spMk id="35" creationId="{308830F2-C4F0-416B-867E-F5DDB2EF8E02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6" creationId="{B204878C-F527-4F6C-B304-E95A2D5D35DD}"/>
          </ac:spMkLst>
        </pc:spChg>
        <pc:spChg chg="add mod">
          <ac:chgData name="Kulinich Bohdan" userId="48e65c9f34e137d0" providerId="LiveId" clId="{F4F83B65-D864-493F-A8BC-B785BB61B9EC}" dt="2020-07-27T17:28:33.704" v="532" actId="1076"/>
          <ac:spMkLst>
            <pc:docMk/>
            <pc:sldMk cId="658862367" sldId="465"/>
            <ac:spMk id="37" creationId="{DA958A14-610D-473F-ACA5-2C8205BFD0A4}"/>
          </ac:spMkLst>
        </pc:spChg>
        <pc:spChg chg="add mod">
          <ac:chgData name="Kulinich Bohdan" userId="48e65c9f34e137d0" providerId="LiveId" clId="{F4F83B65-D864-493F-A8BC-B785BB61B9EC}" dt="2020-07-27T17:29:20.731" v="542" actId="14100"/>
          <ac:spMkLst>
            <pc:docMk/>
            <pc:sldMk cId="658862367" sldId="465"/>
            <ac:spMk id="41" creationId="{233DCDA1-1E4B-479D-A26E-0C17CDD265C2}"/>
          </ac:spMkLst>
        </pc:spChg>
        <pc:spChg chg="add mod">
          <ac:chgData name="Kulinich Bohdan" userId="48e65c9f34e137d0" providerId="LiveId" clId="{F4F83B65-D864-493F-A8BC-B785BB61B9EC}" dt="2020-07-27T17:30:03.689" v="552" actId="1076"/>
          <ac:spMkLst>
            <pc:docMk/>
            <pc:sldMk cId="658862367" sldId="465"/>
            <ac:spMk id="42" creationId="{09F8E19B-75B8-4ACD-82D5-A52614E9AAF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5" creationId="{6653F56D-26A5-4296-B150-19C337139016}"/>
          </ac:spMkLst>
        </pc:spChg>
        <pc:spChg chg="del">
          <ac:chgData name="Kulinich Bohdan" userId="48e65c9f34e137d0" providerId="LiveId" clId="{F4F83B65-D864-493F-A8BC-B785BB61B9EC}" dt="2020-07-27T17:20:09.218" v="421" actId="478"/>
          <ac:spMkLst>
            <pc:docMk/>
            <pc:sldMk cId="658862367" sldId="465"/>
            <ac:spMk id="46" creationId="{1433E38C-3FE4-4D1D-8A1D-C1CF81CFC2D0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8" creationId="{9E020A23-656B-4784-815E-D876AB450C16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49" creationId="{CF3098EF-9047-4647-ADD5-66221C04F97D}"/>
          </ac:spMkLst>
        </pc:spChg>
        <pc:spChg chg="del">
          <ac:chgData name="Kulinich Bohdan" userId="48e65c9f34e137d0" providerId="LiveId" clId="{F4F83B65-D864-493F-A8BC-B785BB61B9EC}" dt="2020-07-27T17:20:07.671" v="420" actId="478"/>
          <ac:spMkLst>
            <pc:docMk/>
            <pc:sldMk cId="658862367" sldId="465"/>
            <ac:spMk id="50" creationId="{83BEE9D6-4734-473C-806F-7588BC3F2B19}"/>
          </ac:spMkLst>
        </pc:spChg>
        <pc:spChg chg="mod">
          <ac:chgData name="Kulinich Bohdan" userId="48e65c9f34e137d0" providerId="LiveId" clId="{F4F83B65-D864-493F-A8BC-B785BB61B9EC}" dt="2020-07-28T02:59:22.597" v="766" actId="20577"/>
          <ac:spMkLst>
            <pc:docMk/>
            <pc:sldMk cId="658862367" sldId="465"/>
            <ac:spMk id="51" creationId="{86BC9140-E395-435D-A852-213A1317C46C}"/>
          </ac:spMkLst>
        </pc:spChg>
        <pc:grpChg chg="del">
          <ac:chgData name="Kulinich Bohdan" userId="48e65c9f34e137d0" providerId="LiveId" clId="{F4F83B65-D864-493F-A8BC-B785BB61B9EC}" dt="2020-07-27T17:20:07.671" v="420" actId="478"/>
          <ac:grpSpMkLst>
            <pc:docMk/>
            <pc:sldMk cId="658862367" sldId="465"/>
            <ac:grpSpMk id="23" creationId="{E907829E-759E-483C-9605-F538EEB2EC33}"/>
          </ac:grpSpMkLst>
        </pc:grpChg>
        <pc:picChg chg="mod modVis">
          <ac:chgData name="Kulinich Bohdan" userId="48e65c9f34e137d0" providerId="LiveId" clId="{F4F83B65-D864-493F-A8BC-B785BB61B9EC}" dt="2020-07-27T17:30:36.584" v="555" actId="14429"/>
          <ac:picMkLst>
            <pc:docMk/>
            <pc:sldMk cId="658862367" sldId="465"/>
            <ac:picMk id="17" creationId="{BD7AEADA-D379-4498-A792-48D005AFF9EB}"/>
          </ac:picMkLst>
        </pc:picChg>
        <pc:picChg chg="add del mod ord">
          <ac:chgData name="Kulinich Bohdan" userId="48e65c9f34e137d0" providerId="LiveId" clId="{F4F83B65-D864-493F-A8BC-B785BB61B9EC}" dt="2020-07-27T17:28:11.438" v="526" actId="478"/>
          <ac:picMkLst>
            <pc:docMk/>
            <pc:sldMk cId="658862367" sldId="465"/>
            <ac:picMk id="38" creationId="{2AD89AC1-EBB8-4520-BB95-04859B27C18A}"/>
          </ac:picMkLst>
        </pc:pic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18" creationId="{BAA45514-38AB-4FFD-9C0E-5AC749A1645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19" creationId="{A90646C5-5753-4A43-8F22-8579FA7EBB6F}"/>
          </ac:cxnSpMkLst>
        </pc:cxnChg>
        <pc:cxnChg chg="del">
          <ac:chgData name="Kulinich Bohdan" userId="48e65c9f34e137d0" providerId="LiveId" clId="{F4F83B65-D864-493F-A8BC-B785BB61B9EC}" dt="2020-07-27T17:20:09.218" v="421" actId="478"/>
          <ac:cxnSpMkLst>
            <pc:docMk/>
            <pc:sldMk cId="658862367" sldId="465"/>
            <ac:cxnSpMk id="27" creationId="{555B0877-5889-4F7A-97B9-DC5E106DA186}"/>
          </ac:cxnSpMkLst>
        </pc:cxnChg>
        <pc:cxnChg chg="add mod">
          <ac:chgData name="Kulinich Bohdan" userId="48e65c9f34e137d0" providerId="LiveId" clId="{F4F83B65-D864-493F-A8BC-B785BB61B9EC}" dt="2020-07-27T17:29:14.399" v="540" actId="1076"/>
          <ac:cxnSpMkLst>
            <pc:docMk/>
            <pc:sldMk cId="658862367" sldId="465"/>
            <ac:cxnSpMk id="28" creationId="{F12C7BC1-A9A9-4D21-BE41-0AC48A350FD0}"/>
          </ac:cxnSpMkLst>
        </pc:cxnChg>
        <pc:cxnChg chg="add mod">
          <ac:chgData name="Kulinich Bohdan" userId="48e65c9f34e137d0" providerId="LiveId" clId="{F4F83B65-D864-493F-A8BC-B785BB61B9EC}" dt="2020-07-27T17:28:33.704" v="532" actId="1076"/>
          <ac:cxnSpMkLst>
            <pc:docMk/>
            <pc:sldMk cId="658862367" sldId="465"/>
            <ac:cxnSpMk id="29" creationId="{910F1E21-3022-4578-89FA-A1DE1CA8DDA4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3" creationId="{70258B96-B32F-4DB7-95C9-B35CBF011FE7}"/>
          </ac:cxnSpMkLst>
        </pc:cxnChg>
        <pc:cxnChg chg="del">
          <ac:chgData name="Kulinich Bohdan" userId="48e65c9f34e137d0" providerId="LiveId" clId="{F4F83B65-D864-493F-A8BC-B785BB61B9EC}" dt="2020-07-27T17:20:07.671" v="420" actId="478"/>
          <ac:cxnSpMkLst>
            <pc:docMk/>
            <pc:sldMk cId="658862367" sldId="465"/>
            <ac:cxnSpMk id="39" creationId="{C6141337-FB96-41A3-B41C-0E1CA22EBB83}"/>
          </ac:cxnSpMkLst>
        </pc:cxnChg>
      </pc:sldChg>
      <pc:sldChg chg="addSp delSp modSp add del mod delAnim modAnim">
        <pc:chgData name="Kulinich Bohdan" userId="48e65c9f34e137d0" providerId="LiveId" clId="{F4F83B65-D864-493F-A8BC-B785BB61B9EC}" dt="2020-07-27T17:02:06.697" v="379" actId="47"/>
        <pc:sldMkLst>
          <pc:docMk/>
          <pc:sldMk cId="778025074" sldId="465"/>
        </pc:sldMkLst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7" creationId="{9539B28B-0D63-43EA-8D0B-74BFCF7A1ED4}"/>
          </ac:spMkLst>
        </pc:spChg>
        <pc:spChg chg="mod topLvl">
          <ac:chgData name="Kulinich Bohdan" userId="48e65c9f34e137d0" providerId="LiveId" clId="{F4F83B65-D864-493F-A8BC-B785BB61B9EC}" dt="2020-07-27T17:02:04.262" v="378" actId="165"/>
          <ac:spMkLst>
            <pc:docMk/>
            <pc:sldMk cId="778025074" sldId="465"/>
            <ac:spMk id="68" creationId="{A5D20398-5E8A-41A8-B00D-FFA291AE4BF7}"/>
          </ac:spMkLst>
        </pc:spChg>
        <pc:spChg chg="del">
          <ac:chgData name="Kulinich Bohdan" userId="48e65c9f34e137d0" providerId="LiveId" clId="{F4F83B65-D864-493F-A8BC-B785BB61B9EC}" dt="2020-07-27T17:01:19.197" v="368" actId="478"/>
          <ac:spMkLst>
            <pc:docMk/>
            <pc:sldMk cId="778025074" sldId="465"/>
            <ac:spMk id="74" creationId="{2CB3EF97-312A-4BA5-A94E-E2F2EEDF55B5}"/>
          </ac:spMkLst>
        </pc:spChg>
        <pc:grpChg chg="add del mod">
          <ac:chgData name="Kulinich Bohdan" userId="48e65c9f34e137d0" providerId="LiveId" clId="{F4F83B65-D864-493F-A8BC-B785BB61B9EC}" dt="2020-07-27T17:02:04.262" v="378" actId="165"/>
          <ac:grpSpMkLst>
            <pc:docMk/>
            <pc:sldMk cId="778025074" sldId="465"/>
            <ac:grpSpMk id="65" creationId="{FBEE3721-6989-4580-8C6F-5FF973ECF078}"/>
          </ac:grpSpMkLst>
        </pc:grpChg>
        <pc:picChg chg="del mod">
          <ac:chgData name="Kulinich Bohdan" userId="48e65c9f34e137d0" providerId="LiveId" clId="{F4F83B65-D864-493F-A8BC-B785BB61B9EC}" dt="2020-07-27T17:01:36.533" v="371" actId="478"/>
          <ac:picMkLst>
            <pc:docMk/>
            <pc:sldMk cId="778025074" sldId="465"/>
            <ac:picMk id="9" creationId="{29F39ECD-373A-4E62-A449-C57483EE407E}"/>
          </ac:picMkLst>
        </pc:picChg>
        <pc:cxnChg chg="del">
          <ac:chgData name="Kulinich Bohdan" userId="48e65c9f34e137d0" providerId="LiveId" clId="{F4F83B65-D864-493F-A8BC-B785BB61B9EC}" dt="2020-07-27T17:01:26.147" v="369" actId="478"/>
          <ac:cxnSpMkLst>
            <pc:docMk/>
            <pc:sldMk cId="778025074" sldId="465"/>
            <ac:cxnSpMk id="54" creationId="{5C13F2E6-7BFB-4BE8-99D2-0EAA2A05D529}"/>
          </ac:cxnSpMkLst>
        </pc:cxnChg>
      </pc:sldChg>
      <pc:sldChg chg="addSp delSp modSp add mod modTransition delAnim modAnim">
        <pc:chgData name="Kulinich Bohdan" userId="48e65c9f34e137d0" providerId="LiveId" clId="{F4F83B65-D864-493F-A8BC-B785BB61B9EC}" dt="2020-07-28T15:36:33.191" v="1523" actId="113"/>
        <pc:sldMkLst>
          <pc:docMk/>
          <pc:sldMk cId="3050840571" sldId="466"/>
        </pc:sldMkLst>
        <pc:spChg chg="add mod">
          <ac:chgData name="Kulinich Bohdan" userId="48e65c9f34e137d0" providerId="LiveId" clId="{F4F83B65-D864-493F-A8BC-B785BB61B9EC}" dt="2020-07-28T15:13:17.983" v="1192" actId="1076"/>
          <ac:spMkLst>
            <pc:docMk/>
            <pc:sldMk cId="3050840571" sldId="466"/>
            <ac:spMk id="2" creationId="{C70EBD61-14E0-4B71-A9F5-F1A10F52C773}"/>
          </ac:spMkLst>
        </pc:spChg>
        <pc:spChg chg="add mod">
          <ac:chgData name="Kulinich Bohdan" userId="48e65c9f34e137d0" providerId="LiveId" clId="{F4F83B65-D864-493F-A8BC-B785BB61B9EC}" dt="2020-07-28T15:36:33.191" v="1523" actId="113"/>
          <ac:spMkLst>
            <pc:docMk/>
            <pc:sldMk cId="3050840571" sldId="466"/>
            <ac:spMk id="5" creationId="{C9212FF6-ED43-4F08-828D-122ACF527A89}"/>
          </ac:spMkLst>
        </pc:spChg>
        <pc:spChg chg="del mod">
          <ac:chgData name="Kulinich Bohdan" userId="48e65c9f34e137d0" providerId="LiveId" clId="{F4F83B65-D864-493F-A8BC-B785BB61B9EC}" dt="2020-07-28T03:36:30.942" v="891" actId="478"/>
          <ac:spMkLst>
            <pc:docMk/>
            <pc:sldMk cId="3050840571" sldId="466"/>
            <ac:spMk id="6" creationId="{4CD1B612-D16C-4F70-8335-78480BFE8EC8}"/>
          </ac:spMkLst>
        </pc:spChg>
        <pc:spChg chg="add mod">
          <ac:chgData name="Kulinich Bohdan" userId="48e65c9f34e137d0" providerId="LiveId" clId="{F4F83B65-D864-493F-A8BC-B785BB61B9EC}" dt="2020-07-28T03:35:56.343" v="881"/>
          <ac:spMkLst>
            <pc:docMk/>
            <pc:sldMk cId="3050840571" sldId="466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03:43:11.484" v="974" actId="1076"/>
          <ac:spMkLst>
            <pc:docMk/>
            <pc:sldMk cId="3050840571" sldId="466"/>
            <ac:spMk id="27" creationId="{9D83E53A-D3F7-4BF4-8BAE-8DDB769164B4}"/>
          </ac:spMkLst>
        </pc:spChg>
        <pc:picChg chg="del">
          <ac:chgData name="Kulinich Bohdan" userId="48e65c9f34e137d0" providerId="LiveId" clId="{F4F83B65-D864-493F-A8BC-B785BB61B9EC}" dt="2020-07-28T03:31:55.975" v="841" actId="478"/>
          <ac:picMkLst>
            <pc:docMk/>
            <pc:sldMk cId="3050840571" sldId="466"/>
            <ac:picMk id="17" creationId="{BD7AEADA-D379-4498-A792-48D005AFF9EB}"/>
          </ac:picMkLst>
        </pc:picChg>
        <pc:picChg chg="mod">
          <ac:chgData name="Kulinich Bohdan" userId="48e65c9f34e137d0" providerId="LiveId" clId="{F4F83B65-D864-493F-A8BC-B785BB61B9EC}" dt="2020-07-28T15:13:11.562" v="1191" actId="1076"/>
          <ac:picMkLst>
            <pc:docMk/>
            <pc:sldMk cId="3050840571" sldId="466"/>
            <ac:picMk id="21" creationId="{7AEEE16D-E918-4B95-BB5F-EB21F2B4A37C}"/>
          </ac:picMkLst>
        </pc:picChg>
        <pc:picChg chg="add mod">
          <ac:chgData name="Kulinich Bohdan" userId="48e65c9f34e137d0" providerId="LiveId" clId="{F4F83B65-D864-493F-A8BC-B785BB61B9EC}" dt="2020-07-28T03:35:56.343" v="881"/>
          <ac:picMkLst>
            <pc:docMk/>
            <pc:sldMk cId="3050840571" sldId="466"/>
            <ac:picMk id="23" creationId="{C15F9109-7704-4CB9-95D9-28BC057175C3}"/>
          </ac:picMkLst>
        </pc:picChg>
      </pc:sldChg>
      <pc:sldChg chg="addSp delSp modSp add mod modTransition modAnim">
        <pc:chgData name="Kulinich Bohdan" userId="48e65c9f34e137d0" providerId="LiveId" clId="{F4F83B65-D864-493F-A8BC-B785BB61B9EC}" dt="2020-07-28T15:37:11.417" v="1572" actId="113"/>
        <pc:sldMkLst>
          <pc:docMk/>
          <pc:sldMk cId="2170853045" sldId="467"/>
        </pc:sldMkLst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2" creationId="{C70EBD61-14E0-4B71-A9F5-F1A10F52C773}"/>
          </ac:spMkLst>
        </pc:spChg>
        <pc:spChg chg="del">
          <ac:chgData name="Kulinich Bohdan" userId="48e65c9f34e137d0" providerId="LiveId" clId="{F4F83B65-D864-493F-A8BC-B785BB61B9EC}" dt="2020-07-28T15:13:23.856" v="1193" actId="478"/>
          <ac:spMkLst>
            <pc:docMk/>
            <pc:sldMk cId="2170853045" sldId="467"/>
            <ac:spMk id="5" creationId="{C9212FF6-ED43-4F08-828D-122ACF527A8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6" creationId="{300AD368-012B-450B-81D8-BCDF04345649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7" creationId="{91DC77DA-6B4A-4FC9-8E8E-27911E13787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8" creationId="{1016273B-7A08-4055-BF69-E26BA0A727D0}"/>
          </ac:spMkLst>
        </pc:spChg>
        <pc:spChg chg="add mod ord">
          <ac:chgData name="Kulinich Bohdan" userId="48e65c9f34e137d0" providerId="LiveId" clId="{F4F83B65-D864-493F-A8BC-B785BB61B9EC}" dt="2020-07-28T15:12:14.180" v="1185" actId="171"/>
          <ac:spMkLst>
            <pc:docMk/>
            <pc:sldMk cId="2170853045" sldId="467"/>
            <ac:spMk id="17" creationId="{16ECDA99-9278-4FFB-B645-B86FB739E925}"/>
          </ac:spMkLst>
        </pc:spChg>
        <pc:spChg chg="del">
          <ac:chgData name="Kulinich Bohdan" userId="48e65c9f34e137d0" providerId="LiveId" clId="{F4F83B65-D864-493F-A8BC-B785BB61B9EC}" dt="2020-07-28T03:44:25.247" v="991" actId="478"/>
          <ac:spMkLst>
            <pc:docMk/>
            <pc:sldMk cId="2170853045" sldId="467"/>
            <ac:spMk id="22" creationId="{03680ADD-2378-49FF-9DA5-4523BAF24D7E}"/>
          </ac:spMkLst>
        </pc:spChg>
        <pc:spChg chg="add mod">
          <ac:chgData name="Kulinich Bohdan" userId="48e65c9f34e137d0" providerId="LiveId" clId="{F4F83B65-D864-493F-A8BC-B785BB61B9EC}" dt="2020-07-28T15:21:39.217" v="1283" actId="1076"/>
          <ac:spMkLst>
            <pc:docMk/>
            <pc:sldMk cId="2170853045" sldId="467"/>
            <ac:spMk id="22" creationId="{57AC0F3C-B93C-4C06-A6E9-01F1BB9AFAA2}"/>
          </ac:spMkLst>
        </pc:spChg>
        <pc:spChg chg="del">
          <ac:chgData name="Kulinich Bohdan" userId="48e65c9f34e137d0" providerId="LiveId" clId="{F4F83B65-D864-493F-A8BC-B785BB61B9EC}" dt="2020-07-28T03:44:26.334" v="992" actId="478"/>
          <ac:spMkLst>
            <pc:docMk/>
            <pc:sldMk cId="2170853045" sldId="467"/>
            <ac:spMk id="24" creationId="{8B5D06C8-2074-4870-A69E-3FC0F48DB9F2}"/>
          </ac:spMkLst>
        </pc:spChg>
        <pc:spChg chg="add mod">
          <ac:chgData name="Kulinich Bohdan" userId="48e65c9f34e137d0" providerId="LiveId" clId="{F4F83B65-D864-493F-A8BC-B785BB61B9EC}" dt="2020-07-28T15:21:42.698" v="1285" actId="1076"/>
          <ac:spMkLst>
            <pc:docMk/>
            <pc:sldMk cId="2170853045" sldId="467"/>
            <ac:spMk id="24" creationId="{AF4FFD79-A0D6-4445-9390-9B0635C5DF2A}"/>
          </ac:spMkLst>
        </pc:spChg>
        <pc:spChg chg="add del mod">
          <ac:chgData name="Kulinich Bohdan" userId="48e65c9f34e137d0" providerId="LiveId" clId="{F4F83B65-D864-493F-A8BC-B785BB61B9EC}" dt="2020-07-28T03:46:58.481" v="996"/>
          <ac:spMkLst>
            <pc:docMk/>
            <pc:sldMk cId="2170853045" sldId="467"/>
            <ac:spMk id="25" creationId="{3D8F75C0-3CD7-471E-BCF9-2C7F3DE89427}"/>
          </ac:spMkLst>
        </pc:spChg>
        <pc:spChg chg="add mod">
          <ac:chgData name="Kulinich Bohdan" userId="48e65c9f34e137d0" providerId="LiveId" clId="{F4F83B65-D864-493F-A8BC-B785BB61B9EC}" dt="2020-07-28T15:21:46.296" v="1287" actId="1076"/>
          <ac:spMkLst>
            <pc:docMk/>
            <pc:sldMk cId="2170853045" sldId="467"/>
            <ac:spMk id="25" creationId="{8017C4BD-E048-4B2B-8EDC-ED6D1A6BA7B3}"/>
          </ac:spMkLst>
        </pc:spChg>
        <pc:spChg chg="add mod">
          <ac:chgData name="Kulinich Bohdan" userId="48e65c9f34e137d0" providerId="LiveId" clId="{F4F83B65-D864-493F-A8BC-B785BB61B9EC}" dt="2020-07-28T15:13:33.384" v="1195" actId="1076"/>
          <ac:spMkLst>
            <pc:docMk/>
            <pc:sldMk cId="2170853045" sldId="467"/>
            <ac:spMk id="26" creationId="{62CDAB69-0E3A-47ED-852B-0A73B0E508EC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29" creationId="{9F560244-33E6-4416-829A-E47E96AE290D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0" creationId="{18721D79-C5C0-4B8B-94FA-D19B6AD4339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2" creationId="{2B3504E7-558E-4ACE-9B43-705B350B7A36}"/>
          </ac:spMkLst>
        </pc:spChg>
        <pc:spChg chg="mod">
          <ac:chgData name="Kulinich Bohdan" userId="48e65c9f34e137d0" providerId="LiveId" clId="{F4F83B65-D864-493F-A8BC-B785BB61B9EC}" dt="2020-07-28T03:53:49.404" v="1073" actId="208"/>
          <ac:spMkLst>
            <pc:docMk/>
            <pc:sldMk cId="2170853045" sldId="467"/>
            <ac:spMk id="33" creationId="{269EF250-6CD7-4E72-8AD3-CAE956AB0C15}"/>
          </ac:spMkLst>
        </pc:spChg>
        <pc:spChg chg="add mod">
          <ac:chgData name="Kulinich Bohdan" userId="48e65c9f34e137d0" providerId="LiveId" clId="{F4F83B65-D864-493F-A8BC-B785BB61B9EC}" dt="2020-07-28T03:58:14.031" v="1104" actId="1076"/>
          <ac:spMkLst>
            <pc:docMk/>
            <pc:sldMk cId="2170853045" sldId="467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2:02.549" v="1292" actId="14100"/>
          <ac:spMkLst>
            <pc:docMk/>
            <pc:sldMk cId="2170853045" sldId="467"/>
            <ac:spMk id="35" creationId="{4A25DAA0-B9B2-43B9-9B15-8291609079C0}"/>
          </ac:spMkLst>
        </pc:spChg>
        <pc:spChg chg="add mod">
          <ac:chgData name="Kulinich Bohdan" userId="48e65c9f34e137d0" providerId="LiveId" clId="{F4F83B65-D864-493F-A8BC-B785BB61B9EC}" dt="2020-07-28T15:13:24.636" v="1194"/>
          <ac:spMkLst>
            <pc:docMk/>
            <pc:sldMk cId="2170853045" sldId="467"/>
            <ac:spMk id="40" creationId="{C2B1FC3B-C1BB-4969-9047-11B378A0F150}"/>
          </ac:spMkLst>
        </pc:spChg>
        <pc:spChg chg="add mod">
          <ac:chgData name="Kulinich Bohdan" userId="48e65c9f34e137d0" providerId="LiveId" clId="{F4F83B65-D864-493F-A8BC-B785BB61B9EC}" dt="2020-07-28T15:37:11.417" v="1572" actId="113"/>
          <ac:spMkLst>
            <pc:docMk/>
            <pc:sldMk cId="2170853045" sldId="467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15:52.597" v="1198" actId="571"/>
          <ac:spMkLst>
            <pc:docMk/>
            <pc:sldMk cId="2170853045" sldId="467"/>
            <ac:spMk id="42" creationId="{FD181FFD-BE4B-4FC6-98F8-EE8A0C262C04}"/>
          </ac:spMkLst>
        </pc:spChg>
        <pc:spChg chg="add mod">
          <ac:chgData name="Kulinich Bohdan" userId="48e65c9f34e137d0" providerId="LiveId" clId="{F4F83B65-D864-493F-A8BC-B785BB61B9EC}" dt="2020-07-28T15:19:11.610" v="1228" actId="14100"/>
          <ac:spMkLst>
            <pc:docMk/>
            <pc:sldMk cId="2170853045" sldId="467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21:51.404" v="1289" actId="1076"/>
          <ac:spMkLst>
            <pc:docMk/>
            <pc:sldMk cId="2170853045" sldId="467"/>
            <ac:spMk id="47" creationId="{5D010594-8A4F-4B0C-8ED6-38026B02BAF8}"/>
          </ac:spMkLst>
        </pc:s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28" creationId="{A41D83A0-1FB3-4879-9613-BEA777D6750F}"/>
          </ac:grpSpMkLst>
        </pc:grpChg>
        <pc:grpChg chg="add mod ord">
          <ac:chgData name="Kulinich Bohdan" userId="48e65c9f34e137d0" providerId="LiveId" clId="{F4F83B65-D864-493F-A8BC-B785BB61B9EC}" dt="2020-07-28T03:53:39.781" v="1071" actId="171"/>
          <ac:grpSpMkLst>
            <pc:docMk/>
            <pc:sldMk cId="2170853045" sldId="467"/>
            <ac:grpSpMk id="31" creationId="{FF655839-272E-4834-A4F5-0B400511A8FB}"/>
          </ac:grpSpMkLst>
        </pc:grpChg>
        <pc:cxnChg chg="mod">
          <ac:chgData name="Kulinich Bohdan" userId="48e65c9f34e137d0" providerId="LiveId" clId="{F4F83B65-D864-493F-A8BC-B785BB61B9EC}" dt="2020-07-28T03:53:27.637" v="1060" actId="208"/>
          <ac:cxnSpMkLst>
            <pc:docMk/>
            <pc:sldMk cId="2170853045" sldId="467"/>
            <ac:cxnSpMk id="12" creationId="{44725265-6A48-45FA-BA13-A647850670C7}"/>
          </ac:cxnSpMkLst>
        </pc:cxnChg>
      </pc:sldChg>
      <pc:sldChg chg="modSp add del mod">
        <pc:chgData name="Kulinich Bohdan" userId="48e65c9f34e137d0" providerId="LiveId" clId="{F4F83B65-D864-493F-A8BC-B785BB61B9EC}" dt="2020-07-28T15:42:41.038" v="1796" actId="47"/>
        <pc:sldMkLst>
          <pc:docMk/>
          <pc:sldMk cId="3962452175" sldId="468"/>
        </pc:sldMkLst>
        <pc:spChg chg="mod">
          <ac:chgData name="Kulinich Bohdan" userId="48e65c9f34e137d0" providerId="LiveId" clId="{F4F83B65-D864-493F-A8BC-B785BB61B9EC}" dt="2020-07-28T15:35:21.956" v="1459" actId="1076"/>
          <ac:spMkLst>
            <pc:docMk/>
            <pc:sldMk cId="3962452175" sldId="468"/>
            <ac:spMk id="29" creationId="{DED3EF00-BE7A-4DE4-A68A-B9EC7BC84A61}"/>
          </ac:spMkLst>
        </pc:spChg>
        <pc:spChg chg="mod">
          <ac:chgData name="Kulinich Bohdan" userId="48e65c9f34e137d0" providerId="LiveId" clId="{F4F83B65-D864-493F-A8BC-B785BB61B9EC}" dt="2020-07-28T15:35:12.138" v="1457" actId="1076"/>
          <ac:spMkLst>
            <pc:docMk/>
            <pc:sldMk cId="3962452175" sldId="468"/>
            <ac:spMk id="33" creationId="{3C17BBCE-62FF-4332-A0EC-F5D75003E8D0}"/>
          </ac:spMkLst>
        </pc:spChg>
        <pc:spChg chg="mod">
          <ac:chgData name="Kulinich Bohdan" userId="48e65c9f34e137d0" providerId="LiveId" clId="{F4F83B65-D864-493F-A8BC-B785BB61B9EC}" dt="2020-07-28T15:35:19.811" v="1458" actId="1076"/>
          <ac:spMkLst>
            <pc:docMk/>
            <pc:sldMk cId="3962452175" sldId="468"/>
            <ac:spMk id="35" creationId="{DE3A3914-6CCD-4E98-B035-32D7C5785EBD}"/>
          </ac:spMkLst>
        </pc:spChg>
        <pc:spChg chg="mod">
          <ac:chgData name="Kulinich Bohdan" userId="48e65c9f34e137d0" providerId="LiveId" clId="{F4F83B65-D864-493F-A8BC-B785BB61B9EC}" dt="2020-07-28T15:10:12.895" v="1154" actId="1076"/>
          <ac:spMkLst>
            <pc:docMk/>
            <pc:sldMk cId="3962452175" sldId="468"/>
            <ac:spMk id="36" creationId="{3FC9DADC-09BA-4A12-95C0-F40B800256C5}"/>
          </ac:spMkLst>
        </pc:spChg>
      </pc:sldChg>
      <pc:sldChg chg="addSp delSp modSp add del mod delAnim modAnim">
        <pc:chgData name="Kulinich Bohdan" userId="48e65c9f34e137d0" providerId="LiveId" clId="{F4F83B65-D864-493F-A8BC-B785BB61B9EC}" dt="2020-07-28T15:24:04.704" v="1325" actId="47"/>
        <pc:sldMkLst>
          <pc:docMk/>
          <pc:sldMk cId="1701384719" sldId="469"/>
        </pc:sldMkLst>
        <pc:spChg chg="add mod">
          <ac:chgData name="Kulinich Bohdan" userId="48e65c9f34e137d0" providerId="LiveId" clId="{F4F83B65-D864-493F-A8BC-B785BB61B9EC}" dt="2020-07-28T15:20:48.098" v="1273" actId="14100"/>
          <ac:spMkLst>
            <pc:docMk/>
            <pc:sldMk cId="1701384719" sldId="469"/>
            <ac:spMk id="2" creationId="{A06A655E-91E2-41B3-96D7-90F080D8B006}"/>
          </ac:spMkLst>
        </pc:spChg>
        <pc:spChg chg="add mod">
          <ac:chgData name="Kulinich Bohdan" userId="48e65c9f34e137d0" providerId="LiveId" clId="{F4F83B65-D864-493F-A8BC-B785BB61B9EC}" dt="2020-07-28T15:20:57.952" v="1275" actId="1076"/>
          <ac:spMkLst>
            <pc:docMk/>
            <pc:sldMk cId="1701384719" sldId="469"/>
            <ac:spMk id="5" creationId="{76005430-9ADF-47C1-AE8A-F9B2959A765A}"/>
          </ac:spMkLst>
        </pc:spChg>
        <pc:spChg chg="add del mod">
          <ac:chgData name="Kulinich Bohdan" userId="48e65c9f34e137d0" providerId="LiveId" clId="{F4F83B65-D864-493F-A8BC-B785BB61B9EC}" dt="2020-07-28T15:21:10.101" v="1278" actId="478"/>
          <ac:spMkLst>
            <pc:docMk/>
            <pc:sldMk cId="1701384719" sldId="469"/>
            <ac:spMk id="22" creationId="{56EE12C9-0BAB-451B-AAE3-5A3849BA7DAA}"/>
          </ac:spMkLst>
        </pc:spChg>
        <pc:spChg chg="add mod">
          <ac:chgData name="Kulinich Bohdan" userId="48e65c9f34e137d0" providerId="LiveId" clId="{F4F83B65-D864-493F-A8BC-B785BB61B9EC}" dt="2020-07-28T15:23:43.242" v="1323" actId="1076"/>
          <ac:spMkLst>
            <pc:docMk/>
            <pc:sldMk cId="1701384719" sldId="469"/>
            <ac:spMk id="24" creationId="{A239E684-EB39-4EFD-9AD2-6C70509CB6C9}"/>
          </ac:spMkLst>
        </pc:spChg>
        <pc:spChg chg="del">
          <ac:chgData name="Kulinich Bohdan" userId="48e65c9f34e137d0" providerId="LiveId" clId="{F4F83B65-D864-493F-A8BC-B785BB61B9EC}" dt="2020-07-28T15:19:32.907" v="1235" actId="478"/>
          <ac:spMkLst>
            <pc:docMk/>
            <pc:sldMk cId="1701384719" sldId="469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19:31.336" v="1234" actId="478"/>
          <ac:spMkLst>
            <pc:docMk/>
            <pc:sldMk cId="1701384719" sldId="469"/>
            <ac:spMk id="34" creationId="{886B51F2-BFAD-431C-A0FC-7AAA4BC2DEAE}"/>
          </ac:spMkLst>
        </pc:spChg>
        <pc:spChg chg="add mod">
          <ac:chgData name="Kulinich Bohdan" userId="48e65c9f34e137d0" providerId="LiveId" clId="{F4F83B65-D864-493F-A8BC-B785BB61B9EC}" dt="2020-07-28T15:23:35.547" v="1321" actId="14100"/>
          <ac:spMkLst>
            <pc:docMk/>
            <pc:sldMk cId="1701384719" sldId="469"/>
            <ac:spMk id="44" creationId="{0422FE3C-BA4C-474B-BB2C-423E11080E98}"/>
          </ac:spMkLst>
        </pc:spChg>
        <pc:cxnChg chg="add mod">
          <ac:chgData name="Kulinich Bohdan" userId="48e65c9f34e137d0" providerId="LiveId" clId="{F4F83B65-D864-493F-A8BC-B785BB61B9EC}" dt="2020-07-28T15:23:31.524" v="1320" actId="1076"/>
          <ac:cxnSpMkLst>
            <pc:docMk/>
            <pc:sldMk cId="1701384719" sldId="469"/>
            <ac:cxnSpMk id="42" creationId="{E79CEBCE-A6F0-47A7-B6D2-3C50B338E5EF}"/>
          </ac:cxnSpMkLst>
        </pc:cxnChg>
      </pc:sldChg>
      <pc:sldChg chg="addSp delSp modSp add mod delAnim modAnim">
        <pc:chgData name="Kulinich Bohdan" userId="48e65c9f34e137d0" providerId="LiveId" clId="{F4F83B65-D864-493F-A8BC-B785BB61B9EC}" dt="2020-07-28T15:50:35.922" v="1800" actId="20577"/>
        <pc:sldMkLst>
          <pc:docMk/>
          <pc:sldMk cId="3854386852" sldId="470"/>
        </pc:sldMkLst>
        <pc:spChg chg="add mod">
          <ac:chgData name="Kulinich Bohdan" userId="48e65c9f34e137d0" providerId="LiveId" clId="{F4F83B65-D864-493F-A8BC-B785BB61B9EC}" dt="2020-07-28T15:50:35.922" v="1800" actId="20577"/>
          <ac:spMkLst>
            <pc:docMk/>
            <pc:sldMk cId="3854386852" sldId="470"/>
            <ac:spMk id="2" creationId="{BD99825A-0E85-45EF-9F93-2B8D5F886188}"/>
          </ac:spMkLst>
        </pc:spChg>
        <pc:spChg chg="add mod">
          <ac:chgData name="Kulinich Bohdan" userId="48e65c9f34e137d0" providerId="LiveId" clId="{F4F83B65-D864-493F-A8BC-B785BB61B9EC}" dt="2020-07-28T15:23:08.390" v="1318" actId="16959"/>
          <ac:spMkLst>
            <pc:docMk/>
            <pc:sldMk cId="3854386852" sldId="470"/>
            <ac:spMk id="5" creationId="{AD8D6021-CCFE-47C3-9E1D-857FEE4D907D}"/>
          </ac:spMkLst>
        </pc:spChg>
        <pc:spChg chg="del">
          <ac:chgData name="Kulinich Bohdan" userId="48e65c9f34e137d0" providerId="LiveId" clId="{F4F83B65-D864-493F-A8BC-B785BB61B9EC}" dt="2020-07-28T15:22:33.289" v="1296" actId="478"/>
          <ac:spMkLst>
            <pc:docMk/>
            <pc:sldMk cId="3854386852" sldId="470"/>
            <ac:spMk id="27" creationId="{9D83E53A-D3F7-4BF4-8BAE-8DDB769164B4}"/>
          </ac:spMkLst>
        </pc:spChg>
        <pc:spChg chg="del">
          <ac:chgData name="Kulinich Bohdan" userId="48e65c9f34e137d0" providerId="LiveId" clId="{F4F83B65-D864-493F-A8BC-B785BB61B9EC}" dt="2020-07-28T15:22:31.961" v="1295" actId="478"/>
          <ac:spMkLst>
            <pc:docMk/>
            <pc:sldMk cId="3854386852" sldId="470"/>
            <ac:spMk id="34" creationId="{886B51F2-BFAD-431C-A0FC-7AAA4BC2DEAE}"/>
          </ac:spMkLst>
        </pc:spChg>
        <pc:spChg chg="mod">
          <ac:chgData name="Kulinich Bohdan" userId="48e65c9f34e137d0" providerId="LiveId" clId="{F4F83B65-D864-493F-A8BC-B785BB61B9EC}" dt="2020-07-28T15:37:37.882" v="1620" actId="113"/>
          <ac:spMkLst>
            <pc:docMk/>
            <pc:sldMk cId="3854386852" sldId="470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23:59.685" v="1324"/>
          <ac:spMkLst>
            <pc:docMk/>
            <pc:sldMk cId="3854386852" sldId="470"/>
            <ac:spMk id="45" creationId="{6D63E602-AA2C-49AB-BFCB-58D228CDEF23}"/>
          </ac:spMkLst>
        </pc:spChg>
        <pc:spChg chg="add mod">
          <ac:chgData name="Kulinich Bohdan" userId="48e65c9f34e137d0" providerId="LiveId" clId="{F4F83B65-D864-493F-A8BC-B785BB61B9EC}" dt="2020-07-28T15:24:59.582" v="1353" actId="14100"/>
          <ac:spMkLst>
            <pc:docMk/>
            <pc:sldMk cId="3854386852" sldId="470"/>
            <ac:spMk id="46" creationId="{F3700C74-B92A-425A-A072-B875EF0706E1}"/>
          </ac:spMkLst>
        </pc:spChg>
        <pc:spChg chg="add del mod">
          <ac:chgData name="Kulinich Bohdan" userId="48e65c9f34e137d0" providerId="LiveId" clId="{F4F83B65-D864-493F-A8BC-B785BB61B9EC}" dt="2020-07-28T15:41:12.245" v="1779" actId="478"/>
          <ac:spMkLst>
            <pc:docMk/>
            <pc:sldMk cId="3854386852" sldId="470"/>
            <ac:spMk id="48" creationId="{5BD44CCC-01D0-4255-AE41-EDC4D834FE45}"/>
          </ac:spMkLst>
        </pc:spChg>
        <pc:cxnChg chg="add mod">
          <ac:chgData name="Kulinich Bohdan" userId="48e65c9f34e137d0" providerId="LiveId" clId="{F4F83B65-D864-493F-A8BC-B785BB61B9EC}" dt="2020-07-28T15:23:59.685" v="1324"/>
          <ac:cxnSpMkLst>
            <pc:docMk/>
            <pc:sldMk cId="3854386852" sldId="470"/>
            <ac:cxnSpMk id="44" creationId="{1BDDD4D4-C042-4AF6-9883-9FF7A8446B17}"/>
          </ac:cxnSpMkLst>
        </pc:cxnChg>
      </pc:sldChg>
      <pc:sldChg chg="addSp delSp modSp add mod modAnim">
        <pc:chgData name="Kulinich Bohdan" userId="48e65c9f34e137d0" providerId="LiveId" clId="{F4F83B65-D864-493F-A8BC-B785BB61B9EC}" dt="2020-07-28T15:50:43.464" v="1804" actId="20577"/>
        <pc:sldMkLst>
          <pc:docMk/>
          <pc:sldMk cId="1569346447" sldId="471"/>
        </pc:sldMkLst>
        <pc:spChg chg="mod">
          <ac:chgData name="Kulinich Bohdan" userId="48e65c9f34e137d0" providerId="LiveId" clId="{F4F83B65-D864-493F-A8BC-B785BB61B9EC}" dt="2020-07-28T15:50:43.464" v="1804" actId="20577"/>
          <ac:spMkLst>
            <pc:docMk/>
            <pc:sldMk cId="1569346447" sldId="471"/>
            <ac:spMk id="2" creationId="{BD99825A-0E85-45EF-9F93-2B8D5F886188}"/>
          </ac:spMkLst>
        </pc:spChg>
        <pc:spChg chg="mod">
          <ac:chgData name="Kulinich Bohdan" userId="48e65c9f34e137d0" providerId="LiveId" clId="{F4F83B65-D864-493F-A8BC-B785BB61B9EC}" dt="2020-07-28T15:38:02.473" v="1670" actId="113"/>
          <ac:spMkLst>
            <pc:docMk/>
            <pc:sldMk cId="1569346447" sldId="471"/>
            <ac:spMk id="41" creationId="{932EE427-A106-490E-A9D2-55C1087D6BF8}"/>
          </ac:spMkLst>
        </pc:spChg>
        <pc:spChg chg="add mod">
          <ac:chgData name="Kulinich Bohdan" userId="48e65c9f34e137d0" providerId="LiveId" clId="{F4F83B65-D864-493F-A8BC-B785BB61B9EC}" dt="2020-07-28T15:34:14.364" v="1456" actId="1076"/>
          <ac:spMkLst>
            <pc:docMk/>
            <pc:sldMk cId="1569346447" sldId="471"/>
            <ac:spMk id="42" creationId="{1F4199FC-C51D-43F1-BE48-A77D77B85A07}"/>
          </ac:spMkLst>
        </pc:spChg>
        <pc:spChg chg="del">
          <ac:chgData name="Kulinich Bohdan" userId="48e65c9f34e137d0" providerId="LiveId" clId="{F4F83B65-D864-493F-A8BC-B785BB61B9EC}" dt="2020-07-28T15:26:23.052" v="1356" actId="478"/>
          <ac:spMkLst>
            <pc:docMk/>
            <pc:sldMk cId="1569346447" sldId="471"/>
            <ac:spMk id="43" creationId="{16AD9D5C-4924-42D4-B3CE-591064D58E2A}"/>
          </ac:spMkLst>
        </pc:spChg>
        <pc:spChg chg="add mod">
          <ac:chgData name="Kulinich Bohdan" userId="48e65c9f34e137d0" providerId="LiveId" clId="{F4F83B65-D864-493F-A8BC-B785BB61B9EC}" dt="2020-07-28T15:35:30.540" v="1461" actId="1076"/>
          <ac:spMkLst>
            <pc:docMk/>
            <pc:sldMk cId="1569346447" sldId="471"/>
            <ac:spMk id="48" creationId="{23F5C1FF-6E6A-42BA-B19F-A5E13FA94998}"/>
          </ac:spMkLst>
        </pc:spChg>
        <pc:spChg chg="add mod">
          <ac:chgData name="Kulinich Bohdan" userId="48e65c9f34e137d0" providerId="LiveId" clId="{F4F83B65-D864-493F-A8BC-B785BB61B9EC}" dt="2020-07-28T15:41:30.366" v="1783" actId="1076"/>
          <ac:spMkLst>
            <pc:docMk/>
            <pc:sldMk cId="1569346447" sldId="471"/>
            <ac:spMk id="50" creationId="{0BEB37AC-D56C-4A9B-A836-5EBF4B1A8409}"/>
          </ac:spMkLst>
        </pc:spChg>
        <pc:picChg chg="del">
          <ac:chgData name="Kulinich Bohdan" userId="48e65c9f34e137d0" providerId="LiveId" clId="{F4F83B65-D864-493F-A8BC-B785BB61B9EC}" dt="2020-07-28T15:26:24.109" v="1357" actId="478"/>
          <ac:picMkLst>
            <pc:docMk/>
            <pc:sldMk cId="1569346447" sldId="471"/>
            <ac:picMk id="23" creationId="{C15F9109-7704-4CB9-95D9-28BC057175C3}"/>
          </ac:picMkLst>
        </pc:picChg>
        <pc:picChg chg="add mod">
          <ac:chgData name="Kulinich Bohdan" userId="48e65c9f34e137d0" providerId="LiveId" clId="{F4F83B65-D864-493F-A8BC-B785BB61B9EC}" dt="2020-07-28T15:41:27.850" v="1782" actId="1076"/>
          <ac:picMkLst>
            <pc:docMk/>
            <pc:sldMk cId="1569346447" sldId="471"/>
            <ac:picMk id="49" creationId="{7C4C50C2-80AA-4408-B502-917204CA24C1}"/>
          </ac:picMkLst>
        </pc:picChg>
      </pc:sldChg>
      <pc:sldChg chg="modSp add">
        <pc:chgData name="Kulinich Bohdan" userId="48e65c9f34e137d0" providerId="LiveId" clId="{F4F83B65-D864-493F-A8BC-B785BB61B9EC}" dt="2020-07-28T18:10:33.724" v="2331" actId="20577"/>
        <pc:sldMkLst>
          <pc:docMk/>
          <pc:sldMk cId="660079367" sldId="472"/>
        </pc:sldMkLst>
        <pc:spChg chg="mod">
          <ac:chgData name="Kulinich Bohdan" userId="48e65c9f34e137d0" providerId="LiveId" clId="{F4F83B65-D864-493F-A8BC-B785BB61B9EC}" dt="2020-07-28T18:10:33.724" v="2331" actId="20577"/>
          <ac:spMkLst>
            <pc:docMk/>
            <pc:sldMk cId="660079367" sldId="472"/>
            <ac:spMk id="6" creationId="{4CD1B612-D16C-4F70-8335-78480BFE8EC8}"/>
          </ac:spMkLst>
        </pc:spChg>
      </pc:sldChg>
      <pc:sldChg chg="delSp add del mod delAnim">
        <pc:chgData name="Kulinich Bohdan" userId="48e65c9f34e137d0" providerId="LiveId" clId="{F4F83B65-D864-493F-A8BC-B785BB61B9EC}" dt="2020-07-28T16:58:05.105" v="2188" actId="47"/>
        <pc:sldMkLst>
          <pc:docMk/>
          <pc:sldMk cId="2348970111" sldId="472"/>
        </pc:sldMkLst>
        <pc:picChg chg="del">
          <ac:chgData name="Kulinich Bohdan" userId="48e65c9f34e137d0" providerId="LiveId" clId="{F4F83B65-D864-493F-A8BC-B785BB61B9EC}" dt="2020-07-28T16:57:22.781" v="2187" actId="478"/>
          <ac:picMkLst>
            <pc:docMk/>
            <pc:sldMk cId="2348970111" sldId="472"/>
            <ac:picMk id="17" creationId="{BD7AEADA-D379-4498-A792-48D005AFF9E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7DC2F56A-8AE3-48C6-9296-F68D7BB4C1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4358497-394D-49F9-BCE0-F3277B5053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525A-64B0-49D7-8E75-B947615D52DF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AA31705-B650-499B-A810-BE8B85602E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BAD69DE-D13F-4A0D-9961-362A008A5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1E8E5-5CAC-4880-BC5D-BFA6011A5DD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10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9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48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89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897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41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462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79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16.06.24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15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30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15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16.06.2024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16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Розв’язування типових вправ з теми «Перпендикулярні прямі. Перпендикуляр. Відстань від точки до прямої»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1250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прямі називаються перпендикулярними?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849172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 символом можна позначити перпендикулярні прямі?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78584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побудувати перпендикулярні прямі за допомогою транспортира?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602674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перпендикуляр?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15340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відрізки називаються перпендикулярними?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509007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відстанню від точки до прямої?</a:t>
            </a:r>
          </a:p>
        </p:txBody>
      </p:sp>
    </p:spTree>
    <p:extLst>
      <p:ext uri="{BB962C8B-B14F-4D97-AF65-F5344CB8AC3E}">
        <p14:creationId xmlns:p14="http://schemas.microsoft.com/office/powerpoint/2010/main" val="110855045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1" y="1903930"/>
                <a:ext cx="6379778" cy="1559015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перпендикулярні. Чи перпендикулярні: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1" y="1903930"/>
                <a:ext cx="6379778" cy="1559015"/>
              </a:xfrm>
              <a:prstGeom prst="rect">
                <a:avLst/>
              </a:prstGeom>
              <a:blipFill>
                <a:blip r:embed="rId3"/>
                <a:stretch>
                  <a:fillRect l="-1190" r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8D6C9AB-ACEB-4559-A3E8-FD42C2F3B3E6}"/>
                  </a:ext>
                </a:extLst>
              </p:cNvPr>
              <p:cNvSpPr txBox="1"/>
              <p:nvPr/>
            </p:nvSpPr>
            <p:spPr>
              <a:xfrm>
                <a:off x="798396" y="360206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8D6C9AB-ACEB-4559-A3E8-FD42C2F3B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96" y="3602061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0F515A5-426D-4314-A8C6-C181C5B6D83A}"/>
                  </a:ext>
                </a:extLst>
              </p:cNvPr>
              <p:cNvSpPr txBox="1"/>
              <p:nvPr/>
            </p:nvSpPr>
            <p:spPr>
              <a:xfrm>
                <a:off x="2693620" y="442574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0F515A5-426D-4314-A8C6-C181C5B6D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620" y="4425745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22FB6D1-189F-4755-AD6F-79B409687CD6}"/>
                  </a:ext>
                </a:extLst>
              </p:cNvPr>
              <p:cNvSpPr txBox="1"/>
              <p:nvPr/>
            </p:nvSpPr>
            <p:spPr>
              <a:xfrm>
                <a:off x="2300798" y="332224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22FB6D1-189F-4755-AD6F-79B409687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798" y="3322243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3BED395-7B9E-40FF-AB48-8D6485C0AEE1}"/>
                  </a:ext>
                </a:extLst>
              </p:cNvPr>
              <p:cNvSpPr txBox="1"/>
              <p:nvPr/>
            </p:nvSpPr>
            <p:spPr>
              <a:xfrm>
                <a:off x="2448513" y="278196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3BED395-7B9E-40FF-AB48-8D6485C0A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513" y="2781967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244C4224-5592-47DC-887B-F368099CD3AA}"/>
              </a:ext>
            </a:extLst>
          </p:cNvPr>
          <p:cNvCxnSpPr>
            <a:cxnSpLocks/>
          </p:cNvCxnSpPr>
          <p:nvPr/>
        </p:nvCxnSpPr>
        <p:spPr>
          <a:xfrm rot="6143768" flipH="1">
            <a:off x="606159" y="3707123"/>
            <a:ext cx="4388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DCF0177D-7D76-4523-8244-E7DFA07EC5FC}"/>
              </a:ext>
            </a:extLst>
          </p:cNvPr>
          <p:cNvCxnSpPr>
            <a:cxnSpLocks/>
          </p:cNvCxnSpPr>
          <p:nvPr/>
        </p:nvCxnSpPr>
        <p:spPr>
          <a:xfrm rot="743768" flipH="1">
            <a:off x="595959" y="3887647"/>
            <a:ext cx="4388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F9BA6B73-DE55-4160-902C-99B0726A1091}"/>
              </a:ext>
            </a:extLst>
          </p:cNvPr>
          <p:cNvSpPr/>
          <p:nvPr/>
        </p:nvSpPr>
        <p:spPr>
          <a:xfrm>
            <a:off x="2847261" y="312807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7D3E5C7-B521-43A6-8065-75568EB3F023}"/>
              </a:ext>
            </a:extLst>
          </p:cNvPr>
          <p:cNvSpPr/>
          <p:nvPr/>
        </p:nvSpPr>
        <p:spPr>
          <a:xfrm>
            <a:off x="3075861" y="211545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F559F53-8D5E-4947-8A27-FC5D922194EF}"/>
              </a:ext>
            </a:extLst>
          </p:cNvPr>
          <p:cNvSpPr/>
          <p:nvPr/>
        </p:nvSpPr>
        <p:spPr>
          <a:xfrm>
            <a:off x="2544478" y="455815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E6C1FE5-920D-442B-B0FC-1F0E626F0C90}"/>
              </a:ext>
            </a:extLst>
          </p:cNvPr>
          <p:cNvSpPr/>
          <p:nvPr/>
        </p:nvSpPr>
        <p:spPr>
          <a:xfrm>
            <a:off x="1081727" y="346294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12869793-BFC5-4A17-938F-7B8552381C6B}"/>
              </a:ext>
            </a:extLst>
          </p:cNvPr>
          <p:cNvSpPr/>
          <p:nvPr/>
        </p:nvSpPr>
        <p:spPr>
          <a:xfrm>
            <a:off x="2327922" y="553925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D254338D-5C30-4BAE-9820-B5BE8AED1BF9}"/>
              </a:ext>
            </a:extLst>
          </p:cNvPr>
          <p:cNvSpPr/>
          <p:nvPr/>
        </p:nvSpPr>
        <p:spPr>
          <a:xfrm>
            <a:off x="3736683" y="405455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CB7167-F45B-4B63-A851-530D96120100}"/>
                  </a:ext>
                </a:extLst>
              </p:cNvPr>
              <p:cNvSpPr txBox="1"/>
              <p:nvPr/>
            </p:nvSpPr>
            <p:spPr>
              <a:xfrm>
                <a:off x="3462138" y="419800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CB7167-F45B-4B63-A851-530D96120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138" y="4198005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25952DF-3E65-461C-B367-455C32DAB293}"/>
                  </a:ext>
                </a:extLst>
              </p:cNvPr>
              <p:cNvSpPr txBox="1"/>
              <p:nvPr/>
            </p:nvSpPr>
            <p:spPr>
              <a:xfrm>
                <a:off x="2456584" y="541094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25952DF-3E65-461C-B367-455C32DAB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584" y="5410949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4E5DF2-6C14-44A0-BB59-99C3324D60BE}"/>
                  </a:ext>
                </a:extLst>
              </p:cNvPr>
              <p:cNvSpPr txBox="1"/>
              <p:nvPr/>
            </p:nvSpPr>
            <p:spPr>
              <a:xfrm>
                <a:off x="3265409" y="13897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4E5DF2-6C14-44A0-BB59-99C3324D6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409" y="1389785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B591DFF-852E-4B2A-9111-ADF05885199E}"/>
                  </a:ext>
                </a:extLst>
              </p:cNvPr>
              <p:cNvSpPr txBox="1"/>
              <p:nvPr/>
            </p:nvSpPr>
            <p:spPr>
              <a:xfrm>
                <a:off x="4652483" y="381488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B591DFF-852E-4B2A-9111-ADF058851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483" y="3814884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546884FE-1128-4E7A-BDDB-32B33E401FB6}"/>
                  </a:ext>
                </a:extLst>
              </p:cNvPr>
              <p:cNvSpPr/>
              <p:nvPr/>
            </p:nvSpPr>
            <p:spPr>
              <a:xfrm>
                <a:off x="5812223" y="2766622"/>
                <a:ext cx="5475886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546884FE-1128-4E7A-BDDB-32B33E401F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3" y="2766622"/>
                <a:ext cx="5475886" cy="835439"/>
              </a:xfrm>
              <a:prstGeom prst="rect">
                <a:avLst/>
              </a:prstGeom>
              <a:blipFill>
                <a:blip r:embed="rId13"/>
                <a:stretch>
                  <a:fillRect l="-2315" b="-29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>
            <a:extLst>
              <a:ext uri="{FF2B5EF4-FFF2-40B4-BE49-F238E27FC236}">
                <a16:creationId xmlns:a16="http://schemas.microsoft.com/office/drawing/2014/main" id="{85B0A7E4-6043-4E1C-9BCE-05D129521AF9}"/>
              </a:ext>
            </a:extLst>
          </p:cNvPr>
          <p:cNvSpPr/>
          <p:nvPr/>
        </p:nvSpPr>
        <p:spPr>
          <a:xfrm>
            <a:off x="2702492" y="382559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955DCF8-8FE2-46D2-8C95-A461DA092B0F}"/>
                  </a:ext>
                </a:extLst>
              </p:cNvPr>
              <p:cNvSpPr txBox="1"/>
              <p:nvPr/>
            </p:nvSpPr>
            <p:spPr>
              <a:xfrm>
                <a:off x="2657651" y="184112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955DCF8-8FE2-46D2-8C95-A461DA092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651" y="1841125"/>
                <a:ext cx="4549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кутник 37">
                <a:extLst>
                  <a:ext uri="{FF2B5EF4-FFF2-40B4-BE49-F238E27FC236}">
                    <a16:creationId xmlns:a16="http://schemas.microsoft.com/office/drawing/2014/main" id="{7DB62FBF-3F34-4DD8-8C15-A779C9062958}"/>
                  </a:ext>
                </a:extLst>
              </p:cNvPr>
              <p:cNvSpPr/>
              <p:nvPr/>
            </p:nvSpPr>
            <p:spPr>
              <a:xfrm>
                <a:off x="5812220" y="3814884"/>
                <a:ext cx="5475889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AE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CM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8" name="Прямокутник 37">
                <a:extLst>
                  <a:ext uri="{FF2B5EF4-FFF2-40B4-BE49-F238E27FC236}">
                    <a16:creationId xmlns:a16="http://schemas.microsoft.com/office/drawing/2014/main" id="{7DB62FBF-3F34-4DD8-8C15-A779C90629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3814884"/>
                <a:ext cx="5475889" cy="835439"/>
              </a:xfrm>
              <a:prstGeom prst="rect">
                <a:avLst/>
              </a:prstGeom>
              <a:blipFill>
                <a:blip r:embed="rId15"/>
                <a:stretch>
                  <a:fillRect l="-2315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кутник 26">
                <a:extLst>
                  <a:ext uri="{FF2B5EF4-FFF2-40B4-BE49-F238E27FC236}">
                    <a16:creationId xmlns:a16="http://schemas.microsoft.com/office/drawing/2014/main" id="{0F67EC65-AF29-4F72-B6F6-32C388133FC6}"/>
                  </a:ext>
                </a:extLst>
              </p:cNvPr>
              <p:cNvSpPr/>
              <p:nvPr/>
            </p:nvSpPr>
            <p:spPr>
              <a:xfrm>
                <a:off x="5812220" y="4868146"/>
                <a:ext cx="5475889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DE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7" name="Прямокутник 26">
                <a:extLst>
                  <a:ext uri="{FF2B5EF4-FFF2-40B4-BE49-F238E27FC236}">
                    <a16:creationId xmlns:a16="http://schemas.microsoft.com/office/drawing/2014/main" id="{0F67EC65-AF29-4F72-B6F6-32C388133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4868146"/>
                <a:ext cx="5475889" cy="835439"/>
              </a:xfrm>
              <a:prstGeom prst="rect">
                <a:avLst/>
              </a:prstGeom>
              <a:blipFill>
                <a:blip r:embed="rId16"/>
                <a:stretch>
                  <a:fillRect l="-2315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кутник 31">
                <a:extLst>
                  <a:ext uri="{FF2B5EF4-FFF2-40B4-BE49-F238E27FC236}">
                    <a16:creationId xmlns:a16="http://schemas.microsoft.com/office/drawing/2014/main" id="{7F3EB263-95AE-42D2-8974-CE40ECCD41C7}"/>
                  </a:ext>
                </a:extLst>
              </p:cNvPr>
              <p:cNvSpPr/>
              <p:nvPr/>
            </p:nvSpPr>
            <p:spPr>
              <a:xfrm>
                <a:off x="5812220" y="5921408"/>
                <a:ext cx="5475889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Промені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CE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CM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2" name="Прямокутник 31">
                <a:extLst>
                  <a:ext uri="{FF2B5EF4-FFF2-40B4-BE49-F238E27FC236}">
                    <a16:creationId xmlns:a16="http://schemas.microsoft.com/office/drawing/2014/main" id="{7F3EB263-95AE-42D2-8974-CE40ECCD41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0" y="5921408"/>
                <a:ext cx="5475889" cy="835439"/>
              </a:xfrm>
              <a:prstGeom prst="rect">
                <a:avLst/>
              </a:prstGeom>
              <a:blipFill>
                <a:blip r:embed="rId17"/>
                <a:stretch>
                  <a:fillRect l="-2315" b="-30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775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3.33333E-6 -0.13518 " pathEditMode="relative" rAng="0" ptsTypes="AA">
                                      <p:cBhvr>
                                        <p:cTn id="10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59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8" grpId="0"/>
      <p:bldP spid="29" grpId="0"/>
      <p:bldP spid="30" grpId="0"/>
      <p:bldP spid="31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5" grpId="0"/>
      <p:bldP spid="33" grpId="0"/>
      <p:bldP spid="34" grpId="0"/>
      <p:bldP spid="35" grpId="0" animBg="1"/>
      <p:bldP spid="36" grpId="0" animBg="1"/>
      <p:bldP spid="37" grpId="0"/>
      <p:bldP spid="38" grpId="0" animBg="1"/>
      <p:bldP spid="27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4298731"/>
                <a:ext cx="6701428" cy="176799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так, щоб вони були перпендикулярними та не перетиналися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4298731"/>
                <a:ext cx="6701428" cy="1767999"/>
              </a:xfrm>
              <a:prstGeom prst="rect">
                <a:avLst/>
              </a:prstGeom>
              <a:blipFill>
                <a:blip r:embed="rId3"/>
                <a:stretch>
                  <a:fillRect l="-1701" r="-26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 hidden="1">
            <a:extLst>
              <a:ext uri="{FF2B5EF4-FFF2-40B4-BE49-F238E27FC236}">
                <a16:creationId xmlns:a16="http://schemas.microsoft.com/office/drawing/2014/main" id="{EA2FCC2D-0FA0-4DB1-9BBB-1187C0539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7"/>
            <a:ext cx="5400820" cy="37267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9ABA94-295C-4AAD-83A7-4A8986BDF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3110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08333E-7 2.96296E-6 L -2.08333E-7 -0.21297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64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3955438"/>
                <a:ext cx="6701428" cy="118766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NOD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=48°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Знайдіть: 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3955438"/>
                <a:ext cx="6701428" cy="1187669"/>
              </a:xfrm>
              <a:prstGeom prst="rect">
                <a:avLst/>
              </a:prstGeom>
              <a:blipFill>
                <a:blip r:embed="rId3"/>
                <a:stretch>
                  <a:fillRect b="-31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 hidden="1">
            <a:extLst>
              <a:ext uri="{FF2B5EF4-FFF2-40B4-BE49-F238E27FC236}">
                <a16:creationId xmlns:a16="http://schemas.microsoft.com/office/drawing/2014/main" id="{EA2FCC2D-0FA0-4DB1-9BBB-1187C0539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7"/>
            <a:ext cx="5400820" cy="3726748"/>
          </a:xfrm>
          <a:prstGeom prst="rect">
            <a:avLst/>
          </a:prstGeom>
        </p:spPr>
      </p:pic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728B52AF-7A81-41B6-90BC-FC089DE0BC81}"/>
              </a:ext>
            </a:extLst>
          </p:cNvPr>
          <p:cNvCxnSpPr>
            <a:cxnSpLocks/>
          </p:cNvCxnSpPr>
          <p:nvPr/>
        </p:nvCxnSpPr>
        <p:spPr>
          <a:xfrm rot="5943832" flipH="1">
            <a:off x="349845" y="4037025"/>
            <a:ext cx="4388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31978F08-880B-4C85-8E9D-32F3E9959150}"/>
              </a:ext>
            </a:extLst>
          </p:cNvPr>
          <p:cNvCxnSpPr>
            <a:cxnSpLocks/>
          </p:cNvCxnSpPr>
          <p:nvPr/>
        </p:nvCxnSpPr>
        <p:spPr>
          <a:xfrm rot="543832" flipH="1">
            <a:off x="350155" y="4217837"/>
            <a:ext cx="4388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7D3BCF42-7A6A-416B-9A50-2A16462645D9}"/>
              </a:ext>
            </a:extLst>
          </p:cNvPr>
          <p:cNvCxnSpPr>
            <a:cxnSpLocks/>
          </p:cNvCxnSpPr>
          <p:nvPr/>
        </p:nvCxnSpPr>
        <p:spPr>
          <a:xfrm flipV="1">
            <a:off x="969228" y="2468034"/>
            <a:ext cx="3704372" cy="301836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уга 20">
            <a:extLst>
              <a:ext uri="{FF2B5EF4-FFF2-40B4-BE49-F238E27FC236}">
                <a16:creationId xmlns:a16="http://schemas.microsoft.com/office/drawing/2014/main" id="{70469D0D-7615-4D3C-8EF6-3CFB4CD6A9A1}"/>
              </a:ext>
            </a:extLst>
          </p:cNvPr>
          <p:cNvSpPr/>
          <p:nvPr/>
        </p:nvSpPr>
        <p:spPr>
          <a:xfrm rot="3114314">
            <a:off x="2621906" y="3939425"/>
            <a:ext cx="385377" cy="385377"/>
          </a:xfrm>
          <a:prstGeom prst="arc">
            <a:avLst>
              <a:gd name="adj1" fmla="val 14112661"/>
              <a:gd name="adj2" fmla="val 21412293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53CEFA3-2EA4-4971-8055-76954AC432B0}"/>
                  </a:ext>
                </a:extLst>
              </p:cNvPr>
              <p:cNvSpPr txBox="1"/>
              <p:nvPr/>
            </p:nvSpPr>
            <p:spPr>
              <a:xfrm>
                <a:off x="414537" y="498514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53CEFA3-2EA4-4971-8055-76954AC43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37" y="4985146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55CD34E-F11E-4725-A445-D1A107EA4121}"/>
                  </a:ext>
                </a:extLst>
              </p:cNvPr>
              <p:cNvSpPr txBox="1"/>
              <p:nvPr/>
            </p:nvSpPr>
            <p:spPr>
              <a:xfrm>
                <a:off x="2294414" y="191946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55CD34E-F11E-4725-A445-D1A107EA4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414" y="1919461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A0DC3CB-6D5A-486A-BEBE-8697FC63A631}"/>
                  </a:ext>
                </a:extLst>
              </p:cNvPr>
              <p:cNvSpPr txBox="1"/>
              <p:nvPr/>
            </p:nvSpPr>
            <p:spPr>
              <a:xfrm>
                <a:off x="302617" y="386158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A0DC3CB-6D5A-486A-BEBE-8697FC63A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17" y="3861587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F3FE19-27DF-42A3-A9AB-1D719536E873}"/>
                  </a:ext>
                </a:extLst>
              </p:cNvPr>
              <p:cNvSpPr txBox="1"/>
              <p:nvPr/>
            </p:nvSpPr>
            <p:spPr>
              <a:xfrm>
                <a:off x="4176588" y="456350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F3FE19-27DF-42A3-A9AB-1D719536E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588" y="4563505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32A952C-37E4-41AB-8EB2-841D1D836B48}"/>
                  </a:ext>
                </a:extLst>
              </p:cNvPr>
              <p:cNvSpPr txBox="1"/>
              <p:nvPr/>
            </p:nvSpPr>
            <p:spPr>
              <a:xfrm>
                <a:off x="4128199" y="207856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32A952C-37E4-41AB-8EB2-841D1D836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99" y="2078566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 r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9A3A134-6DD0-4EF7-835D-860F94A7B0FF}"/>
                  </a:ext>
                </a:extLst>
              </p:cNvPr>
              <p:cNvSpPr txBox="1"/>
              <p:nvPr/>
            </p:nvSpPr>
            <p:spPr>
              <a:xfrm>
                <a:off x="1712054" y="570603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9A3A134-6DD0-4EF7-835D-860F94A7B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54" y="5706030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D69557-02B1-40E6-9DA7-895007E38226}"/>
                  </a:ext>
                </a:extLst>
              </p:cNvPr>
              <p:cNvSpPr txBox="1"/>
              <p:nvPr/>
            </p:nvSpPr>
            <p:spPr>
              <a:xfrm>
                <a:off x="2471176" y="430189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D69557-02B1-40E6-9DA7-895007E38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176" y="4301895"/>
                <a:ext cx="454975" cy="523220"/>
              </a:xfrm>
              <a:prstGeom prst="rect">
                <a:avLst/>
              </a:prstGeom>
              <a:blipFill>
                <a:blip r:embed="rId12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F78064-D85F-4975-9525-7783FB0CB949}"/>
                  </a:ext>
                </a:extLst>
              </p:cNvPr>
              <p:cNvSpPr txBox="1"/>
              <p:nvPr/>
            </p:nvSpPr>
            <p:spPr>
              <a:xfrm>
                <a:off x="3031969" y="3772476"/>
                <a:ext cx="6913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48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F78064-D85F-4975-9525-7783FB0C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969" y="3772476"/>
                <a:ext cx="691337" cy="523220"/>
              </a:xfrm>
              <a:prstGeom prst="rect">
                <a:avLst/>
              </a:prstGeom>
              <a:blipFill>
                <a:blip r:embed="rId13"/>
                <a:stretch>
                  <a:fillRect l="-3571" r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D1962682-D9E7-4E29-A93C-C928265EA762}"/>
              </a:ext>
            </a:extLst>
          </p:cNvPr>
          <p:cNvGrpSpPr/>
          <p:nvPr/>
        </p:nvGrpSpPr>
        <p:grpSpPr>
          <a:xfrm rot="531532">
            <a:off x="2333276" y="3970775"/>
            <a:ext cx="215901" cy="215901"/>
            <a:chOff x="2055590" y="2796541"/>
            <a:chExt cx="215901" cy="215901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90C8AB8F-D70F-4D0F-A863-12F9C52C9A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55590" y="2796541"/>
              <a:ext cx="0" cy="215901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4E812101-B2F2-4F3C-AFDD-880E8E0B0E6D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163541" y="2688591"/>
              <a:ext cx="0" cy="215901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кутник 33">
                <a:extLst>
                  <a:ext uri="{FF2B5EF4-FFF2-40B4-BE49-F238E27FC236}">
                    <a16:creationId xmlns:a16="http://schemas.microsoft.com/office/drawing/2014/main" id="{EC3083C1-8FD7-4F68-83FB-A37E3D2BB5BA}"/>
                  </a:ext>
                </a:extLst>
              </p:cNvPr>
              <p:cNvSpPr/>
              <p:nvPr/>
            </p:nvSpPr>
            <p:spPr>
              <a:xfrm>
                <a:off x="5490575" y="3936884"/>
                <a:ext cx="2318611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AOM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4" name="Прямокутник 33">
                <a:extLst>
                  <a:ext uri="{FF2B5EF4-FFF2-40B4-BE49-F238E27FC236}">
                    <a16:creationId xmlns:a16="http://schemas.microsoft.com/office/drawing/2014/main" id="{EC3083C1-8FD7-4F68-83FB-A37E3D2BB5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5" y="3936884"/>
                <a:ext cx="2318611" cy="835439"/>
              </a:xfrm>
              <a:prstGeom prst="rect">
                <a:avLst/>
              </a:prstGeom>
              <a:blipFill>
                <a:blip r:embed="rId14"/>
                <a:stretch>
                  <a:fillRect l="-5464" b="-30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29CE73DB-D2E8-41EA-9C05-BC6EA591F533}"/>
                  </a:ext>
                </a:extLst>
              </p:cNvPr>
              <p:cNvSpPr/>
              <p:nvPr/>
            </p:nvSpPr>
            <p:spPr>
              <a:xfrm>
                <a:off x="5490572" y="4985146"/>
                <a:ext cx="2318611" cy="83543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MOB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29CE73DB-D2E8-41EA-9C05-BC6EA591F5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4985146"/>
                <a:ext cx="2318611" cy="835439"/>
              </a:xfrm>
              <a:prstGeom prst="rect">
                <a:avLst/>
              </a:prstGeom>
              <a:blipFill>
                <a:blip r:embed="rId15"/>
                <a:stretch>
                  <a:fillRect l="-5464" b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1481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08333E-7 4.07407E-6 L -2.08333E-7 -0.2055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1" grpId="0"/>
      <p:bldP spid="21" grpId="0" animBg="1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4298732"/>
                <a:ext cx="6701428" cy="15240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прямі. Доведіть, що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лежать на одній прямій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4298732"/>
                <a:ext cx="6701428" cy="1524000"/>
              </a:xfrm>
              <a:prstGeom prst="rect">
                <a:avLst/>
              </a:prstGeom>
              <a:blipFill>
                <a:blip r:embed="rId3"/>
                <a:stretch>
                  <a:fillRect l="-1512" r="-24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25" name="Рисунок 24" hidden="1">
            <a:extLst>
              <a:ext uri="{FF2B5EF4-FFF2-40B4-BE49-F238E27FC236}">
                <a16:creationId xmlns:a16="http://schemas.microsoft.com/office/drawing/2014/main" id="{EA2FCC2D-0FA0-4DB1-9BBB-1187C0539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7"/>
            <a:ext cx="5400820" cy="37267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9ABA94-295C-4AAD-83A7-4A8986BDF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4362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08333E-7 -2.96296E-6 L -2.08333E-7 -0.21296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64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12221" y="3699641"/>
            <a:ext cx="6379779" cy="238978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Доведіть, що промінь, проведений через вершину кута перпендикулярно до його бісектриси, є бісектрисою кута, суміжного з даним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705B8CBF-1C78-4165-AE47-2BBBFC416E53}"/>
              </a:ext>
            </a:extLst>
          </p:cNvPr>
          <p:cNvCxnSpPr>
            <a:cxnSpLocks/>
          </p:cNvCxnSpPr>
          <p:nvPr/>
        </p:nvCxnSpPr>
        <p:spPr>
          <a:xfrm flipH="1">
            <a:off x="2606616" y="2831335"/>
            <a:ext cx="1731827" cy="214091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2DE17A0C-9289-444B-9F65-E11C1DD639C2}"/>
              </a:ext>
            </a:extLst>
          </p:cNvPr>
          <p:cNvCxnSpPr>
            <a:cxnSpLocks/>
          </p:cNvCxnSpPr>
          <p:nvPr/>
        </p:nvCxnSpPr>
        <p:spPr>
          <a:xfrm flipH="1">
            <a:off x="316733" y="4972246"/>
            <a:ext cx="499053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3838E0AD-3B6D-4B2B-B540-314C97843F7A}"/>
              </a:ext>
            </a:extLst>
          </p:cNvPr>
          <p:cNvSpPr/>
          <p:nvPr/>
        </p:nvSpPr>
        <p:spPr>
          <a:xfrm>
            <a:off x="2565370" y="490248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F6B129-78D4-44F5-A94A-22990EFF57C3}"/>
                  </a:ext>
                </a:extLst>
              </p:cNvPr>
              <p:cNvSpPr txBox="1"/>
              <p:nvPr/>
            </p:nvSpPr>
            <p:spPr>
              <a:xfrm>
                <a:off x="4686599" y="50420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F6B129-78D4-44F5-A94A-22990EFF5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599" y="5042012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6D34D5-BF22-4090-B8C4-BAAA0D91292B}"/>
                  </a:ext>
                </a:extLst>
              </p:cNvPr>
              <p:cNvSpPr txBox="1"/>
              <p:nvPr/>
            </p:nvSpPr>
            <p:spPr>
              <a:xfrm>
                <a:off x="2252907" y="504201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6D34D5-BF22-4090-B8C4-BAAA0D912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907" y="5042011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C5A25-8957-4482-8E29-E0A7D6850170}"/>
                  </a:ext>
                </a:extLst>
              </p:cNvPr>
              <p:cNvSpPr txBox="1"/>
              <p:nvPr/>
            </p:nvSpPr>
            <p:spPr>
              <a:xfrm>
                <a:off x="3733323" y="25307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C5A25-8957-4482-8E29-E0A7D6850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323" y="2530737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10A76-F80E-4410-A761-E71C87297485}"/>
                  </a:ext>
                </a:extLst>
              </p:cNvPr>
              <p:cNvSpPr txBox="1"/>
              <p:nvPr/>
            </p:nvSpPr>
            <p:spPr>
              <a:xfrm>
                <a:off x="372937" y="50420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10A76-F80E-4410-A761-E71C87297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37" y="504201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27628C65-B4CA-4BA8-BDC5-A461F1FDC446}"/>
              </a:ext>
            </a:extLst>
          </p:cNvPr>
          <p:cNvCxnSpPr>
            <a:cxnSpLocks/>
          </p:cNvCxnSpPr>
          <p:nvPr/>
        </p:nvCxnSpPr>
        <p:spPr>
          <a:xfrm flipH="1">
            <a:off x="2606616" y="3754967"/>
            <a:ext cx="2442185" cy="121727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3949DFFB-51AE-4ED7-A5DD-5AD73262209E}"/>
              </a:ext>
            </a:extLst>
          </p:cNvPr>
          <p:cNvCxnSpPr>
            <a:cxnSpLocks/>
          </p:cNvCxnSpPr>
          <p:nvPr/>
        </p:nvCxnSpPr>
        <p:spPr>
          <a:xfrm>
            <a:off x="1561553" y="2875572"/>
            <a:ext cx="1045063" cy="209667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AA2E55-7B82-4AEE-8056-86996CC92C25}"/>
                  </a:ext>
                </a:extLst>
              </p:cNvPr>
              <p:cNvSpPr txBox="1"/>
              <p:nvPr/>
            </p:nvSpPr>
            <p:spPr>
              <a:xfrm>
                <a:off x="4615904" y="329330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AA2E55-7B82-4AEE-8056-86996CC92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904" y="329330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F603AE-C298-4B73-B93D-2437C1D8556E}"/>
                  </a:ext>
                </a:extLst>
              </p:cNvPr>
              <p:cNvSpPr txBox="1"/>
              <p:nvPr/>
            </p:nvSpPr>
            <p:spPr>
              <a:xfrm>
                <a:off x="1085955" y="2831335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F603AE-C298-4B73-B93D-2437C1D85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955" y="2831335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B098D351-D7DA-4483-AD4E-D2210375AF6A}"/>
              </a:ext>
            </a:extLst>
          </p:cNvPr>
          <p:cNvGrpSpPr/>
          <p:nvPr/>
        </p:nvGrpSpPr>
        <p:grpSpPr>
          <a:xfrm>
            <a:off x="2510436" y="4661557"/>
            <a:ext cx="300906" cy="200813"/>
            <a:chOff x="2512231" y="4511745"/>
            <a:chExt cx="403184" cy="269069"/>
          </a:xfrm>
        </p:grpSpPr>
        <p:cxnSp>
          <p:nvCxnSpPr>
            <p:cNvPr id="26" name="Пряма сполучна лінія 25">
              <a:extLst>
                <a:ext uri="{FF2B5EF4-FFF2-40B4-BE49-F238E27FC236}">
                  <a16:creationId xmlns:a16="http://schemas.microsoft.com/office/drawing/2014/main" id="{FA86FECF-33F3-48C0-A1A4-560917535A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12231" y="4512164"/>
              <a:ext cx="269069" cy="1341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6784465B-ADC9-4A32-B90A-F8FE80A343B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2713823" y="4579222"/>
              <a:ext cx="269069" cy="1341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уга 29">
            <a:extLst>
              <a:ext uri="{FF2B5EF4-FFF2-40B4-BE49-F238E27FC236}">
                <a16:creationId xmlns:a16="http://schemas.microsoft.com/office/drawing/2014/main" id="{B0F776E6-6861-4A3B-9B60-8FE7C6E4037C}"/>
              </a:ext>
            </a:extLst>
          </p:cNvPr>
          <p:cNvSpPr/>
          <p:nvPr/>
        </p:nvSpPr>
        <p:spPr>
          <a:xfrm rot="556436">
            <a:off x="2676396" y="4539395"/>
            <a:ext cx="385377" cy="385377"/>
          </a:xfrm>
          <a:prstGeom prst="arc">
            <a:avLst>
              <a:gd name="adj1" fmla="val 17003740"/>
              <a:gd name="adj2" fmla="val 21152430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1" name="Дуга 30">
            <a:extLst>
              <a:ext uri="{FF2B5EF4-FFF2-40B4-BE49-F238E27FC236}">
                <a16:creationId xmlns:a16="http://schemas.microsoft.com/office/drawing/2014/main" id="{641D7C65-0EF7-4800-925B-C5A1E31F4AAF}"/>
              </a:ext>
            </a:extLst>
          </p:cNvPr>
          <p:cNvSpPr/>
          <p:nvPr/>
        </p:nvSpPr>
        <p:spPr>
          <a:xfrm rot="2287914">
            <a:off x="2787003" y="4669681"/>
            <a:ext cx="385377" cy="385377"/>
          </a:xfrm>
          <a:prstGeom prst="arc">
            <a:avLst>
              <a:gd name="adj1" fmla="val 16602289"/>
              <a:gd name="adj2" fmla="val 21152430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85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1.25E-6 -0.15695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4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4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0" grpId="0" animBg="1"/>
      <p:bldP spid="12" grpId="0"/>
      <p:bldP spid="13" grpId="0"/>
      <p:bldP spid="14" grpId="0"/>
      <p:bldP spid="15" grpId="0"/>
      <p:bldP spid="24" grpId="0"/>
      <p:bldP spid="25" grpId="0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2221" y="4014952"/>
                <a:ext cx="6379779" cy="180777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∠2 :∠1=7:9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бісектриса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CAE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221" y="4014952"/>
                <a:ext cx="6379779" cy="1807779"/>
              </a:xfrm>
              <a:prstGeom prst="rect">
                <a:avLst/>
              </a:prstGeom>
              <a:blipFill>
                <a:blip r:embed="rId3"/>
                <a:stretch>
                  <a:fillRect l="-11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1725A117-D584-4EC6-B17E-86EA8139BD97}"/>
              </a:ext>
            </a:extLst>
          </p:cNvPr>
          <p:cNvCxnSpPr>
            <a:cxnSpLocks/>
          </p:cNvCxnSpPr>
          <p:nvPr/>
        </p:nvCxnSpPr>
        <p:spPr>
          <a:xfrm flipH="1">
            <a:off x="2240653" y="5029200"/>
            <a:ext cx="3025614" cy="2396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0718D81A-E09E-49E5-91A8-5B5AF817DB67}"/>
              </a:ext>
            </a:extLst>
          </p:cNvPr>
          <p:cNvCxnSpPr>
            <a:cxnSpLocks/>
          </p:cNvCxnSpPr>
          <p:nvPr/>
        </p:nvCxnSpPr>
        <p:spPr>
          <a:xfrm flipH="1">
            <a:off x="2240654" y="3699641"/>
            <a:ext cx="2705996" cy="156206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111025E-0722-4E59-A0E0-5F7D1687A92F}"/>
              </a:ext>
            </a:extLst>
          </p:cNvPr>
          <p:cNvCxnSpPr>
            <a:cxnSpLocks/>
          </p:cNvCxnSpPr>
          <p:nvPr/>
        </p:nvCxnSpPr>
        <p:spPr>
          <a:xfrm flipH="1">
            <a:off x="2240652" y="2781300"/>
            <a:ext cx="648598" cy="248757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12371132-188B-434E-B62E-A6619038D3B6}"/>
              </a:ext>
            </a:extLst>
          </p:cNvPr>
          <p:cNvCxnSpPr>
            <a:cxnSpLocks/>
          </p:cNvCxnSpPr>
          <p:nvPr/>
        </p:nvCxnSpPr>
        <p:spPr>
          <a:xfrm>
            <a:off x="798495" y="2781300"/>
            <a:ext cx="1442156" cy="248040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4AC39D-38AA-4CF8-BFC4-AF71F59CADC6}"/>
                  </a:ext>
                </a:extLst>
              </p:cNvPr>
              <p:cNvSpPr txBox="1"/>
              <p:nvPr/>
            </p:nvSpPr>
            <p:spPr>
              <a:xfrm>
                <a:off x="1770343" y="521687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4AC39D-38AA-4CF8-BFC4-AF71F59CA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343" y="521687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D3A412C-30E8-4494-BE20-7EF3D4789F23}"/>
                  </a:ext>
                </a:extLst>
              </p:cNvPr>
              <p:cNvSpPr txBox="1"/>
              <p:nvPr/>
            </p:nvSpPr>
            <p:spPr>
              <a:xfrm>
                <a:off x="343519" y="274436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D3A412C-30E8-4494-BE20-7EF3D4789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19" y="2744364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C80C97A-DECC-405D-879E-01B7E4410A8A}"/>
                  </a:ext>
                </a:extLst>
              </p:cNvPr>
              <p:cNvSpPr txBox="1"/>
              <p:nvPr/>
            </p:nvSpPr>
            <p:spPr>
              <a:xfrm>
                <a:off x="2887225" y="270570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C80C97A-DECC-405D-879E-01B7E4410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225" y="2705702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892BB7-6F5D-4A19-9E45-3826E20D538F}"/>
                  </a:ext>
                </a:extLst>
              </p:cNvPr>
              <p:cNvSpPr txBox="1"/>
              <p:nvPr/>
            </p:nvSpPr>
            <p:spPr>
              <a:xfrm>
                <a:off x="4440272" y="327416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892BB7-6F5D-4A19-9E45-3826E20D5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272" y="3274166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BED651A-BE4E-4515-A036-B649E0A2B72D}"/>
                  </a:ext>
                </a:extLst>
              </p:cNvPr>
              <p:cNvSpPr txBox="1"/>
              <p:nvPr/>
            </p:nvSpPr>
            <p:spPr>
              <a:xfrm>
                <a:off x="4878971" y="502375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BED651A-BE4E-4515-A036-B649E0A2B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971" y="5023751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70019CA-9C4F-446C-85CC-E5B79371A80A}"/>
                  </a:ext>
                </a:extLst>
              </p:cNvPr>
              <p:cNvSpPr txBox="1"/>
              <p:nvPr/>
            </p:nvSpPr>
            <p:spPr>
              <a:xfrm>
                <a:off x="1921035" y="440663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70019CA-9C4F-446C-85CC-E5B79371A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035" y="4406631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D0A484B-131B-4CD4-BF47-D5A6F6630A70}"/>
                  </a:ext>
                </a:extLst>
              </p:cNvPr>
              <p:cNvSpPr txBox="1"/>
              <p:nvPr/>
            </p:nvSpPr>
            <p:spPr>
              <a:xfrm>
                <a:off x="2915895" y="470745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D0A484B-131B-4CD4-BF47-D5A6F6630A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95" y="4707454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4205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7 L -1.25E-6 -0.1569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§7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№142, 148, 158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5988</TotalTime>
  <Words>292</Words>
  <Application>Microsoft Macintosh PowerPoint</Application>
  <PresentationFormat>Widescreen</PresentationFormat>
  <Paragraphs>84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2024-06-16T08:42:07Z</dcterms:modified>
  <cp:category>Презентація уроку геометрії // МАТЕМАТИКА НОВА // www.matnova.com.ua // Кулініч Богдан Юрійович</cp:category>
</cp:coreProperties>
</file>