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64" r:id="rId2"/>
    <p:sldId id="474" r:id="rId3"/>
    <p:sldId id="434" r:id="rId4"/>
    <p:sldId id="464" r:id="rId5"/>
    <p:sldId id="472" r:id="rId6"/>
    <p:sldId id="470" r:id="rId7"/>
    <p:sldId id="473" r:id="rId8"/>
    <p:sldId id="465" r:id="rId9"/>
    <p:sldId id="467" r:id="rId10"/>
    <p:sldId id="428" r:id="rId11"/>
    <p:sldId id="468" r:id="rId12"/>
    <p:sldId id="424" r:id="rId13"/>
    <p:sldId id="456" r:id="rId14"/>
    <p:sldId id="441" r:id="rId15"/>
    <p:sldId id="442" r:id="rId16"/>
    <p:sldId id="457" r:id="rId17"/>
    <p:sldId id="430" r:id="rId18"/>
    <p:sldId id="265" r:id="rId19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565D"/>
    <a:srgbClr val="006699"/>
    <a:srgbClr val="588C7E"/>
    <a:srgbClr val="BDBDBB"/>
    <a:srgbClr val="6D6D69"/>
    <a:srgbClr val="868682"/>
    <a:srgbClr val="00486C"/>
    <a:srgbClr val="7B0807"/>
    <a:srgbClr val="29A4DE"/>
    <a:srgbClr val="3E3D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1E06FF-8A3A-3245-A8FD-41F98DCE519C}" v="73" dt="2024-06-15T15:37:27.9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298" autoAdjust="0"/>
    <p:restoredTop sz="93196" autoAdjust="0"/>
  </p:normalViewPr>
  <p:slideViewPr>
    <p:cSldViewPr snapToGrid="0">
      <p:cViewPr varScale="1">
        <p:scale>
          <a:sx n="50" d="100"/>
          <a:sy n="50" d="100"/>
        </p:scale>
        <p:origin x="192" y="18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0" d="100"/>
          <a:sy n="50" d="100"/>
        </p:scale>
        <p:origin x="245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A3AADB82-C9A0-49B1-AC7D-DF10A582F6C6}"/>
    <pc:docChg chg="undo custSel addSld delSld modSld sldOrd">
      <pc:chgData name="Kulinich Bohdan" userId="48e65c9f34e137d0" providerId="LiveId" clId="{A3AADB82-C9A0-49B1-AC7D-DF10A582F6C6}" dt="2020-07-25T06:35:20.769" v="4935"/>
      <pc:docMkLst>
        <pc:docMk/>
      </pc:docMkLst>
      <pc:sldChg chg="modSp mod">
        <pc:chgData name="Kulinich Bohdan" userId="48e65c9f34e137d0" providerId="LiveId" clId="{A3AADB82-C9A0-49B1-AC7D-DF10A582F6C6}" dt="2020-07-20T07:13:36.831" v="13" actId="1076"/>
        <pc:sldMkLst>
          <pc:docMk/>
          <pc:sldMk cId="1986055327" sldId="408"/>
        </pc:sldMkLst>
        <pc:spChg chg="mod">
          <ac:chgData name="Kulinich Bohdan" userId="48e65c9f34e137d0" providerId="LiveId" clId="{A3AADB82-C9A0-49B1-AC7D-DF10A582F6C6}" dt="2020-07-20T07:13:36.831" v="13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A3AADB82-C9A0-49B1-AC7D-DF10A582F6C6}" dt="2020-07-20T07:13:25.251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A3AADB82-C9A0-49B1-AC7D-DF10A582F6C6}" dt="2020-07-24T08:20:58.544" v="3493" actId="20577"/>
        <pc:sldMkLst>
          <pc:docMk/>
          <pc:sldMk cId="900640268" sldId="409"/>
        </pc:sldMkLst>
        <pc:spChg chg="mod">
          <ac:chgData name="Kulinich Bohdan" userId="48e65c9f34e137d0" providerId="LiveId" clId="{A3AADB82-C9A0-49B1-AC7D-DF10A582F6C6}" dt="2020-07-24T08:20:58.544" v="3493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del">
        <pc:chgData name="Kulinich Bohdan" userId="48e65c9f34e137d0" providerId="LiveId" clId="{A3AADB82-C9A0-49B1-AC7D-DF10A582F6C6}" dt="2020-07-23T14:59:35.741" v="2477" actId="47"/>
        <pc:sldMkLst>
          <pc:docMk/>
          <pc:sldMk cId="3046331109" sldId="423"/>
        </pc:sldMkLst>
      </pc:sldChg>
      <pc:sldChg chg="delSp modSp mod delAnim modAnim">
        <pc:chgData name="Kulinich Bohdan" userId="48e65c9f34e137d0" providerId="LiveId" clId="{A3AADB82-C9A0-49B1-AC7D-DF10A582F6C6}" dt="2020-07-23T15:02:29.507" v="2633" actId="1076"/>
        <pc:sldMkLst>
          <pc:docMk/>
          <pc:sldMk cId="895604242" sldId="424"/>
        </pc:sldMkLst>
        <pc:spChg chg="mod">
          <ac:chgData name="Kulinich Bohdan" userId="48e65c9f34e137d0" providerId="LiveId" clId="{A3AADB82-C9A0-49B1-AC7D-DF10A582F6C6}" dt="2020-07-23T15:02:29.507" v="2633" actId="1076"/>
          <ac:spMkLst>
            <pc:docMk/>
            <pc:sldMk cId="895604242" sldId="424"/>
            <ac:spMk id="6" creationId="{4CD1B612-D16C-4F70-8335-78480BFE8EC8}"/>
          </ac:spMkLst>
        </pc:spChg>
        <pc:spChg chg="del">
          <ac:chgData name="Kulinich Bohdan" userId="48e65c9f34e137d0" providerId="LiveId" clId="{A3AADB82-C9A0-49B1-AC7D-DF10A582F6C6}" dt="2020-07-23T14:59:46.211" v="2479" actId="478"/>
          <ac:spMkLst>
            <pc:docMk/>
            <pc:sldMk cId="895604242" sldId="424"/>
            <ac:spMk id="19" creationId="{91435A13-72F4-4E72-9E5C-4AAA301E3FB0}"/>
          </ac:spMkLst>
        </pc:spChg>
        <pc:spChg chg="del">
          <ac:chgData name="Kulinich Bohdan" userId="48e65c9f34e137d0" providerId="LiveId" clId="{A3AADB82-C9A0-49B1-AC7D-DF10A582F6C6}" dt="2020-07-23T14:59:46.211" v="2479" actId="478"/>
          <ac:spMkLst>
            <pc:docMk/>
            <pc:sldMk cId="895604242" sldId="424"/>
            <ac:spMk id="25" creationId="{ACF85C79-CC89-4B18-BED1-C0C6ABC25A43}"/>
          </ac:spMkLst>
        </pc:spChg>
        <pc:spChg chg="del">
          <ac:chgData name="Kulinich Bohdan" userId="48e65c9f34e137d0" providerId="LiveId" clId="{A3AADB82-C9A0-49B1-AC7D-DF10A582F6C6}" dt="2020-07-23T14:59:46.211" v="2479" actId="478"/>
          <ac:spMkLst>
            <pc:docMk/>
            <pc:sldMk cId="895604242" sldId="424"/>
            <ac:spMk id="31" creationId="{7C04475B-F77E-46F4-9571-64A5ADDFF017}"/>
          </ac:spMkLst>
        </pc:spChg>
        <pc:spChg chg="del">
          <ac:chgData name="Kulinich Bohdan" userId="48e65c9f34e137d0" providerId="LiveId" clId="{A3AADB82-C9A0-49B1-AC7D-DF10A582F6C6}" dt="2020-07-23T14:59:46.211" v="2479" actId="478"/>
          <ac:spMkLst>
            <pc:docMk/>
            <pc:sldMk cId="895604242" sldId="424"/>
            <ac:spMk id="32" creationId="{41F1077E-1C6E-4D23-8FBA-80C4F99F149B}"/>
          </ac:spMkLst>
        </pc:spChg>
        <pc:spChg chg="del">
          <ac:chgData name="Kulinich Bohdan" userId="48e65c9f34e137d0" providerId="LiveId" clId="{A3AADB82-C9A0-49B1-AC7D-DF10A582F6C6}" dt="2020-07-23T14:59:46.211" v="2479" actId="478"/>
          <ac:spMkLst>
            <pc:docMk/>
            <pc:sldMk cId="895604242" sldId="424"/>
            <ac:spMk id="33" creationId="{DF4995F4-29BB-4B83-8821-A6BD647BFBF9}"/>
          </ac:spMkLst>
        </pc:spChg>
        <pc:spChg chg="del">
          <ac:chgData name="Kulinich Bohdan" userId="48e65c9f34e137d0" providerId="LiveId" clId="{A3AADB82-C9A0-49B1-AC7D-DF10A582F6C6}" dt="2020-07-23T14:59:46.211" v="2479" actId="478"/>
          <ac:spMkLst>
            <pc:docMk/>
            <pc:sldMk cId="895604242" sldId="424"/>
            <ac:spMk id="38" creationId="{9BC96A41-9FCE-48AD-94ED-95B591581334}"/>
          </ac:spMkLst>
        </pc:spChg>
        <pc:spChg chg="del">
          <ac:chgData name="Kulinich Bohdan" userId="48e65c9f34e137d0" providerId="LiveId" clId="{A3AADB82-C9A0-49B1-AC7D-DF10A582F6C6}" dt="2020-07-23T14:59:46.211" v="2479" actId="478"/>
          <ac:spMkLst>
            <pc:docMk/>
            <pc:sldMk cId="895604242" sldId="424"/>
            <ac:spMk id="47" creationId="{15F2488D-953F-4C75-A407-3ED2EEBFC4B7}"/>
          </ac:spMkLst>
        </pc:spChg>
        <pc:picChg chg="del">
          <ac:chgData name="Kulinich Bohdan" userId="48e65c9f34e137d0" providerId="LiveId" clId="{A3AADB82-C9A0-49B1-AC7D-DF10A582F6C6}" dt="2020-07-23T14:59:46.211" v="2479" actId="478"/>
          <ac:picMkLst>
            <pc:docMk/>
            <pc:sldMk cId="895604242" sldId="424"/>
            <ac:picMk id="30" creationId="{04F9E0DB-C743-441F-A276-94A6D6A448F1}"/>
          </ac:picMkLst>
        </pc:picChg>
        <pc:picChg chg="mod modVis">
          <ac:chgData name="Kulinich Bohdan" userId="48e65c9f34e137d0" providerId="LiveId" clId="{A3AADB82-C9A0-49B1-AC7D-DF10A582F6C6}" dt="2020-07-23T14:59:47.461" v="2480" actId="14429"/>
          <ac:picMkLst>
            <pc:docMk/>
            <pc:sldMk cId="895604242" sldId="424"/>
            <ac:picMk id="40" creationId="{248AC9B2-65A9-42C3-AF8B-90FAF936D6A5}"/>
          </ac:picMkLst>
        </pc:picChg>
        <pc:cxnChg chg="del">
          <ac:chgData name="Kulinich Bohdan" userId="48e65c9f34e137d0" providerId="LiveId" clId="{A3AADB82-C9A0-49B1-AC7D-DF10A582F6C6}" dt="2020-07-23T14:59:46.211" v="2479" actId="478"/>
          <ac:cxnSpMkLst>
            <pc:docMk/>
            <pc:sldMk cId="895604242" sldId="424"/>
            <ac:cxnSpMk id="16" creationId="{BF8AB880-2724-48D5-87E3-B9A0AE133C17}"/>
          </ac:cxnSpMkLst>
        </pc:cxnChg>
        <pc:cxnChg chg="del">
          <ac:chgData name="Kulinich Bohdan" userId="48e65c9f34e137d0" providerId="LiveId" clId="{A3AADB82-C9A0-49B1-AC7D-DF10A582F6C6}" dt="2020-07-23T14:59:46.211" v="2479" actId="478"/>
          <ac:cxnSpMkLst>
            <pc:docMk/>
            <pc:sldMk cId="895604242" sldId="424"/>
            <ac:cxnSpMk id="17" creationId="{1903E227-A47B-4170-A287-4D03B6822BCA}"/>
          </ac:cxnSpMkLst>
        </pc:cxnChg>
        <pc:cxnChg chg="del">
          <ac:chgData name="Kulinich Bohdan" userId="48e65c9f34e137d0" providerId="LiveId" clId="{A3AADB82-C9A0-49B1-AC7D-DF10A582F6C6}" dt="2020-07-23T14:59:46.211" v="2479" actId="478"/>
          <ac:cxnSpMkLst>
            <pc:docMk/>
            <pc:sldMk cId="895604242" sldId="424"/>
            <ac:cxnSpMk id="35" creationId="{BCD3615F-1BDF-467E-9E38-19AC773A25CB}"/>
          </ac:cxnSpMkLst>
        </pc:cxnChg>
      </pc:sldChg>
      <pc:sldChg chg="addSp delSp modSp mod delAnim modAnim">
        <pc:chgData name="Kulinich Bohdan" userId="48e65c9f34e137d0" providerId="LiveId" clId="{A3AADB82-C9A0-49B1-AC7D-DF10A582F6C6}" dt="2020-07-24T12:26:06.356" v="4714"/>
        <pc:sldMkLst>
          <pc:docMk/>
          <pc:sldMk cId="3467199460" sldId="428"/>
        </pc:sldMkLst>
        <pc:spChg chg="del">
          <ac:chgData name="Kulinich Bohdan" userId="48e65c9f34e137d0" providerId="LiveId" clId="{A3AADB82-C9A0-49B1-AC7D-DF10A582F6C6}" dt="2020-07-22T17:21:24.594" v="2236" actId="478"/>
          <ac:spMkLst>
            <pc:docMk/>
            <pc:sldMk cId="3467199460" sldId="428"/>
            <ac:spMk id="6" creationId="{4CD1B612-D16C-4F70-8335-78480BFE8EC8}"/>
          </ac:spMkLst>
        </pc:spChg>
        <pc:spChg chg="add mod">
          <ac:chgData name="Kulinich Bohdan" userId="48e65c9f34e137d0" providerId="LiveId" clId="{A3AADB82-C9A0-49B1-AC7D-DF10A582F6C6}" dt="2020-07-23T12:39:27.955" v="2380" actId="1076"/>
          <ac:spMkLst>
            <pc:docMk/>
            <pc:sldMk cId="3467199460" sldId="428"/>
            <ac:spMk id="27" creationId="{43D3C83E-F2BB-401C-AC97-DF8CAA24A15F}"/>
          </ac:spMkLst>
        </pc:spChg>
        <pc:spChg chg="add mod">
          <ac:chgData name="Kulinich Bohdan" userId="48e65c9f34e137d0" providerId="LiveId" clId="{A3AADB82-C9A0-49B1-AC7D-DF10A582F6C6}" dt="2020-07-23T12:39:27.955" v="2380" actId="1076"/>
          <ac:spMkLst>
            <pc:docMk/>
            <pc:sldMk cId="3467199460" sldId="428"/>
            <ac:spMk id="28" creationId="{FF9FA542-1524-40EF-9C2B-5E9033998861}"/>
          </ac:spMkLst>
        </pc:spChg>
        <pc:spChg chg="add mod">
          <ac:chgData name="Kulinich Bohdan" userId="48e65c9f34e137d0" providerId="LiveId" clId="{A3AADB82-C9A0-49B1-AC7D-DF10A582F6C6}" dt="2020-07-23T12:39:27.955" v="2380" actId="1076"/>
          <ac:spMkLst>
            <pc:docMk/>
            <pc:sldMk cId="3467199460" sldId="428"/>
            <ac:spMk id="29" creationId="{6DF45312-7BCB-424B-8045-85DA489887BF}"/>
          </ac:spMkLst>
        </pc:spChg>
        <pc:spChg chg="add mod">
          <ac:chgData name="Kulinich Bohdan" userId="48e65c9f34e137d0" providerId="LiveId" clId="{A3AADB82-C9A0-49B1-AC7D-DF10A582F6C6}" dt="2020-07-23T12:39:27.955" v="2380" actId="1076"/>
          <ac:spMkLst>
            <pc:docMk/>
            <pc:sldMk cId="3467199460" sldId="428"/>
            <ac:spMk id="30" creationId="{BAD26F1A-2EDB-454D-A670-5C2F8826FABA}"/>
          </ac:spMkLst>
        </pc:spChg>
        <pc:spChg chg="add mod">
          <ac:chgData name="Kulinich Bohdan" userId="48e65c9f34e137d0" providerId="LiveId" clId="{A3AADB82-C9A0-49B1-AC7D-DF10A582F6C6}" dt="2020-07-23T12:39:27.955" v="2380" actId="1076"/>
          <ac:spMkLst>
            <pc:docMk/>
            <pc:sldMk cId="3467199460" sldId="428"/>
            <ac:spMk id="31" creationId="{7416B0E3-744C-4FC5-A232-1AEE00A94F7A}"/>
          </ac:spMkLst>
        </pc:spChg>
        <pc:spChg chg="del">
          <ac:chgData name="Kulinich Bohdan" userId="48e65c9f34e137d0" providerId="LiveId" clId="{A3AADB82-C9A0-49B1-AC7D-DF10A582F6C6}" dt="2020-07-22T17:21:24.594" v="2236" actId="478"/>
          <ac:spMkLst>
            <pc:docMk/>
            <pc:sldMk cId="3467199460" sldId="428"/>
            <ac:spMk id="39" creationId="{D60C765B-10BF-4AA6-8FEC-5C4A78D5845D}"/>
          </ac:spMkLst>
        </pc:spChg>
        <pc:spChg chg="del">
          <ac:chgData name="Kulinich Bohdan" userId="48e65c9f34e137d0" providerId="LiveId" clId="{A3AADB82-C9A0-49B1-AC7D-DF10A582F6C6}" dt="2020-07-22T17:21:24.594" v="2236" actId="478"/>
          <ac:spMkLst>
            <pc:docMk/>
            <pc:sldMk cId="3467199460" sldId="428"/>
            <ac:spMk id="40" creationId="{9E1A38C1-BF75-49BE-9381-D35E6ED92B29}"/>
          </ac:spMkLst>
        </pc:spChg>
        <pc:spChg chg="del">
          <ac:chgData name="Kulinich Bohdan" userId="48e65c9f34e137d0" providerId="LiveId" clId="{A3AADB82-C9A0-49B1-AC7D-DF10A582F6C6}" dt="2020-07-22T17:21:26.538" v="2237" actId="478"/>
          <ac:spMkLst>
            <pc:docMk/>
            <pc:sldMk cId="3467199460" sldId="428"/>
            <ac:spMk id="41" creationId="{84FE6678-B060-45AA-971A-8EC41A6A66C8}"/>
          </ac:spMkLst>
        </pc:spChg>
        <pc:spChg chg="del">
          <ac:chgData name="Kulinich Bohdan" userId="48e65c9f34e137d0" providerId="LiveId" clId="{A3AADB82-C9A0-49B1-AC7D-DF10A582F6C6}" dt="2020-07-22T17:21:24.594" v="2236" actId="478"/>
          <ac:spMkLst>
            <pc:docMk/>
            <pc:sldMk cId="3467199460" sldId="428"/>
            <ac:spMk id="42" creationId="{206CF761-DFD3-41E7-A99E-D2C96C5AAE36}"/>
          </ac:spMkLst>
        </pc:spChg>
        <pc:spChg chg="del">
          <ac:chgData name="Kulinich Bohdan" userId="48e65c9f34e137d0" providerId="LiveId" clId="{A3AADB82-C9A0-49B1-AC7D-DF10A582F6C6}" dt="2020-07-22T17:21:24.594" v="2236" actId="478"/>
          <ac:spMkLst>
            <pc:docMk/>
            <pc:sldMk cId="3467199460" sldId="428"/>
            <ac:spMk id="43" creationId="{20BD7063-23A7-4FDF-B839-2030337B7ADC}"/>
          </ac:spMkLst>
        </pc:spChg>
        <pc:spChg chg="del">
          <ac:chgData name="Kulinich Bohdan" userId="48e65c9f34e137d0" providerId="LiveId" clId="{A3AADB82-C9A0-49B1-AC7D-DF10A582F6C6}" dt="2020-07-22T17:21:24.594" v="2236" actId="478"/>
          <ac:spMkLst>
            <pc:docMk/>
            <pc:sldMk cId="3467199460" sldId="428"/>
            <ac:spMk id="44" creationId="{2F732D29-32B1-4A68-BA2E-38714529DA9E}"/>
          </ac:spMkLst>
        </pc:spChg>
        <pc:spChg chg="del">
          <ac:chgData name="Kulinich Bohdan" userId="48e65c9f34e137d0" providerId="LiveId" clId="{A3AADB82-C9A0-49B1-AC7D-DF10A582F6C6}" dt="2020-07-22T17:21:30.615" v="2239" actId="478"/>
          <ac:spMkLst>
            <pc:docMk/>
            <pc:sldMk cId="3467199460" sldId="428"/>
            <ac:spMk id="45" creationId="{35509933-9A00-418F-BB06-C597EADF8596}"/>
          </ac:spMkLst>
        </pc:spChg>
        <pc:spChg chg="del">
          <ac:chgData name="Kulinich Bohdan" userId="48e65c9f34e137d0" providerId="LiveId" clId="{A3AADB82-C9A0-49B1-AC7D-DF10A582F6C6}" dt="2020-07-22T17:21:24.594" v="2236" actId="478"/>
          <ac:spMkLst>
            <pc:docMk/>
            <pc:sldMk cId="3467199460" sldId="428"/>
            <ac:spMk id="46" creationId="{A8A8C269-386D-4F01-99F2-0D6B72C0FDC8}"/>
          </ac:spMkLst>
        </pc:spChg>
        <pc:spChg chg="del">
          <ac:chgData name="Kulinich Bohdan" userId="48e65c9f34e137d0" providerId="LiveId" clId="{A3AADB82-C9A0-49B1-AC7D-DF10A582F6C6}" dt="2020-07-22T17:21:30.615" v="2239" actId="478"/>
          <ac:spMkLst>
            <pc:docMk/>
            <pc:sldMk cId="3467199460" sldId="428"/>
            <ac:spMk id="47" creationId="{871BCDA0-76A6-4A52-A756-4DFE79FE87B1}"/>
          </ac:spMkLst>
        </pc:spChg>
        <pc:spChg chg="del">
          <ac:chgData name="Kulinich Bohdan" userId="48e65c9f34e137d0" providerId="LiveId" clId="{A3AADB82-C9A0-49B1-AC7D-DF10A582F6C6}" dt="2020-07-22T17:21:27.285" v="2238" actId="478"/>
          <ac:spMkLst>
            <pc:docMk/>
            <pc:sldMk cId="3467199460" sldId="428"/>
            <ac:spMk id="48" creationId="{3E920C19-309A-4DBE-BC07-22A1F3CC4B1D}"/>
          </ac:spMkLst>
        </pc:spChg>
        <pc:spChg chg="del">
          <ac:chgData name="Kulinich Bohdan" userId="48e65c9f34e137d0" providerId="LiveId" clId="{A3AADB82-C9A0-49B1-AC7D-DF10A582F6C6}" dt="2020-07-22T17:21:30.615" v="2239" actId="478"/>
          <ac:spMkLst>
            <pc:docMk/>
            <pc:sldMk cId="3467199460" sldId="428"/>
            <ac:spMk id="49" creationId="{0CB45372-E48B-4688-B696-3C03491E0203}"/>
          </ac:spMkLst>
        </pc:spChg>
        <pc:spChg chg="del">
          <ac:chgData name="Kulinich Bohdan" userId="48e65c9f34e137d0" providerId="LiveId" clId="{A3AADB82-C9A0-49B1-AC7D-DF10A582F6C6}" dt="2020-07-22T17:21:30.615" v="2239" actId="478"/>
          <ac:spMkLst>
            <pc:docMk/>
            <pc:sldMk cId="3467199460" sldId="428"/>
            <ac:spMk id="50" creationId="{F7859DEB-0B75-4B05-99A5-0E6A2A65EE0C}"/>
          </ac:spMkLst>
        </pc:spChg>
        <pc:cxnChg chg="del">
          <ac:chgData name="Kulinich Bohdan" userId="48e65c9f34e137d0" providerId="LiveId" clId="{A3AADB82-C9A0-49B1-AC7D-DF10A582F6C6}" dt="2020-07-22T17:21:24.594" v="2236" actId="478"/>
          <ac:cxnSpMkLst>
            <pc:docMk/>
            <pc:sldMk cId="3467199460" sldId="428"/>
            <ac:cxnSpMk id="24" creationId="{F786F5AA-B107-4C4D-AD89-5AB11D303730}"/>
          </ac:cxnSpMkLst>
        </pc:cxnChg>
        <pc:cxnChg chg="del">
          <ac:chgData name="Kulinich Bohdan" userId="48e65c9f34e137d0" providerId="LiveId" clId="{A3AADB82-C9A0-49B1-AC7D-DF10A582F6C6}" dt="2020-07-22T17:21:24.594" v="2236" actId="478"/>
          <ac:cxnSpMkLst>
            <pc:docMk/>
            <pc:sldMk cId="3467199460" sldId="428"/>
            <ac:cxnSpMk id="32" creationId="{9862C6A7-B039-4B0B-8508-36001B249693}"/>
          </ac:cxnSpMkLst>
        </pc:cxnChg>
        <pc:cxnChg chg="del">
          <ac:chgData name="Kulinich Bohdan" userId="48e65c9f34e137d0" providerId="LiveId" clId="{A3AADB82-C9A0-49B1-AC7D-DF10A582F6C6}" dt="2020-07-22T17:21:26.538" v="2237" actId="478"/>
          <ac:cxnSpMkLst>
            <pc:docMk/>
            <pc:sldMk cId="3467199460" sldId="428"/>
            <ac:cxnSpMk id="33" creationId="{8D98149D-214C-4B9C-9C1E-2F8ED1A80E80}"/>
          </ac:cxnSpMkLst>
        </pc:cxnChg>
        <pc:cxnChg chg="del">
          <ac:chgData name="Kulinich Bohdan" userId="48e65c9f34e137d0" providerId="LiveId" clId="{A3AADB82-C9A0-49B1-AC7D-DF10A582F6C6}" dt="2020-07-22T17:21:24.594" v="2236" actId="478"/>
          <ac:cxnSpMkLst>
            <pc:docMk/>
            <pc:sldMk cId="3467199460" sldId="428"/>
            <ac:cxnSpMk id="34" creationId="{EB18CF46-F69D-49CE-B9AA-62E22D88E76B}"/>
          </ac:cxnSpMkLst>
        </pc:cxnChg>
        <pc:cxnChg chg="del">
          <ac:chgData name="Kulinich Bohdan" userId="48e65c9f34e137d0" providerId="LiveId" clId="{A3AADB82-C9A0-49B1-AC7D-DF10A582F6C6}" dt="2020-07-22T17:21:24.594" v="2236" actId="478"/>
          <ac:cxnSpMkLst>
            <pc:docMk/>
            <pc:sldMk cId="3467199460" sldId="428"/>
            <ac:cxnSpMk id="35" creationId="{2A32F498-B606-487F-B34C-9525E1BDDDAC}"/>
          </ac:cxnSpMkLst>
        </pc:cxnChg>
        <pc:cxnChg chg="del">
          <ac:chgData name="Kulinich Bohdan" userId="48e65c9f34e137d0" providerId="LiveId" clId="{A3AADB82-C9A0-49B1-AC7D-DF10A582F6C6}" dt="2020-07-22T17:21:24.594" v="2236" actId="478"/>
          <ac:cxnSpMkLst>
            <pc:docMk/>
            <pc:sldMk cId="3467199460" sldId="428"/>
            <ac:cxnSpMk id="36" creationId="{7CA22551-DA7C-441B-83A6-7C39AB4C9643}"/>
          </ac:cxnSpMkLst>
        </pc:cxnChg>
        <pc:cxnChg chg="del">
          <ac:chgData name="Kulinich Bohdan" userId="48e65c9f34e137d0" providerId="LiveId" clId="{A3AADB82-C9A0-49B1-AC7D-DF10A582F6C6}" dt="2020-07-22T17:21:30.615" v="2239" actId="478"/>
          <ac:cxnSpMkLst>
            <pc:docMk/>
            <pc:sldMk cId="3467199460" sldId="428"/>
            <ac:cxnSpMk id="37" creationId="{E5BD7EC0-D095-4545-AFE8-F9A75175A202}"/>
          </ac:cxnSpMkLst>
        </pc:cxnChg>
        <pc:cxnChg chg="del">
          <ac:chgData name="Kulinich Bohdan" userId="48e65c9f34e137d0" providerId="LiveId" clId="{A3AADB82-C9A0-49B1-AC7D-DF10A582F6C6}" dt="2020-07-22T17:21:30.615" v="2239" actId="478"/>
          <ac:cxnSpMkLst>
            <pc:docMk/>
            <pc:sldMk cId="3467199460" sldId="428"/>
            <ac:cxnSpMk id="38" creationId="{E17E1E08-7727-4226-ADB7-37C3E4AD9B8E}"/>
          </ac:cxnSpMkLst>
        </pc:cxnChg>
      </pc:sldChg>
      <pc:sldChg chg="modSp mod">
        <pc:chgData name="Kulinich Bohdan" userId="48e65c9f34e137d0" providerId="LiveId" clId="{A3AADB82-C9A0-49B1-AC7D-DF10A582F6C6}" dt="2020-07-24T08:19:33.568" v="3447" actId="1076"/>
        <pc:sldMkLst>
          <pc:docMk/>
          <pc:sldMk cId="752518231" sldId="430"/>
        </pc:sldMkLst>
        <pc:spChg chg="mod">
          <ac:chgData name="Kulinich Bohdan" userId="48e65c9f34e137d0" providerId="LiveId" clId="{A3AADB82-C9A0-49B1-AC7D-DF10A582F6C6}" dt="2020-07-24T08:19:33.568" v="3447" actId="1076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A3AADB82-C9A0-49B1-AC7D-DF10A582F6C6}" dt="2020-07-24T08:19:33.568" v="3447" actId="1076"/>
          <ac:spMkLst>
            <pc:docMk/>
            <pc:sldMk cId="752518231" sldId="430"/>
            <ac:spMk id="9" creationId="{3D667AF2-FC42-444D-8714-699A2FDB6E90}"/>
          </ac:spMkLst>
        </pc:spChg>
        <pc:spChg chg="mod">
          <ac:chgData name="Kulinich Bohdan" userId="48e65c9f34e137d0" providerId="LiveId" clId="{A3AADB82-C9A0-49B1-AC7D-DF10A582F6C6}" dt="2020-07-24T08:19:33.568" v="3447" actId="1076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A3AADB82-C9A0-49B1-AC7D-DF10A582F6C6}" dt="2020-07-24T08:19:33.568" v="3447" actId="1076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A3AADB82-C9A0-49B1-AC7D-DF10A582F6C6}" dt="2020-07-24T08:19:33.568" v="3447" actId="1076"/>
          <ac:spMkLst>
            <pc:docMk/>
            <pc:sldMk cId="752518231" sldId="430"/>
            <ac:spMk id="55" creationId="{00000000-0000-0000-0000-000000000000}"/>
          </ac:spMkLst>
        </pc:spChg>
        <pc:spChg chg="mod">
          <ac:chgData name="Kulinich Bohdan" userId="48e65c9f34e137d0" providerId="LiveId" clId="{A3AADB82-C9A0-49B1-AC7D-DF10A582F6C6}" dt="2020-07-24T08:19:33.568" v="3447" actId="1076"/>
          <ac:spMkLst>
            <pc:docMk/>
            <pc:sldMk cId="752518231" sldId="430"/>
            <ac:spMk id="57" creationId="{00000000-0000-0000-0000-000000000000}"/>
          </ac:spMkLst>
        </pc:spChg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1993370526" sldId="432"/>
        </pc:sldMkLst>
      </pc:sldChg>
      <pc:sldChg chg="addSp delSp modSp mod addAnim delAnim modAnim">
        <pc:chgData name="Kulinich Bohdan" userId="48e65c9f34e137d0" providerId="LiveId" clId="{A3AADB82-C9A0-49B1-AC7D-DF10A582F6C6}" dt="2020-07-24T10:54:59.522" v="4345" actId="207"/>
        <pc:sldMkLst>
          <pc:docMk/>
          <pc:sldMk cId="3678422849" sldId="434"/>
        </pc:sldMkLst>
        <pc:spChg chg="mod">
          <ac:chgData name="Kulinich Bohdan" userId="48e65c9f34e137d0" providerId="LiveId" clId="{A3AADB82-C9A0-49B1-AC7D-DF10A582F6C6}" dt="2020-07-20T07:16:07.624" v="26" actId="20577"/>
          <ac:spMkLst>
            <pc:docMk/>
            <pc:sldMk cId="3678422849" sldId="434"/>
            <ac:spMk id="4" creationId="{00000000-0000-0000-0000-000000000000}"/>
          </ac:spMkLst>
        </pc:spChg>
        <pc:spChg chg="mod">
          <ac:chgData name="Kulinich Bohdan" userId="48e65c9f34e137d0" providerId="LiveId" clId="{A3AADB82-C9A0-49B1-AC7D-DF10A582F6C6}" dt="2020-07-21T13:33:33.963" v="574" actId="207"/>
          <ac:spMkLst>
            <pc:docMk/>
            <pc:sldMk cId="3678422849" sldId="434"/>
            <ac:spMk id="11" creationId="{A65A6898-49B6-4CCE-82DF-518E4173EB8D}"/>
          </ac:spMkLst>
        </pc:spChg>
        <pc:spChg chg="add mod">
          <ac:chgData name="Kulinich Bohdan" userId="48e65c9f34e137d0" providerId="LiveId" clId="{A3AADB82-C9A0-49B1-AC7D-DF10A582F6C6}" dt="2020-07-24T10:54:59.522" v="4345" actId="207"/>
          <ac:spMkLst>
            <pc:docMk/>
            <pc:sldMk cId="3678422849" sldId="434"/>
            <ac:spMk id="17" creationId="{116BFFB4-8C5B-4BC6-97BF-A4DA769BB705}"/>
          </ac:spMkLst>
        </pc:spChg>
        <pc:spChg chg="add mod">
          <ac:chgData name="Kulinich Bohdan" userId="48e65c9f34e137d0" providerId="LiveId" clId="{A3AADB82-C9A0-49B1-AC7D-DF10A582F6C6}" dt="2020-07-21T12:12:26.225" v="325" actId="1076"/>
          <ac:spMkLst>
            <pc:docMk/>
            <pc:sldMk cId="3678422849" sldId="434"/>
            <ac:spMk id="18" creationId="{D9749ECF-0605-4877-B9B1-1360F187BA54}"/>
          </ac:spMkLst>
        </pc:spChg>
        <pc:spChg chg="add mod">
          <ac:chgData name="Kulinich Bohdan" userId="48e65c9f34e137d0" providerId="LiveId" clId="{A3AADB82-C9A0-49B1-AC7D-DF10A582F6C6}" dt="2020-07-20T07:53:58.872" v="42" actId="1076"/>
          <ac:spMkLst>
            <pc:docMk/>
            <pc:sldMk cId="3678422849" sldId="434"/>
            <ac:spMk id="24" creationId="{A9890254-9716-4025-B13A-8355F847480A}"/>
          </ac:spMkLst>
        </pc:spChg>
        <pc:spChg chg="add del mod">
          <ac:chgData name="Kulinich Bohdan" userId="48e65c9f34e137d0" providerId="LiveId" clId="{A3AADB82-C9A0-49B1-AC7D-DF10A582F6C6}" dt="2020-07-22T09:32:30.223" v="2118" actId="478"/>
          <ac:spMkLst>
            <pc:docMk/>
            <pc:sldMk cId="3678422849" sldId="434"/>
            <ac:spMk id="25" creationId="{B8F442D0-72C6-4074-B939-5C5870280067}"/>
          </ac:spMkLst>
        </pc:spChg>
        <pc:spChg chg="mod">
          <ac:chgData name="Kulinich Bohdan" userId="48e65c9f34e137d0" providerId="LiveId" clId="{A3AADB82-C9A0-49B1-AC7D-DF10A582F6C6}" dt="2020-07-20T07:16:17.539" v="32" actId="1076"/>
          <ac:spMkLst>
            <pc:docMk/>
            <pc:sldMk cId="3678422849" sldId="434"/>
            <ac:spMk id="62" creationId="{EEA00172-276D-44A3-B144-E157B7F566CC}"/>
          </ac:spMkLst>
        </pc:spChg>
        <pc:spChg chg="del">
          <ac:chgData name="Kulinich Bohdan" userId="48e65c9f34e137d0" providerId="LiveId" clId="{A3AADB82-C9A0-49B1-AC7D-DF10A582F6C6}" dt="2020-07-20T07:16:10.579" v="27" actId="478"/>
          <ac:spMkLst>
            <pc:docMk/>
            <pc:sldMk cId="3678422849" sldId="434"/>
            <ac:spMk id="71" creationId="{5FF4EC0F-5A92-4CC6-B6BC-CA00498A49C9}"/>
          </ac:spMkLst>
        </pc:spChg>
        <pc:spChg chg="del">
          <ac:chgData name="Kulinich Bohdan" userId="48e65c9f34e137d0" providerId="LiveId" clId="{A3AADB82-C9A0-49B1-AC7D-DF10A582F6C6}" dt="2020-07-20T07:16:13.529" v="30" actId="478"/>
          <ac:spMkLst>
            <pc:docMk/>
            <pc:sldMk cId="3678422849" sldId="434"/>
            <ac:spMk id="78" creationId="{CC2D9DC7-91DB-45E4-A2A7-9232CB341E1E}"/>
          </ac:spMkLst>
        </pc:spChg>
        <pc:spChg chg="add del mod">
          <ac:chgData name="Kulinich Bohdan" userId="48e65c9f34e137d0" providerId="LiveId" clId="{A3AADB82-C9A0-49B1-AC7D-DF10A582F6C6}" dt="2020-07-21T12:07:38.593" v="125" actId="20577"/>
          <ac:spMkLst>
            <pc:docMk/>
            <pc:sldMk cId="3678422849" sldId="434"/>
            <ac:spMk id="90" creationId="{E6B5A067-3A0C-4B85-AAE7-D9536AB13BDB}"/>
          </ac:spMkLst>
        </pc:spChg>
        <pc:spChg chg="del">
          <ac:chgData name="Kulinich Bohdan" userId="48e65c9f34e137d0" providerId="LiveId" clId="{A3AADB82-C9A0-49B1-AC7D-DF10A582F6C6}" dt="2020-07-20T07:53:08" v="35" actId="478"/>
          <ac:spMkLst>
            <pc:docMk/>
            <pc:sldMk cId="3678422849" sldId="434"/>
            <ac:spMk id="91" creationId="{6FEEACC7-CB16-43B3-BC42-798F83AE82C0}"/>
          </ac:spMkLst>
        </pc:spChg>
        <pc:spChg chg="mod">
          <ac:chgData name="Kulinich Bohdan" userId="48e65c9f34e137d0" providerId="LiveId" clId="{A3AADB82-C9A0-49B1-AC7D-DF10A582F6C6}" dt="2020-07-20T07:54:05.818" v="43" actId="20577"/>
          <ac:spMkLst>
            <pc:docMk/>
            <pc:sldMk cId="3678422849" sldId="434"/>
            <ac:spMk id="92" creationId="{C4096CAE-19A9-4A64-9D47-D7662263474B}"/>
          </ac:spMkLst>
        </pc:spChg>
        <pc:spChg chg="mod">
          <ac:chgData name="Kulinich Bohdan" userId="48e65c9f34e137d0" providerId="LiveId" clId="{A3AADB82-C9A0-49B1-AC7D-DF10A582F6C6}" dt="2020-07-20T07:16:17.539" v="32" actId="1076"/>
          <ac:spMkLst>
            <pc:docMk/>
            <pc:sldMk cId="3678422849" sldId="434"/>
            <ac:spMk id="93" creationId="{071457A2-0DC2-4C3C-9606-3D4C3B8EF8E0}"/>
          </ac:spMkLst>
        </pc:spChg>
        <pc:spChg chg="del mod">
          <ac:chgData name="Kulinich Bohdan" userId="48e65c9f34e137d0" providerId="LiveId" clId="{A3AADB82-C9A0-49B1-AC7D-DF10A582F6C6}" dt="2020-07-22T09:32:32.321" v="2119" actId="478"/>
          <ac:spMkLst>
            <pc:docMk/>
            <pc:sldMk cId="3678422849" sldId="434"/>
            <ac:spMk id="95" creationId="{084D679D-0B5A-441C-BF7F-B57A6C685E7F}"/>
          </ac:spMkLst>
        </pc:spChg>
        <pc:spChg chg="del mod">
          <ac:chgData name="Kulinich Bohdan" userId="48e65c9f34e137d0" providerId="LiveId" clId="{A3AADB82-C9A0-49B1-AC7D-DF10A582F6C6}" dt="2020-07-22T09:32:34.577" v="2120" actId="478"/>
          <ac:spMkLst>
            <pc:docMk/>
            <pc:sldMk cId="3678422849" sldId="434"/>
            <ac:spMk id="96" creationId="{CFA4DD2F-C392-4848-8B6E-78142F7202A7}"/>
          </ac:spMkLst>
        </pc:spChg>
        <pc:spChg chg="mod">
          <ac:chgData name="Kulinich Bohdan" userId="48e65c9f34e137d0" providerId="LiveId" clId="{A3AADB82-C9A0-49B1-AC7D-DF10A582F6C6}" dt="2020-07-20T07:54:07.993" v="44" actId="20577"/>
          <ac:spMkLst>
            <pc:docMk/>
            <pc:sldMk cId="3678422849" sldId="434"/>
            <ac:spMk id="97" creationId="{A1B3C156-3C97-4E8B-99B3-07255421A746}"/>
          </ac:spMkLst>
        </pc:spChg>
        <pc:spChg chg="del">
          <ac:chgData name="Kulinich Bohdan" userId="48e65c9f34e137d0" providerId="LiveId" clId="{A3AADB82-C9A0-49B1-AC7D-DF10A582F6C6}" dt="2020-07-20T07:53:06.629" v="34" actId="478"/>
          <ac:spMkLst>
            <pc:docMk/>
            <pc:sldMk cId="3678422849" sldId="434"/>
            <ac:spMk id="98" creationId="{C14D7108-49F2-4B94-A8BB-49ED31FEB342}"/>
          </ac:spMkLst>
        </pc:spChg>
        <pc:spChg chg="del">
          <ac:chgData name="Kulinich Bohdan" userId="48e65c9f34e137d0" providerId="LiveId" clId="{A3AADB82-C9A0-49B1-AC7D-DF10A582F6C6}" dt="2020-07-20T07:53:08.701" v="36" actId="478"/>
          <ac:spMkLst>
            <pc:docMk/>
            <pc:sldMk cId="3678422849" sldId="434"/>
            <ac:spMk id="99" creationId="{A79E1206-5CCC-4E45-B75C-CCB199BBDEDA}"/>
          </ac:spMkLst>
        </pc:spChg>
        <pc:cxnChg chg="add mod">
          <ac:chgData name="Kulinich Bohdan" userId="48e65c9f34e137d0" providerId="LiveId" clId="{A3AADB82-C9A0-49B1-AC7D-DF10A582F6C6}" dt="2020-07-21T12:11:48.694" v="313" actId="14100"/>
          <ac:cxnSpMkLst>
            <pc:docMk/>
            <pc:sldMk cId="3678422849" sldId="434"/>
            <ac:cxnSpMk id="19" creationId="{1057B641-DBF5-458B-8D70-74BBD6BEE0A1}"/>
          </ac:cxnSpMkLst>
        </pc:cxnChg>
        <pc:cxnChg chg="add mod">
          <ac:chgData name="Kulinich Bohdan" userId="48e65c9f34e137d0" providerId="LiveId" clId="{A3AADB82-C9A0-49B1-AC7D-DF10A582F6C6}" dt="2020-07-21T12:12:26.225" v="325" actId="1076"/>
          <ac:cxnSpMkLst>
            <pc:docMk/>
            <pc:sldMk cId="3678422849" sldId="434"/>
            <ac:cxnSpMk id="23" creationId="{FADF6E8B-FD7C-421E-8595-AC532EBF6A9A}"/>
          </ac:cxnSpMkLst>
        </pc:cxnChg>
        <pc:cxnChg chg="add del mod">
          <ac:chgData name="Kulinich Bohdan" userId="48e65c9f34e137d0" providerId="LiveId" clId="{A3AADB82-C9A0-49B1-AC7D-DF10A582F6C6}" dt="2020-07-21T12:12:28.414" v="326" actId="478"/>
          <ac:cxnSpMkLst>
            <pc:docMk/>
            <pc:sldMk cId="3678422849" sldId="434"/>
            <ac:cxnSpMk id="26" creationId="{0E445119-99D5-4B88-990E-36D521B84167}"/>
          </ac:cxnSpMkLst>
        </pc:cxnChg>
        <pc:cxnChg chg="add mod">
          <ac:chgData name="Kulinich Bohdan" userId="48e65c9f34e137d0" providerId="LiveId" clId="{A3AADB82-C9A0-49B1-AC7D-DF10A582F6C6}" dt="2020-07-21T12:12:37.172" v="329" actId="1076"/>
          <ac:cxnSpMkLst>
            <pc:docMk/>
            <pc:sldMk cId="3678422849" sldId="434"/>
            <ac:cxnSpMk id="30" creationId="{DF755CE2-5B5E-4983-B7C9-A3EDF0A8FCA4}"/>
          </ac:cxnSpMkLst>
        </pc:cxnChg>
        <pc:cxnChg chg="mod">
          <ac:chgData name="Kulinich Bohdan" userId="48e65c9f34e137d0" providerId="LiveId" clId="{A3AADB82-C9A0-49B1-AC7D-DF10A582F6C6}" dt="2020-07-20T07:16:17.539" v="32" actId="1076"/>
          <ac:cxnSpMkLst>
            <pc:docMk/>
            <pc:sldMk cId="3678422849" sldId="434"/>
            <ac:cxnSpMk id="63" creationId="{25E35263-34C5-479C-85B1-44772DBD7013}"/>
          </ac:cxnSpMkLst>
        </pc:cxnChg>
        <pc:cxnChg chg="mod">
          <ac:chgData name="Kulinich Bohdan" userId="48e65c9f34e137d0" providerId="LiveId" clId="{A3AADB82-C9A0-49B1-AC7D-DF10A582F6C6}" dt="2020-07-20T07:53:49.106" v="39" actId="14100"/>
          <ac:cxnSpMkLst>
            <pc:docMk/>
            <pc:sldMk cId="3678422849" sldId="434"/>
            <ac:cxnSpMk id="66" creationId="{9F412A04-00A2-4BD5-BAB5-008E32DF4C26}"/>
          </ac:cxnSpMkLst>
        </pc:cxnChg>
        <pc:cxnChg chg="del">
          <ac:chgData name="Kulinich Bohdan" userId="48e65c9f34e137d0" providerId="LiveId" clId="{A3AADB82-C9A0-49B1-AC7D-DF10A582F6C6}" dt="2020-07-20T07:16:12.289" v="29" actId="478"/>
          <ac:cxnSpMkLst>
            <pc:docMk/>
            <pc:sldMk cId="3678422849" sldId="434"/>
            <ac:cxnSpMk id="69" creationId="{8250D774-1DE4-4A31-9A18-C4CC65C0FD8C}"/>
          </ac:cxnSpMkLst>
        </pc:cxnChg>
        <pc:cxnChg chg="del">
          <ac:chgData name="Kulinich Bohdan" userId="48e65c9f34e137d0" providerId="LiveId" clId="{A3AADB82-C9A0-49B1-AC7D-DF10A582F6C6}" dt="2020-07-20T07:16:11.583" v="28" actId="478"/>
          <ac:cxnSpMkLst>
            <pc:docMk/>
            <pc:sldMk cId="3678422849" sldId="434"/>
            <ac:cxnSpMk id="70" creationId="{22414B51-764E-4388-84D2-6077F84833FC}"/>
          </ac:cxnSpMkLst>
        </pc:cxnChg>
        <pc:cxnChg chg="del">
          <ac:chgData name="Kulinich Bohdan" userId="48e65c9f34e137d0" providerId="LiveId" clId="{A3AADB82-C9A0-49B1-AC7D-DF10A582F6C6}" dt="2020-07-20T07:16:14.368" v="31" actId="478"/>
          <ac:cxnSpMkLst>
            <pc:docMk/>
            <pc:sldMk cId="3678422849" sldId="434"/>
            <ac:cxnSpMk id="80" creationId="{54DBFD5C-F7C3-46D4-90C5-D45A22DFA558}"/>
          </ac:cxnSpMkLst>
        </pc:cxnChg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675147498" sldId="437"/>
        </pc:sldMkLst>
      </pc:sldChg>
      <pc:sldChg chg="addSp delSp modSp mod delAnim modAnim">
        <pc:chgData name="Kulinich Bohdan" userId="48e65c9f34e137d0" providerId="LiveId" clId="{A3AADB82-C9A0-49B1-AC7D-DF10A582F6C6}" dt="2020-07-23T16:35:04.062" v="2880" actId="1076"/>
        <pc:sldMkLst>
          <pc:docMk/>
          <pc:sldMk cId="3676001664" sldId="441"/>
        </pc:sldMkLst>
        <pc:spChg chg="mod">
          <ac:chgData name="Kulinich Bohdan" userId="48e65c9f34e137d0" providerId="LiveId" clId="{A3AADB82-C9A0-49B1-AC7D-DF10A582F6C6}" dt="2020-07-23T16:35:04.062" v="2880" actId="1076"/>
          <ac:spMkLst>
            <pc:docMk/>
            <pc:sldMk cId="3676001664" sldId="441"/>
            <ac:spMk id="6" creationId="{4CD1B612-D16C-4F70-8335-78480BFE8EC8}"/>
          </ac:spMkLst>
        </pc:spChg>
        <pc:spChg chg="mod">
          <ac:chgData name="Kulinich Bohdan" userId="48e65c9f34e137d0" providerId="LiveId" clId="{A3AADB82-C9A0-49B1-AC7D-DF10A582F6C6}" dt="2020-07-23T16:31:21.410" v="2866" actId="207"/>
          <ac:spMkLst>
            <pc:docMk/>
            <pc:sldMk cId="3676001664" sldId="441"/>
            <ac:spMk id="51" creationId="{86BC9140-E395-435D-A852-213A1317C46C}"/>
          </ac:spMkLst>
        </pc:spChg>
        <pc:picChg chg="add mod ord">
          <ac:chgData name="Kulinich Bohdan" userId="48e65c9f34e137d0" providerId="LiveId" clId="{A3AADB82-C9A0-49B1-AC7D-DF10A582F6C6}" dt="2020-07-23T16:34:43.292" v="2875" actId="167"/>
          <ac:picMkLst>
            <pc:docMk/>
            <pc:sldMk cId="3676001664" sldId="441"/>
            <ac:picMk id="5" creationId="{9372B937-A0D5-4FB7-9FC9-98355D97A0DB}"/>
          </ac:picMkLst>
        </pc:picChg>
        <pc:picChg chg="del">
          <ac:chgData name="Kulinich Bohdan" userId="48e65c9f34e137d0" providerId="LiveId" clId="{A3AADB82-C9A0-49B1-AC7D-DF10A582F6C6}" dt="2020-07-23T16:34:50.524" v="2876" actId="478"/>
          <ac:picMkLst>
            <pc:docMk/>
            <pc:sldMk cId="3676001664" sldId="441"/>
            <ac:picMk id="11" creationId="{E9F02244-0F28-48FC-BE09-347456BF9881}"/>
          </ac:picMkLst>
        </pc:picChg>
      </pc:sldChg>
      <pc:sldChg chg="delSp modSp mod delAnim modAnim">
        <pc:chgData name="Kulinich Bohdan" userId="48e65c9f34e137d0" providerId="LiveId" clId="{A3AADB82-C9A0-49B1-AC7D-DF10A582F6C6}" dt="2020-07-24T08:22:50.441" v="3494"/>
        <pc:sldMkLst>
          <pc:docMk/>
          <pc:sldMk cId="241768542" sldId="442"/>
        </pc:sldMkLst>
        <pc:spChg chg="mod">
          <ac:chgData name="Kulinich Bohdan" userId="48e65c9f34e137d0" providerId="LiveId" clId="{A3AADB82-C9A0-49B1-AC7D-DF10A582F6C6}" dt="2020-07-23T18:23:39.681" v="3044" actId="20577"/>
          <ac:spMkLst>
            <pc:docMk/>
            <pc:sldMk cId="241768542" sldId="442"/>
            <ac:spMk id="6" creationId="{4CD1B612-D16C-4F70-8335-78480BFE8EC8}"/>
          </ac:spMkLst>
        </pc:spChg>
        <pc:spChg chg="del">
          <ac:chgData name="Kulinich Bohdan" userId="48e65c9f34e137d0" providerId="LiveId" clId="{A3AADB82-C9A0-49B1-AC7D-DF10A582F6C6}" dt="2020-07-23T18:13:40.792" v="2969" actId="478"/>
          <ac:spMkLst>
            <pc:docMk/>
            <pc:sldMk cId="241768542" sldId="442"/>
            <ac:spMk id="9" creationId="{DEF53503-45D1-4BC2-A10F-03DE0EB32338}"/>
          </ac:spMkLst>
        </pc:spChg>
        <pc:spChg chg="del">
          <ac:chgData name="Kulinich Bohdan" userId="48e65c9f34e137d0" providerId="LiveId" clId="{A3AADB82-C9A0-49B1-AC7D-DF10A582F6C6}" dt="2020-07-23T18:13:40.792" v="2969" actId="478"/>
          <ac:spMkLst>
            <pc:docMk/>
            <pc:sldMk cId="241768542" sldId="442"/>
            <ac:spMk id="14" creationId="{6B931857-F7AB-4AFE-8419-BE143ADFFE8C}"/>
          </ac:spMkLst>
        </pc:spChg>
        <pc:spChg chg="del">
          <ac:chgData name="Kulinich Bohdan" userId="48e65c9f34e137d0" providerId="LiveId" clId="{A3AADB82-C9A0-49B1-AC7D-DF10A582F6C6}" dt="2020-07-23T18:13:40.792" v="2969" actId="478"/>
          <ac:spMkLst>
            <pc:docMk/>
            <pc:sldMk cId="241768542" sldId="442"/>
            <ac:spMk id="15" creationId="{54FCC0CD-4F86-4D29-9E77-E105B875358B}"/>
          </ac:spMkLst>
        </pc:spChg>
        <pc:spChg chg="del">
          <ac:chgData name="Kulinich Bohdan" userId="48e65c9f34e137d0" providerId="LiveId" clId="{A3AADB82-C9A0-49B1-AC7D-DF10A582F6C6}" dt="2020-07-23T18:13:40.792" v="2969" actId="478"/>
          <ac:spMkLst>
            <pc:docMk/>
            <pc:sldMk cId="241768542" sldId="442"/>
            <ac:spMk id="16" creationId="{E9AF6F58-ED96-4A78-9AA3-1E2128BBC0F9}"/>
          </ac:spMkLst>
        </pc:spChg>
        <pc:spChg chg="del">
          <ac:chgData name="Kulinich Bohdan" userId="48e65c9f34e137d0" providerId="LiveId" clId="{A3AADB82-C9A0-49B1-AC7D-DF10A582F6C6}" dt="2020-07-23T18:13:40.792" v="2969" actId="478"/>
          <ac:spMkLst>
            <pc:docMk/>
            <pc:sldMk cId="241768542" sldId="442"/>
            <ac:spMk id="19" creationId="{1FD562E9-F3DE-4C96-990A-39DAA1318F9C}"/>
          </ac:spMkLst>
        </pc:spChg>
        <pc:grpChg chg="del">
          <ac:chgData name="Kulinich Bohdan" userId="48e65c9f34e137d0" providerId="LiveId" clId="{A3AADB82-C9A0-49B1-AC7D-DF10A582F6C6}" dt="2020-07-23T18:13:40.792" v="2969" actId="478"/>
          <ac:grpSpMkLst>
            <pc:docMk/>
            <pc:sldMk cId="241768542" sldId="442"/>
            <ac:grpSpMk id="36" creationId="{B6129277-1881-4518-AC11-99A3A530BCA2}"/>
          </ac:grpSpMkLst>
        </pc:grpChg>
        <pc:picChg chg="mod modVis">
          <ac:chgData name="Kulinich Bohdan" userId="48e65c9f34e137d0" providerId="LiveId" clId="{A3AADB82-C9A0-49B1-AC7D-DF10A582F6C6}" dt="2020-07-23T18:13:42.848" v="2970" actId="14429"/>
          <ac:picMkLst>
            <pc:docMk/>
            <pc:sldMk cId="241768542" sldId="442"/>
            <ac:picMk id="17" creationId="{BD7AEADA-D379-4498-A792-48D005AFF9EB}"/>
          </ac:picMkLst>
        </pc:picChg>
        <pc:picChg chg="del">
          <ac:chgData name="Kulinich Bohdan" userId="48e65c9f34e137d0" providerId="LiveId" clId="{A3AADB82-C9A0-49B1-AC7D-DF10A582F6C6}" dt="2020-07-23T18:13:40.792" v="2969" actId="478"/>
          <ac:picMkLst>
            <pc:docMk/>
            <pc:sldMk cId="241768542" sldId="442"/>
            <ac:picMk id="18" creationId="{C0AE449F-0BC2-405E-A88D-2351B831070E}"/>
          </ac:picMkLst>
        </pc:picChg>
        <pc:cxnChg chg="del">
          <ac:chgData name="Kulinich Bohdan" userId="48e65c9f34e137d0" providerId="LiveId" clId="{A3AADB82-C9A0-49B1-AC7D-DF10A582F6C6}" dt="2020-07-23T18:13:40.792" v="2969" actId="478"/>
          <ac:cxnSpMkLst>
            <pc:docMk/>
            <pc:sldMk cId="241768542" sldId="442"/>
            <ac:cxnSpMk id="10" creationId="{7968C739-C01B-4BEE-9B9D-D3552BE881C5}"/>
          </ac:cxnSpMkLst>
        </pc:cxnChg>
        <pc:cxnChg chg="del">
          <ac:chgData name="Kulinich Bohdan" userId="48e65c9f34e137d0" providerId="LiveId" clId="{A3AADB82-C9A0-49B1-AC7D-DF10A582F6C6}" dt="2020-07-23T18:13:40.792" v="2969" actId="478"/>
          <ac:cxnSpMkLst>
            <pc:docMk/>
            <pc:sldMk cId="241768542" sldId="442"/>
            <ac:cxnSpMk id="12" creationId="{251540D9-1EEF-4520-844E-7E990C99B112}"/>
          </ac:cxnSpMkLst>
        </pc:cxnChg>
        <pc:cxnChg chg="del">
          <ac:chgData name="Kulinich Bohdan" userId="48e65c9f34e137d0" providerId="LiveId" clId="{A3AADB82-C9A0-49B1-AC7D-DF10A582F6C6}" dt="2020-07-23T18:13:40.792" v="2969" actId="478"/>
          <ac:cxnSpMkLst>
            <pc:docMk/>
            <pc:sldMk cId="241768542" sldId="442"/>
            <ac:cxnSpMk id="13" creationId="{9CA922E9-6A11-47BA-84CB-BE12C4DBD914}"/>
          </ac:cxnSpMkLst>
        </pc:cxnChg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2860491989" sldId="447"/>
        </pc:sldMkLst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3771353730" sldId="449"/>
        </pc:sldMkLst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3032548992" sldId="450"/>
        </pc:sldMkLst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4226433578" sldId="451"/>
        </pc:sldMkLst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3959243290" sldId="452"/>
        </pc:sldMkLst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1902682216" sldId="454"/>
        </pc:sldMkLst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1742233131" sldId="455"/>
        </pc:sldMkLst>
      </pc:sldChg>
      <pc:sldChg chg="addSp delSp modSp mod delAnim modAnim">
        <pc:chgData name="Kulinich Bohdan" userId="48e65c9f34e137d0" providerId="LiveId" clId="{A3AADB82-C9A0-49B1-AC7D-DF10A582F6C6}" dt="2020-07-24T12:06:53.400" v="4713"/>
        <pc:sldMkLst>
          <pc:docMk/>
          <pc:sldMk cId="2071804829" sldId="456"/>
        </pc:sldMkLst>
        <pc:spChg chg="mod">
          <ac:chgData name="Kulinich Bohdan" userId="48e65c9f34e137d0" providerId="LiveId" clId="{A3AADB82-C9A0-49B1-AC7D-DF10A582F6C6}" dt="2020-07-23T15:25:45.373" v="2790" actId="20577"/>
          <ac:spMkLst>
            <pc:docMk/>
            <pc:sldMk cId="2071804829" sldId="456"/>
            <ac:spMk id="6" creationId="{4CD1B612-D16C-4F70-8335-78480BFE8EC8}"/>
          </ac:spMkLst>
        </pc:spChg>
        <pc:spChg chg="del">
          <ac:chgData name="Kulinich Bohdan" userId="48e65c9f34e137d0" providerId="LiveId" clId="{A3AADB82-C9A0-49B1-AC7D-DF10A582F6C6}" dt="2020-07-23T15:19:44.589" v="2635" actId="478"/>
          <ac:spMkLst>
            <pc:docMk/>
            <pc:sldMk cId="2071804829" sldId="456"/>
            <ac:spMk id="8" creationId="{A830E4D9-E389-4165-BB3F-1D3D67C11554}"/>
          </ac:spMkLst>
        </pc:spChg>
        <pc:spChg chg="del">
          <ac:chgData name="Kulinich Bohdan" userId="48e65c9f34e137d0" providerId="LiveId" clId="{A3AADB82-C9A0-49B1-AC7D-DF10A582F6C6}" dt="2020-07-23T15:19:44.589" v="2635" actId="478"/>
          <ac:spMkLst>
            <pc:docMk/>
            <pc:sldMk cId="2071804829" sldId="456"/>
            <ac:spMk id="13" creationId="{32271CD1-52EA-4CB5-ABF4-6B24041DA15D}"/>
          </ac:spMkLst>
        </pc:spChg>
        <pc:spChg chg="del">
          <ac:chgData name="Kulinich Bohdan" userId="48e65c9f34e137d0" providerId="LiveId" clId="{A3AADB82-C9A0-49B1-AC7D-DF10A582F6C6}" dt="2020-07-23T15:19:44.589" v="2635" actId="478"/>
          <ac:spMkLst>
            <pc:docMk/>
            <pc:sldMk cId="2071804829" sldId="456"/>
            <ac:spMk id="14" creationId="{AA14C652-07C6-48FD-B797-70D239920229}"/>
          </ac:spMkLst>
        </pc:spChg>
        <pc:spChg chg="del">
          <ac:chgData name="Kulinich Bohdan" userId="48e65c9f34e137d0" providerId="LiveId" clId="{A3AADB82-C9A0-49B1-AC7D-DF10A582F6C6}" dt="2020-07-23T15:19:44.589" v="2635" actId="478"/>
          <ac:spMkLst>
            <pc:docMk/>
            <pc:sldMk cId="2071804829" sldId="456"/>
            <ac:spMk id="15" creationId="{E64D0E66-6C41-4B1A-81A3-812B8368741C}"/>
          </ac:spMkLst>
        </pc:spChg>
        <pc:spChg chg="del">
          <ac:chgData name="Kulinich Bohdan" userId="48e65c9f34e137d0" providerId="LiveId" clId="{A3AADB82-C9A0-49B1-AC7D-DF10A582F6C6}" dt="2020-07-23T15:19:44.589" v="2635" actId="478"/>
          <ac:spMkLst>
            <pc:docMk/>
            <pc:sldMk cId="2071804829" sldId="456"/>
            <ac:spMk id="18" creationId="{D8AE726D-7B72-4C64-A05F-6DDFD2BE903C}"/>
          </ac:spMkLst>
        </pc:spChg>
        <pc:spChg chg="del">
          <ac:chgData name="Kulinich Bohdan" userId="48e65c9f34e137d0" providerId="LiveId" clId="{A3AADB82-C9A0-49B1-AC7D-DF10A582F6C6}" dt="2020-07-23T15:19:47.750" v="2636" actId="478"/>
          <ac:spMkLst>
            <pc:docMk/>
            <pc:sldMk cId="2071804829" sldId="456"/>
            <ac:spMk id="20" creationId="{E976698A-B9CE-4467-9951-ECE380F26F12}"/>
          </ac:spMkLst>
        </pc:spChg>
        <pc:spChg chg="del">
          <ac:chgData name="Kulinich Bohdan" userId="48e65c9f34e137d0" providerId="LiveId" clId="{A3AADB82-C9A0-49B1-AC7D-DF10A582F6C6}" dt="2020-07-23T15:19:47.750" v="2636" actId="478"/>
          <ac:spMkLst>
            <pc:docMk/>
            <pc:sldMk cId="2071804829" sldId="456"/>
            <ac:spMk id="21" creationId="{0D1FEBED-ABAD-4646-B993-CA25D2A03EAC}"/>
          </ac:spMkLst>
        </pc:spChg>
        <pc:grpChg chg="del">
          <ac:chgData name="Kulinich Bohdan" userId="48e65c9f34e137d0" providerId="LiveId" clId="{A3AADB82-C9A0-49B1-AC7D-DF10A582F6C6}" dt="2020-07-23T15:19:44.589" v="2635" actId="478"/>
          <ac:grpSpMkLst>
            <pc:docMk/>
            <pc:sldMk cId="2071804829" sldId="456"/>
            <ac:grpSpMk id="22" creationId="{DD0BFE0B-83C2-4B76-A135-B94171D6443B}"/>
          </ac:grpSpMkLst>
        </pc:grpChg>
        <pc:picChg chg="add mod">
          <ac:chgData name="Kulinich Bohdan" userId="48e65c9f34e137d0" providerId="LiveId" clId="{A3AADB82-C9A0-49B1-AC7D-DF10A582F6C6}" dt="2020-07-24T12:06:49.221" v="4712"/>
          <ac:picMkLst>
            <pc:docMk/>
            <pc:sldMk cId="2071804829" sldId="456"/>
            <ac:picMk id="8" creationId="{4E711726-6B30-4488-BA54-B249936DB573}"/>
          </ac:picMkLst>
        </pc:picChg>
        <pc:picChg chg="del">
          <ac:chgData name="Kulinich Bohdan" userId="48e65c9f34e137d0" providerId="LiveId" clId="{A3AADB82-C9A0-49B1-AC7D-DF10A582F6C6}" dt="2020-07-24T12:06:48.820" v="4711" actId="478"/>
          <ac:picMkLst>
            <pc:docMk/>
            <pc:sldMk cId="2071804829" sldId="456"/>
            <ac:picMk id="11" creationId="{E9F02244-0F28-48FC-BE09-347456BF9881}"/>
          </ac:picMkLst>
        </pc:picChg>
        <pc:picChg chg="del">
          <ac:chgData name="Kulinich Bohdan" userId="48e65c9f34e137d0" providerId="LiveId" clId="{A3AADB82-C9A0-49B1-AC7D-DF10A582F6C6}" dt="2020-07-23T15:19:44.589" v="2635" actId="478"/>
          <ac:picMkLst>
            <pc:docMk/>
            <pc:sldMk cId="2071804829" sldId="456"/>
            <ac:picMk id="16" creationId="{FA3EB4E8-5569-4DE5-8354-D543FAB3E759}"/>
          </ac:picMkLst>
        </pc:picChg>
        <pc:picChg chg="mod modVis">
          <ac:chgData name="Kulinich Bohdan" userId="48e65c9f34e137d0" providerId="LiveId" clId="{A3AADB82-C9A0-49B1-AC7D-DF10A582F6C6}" dt="2020-07-23T15:19:50.186" v="2637" actId="14429"/>
          <ac:picMkLst>
            <pc:docMk/>
            <pc:sldMk cId="2071804829" sldId="456"/>
            <ac:picMk id="17" creationId="{BD7AEADA-D379-4498-A792-48D005AFF9EB}"/>
          </ac:picMkLst>
        </pc:picChg>
        <pc:cxnChg chg="del">
          <ac:chgData name="Kulinich Bohdan" userId="48e65c9f34e137d0" providerId="LiveId" clId="{A3AADB82-C9A0-49B1-AC7D-DF10A582F6C6}" dt="2020-07-23T15:19:44.589" v="2635" actId="478"/>
          <ac:cxnSpMkLst>
            <pc:docMk/>
            <pc:sldMk cId="2071804829" sldId="456"/>
            <ac:cxnSpMk id="9" creationId="{2B55F45C-E56D-4091-A810-C0F8579BB9A5}"/>
          </ac:cxnSpMkLst>
        </pc:cxnChg>
        <pc:cxnChg chg="del">
          <ac:chgData name="Kulinich Bohdan" userId="48e65c9f34e137d0" providerId="LiveId" clId="{A3AADB82-C9A0-49B1-AC7D-DF10A582F6C6}" dt="2020-07-23T15:19:44.589" v="2635" actId="478"/>
          <ac:cxnSpMkLst>
            <pc:docMk/>
            <pc:sldMk cId="2071804829" sldId="456"/>
            <ac:cxnSpMk id="10" creationId="{543C765B-BE9B-4311-A819-A22C50756E33}"/>
          </ac:cxnSpMkLst>
        </pc:cxnChg>
        <pc:cxnChg chg="del">
          <ac:chgData name="Kulinich Bohdan" userId="48e65c9f34e137d0" providerId="LiveId" clId="{A3AADB82-C9A0-49B1-AC7D-DF10A582F6C6}" dt="2020-07-23T15:19:44.589" v="2635" actId="478"/>
          <ac:cxnSpMkLst>
            <pc:docMk/>
            <pc:sldMk cId="2071804829" sldId="456"/>
            <ac:cxnSpMk id="12" creationId="{7B86B1D2-DB11-4071-83C0-C7CE8BFCB4F2}"/>
          </ac:cxnSpMkLst>
        </pc:cxnChg>
      </pc:sldChg>
      <pc:sldChg chg="addSp delSp modSp mod delAnim modAnim">
        <pc:chgData name="Kulinich Bohdan" userId="48e65c9f34e137d0" providerId="LiveId" clId="{A3AADB82-C9A0-49B1-AC7D-DF10A582F6C6}" dt="2020-07-24T08:18:23.135" v="3370"/>
        <pc:sldMkLst>
          <pc:docMk/>
          <pc:sldMk cId="1255004229" sldId="457"/>
        </pc:sldMkLst>
        <pc:spChg chg="mod">
          <ac:chgData name="Kulinich Bohdan" userId="48e65c9f34e137d0" providerId="LiveId" clId="{A3AADB82-C9A0-49B1-AC7D-DF10A582F6C6}" dt="2020-07-24T08:17:54.802" v="3365" actId="207"/>
          <ac:spMkLst>
            <pc:docMk/>
            <pc:sldMk cId="1255004229" sldId="457"/>
            <ac:spMk id="6" creationId="{4CD1B612-D16C-4F70-8335-78480BFE8EC8}"/>
          </ac:spMkLst>
        </pc:spChg>
        <pc:spChg chg="del">
          <ac:chgData name="Kulinich Bohdan" userId="48e65c9f34e137d0" providerId="LiveId" clId="{A3AADB82-C9A0-49B1-AC7D-DF10A582F6C6}" dt="2020-07-24T07:19:31.552" v="3046" actId="478"/>
          <ac:spMkLst>
            <pc:docMk/>
            <pc:sldMk cId="1255004229" sldId="457"/>
            <ac:spMk id="38" creationId="{36D21148-2684-43A8-A413-75506C2B1DB0}"/>
          </ac:spMkLst>
        </pc:spChg>
        <pc:spChg chg="del">
          <ac:chgData name="Kulinich Bohdan" userId="48e65c9f34e137d0" providerId="LiveId" clId="{A3AADB82-C9A0-49B1-AC7D-DF10A582F6C6}" dt="2020-07-24T07:19:31.552" v="3046" actId="478"/>
          <ac:spMkLst>
            <pc:docMk/>
            <pc:sldMk cId="1255004229" sldId="457"/>
            <ac:spMk id="42" creationId="{7A6A9840-4DBB-4DEB-A457-7DF5C3046832}"/>
          </ac:spMkLst>
        </pc:spChg>
        <pc:spChg chg="del">
          <ac:chgData name="Kulinich Bohdan" userId="48e65c9f34e137d0" providerId="LiveId" clId="{A3AADB82-C9A0-49B1-AC7D-DF10A582F6C6}" dt="2020-07-24T07:19:31.552" v="3046" actId="478"/>
          <ac:spMkLst>
            <pc:docMk/>
            <pc:sldMk cId="1255004229" sldId="457"/>
            <ac:spMk id="43" creationId="{E713ED21-E76D-4834-B2B3-1557818FEDC9}"/>
          </ac:spMkLst>
        </pc:spChg>
        <pc:spChg chg="del">
          <ac:chgData name="Kulinich Bohdan" userId="48e65c9f34e137d0" providerId="LiveId" clId="{A3AADB82-C9A0-49B1-AC7D-DF10A582F6C6}" dt="2020-07-24T07:19:31.552" v="3046" actId="478"/>
          <ac:spMkLst>
            <pc:docMk/>
            <pc:sldMk cId="1255004229" sldId="457"/>
            <ac:spMk id="44" creationId="{5B7CA9CB-46D0-494C-B757-2EFBD9D1B790}"/>
          </ac:spMkLst>
        </pc:spChg>
        <pc:spChg chg="del">
          <ac:chgData name="Kulinich Bohdan" userId="48e65c9f34e137d0" providerId="LiveId" clId="{A3AADB82-C9A0-49B1-AC7D-DF10A582F6C6}" dt="2020-07-24T07:19:31.552" v="3046" actId="478"/>
          <ac:spMkLst>
            <pc:docMk/>
            <pc:sldMk cId="1255004229" sldId="457"/>
            <ac:spMk id="45" creationId="{53044C88-C6EB-4714-9856-60D3079FEA8E}"/>
          </ac:spMkLst>
        </pc:spChg>
        <pc:spChg chg="mod">
          <ac:chgData name="Kulinich Bohdan" userId="48e65c9f34e137d0" providerId="LiveId" clId="{A3AADB82-C9A0-49B1-AC7D-DF10A582F6C6}" dt="2020-07-24T08:18:09.403" v="3368" actId="207"/>
          <ac:spMkLst>
            <pc:docMk/>
            <pc:sldMk cId="1255004229" sldId="457"/>
            <ac:spMk id="51" creationId="{86BC9140-E395-435D-A852-213A1317C46C}"/>
          </ac:spMkLst>
        </pc:spChg>
        <pc:picChg chg="del">
          <ac:chgData name="Kulinich Bohdan" userId="48e65c9f34e137d0" providerId="LiveId" clId="{A3AADB82-C9A0-49B1-AC7D-DF10A582F6C6}" dt="2020-07-24T08:18:03.707" v="3366" actId="478"/>
          <ac:picMkLst>
            <pc:docMk/>
            <pc:sldMk cId="1255004229" sldId="457"/>
            <ac:picMk id="11" creationId="{E9F02244-0F28-48FC-BE09-347456BF9881}"/>
          </ac:picMkLst>
        </pc:picChg>
        <pc:picChg chg="add mod">
          <ac:chgData name="Kulinich Bohdan" userId="48e65c9f34e137d0" providerId="LiveId" clId="{A3AADB82-C9A0-49B1-AC7D-DF10A582F6C6}" dt="2020-07-24T08:18:04.223" v="3367"/>
          <ac:picMkLst>
            <pc:docMk/>
            <pc:sldMk cId="1255004229" sldId="457"/>
            <ac:picMk id="16" creationId="{9AB3C7BA-63AD-4051-8865-87319B8849EF}"/>
          </ac:picMkLst>
        </pc:picChg>
        <pc:picChg chg="mod modVis">
          <ac:chgData name="Kulinich Bohdan" userId="48e65c9f34e137d0" providerId="LiveId" clId="{A3AADB82-C9A0-49B1-AC7D-DF10A582F6C6}" dt="2020-07-24T07:19:33.205" v="3047" actId="14429"/>
          <ac:picMkLst>
            <pc:docMk/>
            <pc:sldMk cId="1255004229" sldId="457"/>
            <ac:picMk id="37" creationId="{28127E9A-0C2F-4FBD-9CAE-9AE01D9EAB93}"/>
          </ac:picMkLst>
        </pc:picChg>
        <pc:cxnChg chg="del">
          <ac:chgData name="Kulinich Bohdan" userId="48e65c9f34e137d0" providerId="LiveId" clId="{A3AADB82-C9A0-49B1-AC7D-DF10A582F6C6}" dt="2020-07-24T07:19:31.552" v="3046" actId="478"/>
          <ac:cxnSpMkLst>
            <pc:docMk/>
            <pc:sldMk cId="1255004229" sldId="457"/>
            <ac:cxnSpMk id="39" creationId="{631B196B-1BAE-4A97-9079-9F3A0DCDEE8C}"/>
          </ac:cxnSpMkLst>
        </pc:cxnChg>
        <pc:cxnChg chg="del">
          <ac:chgData name="Kulinich Bohdan" userId="48e65c9f34e137d0" providerId="LiveId" clId="{A3AADB82-C9A0-49B1-AC7D-DF10A582F6C6}" dt="2020-07-24T07:19:31.552" v="3046" actId="478"/>
          <ac:cxnSpMkLst>
            <pc:docMk/>
            <pc:sldMk cId="1255004229" sldId="457"/>
            <ac:cxnSpMk id="40" creationId="{C22EC084-F9EE-4B36-AE44-E9BB7656AF5A}"/>
          </ac:cxnSpMkLst>
        </pc:cxnChg>
        <pc:cxnChg chg="del">
          <ac:chgData name="Kulinich Bohdan" userId="48e65c9f34e137d0" providerId="LiveId" clId="{A3AADB82-C9A0-49B1-AC7D-DF10A582F6C6}" dt="2020-07-24T07:19:31.552" v="3046" actId="478"/>
          <ac:cxnSpMkLst>
            <pc:docMk/>
            <pc:sldMk cId="1255004229" sldId="457"/>
            <ac:cxnSpMk id="41" creationId="{47A609CB-F8B0-47B2-81F3-F0D7045B3BB8}"/>
          </ac:cxnSpMkLst>
        </pc:cxnChg>
      </pc:sldChg>
      <pc:sldChg chg="del">
        <pc:chgData name="Kulinich Bohdan" userId="48e65c9f34e137d0" providerId="LiveId" clId="{A3AADB82-C9A0-49B1-AC7D-DF10A582F6C6}" dt="2020-07-24T08:19:41.348" v="3448" actId="47"/>
        <pc:sldMkLst>
          <pc:docMk/>
          <pc:sldMk cId="1108550450" sldId="459"/>
        </pc:sldMkLst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3549694346" sldId="460"/>
        </pc:sldMkLst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2163044538" sldId="462"/>
        </pc:sldMkLst>
      </pc:sldChg>
      <pc:sldChg chg="add del">
        <pc:chgData name="Kulinich Bohdan" userId="48e65c9f34e137d0" providerId="LiveId" clId="{A3AADB82-C9A0-49B1-AC7D-DF10A582F6C6}" dt="2020-07-22T17:20:26.059" v="2235" actId="47"/>
        <pc:sldMkLst>
          <pc:docMk/>
          <pc:sldMk cId="1815894058" sldId="463"/>
        </pc:sldMkLst>
      </pc:sldChg>
      <pc:sldChg chg="addSp delSp modSp add mod delAnim modAnim">
        <pc:chgData name="Kulinich Bohdan" userId="48e65c9f34e137d0" providerId="LiveId" clId="{A3AADB82-C9A0-49B1-AC7D-DF10A582F6C6}" dt="2020-07-22T11:11:33.448" v="2128" actId="1076"/>
        <pc:sldMkLst>
          <pc:docMk/>
          <pc:sldMk cId="1013462143" sldId="464"/>
        </pc:sldMkLst>
        <pc:spChg chg="del">
          <ac:chgData name="Kulinich Bohdan" userId="48e65c9f34e137d0" providerId="LiveId" clId="{A3AADB82-C9A0-49B1-AC7D-DF10A582F6C6}" dt="2020-07-21T12:17:14.255" v="365" actId="478"/>
          <ac:spMkLst>
            <pc:docMk/>
            <pc:sldMk cId="1013462143" sldId="464"/>
            <ac:spMk id="11" creationId="{A65A6898-49B6-4CCE-82DF-518E4173EB8D}"/>
          </ac:spMkLst>
        </pc:spChg>
        <pc:spChg chg="del">
          <ac:chgData name="Kulinich Bohdan" userId="48e65c9f34e137d0" providerId="LiveId" clId="{A3AADB82-C9A0-49B1-AC7D-DF10A582F6C6}" dt="2020-07-21T12:17:15.268" v="366" actId="478"/>
          <ac:spMkLst>
            <pc:docMk/>
            <pc:sldMk cId="1013462143" sldId="464"/>
            <ac:spMk id="17" creationId="{116BFFB4-8C5B-4BC6-97BF-A4DA769BB705}"/>
          </ac:spMkLst>
        </pc:spChg>
        <pc:spChg chg="del">
          <ac:chgData name="Kulinich Bohdan" userId="48e65c9f34e137d0" providerId="LiveId" clId="{A3AADB82-C9A0-49B1-AC7D-DF10A582F6C6}" dt="2020-07-21T12:17:17.926" v="370" actId="478"/>
          <ac:spMkLst>
            <pc:docMk/>
            <pc:sldMk cId="1013462143" sldId="464"/>
            <ac:spMk id="18" creationId="{D9749ECF-0605-4877-B9B1-1360F187BA54}"/>
          </ac:spMkLst>
        </pc:spChg>
        <pc:spChg chg="del">
          <ac:chgData name="Kulinich Bohdan" userId="48e65c9f34e137d0" providerId="LiveId" clId="{A3AADB82-C9A0-49B1-AC7D-DF10A582F6C6}" dt="2020-07-21T12:21:04.703" v="371" actId="478"/>
          <ac:spMkLst>
            <pc:docMk/>
            <pc:sldMk cId="1013462143" sldId="464"/>
            <ac:spMk id="24" creationId="{A9890254-9716-4025-B13A-8355F847480A}"/>
          </ac:spMkLst>
        </pc:spChg>
        <pc:spChg chg="del">
          <ac:chgData name="Kulinich Bohdan" userId="48e65c9f34e137d0" providerId="LiveId" clId="{A3AADB82-C9A0-49B1-AC7D-DF10A582F6C6}" dt="2020-07-21T12:21:04.703" v="371" actId="478"/>
          <ac:spMkLst>
            <pc:docMk/>
            <pc:sldMk cId="1013462143" sldId="464"/>
            <ac:spMk id="25" creationId="{B8F442D0-72C6-4074-B939-5C5870280067}"/>
          </ac:spMkLst>
        </pc:spChg>
        <pc:spChg chg="add del mod">
          <ac:chgData name="Kulinich Bohdan" userId="48e65c9f34e137d0" providerId="LiveId" clId="{A3AADB82-C9A0-49B1-AC7D-DF10A582F6C6}" dt="2020-07-21T12:23:30.252" v="429" actId="478"/>
          <ac:spMkLst>
            <pc:docMk/>
            <pc:sldMk cId="1013462143" sldId="464"/>
            <ac:spMk id="34" creationId="{E3C32EFC-D2AE-4CB5-9661-3418A8D05615}"/>
          </ac:spMkLst>
        </pc:spChg>
        <pc:spChg chg="add del mod">
          <ac:chgData name="Kulinich Bohdan" userId="48e65c9f34e137d0" providerId="LiveId" clId="{A3AADB82-C9A0-49B1-AC7D-DF10A582F6C6}" dt="2020-07-21T12:23:28.869" v="428" actId="478"/>
          <ac:spMkLst>
            <pc:docMk/>
            <pc:sldMk cId="1013462143" sldId="464"/>
            <ac:spMk id="35" creationId="{1503EBB5-76E1-4777-B470-6BBBF490BA32}"/>
          </ac:spMkLst>
        </pc:spChg>
        <pc:spChg chg="add del mod">
          <ac:chgData name="Kulinich Bohdan" userId="48e65c9f34e137d0" providerId="LiveId" clId="{A3AADB82-C9A0-49B1-AC7D-DF10A582F6C6}" dt="2020-07-21T12:23:30.252" v="429" actId="478"/>
          <ac:spMkLst>
            <pc:docMk/>
            <pc:sldMk cId="1013462143" sldId="464"/>
            <ac:spMk id="36" creationId="{5176BA61-38AD-40B6-986A-BDD95E557482}"/>
          </ac:spMkLst>
        </pc:spChg>
        <pc:spChg chg="add del mod">
          <ac:chgData name="Kulinich Bohdan" userId="48e65c9f34e137d0" providerId="LiveId" clId="{A3AADB82-C9A0-49B1-AC7D-DF10A582F6C6}" dt="2020-07-21T12:23:28.869" v="428" actId="478"/>
          <ac:spMkLst>
            <pc:docMk/>
            <pc:sldMk cId="1013462143" sldId="464"/>
            <ac:spMk id="37" creationId="{463D1716-52D9-4FE4-BD24-B55BBCDFDA74}"/>
          </ac:spMkLst>
        </pc:spChg>
        <pc:spChg chg="add del mod">
          <ac:chgData name="Kulinich Bohdan" userId="48e65c9f34e137d0" providerId="LiveId" clId="{A3AADB82-C9A0-49B1-AC7D-DF10A582F6C6}" dt="2020-07-21T12:23:27.622" v="427" actId="478"/>
          <ac:spMkLst>
            <pc:docMk/>
            <pc:sldMk cId="1013462143" sldId="464"/>
            <ac:spMk id="38" creationId="{9C01569F-868E-4C52-B11E-A1CE1EF43693}"/>
          </ac:spMkLst>
        </pc:spChg>
        <pc:spChg chg="add del mod">
          <ac:chgData name="Kulinich Bohdan" userId="48e65c9f34e137d0" providerId="LiveId" clId="{A3AADB82-C9A0-49B1-AC7D-DF10A582F6C6}" dt="2020-07-21T12:23:27.622" v="427" actId="478"/>
          <ac:spMkLst>
            <pc:docMk/>
            <pc:sldMk cId="1013462143" sldId="464"/>
            <ac:spMk id="39" creationId="{FFCD4494-27A7-469C-98D4-295D08DC36E6}"/>
          </ac:spMkLst>
        </pc:spChg>
        <pc:spChg chg="add del mod">
          <ac:chgData name="Kulinich Bohdan" userId="48e65c9f34e137d0" providerId="LiveId" clId="{A3AADB82-C9A0-49B1-AC7D-DF10A582F6C6}" dt="2020-07-21T12:23:38.117" v="431" actId="478"/>
          <ac:spMkLst>
            <pc:docMk/>
            <pc:sldMk cId="1013462143" sldId="464"/>
            <ac:spMk id="40" creationId="{462000AB-54A6-4F88-9DDB-FCCA53CCEA7B}"/>
          </ac:spMkLst>
        </pc:spChg>
        <pc:spChg chg="add del mod">
          <ac:chgData name="Kulinich Bohdan" userId="48e65c9f34e137d0" providerId="LiveId" clId="{A3AADB82-C9A0-49B1-AC7D-DF10A582F6C6}" dt="2020-07-21T12:23:31.878" v="430" actId="478"/>
          <ac:spMkLst>
            <pc:docMk/>
            <pc:sldMk cId="1013462143" sldId="464"/>
            <ac:spMk id="41" creationId="{E779CDCC-2349-4BAE-97A1-C9C7B7FA0473}"/>
          </ac:spMkLst>
        </pc:spChg>
        <pc:spChg chg="add del mod">
          <ac:chgData name="Kulinich Bohdan" userId="48e65c9f34e137d0" providerId="LiveId" clId="{A3AADB82-C9A0-49B1-AC7D-DF10A582F6C6}" dt="2020-07-21T12:23:25.787" v="425" actId="478"/>
          <ac:spMkLst>
            <pc:docMk/>
            <pc:sldMk cId="1013462143" sldId="464"/>
            <ac:spMk id="42" creationId="{551FB12A-D066-4DC9-ACE7-41AE0BD1AA05}"/>
          </ac:spMkLst>
        </pc:spChg>
        <pc:spChg chg="add del mod">
          <ac:chgData name="Kulinich Bohdan" userId="48e65c9f34e137d0" providerId="LiveId" clId="{A3AADB82-C9A0-49B1-AC7D-DF10A582F6C6}" dt="2020-07-21T12:26:35.934" v="452"/>
          <ac:spMkLst>
            <pc:docMk/>
            <pc:sldMk cId="1013462143" sldId="464"/>
            <ac:spMk id="46" creationId="{37D1E922-BC78-4AA3-877B-DEA9113EAFF0}"/>
          </ac:spMkLst>
        </pc:spChg>
        <pc:spChg chg="add mod">
          <ac:chgData name="Kulinich Bohdan" userId="48e65c9f34e137d0" providerId="LiveId" clId="{A3AADB82-C9A0-49B1-AC7D-DF10A582F6C6}" dt="2020-07-22T07:34:47.809" v="961" actId="1076"/>
          <ac:spMkLst>
            <pc:docMk/>
            <pc:sldMk cId="1013462143" sldId="464"/>
            <ac:spMk id="47" creationId="{B7B5A927-C886-4FB3-81D3-92A236CE9797}"/>
          </ac:spMkLst>
        </pc:spChg>
        <pc:spChg chg="add mod topLvl">
          <ac:chgData name="Kulinich Bohdan" userId="48e65c9f34e137d0" providerId="LiveId" clId="{A3AADB82-C9A0-49B1-AC7D-DF10A582F6C6}" dt="2020-07-22T07:34:47.809" v="961" actId="1076"/>
          <ac:spMkLst>
            <pc:docMk/>
            <pc:sldMk cId="1013462143" sldId="464"/>
            <ac:spMk id="48" creationId="{647BAE6C-3261-43AD-B2EC-F2D5D4A7F890}"/>
          </ac:spMkLst>
        </pc:spChg>
        <pc:spChg chg="add mod topLvl">
          <ac:chgData name="Kulinich Bohdan" userId="48e65c9f34e137d0" providerId="LiveId" clId="{A3AADB82-C9A0-49B1-AC7D-DF10A582F6C6}" dt="2020-07-22T07:34:47.809" v="961" actId="1076"/>
          <ac:spMkLst>
            <pc:docMk/>
            <pc:sldMk cId="1013462143" sldId="464"/>
            <ac:spMk id="49" creationId="{FB7F9227-CDE1-4B76-811F-1F5BEAD9A187}"/>
          </ac:spMkLst>
        </pc:spChg>
        <pc:spChg chg="add del mod">
          <ac:chgData name="Kulinich Bohdan" userId="48e65c9f34e137d0" providerId="LiveId" clId="{A3AADB82-C9A0-49B1-AC7D-DF10A582F6C6}" dt="2020-07-21T13:27:31.271" v="495" actId="478"/>
          <ac:spMkLst>
            <pc:docMk/>
            <pc:sldMk cId="1013462143" sldId="464"/>
            <ac:spMk id="51" creationId="{BD514E47-A4E0-467F-9405-DE33F4D24CBF}"/>
          </ac:spMkLst>
        </pc:spChg>
        <pc:spChg chg="add mod">
          <ac:chgData name="Kulinich Bohdan" userId="48e65c9f34e137d0" providerId="LiveId" clId="{A3AADB82-C9A0-49B1-AC7D-DF10A582F6C6}" dt="2020-07-22T07:34:47.809" v="961" actId="1076"/>
          <ac:spMkLst>
            <pc:docMk/>
            <pc:sldMk cId="1013462143" sldId="464"/>
            <ac:spMk id="52" creationId="{D74F768A-6FA1-42B0-B31A-E2AB76B2B2BC}"/>
          </ac:spMkLst>
        </pc:spChg>
        <pc:spChg chg="add mod">
          <ac:chgData name="Kulinich Bohdan" userId="48e65c9f34e137d0" providerId="LiveId" clId="{A3AADB82-C9A0-49B1-AC7D-DF10A582F6C6}" dt="2020-07-22T07:34:47.809" v="961" actId="1076"/>
          <ac:spMkLst>
            <pc:docMk/>
            <pc:sldMk cId="1013462143" sldId="464"/>
            <ac:spMk id="53" creationId="{CF649687-2792-418A-9520-A05F7BD0A0C5}"/>
          </ac:spMkLst>
        </pc:spChg>
        <pc:spChg chg="add mod ord">
          <ac:chgData name="Kulinich Bohdan" userId="48e65c9f34e137d0" providerId="LiveId" clId="{A3AADB82-C9A0-49B1-AC7D-DF10A582F6C6}" dt="2020-07-22T11:11:26.788" v="2127" actId="14100"/>
          <ac:spMkLst>
            <pc:docMk/>
            <pc:sldMk cId="1013462143" sldId="464"/>
            <ac:spMk id="55" creationId="{FED2F416-EA0C-4671-A06D-32892AEC95BF}"/>
          </ac:spMkLst>
        </pc:spChg>
        <pc:spChg chg="add mod ord">
          <ac:chgData name="Kulinich Bohdan" userId="48e65c9f34e137d0" providerId="LiveId" clId="{A3AADB82-C9A0-49B1-AC7D-DF10A582F6C6}" dt="2020-07-22T07:34:18.004" v="946" actId="1076"/>
          <ac:spMkLst>
            <pc:docMk/>
            <pc:sldMk cId="1013462143" sldId="464"/>
            <ac:spMk id="56" creationId="{519B148F-884C-4A08-9D83-64AF8200B0EE}"/>
          </ac:spMkLst>
        </pc:spChg>
        <pc:spChg chg="add mod ord">
          <ac:chgData name="Kulinich Bohdan" userId="48e65c9f34e137d0" providerId="LiveId" clId="{A3AADB82-C9A0-49B1-AC7D-DF10A582F6C6}" dt="2020-07-22T07:34:18.004" v="946" actId="1076"/>
          <ac:spMkLst>
            <pc:docMk/>
            <pc:sldMk cId="1013462143" sldId="464"/>
            <ac:spMk id="57" creationId="{08D18FDB-5C4F-45ED-8CF8-EA7E0D43D497}"/>
          </ac:spMkLst>
        </pc:spChg>
        <pc:spChg chg="add mod">
          <ac:chgData name="Kulinich Bohdan" userId="48e65c9f34e137d0" providerId="LiveId" clId="{A3AADB82-C9A0-49B1-AC7D-DF10A582F6C6}" dt="2020-07-22T11:11:33.448" v="2128" actId="1076"/>
          <ac:spMkLst>
            <pc:docMk/>
            <pc:sldMk cId="1013462143" sldId="464"/>
            <ac:spMk id="58" creationId="{2A2570B7-4302-4D5F-A0FE-62F1FF05EA4A}"/>
          </ac:spMkLst>
        </pc:spChg>
        <pc:spChg chg="add mod">
          <ac:chgData name="Kulinich Bohdan" userId="48e65c9f34e137d0" providerId="LiveId" clId="{A3AADB82-C9A0-49B1-AC7D-DF10A582F6C6}" dt="2020-07-22T07:34:18.004" v="946" actId="1076"/>
          <ac:spMkLst>
            <pc:docMk/>
            <pc:sldMk cId="1013462143" sldId="464"/>
            <ac:spMk id="59" creationId="{EF50C87B-0416-4B46-A3AC-A8E807B801AC}"/>
          </ac:spMkLst>
        </pc:spChg>
        <pc:spChg chg="add mod">
          <ac:chgData name="Kulinich Bohdan" userId="48e65c9f34e137d0" providerId="LiveId" clId="{A3AADB82-C9A0-49B1-AC7D-DF10A582F6C6}" dt="2020-07-22T07:34:55.149" v="962" actId="1076"/>
          <ac:spMkLst>
            <pc:docMk/>
            <pc:sldMk cId="1013462143" sldId="464"/>
            <ac:spMk id="61" creationId="{86672A70-8EE7-414B-BDA8-F0E428F362BA}"/>
          </ac:spMkLst>
        </pc:spChg>
        <pc:spChg chg="del">
          <ac:chgData name="Kulinich Bohdan" userId="48e65c9f34e137d0" providerId="LiveId" clId="{A3AADB82-C9A0-49B1-AC7D-DF10A582F6C6}" dt="2020-07-21T12:21:07.955" v="372" actId="478"/>
          <ac:spMkLst>
            <pc:docMk/>
            <pc:sldMk cId="1013462143" sldId="464"/>
            <ac:spMk id="62" creationId="{EEA00172-276D-44A3-B144-E157B7F566CC}"/>
          </ac:spMkLst>
        </pc:spChg>
        <pc:spChg chg="add mod topLvl">
          <ac:chgData name="Kulinich Bohdan" userId="48e65c9f34e137d0" providerId="LiveId" clId="{A3AADB82-C9A0-49B1-AC7D-DF10A582F6C6}" dt="2020-07-22T07:34:55.149" v="962" actId="1076"/>
          <ac:spMkLst>
            <pc:docMk/>
            <pc:sldMk cId="1013462143" sldId="464"/>
            <ac:spMk id="64" creationId="{586E3F89-7AC7-405D-AF08-BD39DC9C690C}"/>
          </ac:spMkLst>
        </pc:spChg>
        <pc:spChg chg="add mod topLvl">
          <ac:chgData name="Kulinich Bohdan" userId="48e65c9f34e137d0" providerId="LiveId" clId="{A3AADB82-C9A0-49B1-AC7D-DF10A582F6C6}" dt="2020-07-22T07:34:55.149" v="962" actId="1076"/>
          <ac:spMkLst>
            <pc:docMk/>
            <pc:sldMk cId="1013462143" sldId="464"/>
            <ac:spMk id="65" creationId="{A9C34845-D782-4B50-90B1-4E34E04AD20A}"/>
          </ac:spMkLst>
        </pc:spChg>
        <pc:spChg chg="add mod">
          <ac:chgData name="Kulinich Bohdan" userId="48e65c9f34e137d0" providerId="LiveId" clId="{A3AADB82-C9A0-49B1-AC7D-DF10A582F6C6}" dt="2020-07-22T07:34:55.149" v="962" actId="1076"/>
          <ac:spMkLst>
            <pc:docMk/>
            <pc:sldMk cId="1013462143" sldId="464"/>
            <ac:spMk id="67" creationId="{E9FB036F-0D07-4184-8120-5223AF1DE09F}"/>
          </ac:spMkLst>
        </pc:spChg>
        <pc:spChg chg="add mod">
          <ac:chgData name="Kulinich Bohdan" userId="48e65c9f34e137d0" providerId="LiveId" clId="{A3AADB82-C9A0-49B1-AC7D-DF10A582F6C6}" dt="2020-07-22T07:34:55.149" v="962" actId="1076"/>
          <ac:spMkLst>
            <pc:docMk/>
            <pc:sldMk cId="1013462143" sldId="464"/>
            <ac:spMk id="68" creationId="{CDF2542E-5901-4918-B0C2-D16CE7649717}"/>
          </ac:spMkLst>
        </pc:spChg>
        <pc:spChg chg="mod modVis">
          <ac:chgData name="Kulinich Bohdan" userId="48e65c9f34e137d0" providerId="LiveId" clId="{A3AADB82-C9A0-49B1-AC7D-DF10A582F6C6}" dt="2020-07-22T07:34:57.610" v="963" actId="14429"/>
          <ac:spMkLst>
            <pc:docMk/>
            <pc:sldMk cId="1013462143" sldId="464"/>
            <ac:spMk id="90" creationId="{E6B5A067-3A0C-4B85-AAE7-D9536AB13BDB}"/>
          </ac:spMkLst>
        </pc:spChg>
        <pc:spChg chg="del">
          <ac:chgData name="Kulinich Bohdan" userId="48e65c9f34e137d0" providerId="LiveId" clId="{A3AADB82-C9A0-49B1-AC7D-DF10A582F6C6}" dt="2020-07-21T12:21:09.072" v="373" actId="478"/>
          <ac:spMkLst>
            <pc:docMk/>
            <pc:sldMk cId="1013462143" sldId="464"/>
            <ac:spMk id="92" creationId="{C4096CAE-19A9-4A64-9D47-D7662263474B}"/>
          </ac:spMkLst>
        </pc:spChg>
        <pc:spChg chg="del">
          <ac:chgData name="Kulinich Bohdan" userId="48e65c9f34e137d0" providerId="LiveId" clId="{A3AADB82-C9A0-49B1-AC7D-DF10A582F6C6}" dt="2020-07-21T12:21:07.955" v="372" actId="478"/>
          <ac:spMkLst>
            <pc:docMk/>
            <pc:sldMk cId="1013462143" sldId="464"/>
            <ac:spMk id="93" creationId="{071457A2-0DC2-4C3C-9606-3D4C3B8EF8E0}"/>
          </ac:spMkLst>
        </pc:spChg>
        <pc:spChg chg="del">
          <ac:chgData name="Kulinich Bohdan" userId="48e65c9f34e137d0" providerId="LiveId" clId="{A3AADB82-C9A0-49B1-AC7D-DF10A582F6C6}" dt="2020-07-21T12:21:09.072" v="373" actId="478"/>
          <ac:spMkLst>
            <pc:docMk/>
            <pc:sldMk cId="1013462143" sldId="464"/>
            <ac:spMk id="95" creationId="{084D679D-0B5A-441C-BF7F-B57A6C685E7F}"/>
          </ac:spMkLst>
        </pc:spChg>
        <pc:spChg chg="del">
          <ac:chgData name="Kulinich Bohdan" userId="48e65c9f34e137d0" providerId="LiveId" clId="{A3AADB82-C9A0-49B1-AC7D-DF10A582F6C6}" dt="2020-07-21T12:21:10.026" v="374" actId="478"/>
          <ac:spMkLst>
            <pc:docMk/>
            <pc:sldMk cId="1013462143" sldId="464"/>
            <ac:spMk id="96" creationId="{CFA4DD2F-C392-4848-8B6E-78142F7202A7}"/>
          </ac:spMkLst>
        </pc:spChg>
        <pc:spChg chg="del">
          <ac:chgData name="Kulinich Bohdan" userId="48e65c9f34e137d0" providerId="LiveId" clId="{A3AADB82-C9A0-49B1-AC7D-DF10A582F6C6}" dt="2020-07-21T12:21:10.026" v="374" actId="478"/>
          <ac:spMkLst>
            <pc:docMk/>
            <pc:sldMk cId="1013462143" sldId="464"/>
            <ac:spMk id="97" creationId="{A1B3C156-3C97-4E8B-99B3-07255421A746}"/>
          </ac:spMkLst>
        </pc:spChg>
        <pc:grpChg chg="add mod">
          <ac:chgData name="Kulinich Bohdan" userId="48e65c9f34e137d0" providerId="LiveId" clId="{A3AADB82-C9A0-49B1-AC7D-DF10A582F6C6}" dt="2020-07-21T12:23:48.908" v="435" actId="164"/>
          <ac:grpSpMkLst>
            <pc:docMk/>
            <pc:sldMk cId="1013462143" sldId="464"/>
            <ac:grpSpMk id="10" creationId="{DF64C617-760C-4101-AB47-E6E7B33917A0}"/>
          </ac:grpSpMkLst>
        </pc:grpChg>
        <pc:grpChg chg="add del mod">
          <ac:chgData name="Kulinich Bohdan" userId="48e65c9f34e137d0" providerId="LiveId" clId="{A3AADB82-C9A0-49B1-AC7D-DF10A582F6C6}" dt="2020-07-21T12:27:27.487" v="464" actId="165"/>
          <ac:grpSpMkLst>
            <pc:docMk/>
            <pc:sldMk cId="1013462143" sldId="464"/>
            <ac:grpSpMk id="12" creationId="{E7D5C2CD-F894-4EFA-BDF7-AE3C5D5586D0}"/>
          </ac:grpSpMkLst>
        </pc:grpChg>
        <pc:grpChg chg="add del mod">
          <ac:chgData name="Kulinich Bohdan" userId="48e65c9f34e137d0" providerId="LiveId" clId="{A3AADB82-C9A0-49B1-AC7D-DF10A582F6C6}" dt="2020-07-21T13:31:40.123" v="539" actId="165"/>
          <ac:grpSpMkLst>
            <pc:docMk/>
            <pc:sldMk cId="1013462143" sldId="464"/>
            <ac:grpSpMk id="13" creationId="{FA3D0DBD-D386-4946-BE4D-140F262FB983}"/>
          </ac:grpSpMkLst>
        </pc:grpChg>
        <pc:grpChg chg="add del mod">
          <ac:chgData name="Kulinich Bohdan" userId="48e65c9f34e137d0" providerId="LiveId" clId="{A3AADB82-C9A0-49B1-AC7D-DF10A582F6C6}" dt="2020-07-21T17:04:00.668" v="629" actId="165"/>
          <ac:grpSpMkLst>
            <pc:docMk/>
            <pc:sldMk cId="1013462143" sldId="464"/>
            <ac:grpSpMk id="14" creationId="{3D0A401C-678A-4E67-98B8-2E028C9CA81D}"/>
          </ac:grpSpMkLst>
        </pc:grpChg>
        <pc:picChg chg="add mod modVis">
          <ac:chgData name="Kulinich Bohdan" userId="48e65c9f34e137d0" providerId="LiveId" clId="{A3AADB82-C9A0-49B1-AC7D-DF10A582F6C6}" dt="2020-07-22T07:34:47.809" v="961" actId="1076"/>
          <ac:picMkLst>
            <pc:docMk/>
            <pc:sldMk cId="1013462143" sldId="464"/>
            <ac:picMk id="54" creationId="{A2B553E4-C48D-4913-9164-005366B5545A}"/>
          </ac:picMkLst>
        </pc:picChg>
        <pc:picChg chg="add mod">
          <ac:chgData name="Kulinich Bohdan" userId="48e65c9f34e137d0" providerId="LiveId" clId="{A3AADB82-C9A0-49B1-AC7D-DF10A582F6C6}" dt="2020-07-22T07:34:18.004" v="946" actId="1076"/>
          <ac:picMkLst>
            <pc:docMk/>
            <pc:sldMk cId="1013462143" sldId="464"/>
            <ac:picMk id="60" creationId="{6355E2B4-135C-44DA-BEDA-E3B1C18CFABF}"/>
          </ac:picMkLst>
        </pc:picChg>
        <pc:picChg chg="add mod">
          <ac:chgData name="Kulinich Bohdan" userId="48e65c9f34e137d0" providerId="LiveId" clId="{A3AADB82-C9A0-49B1-AC7D-DF10A582F6C6}" dt="2020-07-22T07:34:55.149" v="962" actId="1076"/>
          <ac:picMkLst>
            <pc:docMk/>
            <pc:sldMk cId="1013462143" sldId="464"/>
            <ac:picMk id="69" creationId="{001AA7FD-BA9A-40F4-A470-8DB71D51A41E}"/>
          </ac:picMkLst>
        </pc:picChg>
        <pc:picChg chg="mod modVis">
          <ac:chgData name="Kulinich Bohdan" userId="48e65c9f34e137d0" providerId="LiveId" clId="{A3AADB82-C9A0-49B1-AC7D-DF10A582F6C6}" dt="2020-07-22T07:34:58.627" v="964" actId="14429"/>
          <ac:picMkLst>
            <pc:docMk/>
            <pc:sldMk cId="1013462143" sldId="464"/>
            <ac:picMk id="89" creationId="{F9ABE92F-001F-4DA6-A22D-4DA18D299535}"/>
          </ac:picMkLst>
        </pc:picChg>
        <pc:cxnChg chg="del">
          <ac:chgData name="Kulinich Bohdan" userId="48e65c9f34e137d0" providerId="LiveId" clId="{A3AADB82-C9A0-49B1-AC7D-DF10A582F6C6}" dt="2020-07-21T12:17:15.906" v="367" actId="478"/>
          <ac:cxnSpMkLst>
            <pc:docMk/>
            <pc:sldMk cId="1013462143" sldId="464"/>
            <ac:cxnSpMk id="19" creationId="{1057B641-DBF5-458B-8D70-74BBD6BEE0A1}"/>
          </ac:cxnSpMkLst>
        </pc:cxnChg>
        <pc:cxnChg chg="del">
          <ac:chgData name="Kulinich Bohdan" userId="48e65c9f34e137d0" providerId="LiveId" clId="{A3AADB82-C9A0-49B1-AC7D-DF10A582F6C6}" dt="2020-07-21T12:17:16.808" v="368" actId="478"/>
          <ac:cxnSpMkLst>
            <pc:docMk/>
            <pc:sldMk cId="1013462143" sldId="464"/>
            <ac:cxnSpMk id="23" creationId="{FADF6E8B-FD7C-421E-8595-AC532EBF6A9A}"/>
          </ac:cxnSpMkLst>
        </pc:cxnChg>
        <pc:cxnChg chg="add mod modVis">
          <ac:chgData name="Kulinich Bohdan" userId="48e65c9f34e137d0" providerId="LiveId" clId="{A3AADB82-C9A0-49B1-AC7D-DF10A582F6C6}" dt="2020-07-22T07:34:47.809" v="961" actId="1076"/>
          <ac:cxnSpMkLst>
            <pc:docMk/>
            <pc:sldMk cId="1013462143" sldId="464"/>
            <ac:cxnSpMk id="26" creationId="{F82288B1-7BCB-45F1-AEB4-B93B9187ABC8}"/>
          </ac:cxnSpMkLst>
        </pc:cxnChg>
        <pc:cxnChg chg="add mod">
          <ac:chgData name="Kulinich Bohdan" userId="48e65c9f34e137d0" providerId="LiveId" clId="{A3AADB82-C9A0-49B1-AC7D-DF10A582F6C6}" dt="2020-07-22T07:34:18.004" v="946" actId="1076"/>
          <ac:cxnSpMkLst>
            <pc:docMk/>
            <pc:sldMk cId="1013462143" sldId="464"/>
            <ac:cxnSpMk id="28" creationId="{C8BCFEAE-EE0E-4B83-AEDD-1189915B4BC7}"/>
          </ac:cxnSpMkLst>
        </pc:cxnChg>
        <pc:cxnChg chg="add mod">
          <ac:chgData name="Kulinich Bohdan" userId="48e65c9f34e137d0" providerId="LiveId" clId="{A3AADB82-C9A0-49B1-AC7D-DF10A582F6C6}" dt="2020-07-22T11:11:05.452" v="2121" actId="14100"/>
          <ac:cxnSpMkLst>
            <pc:docMk/>
            <pc:sldMk cId="1013462143" sldId="464"/>
            <ac:cxnSpMk id="29" creationId="{2C260AEE-CD56-464B-BD41-9CEDA9EE0DFA}"/>
          </ac:cxnSpMkLst>
        </pc:cxnChg>
        <pc:cxnChg chg="del">
          <ac:chgData name="Kulinich Bohdan" userId="48e65c9f34e137d0" providerId="LiveId" clId="{A3AADB82-C9A0-49B1-AC7D-DF10A582F6C6}" dt="2020-07-21T12:17:17.503" v="369" actId="478"/>
          <ac:cxnSpMkLst>
            <pc:docMk/>
            <pc:sldMk cId="1013462143" sldId="464"/>
            <ac:cxnSpMk id="30" creationId="{DF755CE2-5B5E-4983-B7C9-A3EDF0A8FCA4}"/>
          </ac:cxnSpMkLst>
        </pc:cxnChg>
        <pc:cxnChg chg="add mod">
          <ac:chgData name="Kulinich Bohdan" userId="48e65c9f34e137d0" providerId="LiveId" clId="{A3AADB82-C9A0-49B1-AC7D-DF10A582F6C6}" dt="2020-07-22T07:34:18.004" v="946" actId="1076"/>
          <ac:cxnSpMkLst>
            <pc:docMk/>
            <pc:sldMk cId="1013462143" sldId="464"/>
            <ac:cxnSpMk id="31" creationId="{D768F866-DD0C-4E50-A895-ED249E51FB6F}"/>
          </ac:cxnSpMkLst>
        </pc:cxnChg>
        <pc:cxnChg chg="add mod topLvl">
          <ac:chgData name="Kulinich Bohdan" userId="48e65c9f34e137d0" providerId="LiveId" clId="{A3AADB82-C9A0-49B1-AC7D-DF10A582F6C6}" dt="2020-07-22T07:34:55.149" v="962" actId="1076"/>
          <ac:cxnSpMkLst>
            <pc:docMk/>
            <pc:sldMk cId="1013462143" sldId="464"/>
            <ac:cxnSpMk id="32" creationId="{7233AABF-2E48-4BFA-9FC3-FED85C9FA08C}"/>
          </ac:cxnSpMkLst>
        </pc:cxnChg>
        <pc:cxnChg chg="add mod topLvl">
          <ac:chgData name="Kulinich Bohdan" userId="48e65c9f34e137d0" providerId="LiveId" clId="{A3AADB82-C9A0-49B1-AC7D-DF10A582F6C6}" dt="2020-07-22T07:34:55.149" v="962" actId="1076"/>
          <ac:cxnSpMkLst>
            <pc:docMk/>
            <pc:sldMk cId="1013462143" sldId="464"/>
            <ac:cxnSpMk id="33" creationId="{44E0AB0D-79CB-42F4-9971-2F2440B27EB3}"/>
          </ac:cxnSpMkLst>
        </pc:cxnChg>
        <pc:cxnChg chg="add del mod">
          <ac:chgData name="Kulinich Bohdan" userId="48e65c9f34e137d0" providerId="LiveId" clId="{A3AADB82-C9A0-49B1-AC7D-DF10A582F6C6}" dt="2020-07-21T12:23:26.317" v="426" actId="478"/>
          <ac:cxnSpMkLst>
            <pc:docMk/>
            <pc:sldMk cId="1013462143" sldId="464"/>
            <ac:cxnSpMk id="43" creationId="{B237FAA9-7A8C-4209-A826-C93B8BD218E6}"/>
          </ac:cxnSpMkLst>
        </pc:cxnChg>
        <pc:cxnChg chg="mod modVis">
          <ac:chgData name="Kulinich Bohdan" userId="48e65c9f34e137d0" providerId="LiveId" clId="{A3AADB82-C9A0-49B1-AC7D-DF10A582F6C6}" dt="2020-07-22T07:34:47.809" v="961" actId="1076"/>
          <ac:cxnSpMkLst>
            <pc:docMk/>
            <pc:sldMk cId="1013462143" sldId="464"/>
            <ac:cxnSpMk id="63" creationId="{25E35263-34C5-479C-85B1-44772DBD7013}"/>
          </ac:cxnSpMkLst>
        </pc:cxnChg>
        <pc:cxnChg chg="mod modVis">
          <ac:chgData name="Kulinich Bohdan" userId="48e65c9f34e137d0" providerId="LiveId" clId="{A3AADB82-C9A0-49B1-AC7D-DF10A582F6C6}" dt="2020-07-22T07:34:47.809" v="961" actId="1076"/>
          <ac:cxnSpMkLst>
            <pc:docMk/>
            <pc:sldMk cId="1013462143" sldId="464"/>
            <ac:cxnSpMk id="66" creationId="{9F412A04-00A2-4BD5-BAB5-008E32DF4C26}"/>
          </ac:cxnSpMkLst>
        </pc:cxnChg>
      </pc:sldChg>
      <pc:sldChg chg="addSp delSp modSp add mod delAnim modAnim">
        <pc:chgData name="Kulinich Bohdan" userId="48e65c9f34e137d0" providerId="LiveId" clId="{A3AADB82-C9A0-49B1-AC7D-DF10A582F6C6}" dt="2020-07-22T09:21:56.260" v="1814" actId="21"/>
        <pc:sldMkLst>
          <pc:docMk/>
          <pc:sldMk cId="3630972679" sldId="465"/>
        </pc:sldMkLst>
        <pc:spChg chg="add mod">
          <ac:chgData name="Kulinich Bohdan" userId="48e65c9f34e137d0" providerId="LiveId" clId="{A3AADB82-C9A0-49B1-AC7D-DF10A582F6C6}" dt="2020-07-22T09:12:59.030" v="1724" actId="207"/>
          <ac:spMkLst>
            <pc:docMk/>
            <pc:sldMk cId="3630972679" sldId="465"/>
            <ac:spMk id="2" creationId="{4CEAEF9F-6AB4-4CB5-85D9-546290D01AA4}"/>
          </ac:spMkLst>
        </pc:spChg>
        <pc:spChg chg="mod">
          <ac:chgData name="Kulinich Bohdan" userId="48e65c9f34e137d0" providerId="LiveId" clId="{A3AADB82-C9A0-49B1-AC7D-DF10A582F6C6}" dt="2020-07-22T09:05:20.342" v="1450" actId="20577"/>
          <ac:spMkLst>
            <pc:docMk/>
            <pc:sldMk cId="3630972679" sldId="465"/>
            <ac:spMk id="4" creationId="{00000000-0000-0000-0000-000000000000}"/>
          </ac:spMkLst>
        </pc:spChg>
        <pc:spChg chg="mod">
          <ac:chgData name="Kulinich Bohdan" userId="48e65c9f34e137d0" providerId="LiveId" clId="{A3AADB82-C9A0-49B1-AC7D-DF10A582F6C6}" dt="2020-07-22T09:12:59.030" v="1724" actId="207"/>
          <ac:spMkLst>
            <pc:docMk/>
            <pc:sldMk cId="3630972679" sldId="465"/>
            <ac:spMk id="11" creationId="{A65A6898-49B6-4CCE-82DF-518E4173EB8D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17" creationId="{116BFFB4-8C5B-4BC6-97BF-A4DA769BB705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18" creationId="{D9749ECF-0605-4877-B9B1-1360F187BA54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24" creationId="{A9890254-9716-4025-B13A-8355F847480A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25" creationId="{B8F442D0-72C6-4074-B939-5C5870280067}"/>
          </ac:spMkLst>
        </pc:spChg>
        <pc:spChg chg="add mod">
          <ac:chgData name="Kulinich Bohdan" userId="48e65c9f34e137d0" providerId="LiveId" clId="{A3AADB82-C9A0-49B1-AC7D-DF10A582F6C6}" dt="2020-07-22T09:12:59.030" v="1724" actId="207"/>
          <ac:spMkLst>
            <pc:docMk/>
            <pc:sldMk cId="3630972679" sldId="465"/>
            <ac:spMk id="26" creationId="{07D0E2D5-A899-4539-A4FE-AD0AC9599606}"/>
          </ac:spMkLst>
        </pc:spChg>
        <pc:spChg chg="add mod">
          <ac:chgData name="Kulinich Bohdan" userId="48e65c9f34e137d0" providerId="LiveId" clId="{A3AADB82-C9A0-49B1-AC7D-DF10A582F6C6}" dt="2020-07-22T09:12:59.030" v="1724" actId="207"/>
          <ac:spMkLst>
            <pc:docMk/>
            <pc:sldMk cId="3630972679" sldId="465"/>
            <ac:spMk id="27" creationId="{6490CAE0-236D-4E9F-8A86-195E6C4C7238}"/>
          </ac:spMkLst>
        </pc:spChg>
        <pc:spChg chg="add mod">
          <ac:chgData name="Kulinich Bohdan" userId="48e65c9f34e137d0" providerId="LiveId" clId="{A3AADB82-C9A0-49B1-AC7D-DF10A582F6C6}" dt="2020-07-22T09:12:39.156" v="1722" actId="1076"/>
          <ac:spMkLst>
            <pc:docMk/>
            <pc:sldMk cId="3630972679" sldId="465"/>
            <ac:spMk id="28" creationId="{69947DEC-D2F3-4EA3-9D71-AFB2836C7339}"/>
          </ac:spMkLst>
        </pc:spChg>
        <pc:spChg chg="add mod">
          <ac:chgData name="Kulinich Bohdan" userId="48e65c9f34e137d0" providerId="LiveId" clId="{A3AADB82-C9A0-49B1-AC7D-DF10A582F6C6}" dt="2020-07-22T09:15:23.515" v="1758" actId="14100"/>
          <ac:spMkLst>
            <pc:docMk/>
            <pc:sldMk cId="3630972679" sldId="465"/>
            <ac:spMk id="32" creationId="{BEEF395A-49D7-431F-B730-A9A7F0E82C21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62" creationId="{EEA00172-276D-44A3-B144-E157B7F566CC}"/>
          </ac:spMkLst>
        </pc:spChg>
        <pc:spChg chg="del">
          <ac:chgData name="Kulinich Bohdan" userId="48e65c9f34e137d0" providerId="LiveId" clId="{A3AADB82-C9A0-49B1-AC7D-DF10A582F6C6}" dt="2020-07-22T09:05:35.715" v="1452" actId="478"/>
          <ac:spMkLst>
            <pc:docMk/>
            <pc:sldMk cId="3630972679" sldId="465"/>
            <ac:spMk id="90" creationId="{E6B5A067-3A0C-4B85-AAE7-D9536AB13BDB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92" creationId="{C4096CAE-19A9-4A64-9D47-D7662263474B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93" creationId="{071457A2-0DC2-4C3C-9606-3D4C3B8EF8E0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95" creationId="{084D679D-0B5A-441C-BF7F-B57A6C685E7F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96" creationId="{CFA4DD2F-C392-4848-8B6E-78142F7202A7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97" creationId="{A1B3C156-3C97-4E8B-99B3-07255421A746}"/>
          </ac:spMkLst>
        </pc:spChg>
        <pc:picChg chg="add del mod modCrop">
          <ac:chgData name="Kulinich Bohdan" userId="48e65c9f34e137d0" providerId="LiveId" clId="{A3AADB82-C9A0-49B1-AC7D-DF10A582F6C6}" dt="2020-07-22T09:21:56.260" v="1814" actId="21"/>
          <ac:picMkLst>
            <pc:docMk/>
            <pc:sldMk cId="3630972679" sldId="465"/>
            <ac:picMk id="6" creationId="{8351E9D3-D476-4168-A87A-E1C3AB5196DE}"/>
          </ac:picMkLst>
        </pc:picChg>
        <pc:picChg chg="add mod">
          <ac:chgData name="Kulinich Bohdan" userId="48e65c9f34e137d0" providerId="LiveId" clId="{A3AADB82-C9A0-49B1-AC7D-DF10A582F6C6}" dt="2020-07-22T09:12:39.156" v="1722" actId="1076"/>
          <ac:picMkLst>
            <pc:docMk/>
            <pc:sldMk cId="3630972679" sldId="465"/>
            <ac:picMk id="29" creationId="{B5DFC459-3CCF-4A6E-8306-CFFBFCCE4FA1}"/>
          </ac:picMkLst>
        </pc:picChg>
        <pc:picChg chg="add mod">
          <ac:chgData name="Kulinich Bohdan" userId="48e65c9f34e137d0" providerId="LiveId" clId="{A3AADB82-C9A0-49B1-AC7D-DF10A582F6C6}" dt="2020-07-22T09:13:07.822" v="1725"/>
          <ac:picMkLst>
            <pc:docMk/>
            <pc:sldMk cId="3630972679" sldId="465"/>
            <ac:picMk id="31" creationId="{9E19FBC3-C4D0-47A8-8897-BB6A36A01DE5}"/>
          </ac:picMkLst>
        </pc:picChg>
        <pc:picChg chg="del">
          <ac:chgData name="Kulinich Bohdan" userId="48e65c9f34e137d0" providerId="LiveId" clId="{A3AADB82-C9A0-49B1-AC7D-DF10A582F6C6}" dt="2020-07-22T09:05:35.715" v="1452" actId="478"/>
          <ac:picMkLst>
            <pc:docMk/>
            <pc:sldMk cId="3630972679" sldId="465"/>
            <ac:picMk id="89" creationId="{F9ABE92F-001F-4DA6-A22D-4DA18D299535}"/>
          </ac:picMkLst>
        </pc:picChg>
        <pc:cxnChg chg="del">
          <ac:chgData name="Kulinich Bohdan" userId="48e65c9f34e137d0" providerId="LiveId" clId="{A3AADB82-C9A0-49B1-AC7D-DF10A582F6C6}" dt="2020-07-22T09:05:34.560" v="1451" actId="478"/>
          <ac:cxnSpMkLst>
            <pc:docMk/>
            <pc:sldMk cId="3630972679" sldId="465"/>
            <ac:cxnSpMk id="19" creationId="{1057B641-DBF5-458B-8D70-74BBD6BEE0A1}"/>
          </ac:cxnSpMkLst>
        </pc:cxnChg>
        <pc:cxnChg chg="del">
          <ac:chgData name="Kulinich Bohdan" userId="48e65c9f34e137d0" providerId="LiveId" clId="{A3AADB82-C9A0-49B1-AC7D-DF10A582F6C6}" dt="2020-07-22T09:05:34.560" v="1451" actId="478"/>
          <ac:cxnSpMkLst>
            <pc:docMk/>
            <pc:sldMk cId="3630972679" sldId="465"/>
            <ac:cxnSpMk id="23" creationId="{FADF6E8B-FD7C-421E-8595-AC532EBF6A9A}"/>
          </ac:cxnSpMkLst>
        </pc:cxnChg>
        <pc:cxnChg chg="del">
          <ac:chgData name="Kulinich Bohdan" userId="48e65c9f34e137d0" providerId="LiveId" clId="{A3AADB82-C9A0-49B1-AC7D-DF10A582F6C6}" dt="2020-07-22T09:05:34.560" v="1451" actId="478"/>
          <ac:cxnSpMkLst>
            <pc:docMk/>
            <pc:sldMk cId="3630972679" sldId="465"/>
            <ac:cxnSpMk id="30" creationId="{DF755CE2-5B5E-4983-B7C9-A3EDF0A8FCA4}"/>
          </ac:cxnSpMkLst>
        </pc:cxnChg>
        <pc:cxnChg chg="del">
          <ac:chgData name="Kulinich Bohdan" userId="48e65c9f34e137d0" providerId="LiveId" clId="{A3AADB82-C9A0-49B1-AC7D-DF10A582F6C6}" dt="2020-07-22T09:05:34.560" v="1451" actId="478"/>
          <ac:cxnSpMkLst>
            <pc:docMk/>
            <pc:sldMk cId="3630972679" sldId="465"/>
            <ac:cxnSpMk id="63" creationId="{25E35263-34C5-479C-85B1-44772DBD7013}"/>
          </ac:cxnSpMkLst>
        </pc:cxnChg>
        <pc:cxnChg chg="del">
          <ac:chgData name="Kulinich Bohdan" userId="48e65c9f34e137d0" providerId="LiveId" clId="{A3AADB82-C9A0-49B1-AC7D-DF10A582F6C6}" dt="2020-07-22T09:05:34.560" v="1451" actId="478"/>
          <ac:cxnSpMkLst>
            <pc:docMk/>
            <pc:sldMk cId="3630972679" sldId="465"/>
            <ac:cxnSpMk id="66" creationId="{9F412A04-00A2-4BD5-BAB5-008E32DF4C26}"/>
          </ac:cxnSpMkLst>
        </pc:cxnChg>
      </pc:sldChg>
      <pc:sldChg chg="addSp delSp modSp add del mod delAnim modAnim">
        <pc:chgData name="Kulinich Bohdan" userId="48e65c9f34e137d0" providerId="LiveId" clId="{A3AADB82-C9A0-49B1-AC7D-DF10A582F6C6}" dt="2020-07-24T12:05:00.992" v="4710" actId="47"/>
        <pc:sldMkLst>
          <pc:docMk/>
          <pc:sldMk cId="804219051" sldId="466"/>
        </pc:sldMkLst>
        <pc:spChg chg="del">
          <ac:chgData name="Kulinich Bohdan" userId="48e65c9f34e137d0" providerId="LiveId" clId="{A3AADB82-C9A0-49B1-AC7D-DF10A582F6C6}" dt="2020-07-21T17:22:25.100" v="773" actId="478"/>
          <ac:spMkLst>
            <pc:docMk/>
            <pc:sldMk cId="804219051" sldId="466"/>
            <ac:spMk id="2" creationId="{F5E0A945-B0FB-479B-B688-C2D0F8F95D60}"/>
          </ac:spMkLst>
        </pc:spChg>
        <pc:spChg chg="mod">
          <ac:chgData name="Kulinich Bohdan" userId="48e65c9f34e137d0" providerId="LiveId" clId="{A3AADB82-C9A0-49B1-AC7D-DF10A582F6C6}" dt="2020-07-21T17:20:34.376" v="745" actId="20577"/>
          <ac:spMkLst>
            <pc:docMk/>
            <pc:sldMk cId="804219051" sldId="466"/>
            <ac:spMk id="4" creationId="{00000000-0000-0000-0000-000000000000}"/>
          </ac:spMkLst>
        </pc:spChg>
        <pc:spChg chg="add mod">
          <ac:chgData name="Kulinich Bohdan" userId="48e65c9f34e137d0" providerId="LiveId" clId="{A3AADB82-C9A0-49B1-AC7D-DF10A582F6C6}" dt="2020-07-21T17:22:27.289" v="774" actId="1076"/>
          <ac:spMkLst>
            <pc:docMk/>
            <pc:sldMk cId="804219051" sldId="466"/>
            <ac:spMk id="5" creationId="{825E90F4-9C92-49CF-943B-965C28F00381}"/>
          </ac:spMkLst>
        </pc:spChg>
        <pc:spChg chg="add mod">
          <ac:chgData name="Kulinich Bohdan" userId="48e65c9f34e137d0" providerId="LiveId" clId="{A3AADB82-C9A0-49B1-AC7D-DF10A582F6C6}" dt="2020-07-21T17:23:06" v="788" actId="14100"/>
          <ac:spMkLst>
            <pc:docMk/>
            <pc:sldMk cId="804219051" sldId="466"/>
            <ac:spMk id="7" creationId="{75A59E69-27D6-4891-AED1-0FE0E15E201D}"/>
          </ac:spMkLst>
        </pc:spChg>
        <pc:spChg chg="add del mod">
          <ac:chgData name="Kulinich Bohdan" userId="48e65c9f34e137d0" providerId="LiveId" clId="{A3AADB82-C9A0-49B1-AC7D-DF10A582F6C6}" dt="2020-07-24T09:11:37.413" v="3503" actId="478"/>
          <ac:spMkLst>
            <pc:docMk/>
            <pc:sldMk cId="804219051" sldId="466"/>
            <ac:spMk id="9" creationId="{41E93B95-E6AE-481F-BD46-8C49F46DCA26}"/>
          </ac:spMkLst>
        </pc:spChg>
        <pc:spChg chg="add del mod">
          <ac:chgData name="Kulinich Bohdan" userId="48e65c9f34e137d0" providerId="LiveId" clId="{A3AADB82-C9A0-49B1-AC7D-DF10A582F6C6}" dt="2020-07-24T09:11:39.936" v="3505" actId="478"/>
          <ac:spMkLst>
            <pc:docMk/>
            <pc:sldMk cId="804219051" sldId="466"/>
            <ac:spMk id="19" creationId="{1B69B0EC-F4FD-45AC-9598-D5CCAC52C872}"/>
          </ac:spMkLst>
        </pc:spChg>
        <pc:spChg chg="add del mod">
          <ac:chgData name="Kulinich Bohdan" userId="48e65c9f34e137d0" providerId="LiveId" clId="{A3AADB82-C9A0-49B1-AC7D-DF10A582F6C6}" dt="2020-07-24T09:11:41.294" v="3506" actId="478"/>
          <ac:spMkLst>
            <pc:docMk/>
            <pc:sldMk cId="804219051" sldId="466"/>
            <ac:spMk id="20" creationId="{11E5D4DA-3729-4943-8717-DD5C58597E11}"/>
          </ac:spMkLst>
        </pc:spChg>
        <pc:spChg chg="add del mod">
          <ac:chgData name="Kulinich Bohdan" userId="48e65c9f34e137d0" providerId="LiveId" clId="{A3AADB82-C9A0-49B1-AC7D-DF10A582F6C6}" dt="2020-07-24T09:11:36.627" v="3502" actId="478"/>
          <ac:spMkLst>
            <pc:docMk/>
            <pc:sldMk cId="804219051" sldId="466"/>
            <ac:spMk id="24" creationId="{E0B6A218-4592-4595-962D-23C70AC84A6F}"/>
          </ac:spMkLst>
        </pc:spChg>
        <pc:spChg chg="add del mod">
          <ac:chgData name="Kulinich Bohdan" userId="48e65c9f34e137d0" providerId="LiveId" clId="{A3AADB82-C9A0-49B1-AC7D-DF10A582F6C6}" dt="2020-07-24T09:11:35.041" v="3501" actId="478"/>
          <ac:spMkLst>
            <pc:docMk/>
            <pc:sldMk cId="804219051" sldId="466"/>
            <ac:spMk id="25" creationId="{0797B09B-5881-467C-B180-430A49042650}"/>
          </ac:spMkLst>
        </pc:spChg>
        <pc:spChg chg="add del mod">
          <ac:chgData name="Kulinich Bohdan" userId="48e65c9f34e137d0" providerId="LiveId" clId="{A3AADB82-C9A0-49B1-AC7D-DF10A582F6C6}" dt="2020-07-24T09:10:31.201" v="3497" actId="478"/>
          <ac:spMkLst>
            <pc:docMk/>
            <pc:sldMk cId="804219051" sldId="466"/>
            <ac:spMk id="26" creationId="{924808E4-3869-491F-B998-A202D2CE85E4}"/>
          </ac:spMkLst>
        </pc:spChg>
        <pc:spChg chg="add del mod">
          <ac:chgData name="Kulinich Bohdan" userId="48e65c9f34e137d0" providerId="LiveId" clId="{A3AADB82-C9A0-49B1-AC7D-DF10A582F6C6}" dt="2020-07-21T17:22:52.384" v="785" actId="478"/>
          <ac:spMkLst>
            <pc:docMk/>
            <pc:sldMk cId="804219051" sldId="466"/>
            <ac:spMk id="31" creationId="{522BA289-F068-42A4-99BB-1EA9A1B05F67}"/>
          </ac:spMkLst>
        </pc:spChg>
        <pc:spChg chg="mod ord">
          <ac:chgData name="Kulinich Bohdan" userId="48e65c9f34e137d0" providerId="LiveId" clId="{A3AADB82-C9A0-49B1-AC7D-DF10A582F6C6}" dt="2020-07-22T15:55:50.034" v="2233" actId="167"/>
          <ac:spMkLst>
            <pc:docMk/>
            <pc:sldMk cId="804219051" sldId="466"/>
            <ac:spMk id="35" creationId="{2CD8A453-AF06-4C00-BB17-D7030E2214B8}"/>
          </ac:spMkLst>
        </pc:spChg>
        <pc:spChg chg="add mod">
          <ac:chgData name="Kulinich Bohdan" userId="48e65c9f34e137d0" providerId="LiveId" clId="{A3AADB82-C9A0-49B1-AC7D-DF10A582F6C6}" dt="2020-07-24T09:35:26.593" v="3633" actId="1076"/>
          <ac:spMkLst>
            <pc:docMk/>
            <pc:sldMk cId="804219051" sldId="466"/>
            <ac:spMk id="38" creationId="{7B9D83BC-3071-43BE-91AC-59EAB5C03EFB}"/>
          </ac:spMkLst>
        </pc:spChg>
        <pc:spChg chg="add mod">
          <ac:chgData name="Kulinich Bohdan" userId="48e65c9f34e137d0" providerId="LiveId" clId="{A3AADB82-C9A0-49B1-AC7D-DF10A582F6C6}" dt="2020-07-24T09:35:26.593" v="3633" actId="1076"/>
          <ac:spMkLst>
            <pc:docMk/>
            <pc:sldMk cId="804219051" sldId="466"/>
            <ac:spMk id="39" creationId="{FCE3BCD7-8DF3-4B95-9C45-A876C4C3DDC2}"/>
          </ac:spMkLst>
        </pc:spChg>
        <pc:spChg chg="add mod">
          <ac:chgData name="Kulinich Bohdan" userId="48e65c9f34e137d0" providerId="LiveId" clId="{A3AADB82-C9A0-49B1-AC7D-DF10A582F6C6}" dt="2020-07-24T09:35:26.593" v="3633" actId="1076"/>
          <ac:spMkLst>
            <pc:docMk/>
            <pc:sldMk cId="804219051" sldId="466"/>
            <ac:spMk id="40" creationId="{0C272122-2720-4E64-8CF4-12FA96BA0F05}"/>
          </ac:spMkLst>
        </pc:spChg>
        <pc:spChg chg="add mod">
          <ac:chgData name="Kulinich Bohdan" userId="48e65c9f34e137d0" providerId="LiveId" clId="{A3AADB82-C9A0-49B1-AC7D-DF10A582F6C6}" dt="2020-07-24T09:35:26.593" v="3633" actId="1076"/>
          <ac:spMkLst>
            <pc:docMk/>
            <pc:sldMk cId="804219051" sldId="466"/>
            <ac:spMk id="41" creationId="{EA222D3B-B4D6-40E1-B568-CD6E38C61444}"/>
          </ac:spMkLst>
        </pc:spChg>
        <pc:spChg chg="add mod">
          <ac:chgData name="Kulinich Bohdan" userId="48e65c9f34e137d0" providerId="LiveId" clId="{A3AADB82-C9A0-49B1-AC7D-DF10A582F6C6}" dt="2020-07-24T09:35:26.593" v="3633" actId="1076"/>
          <ac:spMkLst>
            <pc:docMk/>
            <pc:sldMk cId="804219051" sldId="466"/>
            <ac:spMk id="42" creationId="{FA443D03-24B8-49AC-986B-4CDA236CCCAE}"/>
          </ac:spMkLst>
        </pc:spChg>
        <pc:spChg chg="add mod">
          <ac:chgData name="Kulinich Bohdan" userId="48e65c9f34e137d0" providerId="LiveId" clId="{A3AADB82-C9A0-49B1-AC7D-DF10A582F6C6}" dt="2020-07-24T09:35:26.593" v="3633" actId="1076"/>
          <ac:spMkLst>
            <pc:docMk/>
            <pc:sldMk cId="804219051" sldId="466"/>
            <ac:spMk id="43" creationId="{71889B4C-DF4E-43B8-BA9B-1B6F848BE3E4}"/>
          </ac:spMkLst>
        </pc:spChg>
        <pc:spChg chg="add mod">
          <ac:chgData name="Kulinich Bohdan" userId="48e65c9f34e137d0" providerId="LiveId" clId="{A3AADB82-C9A0-49B1-AC7D-DF10A582F6C6}" dt="2020-07-24T09:35:26.593" v="3633" actId="1076"/>
          <ac:spMkLst>
            <pc:docMk/>
            <pc:sldMk cId="804219051" sldId="466"/>
            <ac:spMk id="44" creationId="{2D3C6413-E7FC-46E5-9353-BA3A8C79DC70}"/>
          </ac:spMkLst>
        </pc:spChg>
        <pc:spChg chg="add mod">
          <ac:chgData name="Kulinich Bohdan" userId="48e65c9f34e137d0" providerId="LiveId" clId="{A3AADB82-C9A0-49B1-AC7D-DF10A582F6C6}" dt="2020-07-24T09:35:26.593" v="3633" actId="1076"/>
          <ac:spMkLst>
            <pc:docMk/>
            <pc:sldMk cId="804219051" sldId="466"/>
            <ac:spMk id="45" creationId="{D4B6D8B9-2101-49E5-ADFE-6BF85C359A2C}"/>
          </ac:spMkLst>
        </pc:spChg>
        <pc:spChg chg="add del mod">
          <ac:chgData name="Kulinich Bohdan" userId="48e65c9f34e137d0" providerId="LiveId" clId="{A3AADB82-C9A0-49B1-AC7D-DF10A582F6C6}" dt="2020-07-21T17:27:55.455" v="791" actId="478"/>
          <ac:spMkLst>
            <pc:docMk/>
            <pc:sldMk cId="804219051" sldId="466"/>
            <ac:spMk id="46" creationId="{152D34DA-CBCB-4E54-97F6-6E8A70E7AB41}"/>
          </ac:spMkLst>
        </pc:spChg>
        <pc:spChg chg="add del mod">
          <ac:chgData name="Kulinich Bohdan" userId="48e65c9f34e137d0" providerId="LiveId" clId="{A3AADB82-C9A0-49B1-AC7D-DF10A582F6C6}" dt="2020-07-24T09:10:32.821" v="3499" actId="478"/>
          <ac:spMkLst>
            <pc:docMk/>
            <pc:sldMk cId="804219051" sldId="466"/>
            <ac:spMk id="46" creationId="{FA0540D4-6220-46EF-9D5C-48E8BD9A3DF6}"/>
          </ac:spMkLst>
        </pc:spChg>
        <pc:spChg chg="add mod ord">
          <ac:chgData name="Kulinich Bohdan" userId="48e65c9f34e137d0" providerId="LiveId" clId="{A3AADB82-C9A0-49B1-AC7D-DF10A582F6C6}" dt="2020-07-24T09:10:28.981" v="3496" actId="167"/>
          <ac:spMkLst>
            <pc:docMk/>
            <pc:sldMk cId="804219051" sldId="466"/>
            <ac:spMk id="47" creationId="{92C19EDC-3680-4A82-8BD5-5B7A0E27B926}"/>
          </ac:spMkLst>
        </pc:spChg>
        <pc:spChg chg="add del mod">
          <ac:chgData name="Kulinich Bohdan" userId="48e65c9f34e137d0" providerId="LiveId" clId="{A3AADB82-C9A0-49B1-AC7D-DF10A582F6C6}" dt="2020-07-24T09:10:31.887" v="3498" actId="478"/>
          <ac:spMkLst>
            <pc:docMk/>
            <pc:sldMk cId="804219051" sldId="466"/>
            <ac:spMk id="48" creationId="{824C2AD5-1ECF-4FED-AC09-A73EAE9B09A0}"/>
          </ac:spMkLst>
        </pc:spChg>
        <pc:spChg chg="del mod">
          <ac:chgData name="Kulinich Bohdan" userId="48e65c9f34e137d0" providerId="LiveId" clId="{A3AADB82-C9A0-49B1-AC7D-DF10A582F6C6}" dt="2020-07-21T17:21:38.658" v="755" actId="478"/>
          <ac:spMkLst>
            <pc:docMk/>
            <pc:sldMk cId="804219051" sldId="466"/>
            <ac:spMk id="52" creationId="{AA9A41D5-2A90-4567-9F5A-5B7420D5F484}"/>
          </ac:spMkLst>
        </pc:spChg>
        <pc:spChg chg="del mod">
          <ac:chgData name="Kulinich Bohdan" userId="48e65c9f34e137d0" providerId="LiveId" clId="{A3AADB82-C9A0-49B1-AC7D-DF10A582F6C6}" dt="2020-07-21T17:21:17.569" v="748" actId="478"/>
          <ac:spMkLst>
            <pc:docMk/>
            <pc:sldMk cId="804219051" sldId="466"/>
            <ac:spMk id="53" creationId="{6C146441-9912-43ED-A3D1-88AF78A386FD}"/>
          </ac:spMkLst>
        </pc:spChg>
        <pc:spChg chg="del">
          <ac:chgData name="Kulinich Bohdan" userId="48e65c9f34e137d0" providerId="LiveId" clId="{A3AADB82-C9A0-49B1-AC7D-DF10A582F6C6}" dt="2020-07-21T17:21:47.137" v="758" actId="478"/>
          <ac:spMkLst>
            <pc:docMk/>
            <pc:sldMk cId="804219051" sldId="466"/>
            <ac:spMk id="115" creationId="{8CDCFB8B-7CC6-4A2C-A69C-5D3867F0C0CA}"/>
          </ac:spMkLst>
        </pc:spChg>
        <pc:spChg chg="del">
          <ac:chgData name="Kulinich Bohdan" userId="48e65c9f34e137d0" providerId="LiveId" clId="{A3AADB82-C9A0-49B1-AC7D-DF10A582F6C6}" dt="2020-07-21T17:21:47.137" v="758" actId="478"/>
          <ac:spMkLst>
            <pc:docMk/>
            <pc:sldMk cId="804219051" sldId="466"/>
            <ac:spMk id="116" creationId="{E9B1DDF6-64CE-4DE1-B138-894096640941}"/>
          </ac:spMkLst>
        </pc:spChg>
        <pc:spChg chg="del">
          <ac:chgData name="Kulinich Bohdan" userId="48e65c9f34e137d0" providerId="LiveId" clId="{A3AADB82-C9A0-49B1-AC7D-DF10A582F6C6}" dt="2020-07-21T17:21:47.137" v="758" actId="478"/>
          <ac:spMkLst>
            <pc:docMk/>
            <pc:sldMk cId="804219051" sldId="466"/>
            <ac:spMk id="117" creationId="{00BF6AF6-1422-45D1-A8F4-0ACF20F08216}"/>
          </ac:spMkLst>
        </pc:spChg>
        <pc:spChg chg="del">
          <ac:chgData name="Kulinich Bohdan" userId="48e65c9f34e137d0" providerId="LiveId" clId="{A3AADB82-C9A0-49B1-AC7D-DF10A582F6C6}" dt="2020-07-21T17:21:47.137" v="758" actId="478"/>
          <ac:spMkLst>
            <pc:docMk/>
            <pc:sldMk cId="804219051" sldId="466"/>
            <ac:spMk id="118" creationId="{365D3FA2-308E-4AC2-B297-2010687F081D}"/>
          </ac:spMkLst>
        </pc:spChg>
        <pc:spChg chg="del">
          <ac:chgData name="Kulinich Bohdan" userId="48e65c9f34e137d0" providerId="LiveId" clId="{A3AADB82-C9A0-49B1-AC7D-DF10A582F6C6}" dt="2020-07-21T17:21:47.137" v="758" actId="478"/>
          <ac:spMkLst>
            <pc:docMk/>
            <pc:sldMk cId="804219051" sldId="466"/>
            <ac:spMk id="123" creationId="{8DEDBB22-CD8C-479D-BBEC-98EB2FCB6DD8}"/>
          </ac:spMkLst>
        </pc:spChg>
        <pc:spChg chg="del">
          <ac:chgData name="Kulinich Bohdan" userId="48e65c9f34e137d0" providerId="LiveId" clId="{A3AADB82-C9A0-49B1-AC7D-DF10A582F6C6}" dt="2020-07-21T17:21:47.137" v="758" actId="478"/>
          <ac:spMkLst>
            <pc:docMk/>
            <pc:sldMk cId="804219051" sldId="466"/>
            <ac:spMk id="124" creationId="{E9288D7F-D640-4387-8CFD-F92206368D88}"/>
          </ac:spMkLst>
        </pc:spChg>
        <pc:spChg chg="del">
          <ac:chgData name="Kulinich Bohdan" userId="48e65c9f34e137d0" providerId="LiveId" clId="{A3AADB82-C9A0-49B1-AC7D-DF10A582F6C6}" dt="2020-07-21T17:21:47.137" v="758" actId="478"/>
          <ac:spMkLst>
            <pc:docMk/>
            <pc:sldMk cId="804219051" sldId="466"/>
            <ac:spMk id="126" creationId="{2E46C71E-F41F-4520-B8E9-C172B383CECF}"/>
          </ac:spMkLst>
        </pc:spChg>
        <pc:spChg chg="del">
          <ac:chgData name="Kulinich Bohdan" userId="48e65c9f34e137d0" providerId="LiveId" clId="{A3AADB82-C9A0-49B1-AC7D-DF10A582F6C6}" dt="2020-07-21T17:21:47.137" v="758" actId="478"/>
          <ac:spMkLst>
            <pc:docMk/>
            <pc:sldMk cId="804219051" sldId="466"/>
            <ac:spMk id="127" creationId="{52BCFE18-32C3-4AF4-AD3E-9D954E2FFBBE}"/>
          </ac:spMkLst>
        </pc:spChg>
        <pc:grpChg chg="del">
          <ac:chgData name="Kulinich Bohdan" userId="48e65c9f34e137d0" providerId="LiveId" clId="{A3AADB82-C9A0-49B1-AC7D-DF10A582F6C6}" dt="2020-07-21T17:21:47.137" v="758" actId="478"/>
          <ac:grpSpMkLst>
            <pc:docMk/>
            <pc:sldMk cId="804219051" sldId="466"/>
            <ac:grpSpMk id="76" creationId="{05F59762-225D-4E11-954F-E134C4E9ED25}"/>
          </ac:grpSpMkLst>
        </pc:grpChg>
        <pc:picChg chg="mod">
          <ac:chgData name="Kulinich Bohdan" userId="48e65c9f34e137d0" providerId="LiveId" clId="{A3AADB82-C9A0-49B1-AC7D-DF10A582F6C6}" dt="2020-07-21T17:36:30.034" v="910" actId="1076"/>
          <ac:picMkLst>
            <pc:docMk/>
            <pc:sldMk cId="804219051" sldId="466"/>
            <ac:picMk id="6" creationId="{7403ADA4-0376-479E-A2E9-D978DEBF6129}"/>
          </ac:picMkLst>
        </pc:picChg>
        <pc:picChg chg="add del mod modCrop">
          <ac:chgData name="Kulinich Bohdan" userId="48e65c9f34e137d0" providerId="LiveId" clId="{A3AADB82-C9A0-49B1-AC7D-DF10A582F6C6}" dt="2020-07-22T08:56:27.451" v="1193" actId="478"/>
          <ac:picMkLst>
            <pc:docMk/>
            <pc:sldMk cId="804219051" sldId="466"/>
            <ac:picMk id="11" creationId="{29698B0E-EFBA-4C43-970D-0ED958C1CDDA}"/>
          </ac:picMkLst>
        </pc:picChg>
        <pc:picChg chg="add del mod modCrop">
          <ac:chgData name="Kulinich Bohdan" userId="48e65c9f34e137d0" providerId="LiveId" clId="{A3AADB82-C9A0-49B1-AC7D-DF10A582F6C6}" dt="2020-07-22T08:59:12.352" v="1226" actId="478"/>
          <ac:picMkLst>
            <pc:docMk/>
            <pc:sldMk cId="804219051" sldId="466"/>
            <ac:picMk id="13" creationId="{431113E1-EA68-49D6-A4D5-311B1D4E0D22}"/>
          </ac:picMkLst>
        </pc:picChg>
        <pc:picChg chg="add del mod modCrop">
          <ac:chgData name="Kulinich Bohdan" userId="48e65c9f34e137d0" providerId="LiveId" clId="{A3AADB82-C9A0-49B1-AC7D-DF10A582F6C6}" dt="2020-07-22T09:03:12.879" v="1432" actId="478"/>
          <ac:picMkLst>
            <pc:docMk/>
            <pc:sldMk cId="804219051" sldId="466"/>
            <ac:picMk id="15" creationId="{926FCF26-2B08-45CD-B7E2-47DDC8B78D7E}"/>
          </ac:picMkLst>
        </pc:picChg>
        <pc:picChg chg="add del mod">
          <ac:chgData name="Kulinich Bohdan" userId="48e65c9f34e137d0" providerId="LiveId" clId="{A3AADB82-C9A0-49B1-AC7D-DF10A582F6C6}" dt="2020-07-22T08:59:10.942" v="1225" actId="478"/>
          <ac:picMkLst>
            <pc:docMk/>
            <pc:sldMk cId="804219051" sldId="466"/>
            <ac:picMk id="17" creationId="{E4BCB126-DB3F-4F4E-8EEA-E14DF2CA793D}"/>
          </ac:picMkLst>
        </pc:picChg>
        <pc:picChg chg="add del mod modCrop">
          <ac:chgData name="Kulinich Bohdan" userId="48e65c9f34e137d0" providerId="LiveId" clId="{A3AADB82-C9A0-49B1-AC7D-DF10A582F6C6}" dt="2020-07-24T09:10:33.554" v="3500" actId="478"/>
          <ac:picMkLst>
            <pc:docMk/>
            <pc:sldMk cId="804219051" sldId="466"/>
            <ac:picMk id="21" creationId="{D1DF3238-F03E-43B7-979D-A5D7D34D8CD0}"/>
          </ac:picMkLst>
        </pc:picChg>
        <pc:picChg chg="add mod ord">
          <ac:chgData name="Kulinich Bohdan" userId="48e65c9f34e137d0" providerId="LiveId" clId="{A3AADB82-C9A0-49B1-AC7D-DF10A582F6C6}" dt="2020-07-24T09:10:28.981" v="3496" actId="167"/>
          <ac:picMkLst>
            <pc:docMk/>
            <pc:sldMk cId="804219051" sldId="466"/>
            <ac:picMk id="49" creationId="{7984F897-5A58-4A23-BD68-74CA0B7439D2}"/>
          </ac:picMkLst>
        </pc:picChg>
        <pc:cxnChg chg="add del mod">
          <ac:chgData name="Kulinich Bohdan" userId="48e65c9f34e137d0" providerId="LiveId" clId="{A3AADB82-C9A0-49B1-AC7D-DF10A582F6C6}" dt="2020-07-24T09:11:38.500" v="3504" actId="478"/>
          <ac:cxnSpMkLst>
            <pc:docMk/>
            <pc:sldMk cId="804219051" sldId="466"/>
            <ac:cxnSpMk id="8" creationId="{1F18AC9E-1633-43B0-A23B-01723898B2C5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32" creationId="{A8560FF6-FF5B-4A61-8530-A2DB916AD88B}"/>
          </ac:cxnSpMkLst>
        </pc:cxnChg>
        <pc:cxnChg chg="add mod">
          <ac:chgData name="Kulinich Bohdan" userId="48e65c9f34e137d0" providerId="LiveId" clId="{A3AADB82-C9A0-49B1-AC7D-DF10A582F6C6}" dt="2020-07-24T09:35:26.593" v="3633" actId="1076"/>
          <ac:cxnSpMkLst>
            <pc:docMk/>
            <pc:sldMk cId="804219051" sldId="466"/>
            <ac:cxnSpMk id="36" creationId="{D4FCFEAB-A3DA-42F6-A045-EF35DD0C6EFB}"/>
          </ac:cxnSpMkLst>
        </pc:cxnChg>
        <pc:cxnChg chg="add mod">
          <ac:chgData name="Kulinich Bohdan" userId="48e65c9f34e137d0" providerId="LiveId" clId="{A3AADB82-C9A0-49B1-AC7D-DF10A582F6C6}" dt="2020-07-24T09:35:26.593" v="3633" actId="1076"/>
          <ac:cxnSpMkLst>
            <pc:docMk/>
            <pc:sldMk cId="804219051" sldId="466"/>
            <ac:cxnSpMk id="37" creationId="{39A2D318-2F44-4B28-9F44-CBF9D31DC299}"/>
          </ac:cxnSpMkLst>
        </pc:cxnChg>
        <pc:cxnChg chg="add del mod">
          <ac:chgData name="Kulinich Bohdan" userId="48e65c9f34e137d0" providerId="LiveId" clId="{A3AADB82-C9A0-49B1-AC7D-DF10A582F6C6}" dt="2020-07-21T17:27:54.617" v="790" actId="478"/>
          <ac:cxnSpMkLst>
            <pc:docMk/>
            <pc:sldMk cId="804219051" sldId="466"/>
            <ac:cxnSpMk id="47" creationId="{785DFC9F-BED7-42D0-B21D-4012DFFA28B6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70" creationId="{1D1888B9-5AC7-4C40-A82A-57EA00229BD3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71" creationId="{5657D1B3-770E-4A55-AA9E-2C0C8865C1E9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72" creationId="{491769CA-7ECE-438B-90D0-4833D780B15A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73" creationId="{60689B12-229E-4695-9BA9-5C02EA2A7B24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74" creationId="{2EBB5EC0-2365-49DC-A592-CD3BE5AC1145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75" creationId="{895AE6D9-53EF-4226-9881-AA07F9398764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86" creationId="{09B495CC-2F36-46E4-9806-4A711BB9D194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87" creationId="{5243182E-958E-46F2-9763-417B8276D2EB}"/>
          </ac:cxnSpMkLst>
        </pc:cxnChg>
      </pc:sldChg>
      <pc:sldChg chg="addSp delSp modSp add mod modTransition modAnim">
        <pc:chgData name="Kulinich Bohdan" userId="48e65c9f34e137d0" providerId="LiveId" clId="{A3AADB82-C9A0-49B1-AC7D-DF10A582F6C6}" dt="2020-07-22T09:25:53.031" v="2114" actId="20577"/>
        <pc:sldMkLst>
          <pc:docMk/>
          <pc:sldMk cId="6035044" sldId="467"/>
        </pc:sldMkLst>
        <pc:spChg chg="add del mod">
          <ac:chgData name="Kulinich Bohdan" userId="48e65c9f34e137d0" providerId="LiveId" clId="{A3AADB82-C9A0-49B1-AC7D-DF10A582F6C6}" dt="2020-07-22T09:22:38.710" v="1829" actId="478"/>
          <ac:spMkLst>
            <pc:docMk/>
            <pc:sldMk cId="6035044" sldId="467"/>
            <ac:spMk id="14" creationId="{9D49926B-E432-4304-919E-B5B980C9781E}"/>
          </ac:spMkLst>
        </pc:spChg>
        <pc:spChg chg="add mod">
          <ac:chgData name="Kulinich Bohdan" userId="48e65c9f34e137d0" providerId="LiveId" clId="{A3AADB82-C9A0-49B1-AC7D-DF10A582F6C6}" dt="2020-07-22T09:25:53.031" v="2114" actId="20577"/>
          <ac:spMkLst>
            <pc:docMk/>
            <pc:sldMk cId="6035044" sldId="467"/>
            <ac:spMk id="16" creationId="{91D67B01-0622-4E2E-9EEE-AE6855A97D11}"/>
          </ac:spMkLst>
        </pc:spChg>
        <pc:picChg chg="add">
          <ac:chgData name="Kulinich Bohdan" userId="48e65c9f34e137d0" providerId="LiveId" clId="{A3AADB82-C9A0-49B1-AC7D-DF10A582F6C6}" dt="2020-07-22T09:22:00.897" v="1815" actId="22"/>
          <ac:picMkLst>
            <pc:docMk/>
            <pc:sldMk cId="6035044" sldId="467"/>
            <ac:picMk id="5" creationId="{4287A192-191D-402F-B824-C16BE35679AE}"/>
          </ac:picMkLst>
        </pc:picChg>
        <pc:picChg chg="add del mod">
          <ac:chgData name="Kulinich Bohdan" userId="48e65c9f34e137d0" providerId="LiveId" clId="{A3AADB82-C9A0-49B1-AC7D-DF10A582F6C6}" dt="2020-07-22T09:22:38.710" v="1829" actId="478"/>
          <ac:picMkLst>
            <pc:docMk/>
            <pc:sldMk cId="6035044" sldId="467"/>
            <ac:picMk id="15" creationId="{B5099E5B-9007-4006-BCFD-1801F8543B61}"/>
          </ac:picMkLst>
        </pc:picChg>
        <pc:picChg chg="add mod">
          <ac:chgData name="Kulinich Bohdan" userId="48e65c9f34e137d0" providerId="LiveId" clId="{A3AADB82-C9A0-49B1-AC7D-DF10A582F6C6}" dt="2020-07-22T09:22:50.104" v="1832" actId="1076"/>
          <ac:picMkLst>
            <pc:docMk/>
            <pc:sldMk cId="6035044" sldId="467"/>
            <ac:picMk id="17" creationId="{00D8EA79-5C6D-4FD7-84F5-4DF2684BB6AD}"/>
          </ac:picMkLst>
        </pc:picChg>
      </pc:sldChg>
      <pc:sldChg chg="add del">
        <pc:chgData name="Kulinich Bohdan" userId="48e65c9f34e137d0" providerId="LiveId" clId="{A3AADB82-C9A0-49B1-AC7D-DF10A582F6C6}" dt="2020-07-22T07:36:20.671" v="965" actId="47"/>
        <pc:sldMkLst>
          <pc:docMk/>
          <pc:sldMk cId="1710507466" sldId="467"/>
        </pc:sldMkLst>
      </pc:sldChg>
      <pc:sldChg chg="addSp delSp modSp add mod addAnim delAnim modAnim">
        <pc:chgData name="Kulinich Bohdan" userId="48e65c9f34e137d0" providerId="LiveId" clId="{A3AADB82-C9A0-49B1-AC7D-DF10A582F6C6}" dt="2020-07-23T14:55:43.805" v="2476" actId="20577"/>
        <pc:sldMkLst>
          <pc:docMk/>
          <pc:sldMk cId="4287784577" sldId="468"/>
        </pc:sldMkLst>
        <pc:spChg chg="mod">
          <ac:chgData name="Kulinich Bohdan" userId="48e65c9f34e137d0" providerId="LiveId" clId="{A3AADB82-C9A0-49B1-AC7D-DF10A582F6C6}" dt="2020-07-23T14:19:41.760" v="2454" actId="1076"/>
          <ac:spMkLst>
            <pc:docMk/>
            <pc:sldMk cId="4287784577" sldId="468"/>
            <ac:spMk id="6" creationId="{4CD1B612-D16C-4F70-8335-78480BFE8EC8}"/>
          </ac:spMkLst>
        </pc:spChg>
        <pc:spChg chg="del">
          <ac:chgData name="Kulinich Bohdan" userId="48e65c9f34e137d0" providerId="LiveId" clId="{A3AADB82-C9A0-49B1-AC7D-DF10A582F6C6}" dt="2020-07-23T14:18:00.801" v="2387" actId="478"/>
          <ac:spMkLst>
            <pc:docMk/>
            <pc:sldMk cId="4287784577" sldId="468"/>
            <ac:spMk id="19" creationId="{91435A13-72F4-4E72-9E5C-4AAA301E3FB0}"/>
          </ac:spMkLst>
        </pc:spChg>
        <pc:spChg chg="add mod">
          <ac:chgData name="Kulinich Bohdan" userId="48e65c9f34e137d0" providerId="LiveId" clId="{A3AADB82-C9A0-49B1-AC7D-DF10A582F6C6}" dt="2020-07-23T14:55:43.805" v="2476" actId="20577"/>
          <ac:spMkLst>
            <pc:docMk/>
            <pc:sldMk cId="4287784577" sldId="468"/>
            <ac:spMk id="20" creationId="{F883A9D2-1112-4C76-AB09-DB273DF9F1E2}"/>
          </ac:spMkLst>
        </pc:spChg>
        <pc:spChg chg="add mod">
          <ac:chgData name="Kulinich Bohdan" userId="48e65c9f34e137d0" providerId="LiveId" clId="{A3AADB82-C9A0-49B1-AC7D-DF10A582F6C6}" dt="2020-07-23T14:19:32.951" v="2453" actId="1076"/>
          <ac:spMkLst>
            <pc:docMk/>
            <pc:sldMk cId="4287784577" sldId="468"/>
            <ac:spMk id="21" creationId="{D93F0268-1A8B-415E-827F-66D935B1A203}"/>
          </ac:spMkLst>
        </pc:spChg>
        <pc:spChg chg="del">
          <ac:chgData name="Kulinich Bohdan" userId="48e65c9f34e137d0" providerId="LiveId" clId="{A3AADB82-C9A0-49B1-AC7D-DF10A582F6C6}" dt="2020-07-23T14:18:00.801" v="2387" actId="478"/>
          <ac:spMkLst>
            <pc:docMk/>
            <pc:sldMk cId="4287784577" sldId="468"/>
            <ac:spMk id="25" creationId="{ACF85C79-CC89-4B18-BED1-C0C6ABC25A43}"/>
          </ac:spMkLst>
        </pc:spChg>
        <pc:spChg chg="del">
          <ac:chgData name="Kulinich Bohdan" userId="48e65c9f34e137d0" providerId="LiveId" clId="{A3AADB82-C9A0-49B1-AC7D-DF10A582F6C6}" dt="2020-07-23T14:18:00.801" v="2387" actId="478"/>
          <ac:spMkLst>
            <pc:docMk/>
            <pc:sldMk cId="4287784577" sldId="468"/>
            <ac:spMk id="31" creationId="{7C04475B-F77E-46F4-9571-64A5ADDFF017}"/>
          </ac:spMkLst>
        </pc:spChg>
        <pc:spChg chg="del">
          <ac:chgData name="Kulinich Bohdan" userId="48e65c9f34e137d0" providerId="LiveId" clId="{A3AADB82-C9A0-49B1-AC7D-DF10A582F6C6}" dt="2020-07-23T14:18:00.801" v="2387" actId="478"/>
          <ac:spMkLst>
            <pc:docMk/>
            <pc:sldMk cId="4287784577" sldId="468"/>
            <ac:spMk id="32" creationId="{41F1077E-1C6E-4D23-8FBA-80C4F99F149B}"/>
          </ac:spMkLst>
        </pc:spChg>
        <pc:spChg chg="del">
          <ac:chgData name="Kulinich Bohdan" userId="48e65c9f34e137d0" providerId="LiveId" clId="{A3AADB82-C9A0-49B1-AC7D-DF10A582F6C6}" dt="2020-07-23T14:18:00.801" v="2387" actId="478"/>
          <ac:spMkLst>
            <pc:docMk/>
            <pc:sldMk cId="4287784577" sldId="468"/>
            <ac:spMk id="33" creationId="{DF4995F4-29BB-4B83-8821-A6BD647BFBF9}"/>
          </ac:spMkLst>
        </pc:spChg>
        <pc:spChg chg="del">
          <ac:chgData name="Kulinich Bohdan" userId="48e65c9f34e137d0" providerId="LiveId" clId="{A3AADB82-C9A0-49B1-AC7D-DF10A582F6C6}" dt="2020-07-23T14:18:00.801" v="2387" actId="478"/>
          <ac:spMkLst>
            <pc:docMk/>
            <pc:sldMk cId="4287784577" sldId="468"/>
            <ac:spMk id="38" creationId="{9BC96A41-9FCE-48AD-94ED-95B591581334}"/>
          </ac:spMkLst>
        </pc:spChg>
        <pc:spChg chg="del">
          <ac:chgData name="Kulinich Bohdan" userId="48e65c9f34e137d0" providerId="LiveId" clId="{A3AADB82-C9A0-49B1-AC7D-DF10A582F6C6}" dt="2020-07-23T14:18:00.801" v="2387" actId="478"/>
          <ac:spMkLst>
            <pc:docMk/>
            <pc:sldMk cId="4287784577" sldId="468"/>
            <ac:spMk id="47" creationId="{15F2488D-953F-4C75-A407-3ED2EEBFC4B7}"/>
          </ac:spMkLst>
        </pc:spChg>
        <pc:spChg chg="mod">
          <ac:chgData name="Kulinich Bohdan" userId="48e65c9f34e137d0" providerId="LiveId" clId="{A3AADB82-C9A0-49B1-AC7D-DF10A582F6C6}" dt="2020-07-23T14:17:50.541" v="2382" actId="20577"/>
          <ac:spMkLst>
            <pc:docMk/>
            <pc:sldMk cId="4287784577" sldId="468"/>
            <ac:spMk id="51" creationId="{86BC9140-E395-435D-A852-213A1317C46C}"/>
          </ac:spMkLst>
        </pc:spChg>
        <pc:picChg chg="del">
          <ac:chgData name="Kulinich Bohdan" userId="48e65c9f34e137d0" providerId="LiveId" clId="{A3AADB82-C9A0-49B1-AC7D-DF10A582F6C6}" dt="2020-07-23T14:17:58.570" v="2386" actId="478"/>
          <ac:picMkLst>
            <pc:docMk/>
            <pc:sldMk cId="4287784577" sldId="468"/>
            <ac:picMk id="30" creationId="{04F9E0DB-C743-441F-A276-94A6D6A448F1}"/>
          </ac:picMkLst>
        </pc:picChg>
        <pc:picChg chg="add del mod modVis">
          <ac:chgData name="Kulinich Bohdan" userId="48e65c9f34e137d0" providerId="LiveId" clId="{A3AADB82-C9A0-49B1-AC7D-DF10A582F6C6}" dt="2020-07-23T14:18:05.110" v="2389" actId="14429"/>
          <ac:picMkLst>
            <pc:docMk/>
            <pc:sldMk cId="4287784577" sldId="468"/>
            <ac:picMk id="40" creationId="{248AC9B2-65A9-42C3-AF8B-90FAF936D6A5}"/>
          </ac:picMkLst>
        </pc:picChg>
        <pc:cxnChg chg="del">
          <ac:chgData name="Kulinich Bohdan" userId="48e65c9f34e137d0" providerId="LiveId" clId="{A3AADB82-C9A0-49B1-AC7D-DF10A582F6C6}" dt="2020-07-23T14:18:00.801" v="2387" actId="478"/>
          <ac:cxnSpMkLst>
            <pc:docMk/>
            <pc:sldMk cId="4287784577" sldId="468"/>
            <ac:cxnSpMk id="16" creationId="{BF8AB880-2724-48D5-87E3-B9A0AE133C17}"/>
          </ac:cxnSpMkLst>
        </pc:cxnChg>
        <pc:cxnChg chg="del">
          <ac:chgData name="Kulinich Bohdan" userId="48e65c9f34e137d0" providerId="LiveId" clId="{A3AADB82-C9A0-49B1-AC7D-DF10A582F6C6}" dt="2020-07-23T14:18:00.801" v="2387" actId="478"/>
          <ac:cxnSpMkLst>
            <pc:docMk/>
            <pc:sldMk cId="4287784577" sldId="468"/>
            <ac:cxnSpMk id="17" creationId="{1903E227-A47B-4170-A287-4D03B6822BCA}"/>
          </ac:cxnSpMkLst>
        </pc:cxnChg>
        <pc:cxnChg chg="del">
          <ac:chgData name="Kulinich Bohdan" userId="48e65c9f34e137d0" providerId="LiveId" clId="{A3AADB82-C9A0-49B1-AC7D-DF10A582F6C6}" dt="2020-07-23T14:18:00.801" v="2387" actId="478"/>
          <ac:cxnSpMkLst>
            <pc:docMk/>
            <pc:sldMk cId="4287784577" sldId="468"/>
            <ac:cxnSpMk id="35" creationId="{BCD3615F-1BDF-467E-9E38-19AC773A25CB}"/>
          </ac:cxnSpMkLst>
        </pc:cxnChg>
      </pc:sldChg>
      <pc:sldChg chg="modSp add del mod">
        <pc:chgData name="Kulinich Bohdan" userId="48e65c9f34e137d0" providerId="LiveId" clId="{A3AADB82-C9A0-49B1-AC7D-DF10A582F6C6}" dt="2020-07-24T12:05:00.992" v="4710" actId="47"/>
        <pc:sldMkLst>
          <pc:docMk/>
          <pc:sldMk cId="719025496" sldId="469"/>
        </pc:sldMkLst>
        <pc:spChg chg="ord">
          <ac:chgData name="Kulinich Bohdan" userId="48e65c9f34e137d0" providerId="LiveId" clId="{A3AADB82-C9A0-49B1-AC7D-DF10A582F6C6}" dt="2020-07-24T09:36:09.679" v="3639" actId="167"/>
          <ac:spMkLst>
            <pc:docMk/>
            <pc:sldMk cId="719025496" sldId="469"/>
            <ac:spMk id="47" creationId="{92C19EDC-3680-4A82-8BD5-5B7A0E27B926}"/>
          </ac:spMkLst>
        </pc:spChg>
        <pc:picChg chg="ord">
          <ac:chgData name="Kulinich Bohdan" userId="48e65c9f34e137d0" providerId="LiveId" clId="{A3AADB82-C9A0-49B1-AC7D-DF10A582F6C6}" dt="2020-07-24T09:36:09.679" v="3639" actId="167"/>
          <ac:picMkLst>
            <pc:docMk/>
            <pc:sldMk cId="719025496" sldId="469"/>
            <ac:picMk id="49" creationId="{7984F897-5A58-4A23-BD68-74CA0B7439D2}"/>
          </ac:picMkLst>
        </pc:picChg>
      </pc:sldChg>
      <pc:sldChg chg="modSp add del">
        <pc:chgData name="Kulinich Bohdan" userId="48e65c9f34e137d0" providerId="LiveId" clId="{A3AADB82-C9A0-49B1-AC7D-DF10A582F6C6}" dt="2020-07-23T18:12:45.128" v="2967" actId="47"/>
        <pc:sldMkLst>
          <pc:docMk/>
          <pc:sldMk cId="4183589394" sldId="469"/>
        </pc:sldMkLst>
        <pc:spChg chg="mod">
          <ac:chgData name="Kulinich Bohdan" userId="48e65c9f34e137d0" providerId="LiveId" clId="{A3AADB82-C9A0-49B1-AC7D-DF10A582F6C6}" dt="2020-07-23T18:08:31.096" v="2966" actId="20577"/>
          <ac:spMkLst>
            <pc:docMk/>
            <pc:sldMk cId="4183589394" sldId="469"/>
            <ac:spMk id="6" creationId="{4CD1B612-D16C-4F70-8335-78480BFE8EC8}"/>
          </ac:spMkLst>
        </pc:spChg>
        <pc:spChg chg="mod">
          <ac:chgData name="Kulinich Bohdan" userId="48e65c9f34e137d0" providerId="LiveId" clId="{A3AADB82-C9A0-49B1-AC7D-DF10A582F6C6}" dt="2020-07-23T18:08:07.398" v="2882" actId="20577"/>
          <ac:spMkLst>
            <pc:docMk/>
            <pc:sldMk cId="4183589394" sldId="469"/>
            <ac:spMk id="51" creationId="{86BC9140-E395-435D-A852-213A1317C46C}"/>
          </ac:spMkLst>
        </pc:spChg>
      </pc:sldChg>
      <pc:sldChg chg="addSp delSp modSp add mod ord modTransition modAnim">
        <pc:chgData name="Kulinich Bohdan" userId="48e65c9f34e137d0" providerId="LiveId" clId="{A3AADB82-C9A0-49B1-AC7D-DF10A582F6C6}" dt="2020-07-24T10:57:28.236" v="4370"/>
        <pc:sldMkLst>
          <pc:docMk/>
          <pc:sldMk cId="209899949" sldId="470"/>
        </pc:sldMkLst>
        <pc:spChg chg="mod modVis">
          <ac:chgData name="Kulinich Bohdan" userId="48e65c9f34e137d0" providerId="LiveId" clId="{A3AADB82-C9A0-49B1-AC7D-DF10A582F6C6}" dt="2020-07-24T10:41:43.504" v="4099" actId="1076"/>
          <ac:spMkLst>
            <pc:docMk/>
            <pc:sldMk cId="209899949" sldId="470"/>
            <ac:spMk id="5" creationId="{825E90F4-9C92-49CF-943B-965C28F00381}"/>
          </ac:spMkLst>
        </pc:spChg>
        <pc:spChg chg="mod modVis">
          <ac:chgData name="Kulinich Bohdan" userId="48e65c9f34e137d0" providerId="LiveId" clId="{A3AADB82-C9A0-49B1-AC7D-DF10A582F6C6}" dt="2020-07-24T10:54:18.335" v="4343" actId="207"/>
          <ac:spMkLst>
            <pc:docMk/>
            <pc:sldMk cId="209899949" sldId="470"/>
            <ac:spMk id="7" creationId="{75A59E69-27D6-4891-AED1-0FE0E15E201D}"/>
          </ac:spMkLst>
        </pc:spChg>
        <pc:spChg chg="add del mod">
          <ac:chgData name="Kulinich Bohdan" userId="48e65c9f34e137d0" providerId="LiveId" clId="{A3AADB82-C9A0-49B1-AC7D-DF10A582F6C6}" dt="2020-07-24T09:23:56.037" v="3566" actId="33987"/>
          <ac:spMkLst>
            <pc:docMk/>
            <pc:sldMk cId="209899949" sldId="470"/>
            <ac:spMk id="11" creationId="{3D6B926F-5AC6-4CC4-8B9C-49DD837C82D3}"/>
          </ac:spMkLst>
        </pc:spChg>
        <pc:spChg chg="add mod modVis">
          <ac:chgData name="Kulinich Bohdan" userId="48e65c9f34e137d0" providerId="LiveId" clId="{A3AADB82-C9A0-49B1-AC7D-DF10A582F6C6}" dt="2020-07-24T10:42:57.552" v="4149" actId="14429"/>
          <ac:spMkLst>
            <pc:docMk/>
            <pc:sldMk cId="209899949" sldId="470"/>
            <ac:spMk id="12" creationId="{816F7C81-3965-45F0-B4CE-58B54AE3A270}"/>
          </ac:spMkLst>
        </pc:spChg>
        <pc:spChg chg="mod topLvl">
          <ac:chgData name="Kulinich Bohdan" userId="48e65c9f34e137d0" providerId="LiveId" clId="{A3AADB82-C9A0-49B1-AC7D-DF10A582F6C6}" dt="2020-07-24T10:38:15.177" v="4076" actId="164"/>
          <ac:spMkLst>
            <pc:docMk/>
            <pc:sldMk cId="209899949" sldId="470"/>
            <ac:spMk id="26" creationId="{9CC1D14C-170E-4B30-BD11-914A7C0F8EFF}"/>
          </ac:spMkLst>
        </pc:spChg>
        <pc:spChg chg="mod topLvl">
          <ac:chgData name="Kulinich Bohdan" userId="48e65c9f34e137d0" providerId="LiveId" clId="{A3AADB82-C9A0-49B1-AC7D-DF10A582F6C6}" dt="2020-07-24T10:38:15.177" v="4076" actId="164"/>
          <ac:spMkLst>
            <pc:docMk/>
            <pc:sldMk cId="209899949" sldId="470"/>
            <ac:spMk id="27" creationId="{2F11499B-796F-49BA-AF36-793899D7F0E2}"/>
          </ac:spMkLst>
        </pc:spChg>
        <pc:spChg chg="mod topLvl">
          <ac:chgData name="Kulinich Bohdan" userId="48e65c9f34e137d0" providerId="LiveId" clId="{A3AADB82-C9A0-49B1-AC7D-DF10A582F6C6}" dt="2020-07-24T10:38:15.177" v="4076" actId="164"/>
          <ac:spMkLst>
            <pc:docMk/>
            <pc:sldMk cId="209899949" sldId="470"/>
            <ac:spMk id="28" creationId="{C3243E8E-E4B0-4D40-A345-68F7E341110E}"/>
          </ac:spMkLst>
        </pc:spChg>
        <pc:spChg chg="mod topLvl">
          <ac:chgData name="Kulinich Bohdan" userId="48e65c9f34e137d0" providerId="LiveId" clId="{A3AADB82-C9A0-49B1-AC7D-DF10A582F6C6}" dt="2020-07-24T10:38:15.177" v="4076" actId="164"/>
          <ac:spMkLst>
            <pc:docMk/>
            <pc:sldMk cId="209899949" sldId="470"/>
            <ac:spMk id="29" creationId="{08D99442-6C36-4946-AFEE-79E7980C7A32}"/>
          </ac:spMkLst>
        </pc:spChg>
        <pc:spChg chg="mod topLvl">
          <ac:chgData name="Kulinich Bohdan" userId="48e65c9f34e137d0" providerId="LiveId" clId="{A3AADB82-C9A0-49B1-AC7D-DF10A582F6C6}" dt="2020-07-24T10:38:15.177" v="4076" actId="164"/>
          <ac:spMkLst>
            <pc:docMk/>
            <pc:sldMk cId="209899949" sldId="470"/>
            <ac:spMk id="30" creationId="{70BCB422-46CE-4EB0-81A2-303BFDC20C0D}"/>
          </ac:spMkLst>
        </pc:spChg>
        <pc:spChg chg="mod topLvl">
          <ac:chgData name="Kulinich Bohdan" userId="48e65c9f34e137d0" providerId="LiveId" clId="{A3AADB82-C9A0-49B1-AC7D-DF10A582F6C6}" dt="2020-07-24T10:38:15.177" v="4076" actId="164"/>
          <ac:spMkLst>
            <pc:docMk/>
            <pc:sldMk cId="209899949" sldId="470"/>
            <ac:spMk id="31" creationId="{3114F2E2-4F38-42B0-8A39-56CACF864B56}"/>
          </ac:spMkLst>
        </pc:spChg>
        <pc:spChg chg="mod topLvl">
          <ac:chgData name="Kulinich Bohdan" userId="48e65c9f34e137d0" providerId="LiveId" clId="{A3AADB82-C9A0-49B1-AC7D-DF10A582F6C6}" dt="2020-07-24T10:38:15.177" v="4076" actId="164"/>
          <ac:spMkLst>
            <pc:docMk/>
            <pc:sldMk cId="209899949" sldId="470"/>
            <ac:spMk id="32" creationId="{0295BD86-37FD-489D-A42A-E1B054FB41E2}"/>
          </ac:spMkLst>
        </pc:spChg>
        <pc:spChg chg="mod topLvl">
          <ac:chgData name="Kulinich Bohdan" userId="48e65c9f34e137d0" providerId="LiveId" clId="{A3AADB82-C9A0-49B1-AC7D-DF10A582F6C6}" dt="2020-07-24T10:38:15.177" v="4076" actId="164"/>
          <ac:spMkLst>
            <pc:docMk/>
            <pc:sldMk cId="209899949" sldId="470"/>
            <ac:spMk id="33" creationId="{39732BD9-4E08-404D-8055-8E7F9B525EE2}"/>
          </ac:spMkLst>
        </pc:spChg>
        <pc:spChg chg="mod modVis">
          <ac:chgData name="Kulinich Bohdan" userId="48e65c9f34e137d0" providerId="LiveId" clId="{A3AADB82-C9A0-49B1-AC7D-DF10A582F6C6}" dt="2020-07-24T10:03:24.665" v="4047" actId="14429"/>
          <ac:spMkLst>
            <pc:docMk/>
            <pc:sldMk cId="209899949" sldId="470"/>
            <ac:spMk id="35" creationId="{2CD8A453-AF06-4C00-BB17-D7030E2214B8}"/>
          </ac:spMkLst>
        </pc:spChg>
        <pc:spChg chg="mod">
          <ac:chgData name="Kulinich Bohdan" userId="48e65c9f34e137d0" providerId="LiveId" clId="{A3AADB82-C9A0-49B1-AC7D-DF10A582F6C6}" dt="2020-07-24T09:14:45.599" v="3517" actId="164"/>
          <ac:spMkLst>
            <pc:docMk/>
            <pc:sldMk cId="209899949" sldId="470"/>
            <ac:spMk id="38" creationId="{7B9D83BC-3071-43BE-91AC-59EAB5C03EFB}"/>
          </ac:spMkLst>
        </pc:spChg>
        <pc:spChg chg="mod">
          <ac:chgData name="Kulinich Bohdan" userId="48e65c9f34e137d0" providerId="LiveId" clId="{A3AADB82-C9A0-49B1-AC7D-DF10A582F6C6}" dt="2020-07-24T09:14:45.599" v="3517" actId="164"/>
          <ac:spMkLst>
            <pc:docMk/>
            <pc:sldMk cId="209899949" sldId="470"/>
            <ac:spMk id="39" creationId="{FCE3BCD7-8DF3-4B95-9C45-A876C4C3DDC2}"/>
          </ac:spMkLst>
        </pc:spChg>
        <pc:spChg chg="mod">
          <ac:chgData name="Kulinich Bohdan" userId="48e65c9f34e137d0" providerId="LiveId" clId="{A3AADB82-C9A0-49B1-AC7D-DF10A582F6C6}" dt="2020-07-24T09:14:45.599" v="3517" actId="164"/>
          <ac:spMkLst>
            <pc:docMk/>
            <pc:sldMk cId="209899949" sldId="470"/>
            <ac:spMk id="40" creationId="{0C272122-2720-4E64-8CF4-12FA96BA0F05}"/>
          </ac:spMkLst>
        </pc:spChg>
        <pc:spChg chg="mod">
          <ac:chgData name="Kulinich Bohdan" userId="48e65c9f34e137d0" providerId="LiveId" clId="{A3AADB82-C9A0-49B1-AC7D-DF10A582F6C6}" dt="2020-07-24T09:14:45.599" v="3517" actId="164"/>
          <ac:spMkLst>
            <pc:docMk/>
            <pc:sldMk cId="209899949" sldId="470"/>
            <ac:spMk id="41" creationId="{EA222D3B-B4D6-40E1-B568-CD6E38C61444}"/>
          </ac:spMkLst>
        </pc:spChg>
        <pc:spChg chg="mod">
          <ac:chgData name="Kulinich Bohdan" userId="48e65c9f34e137d0" providerId="LiveId" clId="{A3AADB82-C9A0-49B1-AC7D-DF10A582F6C6}" dt="2020-07-24T09:14:45.599" v="3517" actId="164"/>
          <ac:spMkLst>
            <pc:docMk/>
            <pc:sldMk cId="209899949" sldId="470"/>
            <ac:spMk id="42" creationId="{FA443D03-24B8-49AC-986B-4CDA236CCCAE}"/>
          </ac:spMkLst>
        </pc:spChg>
        <pc:spChg chg="mod">
          <ac:chgData name="Kulinich Bohdan" userId="48e65c9f34e137d0" providerId="LiveId" clId="{A3AADB82-C9A0-49B1-AC7D-DF10A582F6C6}" dt="2020-07-24T09:14:45.599" v="3517" actId="164"/>
          <ac:spMkLst>
            <pc:docMk/>
            <pc:sldMk cId="209899949" sldId="470"/>
            <ac:spMk id="43" creationId="{71889B4C-DF4E-43B8-BA9B-1B6F848BE3E4}"/>
          </ac:spMkLst>
        </pc:spChg>
        <pc:spChg chg="mod">
          <ac:chgData name="Kulinich Bohdan" userId="48e65c9f34e137d0" providerId="LiveId" clId="{A3AADB82-C9A0-49B1-AC7D-DF10A582F6C6}" dt="2020-07-24T09:14:45.599" v="3517" actId="164"/>
          <ac:spMkLst>
            <pc:docMk/>
            <pc:sldMk cId="209899949" sldId="470"/>
            <ac:spMk id="44" creationId="{2D3C6413-E7FC-46E5-9353-BA3A8C79DC70}"/>
          </ac:spMkLst>
        </pc:spChg>
        <pc:spChg chg="mod">
          <ac:chgData name="Kulinich Bohdan" userId="48e65c9f34e137d0" providerId="LiveId" clId="{A3AADB82-C9A0-49B1-AC7D-DF10A582F6C6}" dt="2020-07-24T09:14:45.599" v="3517" actId="164"/>
          <ac:spMkLst>
            <pc:docMk/>
            <pc:sldMk cId="209899949" sldId="470"/>
            <ac:spMk id="45" creationId="{D4B6D8B9-2101-49E5-ADFE-6BF85C359A2C}"/>
          </ac:spMkLst>
        </pc:spChg>
        <pc:spChg chg="add mod">
          <ac:chgData name="Kulinich Bohdan" userId="48e65c9f34e137d0" providerId="LiveId" clId="{A3AADB82-C9A0-49B1-AC7D-DF10A582F6C6}" dt="2020-07-24T10:42:12.556" v="4132" actId="1076"/>
          <ac:spMkLst>
            <pc:docMk/>
            <pc:sldMk cId="209899949" sldId="470"/>
            <ac:spMk id="46" creationId="{EB4C8184-2E1D-463E-A035-2F40726B6CAE}"/>
          </ac:spMkLst>
        </pc:spChg>
        <pc:spChg chg="add mod">
          <ac:chgData name="Kulinich Bohdan" userId="48e65c9f34e137d0" providerId="LiveId" clId="{A3AADB82-C9A0-49B1-AC7D-DF10A582F6C6}" dt="2020-07-24T10:47:04.109" v="4189" actId="1076"/>
          <ac:spMkLst>
            <pc:docMk/>
            <pc:sldMk cId="209899949" sldId="470"/>
            <ac:spMk id="47" creationId="{5FEB338D-E25A-4551-B5A4-230009EEF69C}"/>
          </ac:spMkLst>
        </pc:spChg>
        <pc:spChg chg="del">
          <ac:chgData name="Kulinich Bohdan" userId="48e65c9f34e137d0" providerId="LiveId" clId="{A3AADB82-C9A0-49B1-AC7D-DF10A582F6C6}" dt="2020-07-24T09:12:28.293" v="3512" actId="478"/>
          <ac:spMkLst>
            <pc:docMk/>
            <pc:sldMk cId="209899949" sldId="470"/>
            <ac:spMk id="47" creationId="{92C19EDC-3680-4A82-8BD5-5B7A0E27B926}"/>
          </ac:spMkLst>
        </pc:spChg>
        <pc:spChg chg="add mod topLvl">
          <ac:chgData name="Kulinich Bohdan" userId="48e65c9f34e137d0" providerId="LiveId" clId="{A3AADB82-C9A0-49B1-AC7D-DF10A582F6C6}" dt="2020-07-24T10:56:18.723" v="4350" actId="165"/>
          <ac:spMkLst>
            <pc:docMk/>
            <pc:sldMk cId="209899949" sldId="470"/>
            <ac:spMk id="48" creationId="{58BCDF27-FC67-4E49-8FC9-872D419BB787}"/>
          </ac:spMkLst>
        </pc:spChg>
        <pc:spChg chg="add mod topLvl">
          <ac:chgData name="Kulinich Bohdan" userId="48e65c9f34e137d0" providerId="LiveId" clId="{A3AADB82-C9A0-49B1-AC7D-DF10A582F6C6}" dt="2020-07-24T10:56:18.723" v="4350" actId="165"/>
          <ac:spMkLst>
            <pc:docMk/>
            <pc:sldMk cId="209899949" sldId="470"/>
            <ac:spMk id="49" creationId="{DB6B53C0-B01F-4D8B-A87F-3E9AA3314FD7}"/>
          </ac:spMkLst>
        </pc:spChg>
        <pc:spChg chg="add mod modVis">
          <ac:chgData name="Kulinich Bohdan" userId="48e65c9f34e137d0" providerId="LiveId" clId="{A3AADB82-C9A0-49B1-AC7D-DF10A582F6C6}" dt="2020-07-24T10:47:28.113" v="4196" actId="14429"/>
          <ac:spMkLst>
            <pc:docMk/>
            <pc:sldMk cId="209899949" sldId="470"/>
            <ac:spMk id="69" creationId="{23EB5BD4-CD37-45F1-8583-9DEF6F5C0457}"/>
          </ac:spMkLst>
        </pc:spChg>
        <pc:spChg chg="add del mod modVis">
          <ac:chgData name="Kulinich Bohdan" userId="48e65c9f34e137d0" providerId="LiveId" clId="{A3AADB82-C9A0-49B1-AC7D-DF10A582F6C6}" dt="2020-07-24T10:51:56.712" v="4305" actId="478"/>
          <ac:spMkLst>
            <pc:docMk/>
            <pc:sldMk cId="209899949" sldId="470"/>
            <ac:spMk id="71" creationId="{C44784C5-3DC9-4B77-8612-651B61EEE1CB}"/>
          </ac:spMkLst>
        </pc:spChg>
        <pc:grpChg chg="add mod">
          <ac:chgData name="Kulinich Bohdan" userId="48e65c9f34e137d0" providerId="LiveId" clId="{A3AADB82-C9A0-49B1-AC7D-DF10A582F6C6}" dt="2020-07-24T10:38:17.498" v="4078" actId="1076"/>
          <ac:grpSpMkLst>
            <pc:docMk/>
            <pc:sldMk cId="209899949" sldId="470"/>
            <ac:grpSpMk id="2" creationId="{1D3C5CE8-2B36-4046-9346-99F02805F900}"/>
          </ac:grpSpMkLst>
        </pc:grpChg>
        <pc:grpChg chg="add mod modVis">
          <ac:chgData name="Kulinich Bohdan" userId="48e65c9f34e137d0" providerId="LiveId" clId="{A3AADB82-C9A0-49B1-AC7D-DF10A582F6C6}" dt="2020-07-24T10:03:21.442" v="4043" actId="14429"/>
          <ac:grpSpMkLst>
            <pc:docMk/>
            <pc:sldMk cId="209899949" sldId="470"/>
            <ac:grpSpMk id="9" creationId="{36A54254-1AAC-4A8E-9C79-84650E5CBEB2}"/>
          </ac:grpSpMkLst>
        </pc:grpChg>
        <pc:grpChg chg="add del mod">
          <ac:chgData name="Kulinich Bohdan" userId="48e65c9f34e137d0" providerId="LiveId" clId="{A3AADB82-C9A0-49B1-AC7D-DF10A582F6C6}" dt="2020-07-24T10:37:41.950" v="4072" actId="165"/>
          <ac:grpSpMkLst>
            <pc:docMk/>
            <pc:sldMk cId="209899949" sldId="470"/>
            <ac:grpSpMk id="10" creationId="{3B688A41-72B0-49D4-9E6A-EC8F1E6229E8}"/>
          </ac:grpSpMkLst>
        </pc:grpChg>
        <pc:grpChg chg="add mod">
          <ac:chgData name="Kulinich Bohdan" userId="48e65c9f34e137d0" providerId="LiveId" clId="{A3AADB82-C9A0-49B1-AC7D-DF10A582F6C6}" dt="2020-07-24T10:55:11.551" v="4346" actId="207"/>
          <ac:grpSpMkLst>
            <pc:docMk/>
            <pc:sldMk cId="209899949" sldId="470"/>
            <ac:grpSpMk id="11" creationId="{A796B830-2CC5-4B46-9E10-A8DBB992C7F2}"/>
          </ac:grpSpMkLst>
        </pc:grpChg>
        <pc:grpChg chg="add del mod">
          <ac:chgData name="Kulinich Bohdan" userId="48e65c9f34e137d0" providerId="LiveId" clId="{A3AADB82-C9A0-49B1-AC7D-DF10A582F6C6}" dt="2020-07-24T10:56:18.723" v="4350" actId="165"/>
          <ac:grpSpMkLst>
            <pc:docMk/>
            <pc:sldMk cId="209899949" sldId="470"/>
            <ac:grpSpMk id="15" creationId="{521677D3-2DAC-404E-B75D-EC6D5F96FCA7}"/>
          </ac:grpSpMkLst>
        </pc:grpChg>
        <pc:grpChg chg="add del mod">
          <ac:chgData name="Kulinich Bohdan" userId="48e65c9f34e137d0" providerId="LiveId" clId="{A3AADB82-C9A0-49B1-AC7D-DF10A582F6C6}" dt="2020-07-24T09:15:42.653" v="3521" actId="165"/>
          <ac:grpSpMkLst>
            <pc:docMk/>
            <pc:sldMk cId="209899949" sldId="470"/>
            <ac:grpSpMk id="23" creationId="{8E860AFA-9C29-46B2-B651-DC24194B188C}"/>
          </ac:grpSpMkLst>
        </pc:grpChg>
        <pc:picChg chg="mod modVis">
          <ac:chgData name="Kulinich Bohdan" userId="48e65c9f34e137d0" providerId="LiveId" clId="{A3AADB82-C9A0-49B1-AC7D-DF10A582F6C6}" dt="2020-07-24T10:03:23.161" v="4044" actId="14429"/>
          <ac:picMkLst>
            <pc:docMk/>
            <pc:sldMk cId="209899949" sldId="470"/>
            <ac:picMk id="6" creationId="{7403ADA4-0376-479E-A2E9-D978DEBF6129}"/>
          </ac:picMkLst>
        </pc:picChg>
        <pc:picChg chg="add mod ord">
          <ac:chgData name="Kulinich Bohdan" userId="48e65c9f34e137d0" providerId="LiveId" clId="{A3AADB82-C9A0-49B1-AC7D-DF10A582F6C6}" dt="2020-07-24T09:30:28.528" v="3594" actId="1076"/>
          <ac:picMkLst>
            <pc:docMk/>
            <pc:sldMk cId="209899949" sldId="470"/>
            <ac:picMk id="8" creationId="{5023DFAE-63C9-4C4D-8601-A38F58D42EE2}"/>
          </ac:picMkLst>
        </pc:picChg>
        <pc:picChg chg="add del">
          <ac:chgData name="Kulinich Bohdan" userId="48e65c9f34e137d0" providerId="LiveId" clId="{A3AADB82-C9A0-49B1-AC7D-DF10A582F6C6}" dt="2020-07-24T09:24:02.840" v="3569" actId="22"/>
          <ac:picMkLst>
            <pc:docMk/>
            <pc:sldMk cId="209899949" sldId="470"/>
            <ac:picMk id="14" creationId="{B3BCA2AC-983B-4E52-877B-6FF3165AFB77}"/>
          </ac:picMkLst>
        </pc:picChg>
        <pc:picChg chg="add mod">
          <ac:chgData name="Kulinich Bohdan" userId="48e65c9f34e137d0" providerId="LiveId" clId="{A3AADB82-C9A0-49B1-AC7D-DF10A582F6C6}" dt="2020-07-24T10:45:55.126" v="4161" actId="1076"/>
          <ac:picMkLst>
            <pc:docMk/>
            <pc:sldMk cId="209899949" sldId="470"/>
            <ac:picMk id="14" creationId="{EB113BC6-985F-4BB8-AA42-86386D35A6D2}"/>
          </ac:picMkLst>
        </pc:picChg>
        <pc:picChg chg="del">
          <ac:chgData name="Kulinich Bohdan" userId="48e65c9f34e137d0" providerId="LiveId" clId="{A3AADB82-C9A0-49B1-AC7D-DF10A582F6C6}" dt="2020-07-24T09:12:27.154" v="3511" actId="478"/>
          <ac:picMkLst>
            <pc:docMk/>
            <pc:sldMk cId="209899949" sldId="470"/>
            <ac:picMk id="49" creationId="{7984F897-5A58-4A23-BD68-74CA0B7439D2}"/>
          </ac:picMkLst>
        </pc:picChg>
        <pc:cxnChg chg="mod topLvl">
          <ac:chgData name="Kulinich Bohdan" userId="48e65c9f34e137d0" providerId="LiveId" clId="{A3AADB82-C9A0-49B1-AC7D-DF10A582F6C6}" dt="2020-07-24T10:38:15.177" v="4076" actId="164"/>
          <ac:cxnSpMkLst>
            <pc:docMk/>
            <pc:sldMk cId="209899949" sldId="470"/>
            <ac:cxnSpMk id="24" creationId="{891A5A0D-AFDF-4563-A45E-8D0A86C1BAA1}"/>
          </ac:cxnSpMkLst>
        </pc:cxnChg>
        <pc:cxnChg chg="mod topLvl">
          <ac:chgData name="Kulinich Bohdan" userId="48e65c9f34e137d0" providerId="LiveId" clId="{A3AADB82-C9A0-49B1-AC7D-DF10A582F6C6}" dt="2020-07-24T10:38:15.177" v="4076" actId="164"/>
          <ac:cxnSpMkLst>
            <pc:docMk/>
            <pc:sldMk cId="209899949" sldId="470"/>
            <ac:cxnSpMk id="25" creationId="{11E09872-A5CD-4E2B-A507-83CB7750FCCA}"/>
          </ac:cxnSpMkLst>
        </pc:cxnChg>
        <pc:cxnChg chg="mod">
          <ac:chgData name="Kulinich Bohdan" userId="48e65c9f34e137d0" providerId="LiveId" clId="{A3AADB82-C9A0-49B1-AC7D-DF10A582F6C6}" dt="2020-07-24T09:14:45.599" v="3517" actId="164"/>
          <ac:cxnSpMkLst>
            <pc:docMk/>
            <pc:sldMk cId="209899949" sldId="470"/>
            <ac:cxnSpMk id="36" creationId="{D4FCFEAB-A3DA-42F6-A045-EF35DD0C6EFB}"/>
          </ac:cxnSpMkLst>
        </pc:cxnChg>
        <pc:cxnChg chg="mod">
          <ac:chgData name="Kulinich Bohdan" userId="48e65c9f34e137d0" providerId="LiveId" clId="{A3AADB82-C9A0-49B1-AC7D-DF10A582F6C6}" dt="2020-07-24T09:14:45.599" v="3517" actId="164"/>
          <ac:cxnSpMkLst>
            <pc:docMk/>
            <pc:sldMk cId="209899949" sldId="470"/>
            <ac:cxnSpMk id="37" creationId="{39A2D318-2F44-4B28-9F44-CBF9D31DC299}"/>
          </ac:cxnSpMkLst>
        </pc:cxnChg>
      </pc:sldChg>
      <pc:sldChg chg="addSp delSp modSp add del mod modTransition delAnim modAnim">
        <pc:chgData name="Kulinich Bohdan" userId="48e65c9f34e137d0" providerId="LiveId" clId="{A3AADB82-C9A0-49B1-AC7D-DF10A582F6C6}" dt="2020-07-24T12:05:00.992" v="4710" actId="47"/>
        <pc:sldMkLst>
          <pc:docMk/>
          <pc:sldMk cId="1281130448" sldId="471"/>
        </pc:sldMkLst>
        <pc:spChg chg="add mod">
          <ac:chgData name="Kulinich Bohdan" userId="48e65c9f34e137d0" providerId="LiveId" clId="{A3AADB82-C9A0-49B1-AC7D-DF10A582F6C6}" dt="2020-07-24T09:53:28.968" v="3997" actId="1076"/>
          <ac:spMkLst>
            <pc:docMk/>
            <pc:sldMk cId="1281130448" sldId="471"/>
            <ac:spMk id="20" creationId="{A73FD597-C647-47C6-9271-37A945D7491D}"/>
          </ac:spMkLst>
        </pc:spChg>
        <pc:spChg chg="add mod">
          <ac:chgData name="Kulinich Bohdan" userId="48e65c9f34e137d0" providerId="LiveId" clId="{A3AADB82-C9A0-49B1-AC7D-DF10A582F6C6}" dt="2020-07-24T09:38:23.143" v="3710" actId="1076"/>
          <ac:spMkLst>
            <pc:docMk/>
            <pc:sldMk cId="1281130448" sldId="471"/>
            <ac:spMk id="21" creationId="{F426DE65-CBD2-41A3-9123-C3BB3A08492D}"/>
          </ac:spMkLst>
        </pc:spChg>
        <pc:spChg chg="add mod">
          <ac:chgData name="Kulinich Bohdan" userId="48e65c9f34e137d0" providerId="LiveId" clId="{A3AADB82-C9A0-49B1-AC7D-DF10A582F6C6}" dt="2020-07-24T09:39:43.575" v="3720"/>
          <ac:spMkLst>
            <pc:docMk/>
            <pc:sldMk cId="1281130448" sldId="471"/>
            <ac:spMk id="22" creationId="{7A036D5B-D059-49C5-AF21-5C4A7958C5C9}"/>
          </ac:spMkLst>
        </pc:spChg>
        <pc:spChg chg="add del mod">
          <ac:chgData name="Kulinich Bohdan" userId="48e65c9f34e137d0" providerId="LiveId" clId="{A3AADB82-C9A0-49B1-AC7D-DF10A582F6C6}" dt="2020-07-24T09:39:46.535" v="3721" actId="478"/>
          <ac:spMkLst>
            <pc:docMk/>
            <pc:sldMk cId="1281130448" sldId="471"/>
            <ac:spMk id="23" creationId="{85E70476-2392-4299-B090-52342C6F086C}"/>
          </ac:spMkLst>
        </pc:spChg>
        <pc:spChg chg="add mod">
          <ac:chgData name="Kulinich Bohdan" userId="48e65c9f34e137d0" providerId="LiveId" clId="{A3AADB82-C9A0-49B1-AC7D-DF10A582F6C6}" dt="2020-07-24T09:44:20.297" v="3816" actId="207"/>
          <ac:spMkLst>
            <pc:docMk/>
            <pc:sldMk cId="1281130448" sldId="471"/>
            <ac:spMk id="26" creationId="{F47A7F93-C8C7-4ED3-9250-1B0829EC46BA}"/>
          </ac:spMkLst>
        </pc:spChg>
        <pc:spChg chg="add mod">
          <ac:chgData name="Kulinich Bohdan" userId="48e65c9f34e137d0" providerId="LiveId" clId="{A3AADB82-C9A0-49B1-AC7D-DF10A582F6C6}" dt="2020-07-24T09:53:28.968" v="3997" actId="1076"/>
          <ac:spMkLst>
            <pc:docMk/>
            <pc:sldMk cId="1281130448" sldId="471"/>
            <ac:spMk id="27" creationId="{EDB527C6-C405-40E2-BEFD-9E363B15077A}"/>
          </ac:spMkLst>
        </pc:spChg>
        <pc:spChg chg="add mod">
          <ac:chgData name="Kulinich Bohdan" userId="48e65c9f34e137d0" providerId="LiveId" clId="{A3AADB82-C9A0-49B1-AC7D-DF10A582F6C6}" dt="2020-07-24T09:51:53.769" v="3987" actId="14100"/>
          <ac:spMkLst>
            <pc:docMk/>
            <pc:sldMk cId="1281130448" sldId="471"/>
            <ac:spMk id="28" creationId="{565B3A0C-5E2A-4597-8AB3-C176EC2042D8}"/>
          </ac:spMkLst>
        </pc:spChg>
        <pc:spChg chg="add mod">
          <ac:chgData name="Kulinich Bohdan" userId="48e65c9f34e137d0" providerId="LiveId" clId="{A3AADB82-C9A0-49B1-AC7D-DF10A582F6C6}" dt="2020-07-24T09:53:28.968" v="3997" actId="1076"/>
          <ac:spMkLst>
            <pc:docMk/>
            <pc:sldMk cId="1281130448" sldId="471"/>
            <ac:spMk id="30" creationId="{CEA5B087-CBE2-4BC0-B29C-6B4BEF9F2DDD}"/>
          </ac:spMkLst>
        </pc:spChg>
        <pc:spChg chg="add mod">
          <ac:chgData name="Kulinich Bohdan" userId="48e65c9f34e137d0" providerId="LiveId" clId="{A3AADB82-C9A0-49B1-AC7D-DF10A582F6C6}" dt="2020-07-24T09:53:28.968" v="3997" actId="1076"/>
          <ac:spMkLst>
            <pc:docMk/>
            <pc:sldMk cId="1281130448" sldId="471"/>
            <ac:spMk id="31" creationId="{5F9CE1CB-4922-4F0E-93BC-C5DAF8137847}"/>
          </ac:spMkLst>
        </pc:spChg>
        <pc:spChg chg="add mod">
          <ac:chgData name="Kulinich Bohdan" userId="48e65c9f34e137d0" providerId="LiveId" clId="{A3AADB82-C9A0-49B1-AC7D-DF10A582F6C6}" dt="2020-07-24T09:53:28.968" v="3997" actId="1076"/>
          <ac:spMkLst>
            <pc:docMk/>
            <pc:sldMk cId="1281130448" sldId="471"/>
            <ac:spMk id="32" creationId="{B93CE02A-249C-4DC8-BBFE-AD4ABD9FD0E1}"/>
          </ac:spMkLst>
        </pc:spChg>
        <pc:spChg chg="add mod ord">
          <ac:chgData name="Kulinich Bohdan" userId="48e65c9f34e137d0" providerId="LiveId" clId="{A3AADB82-C9A0-49B1-AC7D-DF10A582F6C6}" dt="2020-07-24T10:58:26.656" v="4375" actId="167"/>
          <ac:spMkLst>
            <pc:docMk/>
            <pc:sldMk cId="1281130448" sldId="471"/>
            <ac:spMk id="33" creationId="{EDA91B86-7742-49DA-869C-0597E0B10FDF}"/>
          </ac:spMkLst>
        </pc:spChg>
        <pc:spChg chg="add mod">
          <ac:chgData name="Kulinich Bohdan" userId="48e65c9f34e137d0" providerId="LiveId" clId="{A3AADB82-C9A0-49B1-AC7D-DF10A582F6C6}" dt="2020-07-24T09:59:00.373" v="4021" actId="164"/>
          <ac:spMkLst>
            <pc:docMk/>
            <pc:sldMk cId="1281130448" sldId="471"/>
            <ac:spMk id="34" creationId="{95D968B2-DD60-45F8-B811-30D0C7C57915}"/>
          </ac:spMkLst>
        </pc:spChg>
        <pc:spChg chg="add mod">
          <ac:chgData name="Kulinich Bohdan" userId="48e65c9f34e137d0" providerId="LiveId" clId="{A3AADB82-C9A0-49B1-AC7D-DF10A582F6C6}" dt="2020-07-24T09:59:00.373" v="4021" actId="164"/>
          <ac:spMkLst>
            <pc:docMk/>
            <pc:sldMk cId="1281130448" sldId="471"/>
            <ac:spMk id="46" creationId="{87B24958-71FE-43CD-8D50-5928DCF43F49}"/>
          </ac:spMkLst>
        </pc:spChg>
        <pc:spChg chg="del">
          <ac:chgData name="Kulinich Bohdan" userId="48e65c9f34e137d0" providerId="LiveId" clId="{A3AADB82-C9A0-49B1-AC7D-DF10A582F6C6}" dt="2020-07-24T09:35:58.432" v="3637" actId="478"/>
          <ac:spMkLst>
            <pc:docMk/>
            <pc:sldMk cId="1281130448" sldId="471"/>
            <ac:spMk id="47" creationId="{92C19EDC-3680-4A82-8BD5-5B7A0E27B926}"/>
          </ac:spMkLst>
        </pc:spChg>
        <pc:spChg chg="add mod">
          <ac:chgData name="Kulinich Bohdan" userId="48e65c9f34e137d0" providerId="LiveId" clId="{A3AADB82-C9A0-49B1-AC7D-DF10A582F6C6}" dt="2020-07-24T09:59:00.373" v="4021" actId="164"/>
          <ac:spMkLst>
            <pc:docMk/>
            <pc:sldMk cId="1281130448" sldId="471"/>
            <ac:spMk id="50" creationId="{14D96BEC-ED4B-4FAA-A9BA-9DDD06C2C974}"/>
          </ac:spMkLst>
        </pc:spChg>
        <pc:spChg chg="add mod">
          <ac:chgData name="Kulinich Bohdan" userId="48e65c9f34e137d0" providerId="LiveId" clId="{A3AADB82-C9A0-49B1-AC7D-DF10A582F6C6}" dt="2020-07-24T09:59:00.373" v="4021" actId="164"/>
          <ac:spMkLst>
            <pc:docMk/>
            <pc:sldMk cId="1281130448" sldId="471"/>
            <ac:spMk id="51" creationId="{001F6A9C-8522-45CA-AB31-5DC5C46AFA4F}"/>
          </ac:spMkLst>
        </pc:spChg>
        <pc:spChg chg="add mod">
          <ac:chgData name="Kulinich Bohdan" userId="48e65c9f34e137d0" providerId="LiveId" clId="{A3AADB82-C9A0-49B1-AC7D-DF10A582F6C6}" dt="2020-07-24T09:59:00.373" v="4021" actId="164"/>
          <ac:spMkLst>
            <pc:docMk/>
            <pc:sldMk cId="1281130448" sldId="471"/>
            <ac:spMk id="52" creationId="{0D3FB05A-4DB9-42C3-9C54-752178661D80}"/>
          </ac:spMkLst>
        </pc:spChg>
        <pc:spChg chg="add mod">
          <ac:chgData name="Kulinich Bohdan" userId="48e65c9f34e137d0" providerId="LiveId" clId="{A3AADB82-C9A0-49B1-AC7D-DF10A582F6C6}" dt="2020-07-24T10:00:01.586" v="4036" actId="1076"/>
          <ac:spMkLst>
            <pc:docMk/>
            <pc:sldMk cId="1281130448" sldId="471"/>
            <ac:spMk id="53" creationId="{F2390843-5E20-4C77-B0C7-4C251F61E293}"/>
          </ac:spMkLst>
        </pc:spChg>
        <pc:grpChg chg="add mod">
          <ac:chgData name="Kulinich Bohdan" userId="48e65c9f34e137d0" providerId="LiveId" clId="{A3AADB82-C9A0-49B1-AC7D-DF10A582F6C6}" dt="2020-07-24T09:59:28.512" v="4025" actId="1076"/>
          <ac:grpSpMkLst>
            <pc:docMk/>
            <pc:sldMk cId="1281130448" sldId="471"/>
            <ac:grpSpMk id="9" creationId="{63F79DEC-8941-491E-904E-1CB0B7C3A13D}"/>
          </ac:grpSpMkLst>
        </pc:grpChg>
        <pc:picChg chg="add mod modCrop">
          <ac:chgData name="Kulinich Bohdan" userId="48e65c9f34e137d0" providerId="LiveId" clId="{A3AADB82-C9A0-49B1-AC7D-DF10A582F6C6}" dt="2020-07-24T09:42:05.124" v="3729" actId="732"/>
          <ac:picMkLst>
            <pc:docMk/>
            <pc:sldMk cId="1281130448" sldId="471"/>
            <ac:picMk id="8" creationId="{8A3DF270-208C-4271-BBF7-75E51058E981}"/>
          </ac:picMkLst>
        </pc:picChg>
        <pc:picChg chg="del">
          <ac:chgData name="Kulinich Bohdan" userId="48e65c9f34e137d0" providerId="LiveId" clId="{A3AADB82-C9A0-49B1-AC7D-DF10A582F6C6}" dt="2020-07-24T09:35:59.119" v="3638" actId="478"/>
          <ac:picMkLst>
            <pc:docMk/>
            <pc:sldMk cId="1281130448" sldId="471"/>
            <ac:picMk id="49" creationId="{7984F897-5A58-4A23-BD68-74CA0B7439D2}"/>
          </ac:picMkLst>
        </pc:picChg>
        <pc:cxnChg chg="add mod">
          <ac:chgData name="Kulinich Bohdan" userId="48e65c9f34e137d0" providerId="LiveId" clId="{A3AADB82-C9A0-49B1-AC7D-DF10A582F6C6}" dt="2020-07-24T09:53:28.968" v="3997" actId="1076"/>
          <ac:cxnSpMkLst>
            <pc:docMk/>
            <pc:sldMk cId="1281130448" sldId="471"/>
            <ac:cxnSpMk id="29" creationId="{06F27FC9-C65A-4BF5-A14B-A49F4B26807A}"/>
          </ac:cxnSpMkLst>
        </pc:cxnChg>
        <pc:cxnChg chg="add mod">
          <ac:chgData name="Kulinich Bohdan" userId="48e65c9f34e137d0" providerId="LiveId" clId="{A3AADB82-C9A0-49B1-AC7D-DF10A582F6C6}" dt="2020-07-24T09:59:00.373" v="4021" actId="164"/>
          <ac:cxnSpMkLst>
            <pc:docMk/>
            <pc:sldMk cId="1281130448" sldId="471"/>
            <ac:cxnSpMk id="48" creationId="{659951A6-7784-4C01-8DA2-AE246B5BD4CF}"/>
          </ac:cxnSpMkLst>
        </pc:cxnChg>
      </pc:sldChg>
      <pc:sldChg chg="delSp add mod delAnim modAnim">
        <pc:chgData name="Kulinich Bohdan" userId="48e65c9f34e137d0" providerId="LiveId" clId="{A3AADB82-C9A0-49B1-AC7D-DF10A582F6C6}" dt="2020-07-24T10:36:37.088" v="4068"/>
        <pc:sldMkLst>
          <pc:docMk/>
          <pc:sldMk cId="1524959890" sldId="472"/>
        </pc:sldMkLst>
        <pc:spChg chg="del">
          <ac:chgData name="Kulinich Bohdan" userId="48e65c9f34e137d0" providerId="LiveId" clId="{A3AADB82-C9A0-49B1-AC7D-DF10A582F6C6}" dt="2020-07-24T10:36:28.681" v="4064" actId="478"/>
          <ac:spMkLst>
            <pc:docMk/>
            <pc:sldMk cId="1524959890" sldId="472"/>
            <ac:spMk id="9" creationId="{41E93B95-E6AE-481F-BD46-8C49F46DCA26}"/>
          </ac:spMkLst>
        </pc:spChg>
        <pc:spChg chg="del">
          <ac:chgData name="Kulinich Bohdan" userId="48e65c9f34e137d0" providerId="LiveId" clId="{A3AADB82-C9A0-49B1-AC7D-DF10A582F6C6}" dt="2020-07-24T10:36:30.755" v="4067" actId="478"/>
          <ac:spMkLst>
            <pc:docMk/>
            <pc:sldMk cId="1524959890" sldId="472"/>
            <ac:spMk id="19" creationId="{1B69B0EC-F4FD-45AC-9598-D5CCAC52C872}"/>
          </ac:spMkLst>
        </pc:spChg>
        <pc:spChg chg="del">
          <ac:chgData name="Kulinich Bohdan" userId="48e65c9f34e137d0" providerId="LiveId" clId="{A3AADB82-C9A0-49B1-AC7D-DF10A582F6C6}" dt="2020-07-24T10:36:30.200" v="4066" actId="478"/>
          <ac:spMkLst>
            <pc:docMk/>
            <pc:sldMk cId="1524959890" sldId="472"/>
            <ac:spMk id="20" creationId="{11E5D4DA-3729-4943-8717-DD5C58597E11}"/>
          </ac:spMkLst>
        </pc:spChg>
        <pc:spChg chg="del">
          <ac:chgData name="Kulinich Bohdan" userId="48e65c9f34e137d0" providerId="LiveId" clId="{A3AADB82-C9A0-49B1-AC7D-DF10A582F6C6}" dt="2020-07-24T10:36:26.564" v="4062" actId="478"/>
          <ac:spMkLst>
            <pc:docMk/>
            <pc:sldMk cId="1524959890" sldId="472"/>
            <ac:spMk id="24" creationId="{E0B6A218-4592-4595-962D-23C70AC84A6F}"/>
          </ac:spMkLst>
        </pc:spChg>
        <pc:spChg chg="del">
          <ac:chgData name="Kulinich Bohdan" userId="48e65c9f34e137d0" providerId="LiveId" clId="{A3AADB82-C9A0-49B1-AC7D-DF10A582F6C6}" dt="2020-07-24T10:36:27.627" v="4063" actId="478"/>
          <ac:spMkLst>
            <pc:docMk/>
            <pc:sldMk cId="1524959890" sldId="472"/>
            <ac:spMk id="25" creationId="{0797B09B-5881-467C-B180-430A49042650}"/>
          </ac:spMkLst>
        </pc:spChg>
        <pc:spChg chg="del">
          <ac:chgData name="Kulinich Bohdan" userId="48e65c9f34e137d0" providerId="LiveId" clId="{A3AADB82-C9A0-49B1-AC7D-DF10A582F6C6}" dt="2020-07-24T10:36:22.800" v="4058" actId="478"/>
          <ac:spMkLst>
            <pc:docMk/>
            <pc:sldMk cId="1524959890" sldId="472"/>
            <ac:spMk id="26" creationId="{924808E4-3869-491F-B998-A202D2CE85E4}"/>
          </ac:spMkLst>
        </pc:spChg>
        <pc:spChg chg="del">
          <ac:chgData name="Kulinich Bohdan" userId="48e65c9f34e137d0" providerId="LiveId" clId="{A3AADB82-C9A0-49B1-AC7D-DF10A582F6C6}" dt="2020-07-24T10:36:24.836" v="4060" actId="478"/>
          <ac:spMkLst>
            <pc:docMk/>
            <pc:sldMk cId="1524959890" sldId="472"/>
            <ac:spMk id="46" creationId="{FA0540D4-6220-46EF-9D5C-48E8BD9A3DF6}"/>
          </ac:spMkLst>
        </pc:spChg>
        <pc:spChg chg="del">
          <ac:chgData name="Kulinich Bohdan" userId="48e65c9f34e137d0" providerId="LiveId" clId="{A3AADB82-C9A0-49B1-AC7D-DF10A582F6C6}" dt="2020-07-24T10:36:23.455" v="4059" actId="478"/>
          <ac:spMkLst>
            <pc:docMk/>
            <pc:sldMk cId="1524959890" sldId="472"/>
            <ac:spMk id="48" creationId="{824C2AD5-1ECF-4FED-AC09-A73EAE9B09A0}"/>
          </ac:spMkLst>
        </pc:spChg>
        <pc:picChg chg="del">
          <ac:chgData name="Kulinich Bohdan" userId="48e65c9f34e137d0" providerId="LiveId" clId="{A3AADB82-C9A0-49B1-AC7D-DF10A582F6C6}" dt="2020-07-24T10:36:25.407" v="4061" actId="478"/>
          <ac:picMkLst>
            <pc:docMk/>
            <pc:sldMk cId="1524959890" sldId="472"/>
            <ac:picMk id="21" creationId="{D1DF3238-F03E-43B7-979D-A5D7D34D8CD0}"/>
          </ac:picMkLst>
        </pc:picChg>
        <pc:cxnChg chg="del">
          <ac:chgData name="Kulinich Bohdan" userId="48e65c9f34e137d0" providerId="LiveId" clId="{A3AADB82-C9A0-49B1-AC7D-DF10A582F6C6}" dt="2020-07-24T10:36:29.552" v="4065" actId="478"/>
          <ac:cxnSpMkLst>
            <pc:docMk/>
            <pc:sldMk cId="1524959890" sldId="472"/>
            <ac:cxnSpMk id="8" creationId="{1F18AC9E-1633-43B0-A23B-01723898B2C5}"/>
          </ac:cxnSpMkLst>
        </pc:cxnChg>
      </pc:sldChg>
      <pc:sldChg chg="addSp delSp modSp add mod modTransition delAnim modAnim">
        <pc:chgData name="Kulinich Bohdan" userId="48e65c9f34e137d0" providerId="LiveId" clId="{A3AADB82-C9A0-49B1-AC7D-DF10A582F6C6}" dt="2020-07-24T11:23:13.847" v="4709" actId="14100"/>
        <pc:sldMkLst>
          <pc:docMk/>
          <pc:sldMk cId="2275507474" sldId="473"/>
        </pc:sldMkLst>
        <pc:spChg chg="del topLvl">
          <ac:chgData name="Kulinich Bohdan" userId="48e65c9f34e137d0" providerId="LiveId" clId="{A3AADB82-C9A0-49B1-AC7D-DF10A582F6C6}" dt="2020-07-24T10:51:41.553" v="4300" actId="478"/>
          <ac:spMkLst>
            <pc:docMk/>
            <pc:sldMk cId="2275507474" sldId="473"/>
            <ac:spMk id="5" creationId="{825E90F4-9C92-49CF-943B-965C28F00381}"/>
          </ac:spMkLst>
        </pc:spChg>
        <pc:spChg chg="del topLvl">
          <ac:chgData name="Kulinich Bohdan" userId="48e65c9f34e137d0" providerId="LiveId" clId="{A3AADB82-C9A0-49B1-AC7D-DF10A582F6C6}" dt="2020-07-24T10:51:24.632" v="4291" actId="478"/>
          <ac:spMkLst>
            <pc:docMk/>
            <pc:sldMk cId="2275507474" sldId="473"/>
            <ac:spMk id="7" creationId="{75A59E69-27D6-4891-AED1-0FE0E15E201D}"/>
          </ac:spMkLst>
        </pc:spChg>
        <pc:spChg chg="add mod">
          <ac:chgData name="Kulinich Bohdan" userId="48e65c9f34e137d0" providerId="LiveId" clId="{A3AADB82-C9A0-49B1-AC7D-DF10A582F6C6}" dt="2020-07-24T11:19:35.503" v="4660" actId="1076"/>
          <ac:spMkLst>
            <pc:docMk/>
            <pc:sldMk cId="2275507474" sldId="473"/>
            <ac:spMk id="10" creationId="{7A7C6C5B-9720-425F-86BC-F39619F47280}"/>
          </ac:spMkLst>
        </pc:spChg>
        <pc:spChg chg="add del mod">
          <ac:chgData name="Kulinich Bohdan" userId="48e65c9f34e137d0" providerId="LiveId" clId="{A3AADB82-C9A0-49B1-AC7D-DF10A582F6C6}" dt="2020-07-24T10:59:06.364" v="4384" actId="767"/>
          <ac:spMkLst>
            <pc:docMk/>
            <pc:sldMk cId="2275507474" sldId="473"/>
            <ac:spMk id="10" creationId="{E225BD8C-50F5-459C-83B5-F83FBC6300A1}"/>
          </ac:spMkLst>
        </pc:spChg>
        <pc:spChg chg="add del mod">
          <ac:chgData name="Kulinich Bohdan" userId="48e65c9f34e137d0" providerId="LiveId" clId="{A3AADB82-C9A0-49B1-AC7D-DF10A582F6C6}" dt="2020-07-24T11:13:27.285" v="4548" actId="478"/>
          <ac:spMkLst>
            <pc:docMk/>
            <pc:sldMk cId="2275507474" sldId="473"/>
            <ac:spMk id="11" creationId="{F0310702-30F4-4CD6-9FE0-1B7CC74687C6}"/>
          </ac:spMkLst>
        </pc:spChg>
        <pc:spChg chg="add del">
          <ac:chgData name="Kulinich Bohdan" userId="48e65c9f34e137d0" providerId="LiveId" clId="{A3AADB82-C9A0-49B1-AC7D-DF10A582F6C6}" dt="2020-07-24T10:51:34.220" v="4299" actId="478"/>
          <ac:spMkLst>
            <pc:docMk/>
            <pc:sldMk cId="2275507474" sldId="473"/>
            <ac:spMk id="12" creationId="{816F7C81-3965-45F0-B4CE-58B54AE3A270}"/>
          </ac:spMkLst>
        </pc:spChg>
        <pc:spChg chg="add del mod">
          <ac:chgData name="Kulinich Bohdan" userId="48e65c9f34e137d0" providerId="LiveId" clId="{A3AADB82-C9A0-49B1-AC7D-DF10A582F6C6}" dt="2020-07-24T11:13:29.876" v="4550" actId="478"/>
          <ac:spMkLst>
            <pc:docMk/>
            <pc:sldMk cId="2275507474" sldId="473"/>
            <ac:spMk id="13" creationId="{AFFD9FC8-630B-438E-B1F4-19587738EDEA}"/>
          </ac:spMkLst>
        </pc:spChg>
        <pc:spChg chg="add mod">
          <ac:chgData name="Kulinich Bohdan" userId="48e65c9f34e137d0" providerId="LiveId" clId="{A3AADB82-C9A0-49B1-AC7D-DF10A582F6C6}" dt="2020-07-24T11:18:51.210" v="4657" actId="1076"/>
          <ac:spMkLst>
            <pc:docMk/>
            <pc:sldMk cId="2275507474" sldId="473"/>
            <ac:spMk id="34" creationId="{528C91A4-F5C6-4BE3-8FB0-4A69671786AF}"/>
          </ac:spMkLst>
        </pc:spChg>
        <pc:spChg chg="add del mod">
          <ac:chgData name="Kulinich Bohdan" userId="48e65c9f34e137d0" providerId="LiveId" clId="{A3AADB82-C9A0-49B1-AC7D-DF10A582F6C6}" dt="2020-07-24T10:53:18.676" v="4342" actId="1076"/>
          <ac:spMkLst>
            <pc:docMk/>
            <pc:sldMk cId="2275507474" sldId="473"/>
            <ac:spMk id="35" creationId="{2CD8A453-AF06-4C00-BB17-D7030E2214B8}"/>
          </ac:spMkLst>
        </pc:spChg>
        <pc:spChg chg="add mod">
          <ac:chgData name="Kulinich Bohdan" userId="48e65c9f34e137d0" providerId="LiveId" clId="{A3AADB82-C9A0-49B1-AC7D-DF10A582F6C6}" dt="2020-07-24T11:18:51.210" v="4657" actId="1076"/>
          <ac:spMkLst>
            <pc:docMk/>
            <pc:sldMk cId="2275507474" sldId="473"/>
            <ac:spMk id="36" creationId="{8EED3932-EE0F-42B7-9767-1BEBE261A9AD}"/>
          </ac:spMkLst>
        </pc:spChg>
        <pc:spChg chg="add mod">
          <ac:chgData name="Kulinich Bohdan" userId="48e65c9f34e137d0" providerId="LiveId" clId="{A3AADB82-C9A0-49B1-AC7D-DF10A582F6C6}" dt="2020-07-24T11:07:48.902" v="4507" actId="1076"/>
          <ac:spMkLst>
            <pc:docMk/>
            <pc:sldMk cId="2275507474" sldId="473"/>
            <ac:spMk id="38" creationId="{DFA04C4F-1488-49F7-832C-5F48CABB5C1A}"/>
          </ac:spMkLst>
        </pc:spChg>
        <pc:spChg chg="add mod modVis">
          <ac:chgData name="Kulinich Bohdan" userId="48e65c9f34e137d0" providerId="LiveId" clId="{A3AADB82-C9A0-49B1-AC7D-DF10A582F6C6}" dt="2020-07-24T11:22:00.503" v="4684" actId="14429"/>
          <ac:spMkLst>
            <pc:docMk/>
            <pc:sldMk cId="2275507474" sldId="473"/>
            <ac:spMk id="39" creationId="{A446E225-558E-42AA-95F5-2A05ECAF2A21}"/>
          </ac:spMkLst>
        </pc:spChg>
        <pc:spChg chg="add mod">
          <ac:chgData name="Kulinich Bohdan" userId="48e65c9f34e137d0" providerId="LiveId" clId="{A3AADB82-C9A0-49B1-AC7D-DF10A582F6C6}" dt="2020-07-24T11:18:51.210" v="4657" actId="1076"/>
          <ac:spMkLst>
            <pc:docMk/>
            <pc:sldMk cId="2275507474" sldId="473"/>
            <ac:spMk id="43" creationId="{11BE2616-B7DC-486E-8D9C-E23A3B9F3A97}"/>
          </ac:spMkLst>
        </pc:spChg>
        <pc:spChg chg="add mod">
          <ac:chgData name="Kulinich Bohdan" userId="48e65c9f34e137d0" providerId="LiveId" clId="{A3AADB82-C9A0-49B1-AC7D-DF10A582F6C6}" dt="2020-07-24T11:18:51.210" v="4657" actId="1076"/>
          <ac:spMkLst>
            <pc:docMk/>
            <pc:sldMk cId="2275507474" sldId="473"/>
            <ac:spMk id="44" creationId="{32D94A45-9828-436A-844F-F92563492FE2}"/>
          </ac:spMkLst>
        </pc:spChg>
        <pc:spChg chg="add mod">
          <ac:chgData name="Kulinich Bohdan" userId="48e65c9f34e137d0" providerId="LiveId" clId="{A3AADB82-C9A0-49B1-AC7D-DF10A582F6C6}" dt="2020-07-24T11:19:45.745" v="4670" actId="1076"/>
          <ac:spMkLst>
            <pc:docMk/>
            <pc:sldMk cId="2275507474" sldId="473"/>
            <ac:spMk id="46" creationId="{DB0CC15A-72E2-401A-A0E3-073F59694E87}"/>
          </ac:spMkLst>
        </pc:spChg>
        <pc:spChg chg="add del">
          <ac:chgData name="Kulinich Bohdan" userId="48e65c9f34e137d0" providerId="LiveId" clId="{A3AADB82-C9A0-49B1-AC7D-DF10A582F6C6}" dt="2020-07-24T10:51:48.681" v="4302" actId="478"/>
          <ac:spMkLst>
            <pc:docMk/>
            <pc:sldMk cId="2275507474" sldId="473"/>
            <ac:spMk id="46" creationId="{EB4C8184-2E1D-463E-A035-2F40726B6CAE}"/>
          </ac:spMkLst>
        </pc:spChg>
        <pc:spChg chg="add del">
          <ac:chgData name="Kulinich Bohdan" userId="48e65c9f34e137d0" providerId="LiveId" clId="{A3AADB82-C9A0-49B1-AC7D-DF10A582F6C6}" dt="2020-07-24T10:51:48.049" v="4301" actId="478"/>
          <ac:spMkLst>
            <pc:docMk/>
            <pc:sldMk cId="2275507474" sldId="473"/>
            <ac:spMk id="47" creationId="{5FEB338D-E25A-4551-B5A4-230009EEF69C}"/>
          </ac:spMkLst>
        </pc:spChg>
        <pc:spChg chg="add mod ord modVis">
          <ac:chgData name="Kulinich Bohdan" userId="48e65c9f34e137d0" providerId="LiveId" clId="{A3AADB82-C9A0-49B1-AC7D-DF10A582F6C6}" dt="2020-07-24T11:23:13.847" v="4709" actId="14100"/>
          <ac:spMkLst>
            <pc:docMk/>
            <pc:sldMk cId="2275507474" sldId="473"/>
            <ac:spMk id="48" creationId="{63275271-5CFA-4EDD-B8D8-BE8D919216C4}"/>
          </ac:spMkLst>
        </pc:spChg>
        <pc:spChg chg="add mod">
          <ac:chgData name="Kulinich Bohdan" userId="48e65c9f34e137d0" providerId="LiveId" clId="{A3AADB82-C9A0-49B1-AC7D-DF10A582F6C6}" dt="2020-07-24T11:21:41.869" v="4682" actId="20577"/>
          <ac:spMkLst>
            <pc:docMk/>
            <pc:sldMk cId="2275507474" sldId="473"/>
            <ac:spMk id="49" creationId="{E4285E4B-11F9-4C77-A42B-7DAAC02A1E51}"/>
          </ac:spMkLst>
        </pc:spChg>
        <pc:spChg chg="add del">
          <ac:chgData name="Kulinich Bohdan" userId="48e65c9f34e137d0" providerId="LiveId" clId="{A3AADB82-C9A0-49B1-AC7D-DF10A582F6C6}" dt="2020-07-24T10:51:22.613" v="4290" actId="478"/>
          <ac:spMkLst>
            <pc:docMk/>
            <pc:sldMk cId="2275507474" sldId="473"/>
            <ac:spMk id="69" creationId="{23EB5BD4-CD37-45F1-8583-9DEF6F5C0457}"/>
          </ac:spMkLst>
        </pc:spChg>
        <pc:grpChg chg="del">
          <ac:chgData name="Kulinich Bohdan" userId="48e65c9f34e137d0" providerId="LiveId" clId="{A3AADB82-C9A0-49B1-AC7D-DF10A582F6C6}" dt="2020-07-24T10:51:20.277" v="4288" actId="478"/>
          <ac:grpSpMkLst>
            <pc:docMk/>
            <pc:sldMk cId="2275507474" sldId="473"/>
            <ac:grpSpMk id="9" creationId="{36A54254-1AAC-4A8E-9C79-84650E5CBEB2}"/>
          </ac:grpSpMkLst>
        </pc:grpChg>
        <pc:grpChg chg="del">
          <ac:chgData name="Kulinich Bohdan" userId="48e65c9f34e137d0" providerId="LiveId" clId="{A3AADB82-C9A0-49B1-AC7D-DF10A582F6C6}" dt="2020-07-24T10:51:24.632" v="4291" actId="478"/>
          <ac:grpSpMkLst>
            <pc:docMk/>
            <pc:sldMk cId="2275507474" sldId="473"/>
            <ac:grpSpMk id="11" creationId="{A796B830-2CC5-4B46-9E10-A8DBB992C7F2}"/>
          </ac:grpSpMkLst>
        </pc:grpChg>
        <pc:picChg chg="del mod">
          <ac:chgData name="Kulinich Bohdan" userId="48e65c9f34e137d0" providerId="LiveId" clId="{A3AADB82-C9A0-49B1-AC7D-DF10A582F6C6}" dt="2020-07-24T11:17:03.970" v="4653" actId="478"/>
          <ac:picMkLst>
            <pc:docMk/>
            <pc:sldMk cId="2275507474" sldId="473"/>
            <ac:picMk id="8" creationId="{5023DFAE-63C9-4C4D-8601-A38F58D42EE2}"/>
          </ac:picMkLst>
        </pc:picChg>
        <pc:picChg chg="add mod modVis modCrop">
          <ac:chgData name="Kulinich Bohdan" userId="48e65c9f34e137d0" providerId="LiveId" clId="{A3AADB82-C9A0-49B1-AC7D-DF10A582F6C6}" dt="2020-07-24T11:21:59.115" v="4683" actId="14429"/>
          <ac:picMkLst>
            <pc:docMk/>
            <pc:sldMk cId="2275507474" sldId="473"/>
            <ac:picMk id="9" creationId="{B3B32993-9D20-4FFA-AE2A-9780BD7B7BCB}"/>
          </ac:picMkLst>
        </pc:picChg>
        <pc:picChg chg="add mod ord">
          <ac:chgData name="Kulinich Bohdan" userId="48e65c9f34e137d0" providerId="LiveId" clId="{A3AADB82-C9A0-49B1-AC7D-DF10A582F6C6}" dt="2020-07-24T11:17:11.640" v="4655" actId="167"/>
          <ac:picMkLst>
            <pc:docMk/>
            <pc:sldMk cId="2275507474" sldId="473"/>
            <ac:picMk id="45" creationId="{0055D918-F1C4-4FE3-8E12-89A55D28AC74}"/>
          </ac:picMkLst>
        </pc:picChg>
        <pc:cxnChg chg="add mod">
          <ac:chgData name="Kulinich Bohdan" userId="48e65c9f34e137d0" providerId="LiveId" clId="{A3AADB82-C9A0-49B1-AC7D-DF10A582F6C6}" dt="2020-07-24T11:18:51.210" v="4657" actId="1076"/>
          <ac:cxnSpMkLst>
            <pc:docMk/>
            <pc:sldMk cId="2275507474" sldId="473"/>
            <ac:cxnSpMk id="37" creationId="{DD89AB7D-90D9-4193-B678-30B58B84DEF9}"/>
          </ac:cxnSpMkLst>
        </pc:cxnChg>
      </pc:sldChg>
      <pc:sldChg chg="delSp modSp add mod delAnim modAnim">
        <pc:chgData name="Kulinich Bohdan" userId="48e65c9f34e137d0" providerId="LiveId" clId="{A3AADB82-C9A0-49B1-AC7D-DF10A582F6C6}" dt="2020-07-25T06:35:20.769" v="4935"/>
        <pc:sldMkLst>
          <pc:docMk/>
          <pc:sldMk cId="4008052977" sldId="474"/>
        </pc:sldMkLst>
        <pc:spChg chg="mod">
          <ac:chgData name="Kulinich Bohdan" userId="48e65c9f34e137d0" providerId="LiveId" clId="{A3AADB82-C9A0-49B1-AC7D-DF10A582F6C6}" dt="2020-07-25T06:32:55.840" v="4914" actId="1076"/>
          <ac:spMkLst>
            <pc:docMk/>
            <pc:sldMk cId="4008052977" sldId="474"/>
            <ac:spMk id="7" creationId="{00000000-0000-0000-0000-000000000000}"/>
          </ac:spMkLst>
        </pc:spChg>
        <pc:spChg chg="mod">
          <ac:chgData name="Kulinich Bohdan" userId="48e65c9f34e137d0" providerId="LiveId" clId="{A3AADB82-C9A0-49B1-AC7D-DF10A582F6C6}" dt="2020-07-25T06:32:41.308" v="4910" actId="1076"/>
          <ac:spMkLst>
            <pc:docMk/>
            <pc:sldMk cId="4008052977" sldId="474"/>
            <ac:spMk id="9" creationId="{3D667AF2-FC42-444D-8714-699A2FDB6E90}"/>
          </ac:spMkLst>
        </pc:spChg>
        <pc:spChg chg="mod">
          <ac:chgData name="Kulinich Bohdan" userId="48e65c9f34e137d0" providerId="LiveId" clId="{A3AADB82-C9A0-49B1-AC7D-DF10A582F6C6}" dt="2020-07-25T06:32:53.040" v="4913" actId="1076"/>
          <ac:spMkLst>
            <pc:docMk/>
            <pc:sldMk cId="4008052977" sldId="474"/>
            <ac:spMk id="35" creationId="{00000000-0000-0000-0000-000000000000}"/>
          </ac:spMkLst>
        </pc:spChg>
        <pc:spChg chg="mod">
          <ac:chgData name="Kulinich Bohdan" userId="48e65c9f34e137d0" providerId="LiveId" clId="{A3AADB82-C9A0-49B1-AC7D-DF10A582F6C6}" dt="2020-07-25T06:32:47.046" v="4912" actId="1076"/>
          <ac:spMkLst>
            <pc:docMk/>
            <pc:sldMk cId="4008052977" sldId="474"/>
            <ac:spMk id="54" creationId="{00000000-0000-0000-0000-000000000000}"/>
          </ac:spMkLst>
        </pc:spChg>
        <pc:spChg chg="del mod">
          <ac:chgData name="Kulinich Bohdan" userId="48e65c9f34e137d0" providerId="LiveId" clId="{A3AADB82-C9A0-49B1-AC7D-DF10A582F6C6}" dt="2020-07-25T06:32:38.429" v="4909" actId="478"/>
          <ac:spMkLst>
            <pc:docMk/>
            <pc:sldMk cId="4008052977" sldId="474"/>
            <ac:spMk id="55" creationId="{00000000-0000-0000-0000-000000000000}"/>
          </ac:spMkLst>
        </pc:spChg>
        <pc:spChg chg="mod">
          <ac:chgData name="Kulinich Bohdan" userId="48e65c9f34e137d0" providerId="LiveId" clId="{A3AADB82-C9A0-49B1-AC7D-DF10A582F6C6}" dt="2020-07-25T06:33:13.818" v="4934" actId="20577"/>
          <ac:spMkLst>
            <pc:docMk/>
            <pc:sldMk cId="4008052977" sldId="474"/>
            <ac:spMk id="57" creationId="{00000000-0000-0000-0000-000000000000}"/>
          </ac:spMkLst>
        </pc:spChg>
      </pc:sldChg>
    </pc:docChg>
  </pc:docChgLst>
  <pc:docChgLst>
    <pc:chgData name="Kulinich Bohdan" userId="48e65c9f34e137d0" providerId="LiveId" clId="{245AEF42-97BD-41C5-B9FA-0C46957E84A0}"/>
    <pc:docChg chg="undo custSel addSld delSld modSld sldOrd">
      <pc:chgData name="Kulinich Bohdan" userId="48e65c9f34e137d0" providerId="LiveId" clId="{245AEF42-97BD-41C5-B9FA-0C46957E84A0}" dt="2020-06-20T13:31:41.974" v="8792"/>
      <pc:docMkLst>
        <pc:docMk/>
      </pc:docMkLst>
      <pc:sldChg chg="addSp delSp modSp mod delAnim modAnim">
        <pc:chgData name="Kulinich Bohdan" userId="48e65c9f34e137d0" providerId="LiveId" clId="{245AEF42-97BD-41C5-B9FA-0C46957E84A0}" dt="2020-06-20T11:57:04.282" v="7857" actId="20577"/>
        <pc:sldMkLst>
          <pc:docMk/>
          <pc:sldMk cId="1256064280" sldId="388"/>
        </pc:sldMkLst>
        <pc:spChg chg="mod">
          <ac:chgData name="Kulinich Bohdan" userId="48e65c9f34e137d0" providerId="LiveId" clId="{245AEF42-97BD-41C5-B9FA-0C46957E84A0}" dt="2020-06-20T11:57:04.282" v="7857" actId="20577"/>
          <ac:spMkLst>
            <pc:docMk/>
            <pc:sldMk cId="1256064280" sldId="388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20T11:38:47.114" v="7510" actId="478"/>
          <ac:spMkLst>
            <pc:docMk/>
            <pc:sldMk cId="1256064280" sldId="388"/>
            <ac:spMk id="9" creationId="{6CBE4EA9-3EC4-4647-8459-6CB04DC725B8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7" creationId="{40AABF62-411E-4DFF-B5B2-73F09C102B05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8" creationId="{76B9472E-1D57-4166-A0D3-2F37FCA033CB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9" creationId="{1C1DBEC8-E120-4297-BAF1-2FCA622548BF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0" creationId="{4355E200-19C0-4DAF-ACDC-794A3B8782F8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1" creationId="{088D2C29-4E4E-4B8B-9078-6496BC3EDAD6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2" creationId="{D3B5C15F-E7DB-4DB7-BFD8-7A2B9FD066CD}"/>
          </ac:spMkLst>
        </pc:spChg>
        <pc:spChg chg="add mod">
          <ac:chgData name="Kulinich Bohdan" userId="48e65c9f34e137d0" providerId="LiveId" clId="{245AEF42-97BD-41C5-B9FA-0C46957E84A0}" dt="2020-06-20T11:45:37.309" v="7737" actId="20577"/>
          <ac:spMkLst>
            <pc:docMk/>
            <pc:sldMk cId="1256064280" sldId="388"/>
            <ac:spMk id="42" creationId="{BA78BF8B-D648-4ED1-B43E-3C74606CB028}"/>
          </ac:spMkLst>
        </pc:spChg>
        <pc:spChg chg="add mod">
          <ac:chgData name="Kulinich Bohdan" userId="48e65c9f34e137d0" providerId="LiveId" clId="{245AEF42-97BD-41C5-B9FA-0C46957E84A0}" dt="2020-06-20T11:47:41.089" v="7849" actId="14100"/>
          <ac:spMkLst>
            <pc:docMk/>
            <pc:sldMk cId="1256064280" sldId="388"/>
            <ac:spMk id="43" creationId="{C8459A58-1BE4-46BD-8A68-FE792279EF93}"/>
          </ac:spMkLst>
        </pc:spChg>
        <pc:spChg chg="mod">
          <ac:chgData name="Kulinich Bohdan" userId="48e65c9f34e137d0" providerId="LiveId" clId="{245AEF42-97BD-41C5-B9FA-0C46957E84A0}" dt="2020-06-20T11:38:52.345" v="7514" actId="20577"/>
          <ac:spMkLst>
            <pc:docMk/>
            <pc:sldMk cId="1256064280" sldId="388"/>
            <ac:spMk id="51" creationId="{86BC9140-E395-435D-A852-213A1317C46C}"/>
          </ac:spMkLst>
        </pc:spChg>
        <pc:grpChg chg="add del mod">
          <ac:chgData name="Kulinich Bohdan" userId="48e65c9f34e137d0" providerId="LiveId" clId="{245AEF42-97BD-41C5-B9FA-0C46957E84A0}" dt="2020-06-20T11:42:08.243" v="7666" actId="165"/>
          <ac:grpSpMkLst>
            <pc:docMk/>
            <pc:sldMk cId="1256064280" sldId="388"/>
            <ac:grpSpMk id="26" creationId="{8B16931E-3764-42CE-AAE5-D0F74E2DDE7F}"/>
          </ac:grpSpMkLst>
        </pc:grpChg>
        <pc:picChg chg="add del mod">
          <ac:chgData name="Kulinich Bohdan" userId="48e65c9f34e137d0" providerId="LiveId" clId="{245AEF42-97BD-41C5-B9FA-0C46957E84A0}" dt="2020-06-20T11:41:50.029" v="7661" actId="478"/>
          <ac:picMkLst>
            <pc:docMk/>
            <pc:sldMk cId="1256064280" sldId="388"/>
            <ac:picMk id="2" creationId="{62F47A96-A095-4C05-890E-F5259657070C}"/>
          </ac:picMkLst>
        </pc:picChg>
        <pc:picChg chg="del">
          <ac:chgData name="Kulinich Bohdan" userId="48e65c9f34e137d0" providerId="LiveId" clId="{245AEF42-97BD-41C5-B9FA-0C46957E84A0}" dt="2020-06-20T11:38:47.598" v="7511" actId="478"/>
          <ac:picMkLst>
            <pc:docMk/>
            <pc:sldMk cId="1256064280" sldId="388"/>
            <ac:picMk id="7" creationId="{AC79E655-C4F8-460F-B4A7-A693C335F4C0}"/>
          </ac:picMkLst>
        </pc:picChg>
        <pc:picChg chg="del">
          <ac:chgData name="Kulinich Bohdan" userId="48e65c9f34e137d0" providerId="LiveId" clId="{245AEF42-97BD-41C5-B9FA-0C46957E84A0}" dt="2020-06-20T11:38:43.125" v="7508" actId="478"/>
          <ac:picMkLst>
            <pc:docMk/>
            <pc:sldMk cId="1256064280" sldId="388"/>
            <ac:picMk id="25" creationId="{822C6C51-A13C-44C3-BC7A-49FAF6C01AE4}"/>
          </ac:picMkLst>
        </pc:picChg>
        <pc:picChg chg="add mod">
          <ac:chgData name="Kulinich Bohdan" userId="48e65c9f34e137d0" providerId="LiveId" clId="{245AEF42-97BD-41C5-B9FA-0C46957E84A0}" dt="2020-06-20T11:46:13.885" v="7740"/>
          <ac:picMkLst>
            <pc:docMk/>
            <pc:sldMk cId="1256064280" sldId="388"/>
            <ac:picMk id="44" creationId="{2C250E43-C2BA-4B15-8581-E7C4ECDCF004}"/>
          </ac:picMkLst>
        </pc:pic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2" creationId="{B3A6F07B-613B-472A-85A4-3CB63CDE54BA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5" creationId="{9599D824-4078-416E-9FBC-7D9818C1F610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8" creationId="{05399277-F099-4BD5-A7D2-93F34179C7F8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21" creationId="{85521296-9584-4DEA-AE71-290B47EFB655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24" creationId="{8692E6C0-E404-44A3-A0BC-792F28130F05}"/>
          </ac:cxnSpMkLst>
        </pc:cxnChg>
        <pc:cxnChg chg="add mod ord">
          <ac:chgData name="Kulinich Bohdan" userId="48e65c9f34e137d0" providerId="LiveId" clId="{245AEF42-97BD-41C5-B9FA-0C46957E84A0}" dt="2020-06-20T11:45:05.340" v="7725" actId="167"/>
          <ac:cxnSpMkLst>
            <pc:docMk/>
            <pc:sldMk cId="1256064280" sldId="388"/>
            <ac:cxnSpMk id="34" creationId="{19385409-271F-4D46-8F2F-24392E2ABB01}"/>
          </ac:cxnSpMkLst>
        </pc:cxnChg>
        <pc:cxnChg chg="add mod">
          <ac:chgData name="Kulinich Bohdan" userId="48e65c9f34e137d0" providerId="LiveId" clId="{245AEF42-97BD-41C5-B9FA-0C46957E84A0}" dt="2020-06-20T11:45:28.839" v="7733" actId="14100"/>
          <ac:cxnSpMkLst>
            <pc:docMk/>
            <pc:sldMk cId="1256064280" sldId="388"/>
            <ac:cxnSpMk id="38" creationId="{53297AD4-C062-4FB9-9860-E75F07C18610}"/>
          </ac:cxnSpMkLst>
        </pc:cxnChg>
      </pc:sldChg>
      <pc:sldChg chg="addSp delSp modSp mod ord delAnim modAnim">
        <pc:chgData name="Kulinich Bohdan" userId="48e65c9f34e137d0" providerId="LiveId" clId="{245AEF42-97BD-41C5-B9FA-0C46957E84A0}" dt="2020-06-20T12:16:35.412" v="8760" actId="20577"/>
        <pc:sldMkLst>
          <pc:docMk/>
          <pc:sldMk cId="529005796" sldId="405"/>
        </pc:sldMkLst>
        <pc:spChg chg="mod">
          <ac:chgData name="Kulinich Bohdan" userId="48e65c9f34e137d0" providerId="LiveId" clId="{245AEF42-97BD-41C5-B9FA-0C46957E84A0}" dt="2020-06-20T12:16:35.412" v="8760" actId="20577"/>
          <ac:spMkLst>
            <pc:docMk/>
            <pc:sldMk cId="529005796" sldId="405"/>
            <ac:spMk id="7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5.672" v="8646" actId="478"/>
          <ac:spMkLst>
            <pc:docMk/>
            <pc:sldMk cId="529005796" sldId="405"/>
            <ac:spMk id="9" creationId="{F7E11581-622A-4FD3-A09F-FEF9797926DE}"/>
          </ac:spMkLst>
        </pc:spChg>
        <pc:spChg chg="add mod">
          <ac:chgData name="Kulinich Bohdan" userId="48e65c9f34e137d0" providerId="LiveId" clId="{245AEF42-97BD-41C5-B9FA-0C46957E84A0}" dt="2020-06-20T12:11:36.274" v="8745" actId="1076"/>
          <ac:spMkLst>
            <pc:docMk/>
            <pc:sldMk cId="529005796" sldId="405"/>
            <ac:spMk id="10" creationId="{6EF69DC2-85BD-43D8-97CF-18F971A961E9}"/>
          </ac:spMkLst>
        </pc:spChg>
        <pc:spChg chg="add mod">
          <ac:chgData name="Kulinich Bohdan" userId="48e65c9f34e137d0" providerId="LiveId" clId="{245AEF42-97BD-41C5-B9FA-0C46957E84A0}" dt="2020-06-20T12:11:36.274" v="8745" actId="1076"/>
          <ac:spMkLst>
            <pc:docMk/>
            <pc:sldMk cId="529005796" sldId="405"/>
            <ac:spMk id="11" creationId="{6870BD19-BE47-4C54-BA24-47E8D04CACE6}"/>
          </ac:spMkLst>
        </pc:spChg>
        <pc:spChg chg="add mod">
          <ac:chgData name="Kulinich Bohdan" userId="48e65c9f34e137d0" providerId="LiveId" clId="{245AEF42-97BD-41C5-B9FA-0C46957E84A0}" dt="2020-06-20T12:11:38.992" v="8747" actId="1076"/>
          <ac:spMkLst>
            <pc:docMk/>
            <pc:sldMk cId="529005796" sldId="405"/>
            <ac:spMk id="12" creationId="{B068D583-68E3-4756-AA82-5F98DD1D4FC8}"/>
          </ac:spMkLst>
        </pc:spChg>
        <pc:spChg chg="add mod">
          <ac:chgData name="Kulinich Bohdan" userId="48e65c9f34e137d0" providerId="LiveId" clId="{245AEF42-97BD-41C5-B9FA-0C46957E84A0}" dt="2020-06-20T12:11:43.592" v="8748" actId="20577"/>
          <ac:spMkLst>
            <pc:docMk/>
            <pc:sldMk cId="529005796" sldId="405"/>
            <ac:spMk id="13" creationId="{37E83163-9D76-4E88-8BD6-ED50B414D64E}"/>
          </ac:spMkLst>
        </pc:spChg>
        <pc:spChg chg="mod">
          <ac:chgData name="Kulinich Bohdan" userId="48e65c9f34e137d0" providerId="LiveId" clId="{245AEF42-97BD-41C5-B9FA-0C46957E84A0}" dt="2020-06-20T12:09:20.532" v="8644" actId="20577"/>
          <ac:spMkLst>
            <pc:docMk/>
            <pc:sldMk cId="529005796" sldId="405"/>
            <ac:spMk id="3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11:19.857" v="8743" actId="20577"/>
          <ac:spMkLst>
            <pc:docMk/>
            <pc:sldMk cId="529005796" sldId="405"/>
            <ac:spMk id="54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5.122" v="8645" actId="478"/>
          <ac:spMkLst>
            <pc:docMk/>
            <pc:sldMk cId="529005796" sldId="405"/>
            <ac:spMk id="55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6.982" v="8647" actId="478"/>
          <ac:spMkLst>
            <pc:docMk/>
            <pc:sldMk cId="529005796" sldId="405"/>
            <ac:spMk id="57" creationId="{00000000-0000-0000-0000-000000000000}"/>
          </ac:spMkLst>
        </pc:spChg>
      </pc:sldChg>
      <pc:sldChg chg="addSp delSp modSp mod delAnim modAnim">
        <pc:chgData name="Kulinich Bohdan" userId="48e65c9f34e137d0" providerId="LiveId" clId="{245AEF42-97BD-41C5-B9FA-0C46957E84A0}" dt="2020-06-15T18:35:09.004" v="820"/>
        <pc:sldMkLst>
          <pc:docMk/>
          <pc:sldMk cId="804219051" sldId="407"/>
        </pc:sldMkLst>
        <pc:spChg chg="del">
          <ac:chgData name="Kulinich Bohdan" userId="48e65c9f34e137d0" providerId="LiveId" clId="{245AEF42-97BD-41C5-B9FA-0C46957E84A0}" dt="2020-06-15T16:49:55.916" v="57" actId="478"/>
          <ac:spMkLst>
            <pc:docMk/>
            <pc:sldMk cId="804219051" sldId="407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5T16:49:48.706" v="54" actId="20577"/>
          <ac:spMkLst>
            <pc:docMk/>
            <pc:sldMk cId="804219051" sldId="407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5T18:04:31.819" v="551" actId="1076"/>
          <ac:spMkLst>
            <pc:docMk/>
            <pc:sldMk cId="804219051" sldId="407"/>
            <ac:spMk id="7" creationId="{7494860A-A582-4915-B3FC-6B22383C4166}"/>
          </ac:spMkLst>
        </pc:spChg>
        <pc:spChg chg="add mod">
          <ac:chgData name="Kulinich Bohdan" userId="48e65c9f34e137d0" providerId="LiveId" clId="{245AEF42-97BD-41C5-B9FA-0C46957E84A0}" dt="2020-06-15T17:00:52.651" v="295" actId="1076"/>
          <ac:spMkLst>
            <pc:docMk/>
            <pc:sldMk cId="804219051" sldId="407"/>
            <ac:spMk id="11" creationId="{0C6E45A9-60D9-49AE-9F23-AE746DB4176A}"/>
          </ac:spMkLst>
        </pc:spChg>
        <pc:spChg chg="mod modVis">
          <ac:chgData name="Kulinich Bohdan" userId="48e65c9f34e137d0" providerId="LiveId" clId="{245AEF42-97BD-41C5-B9FA-0C46957E84A0}" dt="2020-06-15T18:02:19.877" v="497" actId="14429"/>
          <ac:spMkLst>
            <pc:docMk/>
            <pc:sldMk cId="804219051" sldId="407"/>
            <ac:spMk id="35" creationId="{2CD8A453-AF06-4C00-BB17-D7030E2214B8}"/>
          </ac:spMkLst>
        </pc:spChg>
        <pc:spChg chg="add del mod">
          <ac:chgData name="Kulinich Bohdan" userId="48e65c9f34e137d0" providerId="LiveId" clId="{245AEF42-97BD-41C5-B9FA-0C46957E84A0}" dt="2020-06-15T18:04:42.549" v="553" actId="478"/>
          <ac:spMkLst>
            <pc:docMk/>
            <pc:sldMk cId="804219051" sldId="407"/>
            <ac:spMk id="37" creationId="{0AAA2810-86C5-4E5F-84AC-2BA7B7080878}"/>
          </ac:spMkLst>
        </pc:spChg>
        <pc:spChg chg="add del mod">
          <ac:chgData name="Kulinich Bohdan" userId="48e65c9f34e137d0" providerId="LiveId" clId="{245AEF42-97BD-41C5-B9FA-0C46957E84A0}" dt="2020-06-15T18:04:40.479" v="552" actId="478"/>
          <ac:spMkLst>
            <pc:docMk/>
            <pc:sldMk cId="804219051" sldId="407"/>
            <ac:spMk id="39" creationId="{82247EA6-2D02-4B90-AED6-1352E227BDFD}"/>
          </ac:spMkLst>
        </pc:spChg>
        <pc:spChg chg="add mod">
          <ac:chgData name="Kulinich Bohdan" userId="48e65c9f34e137d0" providerId="LiveId" clId="{245AEF42-97BD-41C5-B9FA-0C46957E84A0}" dt="2020-06-15T16:59:27.711" v="281" actId="1076"/>
          <ac:spMkLst>
            <pc:docMk/>
            <pc:sldMk cId="804219051" sldId="407"/>
            <ac:spMk id="43" creationId="{98EF4A11-6AA0-44F3-A4D1-52F276AD1100}"/>
          </ac:spMkLst>
        </pc:spChg>
        <pc:spChg chg="add mod">
          <ac:chgData name="Kulinich Bohdan" userId="48e65c9f34e137d0" providerId="LiveId" clId="{245AEF42-97BD-41C5-B9FA-0C46957E84A0}" dt="2020-06-15T17:01:34.566" v="310" actId="20577"/>
          <ac:spMkLst>
            <pc:docMk/>
            <pc:sldMk cId="804219051" sldId="407"/>
            <ac:spMk id="44" creationId="{36F7E224-4A7C-4929-9841-E811F0A00A3D}"/>
          </ac:spMkLst>
        </pc:spChg>
        <pc:spChg chg="add mod">
          <ac:chgData name="Kulinich Bohdan" userId="48e65c9f34e137d0" providerId="LiveId" clId="{245AEF42-97BD-41C5-B9FA-0C46957E84A0}" dt="2020-06-15T17:01:06.951" v="299" actId="14100"/>
          <ac:spMkLst>
            <pc:docMk/>
            <pc:sldMk cId="804219051" sldId="407"/>
            <ac:spMk id="46" creationId="{5E6A190A-4033-4984-9B61-7A57DA9786FB}"/>
          </ac:spMkLst>
        </pc:spChg>
        <pc:spChg chg="add mod">
          <ac:chgData name="Kulinich Bohdan" userId="48e65c9f34e137d0" providerId="LiveId" clId="{245AEF42-97BD-41C5-B9FA-0C46957E84A0}" dt="2020-06-15T17:01:25.741" v="303" actId="20577"/>
          <ac:spMkLst>
            <pc:docMk/>
            <pc:sldMk cId="804219051" sldId="407"/>
            <ac:spMk id="47" creationId="{4AEADF07-E0F1-4C54-9B4B-23DDECB1E0DD}"/>
          </ac:spMkLst>
        </pc:spChg>
        <pc:spChg chg="add mod">
          <ac:chgData name="Kulinich Bohdan" userId="48e65c9f34e137d0" providerId="LiveId" clId="{245AEF42-97BD-41C5-B9FA-0C46957E84A0}" dt="2020-06-15T17:09:03.921" v="321" actId="20577"/>
          <ac:spMkLst>
            <pc:docMk/>
            <pc:sldMk cId="804219051" sldId="407"/>
            <ac:spMk id="48" creationId="{D616FBE4-FBFA-42D8-95AA-C4E0C23989C0}"/>
          </ac:spMkLst>
        </pc:spChg>
        <pc:spChg chg="add mod">
          <ac:chgData name="Kulinich Bohdan" userId="48e65c9f34e137d0" providerId="LiveId" clId="{245AEF42-97BD-41C5-B9FA-0C46957E84A0}" dt="2020-06-15T17:09:31.122" v="324" actId="1076"/>
          <ac:spMkLst>
            <pc:docMk/>
            <pc:sldMk cId="804219051" sldId="407"/>
            <ac:spMk id="49" creationId="{533079F5-A231-4646-9307-86C02EB4D67C}"/>
          </ac:spMkLst>
        </pc:spChg>
        <pc:spChg chg="add mod">
          <ac:chgData name="Kulinich Bohdan" userId="48e65c9f34e137d0" providerId="LiveId" clId="{245AEF42-97BD-41C5-B9FA-0C46957E84A0}" dt="2020-06-15T17:09:31.122" v="324" actId="1076"/>
          <ac:spMkLst>
            <pc:docMk/>
            <pc:sldMk cId="804219051" sldId="407"/>
            <ac:spMk id="50" creationId="{D9CE9184-D273-4233-9D92-E0612CE0D5FE}"/>
          </ac:spMkLst>
        </pc:spChg>
        <pc:spChg chg="add mod">
          <ac:chgData name="Kulinich Bohdan" userId="48e65c9f34e137d0" providerId="LiveId" clId="{245AEF42-97BD-41C5-B9FA-0C46957E84A0}" dt="2020-06-15T17:09:59.664" v="333" actId="20577"/>
          <ac:spMkLst>
            <pc:docMk/>
            <pc:sldMk cId="804219051" sldId="407"/>
            <ac:spMk id="51" creationId="{A2932D82-164B-4298-BA89-55B432E20243}"/>
          </ac:spMkLst>
        </pc:spChg>
        <pc:spChg chg="del">
          <ac:chgData name="Kulinich Bohdan" userId="48e65c9f34e137d0" providerId="LiveId" clId="{245AEF42-97BD-41C5-B9FA-0C46957E84A0}" dt="2020-06-15T16:49:56.476" v="58" actId="478"/>
          <ac:spMkLst>
            <pc:docMk/>
            <pc:sldMk cId="804219051" sldId="407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5T16:49:57.756" v="59" actId="478"/>
          <ac:spMkLst>
            <pc:docMk/>
            <pc:sldMk cId="804219051" sldId="407"/>
            <ac:spMk id="53" creationId="{6C146441-9912-43ED-A3D1-88AF78A386FD}"/>
          </ac:spMkLst>
        </pc:spChg>
        <pc:spChg chg="add mod">
          <ac:chgData name="Kulinich Bohdan" userId="48e65c9f34e137d0" providerId="LiveId" clId="{245AEF42-97BD-41C5-B9FA-0C46957E84A0}" dt="2020-06-15T17:10:09.134" v="335" actId="1076"/>
          <ac:spMkLst>
            <pc:docMk/>
            <pc:sldMk cId="804219051" sldId="407"/>
            <ac:spMk id="54" creationId="{271863A3-B465-4BB7-B805-BB6842B5850E}"/>
          </ac:spMkLst>
        </pc:spChg>
        <pc:spChg chg="add mod">
          <ac:chgData name="Kulinich Bohdan" userId="48e65c9f34e137d0" providerId="LiveId" clId="{245AEF42-97BD-41C5-B9FA-0C46957E84A0}" dt="2020-06-15T17:10:15.194" v="338" actId="20577"/>
          <ac:spMkLst>
            <pc:docMk/>
            <pc:sldMk cId="804219051" sldId="407"/>
            <ac:spMk id="55" creationId="{63A87C0C-BE6B-4F83-9D60-D41A235A391D}"/>
          </ac:spMkLst>
        </pc:spChg>
        <pc:spChg chg="add mod">
          <ac:chgData name="Kulinich Bohdan" userId="48e65c9f34e137d0" providerId="LiveId" clId="{245AEF42-97BD-41C5-B9FA-0C46957E84A0}" dt="2020-06-15T17:10:23.034" v="342" actId="20577"/>
          <ac:spMkLst>
            <pc:docMk/>
            <pc:sldMk cId="804219051" sldId="407"/>
            <ac:spMk id="56" creationId="{42975CBF-86D3-44CD-A2A5-23EAE9B8209B}"/>
          </ac:spMkLst>
        </pc:spChg>
        <pc:spChg chg="add mod">
          <ac:chgData name="Kulinich Bohdan" userId="48e65c9f34e137d0" providerId="LiveId" clId="{245AEF42-97BD-41C5-B9FA-0C46957E84A0}" dt="2020-06-15T17:11:59.784" v="372" actId="1076"/>
          <ac:spMkLst>
            <pc:docMk/>
            <pc:sldMk cId="804219051" sldId="407"/>
            <ac:spMk id="69" creationId="{051AEB46-9D08-4DA4-A054-91C7F4DEB5BB}"/>
          </ac:spMkLst>
        </pc:spChg>
        <pc:spChg chg="add mod">
          <ac:chgData name="Kulinich Bohdan" userId="48e65c9f34e137d0" providerId="LiveId" clId="{245AEF42-97BD-41C5-B9FA-0C46957E84A0}" dt="2020-06-15T17:12:03.814" v="374" actId="20577"/>
          <ac:spMkLst>
            <pc:docMk/>
            <pc:sldMk cId="804219051" sldId="407"/>
            <ac:spMk id="79" creationId="{DB95C507-48CD-4100-9434-D9439FF3CFF4}"/>
          </ac:spMkLst>
        </pc:spChg>
        <pc:spChg chg="add mod">
          <ac:chgData name="Kulinich Bohdan" userId="48e65c9f34e137d0" providerId="LiveId" clId="{245AEF42-97BD-41C5-B9FA-0C46957E84A0}" dt="2020-06-15T17:12:09.744" v="377" actId="20577"/>
          <ac:spMkLst>
            <pc:docMk/>
            <pc:sldMk cId="804219051" sldId="407"/>
            <ac:spMk id="80" creationId="{66075894-0B79-40E7-832C-61DDCB5A0E4D}"/>
          </ac:spMkLst>
        </pc:spChg>
        <pc:spChg chg="add mod">
          <ac:chgData name="Kulinich Bohdan" userId="48e65c9f34e137d0" providerId="LiveId" clId="{245AEF42-97BD-41C5-B9FA-0C46957E84A0}" dt="2020-06-15T17:12:15.784" v="380" actId="20577"/>
          <ac:spMkLst>
            <pc:docMk/>
            <pc:sldMk cId="804219051" sldId="407"/>
            <ac:spMk id="83" creationId="{44C8EF7A-B85D-4B75-A3AF-B140ABC195D1}"/>
          </ac:spMkLst>
        </pc:spChg>
        <pc:spChg chg="add mod">
          <ac:chgData name="Kulinich Bohdan" userId="48e65c9f34e137d0" providerId="LiveId" clId="{245AEF42-97BD-41C5-B9FA-0C46957E84A0}" dt="2020-06-15T17:12:24.284" v="384" actId="1076"/>
          <ac:spMkLst>
            <pc:docMk/>
            <pc:sldMk cId="804219051" sldId="407"/>
            <ac:spMk id="84" creationId="{9357213F-7A8E-4246-BA5E-2E851A714D41}"/>
          </ac:spMkLst>
        </pc:spChg>
        <pc:spChg chg="add mod">
          <ac:chgData name="Kulinich Bohdan" userId="48e65c9f34e137d0" providerId="LiveId" clId="{245AEF42-97BD-41C5-B9FA-0C46957E84A0}" dt="2020-06-15T18:01:05.154" v="463" actId="1076"/>
          <ac:spMkLst>
            <pc:docMk/>
            <pc:sldMk cId="804219051" sldId="407"/>
            <ac:spMk id="85" creationId="{14D414DD-C90D-4630-9A05-3C37693DDB8E}"/>
          </ac:spMkLst>
        </pc:spChg>
        <pc:spChg chg="add mod">
          <ac:chgData name="Kulinich Bohdan" userId="48e65c9f34e137d0" providerId="LiveId" clId="{245AEF42-97BD-41C5-B9FA-0C46957E84A0}" dt="2020-06-15T17:59:13.654" v="430" actId="1076"/>
          <ac:spMkLst>
            <pc:docMk/>
            <pc:sldMk cId="804219051" sldId="407"/>
            <ac:spMk id="93" creationId="{507F4C89-03D4-4DF5-98C7-31087AB4D071}"/>
          </ac:spMkLst>
        </pc:spChg>
        <pc:spChg chg="add mod">
          <ac:chgData name="Kulinich Bohdan" userId="48e65c9f34e137d0" providerId="LiveId" clId="{245AEF42-97BD-41C5-B9FA-0C46957E84A0}" dt="2020-06-15T17:59:19.054" v="432" actId="1076"/>
          <ac:spMkLst>
            <pc:docMk/>
            <pc:sldMk cId="804219051" sldId="407"/>
            <ac:spMk id="94" creationId="{1282800E-2A43-463D-A997-64AB9F8C659C}"/>
          </ac:spMkLst>
        </pc:spChg>
        <pc:spChg chg="add mod">
          <ac:chgData name="Kulinich Bohdan" userId="48e65c9f34e137d0" providerId="LiveId" clId="{245AEF42-97BD-41C5-B9FA-0C46957E84A0}" dt="2020-06-15T18:22:02.843" v="740" actId="20577"/>
          <ac:spMkLst>
            <pc:docMk/>
            <pc:sldMk cId="804219051" sldId="407"/>
            <ac:spMk id="95" creationId="{F84A3555-16F7-43FD-9004-18B0453E7827}"/>
          </ac:spMkLst>
        </pc:spChg>
        <pc:spChg chg="add mod">
          <ac:chgData name="Kulinich Bohdan" userId="48e65c9f34e137d0" providerId="LiveId" clId="{245AEF42-97BD-41C5-B9FA-0C46957E84A0}" dt="2020-06-15T18:21:52.493" v="738" actId="20577"/>
          <ac:spMkLst>
            <pc:docMk/>
            <pc:sldMk cId="804219051" sldId="407"/>
            <ac:spMk id="96" creationId="{68CA356D-9327-4F51-B1F1-F09179F47330}"/>
          </ac:spMkLst>
        </pc:spChg>
        <pc:spChg chg="add mod">
          <ac:chgData name="Kulinich Bohdan" userId="48e65c9f34e137d0" providerId="LiveId" clId="{245AEF42-97BD-41C5-B9FA-0C46957E84A0}" dt="2020-06-15T18:00:20.514" v="452" actId="20577"/>
          <ac:spMkLst>
            <pc:docMk/>
            <pc:sldMk cId="804219051" sldId="407"/>
            <ac:spMk id="100" creationId="{FDA13BEC-7D91-402C-835C-535A8F1F9762}"/>
          </ac:spMkLst>
        </pc:spChg>
        <pc:spChg chg="add mod">
          <ac:chgData name="Kulinich Bohdan" userId="48e65c9f34e137d0" providerId="LiveId" clId="{245AEF42-97BD-41C5-B9FA-0C46957E84A0}" dt="2020-06-15T18:00:27.014" v="455" actId="20577"/>
          <ac:spMkLst>
            <pc:docMk/>
            <pc:sldMk cId="804219051" sldId="407"/>
            <ac:spMk id="101" creationId="{2D554610-4C12-46B5-B36F-7526B3B24FE7}"/>
          </ac:spMkLst>
        </pc:spChg>
        <pc:spChg chg="add mod">
          <ac:chgData name="Kulinich Bohdan" userId="48e65c9f34e137d0" providerId="LiveId" clId="{245AEF42-97BD-41C5-B9FA-0C46957E84A0}" dt="2020-06-15T18:00:38.344" v="459" actId="20577"/>
          <ac:spMkLst>
            <pc:docMk/>
            <pc:sldMk cId="804219051" sldId="407"/>
            <ac:spMk id="102" creationId="{5B46C03E-E8B3-4459-B4A1-2625A6289B51}"/>
          </ac:spMkLst>
        </pc:spChg>
        <pc:spChg chg="add mod">
          <ac:chgData name="Kulinich Bohdan" userId="48e65c9f34e137d0" providerId="LiveId" clId="{245AEF42-97BD-41C5-B9FA-0C46957E84A0}" dt="2020-06-15T18:01:22.404" v="476" actId="20577"/>
          <ac:spMkLst>
            <pc:docMk/>
            <pc:sldMk cId="804219051" sldId="407"/>
            <ac:spMk id="103" creationId="{9FD622EA-9556-4676-96D2-99B4AA0EE6CF}"/>
          </ac:spMkLst>
        </pc:spChg>
        <pc:spChg chg="add mod ord">
          <ac:chgData name="Kulinich Bohdan" userId="48e65c9f34e137d0" providerId="LiveId" clId="{245AEF42-97BD-41C5-B9FA-0C46957E84A0}" dt="2020-06-15T18:24:11.763" v="771" actId="166"/>
          <ac:spMkLst>
            <pc:docMk/>
            <pc:sldMk cId="804219051" sldId="407"/>
            <ac:spMk id="104" creationId="{92306D2C-5998-4E0B-8148-9330BB9A7039}"/>
          </ac:spMkLst>
        </pc:spChg>
        <pc:spChg chg="add mod">
          <ac:chgData name="Kulinich Bohdan" userId="48e65c9f34e137d0" providerId="LiveId" clId="{245AEF42-97BD-41C5-B9FA-0C46957E84A0}" dt="2020-06-15T18:06:56.255" v="596" actId="1076"/>
          <ac:spMkLst>
            <pc:docMk/>
            <pc:sldMk cId="804219051" sldId="407"/>
            <ac:spMk id="105" creationId="{1F19FA18-3CA0-424E-816D-22BA0B73EC72}"/>
          </ac:spMkLst>
        </pc:spChg>
        <pc:spChg chg="add mod">
          <ac:chgData name="Kulinich Bohdan" userId="48e65c9f34e137d0" providerId="LiveId" clId="{245AEF42-97BD-41C5-B9FA-0C46957E84A0}" dt="2020-06-15T18:04:51.818" v="556" actId="1076"/>
          <ac:spMkLst>
            <pc:docMk/>
            <pc:sldMk cId="804219051" sldId="407"/>
            <ac:spMk id="106" creationId="{0FCFA593-26EB-4341-8520-B93CD804F21C}"/>
          </ac:spMkLst>
        </pc:spChg>
        <pc:spChg chg="add mod">
          <ac:chgData name="Kulinich Bohdan" userId="48e65c9f34e137d0" providerId="LiveId" clId="{245AEF42-97BD-41C5-B9FA-0C46957E84A0}" dt="2020-06-15T18:04:57.428" v="559" actId="1076"/>
          <ac:spMkLst>
            <pc:docMk/>
            <pc:sldMk cId="804219051" sldId="407"/>
            <ac:spMk id="107" creationId="{10822DDE-58A8-4FF8-8E11-C9F3150DD811}"/>
          </ac:spMkLst>
        </pc:spChg>
        <pc:spChg chg="add mod">
          <ac:chgData name="Kulinich Bohdan" userId="48e65c9f34e137d0" providerId="LiveId" clId="{245AEF42-97BD-41C5-B9FA-0C46957E84A0}" dt="2020-06-15T18:07:15.834" v="614" actId="1076"/>
          <ac:spMkLst>
            <pc:docMk/>
            <pc:sldMk cId="804219051" sldId="407"/>
            <ac:spMk id="108" creationId="{E90E9787-9969-4414-ACDF-155192358A66}"/>
          </ac:spMkLst>
        </pc:spChg>
        <pc:spChg chg="add mod">
          <ac:chgData name="Kulinich Bohdan" userId="48e65c9f34e137d0" providerId="LiveId" clId="{245AEF42-97BD-41C5-B9FA-0C46957E84A0}" dt="2020-06-15T18:15:51.582" v="650" actId="1076"/>
          <ac:spMkLst>
            <pc:docMk/>
            <pc:sldMk cId="804219051" sldId="407"/>
            <ac:spMk id="109" creationId="{AB932DB5-297C-48F7-A0CB-A0DDD3CD6D25}"/>
          </ac:spMkLst>
        </pc:spChg>
        <pc:spChg chg="add mod">
          <ac:chgData name="Kulinich Bohdan" userId="48e65c9f34e137d0" providerId="LiveId" clId="{245AEF42-97BD-41C5-B9FA-0C46957E84A0}" dt="2020-06-15T18:18:10.909" v="680" actId="1076"/>
          <ac:spMkLst>
            <pc:docMk/>
            <pc:sldMk cId="804219051" sldId="407"/>
            <ac:spMk id="110" creationId="{8152D7D7-350D-42FE-BBA8-E2C036146959}"/>
          </ac:spMkLst>
        </pc:spChg>
        <pc:spChg chg="add mod">
          <ac:chgData name="Kulinich Bohdan" userId="48e65c9f34e137d0" providerId="LiveId" clId="{245AEF42-97BD-41C5-B9FA-0C46957E84A0}" dt="2020-06-15T18:20:28.159" v="722" actId="1076"/>
          <ac:spMkLst>
            <pc:docMk/>
            <pc:sldMk cId="804219051" sldId="407"/>
            <ac:spMk id="111" creationId="{526D6F92-890F-48E0-B6D8-8E84AEFDF44A}"/>
          </ac:spMkLst>
        </pc:spChg>
        <pc:spChg chg="add mod">
          <ac:chgData name="Kulinich Bohdan" userId="48e65c9f34e137d0" providerId="LiveId" clId="{245AEF42-97BD-41C5-B9FA-0C46957E84A0}" dt="2020-06-15T18:23:43.073" v="767" actId="1076"/>
          <ac:spMkLst>
            <pc:docMk/>
            <pc:sldMk cId="804219051" sldId="407"/>
            <ac:spMk id="112" creationId="{D0CE6DE7-E36A-4E52-A71C-74997E78595A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5T16:49:54.536" v="56" actId="478"/>
          <ac:spMkLst>
            <pc:docMk/>
            <pc:sldMk cId="804219051" sldId="407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8" creationId="{365D3FA2-308E-4AC2-B297-2010687F081D}"/>
          </ac:spMkLst>
        </pc:spChg>
        <pc:spChg chg="add mod">
          <ac:chgData name="Kulinich Bohdan" userId="48e65c9f34e137d0" providerId="LiveId" clId="{245AEF42-97BD-41C5-B9FA-0C46957E84A0}" dt="2020-06-15T18:34:30.254" v="811" actId="20577"/>
          <ac:spMkLst>
            <pc:docMk/>
            <pc:sldMk cId="804219051" sldId="407"/>
            <ac:spMk id="120" creationId="{3EDAF2A0-0B8C-480E-8260-BE0E863A75D3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5T16:49:54.536" v="56" actId="478"/>
          <ac:spMkLst>
            <pc:docMk/>
            <pc:sldMk cId="804219051" sldId="407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7" creationId="{52BCFE18-32C3-4AF4-AD3E-9D954E2FFBBE}"/>
          </ac:spMkLst>
        </pc:spChg>
        <pc:grpChg chg="add del mod">
          <ac:chgData name="Kulinich Bohdan" userId="48e65c9f34e137d0" providerId="LiveId" clId="{245AEF42-97BD-41C5-B9FA-0C46957E84A0}" dt="2020-06-15T17:11:57.224" v="371" actId="165"/>
          <ac:grpSpMkLst>
            <pc:docMk/>
            <pc:sldMk cId="804219051" sldId="407"/>
            <ac:grpSpMk id="22" creationId="{6FEA88AA-4311-436C-A27D-EF8F81B23362}"/>
          </ac:grpSpMkLst>
        </pc:grpChg>
        <pc:grpChg chg="del">
          <ac:chgData name="Kulinich Bohdan" userId="48e65c9f34e137d0" providerId="LiveId" clId="{245AEF42-97BD-41C5-B9FA-0C46957E84A0}" dt="2020-06-15T16:49:52.846" v="55" actId="478"/>
          <ac:grpSpMkLst>
            <pc:docMk/>
            <pc:sldMk cId="804219051" sldId="407"/>
            <ac:grpSpMk id="76" creationId="{05F59762-225D-4E11-954F-E134C4E9ED25}"/>
          </ac:grpSpMkLst>
        </pc:grpChg>
        <pc:picChg chg="add del mod ord">
          <ac:chgData name="Kulinich Bohdan" userId="48e65c9f34e137d0" providerId="LiveId" clId="{245AEF42-97BD-41C5-B9FA-0C46957E84A0}" dt="2020-06-15T16:59:33.791" v="282" actId="478"/>
          <ac:picMkLst>
            <pc:docMk/>
            <pc:sldMk cId="804219051" sldId="407"/>
            <ac:picMk id="5" creationId="{46C45BC1-AF08-4BD4-98A4-6A72B66F575A}"/>
          </ac:picMkLst>
        </pc:picChg>
        <pc:picChg chg="mod modVis">
          <ac:chgData name="Kulinich Bohdan" userId="48e65c9f34e137d0" providerId="LiveId" clId="{245AEF42-97BD-41C5-B9FA-0C46957E84A0}" dt="2020-06-15T18:02:19.491" v="496" actId="14429"/>
          <ac:picMkLst>
            <pc:docMk/>
            <pc:sldMk cId="804219051" sldId="407"/>
            <ac:picMk id="6" creationId="{7403ADA4-0376-479E-A2E9-D978DEBF6129}"/>
          </ac:picMkLst>
        </pc:picChg>
        <pc:picChg chg="add mod modCrop">
          <ac:chgData name="Kulinich Bohdan" userId="48e65c9f34e137d0" providerId="LiveId" clId="{245AEF42-97BD-41C5-B9FA-0C46957E84A0}" dt="2020-06-15T18:33:47.074" v="793" actId="732"/>
          <ac:picMkLst>
            <pc:docMk/>
            <pc:sldMk cId="804219051" sldId="407"/>
            <ac:picMk id="61" creationId="{302AC8C3-0DF1-4A0A-9849-2B8746E1325F}"/>
          </ac:picMkLst>
        </pc:picChg>
        <pc:picChg chg="add mod">
          <ac:chgData name="Kulinich Bohdan" userId="48e65c9f34e137d0" providerId="LiveId" clId="{245AEF42-97BD-41C5-B9FA-0C46957E84A0}" dt="2020-06-15T18:34:03.444" v="797" actId="1076"/>
          <ac:picMkLst>
            <pc:docMk/>
            <pc:sldMk cId="804219051" sldId="407"/>
            <ac:picMk id="119" creationId="{75A388AA-5BAB-45F3-8794-87F1026676EB}"/>
          </ac:picMkLst>
        </pc:pic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32" creationId="{A8560FF6-FF5B-4A61-8530-A2DB916AD88B}"/>
          </ac:cxnSpMkLst>
        </pc:cxnChg>
        <pc:cxnChg chg="add mod">
          <ac:chgData name="Kulinich Bohdan" userId="48e65c9f34e137d0" providerId="LiveId" clId="{245AEF42-97BD-41C5-B9FA-0C46957E84A0}" dt="2020-06-15T16:59:22.151" v="279" actId="1076"/>
          <ac:cxnSpMkLst>
            <pc:docMk/>
            <pc:sldMk cId="804219051" sldId="407"/>
            <ac:cxnSpMk id="33" creationId="{FE7DB313-5D60-45D7-88F6-2342B628F22D}"/>
          </ac:cxnSpMkLst>
        </pc:cxnChg>
        <pc:cxnChg chg="add mod">
          <ac:chgData name="Kulinich Bohdan" userId="48e65c9f34e137d0" providerId="LiveId" clId="{245AEF42-97BD-41C5-B9FA-0C46957E84A0}" dt="2020-06-15T16:59:57.741" v="286" actId="1076"/>
          <ac:cxnSpMkLst>
            <pc:docMk/>
            <pc:sldMk cId="804219051" sldId="407"/>
            <ac:cxnSpMk id="36" creationId="{33B6264F-3BD0-4AD7-B32F-C41B036CB796}"/>
          </ac:cxnSpMkLst>
        </pc:cxnChg>
        <pc:cxnChg chg="add mod">
          <ac:chgData name="Kulinich Bohdan" userId="48e65c9f34e137d0" providerId="LiveId" clId="{245AEF42-97BD-41C5-B9FA-0C46957E84A0}" dt="2020-06-15T17:00:06.231" v="288" actId="1076"/>
          <ac:cxnSpMkLst>
            <pc:docMk/>
            <pc:sldMk cId="804219051" sldId="407"/>
            <ac:cxnSpMk id="38" creationId="{B5017871-82B9-431B-B519-CF7F841CA878}"/>
          </ac:cxnSpMkLst>
        </pc:cxnChg>
        <pc:cxnChg chg="add mod">
          <ac:chgData name="Kulinich Bohdan" userId="48e65c9f34e137d0" providerId="LiveId" clId="{245AEF42-97BD-41C5-B9FA-0C46957E84A0}" dt="2020-06-15T17:00:02.991" v="287" actId="1076"/>
          <ac:cxnSpMkLst>
            <pc:docMk/>
            <pc:sldMk cId="804219051" sldId="407"/>
            <ac:cxnSpMk id="40" creationId="{84ABCAB5-5B06-460D-8D9D-B1606F9F3BC0}"/>
          </ac:cxnSpMkLst>
        </pc:cxnChg>
        <pc:cxnChg chg="add mod">
          <ac:chgData name="Kulinich Bohdan" userId="48e65c9f34e137d0" providerId="LiveId" clId="{245AEF42-97BD-41C5-B9FA-0C46957E84A0}" dt="2020-06-15T17:00:02.991" v="287" actId="1076"/>
          <ac:cxnSpMkLst>
            <pc:docMk/>
            <pc:sldMk cId="804219051" sldId="407"/>
            <ac:cxnSpMk id="41" creationId="{5BE9393B-7FF4-4953-8314-2CE5C7206C8B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7" creationId="{63013CE7-31EB-41E1-ABE2-4454DC8E3C99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8" creationId="{2CB7A054-B674-4AAD-B0CD-EFAA624C4BC1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9" creationId="{664E42C3-B11B-446E-8E5A-C69929B86BCB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62" creationId="{5889D054-A752-480A-80CA-772AF6BFE41E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87" creationId="{5243182E-958E-46F2-9763-417B8276D2EB}"/>
          </ac:cxnSpMkLst>
        </pc:cxnChg>
        <pc:cxnChg chg="add del mod">
          <ac:chgData name="Kulinich Bohdan" userId="48e65c9f34e137d0" providerId="LiveId" clId="{245AEF42-97BD-41C5-B9FA-0C46957E84A0}" dt="2020-06-15T17:58:55.484" v="424" actId="478"/>
          <ac:cxnSpMkLst>
            <pc:docMk/>
            <pc:sldMk cId="804219051" sldId="407"/>
            <ac:cxnSpMk id="88" creationId="{AF2C4F02-E03F-438E-B79E-271C8B5FC5ED}"/>
          </ac:cxnSpMkLst>
        </pc:cxnChg>
        <pc:cxnChg chg="add mod">
          <ac:chgData name="Kulinich Bohdan" userId="48e65c9f34e137d0" providerId="LiveId" clId="{245AEF42-97BD-41C5-B9FA-0C46957E84A0}" dt="2020-06-15T17:58:53.484" v="423" actId="14100"/>
          <ac:cxnSpMkLst>
            <pc:docMk/>
            <pc:sldMk cId="804219051" sldId="407"/>
            <ac:cxnSpMk id="89" creationId="{DB37CAAA-64E7-4AF5-B256-A57D0D7026CF}"/>
          </ac:cxnSpMkLst>
        </pc:cxnChg>
        <pc:cxnChg chg="add mod">
          <ac:chgData name="Kulinich Bohdan" userId="48e65c9f34e137d0" providerId="LiveId" clId="{245AEF42-97BD-41C5-B9FA-0C46957E84A0}" dt="2020-06-15T17:58:38.514" v="418" actId="14100"/>
          <ac:cxnSpMkLst>
            <pc:docMk/>
            <pc:sldMk cId="804219051" sldId="407"/>
            <ac:cxnSpMk id="90" creationId="{BDC27473-E60F-490A-8736-A540A8D560F3}"/>
          </ac:cxnSpMkLst>
        </pc:cxnChg>
        <pc:cxnChg chg="add mod">
          <ac:chgData name="Kulinich Bohdan" userId="48e65c9f34e137d0" providerId="LiveId" clId="{245AEF42-97BD-41C5-B9FA-0C46957E84A0}" dt="2020-06-15T17:59:01.184" v="427" actId="1076"/>
          <ac:cxnSpMkLst>
            <pc:docMk/>
            <pc:sldMk cId="804219051" sldId="407"/>
            <ac:cxnSpMk id="91" creationId="{930280B4-5F10-47EB-98D8-E8CBF99F8D78}"/>
          </ac:cxnSpMkLst>
        </pc:cxnChg>
        <pc:cxnChg chg="add mod">
          <ac:chgData name="Kulinich Bohdan" userId="48e65c9f34e137d0" providerId="LiveId" clId="{245AEF42-97BD-41C5-B9FA-0C46957E84A0}" dt="2020-06-15T17:58:59.004" v="426" actId="1076"/>
          <ac:cxnSpMkLst>
            <pc:docMk/>
            <pc:sldMk cId="804219051" sldId="407"/>
            <ac:cxnSpMk id="92" creationId="{F80B150A-98C7-447A-8134-A954C8C4FAAE}"/>
          </ac:cxnSpMkLst>
        </pc:cxnChg>
        <pc:cxnChg chg="add mod">
          <ac:chgData name="Kulinich Bohdan" userId="48e65c9f34e137d0" providerId="LiveId" clId="{245AEF42-97BD-41C5-B9FA-0C46957E84A0}" dt="2020-06-15T17:59:50.134" v="440" actId="14100"/>
          <ac:cxnSpMkLst>
            <pc:docMk/>
            <pc:sldMk cId="804219051" sldId="407"/>
            <ac:cxnSpMk id="97" creationId="{3A88B4F7-62D1-46C2-913D-58ED4001D4F3}"/>
          </ac:cxnSpMkLst>
        </pc:cxnChg>
        <pc:cxnChg chg="add mod">
          <ac:chgData name="Kulinich Bohdan" userId="48e65c9f34e137d0" providerId="LiveId" clId="{245AEF42-97BD-41C5-B9FA-0C46957E84A0}" dt="2020-06-15T17:59:59.604" v="444" actId="14100"/>
          <ac:cxnSpMkLst>
            <pc:docMk/>
            <pc:sldMk cId="804219051" sldId="407"/>
            <ac:cxnSpMk id="98" creationId="{1F1DAC2A-89E9-4B3E-A219-0909C2C5A563}"/>
          </ac:cxnSpMkLst>
        </pc:cxnChg>
        <pc:cxnChg chg="add mod">
          <ac:chgData name="Kulinich Bohdan" userId="48e65c9f34e137d0" providerId="LiveId" clId="{245AEF42-97BD-41C5-B9FA-0C46957E84A0}" dt="2020-06-15T18:00:09.204" v="448" actId="14100"/>
          <ac:cxnSpMkLst>
            <pc:docMk/>
            <pc:sldMk cId="804219051" sldId="407"/>
            <ac:cxnSpMk id="99" creationId="{386DBE9B-A77A-49E1-91CF-CF38F898DD03}"/>
          </ac:cxnSpMkLst>
        </pc:cxnChg>
      </pc:sldChg>
      <pc:sldChg chg="modSp mod">
        <pc:chgData name="Kulinich Bohdan" userId="48e65c9f34e137d0" providerId="LiveId" clId="{245AEF42-97BD-41C5-B9FA-0C46957E84A0}" dt="2020-06-15T10:55:14.704" v="11" actId="20577"/>
        <pc:sldMkLst>
          <pc:docMk/>
          <pc:sldMk cId="1986055327" sldId="408"/>
        </pc:sldMkLst>
        <pc:spChg chg="mod">
          <ac:chgData name="Kulinich Bohdan" userId="48e65c9f34e137d0" providerId="LiveId" clId="{245AEF42-97BD-41C5-B9FA-0C46957E84A0}" dt="2020-06-15T10:55:13.327" v="10"/>
          <ac:spMkLst>
            <pc:docMk/>
            <pc:sldMk cId="1986055327" sldId="408"/>
            <ac:spMk id="18" creationId="{F6477E2D-5D85-4794-B750-1AF8378BCD49}"/>
          </ac:spMkLst>
        </pc:spChg>
        <pc:spChg chg="mod">
          <ac:chgData name="Kulinich Bohdan" userId="48e65c9f34e137d0" providerId="LiveId" clId="{245AEF42-97BD-41C5-B9FA-0C46957E84A0}" dt="2020-06-15T10:55:14.704" v="11" actId="20577"/>
          <ac:spMkLst>
            <pc:docMk/>
            <pc:sldMk cId="1986055327" sldId="408"/>
            <ac:spMk id="19" creationId="{3C93C8CE-72D8-4E11-855C-1D218E4D6E76}"/>
          </ac:spMkLst>
        </pc:spChg>
        <pc:grpChg chg="mod">
          <ac:chgData name="Kulinich Bohdan" userId="48e65c9f34e137d0" providerId="LiveId" clId="{245AEF42-97BD-41C5-B9FA-0C46957E84A0}" dt="2020-06-15T10:55:13.327" v="10"/>
          <ac:grpSpMkLst>
            <pc:docMk/>
            <pc:sldMk cId="1986055327" sldId="408"/>
            <ac:grpSpMk id="2" creationId="{8F528FF6-94B8-487C-84F8-E790B52BD814}"/>
          </ac:grpSpMkLst>
        </pc:grpChg>
      </pc:sldChg>
      <pc:sldChg chg="modSp mod">
        <pc:chgData name="Kulinich Bohdan" userId="48e65c9f34e137d0" providerId="LiveId" clId="{245AEF42-97BD-41C5-B9FA-0C46957E84A0}" dt="2020-06-20T12:21:01.458" v="8769" actId="20577"/>
        <pc:sldMkLst>
          <pc:docMk/>
          <pc:sldMk cId="900640268" sldId="409"/>
        </pc:sldMkLst>
        <pc:spChg chg="mod">
          <ac:chgData name="Kulinich Bohdan" userId="48e65c9f34e137d0" providerId="LiveId" clId="{245AEF42-97BD-41C5-B9FA-0C46957E84A0}" dt="2020-06-20T12:21:01.458" v="8769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add mod delAnim modAnim">
        <pc:chgData name="Kulinich Bohdan" userId="48e65c9f34e137d0" providerId="LiveId" clId="{245AEF42-97BD-41C5-B9FA-0C46957E84A0}" dt="2020-06-19T16:34:00.059" v="5856" actId="207"/>
        <pc:sldMkLst>
          <pc:docMk/>
          <pc:sldMk cId="1730319484" sldId="410"/>
        </pc:sldMkLst>
        <pc:spChg chg="del">
          <ac:chgData name="Kulinich Bohdan" userId="48e65c9f34e137d0" providerId="LiveId" clId="{245AEF42-97BD-41C5-B9FA-0C46957E84A0}" dt="2020-06-16T02:35:38.688" v="1175" actId="478"/>
          <ac:spMkLst>
            <pc:docMk/>
            <pc:sldMk cId="1730319484" sldId="410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6T02:35:27.641" v="1173" actId="20577"/>
          <ac:spMkLst>
            <pc:docMk/>
            <pc:sldMk cId="1730319484" sldId="410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6T03:44:01.841" v="1558" actId="207"/>
          <ac:spMkLst>
            <pc:docMk/>
            <pc:sldMk cId="1730319484" sldId="410"/>
            <ac:spMk id="18" creationId="{8E267761-6630-4603-9732-8708FACFCEC4}"/>
          </ac:spMkLst>
        </pc:spChg>
        <pc:spChg chg="add mod">
          <ac:chgData name="Kulinich Bohdan" userId="48e65c9f34e137d0" providerId="LiveId" clId="{245AEF42-97BD-41C5-B9FA-0C46957E84A0}" dt="2020-06-16T02:35:54.560" v="1179" actId="1076"/>
          <ac:spMkLst>
            <pc:docMk/>
            <pc:sldMk cId="1730319484" sldId="410"/>
            <ac:spMk id="31" creationId="{9F1CEB3B-2A3B-4193-883C-D0F3C2481772}"/>
          </ac:spMkLst>
        </pc:spChg>
        <pc:spChg chg="add mod">
          <ac:chgData name="Kulinich Bohdan" userId="48e65c9f34e137d0" providerId="LiveId" clId="{245AEF42-97BD-41C5-B9FA-0C46957E84A0}" dt="2020-06-16T02:35:54.560" v="1179" actId="1076"/>
          <ac:spMkLst>
            <pc:docMk/>
            <pc:sldMk cId="1730319484" sldId="410"/>
            <ac:spMk id="33" creationId="{6148C541-2A76-486B-B8AB-C556271204E1}"/>
          </ac:spMkLst>
        </pc:spChg>
        <pc:spChg chg="add mod">
          <ac:chgData name="Kulinich Bohdan" userId="48e65c9f34e137d0" providerId="LiveId" clId="{245AEF42-97BD-41C5-B9FA-0C46957E84A0}" dt="2020-06-19T16:34:00.059" v="5856" actId="207"/>
          <ac:spMkLst>
            <pc:docMk/>
            <pc:sldMk cId="1730319484" sldId="410"/>
            <ac:spMk id="34" creationId="{A17D57D9-ED6C-46B4-A5F6-FF30B4E87B6E}"/>
          </ac:spMkLst>
        </pc:spChg>
        <pc:spChg chg="mod">
          <ac:chgData name="Kulinich Bohdan" userId="48e65c9f34e137d0" providerId="LiveId" clId="{245AEF42-97BD-41C5-B9FA-0C46957E84A0}" dt="2020-06-16T02:43:31.603" v="1336" actId="20577"/>
          <ac:spMkLst>
            <pc:docMk/>
            <pc:sldMk cId="1730319484" sldId="410"/>
            <ac:spMk id="35" creationId="{2CD8A453-AF06-4C00-BB17-D7030E2214B8}"/>
          </ac:spMkLst>
        </pc:spChg>
        <pc:spChg chg="add del mod">
          <ac:chgData name="Kulinich Bohdan" userId="48e65c9f34e137d0" providerId="LiveId" clId="{245AEF42-97BD-41C5-B9FA-0C46957E84A0}" dt="2020-06-16T02:41:33.472" v="1312" actId="478"/>
          <ac:spMkLst>
            <pc:docMk/>
            <pc:sldMk cId="1730319484" sldId="410"/>
            <ac:spMk id="36" creationId="{6EDD8AC2-D130-44AF-BF80-F5029C692FE0}"/>
          </ac:spMkLst>
        </pc:spChg>
        <pc:spChg chg="add mod">
          <ac:chgData name="Kulinich Bohdan" userId="48e65c9f34e137d0" providerId="LiveId" clId="{245AEF42-97BD-41C5-B9FA-0C46957E84A0}" dt="2020-06-16T02:41:43.484" v="1314" actId="14100"/>
          <ac:spMkLst>
            <pc:docMk/>
            <pc:sldMk cId="1730319484" sldId="410"/>
            <ac:spMk id="37" creationId="{3F325DEB-CD96-43B4-9F25-8701E10C608F}"/>
          </ac:spMkLst>
        </pc:spChg>
        <pc:spChg chg="del">
          <ac:chgData name="Kulinich Bohdan" userId="48e65c9f34e137d0" providerId="LiveId" clId="{245AEF42-97BD-41C5-B9FA-0C46957E84A0}" dt="2020-06-16T02:35:39.380" v="1176" actId="478"/>
          <ac:spMkLst>
            <pc:docMk/>
            <pc:sldMk cId="1730319484" sldId="410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6T02:35:40.119" v="1177" actId="478"/>
          <ac:spMkLst>
            <pc:docMk/>
            <pc:sldMk cId="1730319484" sldId="410"/>
            <ac:spMk id="53" creationId="{6C146441-9912-43ED-A3D1-88AF78A386FD}"/>
          </ac:spMkLst>
        </pc:spChg>
        <pc:spChg chg="add mod">
          <ac:chgData name="Kulinich Bohdan" userId="48e65c9f34e137d0" providerId="LiveId" clId="{245AEF42-97BD-41C5-B9FA-0C46957E84A0}" dt="2020-06-16T12:01:40.673" v="2175" actId="207"/>
          <ac:spMkLst>
            <pc:docMk/>
            <pc:sldMk cId="1730319484" sldId="410"/>
            <ac:spMk id="54" creationId="{CC0D7760-5FBE-4ABC-8216-93FA5F1D009F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6T02:35:35.588" v="1174" actId="478"/>
          <ac:grpSpMkLst>
            <pc:docMk/>
            <pc:sldMk cId="1730319484" sldId="410"/>
            <ac:grpSpMk id="76" creationId="{05F59762-225D-4E11-954F-E134C4E9ED25}"/>
          </ac:grpSpMkLst>
        </pc:grpChg>
        <pc:picChg chg="add del mod modCrop">
          <ac:chgData name="Kulinich Bohdan" userId="48e65c9f34e137d0" providerId="LiveId" clId="{245AEF42-97BD-41C5-B9FA-0C46957E84A0}" dt="2020-06-19T05:48:44.493" v="5552" actId="478"/>
          <ac:picMkLst>
            <pc:docMk/>
            <pc:sldMk cId="1730319484" sldId="410"/>
            <ac:picMk id="5" creationId="{1AC9F604-85F4-4EB0-87A8-0758321E38A9}"/>
          </ac:picMkLst>
        </pc:picChg>
        <pc:picChg chg="add del mod modCrop">
          <ac:chgData name="Kulinich Bohdan" userId="48e65c9f34e137d0" providerId="LiveId" clId="{245AEF42-97BD-41C5-B9FA-0C46957E84A0}" dt="2020-06-16T03:19:02.240" v="1379" actId="478"/>
          <ac:picMkLst>
            <pc:docMk/>
            <pc:sldMk cId="1730319484" sldId="410"/>
            <ac:picMk id="7" creationId="{8BB6D620-7B7D-4136-B9CC-76D36DA85608}"/>
          </ac:picMkLst>
        </pc:picChg>
        <pc:picChg chg="add del mod modCrop">
          <ac:chgData name="Kulinich Bohdan" userId="48e65c9f34e137d0" providerId="LiveId" clId="{245AEF42-97BD-41C5-B9FA-0C46957E84A0}" dt="2020-06-19T05:48:45.676" v="5553" actId="478"/>
          <ac:picMkLst>
            <pc:docMk/>
            <pc:sldMk cId="1730319484" sldId="410"/>
            <ac:picMk id="8" creationId="{E74E3793-8470-4CDA-9252-764BB4BC078C}"/>
          </ac:picMkLst>
        </pc:picChg>
        <pc:picChg chg="add del mod modCrop">
          <ac:chgData name="Kulinich Bohdan" userId="48e65c9f34e137d0" providerId="LiveId" clId="{245AEF42-97BD-41C5-B9FA-0C46957E84A0}" dt="2020-06-16T03:19:03.993" v="1380" actId="478"/>
          <ac:picMkLst>
            <pc:docMk/>
            <pc:sldMk cId="1730319484" sldId="410"/>
            <ac:picMk id="9" creationId="{9B14BB69-3907-4BDA-AB2E-2A9D0AC9DD91}"/>
          </ac:picMkLst>
        </pc:picChg>
        <pc:picChg chg="add mod modCrop">
          <ac:chgData name="Kulinich Bohdan" userId="48e65c9f34e137d0" providerId="LiveId" clId="{245AEF42-97BD-41C5-B9FA-0C46957E84A0}" dt="2020-06-19T05:49:15.551" v="5558" actId="732"/>
          <ac:picMkLst>
            <pc:docMk/>
            <pc:sldMk cId="1730319484" sldId="410"/>
            <ac:picMk id="10" creationId="{48D9A672-B448-4826-B21C-418438220E1E}"/>
          </ac:picMkLst>
        </pc:picChg>
        <pc:picChg chg="add del mod modCrop">
          <ac:chgData name="Kulinich Bohdan" userId="48e65c9f34e137d0" providerId="LiveId" clId="{245AEF42-97BD-41C5-B9FA-0C46957E84A0}" dt="2020-06-16T03:31:43.675" v="1400" actId="478"/>
          <ac:picMkLst>
            <pc:docMk/>
            <pc:sldMk cId="1730319484" sldId="410"/>
            <ac:picMk id="11" creationId="{EC557F7C-FAA2-4BA0-A46E-0A69D75635F3}"/>
          </ac:picMkLst>
        </pc:picChg>
        <pc:picChg chg="add mod modCrop">
          <ac:chgData name="Kulinich Bohdan" userId="48e65c9f34e137d0" providerId="LiveId" clId="{245AEF42-97BD-41C5-B9FA-0C46957E84A0}" dt="2020-06-19T05:49:40.763" v="5563" actId="732"/>
          <ac:picMkLst>
            <pc:docMk/>
            <pc:sldMk cId="1730319484" sldId="410"/>
            <ac:picMk id="12" creationId="{2CF997F7-3592-4660-925C-9EAA5CCB1A21}"/>
          </ac:picMkLst>
        </pc:picChg>
        <pc:picChg chg="add del mod modCrop">
          <ac:chgData name="Kulinich Bohdan" userId="48e65c9f34e137d0" providerId="LiveId" clId="{245AEF42-97BD-41C5-B9FA-0C46957E84A0}" dt="2020-06-16T03:33:01.698" v="1413" actId="478"/>
          <ac:picMkLst>
            <pc:docMk/>
            <pc:sldMk cId="1730319484" sldId="410"/>
            <ac:picMk id="13" creationId="{58D98B9D-F9FA-4611-8A1E-D7D3B329F8B9}"/>
          </ac:picMkLst>
        </pc:picChg>
        <pc:picChg chg="add del mod modCrop">
          <ac:chgData name="Kulinich Bohdan" userId="48e65c9f34e137d0" providerId="LiveId" clId="{245AEF42-97BD-41C5-B9FA-0C46957E84A0}" dt="2020-06-16T03:47:55.197" v="1564" actId="478"/>
          <ac:picMkLst>
            <pc:docMk/>
            <pc:sldMk cId="1730319484" sldId="410"/>
            <ac:picMk id="15" creationId="{E24AB0BB-70D6-4022-ABEB-A6829596FE04}"/>
          </ac:picMkLst>
        </pc:picChg>
        <pc:picChg chg="add del mod modCrop">
          <ac:chgData name="Kulinich Bohdan" userId="48e65c9f34e137d0" providerId="LiveId" clId="{245AEF42-97BD-41C5-B9FA-0C46957E84A0}" dt="2020-06-19T05:43:31.994" v="5528" actId="478"/>
          <ac:picMkLst>
            <pc:docMk/>
            <pc:sldMk cId="1730319484" sldId="410"/>
            <ac:picMk id="17" creationId="{21102778-15D2-4076-AE1D-4A78B76A3D8F}"/>
          </ac:picMkLst>
        </pc:picChg>
        <pc:picChg chg="add del">
          <ac:chgData name="Kulinich Bohdan" userId="48e65c9f34e137d0" providerId="LiveId" clId="{245AEF42-97BD-41C5-B9FA-0C46957E84A0}" dt="2020-06-16T03:42:15.956" v="1533"/>
          <ac:picMkLst>
            <pc:docMk/>
            <pc:sldMk cId="1730319484" sldId="410"/>
            <ac:picMk id="19" creationId="{10A99744-2D70-4B12-B1B6-89889AE6D727}"/>
          </ac:picMkLst>
        </pc:picChg>
        <pc:picChg chg="add del mod modCrop">
          <ac:chgData name="Kulinich Bohdan" userId="48e65c9f34e137d0" providerId="LiveId" clId="{245AEF42-97BD-41C5-B9FA-0C46957E84A0}" dt="2020-06-19T05:43:31.994" v="5528" actId="478"/>
          <ac:picMkLst>
            <pc:docMk/>
            <pc:sldMk cId="1730319484" sldId="410"/>
            <ac:picMk id="21" creationId="{C032AA58-9B23-4E24-B97F-C95B319F0F44}"/>
          </ac:picMkLst>
        </pc:picChg>
        <pc:picChg chg="add mod">
          <ac:chgData name="Kulinich Bohdan" userId="48e65c9f34e137d0" providerId="LiveId" clId="{245AEF42-97BD-41C5-B9FA-0C46957E84A0}" dt="2020-06-16T02:41:16.593" v="1273" actId="1076"/>
          <ac:picMkLst>
            <pc:docMk/>
            <pc:sldMk cId="1730319484" sldId="410"/>
            <ac:picMk id="38" creationId="{070438B3-F781-4D6B-8839-0FD5F4545092}"/>
          </ac:picMkLst>
        </pc:pic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87" creationId="{5243182E-958E-46F2-9763-417B8276D2EB}"/>
          </ac:cxnSpMkLst>
        </pc:cxnChg>
      </pc:sldChg>
      <pc:sldChg chg="addSp delSp modSp add mod addAnim delAnim modAnim">
        <pc:chgData name="Kulinich Bohdan" userId="48e65c9f34e137d0" providerId="LiveId" clId="{245AEF42-97BD-41C5-B9FA-0C46957E84A0}" dt="2020-06-16T14:29:39.579" v="2204" actId="208"/>
        <pc:sldMkLst>
          <pc:docMk/>
          <pc:sldMk cId="4248769537" sldId="411"/>
        </pc:sldMkLst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2" creationId="{0EF554E0-5948-4252-B0D5-FD5C76F5FB9F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7" creationId="{7494860A-A582-4915-B3FC-6B22383C4166}"/>
          </ac:spMkLst>
        </pc:spChg>
        <pc:spChg chg="del">
          <ac:chgData name="Kulinich Bohdan" userId="48e65c9f34e137d0" providerId="LiveId" clId="{245AEF42-97BD-41C5-B9FA-0C46957E84A0}" dt="2020-06-16T02:19:10.840" v="841" actId="478"/>
          <ac:spMkLst>
            <pc:docMk/>
            <pc:sldMk cId="4248769537" sldId="411"/>
            <ac:spMk id="11" creationId="{0C6E45A9-60D9-49AE-9F23-AE746DB4176A}"/>
          </ac:spMkLst>
        </pc:spChg>
        <pc:spChg chg="add del mod">
          <ac:chgData name="Kulinich Bohdan" userId="48e65c9f34e137d0" providerId="LiveId" clId="{245AEF42-97BD-41C5-B9FA-0C46957E84A0}" dt="2020-06-16T02:22:24.583" v="947" actId="1076"/>
          <ac:spMkLst>
            <pc:docMk/>
            <pc:sldMk cId="4248769537" sldId="411"/>
            <ac:spMk id="35" creationId="{2CD8A453-AF06-4C00-BB17-D7030E2214B8}"/>
          </ac:spMkLst>
        </pc:spChg>
        <pc:spChg chg="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43" creationId="{98EF4A11-6AA0-44F3-A4D1-52F276AD1100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4" creationId="{36F7E224-4A7C-4929-9841-E811F0A00A3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6" creationId="{5E6A190A-4033-4984-9B61-7A57DA9786FB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7" creationId="{4AEADF07-E0F1-4C54-9B4B-23DDECB1E0D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8" creationId="{D616FBE4-FBFA-42D8-95AA-C4E0C23989C0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9" creationId="{533079F5-A231-4646-9307-86C02EB4D67C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0" creationId="{D9CE9184-D273-4233-9D92-E0612CE0D5FE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1" creationId="{A2932D82-164B-4298-BA89-55B432E20243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4" creationId="{271863A3-B465-4BB7-B805-BB6842B5850E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5" creationId="{63A87C0C-BE6B-4F83-9D60-D41A235A391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6" creationId="{42975CBF-86D3-44CD-A2A5-23EAE9B8209B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6" creationId="{F100A1BC-9A81-47EB-95BC-964E61AA8BAA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7" creationId="{B2033956-7557-45A0-8179-0C5A30E31C72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8" creationId="{AA09EAA5-3643-49A7-9840-FBD753E2B82D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69" creationId="{051AEB46-9D08-4DA4-A054-91C7F4DEB5BB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0" creationId="{41589292-933E-41EF-8918-9353F51F253C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1" creationId="{95D780F9-C8AE-4019-9D15-D11983D4F67E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2" creationId="{25016154-6D58-4E8C-84B3-B90064848788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3" creationId="{0A9ACB5D-51E9-4D7A-8C90-797A4BE58449}"/>
          </ac:spMkLst>
        </pc:spChg>
        <pc:spChg chg="add mod">
          <ac:chgData name="Kulinich Bohdan" userId="48e65c9f34e137d0" providerId="LiveId" clId="{245AEF42-97BD-41C5-B9FA-0C46957E84A0}" dt="2020-06-16T02:28:56.675" v="1043" actId="20577"/>
          <ac:spMkLst>
            <pc:docMk/>
            <pc:sldMk cId="4248769537" sldId="411"/>
            <ac:spMk id="74" creationId="{F8B2D689-C5F4-434A-BDD0-5865D85F3D89}"/>
          </ac:spMkLst>
        </pc:spChg>
        <pc:spChg chg="add mod">
          <ac:chgData name="Kulinich Bohdan" userId="48e65c9f34e137d0" providerId="LiveId" clId="{245AEF42-97BD-41C5-B9FA-0C46957E84A0}" dt="2020-06-16T02:29:30.754" v="1049" actId="1076"/>
          <ac:spMkLst>
            <pc:docMk/>
            <pc:sldMk cId="4248769537" sldId="411"/>
            <ac:spMk id="75" creationId="{B946A405-B74F-4AA0-B362-562930EEF6D2}"/>
          </ac:spMkLst>
        </pc:spChg>
        <pc:spChg chg="add mod">
          <ac:chgData name="Kulinich Bohdan" userId="48e65c9f34e137d0" providerId="LiveId" clId="{245AEF42-97BD-41C5-B9FA-0C46957E84A0}" dt="2020-06-16T02:32:36.549" v="1065" actId="1076"/>
          <ac:spMkLst>
            <pc:docMk/>
            <pc:sldMk cId="4248769537" sldId="411"/>
            <ac:spMk id="76" creationId="{BD5D8964-7D3B-4B29-9269-D7412E1BA915}"/>
          </ac:spMkLst>
        </pc:spChg>
        <pc:spChg chg="add mod">
          <ac:chgData name="Kulinich Bohdan" userId="48e65c9f34e137d0" providerId="LiveId" clId="{245AEF42-97BD-41C5-B9FA-0C46957E84A0}" dt="2020-06-16T02:32:36.549" v="1065" actId="1076"/>
          <ac:spMkLst>
            <pc:docMk/>
            <pc:sldMk cId="4248769537" sldId="411"/>
            <ac:spMk id="77" creationId="{DA945A31-E58B-4A22-892F-468E3F233EEB}"/>
          </ac:spMkLst>
        </pc:spChg>
        <pc:spChg chg="add mod">
          <ac:chgData name="Kulinich Bohdan" userId="48e65c9f34e137d0" providerId="LiveId" clId="{245AEF42-97BD-41C5-B9FA-0C46957E84A0}" dt="2020-06-16T02:32:52.388" v="1076" actId="14100"/>
          <ac:spMkLst>
            <pc:docMk/>
            <pc:sldMk cId="4248769537" sldId="411"/>
            <ac:spMk id="78" creationId="{708C416B-FFB3-4A1D-8401-E88A61FE9457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79" creationId="{DB95C507-48CD-4100-9434-D9439FF3CFF4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0" creationId="{66075894-0B79-40E7-832C-61DDCB5A0E4D}"/>
          </ac:spMkLst>
        </pc:spChg>
        <pc:spChg chg="add mod">
          <ac:chgData name="Kulinich Bohdan" userId="48e65c9f34e137d0" providerId="LiveId" clId="{245AEF42-97BD-41C5-B9FA-0C46957E84A0}" dt="2020-06-16T02:33:56.436" v="1127" actId="1076"/>
          <ac:spMkLst>
            <pc:docMk/>
            <pc:sldMk cId="4248769537" sldId="411"/>
            <ac:spMk id="81" creationId="{F28EDE04-C7AF-4C06-8E51-ACC19F09FE43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3" creationId="{44C8EF7A-B85D-4B75-A3AF-B140ABC195D1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4" creationId="{9357213F-7A8E-4246-BA5E-2E851A714D41}"/>
          </ac:spMkLst>
        </pc:spChg>
        <pc:spChg chg="del">
          <ac:chgData name="Kulinich Bohdan" userId="48e65c9f34e137d0" providerId="LiveId" clId="{245AEF42-97BD-41C5-B9FA-0C46957E84A0}" dt="2020-06-16T02:18:53.762" v="835" actId="478"/>
          <ac:spMkLst>
            <pc:docMk/>
            <pc:sldMk cId="4248769537" sldId="411"/>
            <ac:spMk id="85" creationId="{14D414DD-C90D-4630-9A05-3C37693DDB8E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3" creationId="{507F4C89-03D4-4DF5-98C7-31087AB4D071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4" creationId="{1282800E-2A43-463D-A997-64AB9F8C659C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5" creationId="{F84A3555-16F7-43FD-9004-18B0453E7827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6" creationId="{68CA356D-9327-4F51-B1F1-F09179F47330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0" creationId="{FDA13BEC-7D91-402C-835C-535A8F1F9762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1" creationId="{2D554610-4C12-46B5-B36F-7526B3B24FE7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2" creationId="{5B46C03E-E8B3-4459-B4A1-2625A6289B51}"/>
          </ac:spMkLst>
        </pc:spChg>
        <pc:spChg chg="del">
          <ac:chgData name="Kulinich Bohdan" userId="48e65c9f34e137d0" providerId="LiveId" clId="{245AEF42-97BD-41C5-B9FA-0C46957E84A0}" dt="2020-06-16T02:18:52.294" v="834" actId="478"/>
          <ac:spMkLst>
            <pc:docMk/>
            <pc:sldMk cId="4248769537" sldId="411"/>
            <ac:spMk id="103" creationId="{9FD622EA-9556-4676-96D2-99B4AA0EE6CF}"/>
          </ac:spMkLst>
        </pc:spChg>
        <pc:spChg chg="del">
          <ac:chgData name="Kulinich Bohdan" userId="48e65c9f34e137d0" providerId="LiveId" clId="{245AEF42-97BD-41C5-B9FA-0C46957E84A0}" dt="2020-06-16T02:18:37.639" v="825" actId="478"/>
          <ac:spMkLst>
            <pc:docMk/>
            <pc:sldMk cId="4248769537" sldId="411"/>
            <ac:spMk id="104" creationId="{92306D2C-5998-4E0B-8148-9330BB9A7039}"/>
          </ac:spMkLst>
        </pc:spChg>
        <pc:spChg chg="del">
          <ac:chgData name="Kulinich Bohdan" userId="48e65c9f34e137d0" providerId="LiveId" clId="{245AEF42-97BD-41C5-B9FA-0C46957E84A0}" dt="2020-06-16T02:18:44.815" v="831" actId="478"/>
          <ac:spMkLst>
            <pc:docMk/>
            <pc:sldMk cId="4248769537" sldId="411"/>
            <ac:spMk id="105" creationId="{1F19FA18-3CA0-424E-816D-22BA0B73EC72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106" creationId="{0FCFA593-26EB-4341-8520-B93CD804F21C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107" creationId="{10822DDE-58A8-4FF8-8E11-C9F3150DD811}"/>
          </ac:spMkLst>
        </pc:spChg>
        <pc:spChg chg="del">
          <ac:chgData name="Kulinich Bohdan" userId="48e65c9f34e137d0" providerId="LiveId" clId="{245AEF42-97BD-41C5-B9FA-0C46957E84A0}" dt="2020-06-16T02:18:42.176" v="829" actId="478"/>
          <ac:spMkLst>
            <pc:docMk/>
            <pc:sldMk cId="4248769537" sldId="411"/>
            <ac:spMk id="108" creationId="{E90E9787-9969-4414-ACDF-155192358A66}"/>
          </ac:spMkLst>
        </pc:spChg>
        <pc:spChg chg="del">
          <ac:chgData name="Kulinich Bohdan" userId="48e65c9f34e137d0" providerId="LiveId" clId="{245AEF42-97BD-41C5-B9FA-0C46957E84A0}" dt="2020-06-16T02:18:41.272" v="828" actId="478"/>
          <ac:spMkLst>
            <pc:docMk/>
            <pc:sldMk cId="4248769537" sldId="411"/>
            <ac:spMk id="109" creationId="{AB932DB5-297C-48F7-A0CB-A0DDD3CD6D25}"/>
          </ac:spMkLst>
        </pc:spChg>
        <pc:spChg chg="del">
          <ac:chgData name="Kulinich Bohdan" userId="48e65c9f34e137d0" providerId="LiveId" clId="{245AEF42-97BD-41C5-B9FA-0C46957E84A0}" dt="2020-06-16T02:18:40.463" v="827" actId="478"/>
          <ac:spMkLst>
            <pc:docMk/>
            <pc:sldMk cId="4248769537" sldId="411"/>
            <ac:spMk id="110" creationId="{8152D7D7-350D-42FE-BBA8-E2C036146959}"/>
          </ac:spMkLst>
        </pc:spChg>
        <pc:spChg chg="del">
          <ac:chgData name="Kulinich Bohdan" userId="48e65c9f34e137d0" providerId="LiveId" clId="{245AEF42-97BD-41C5-B9FA-0C46957E84A0}" dt="2020-06-16T02:18:39.554" v="826" actId="478"/>
          <ac:spMkLst>
            <pc:docMk/>
            <pc:sldMk cId="4248769537" sldId="411"/>
            <ac:spMk id="111" creationId="{526D6F92-890F-48E0-B6D8-8E84AEFDF44A}"/>
          </ac:spMkLst>
        </pc:spChg>
        <pc:spChg chg="del">
          <ac:chgData name="Kulinich Bohdan" userId="48e65c9f34e137d0" providerId="LiveId" clId="{245AEF42-97BD-41C5-B9FA-0C46957E84A0}" dt="2020-06-16T02:18:43.150" v="830" actId="478"/>
          <ac:spMkLst>
            <pc:docMk/>
            <pc:sldMk cId="4248769537" sldId="411"/>
            <ac:spMk id="112" creationId="{D0CE6DE7-E36A-4E52-A71C-74997E78595A}"/>
          </ac:spMkLst>
        </pc:spChg>
        <pc:spChg chg="del">
          <ac:chgData name="Kulinich Bohdan" userId="48e65c9f34e137d0" providerId="LiveId" clId="{245AEF42-97BD-41C5-B9FA-0C46957E84A0}" dt="2020-06-16T02:18:35.230" v="823" actId="478"/>
          <ac:spMkLst>
            <pc:docMk/>
            <pc:sldMk cId="4248769537" sldId="411"/>
            <ac:spMk id="120" creationId="{3EDAF2A0-0B8C-480E-8260-BE0E863A75D3}"/>
          </ac:spMkLst>
        </pc:spChg>
        <pc:picChg chg="del">
          <ac:chgData name="Kulinich Bohdan" userId="48e65c9f34e137d0" providerId="LiveId" clId="{245AEF42-97BD-41C5-B9FA-0C46957E84A0}" dt="2020-06-16T02:18:33.829" v="822" actId="478"/>
          <ac:picMkLst>
            <pc:docMk/>
            <pc:sldMk cId="4248769537" sldId="411"/>
            <ac:picMk id="61" creationId="{302AC8C3-0DF1-4A0A-9849-2B8746E1325F}"/>
          </ac:picMkLst>
        </pc:picChg>
        <pc:picChg chg="del">
          <ac:chgData name="Kulinich Bohdan" userId="48e65c9f34e137d0" providerId="LiveId" clId="{245AEF42-97BD-41C5-B9FA-0C46957E84A0}" dt="2020-06-16T02:18:35.814" v="824" actId="478"/>
          <ac:picMkLst>
            <pc:docMk/>
            <pc:sldMk cId="4248769537" sldId="411"/>
            <ac:picMk id="119" creationId="{75A388AA-5BAB-45F3-8794-87F1026676EB}"/>
          </ac:picMkLst>
        </pc:picChg>
        <pc:cxnChg chg="mod">
          <ac:chgData name="Kulinich Bohdan" userId="48e65c9f34e137d0" providerId="LiveId" clId="{245AEF42-97BD-41C5-B9FA-0C46957E84A0}" dt="2020-06-16T02:31:06.879" v="1059" actId="1076"/>
          <ac:cxnSpMkLst>
            <pc:docMk/>
            <pc:sldMk cId="4248769537" sldId="411"/>
            <ac:cxnSpMk id="33" creationId="{FE7DB313-5D60-45D7-88F6-2342B628F22D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36" creationId="{33B6264F-3BD0-4AD7-B32F-C41B036CB796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38" creationId="{B5017871-82B9-431B-B519-CF7F841CA878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40" creationId="{84ABCAB5-5B06-460D-8D9D-B1606F9F3BC0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41" creationId="{5BE9393B-7FF4-4953-8314-2CE5C7206C8B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7" creationId="{63013CE7-31EB-41E1-ABE2-4454DC8E3C99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8" creationId="{2CB7A054-B674-4AAD-B0CD-EFAA624C4BC1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9" creationId="{664E42C3-B11B-446E-8E5A-C69929B86BCB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62" creationId="{5889D054-A752-480A-80CA-772AF6BFE41E}"/>
          </ac:cxnSpMkLst>
        </pc:cxnChg>
        <pc:cxnChg chg="add mod">
          <ac:chgData name="Kulinich Bohdan" userId="48e65c9f34e137d0" providerId="LiveId" clId="{245AEF42-97BD-41C5-B9FA-0C46957E84A0}" dt="2020-06-16T14:29:39.579" v="2204" actId="208"/>
          <ac:cxnSpMkLst>
            <pc:docMk/>
            <pc:sldMk cId="4248769537" sldId="411"/>
            <ac:cxnSpMk id="63" creationId="{70B2F537-CD1C-42E6-BB2C-394667510989}"/>
          </ac:cxnSpMkLst>
        </pc:cxnChg>
        <pc:cxnChg chg="add mod">
          <ac:chgData name="Kulinich Bohdan" userId="48e65c9f34e137d0" providerId="LiveId" clId="{245AEF42-97BD-41C5-B9FA-0C46957E84A0}" dt="2020-06-16T02:31:06.879" v="1059" actId="1076"/>
          <ac:cxnSpMkLst>
            <pc:docMk/>
            <pc:sldMk cId="4248769537" sldId="411"/>
            <ac:cxnSpMk id="64" creationId="{028ACBEE-45EE-4EF7-807C-999B3EC5F701}"/>
          </ac:cxnSpMkLst>
        </pc:cxnChg>
        <pc:cxnChg chg="add mod">
          <ac:chgData name="Kulinich Bohdan" userId="48e65c9f34e137d0" providerId="LiveId" clId="{245AEF42-97BD-41C5-B9FA-0C46957E84A0}" dt="2020-06-16T03:11:22.898" v="1357" actId="208"/>
          <ac:cxnSpMkLst>
            <pc:docMk/>
            <pc:sldMk cId="4248769537" sldId="411"/>
            <ac:cxnSpMk id="65" creationId="{4FD202C6-5587-46EB-A83C-138504714110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89" creationId="{DB37CAAA-64E7-4AF5-B256-A57D0D7026CF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0" creationId="{BDC27473-E60F-490A-8736-A540A8D560F3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1" creationId="{930280B4-5F10-47EB-98D8-E8CBF99F8D78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2" creationId="{F80B150A-98C7-447A-8134-A954C8C4FAAE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7" creationId="{3A88B4F7-62D1-46C2-913D-58ED4001D4F3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8" creationId="{1F1DAC2A-89E9-4B3E-A219-0909C2C5A563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9" creationId="{386DBE9B-A77A-49E1-91CF-CF38F898DD03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9T02:30:02.689" v="4427" actId="20577"/>
        <pc:sldMkLst>
          <pc:docMk/>
          <pc:sldMk cId="3274804734" sldId="412"/>
        </pc:sldMkLst>
        <pc:spChg chg="del">
          <ac:chgData name="Kulinich Bohdan" userId="48e65c9f34e137d0" providerId="LiveId" clId="{245AEF42-97BD-41C5-B9FA-0C46957E84A0}" dt="2020-06-18T02:57:23.336" v="3613" actId="478"/>
          <ac:spMkLst>
            <pc:docMk/>
            <pc:sldMk cId="3274804734" sldId="412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8T17:02:22.106" v="4424"/>
          <ac:spMkLst>
            <pc:docMk/>
            <pc:sldMk cId="3274804734" sldId="412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8T03:02:48.701" v="3718" actId="207"/>
          <ac:spMkLst>
            <pc:docMk/>
            <pc:sldMk cId="3274804734" sldId="412"/>
            <ac:spMk id="11" creationId="{D71693BA-7028-4257-A93F-F894E26F1A26}"/>
          </ac:spMkLst>
        </pc:spChg>
        <pc:spChg chg="add mod">
          <ac:chgData name="Kulinich Bohdan" userId="48e65c9f34e137d0" providerId="LiveId" clId="{245AEF42-97BD-41C5-B9FA-0C46957E84A0}" dt="2020-06-18T03:05:48.301" v="3782" actId="20577"/>
          <ac:spMkLst>
            <pc:docMk/>
            <pc:sldMk cId="3274804734" sldId="412"/>
            <ac:spMk id="13" creationId="{466193BE-20F1-422E-8112-516516F250CF}"/>
          </ac:spMkLst>
        </pc:spChg>
        <pc:spChg chg="add del mod">
          <ac:chgData name="Kulinich Bohdan" userId="48e65c9f34e137d0" providerId="LiveId" clId="{245AEF42-97BD-41C5-B9FA-0C46957E84A0}" dt="2020-06-18T15:59:09.389" v="3798" actId="478"/>
          <ac:spMkLst>
            <pc:docMk/>
            <pc:sldMk cId="3274804734" sldId="412"/>
            <ac:spMk id="15" creationId="{F11B16D0-8129-49C6-9F45-4F818A60AA74}"/>
          </ac:spMkLst>
        </pc:spChg>
        <pc:spChg chg="add del mod">
          <ac:chgData name="Kulinich Bohdan" userId="48e65c9f34e137d0" providerId="LiveId" clId="{245AEF42-97BD-41C5-B9FA-0C46957E84A0}" dt="2020-06-18T15:59:09.389" v="3798" actId="478"/>
          <ac:spMkLst>
            <pc:docMk/>
            <pc:sldMk cId="3274804734" sldId="412"/>
            <ac:spMk id="16" creationId="{0EC55404-28F4-499A-A13B-E7E3BBF0468D}"/>
          </ac:spMkLst>
        </pc:spChg>
        <pc:spChg chg="add del mod">
          <ac:chgData name="Kulinich Bohdan" userId="48e65c9f34e137d0" providerId="LiveId" clId="{245AEF42-97BD-41C5-B9FA-0C46957E84A0}" dt="2020-06-18T15:59:10.779" v="3799" actId="478"/>
          <ac:spMkLst>
            <pc:docMk/>
            <pc:sldMk cId="3274804734" sldId="412"/>
            <ac:spMk id="17" creationId="{1104A0CF-D8C6-4049-B7C8-74A34C376831}"/>
          </ac:spMkLst>
        </pc:spChg>
        <pc:spChg chg="add del mod">
          <ac:chgData name="Kulinich Bohdan" userId="48e65c9f34e137d0" providerId="LiveId" clId="{245AEF42-97BD-41C5-B9FA-0C46957E84A0}" dt="2020-06-18T15:59:10.779" v="3799" actId="478"/>
          <ac:spMkLst>
            <pc:docMk/>
            <pc:sldMk cId="3274804734" sldId="412"/>
            <ac:spMk id="18" creationId="{3EE1598E-72D4-4087-BF23-30D68F81BF1E}"/>
          </ac:spMkLst>
        </pc:spChg>
        <pc:spChg chg="add mod">
          <ac:chgData name="Kulinich Bohdan" userId="48e65c9f34e137d0" providerId="LiveId" clId="{245AEF42-97BD-41C5-B9FA-0C46957E84A0}" dt="2020-06-18T15:59:41.999" v="3808" actId="1076"/>
          <ac:spMkLst>
            <pc:docMk/>
            <pc:sldMk cId="3274804734" sldId="412"/>
            <ac:spMk id="23" creationId="{E3F805EE-A637-478B-B575-3B56B87B1C58}"/>
          </ac:spMkLst>
        </pc:spChg>
        <pc:spChg chg="add mod">
          <ac:chgData name="Kulinich Bohdan" userId="48e65c9f34e137d0" providerId="LiveId" clId="{245AEF42-97BD-41C5-B9FA-0C46957E84A0}" dt="2020-06-18T15:59:51.279" v="3811" actId="20577"/>
          <ac:spMkLst>
            <pc:docMk/>
            <pc:sldMk cId="3274804734" sldId="412"/>
            <ac:spMk id="24" creationId="{F6D97C97-9F94-4F05-9963-41457AC06F42}"/>
          </ac:spMkLst>
        </pc:spChg>
        <pc:spChg chg="add mod">
          <ac:chgData name="Kulinich Bohdan" userId="48e65c9f34e137d0" providerId="LiveId" clId="{245AEF42-97BD-41C5-B9FA-0C46957E84A0}" dt="2020-06-18T16:01:11.018" v="3830" actId="20577"/>
          <ac:spMkLst>
            <pc:docMk/>
            <pc:sldMk cId="3274804734" sldId="412"/>
            <ac:spMk id="25" creationId="{E75E4CCA-8BBE-418D-9407-D8BC30052487}"/>
          </ac:spMkLst>
        </pc:spChg>
        <pc:spChg chg="add mod">
          <ac:chgData name="Kulinich Bohdan" userId="48e65c9f34e137d0" providerId="LiveId" clId="{245AEF42-97BD-41C5-B9FA-0C46957E84A0}" dt="2020-06-18T16:01:20.809" v="3834" actId="1076"/>
          <ac:spMkLst>
            <pc:docMk/>
            <pc:sldMk cId="3274804734" sldId="412"/>
            <ac:spMk id="26" creationId="{DEBA1862-F610-4C71-9339-DD741CB579AF}"/>
          </ac:spMkLst>
        </pc:spChg>
        <pc:spChg chg="add mod">
          <ac:chgData name="Kulinich Bohdan" userId="48e65c9f34e137d0" providerId="LiveId" clId="{245AEF42-97BD-41C5-B9FA-0C46957E84A0}" dt="2020-06-19T02:30:02.689" v="4427" actId="20577"/>
          <ac:spMkLst>
            <pc:docMk/>
            <pc:sldMk cId="3274804734" sldId="412"/>
            <ac:spMk id="30" creationId="{6EB4A5AA-9C56-46BB-B0E5-CDC68DF8FF73}"/>
          </ac:spMkLst>
        </pc:spChg>
        <pc:spChg chg="add del mod">
          <ac:chgData name="Kulinich Bohdan" userId="48e65c9f34e137d0" providerId="LiveId" clId="{245AEF42-97BD-41C5-B9FA-0C46957E84A0}" dt="2020-06-18T02:57:46.856" v="3642" actId="478"/>
          <ac:spMkLst>
            <pc:docMk/>
            <pc:sldMk cId="3274804734" sldId="412"/>
            <ac:spMk id="33" creationId="{8EA64596-F530-4D33-B746-C9FA8F086E0B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4" creationId="{A5918F6F-9F50-41C9-B9CE-1CC89192EAA0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6" creationId="{54C0C15C-9FBF-47CB-9987-762B91248BFA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7" creationId="{E167D9B9-CE21-453B-AF74-F21B618569A4}"/>
          </ac:spMkLst>
        </pc:spChg>
        <pc:spChg chg="add del mod">
          <ac:chgData name="Kulinich Bohdan" userId="48e65c9f34e137d0" providerId="LiveId" clId="{245AEF42-97BD-41C5-B9FA-0C46957E84A0}" dt="2020-06-18T15:53:36.782" v="3795" actId="478"/>
          <ac:spMkLst>
            <pc:docMk/>
            <pc:sldMk cId="3274804734" sldId="412"/>
            <ac:spMk id="38" creationId="{262556FE-F16E-4814-B0A8-715A6C110BAB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9" creationId="{1FEA3091-401D-4F78-A24B-AB1EC8C4E63A}"/>
          </ac:spMkLst>
        </pc:spChg>
        <pc:spChg chg="add del mod">
          <ac:chgData name="Kulinich Bohdan" userId="48e65c9f34e137d0" providerId="LiveId" clId="{245AEF42-97BD-41C5-B9FA-0C46957E84A0}" dt="2020-06-18T15:53:36.782" v="3795" actId="478"/>
          <ac:spMkLst>
            <pc:docMk/>
            <pc:sldMk cId="3274804734" sldId="412"/>
            <ac:spMk id="40" creationId="{807B4F50-7EDC-4678-B51E-62441FBB3352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53" creationId="{6C146441-9912-43ED-A3D1-88AF78A386FD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8T02:57:24.970" v="3614" actId="478"/>
          <ac:spMkLst>
            <pc:docMk/>
            <pc:sldMk cId="3274804734" sldId="412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8T02:57:24.970" v="3614" actId="478"/>
          <ac:spMkLst>
            <pc:docMk/>
            <pc:sldMk cId="3274804734" sldId="412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8T02:57:21.216" v="3612" actId="478"/>
          <ac:grpSpMkLst>
            <pc:docMk/>
            <pc:sldMk cId="3274804734" sldId="412"/>
            <ac:grpSpMk id="76" creationId="{05F59762-225D-4E11-954F-E134C4E9ED25}"/>
          </ac:grpSpMkLst>
        </pc:grpChg>
        <pc:picChg chg="del">
          <ac:chgData name="Kulinich Bohdan" userId="48e65c9f34e137d0" providerId="LiveId" clId="{245AEF42-97BD-41C5-B9FA-0C46957E84A0}" dt="2020-06-18T02:57:21.216" v="3612" actId="478"/>
          <ac:picMkLst>
            <pc:docMk/>
            <pc:sldMk cId="3274804734" sldId="412"/>
            <ac:picMk id="6" creationId="{7403ADA4-0376-479E-A2E9-D978DEBF6129}"/>
          </ac:picMkLst>
        </pc:picChg>
        <pc:picChg chg="add del mod">
          <ac:chgData name="Kulinich Bohdan" userId="48e65c9f34e137d0" providerId="LiveId" clId="{245AEF42-97BD-41C5-B9FA-0C46957E84A0}" dt="2020-06-18T16:40:12.929" v="3848" actId="478"/>
          <ac:picMkLst>
            <pc:docMk/>
            <pc:sldMk cId="3274804734" sldId="412"/>
            <ac:picMk id="7" creationId="{6D6E7947-AC64-42FA-BA80-0B3E7239CC4C}"/>
          </ac:picMkLst>
        </pc:picChg>
        <pc:picChg chg="add mod modCrop">
          <ac:chgData name="Kulinich Bohdan" userId="48e65c9f34e137d0" providerId="LiveId" clId="{245AEF42-97BD-41C5-B9FA-0C46957E84A0}" dt="2020-06-18T16:44:46.502" v="3860" actId="14100"/>
          <ac:picMkLst>
            <pc:docMk/>
            <pc:sldMk cId="3274804734" sldId="412"/>
            <ac:picMk id="9" creationId="{33C2C891-3EBF-4B98-9EB2-FABA7946082A}"/>
          </ac:picMkLst>
        </pc:picChg>
        <pc:picChg chg="add mod">
          <ac:chgData name="Kulinich Bohdan" userId="48e65c9f34e137d0" providerId="LiveId" clId="{245AEF42-97BD-41C5-B9FA-0C46957E84A0}" dt="2020-06-18T03:05:16.413" v="3719"/>
          <ac:picMkLst>
            <pc:docMk/>
            <pc:sldMk cId="3274804734" sldId="412"/>
            <ac:picMk id="12" creationId="{23BFBEB5-21FB-4ABF-92E8-83B57862D18B}"/>
          </ac:picMkLst>
        </pc:picChg>
        <pc:picChg chg="add mod">
          <ac:chgData name="Kulinich Bohdan" userId="48e65c9f34e137d0" providerId="LiveId" clId="{245AEF42-97BD-41C5-B9FA-0C46957E84A0}" dt="2020-06-18T16:45:10.270" v="3867"/>
          <ac:picMkLst>
            <pc:docMk/>
            <pc:sldMk cId="3274804734" sldId="412"/>
            <ac:picMk id="32" creationId="{0A53AAD9-A230-4EAB-BDE7-6FCA2371899E}"/>
          </ac:picMkLst>
        </pc:picChg>
        <pc:cxnChg chg="add mod">
          <ac:chgData name="Kulinich Bohdan" userId="48e65c9f34e137d0" providerId="LiveId" clId="{245AEF42-97BD-41C5-B9FA-0C46957E84A0}" dt="2020-06-18T15:59:26.639" v="3804" actId="1076"/>
          <ac:cxnSpMkLst>
            <pc:docMk/>
            <pc:sldMk cId="3274804734" sldId="412"/>
            <ac:cxnSpMk id="14" creationId="{67DBE252-1774-4AF2-BEB7-DDCBB9A913A1}"/>
          </ac:cxnSpMkLst>
        </pc:cxnChg>
        <pc:cxnChg chg="add mod">
          <ac:chgData name="Kulinich Bohdan" userId="48e65c9f34e137d0" providerId="LiveId" clId="{245AEF42-97BD-41C5-B9FA-0C46957E84A0}" dt="2020-06-18T15:59:29.550" v="3805" actId="14100"/>
          <ac:cxnSpMkLst>
            <pc:docMk/>
            <pc:sldMk cId="3274804734" sldId="412"/>
            <ac:cxnSpMk id="19" creationId="{22AC6EE6-DC66-40CA-AAA3-7C00BEC6F28A}"/>
          </ac:cxnSpMkLst>
        </pc:cxnChg>
        <pc:cxnChg chg="add mod">
          <ac:chgData name="Kulinich Bohdan" userId="48e65c9f34e137d0" providerId="LiveId" clId="{245AEF42-97BD-41C5-B9FA-0C46957E84A0}" dt="2020-06-18T02:57:43.950" v="3641"/>
          <ac:cxnSpMkLst>
            <pc:docMk/>
            <pc:sldMk cId="3274804734" sldId="412"/>
            <ac:cxnSpMk id="31" creationId="{9A5E376E-1FD5-407B-A518-F6B9099F6C2C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87" creationId="{5243182E-958E-46F2-9763-417B8276D2EB}"/>
          </ac:cxnSpMkLst>
        </pc:cxnChg>
      </pc:sldChg>
      <pc:sldChg chg="addSp delSp modSp add del mod delAnim modAnim">
        <pc:chgData name="Kulinich Bohdan" userId="48e65c9f34e137d0" providerId="LiveId" clId="{245AEF42-97BD-41C5-B9FA-0C46957E84A0}" dt="2020-06-16T14:24:11.120" v="2186" actId="47"/>
        <pc:sldMkLst>
          <pc:docMk/>
          <pc:sldMk cId="3042266059" sldId="413"/>
        </pc:sldMkLst>
        <pc:spChg chg="mod">
          <ac:chgData name="Kulinich Bohdan" userId="48e65c9f34e137d0" providerId="LiveId" clId="{245AEF42-97BD-41C5-B9FA-0C46957E84A0}" dt="2020-06-16T03:58:23.819" v="1696" actId="20577"/>
          <ac:spMkLst>
            <pc:docMk/>
            <pc:sldMk cId="3042266059" sldId="413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6T10:30:15.683" v="1852" actId="14100"/>
          <ac:spMkLst>
            <pc:docMk/>
            <pc:sldMk cId="3042266059" sldId="413"/>
            <ac:spMk id="9" creationId="{49D1AD7E-3704-462E-8618-1DFC3916FF93}"/>
          </ac:spMkLst>
        </pc:spChg>
        <pc:spChg chg="del">
          <ac:chgData name="Kulinich Bohdan" userId="48e65c9f34e137d0" providerId="LiveId" clId="{245AEF42-97BD-41C5-B9FA-0C46957E84A0}" dt="2020-06-16T03:56:16.517" v="1677" actId="478"/>
          <ac:spMkLst>
            <pc:docMk/>
            <pc:sldMk cId="3042266059" sldId="413"/>
            <ac:spMk id="18" creationId="{8E267761-6630-4603-9732-8708FACFCEC4}"/>
          </ac:spMkLst>
        </pc:spChg>
        <pc:spChg chg="add mod">
          <ac:chgData name="Kulinich Bohdan" userId="48e65c9f34e137d0" providerId="LiveId" clId="{245AEF42-97BD-41C5-B9FA-0C46957E84A0}" dt="2020-06-16T03:58:34.224" v="1697"/>
          <ac:spMkLst>
            <pc:docMk/>
            <pc:sldMk cId="3042266059" sldId="413"/>
            <ac:spMk id="20" creationId="{46F2E413-427F-4472-BAF2-36CAF89D43BC}"/>
          </ac:spMkLst>
        </pc:spChg>
        <pc:spChg chg="add mod">
          <ac:chgData name="Kulinich Bohdan" userId="48e65c9f34e137d0" providerId="LiveId" clId="{245AEF42-97BD-41C5-B9FA-0C46957E84A0}" dt="2020-06-16T03:58:34.224" v="1697"/>
          <ac:spMkLst>
            <pc:docMk/>
            <pc:sldMk cId="3042266059" sldId="413"/>
            <ac:spMk id="21" creationId="{D00C0FE5-8562-4033-AE45-651359262784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1" creationId="{9F1CEB3B-2A3B-4193-883C-D0F3C2481772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3" creationId="{6148C541-2A76-486B-B8AB-C556271204E1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4" creationId="{A17D57D9-ED6C-46B4-A5F6-FF30B4E87B6E}"/>
          </ac:spMkLst>
        </pc:spChg>
        <pc:spChg chg="mod">
          <ac:chgData name="Kulinich Bohdan" userId="48e65c9f34e137d0" providerId="LiveId" clId="{245AEF42-97BD-41C5-B9FA-0C46957E84A0}" dt="2020-06-16T04:00:35.425" v="1807" actId="20577"/>
          <ac:spMkLst>
            <pc:docMk/>
            <pc:sldMk cId="3042266059" sldId="413"/>
            <ac:spMk id="35" creationId="{2CD8A453-AF06-4C00-BB17-D7030E2214B8}"/>
          </ac:spMkLst>
        </pc:spChg>
        <pc:spChg chg="del">
          <ac:chgData name="Kulinich Bohdan" userId="48e65c9f34e137d0" providerId="LiveId" clId="{245AEF42-97BD-41C5-B9FA-0C46957E84A0}" dt="2020-06-16T03:56:19.734" v="1680" actId="478"/>
          <ac:spMkLst>
            <pc:docMk/>
            <pc:sldMk cId="3042266059" sldId="413"/>
            <ac:spMk id="37" creationId="{3F325DEB-CD96-43B4-9F25-8701E10C608F}"/>
          </ac:spMkLst>
        </pc:spChg>
        <pc:picChg chg="add mod">
          <ac:chgData name="Kulinich Bohdan" userId="48e65c9f34e137d0" providerId="LiveId" clId="{245AEF42-97BD-41C5-B9FA-0C46957E84A0}" dt="2020-06-16T10:34:05.862" v="1867" actId="14100"/>
          <ac:picMkLst>
            <pc:docMk/>
            <pc:sldMk cId="3042266059" sldId="413"/>
            <ac:picMk id="2" creationId="{0AABA7F7-DDB9-438D-A07E-6ADC53978A6D}"/>
          </ac:picMkLst>
        </pc:picChg>
        <pc:picChg chg="add mod modCrop">
          <ac:chgData name="Kulinich Bohdan" userId="48e65c9f34e137d0" providerId="LiveId" clId="{245AEF42-97BD-41C5-B9FA-0C46957E84A0}" dt="2020-06-16T10:34:03.992" v="1866" actId="1076"/>
          <ac:picMkLst>
            <pc:docMk/>
            <pc:sldMk cId="3042266059" sldId="413"/>
            <ac:picMk id="5" creationId="{04582E41-8171-4CEA-88A4-C8B42C4EB63B}"/>
          </ac:picMkLst>
        </pc:picChg>
        <pc:picChg chg="add del mod modCrop">
          <ac:chgData name="Kulinich Bohdan" userId="48e65c9f34e137d0" providerId="LiveId" clId="{245AEF42-97BD-41C5-B9FA-0C46957E84A0}" dt="2020-06-16T03:56:17.322" v="1678" actId="478"/>
          <ac:picMkLst>
            <pc:docMk/>
            <pc:sldMk cId="3042266059" sldId="413"/>
            <ac:picMk id="5" creationId="{3216ED64-5B07-4543-A4C5-340C67229C66}"/>
          </ac:picMkLst>
        </pc:picChg>
        <pc:picChg chg="add del mod modCrop">
          <ac:chgData name="Kulinich Bohdan" userId="48e65c9f34e137d0" providerId="LiveId" clId="{245AEF42-97BD-41C5-B9FA-0C46957E84A0}" dt="2020-06-16T03:56:16.517" v="1677" actId="478"/>
          <ac:picMkLst>
            <pc:docMk/>
            <pc:sldMk cId="3042266059" sldId="413"/>
            <ac:picMk id="8" creationId="{B4DFDD6D-73AF-4D7F-8ABB-E6272F6E7422}"/>
          </ac:picMkLst>
        </pc:picChg>
        <pc:picChg chg="add mod">
          <ac:chgData name="Kulinich Bohdan" userId="48e65c9f34e137d0" providerId="LiveId" clId="{245AEF42-97BD-41C5-B9FA-0C46957E84A0}" dt="2020-06-16T10:27:36.492" v="1809"/>
          <ac:picMkLst>
            <pc:docMk/>
            <pc:sldMk cId="3042266059" sldId="413"/>
            <ac:picMk id="10" creationId="{9ACAB103-F162-4E9A-BA3F-90C2C74937B4}"/>
          </ac:picMkLst>
        </pc:picChg>
        <pc:picChg chg="del">
          <ac:chgData name="Kulinich Bohdan" userId="48e65c9f34e137d0" providerId="LiveId" clId="{245AEF42-97BD-41C5-B9FA-0C46957E84A0}" dt="2020-06-16T03:42:32.239" v="1536" actId="478"/>
          <ac:picMkLst>
            <pc:docMk/>
            <pc:sldMk cId="3042266059" sldId="413"/>
            <ac:picMk id="15" creationId="{E24AB0BB-70D6-4022-ABEB-A6829596FE04}"/>
          </ac:picMkLst>
        </pc:picChg>
        <pc:picChg chg="del">
          <ac:chgData name="Kulinich Bohdan" userId="48e65c9f34e137d0" providerId="LiveId" clId="{245AEF42-97BD-41C5-B9FA-0C46957E84A0}" dt="2020-06-16T03:42:31.721" v="1535" actId="478"/>
          <ac:picMkLst>
            <pc:docMk/>
            <pc:sldMk cId="3042266059" sldId="413"/>
            <ac:picMk id="17" creationId="{21102778-15D2-4076-AE1D-4A78B76A3D8F}"/>
          </ac:picMkLst>
        </pc:picChg>
        <pc:picChg chg="del">
          <ac:chgData name="Kulinich Bohdan" userId="48e65c9f34e137d0" providerId="LiveId" clId="{245AEF42-97BD-41C5-B9FA-0C46957E84A0}" dt="2020-06-16T03:56:19.734" v="1680" actId="478"/>
          <ac:picMkLst>
            <pc:docMk/>
            <pc:sldMk cId="3042266059" sldId="413"/>
            <ac:picMk id="38" creationId="{070438B3-F781-4D6B-8839-0FD5F4545092}"/>
          </ac:picMkLst>
        </pc:picChg>
        <pc:cxnChg chg="add mod">
          <ac:chgData name="Kulinich Bohdan" userId="48e65c9f34e137d0" providerId="LiveId" clId="{245AEF42-97BD-41C5-B9FA-0C46957E84A0}" dt="2020-06-16T03:58:34.224" v="1697"/>
          <ac:cxnSpMkLst>
            <pc:docMk/>
            <pc:sldMk cId="3042266059" sldId="413"/>
            <ac:cxnSpMk id="19" creationId="{7C8EE388-CDE9-4E65-96C0-2178045715D3}"/>
          </ac:cxnSpMkLst>
        </pc:cxnChg>
      </pc:sldChg>
      <pc:sldChg chg="addSp delSp modSp add mod ord addAnim delAnim modAnim">
        <pc:chgData name="Kulinich Bohdan" userId="48e65c9f34e137d0" providerId="LiveId" clId="{245AEF42-97BD-41C5-B9FA-0C46957E84A0}" dt="2020-06-20T13:31:41.974" v="8792"/>
        <pc:sldMkLst>
          <pc:docMk/>
          <pc:sldMk cId="414598923" sldId="414"/>
        </pc:sldMkLst>
        <pc:spChg chg="add mod">
          <ac:chgData name="Kulinich Bohdan" userId="48e65c9f34e137d0" providerId="LiveId" clId="{245AEF42-97BD-41C5-B9FA-0C46957E84A0}" dt="2020-06-16T11:56:45.267" v="2120" actId="1076"/>
          <ac:spMkLst>
            <pc:docMk/>
            <pc:sldMk cId="414598923" sldId="414"/>
            <ac:spMk id="17" creationId="{89A48593-8F11-4D6B-A57E-55F2E18E4B40}"/>
          </ac:spMkLst>
        </pc:spChg>
        <pc:spChg chg="add del mod">
          <ac:chgData name="Kulinich Bohdan" userId="48e65c9f34e137d0" providerId="LiveId" clId="{245AEF42-97BD-41C5-B9FA-0C46957E84A0}" dt="2020-06-16T11:54:25.576" v="2020" actId="478"/>
          <ac:spMkLst>
            <pc:docMk/>
            <pc:sldMk cId="414598923" sldId="414"/>
            <ac:spMk id="18" creationId="{5C31B36E-4B22-4274-B14B-B601703DA98F}"/>
          </ac:spMkLst>
        </pc:spChg>
        <pc:spChg chg="mod">
          <ac:chgData name="Kulinich Bohdan" userId="48e65c9f34e137d0" providerId="LiveId" clId="{245AEF42-97BD-41C5-B9FA-0C46957E84A0}" dt="2020-06-18T16:59:22.609" v="4322" actId="207"/>
          <ac:spMkLst>
            <pc:docMk/>
            <pc:sldMk cId="414598923" sldId="414"/>
            <ac:spMk id="20" creationId="{46F2E413-427F-4472-BAF2-36CAF89D43BC}"/>
          </ac:spMkLst>
        </pc:spChg>
        <pc:spChg chg="add mod">
          <ac:chgData name="Kulinich Bohdan" userId="48e65c9f34e137d0" providerId="LiveId" clId="{245AEF42-97BD-41C5-B9FA-0C46957E84A0}" dt="2020-06-16T12:03:00.813" v="2185" actId="1076"/>
          <ac:spMkLst>
            <pc:docMk/>
            <pc:sldMk cId="414598923" sldId="414"/>
            <ac:spMk id="22" creationId="{58596D6F-2762-440E-A54C-710ACA3ECFEE}"/>
          </ac:spMkLst>
        </pc:spChg>
        <pc:spChg chg="add mod">
          <ac:chgData name="Kulinich Bohdan" userId="48e65c9f34e137d0" providerId="LiveId" clId="{245AEF42-97BD-41C5-B9FA-0C46957E84A0}" dt="2020-06-16T12:01:32.813" v="2174" actId="207"/>
          <ac:spMkLst>
            <pc:docMk/>
            <pc:sldMk cId="414598923" sldId="414"/>
            <ac:spMk id="23" creationId="{FF912F58-B107-41D1-8522-B8C20A5F317E}"/>
          </ac:spMkLst>
        </pc:spChg>
        <pc:picChg chg="del">
          <ac:chgData name="Kulinich Bohdan" userId="48e65c9f34e137d0" providerId="LiveId" clId="{245AEF42-97BD-41C5-B9FA-0C46957E84A0}" dt="2020-06-16T11:03:13.962" v="1869" actId="478"/>
          <ac:picMkLst>
            <pc:docMk/>
            <pc:sldMk cId="414598923" sldId="414"/>
            <ac:picMk id="2" creationId="{0AABA7F7-DDB9-438D-A07E-6ADC53978A6D}"/>
          </ac:picMkLst>
        </pc:picChg>
        <pc:picChg chg="del">
          <ac:chgData name="Kulinich Bohdan" userId="48e65c9f34e137d0" providerId="LiveId" clId="{245AEF42-97BD-41C5-B9FA-0C46957E84A0}" dt="2020-06-16T11:03:14.452" v="1870" actId="478"/>
          <ac:picMkLst>
            <pc:docMk/>
            <pc:sldMk cId="414598923" sldId="414"/>
            <ac:picMk id="5" creationId="{04582E41-8171-4CEA-88A4-C8B42C4EB63B}"/>
          </ac:picMkLst>
        </pc:picChg>
        <pc:picChg chg="add del mod">
          <ac:chgData name="Kulinich Bohdan" userId="48e65c9f34e137d0" providerId="LiveId" clId="{245AEF42-97BD-41C5-B9FA-0C46957E84A0}" dt="2020-06-20T13:27:20.564" v="8775" actId="478"/>
          <ac:picMkLst>
            <pc:docMk/>
            <pc:sldMk cId="414598923" sldId="414"/>
            <ac:picMk id="5" creationId="{634A9863-4235-49D6-93C3-982E2C8B05D3}"/>
          </ac:picMkLst>
        </pc:picChg>
        <pc:picChg chg="add del mod modCrop">
          <ac:chgData name="Kulinich Bohdan" userId="48e65c9f34e137d0" providerId="LiveId" clId="{245AEF42-97BD-41C5-B9FA-0C46957E84A0}" dt="2020-06-20T13:27:07.194" v="8773" actId="478"/>
          <ac:picMkLst>
            <pc:docMk/>
            <pc:sldMk cId="414598923" sldId="414"/>
            <ac:picMk id="8" creationId="{10DA08BB-8A1D-4FE4-A144-D23B9A06C86E}"/>
          </ac:picMkLst>
        </pc:picChg>
        <pc:picChg chg="add del mod">
          <ac:chgData name="Kulinich Bohdan" userId="48e65c9f34e137d0" providerId="LiveId" clId="{245AEF42-97BD-41C5-B9FA-0C46957E84A0}" dt="2020-06-20T13:28:01.334" v="8780" actId="931"/>
          <ac:picMkLst>
            <pc:docMk/>
            <pc:sldMk cId="414598923" sldId="414"/>
            <ac:picMk id="11" creationId="{0A981E27-568A-4283-8A44-A62B7C149FD4}"/>
          </ac:picMkLst>
        </pc:picChg>
        <pc:picChg chg="add mod modCrop">
          <ac:chgData name="Kulinich Bohdan" userId="48e65c9f34e137d0" providerId="LiveId" clId="{245AEF42-97BD-41C5-B9FA-0C46957E84A0}" dt="2020-06-16T12:03:00.813" v="2185" actId="1076"/>
          <ac:picMkLst>
            <pc:docMk/>
            <pc:sldMk cId="414598923" sldId="414"/>
            <ac:picMk id="12" creationId="{CDC9319B-6C62-4FFD-90D9-0B57481D2975}"/>
          </ac:picMkLst>
        </pc:picChg>
        <pc:picChg chg="add mod modCrop">
          <ac:chgData name="Kulinich Bohdan" userId="48e65c9f34e137d0" providerId="LiveId" clId="{245AEF42-97BD-41C5-B9FA-0C46957E84A0}" dt="2020-06-20T13:31:28.794" v="8787" actId="732"/>
          <ac:picMkLst>
            <pc:docMk/>
            <pc:sldMk cId="414598923" sldId="414"/>
            <ac:picMk id="14" creationId="{0A25FDDC-D637-40DC-A675-6E032DA03AEA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16T14:43:24.777" v="2562"/>
        <pc:sldMkLst>
          <pc:docMk/>
          <pc:sldMk cId="1273074214" sldId="415"/>
        </pc:sldMkLst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2" creationId="{0EF554E0-5948-4252-B0D5-FD5C76F5FB9F}"/>
          </ac:spMkLst>
        </pc:spChg>
        <pc:spChg chg="mod">
          <ac:chgData name="Kulinich Bohdan" userId="48e65c9f34e137d0" providerId="LiveId" clId="{245AEF42-97BD-41C5-B9FA-0C46957E84A0}" dt="2020-06-16T14:27:05.750" v="2199" actId="20577"/>
          <ac:spMkLst>
            <pc:docMk/>
            <pc:sldMk cId="1273074214" sldId="415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6T14:33:04.999" v="2335" actId="1076"/>
          <ac:spMkLst>
            <pc:docMk/>
            <pc:sldMk cId="1273074214" sldId="415"/>
            <ac:spMk id="39" creationId="{30C1880B-1DBB-453B-A9B0-E9702408E375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43" creationId="{98EF4A11-6AA0-44F3-A4D1-52F276AD1100}"/>
          </ac:spMkLst>
        </pc:spChg>
        <pc:spChg chg="add mod">
          <ac:chgData name="Kulinich Bohdan" userId="48e65c9f34e137d0" providerId="LiveId" clId="{245AEF42-97BD-41C5-B9FA-0C46957E84A0}" dt="2020-06-16T14:31:08.234" v="2247" actId="1076"/>
          <ac:spMkLst>
            <pc:docMk/>
            <pc:sldMk cId="1273074214" sldId="415"/>
            <ac:spMk id="54" creationId="{0A6D10FD-BAE4-4237-8A9D-95C4BC6B0141}"/>
          </ac:spMkLst>
        </pc:spChg>
        <pc:spChg chg="add mod">
          <ac:chgData name="Kulinich Bohdan" userId="48e65c9f34e137d0" providerId="LiveId" clId="{245AEF42-97BD-41C5-B9FA-0C46957E84A0}" dt="2020-06-16T14:33:04.999" v="2335" actId="1076"/>
          <ac:spMkLst>
            <pc:docMk/>
            <pc:sldMk cId="1273074214" sldId="415"/>
            <ac:spMk id="55" creationId="{7E766293-756F-4441-82D9-616C22F652E9}"/>
          </ac:spMkLst>
        </pc:spChg>
        <pc:spChg chg="add mod">
          <ac:chgData name="Kulinich Bohdan" userId="48e65c9f34e137d0" providerId="LiveId" clId="{245AEF42-97BD-41C5-B9FA-0C46957E84A0}" dt="2020-06-16T14:32:45.900" v="2328" actId="1076"/>
          <ac:spMkLst>
            <pc:docMk/>
            <pc:sldMk cId="1273074214" sldId="415"/>
            <ac:spMk id="56" creationId="{70BC18DD-DDED-48DB-8F8C-386F515E165C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66" creationId="{F100A1BC-9A81-47EB-95BC-964E61AA8BAA}"/>
          </ac:spMkLst>
        </pc:spChg>
        <pc:spChg chg="del">
          <ac:chgData name="Kulinich Bohdan" userId="48e65c9f34e137d0" providerId="LiveId" clId="{245AEF42-97BD-41C5-B9FA-0C46957E84A0}" dt="2020-06-16T14:27:15.040" v="2201" actId="478"/>
          <ac:spMkLst>
            <pc:docMk/>
            <pc:sldMk cId="1273074214" sldId="415"/>
            <ac:spMk id="67" creationId="{B2033956-7557-45A0-8179-0C5A30E31C72}"/>
          </ac:spMkLst>
        </pc:spChg>
        <pc:spChg chg="del">
          <ac:chgData name="Kulinich Bohdan" userId="48e65c9f34e137d0" providerId="LiveId" clId="{245AEF42-97BD-41C5-B9FA-0C46957E84A0}" dt="2020-06-16T14:27:15.040" v="2201" actId="478"/>
          <ac:spMkLst>
            <pc:docMk/>
            <pc:sldMk cId="1273074214" sldId="415"/>
            <ac:spMk id="68" creationId="{AA09EAA5-3643-49A7-9840-FBD753E2B82D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0" creationId="{41589292-933E-41EF-8918-9353F51F253C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1" creationId="{95D780F9-C8AE-4019-9D15-D11983D4F67E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2" creationId="{25016154-6D58-4E8C-84B3-B90064848788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3" creationId="{0A9ACB5D-51E9-4D7A-8C90-797A4BE58449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4" creationId="{F8B2D689-C5F4-434A-BDD0-5865D85F3D89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5" creationId="{B946A405-B74F-4AA0-B362-562930EEF6D2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6" creationId="{BD5D8964-7D3B-4B29-9269-D7412E1BA915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7" creationId="{DA945A31-E58B-4A22-892F-468E3F233EEB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8" creationId="{708C416B-FFB3-4A1D-8401-E88A61FE9457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81" creationId="{F28EDE04-C7AF-4C06-8E51-ACC19F09FE43}"/>
          </ac:spMkLst>
        </pc:spChg>
        <pc:grpChg chg="add del mod">
          <ac:chgData name="Kulinich Bohdan" userId="48e65c9f34e137d0" providerId="LiveId" clId="{245AEF42-97BD-41C5-B9FA-0C46957E84A0}" dt="2020-06-16T14:30:46.804" v="2219" actId="165"/>
          <ac:grpSpMkLst>
            <pc:docMk/>
            <pc:sldMk cId="1273074214" sldId="415"/>
            <ac:grpSpMk id="5" creationId="{3832FDB0-3107-4DEA-B3AF-70E3D13F8CD4}"/>
          </ac:grpSpMkLst>
        </pc:grpChg>
        <pc:picChg chg="del">
          <ac:chgData name="Kulinich Bohdan" userId="48e65c9f34e137d0" providerId="LiveId" clId="{245AEF42-97BD-41C5-B9FA-0C46957E84A0}" dt="2020-06-16T14:27:12.230" v="2200" actId="478"/>
          <ac:picMkLst>
            <pc:docMk/>
            <pc:sldMk cId="1273074214" sldId="415"/>
            <ac:picMk id="6" creationId="{7403ADA4-0376-479E-A2E9-D978DEBF6129}"/>
          </ac:picMkLst>
        </pc:picChg>
        <pc:picChg chg="add mod">
          <ac:chgData name="Kulinich Bohdan" userId="48e65c9f34e137d0" providerId="LiveId" clId="{245AEF42-97BD-41C5-B9FA-0C46957E84A0}" dt="2020-06-16T14:30:56.854" v="2221"/>
          <ac:picMkLst>
            <pc:docMk/>
            <pc:sldMk cId="1273074214" sldId="415"/>
            <ac:picMk id="53" creationId="{CE297963-9688-41ED-87B1-A5F7DBB112D2}"/>
          </ac:picMkLst>
        </pc:pic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5" creationId="{DEED1FA6-DE52-4773-92C6-14E94E3FE3C0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6" creationId="{C28975EE-76AB-4BE9-83D8-0338E75C65F7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7" creationId="{66A41CF4-4097-4E5B-9FD4-CC8CC21CA139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8" creationId="{32FA06D2-BBC8-4861-BE8B-45791DA31504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9" creationId="{71AF063A-49B6-4C75-ACF9-B88CB03C8640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0" creationId="{944006E0-F457-48A9-8EDE-951FE1B4E4A9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1" creationId="{6B8140D6-B998-4902-9E28-DB03F0743C1B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2" creationId="{70E0788F-541C-449A-BD11-24630BAA28C6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33" creationId="{FE7DB313-5D60-45D7-88F6-2342B628F22D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4" creationId="{0E2ED124-2E0D-49BB-8B4F-3C204A768CCD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6" creationId="{B7825C65-B627-4840-8DFF-396BCC4C1C95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7" creationId="{A4CA6752-88E9-42A5-9B37-DA0A065EAA04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8" creationId="{9DDC4D0D-1589-470C-986C-3333B2A1FE98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0" creationId="{BFF8C178-5C62-4010-8C9F-0A935365695A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1" creationId="{6EC3F9BB-A5AE-425A-BAF5-4597D4F8C6C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2" creationId="{60A3C92C-D8F4-4648-A376-1BE7FE903959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4" creationId="{3210E4ED-FEAE-4624-BEE2-96B9245D404D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5" creationId="{AAC0F1E8-AAD5-45B7-A149-29A1DCA3244A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6" creationId="{ACD5B82F-0014-4B53-BCED-590A816CDEE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7" creationId="{437F051C-0522-4E8C-A332-13937DAB9EC8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8" creationId="{5AD0E478-0E87-429D-AFE5-3EC8B4297945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9" creationId="{9572636E-891B-4A16-9B99-D2A31C23622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0" creationId="{0DBAF55A-FE35-4AAC-97E3-F47A6F9D68C2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1" creationId="{250F20BD-CF25-4349-8266-A7177F0F7FAC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2" creationId="{292E4F1F-3652-408C-8712-F8E0B5685B23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3" creationId="{70B2F537-CD1C-42E6-BB2C-394667510989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4" creationId="{028ACBEE-45EE-4EF7-807C-999B3EC5F701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5" creationId="{4FD202C6-5587-46EB-A83C-138504714110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6T14:44:11.157" v="2571"/>
        <pc:sldMkLst>
          <pc:docMk/>
          <pc:sldMk cId="1428149789" sldId="416"/>
        </pc:sldMkLst>
        <pc:spChg chg="mod">
          <ac:chgData name="Kulinich Bohdan" userId="48e65c9f34e137d0" providerId="LiveId" clId="{245AEF42-97BD-41C5-B9FA-0C46957E84A0}" dt="2020-06-16T14:34:29.604" v="2414" actId="20577"/>
          <ac:spMkLst>
            <pc:docMk/>
            <pc:sldMk cId="1428149789" sldId="416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33:50.504" v="2338" actId="478"/>
          <ac:spMkLst>
            <pc:docMk/>
            <pc:sldMk cId="1428149789" sldId="416"/>
            <ac:spMk id="39" creationId="{30C1880B-1DBB-453B-A9B0-E9702408E375}"/>
          </ac:spMkLst>
        </pc:spChg>
        <pc:spChg chg="del">
          <ac:chgData name="Kulinich Bohdan" userId="48e65c9f34e137d0" providerId="LiveId" clId="{245AEF42-97BD-41C5-B9FA-0C46957E84A0}" dt="2020-06-16T14:33:49.094" v="2337" actId="478"/>
          <ac:spMkLst>
            <pc:docMk/>
            <pc:sldMk cId="1428149789" sldId="416"/>
            <ac:spMk id="54" creationId="{0A6D10FD-BAE4-4237-8A9D-95C4BC6B0141}"/>
          </ac:spMkLst>
        </pc:spChg>
        <pc:spChg chg="del">
          <ac:chgData name="Kulinich Bohdan" userId="48e65c9f34e137d0" providerId="LiveId" clId="{245AEF42-97BD-41C5-B9FA-0C46957E84A0}" dt="2020-06-16T14:33:50.504" v="2338" actId="478"/>
          <ac:spMkLst>
            <pc:docMk/>
            <pc:sldMk cId="1428149789" sldId="416"/>
            <ac:spMk id="55" creationId="{7E766293-756F-4441-82D9-616C22F652E9}"/>
          </ac:spMkLst>
        </pc:spChg>
        <pc:spChg chg="del">
          <ac:chgData name="Kulinich Bohdan" userId="48e65c9f34e137d0" providerId="LiveId" clId="{245AEF42-97BD-41C5-B9FA-0C46957E84A0}" dt="2020-06-16T14:33:49.094" v="2337" actId="478"/>
          <ac:spMkLst>
            <pc:docMk/>
            <pc:sldMk cId="1428149789" sldId="416"/>
            <ac:spMk id="56" creationId="{70BC18DD-DDED-48DB-8F8C-386F515E165C}"/>
          </ac:spMkLst>
        </pc:spChg>
        <pc:spChg chg="add del mod">
          <ac:chgData name="Kulinich Bohdan" userId="48e65c9f34e137d0" providerId="LiveId" clId="{245AEF42-97BD-41C5-B9FA-0C46957E84A0}" dt="2020-06-16T14:37:43.559" v="2459" actId="478"/>
          <ac:spMkLst>
            <pc:docMk/>
            <pc:sldMk cId="1428149789" sldId="416"/>
            <ac:spMk id="61" creationId="{9A683D91-0149-49AE-AAAF-634A71644CD3}"/>
          </ac:spMkLst>
        </pc:spChg>
        <pc:spChg chg="add del mod">
          <ac:chgData name="Kulinich Bohdan" userId="48e65c9f34e137d0" providerId="LiveId" clId="{245AEF42-97BD-41C5-B9FA-0C46957E84A0}" dt="2020-06-16T14:36:58.499" v="2441" actId="478"/>
          <ac:spMkLst>
            <pc:docMk/>
            <pc:sldMk cId="1428149789" sldId="416"/>
            <ac:spMk id="65" creationId="{D3456E8C-F26A-4DB8-980B-D158DCFEC3D1}"/>
          </ac:spMkLst>
        </pc:spChg>
        <pc:spChg chg="add del mod">
          <ac:chgData name="Kulinich Bohdan" userId="48e65c9f34e137d0" providerId="LiveId" clId="{245AEF42-97BD-41C5-B9FA-0C46957E84A0}" dt="2020-06-16T14:36:59.964" v="2442" actId="478"/>
          <ac:spMkLst>
            <pc:docMk/>
            <pc:sldMk cId="1428149789" sldId="416"/>
            <ac:spMk id="66" creationId="{65899ADD-64E3-4B2E-A5FC-EA81BA2DD371}"/>
          </ac:spMkLst>
        </pc:spChg>
        <pc:spChg chg="add del mod">
          <ac:chgData name="Kulinich Bohdan" userId="48e65c9f34e137d0" providerId="LiveId" clId="{245AEF42-97BD-41C5-B9FA-0C46957E84A0}" dt="2020-06-16T14:37:01.214" v="2443" actId="478"/>
          <ac:spMkLst>
            <pc:docMk/>
            <pc:sldMk cId="1428149789" sldId="416"/>
            <ac:spMk id="67" creationId="{93710367-F394-4B43-A59B-7EBA9887062B}"/>
          </ac:spMkLst>
        </pc:spChg>
        <pc:spChg chg="add mod">
          <ac:chgData name="Kulinich Bohdan" userId="48e65c9f34e137d0" providerId="LiveId" clId="{245AEF42-97BD-41C5-B9FA-0C46957E84A0}" dt="2020-06-16T14:37:47.314" v="2461" actId="1076"/>
          <ac:spMkLst>
            <pc:docMk/>
            <pc:sldMk cId="1428149789" sldId="416"/>
            <ac:spMk id="68" creationId="{6DB2667D-12D4-46DA-8ABC-5AF4E90396EE}"/>
          </ac:spMkLst>
        </pc:spChg>
        <pc:spChg chg="add mod">
          <ac:chgData name="Kulinich Bohdan" userId="48e65c9f34e137d0" providerId="LiveId" clId="{245AEF42-97BD-41C5-B9FA-0C46957E84A0}" dt="2020-06-16T14:37:40.244" v="2458" actId="1076"/>
          <ac:spMkLst>
            <pc:docMk/>
            <pc:sldMk cId="1428149789" sldId="416"/>
            <ac:spMk id="73" creationId="{FEFA8BC0-CAB4-4D2D-BE8B-F0342D8E5E3E}"/>
          </ac:spMkLst>
        </pc:spChg>
        <pc:spChg chg="add mod">
          <ac:chgData name="Kulinich Bohdan" userId="48e65c9f34e137d0" providerId="LiveId" clId="{245AEF42-97BD-41C5-B9FA-0C46957E84A0}" dt="2020-06-16T14:39:04.429" v="2496" actId="207"/>
          <ac:spMkLst>
            <pc:docMk/>
            <pc:sldMk cId="1428149789" sldId="416"/>
            <ac:spMk id="74" creationId="{0553F6B6-FC8C-42A1-902B-9AFA191C22C4}"/>
          </ac:spMkLst>
        </pc:spChg>
        <pc:spChg chg="add mod">
          <ac:chgData name="Kulinich Bohdan" userId="48e65c9f34e137d0" providerId="LiveId" clId="{245AEF42-97BD-41C5-B9FA-0C46957E84A0}" dt="2020-06-16T14:39:02.184" v="2495" actId="207"/>
          <ac:spMkLst>
            <pc:docMk/>
            <pc:sldMk cId="1428149789" sldId="416"/>
            <ac:spMk id="75" creationId="{C871F82F-E99B-434B-97DD-BE3A5AEFFCF8}"/>
          </ac:spMkLst>
        </pc:spChg>
        <pc:spChg chg="add mod">
          <ac:chgData name="Kulinich Bohdan" userId="48e65c9f34e137d0" providerId="LiveId" clId="{245AEF42-97BD-41C5-B9FA-0C46957E84A0}" dt="2020-06-16T14:39:38.809" v="2516" actId="20577"/>
          <ac:spMkLst>
            <pc:docMk/>
            <pc:sldMk cId="1428149789" sldId="416"/>
            <ac:spMk id="76" creationId="{66E12328-4551-42B0-B1D0-64295AB3BFFD}"/>
          </ac:spMkLst>
        </pc:spChg>
        <pc:spChg chg="add mod">
          <ac:chgData name="Kulinich Bohdan" userId="48e65c9f34e137d0" providerId="LiveId" clId="{245AEF42-97BD-41C5-B9FA-0C46957E84A0}" dt="2020-06-16T14:39:45.049" v="2522" actId="14100"/>
          <ac:spMkLst>
            <pc:docMk/>
            <pc:sldMk cId="1428149789" sldId="416"/>
            <ac:spMk id="77" creationId="{C329E66E-75D9-4D5E-A994-C03F3D66DA0B}"/>
          </ac:spMkLst>
        </pc:spChg>
        <pc:grpChg chg="add del mod">
          <ac:chgData name="Kulinich Bohdan" userId="48e65c9f34e137d0" providerId="LiveId" clId="{245AEF42-97BD-41C5-B9FA-0C46957E84A0}" dt="2020-06-16T14:41:55.989" v="2541" actId="165"/>
          <ac:grpSpMkLst>
            <pc:docMk/>
            <pc:sldMk cId="1428149789" sldId="416"/>
            <ac:grpSpMk id="6" creationId="{2451ED24-0B32-4A7C-A997-D7470798BBDC}"/>
          </ac:grpSpMkLst>
        </pc:grpChg>
        <pc:grpChg chg="add del mod">
          <ac:chgData name="Kulinich Bohdan" userId="48e65c9f34e137d0" providerId="LiveId" clId="{245AEF42-97BD-41C5-B9FA-0C46957E84A0}" dt="2020-06-16T14:42:06.872" v="2545" actId="165"/>
          <ac:grpSpMkLst>
            <pc:docMk/>
            <pc:sldMk cId="1428149789" sldId="416"/>
            <ac:grpSpMk id="7" creationId="{AD896143-3E05-481F-8016-E357375DAE5A}"/>
          </ac:grpSpMkLst>
        </pc:grp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43" creationId="{7C3D1B46-D269-40D3-9CF8-75993E64E180}"/>
          </ac:picMkLst>
        </pc:picChg>
        <pc:picChg chg="del">
          <ac:chgData name="Kulinich Bohdan" userId="48e65c9f34e137d0" providerId="LiveId" clId="{245AEF42-97BD-41C5-B9FA-0C46957E84A0}" dt="2020-06-16T14:33:49.094" v="2337" actId="478"/>
          <ac:picMkLst>
            <pc:docMk/>
            <pc:sldMk cId="1428149789" sldId="416"/>
            <ac:picMk id="53" creationId="{CE297963-9688-41ED-87B1-A5F7DBB112D2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7" creationId="{D0544BCE-E67E-424E-88F4-6EF3131B9BDC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8" creationId="{955397EE-86F9-42D0-AEDE-6C74C504198C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9" creationId="{DDBEF530-6BF0-40B3-BC2D-FB16AA3617F0}"/>
          </ac:picMkLst>
        </pc:pic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5" creationId="{DEED1FA6-DE52-4773-92C6-14E94E3FE3C0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6" creationId="{C28975EE-76AB-4BE9-83D8-0338E75C65F7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7" creationId="{66A41CF4-4097-4E5B-9FD4-CC8CC21CA13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8" creationId="{32FA06D2-BBC8-4861-BE8B-45791DA31504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9" creationId="{71AF063A-49B6-4C75-ACF9-B88CB03C8640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0" creationId="{944006E0-F457-48A9-8EDE-951FE1B4E4A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1" creationId="{6B8140D6-B998-4902-9E28-DB03F0743C1B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2" creationId="{70E0788F-541C-449A-BD11-24630BAA28C6}"/>
          </ac:cxnSpMkLst>
        </pc:cxnChg>
        <pc:cxnChg chg="add mod">
          <ac:chgData name="Kulinich Bohdan" userId="48e65c9f34e137d0" providerId="LiveId" clId="{245AEF42-97BD-41C5-B9FA-0C46957E84A0}" dt="2020-06-16T14:34:46.644" v="2419" actId="1076"/>
          <ac:cxnSpMkLst>
            <pc:docMk/>
            <pc:sldMk cId="1428149789" sldId="416"/>
            <ac:cxnSpMk id="33" creationId="{16560DFD-2D14-49E2-B402-94B194A7553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4" creationId="{0E2ED124-2E0D-49BB-8B4F-3C204A768CC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6" creationId="{B7825C65-B627-4840-8DFF-396BCC4C1C95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7" creationId="{A4CA6752-88E9-42A5-9B37-DA0A065EAA04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8" creationId="{9DDC4D0D-1589-470C-986C-3333B2A1FE98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0" creationId="{BFF8C178-5C62-4010-8C9F-0A935365695A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1" creationId="{6EC3F9BB-A5AE-425A-BAF5-4597D4F8C6C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2" creationId="{60A3C92C-D8F4-4648-A376-1BE7FE90395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4" creationId="{3210E4ED-FEAE-4624-BEE2-96B9245D404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5" creationId="{AAC0F1E8-AAD5-45B7-A149-29A1DCA3244A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6" creationId="{ACD5B82F-0014-4B53-BCED-590A816CDEE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7" creationId="{437F051C-0522-4E8C-A332-13937DAB9EC8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8" creationId="{5AD0E478-0E87-429D-AFE5-3EC8B4297945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9" creationId="{9572636E-891B-4A16-9B99-D2A31C23622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0" creationId="{0DBAF55A-FE35-4AAC-97E3-F47A6F9D68C2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1" creationId="{250F20BD-CF25-4349-8266-A7177F0F7FAC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2" creationId="{292E4F1F-3652-408C-8712-F8E0B5685B23}"/>
          </ac:cxnSpMkLst>
        </pc:cxnChg>
        <pc:cxnChg chg="add mod">
          <ac:chgData name="Kulinich Bohdan" userId="48e65c9f34e137d0" providerId="LiveId" clId="{245AEF42-97BD-41C5-B9FA-0C46957E84A0}" dt="2020-06-16T14:37:44.929" v="2460" actId="1076"/>
          <ac:cxnSpMkLst>
            <pc:docMk/>
            <pc:sldMk cId="1428149789" sldId="416"/>
            <ac:cxnSpMk id="60" creationId="{D29426FA-F0E1-4356-A6A1-99FCCF2D9A98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2" creationId="{7941F446-7A56-4859-92F4-13214C6B6139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3" creationId="{4FC6E6E4-B2BA-466E-816C-C7E622BAE43B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4" creationId="{89CDD749-64A4-4659-A0A8-D9FD2FE0ACE6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69" creationId="{B92AAFA0-7A09-44F7-B816-30C2635CB044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0" creationId="{8333101C-F832-48D3-A7F4-5A5081E60270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1" creationId="{CE291733-8C2F-444A-9D81-756F07D65F8D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2" creationId="{A860481F-AB1F-4607-B2DC-2EF02210A03D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6T15:23:28.686" v="3064"/>
        <pc:sldMkLst>
          <pc:docMk/>
          <pc:sldMk cId="4148998018" sldId="417"/>
        </pc:sldMkLst>
        <pc:spChg chg="mod">
          <ac:chgData name="Kulinich Bohdan" userId="48e65c9f34e137d0" providerId="LiveId" clId="{245AEF42-97BD-41C5-B9FA-0C46957E84A0}" dt="2020-06-16T14:45:55.712" v="2624" actId="20577"/>
          <ac:spMkLst>
            <pc:docMk/>
            <pc:sldMk cId="4148998018" sldId="417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45:47.417" v="2580" actId="478"/>
          <ac:spMkLst>
            <pc:docMk/>
            <pc:sldMk cId="4148998018" sldId="417"/>
            <ac:spMk id="9" creationId="{49D1AD7E-3704-462E-8618-1DFC3916FF93}"/>
          </ac:spMkLst>
        </pc:spChg>
        <pc:spChg chg="add mod">
          <ac:chgData name="Kulinich Bohdan" userId="48e65c9f34e137d0" providerId="LiveId" clId="{245AEF42-97BD-41C5-B9FA-0C46957E84A0}" dt="2020-06-16T15:21:52.632" v="3010" actId="1076"/>
          <ac:spMkLst>
            <pc:docMk/>
            <pc:sldMk cId="4148998018" sldId="417"/>
            <ac:spMk id="16" creationId="{8F647340-AB23-41D5-8F3F-414940EBF728}"/>
          </ac:spMkLst>
        </pc:spChg>
        <pc:spChg chg="del">
          <ac:chgData name="Kulinich Bohdan" userId="48e65c9f34e137d0" providerId="LiveId" clId="{245AEF42-97BD-41C5-B9FA-0C46957E84A0}" dt="2020-06-16T14:45:43.497" v="2576" actId="478"/>
          <ac:spMkLst>
            <pc:docMk/>
            <pc:sldMk cId="4148998018" sldId="417"/>
            <ac:spMk id="17" creationId="{89A48593-8F11-4D6B-A57E-55F2E18E4B40}"/>
          </ac:spMkLst>
        </pc:spChg>
        <pc:spChg chg="del">
          <ac:chgData name="Kulinich Bohdan" userId="48e65c9f34e137d0" providerId="LiveId" clId="{245AEF42-97BD-41C5-B9FA-0C46957E84A0}" dt="2020-06-16T14:45:42.037" v="2575" actId="478"/>
          <ac:spMkLst>
            <pc:docMk/>
            <pc:sldMk cId="4148998018" sldId="417"/>
            <ac:spMk id="20" creationId="{46F2E413-427F-4472-BAF2-36CAF89D43BC}"/>
          </ac:spMkLst>
        </pc:spChg>
        <pc:spChg chg="del mod">
          <ac:chgData name="Kulinich Bohdan" userId="48e65c9f34e137d0" providerId="LiveId" clId="{245AEF42-97BD-41C5-B9FA-0C46957E84A0}" dt="2020-06-16T14:45:40.537" v="2574" actId="478"/>
          <ac:spMkLst>
            <pc:docMk/>
            <pc:sldMk cId="4148998018" sldId="417"/>
            <ac:spMk id="21" creationId="{D00C0FE5-8562-4033-AE45-651359262784}"/>
          </ac:spMkLst>
        </pc:spChg>
        <pc:spChg chg="del">
          <ac:chgData name="Kulinich Bohdan" userId="48e65c9f34e137d0" providerId="LiveId" clId="{245AEF42-97BD-41C5-B9FA-0C46957E84A0}" dt="2020-06-16T14:45:43.497" v="2576" actId="478"/>
          <ac:spMkLst>
            <pc:docMk/>
            <pc:sldMk cId="4148998018" sldId="417"/>
            <ac:spMk id="22" creationId="{58596D6F-2762-440E-A54C-710ACA3ECFEE}"/>
          </ac:spMkLst>
        </pc:spChg>
        <pc:spChg chg="del">
          <ac:chgData name="Kulinich Bohdan" userId="48e65c9f34e137d0" providerId="LiveId" clId="{245AEF42-97BD-41C5-B9FA-0C46957E84A0}" dt="2020-06-16T14:45:47.417" v="2580" actId="478"/>
          <ac:spMkLst>
            <pc:docMk/>
            <pc:sldMk cId="4148998018" sldId="417"/>
            <ac:spMk id="23" creationId="{FF912F58-B107-41D1-8522-B8C20A5F317E}"/>
          </ac:spMkLst>
        </pc:spChg>
        <pc:spChg chg="add mod">
          <ac:chgData name="Kulinich Bohdan" userId="48e65c9f34e137d0" providerId="LiveId" clId="{245AEF42-97BD-41C5-B9FA-0C46957E84A0}" dt="2020-06-16T14:57:30.873" v="2803" actId="1076"/>
          <ac:spMkLst>
            <pc:docMk/>
            <pc:sldMk cId="4148998018" sldId="417"/>
            <ac:spMk id="24" creationId="{5E627240-8C88-4AFF-9022-8E00B0B4B1BD}"/>
          </ac:spMkLst>
        </pc:spChg>
        <pc:spChg chg="add del mod">
          <ac:chgData name="Kulinich Bohdan" userId="48e65c9f34e137d0" providerId="LiveId" clId="{245AEF42-97BD-41C5-B9FA-0C46957E84A0}" dt="2020-06-16T15:18:30.752" v="2846"/>
          <ac:spMkLst>
            <pc:docMk/>
            <pc:sldMk cId="4148998018" sldId="417"/>
            <ac:spMk id="30" creationId="{0F7316A9-7FBF-4252-903C-8D51B92AE868}"/>
          </ac:spMkLst>
        </pc:spChg>
        <pc:spChg chg="add mod">
          <ac:chgData name="Kulinich Bohdan" userId="48e65c9f34e137d0" providerId="LiveId" clId="{245AEF42-97BD-41C5-B9FA-0C46957E84A0}" dt="2020-06-16T15:22:25.441" v="3023" actId="1076"/>
          <ac:spMkLst>
            <pc:docMk/>
            <pc:sldMk cId="4148998018" sldId="417"/>
            <ac:spMk id="31" creationId="{150E1FBD-D2C7-4D95-A267-3E02116650F7}"/>
          </ac:spMkLst>
        </pc:spChg>
        <pc:spChg chg="add mod">
          <ac:chgData name="Kulinich Bohdan" userId="48e65c9f34e137d0" providerId="LiveId" clId="{245AEF42-97BD-41C5-B9FA-0C46957E84A0}" dt="2020-06-16T15:21:14.635" v="2971" actId="16959"/>
          <ac:spMkLst>
            <pc:docMk/>
            <pc:sldMk cId="4148998018" sldId="417"/>
            <ac:spMk id="32" creationId="{082DCDE2-9CE7-46F8-96E9-19D4CC1C0F00}"/>
          </ac:spMkLst>
        </pc:spChg>
        <pc:spChg chg="add mod">
          <ac:chgData name="Kulinich Bohdan" userId="48e65c9f34e137d0" providerId="LiveId" clId="{245AEF42-97BD-41C5-B9FA-0C46957E84A0}" dt="2020-06-16T15:23:22.087" v="3060" actId="1076"/>
          <ac:spMkLst>
            <pc:docMk/>
            <pc:sldMk cId="4148998018" sldId="417"/>
            <ac:spMk id="33" creationId="{A35F4F48-DA90-4FE3-AFFE-DBF11FE1470D}"/>
          </ac:spMkLst>
        </pc:spChg>
        <pc:spChg chg="del">
          <ac:chgData name="Kulinich Bohdan" userId="48e65c9f34e137d0" providerId="LiveId" clId="{245AEF42-97BD-41C5-B9FA-0C46957E84A0}" dt="2020-06-16T14:45:46.517" v="2579" actId="478"/>
          <ac:spMkLst>
            <pc:docMk/>
            <pc:sldMk cId="4148998018" sldId="417"/>
            <ac:spMk id="35" creationId="{2CD8A453-AF06-4C00-BB17-D7030E2214B8}"/>
          </ac:spMkLst>
        </pc:spChg>
        <pc:picChg chg="add del mod modCrop">
          <ac:chgData name="Kulinich Bohdan" userId="48e65c9f34e137d0" providerId="LiveId" clId="{245AEF42-97BD-41C5-B9FA-0C46957E84A0}" dt="2020-06-16T15:16:44.951" v="2827" actId="478"/>
          <ac:picMkLst>
            <pc:docMk/>
            <pc:sldMk cId="4148998018" sldId="417"/>
            <ac:picMk id="2" creationId="{A520CB6D-F5DC-4CF2-80E1-2457E6C42F2D}"/>
          </ac:picMkLst>
        </pc:picChg>
        <pc:picChg chg="add del mod">
          <ac:chgData name="Kulinich Bohdan" userId="48e65c9f34e137d0" providerId="LiveId" clId="{245AEF42-97BD-41C5-B9FA-0C46957E84A0}" dt="2020-06-16T15:16:46.141" v="2828" actId="478"/>
          <ac:picMkLst>
            <pc:docMk/>
            <pc:sldMk cId="4148998018" sldId="417"/>
            <ac:picMk id="5" creationId="{5ADEA71A-3822-4299-AD58-3B0BB4D41FFB}"/>
          </ac:picMkLst>
        </pc:picChg>
        <pc:picChg chg="del">
          <ac:chgData name="Kulinich Bohdan" userId="48e65c9f34e137d0" providerId="LiveId" clId="{245AEF42-97BD-41C5-B9FA-0C46957E84A0}" dt="2020-06-16T14:45:46.517" v="2579" actId="478"/>
          <ac:picMkLst>
            <pc:docMk/>
            <pc:sldMk cId="4148998018" sldId="417"/>
            <ac:picMk id="6" creationId="{7403ADA4-0376-479E-A2E9-D978DEBF6129}"/>
          </ac:picMkLst>
        </pc:picChg>
        <pc:picChg chg="del">
          <ac:chgData name="Kulinich Bohdan" userId="48e65c9f34e137d0" providerId="LiveId" clId="{245AEF42-97BD-41C5-B9FA-0C46957E84A0}" dt="2020-06-16T14:45:44.587" v="2577" actId="478"/>
          <ac:picMkLst>
            <pc:docMk/>
            <pc:sldMk cId="4148998018" sldId="417"/>
            <ac:picMk id="8" creationId="{10DA08BB-8A1D-4FE4-A144-D23B9A06C86E}"/>
          </ac:picMkLst>
        </pc:picChg>
        <pc:picChg chg="del">
          <ac:chgData name="Kulinich Bohdan" userId="48e65c9f34e137d0" providerId="LiveId" clId="{245AEF42-97BD-41C5-B9FA-0C46957E84A0}" dt="2020-06-16T14:45:47.417" v="2580" actId="478"/>
          <ac:picMkLst>
            <pc:docMk/>
            <pc:sldMk cId="4148998018" sldId="417"/>
            <ac:picMk id="10" creationId="{9ACAB103-F162-4E9A-BA3F-90C2C74937B4}"/>
          </ac:picMkLst>
        </pc:picChg>
        <pc:picChg chg="add del mod">
          <ac:chgData name="Kulinich Bohdan" userId="48e65c9f34e137d0" providerId="LiveId" clId="{245AEF42-97BD-41C5-B9FA-0C46957E84A0}" dt="2020-06-16T15:16:16.901" v="2815" actId="931"/>
          <ac:picMkLst>
            <pc:docMk/>
            <pc:sldMk cId="4148998018" sldId="417"/>
            <ac:picMk id="11" creationId="{DCCDB02A-7898-42D6-B016-74D8333D4AEF}"/>
          </ac:picMkLst>
        </pc:picChg>
        <pc:picChg chg="del">
          <ac:chgData name="Kulinich Bohdan" userId="48e65c9f34e137d0" providerId="LiveId" clId="{245AEF42-97BD-41C5-B9FA-0C46957E84A0}" dt="2020-06-16T14:45:45.107" v="2578" actId="478"/>
          <ac:picMkLst>
            <pc:docMk/>
            <pc:sldMk cId="4148998018" sldId="417"/>
            <ac:picMk id="12" creationId="{CDC9319B-6C62-4FFD-90D9-0B57481D2975}"/>
          </ac:picMkLst>
        </pc:picChg>
        <pc:picChg chg="add del mod">
          <ac:chgData name="Kulinich Bohdan" userId="48e65c9f34e137d0" providerId="LiveId" clId="{245AEF42-97BD-41C5-B9FA-0C46957E84A0}" dt="2020-06-16T15:16:43.722" v="2826" actId="931"/>
          <ac:picMkLst>
            <pc:docMk/>
            <pc:sldMk cId="4148998018" sldId="417"/>
            <ac:picMk id="14" creationId="{9B09B662-78FB-417E-B8B1-C7FA19116EB5}"/>
          </ac:picMkLst>
        </pc:picChg>
        <pc:picChg chg="add mod">
          <ac:chgData name="Kulinich Bohdan" userId="48e65c9f34e137d0" providerId="LiveId" clId="{245AEF42-97BD-41C5-B9FA-0C46957E84A0}" dt="2020-06-16T15:21:52.632" v="3010" actId="1076"/>
          <ac:picMkLst>
            <pc:docMk/>
            <pc:sldMk cId="4148998018" sldId="417"/>
            <ac:picMk id="18" creationId="{7C170871-D29E-4F88-AFC6-17E0084F8B29}"/>
          </ac:picMkLst>
        </pc:picChg>
        <pc:picChg chg="add mod">
          <ac:chgData name="Kulinich Bohdan" userId="48e65c9f34e137d0" providerId="LiveId" clId="{245AEF42-97BD-41C5-B9FA-0C46957E84A0}" dt="2020-06-16T14:54:14.649" v="2668"/>
          <ac:picMkLst>
            <pc:docMk/>
            <pc:sldMk cId="4148998018" sldId="417"/>
            <ac:picMk id="25" creationId="{EE0FC758-8526-4FF7-98C8-C46EE84F449B}"/>
          </ac:picMkLst>
        </pc:picChg>
        <pc:picChg chg="add mod modCrop">
          <ac:chgData name="Kulinich Bohdan" userId="48e65c9f34e137d0" providerId="LiveId" clId="{245AEF42-97BD-41C5-B9FA-0C46957E84A0}" dt="2020-06-16T15:19:08.942" v="2919" actId="1076"/>
          <ac:picMkLst>
            <pc:docMk/>
            <pc:sldMk cId="4148998018" sldId="417"/>
            <ac:picMk id="26" creationId="{B7D5E412-B836-4176-9487-0CE44BBFCCAF}"/>
          </ac:picMkLst>
        </pc:picChg>
        <pc:picChg chg="add mod modCrop">
          <ac:chgData name="Kulinich Bohdan" userId="48e65c9f34e137d0" providerId="LiveId" clId="{245AEF42-97BD-41C5-B9FA-0C46957E84A0}" dt="2020-06-16T15:19:06.251" v="2918" actId="1076"/>
          <ac:picMkLst>
            <pc:docMk/>
            <pc:sldMk cId="4148998018" sldId="417"/>
            <ac:picMk id="28" creationId="{44F2F118-CB6B-420F-A527-B3D3A4CBD329}"/>
          </ac:picMkLst>
        </pc:picChg>
        <pc:cxnChg chg="del">
          <ac:chgData name="Kulinich Bohdan" userId="48e65c9f34e137d0" providerId="LiveId" clId="{245AEF42-97BD-41C5-B9FA-0C46957E84A0}" dt="2020-06-16T14:45:42.037" v="2575" actId="478"/>
          <ac:cxnSpMkLst>
            <pc:docMk/>
            <pc:sldMk cId="4148998018" sldId="417"/>
            <ac:cxnSpMk id="19" creationId="{7C8EE388-CDE9-4E65-96C0-2178045715D3}"/>
          </ac:cxnSpMkLst>
        </pc:cxnChg>
      </pc:sldChg>
      <pc:sldChg chg="add del">
        <pc:chgData name="Kulinich Bohdan" userId="48e65c9f34e137d0" providerId="LiveId" clId="{245AEF42-97BD-41C5-B9FA-0C46957E84A0}" dt="2020-06-16T15:24:58.077" v="3065" actId="47"/>
        <pc:sldMkLst>
          <pc:docMk/>
          <pc:sldMk cId="1663628107" sldId="418"/>
        </pc:sldMkLst>
      </pc:sldChg>
      <pc:sldChg chg="addSp delSp modSp add mod delAnim modAnim">
        <pc:chgData name="Kulinich Bohdan" userId="48e65c9f34e137d0" providerId="LiveId" clId="{245AEF42-97BD-41C5-B9FA-0C46957E84A0}" dt="2020-06-18T17:02:11.265" v="4423" actId="20577"/>
        <pc:sldMkLst>
          <pc:docMk/>
          <pc:sldMk cId="3662214388" sldId="418"/>
        </pc:sldMkLst>
        <pc:spChg chg="mod">
          <ac:chgData name="Kulinich Bohdan" userId="48e65c9f34e137d0" providerId="LiveId" clId="{245AEF42-97BD-41C5-B9FA-0C46957E84A0}" dt="2020-06-18T17:02:11.265" v="4423" actId="20577"/>
          <ac:spMkLst>
            <pc:docMk/>
            <pc:sldMk cId="3662214388" sldId="418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5:25:08.572" v="3071" actId="478"/>
          <ac:spMkLst>
            <pc:docMk/>
            <pc:sldMk cId="3662214388" sldId="418"/>
            <ac:spMk id="16" creationId="{8F647340-AB23-41D5-8F3F-414940EBF728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17" creationId="{4B077C11-8107-4EAE-920B-E095D564F7E1}"/>
          </ac:spMkLst>
        </pc:spChg>
        <pc:spChg chg="add mod">
          <ac:chgData name="Kulinich Bohdan" userId="48e65c9f34e137d0" providerId="LiveId" clId="{245AEF42-97BD-41C5-B9FA-0C46957E84A0}" dt="2020-06-16T15:42:35.985" v="3139" actId="1076"/>
          <ac:spMkLst>
            <pc:docMk/>
            <pc:sldMk cId="3662214388" sldId="418"/>
            <ac:spMk id="19" creationId="{FBA6CF54-18D9-4F45-B073-37EDEC49EE0F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0" creationId="{ED95DF5F-5EBD-4217-AA78-92D5BD71854E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1" creationId="{25CC1C44-0CC6-4C6A-B5C8-C63FFBB1544E}"/>
          </ac:spMkLst>
        </pc:spChg>
        <pc:spChg chg="add mod">
          <ac:chgData name="Kulinich Bohdan" userId="48e65c9f34e137d0" providerId="LiveId" clId="{245AEF42-97BD-41C5-B9FA-0C46957E84A0}" dt="2020-06-16T15:42:29.725" v="3138" actId="1076"/>
          <ac:spMkLst>
            <pc:docMk/>
            <pc:sldMk cId="3662214388" sldId="418"/>
            <ac:spMk id="22" creationId="{EFD7A70D-1F77-420B-80E0-74F2D35342C6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3" creationId="{B1471EFD-0CEC-4C02-8D8D-454075EDB3FD}"/>
          </ac:spMkLst>
        </pc:spChg>
        <pc:spChg chg="del">
          <ac:chgData name="Kulinich Bohdan" userId="48e65c9f34e137d0" providerId="LiveId" clId="{245AEF42-97BD-41C5-B9FA-0C46957E84A0}" dt="2020-06-16T15:25:07.077" v="3070" actId="478"/>
          <ac:spMkLst>
            <pc:docMk/>
            <pc:sldMk cId="3662214388" sldId="418"/>
            <ac:spMk id="24" creationId="{5E627240-8C88-4AFF-9022-8E00B0B4B1BD}"/>
          </ac:spMkLst>
        </pc:spChg>
        <pc:spChg chg="add mod">
          <ac:chgData name="Kulinich Bohdan" userId="48e65c9f34e137d0" providerId="LiveId" clId="{245AEF42-97BD-41C5-B9FA-0C46957E84A0}" dt="2020-06-16T15:42:29.725" v="3138" actId="1076"/>
          <ac:spMkLst>
            <pc:docMk/>
            <pc:sldMk cId="3662214388" sldId="418"/>
            <ac:spMk id="27" creationId="{9E249CF3-BCB7-4CEF-8196-7A5AEEF4CF98}"/>
          </ac:spMkLst>
        </pc:spChg>
        <pc:spChg chg="add mod">
          <ac:chgData name="Kulinich Bohdan" userId="48e65c9f34e137d0" providerId="LiveId" clId="{245AEF42-97BD-41C5-B9FA-0C46957E84A0}" dt="2020-06-16T15:45:16.615" v="3233" actId="14100"/>
          <ac:spMkLst>
            <pc:docMk/>
            <pc:sldMk cId="3662214388" sldId="418"/>
            <ac:spMk id="29" creationId="{871F2421-509D-4FA2-8342-B7940EC261ED}"/>
          </ac:spMkLst>
        </pc:spChg>
        <pc:spChg chg="add mod">
          <ac:chgData name="Kulinich Bohdan" userId="48e65c9f34e137d0" providerId="LiveId" clId="{245AEF42-97BD-41C5-B9FA-0C46957E84A0}" dt="2020-06-17T16:36:40.360" v="3609" actId="20577"/>
          <ac:spMkLst>
            <pc:docMk/>
            <pc:sldMk cId="3662214388" sldId="418"/>
            <ac:spMk id="30" creationId="{091A7590-0CE8-43BC-8A74-3A6E88AA46B8}"/>
          </ac:spMkLst>
        </pc:spChg>
        <pc:spChg chg="del">
          <ac:chgData name="Kulinich Bohdan" userId="48e65c9f34e137d0" providerId="LiveId" clId="{245AEF42-97BD-41C5-B9FA-0C46957E84A0}" dt="2020-06-16T15:25:05.927" v="3069" actId="478"/>
          <ac:spMkLst>
            <pc:docMk/>
            <pc:sldMk cId="3662214388" sldId="418"/>
            <ac:spMk id="31" creationId="{150E1FBD-D2C7-4D95-A267-3E02116650F7}"/>
          </ac:spMkLst>
        </pc:spChg>
        <pc:spChg chg="del">
          <ac:chgData name="Kulinich Bohdan" userId="48e65c9f34e137d0" providerId="LiveId" clId="{245AEF42-97BD-41C5-B9FA-0C46957E84A0}" dt="2020-06-16T15:25:05.927" v="3069" actId="478"/>
          <ac:spMkLst>
            <pc:docMk/>
            <pc:sldMk cId="3662214388" sldId="418"/>
            <ac:spMk id="32" creationId="{082DCDE2-9CE7-46F8-96E9-19D4CC1C0F00}"/>
          </ac:spMkLst>
        </pc:spChg>
        <pc:spChg chg="del">
          <ac:chgData name="Kulinich Bohdan" userId="48e65c9f34e137d0" providerId="LiveId" clId="{245AEF42-97BD-41C5-B9FA-0C46957E84A0}" dt="2020-06-16T15:25:08.572" v="3071" actId="478"/>
          <ac:spMkLst>
            <pc:docMk/>
            <pc:sldMk cId="3662214388" sldId="418"/>
            <ac:spMk id="33" creationId="{A35F4F48-DA90-4FE3-AFFE-DBF11FE1470D}"/>
          </ac:spMkLst>
        </pc:spChg>
        <pc:spChg chg="add mod">
          <ac:chgData name="Kulinich Bohdan" userId="48e65c9f34e137d0" providerId="LiveId" clId="{245AEF42-97BD-41C5-B9FA-0C46957E84A0}" dt="2020-06-18T14:23:39.513" v="3794" actId="20577"/>
          <ac:spMkLst>
            <pc:docMk/>
            <pc:sldMk cId="3662214388" sldId="418"/>
            <ac:spMk id="34" creationId="{20D70061-1AE6-48D9-A166-D421A4A612B8}"/>
          </ac:spMkLst>
        </pc:spChg>
        <pc:spChg chg="add mod">
          <ac:chgData name="Kulinich Bohdan" userId="48e65c9f34e137d0" providerId="LiveId" clId="{245AEF42-97BD-41C5-B9FA-0C46957E84A0}" dt="2020-06-17T16:36:43.562" v="3610" actId="20577"/>
          <ac:spMkLst>
            <pc:docMk/>
            <pc:sldMk cId="3662214388" sldId="418"/>
            <ac:spMk id="35" creationId="{3332FBF8-15DD-47D1-A906-D050A861C9EB}"/>
          </ac:spMkLst>
        </pc:spChg>
        <pc:spChg chg="add mod">
          <ac:chgData name="Kulinich Bohdan" userId="48e65c9f34e137d0" providerId="LiveId" clId="{245AEF42-97BD-41C5-B9FA-0C46957E84A0}" dt="2020-06-16T15:56:09.234" v="3466" actId="1076"/>
          <ac:spMkLst>
            <pc:docMk/>
            <pc:sldMk cId="3662214388" sldId="418"/>
            <ac:spMk id="37" creationId="{B6BC2704-F31F-4A81-BB57-38380F344A63}"/>
          </ac:spMkLst>
        </pc:spChg>
        <pc:spChg chg="add mod">
          <ac:chgData name="Kulinich Bohdan" userId="48e65c9f34e137d0" providerId="LiveId" clId="{245AEF42-97BD-41C5-B9FA-0C46957E84A0}" dt="2020-06-16T15:54:15.252" v="3438" actId="20577"/>
          <ac:spMkLst>
            <pc:docMk/>
            <pc:sldMk cId="3662214388" sldId="418"/>
            <ac:spMk id="38" creationId="{ABCD1928-0AB5-43C9-96ED-682073E99262}"/>
          </ac:spMkLst>
        </pc:spChg>
        <pc:spChg chg="add mod">
          <ac:chgData name="Kulinich Bohdan" userId="48e65c9f34e137d0" providerId="LiveId" clId="{245AEF42-97BD-41C5-B9FA-0C46957E84A0}" dt="2020-06-16T15:57:37.884" v="3605" actId="14100"/>
          <ac:spMkLst>
            <pc:docMk/>
            <pc:sldMk cId="3662214388" sldId="418"/>
            <ac:spMk id="40" creationId="{79611FC7-D1D6-407A-82F5-4E9E9127EC6A}"/>
          </ac:spMkLst>
        </pc:spChg>
        <pc:picChg chg="add mod">
          <ac:chgData name="Kulinich Bohdan" userId="48e65c9f34e137d0" providerId="LiveId" clId="{245AEF42-97BD-41C5-B9FA-0C46957E84A0}" dt="2020-06-16T15:49:03.703" v="3279" actId="1076"/>
          <ac:picMkLst>
            <pc:docMk/>
            <pc:sldMk cId="3662214388" sldId="418"/>
            <ac:picMk id="8" creationId="{AB8247F3-C8B9-467E-9DEA-4299BDE0AD8E}"/>
          </ac:picMkLst>
        </pc:picChg>
        <pc:picChg chg="del">
          <ac:chgData name="Kulinich Bohdan" userId="48e65c9f34e137d0" providerId="LiveId" clId="{245AEF42-97BD-41C5-B9FA-0C46957E84A0}" dt="2020-06-16T15:25:08.572" v="3071" actId="478"/>
          <ac:picMkLst>
            <pc:docMk/>
            <pc:sldMk cId="3662214388" sldId="418"/>
            <ac:picMk id="18" creationId="{7C170871-D29E-4F88-AFC6-17E0084F8B29}"/>
          </ac:picMkLst>
        </pc:picChg>
        <pc:picChg chg="del">
          <ac:chgData name="Kulinich Bohdan" userId="48e65c9f34e137d0" providerId="LiveId" clId="{245AEF42-97BD-41C5-B9FA-0C46957E84A0}" dt="2020-06-16T15:25:07.077" v="3070" actId="478"/>
          <ac:picMkLst>
            <pc:docMk/>
            <pc:sldMk cId="3662214388" sldId="418"/>
            <ac:picMk id="25" creationId="{EE0FC758-8526-4FF7-98C8-C46EE84F449B}"/>
          </ac:picMkLst>
        </pc:picChg>
        <pc:picChg chg="del">
          <ac:chgData name="Kulinich Bohdan" userId="48e65c9f34e137d0" providerId="LiveId" clId="{245AEF42-97BD-41C5-B9FA-0C46957E84A0}" dt="2020-06-16T15:25:04.066" v="3067" actId="478"/>
          <ac:picMkLst>
            <pc:docMk/>
            <pc:sldMk cId="3662214388" sldId="418"/>
            <ac:picMk id="26" creationId="{B7D5E412-B836-4176-9487-0CE44BBFCCAF}"/>
          </ac:picMkLst>
        </pc:picChg>
        <pc:picChg chg="del">
          <ac:chgData name="Kulinich Bohdan" userId="48e65c9f34e137d0" providerId="LiveId" clId="{245AEF42-97BD-41C5-B9FA-0C46957E84A0}" dt="2020-06-16T15:25:04.617" v="3068" actId="478"/>
          <ac:picMkLst>
            <pc:docMk/>
            <pc:sldMk cId="3662214388" sldId="418"/>
            <ac:picMk id="28" creationId="{44F2F118-CB6B-420F-A527-B3D3A4CBD329}"/>
          </ac:picMkLst>
        </pc:picChg>
        <pc:picChg chg="add mod">
          <ac:chgData name="Kulinich Bohdan" userId="48e65c9f34e137d0" providerId="LiveId" clId="{245AEF42-97BD-41C5-B9FA-0C46957E84A0}" dt="2020-06-16T15:49:10.773" v="3281" actId="1076"/>
          <ac:picMkLst>
            <pc:docMk/>
            <pc:sldMk cId="3662214388" sldId="418"/>
            <ac:picMk id="36" creationId="{F23658CA-0F52-40EC-B8A7-D9C1A794C1CA}"/>
          </ac:picMkLst>
        </pc:picChg>
        <pc:picChg chg="add mod">
          <ac:chgData name="Kulinich Bohdan" userId="48e65c9f34e137d0" providerId="LiveId" clId="{245AEF42-97BD-41C5-B9FA-0C46957E84A0}" dt="2020-06-16T15:54:04.397" v="3405" actId="1076"/>
          <ac:picMkLst>
            <pc:docMk/>
            <pc:sldMk cId="3662214388" sldId="418"/>
            <ac:picMk id="39" creationId="{228D2353-B20D-4619-A156-5031545C6C00}"/>
          </ac:picMkLst>
        </pc:picChg>
        <pc:picChg chg="add mod">
          <ac:chgData name="Kulinich Bohdan" userId="48e65c9f34e137d0" providerId="LiveId" clId="{245AEF42-97BD-41C5-B9FA-0C46957E84A0}" dt="2020-06-16T15:57:40.014" v="3606" actId="1076"/>
          <ac:picMkLst>
            <pc:docMk/>
            <pc:sldMk cId="3662214388" sldId="418"/>
            <ac:picMk id="41" creationId="{992033A4-61FE-4B26-8483-1AF6C75A0F36}"/>
          </ac:picMkLst>
        </pc:picChg>
        <pc:cxnChg chg="add mod">
          <ac:chgData name="Kulinich Bohdan" userId="48e65c9f34e137d0" providerId="LiveId" clId="{245AEF42-97BD-41C5-B9FA-0C46957E84A0}" dt="2020-06-16T15:42:26.804" v="3137" actId="1076"/>
          <ac:cxnSpMkLst>
            <pc:docMk/>
            <pc:sldMk cId="3662214388" sldId="418"/>
            <ac:cxnSpMk id="13" creationId="{B7551B5F-2F76-4CAA-ACC2-D4DED94D6E76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9T03:58:57.126" v="5526"/>
        <pc:sldMkLst>
          <pc:docMk/>
          <pc:sldMk cId="1606779329" sldId="419"/>
        </pc:sldMkLst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9T03:33:35.798" v="5224" actId="20577"/>
          <ac:spMkLst>
            <pc:docMk/>
            <pc:sldMk cId="1606779329" sldId="419"/>
            <ac:spMk id="4" creationId="{00000000-0000-0000-0000-000000000000}"/>
          </ac:spMkLst>
        </pc:spChg>
        <pc:spChg chg="mod">
          <ac:chgData name="Kulinich Bohdan" userId="48e65c9f34e137d0" providerId="LiveId" clId="{245AEF42-97BD-41C5-B9FA-0C46957E84A0}" dt="2020-06-19T03:54:51.353" v="5377" actId="1076"/>
          <ac:spMkLst>
            <pc:docMk/>
            <pc:sldMk cId="1606779329" sldId="419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9T03:57:45.435" v="5501" actId="1076"/>
          <ac:spMkLst>
            <pc:docMk/>
            <pc:sldMk cId="1606779329" sldId="419"/>
            <ac:spMk id="36" creationId="{CBEFA2B4-C788-4C2E-84A0-99EE11CD0086}"/>
          </ac:spMkLst>
        </pc:spChg>
        <pc:spChg chg="add mod">
          <ac:chgData name="Kulinich Bohdan" userId="48e65c9f34e137d0" providerId="LiveId" clId="{245AEF42-97BD-41C5-B9FA-0C46957E84A0}" dt="2020-06-19T03:57:53.026" v="5503" actId="1076"/>
          <ac:spMkLst>
            <pc:docMk/>
            <pc:sldMk cId="1606779329" sldId="419"/>
            <ac:spMk id="37" creationId="{4CA7B7BE-5F53-4C75-9CE8-DC0301788F0B}"/>
          </ac:spMkLst>
        </pc:spChg>
        <pc:spChg chg="add mod">
          <ac:chgData name="Kulinich Bohdan" userId="48e65c9f34e137d0" providerId="LiveId" clId="{245AEF42-97BD-41C5-B9FA-0C46957E84A0}" dt="2020-06-19T03:57:59.010" v="5506" actId="1076"/>
          <ac:spMkLst>
            <pc:docMk/>
            <pc:sldMk cId="1606779329" sldId="419"/>
            <ac:spMk id="38" creationId="{16CAA24A-DD40-4EEC-9287-8C090A3B3EA1}"/>
          </ac:spMkLst>
        </pc:spChg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53" creationId="{6C146441-9912-43ED-A3D1-88AF78A386FD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9T03:33:39.647" v="5225" actId="478"/>
          <ac:grpSpMkLst>
            <pc:docMk/>
            <pc:sldMk cId="1606779329" sldId="419"/>
            <ac:grpSpMk id="76" creationId="{05F59762-225D-4E11-954F-E134C4E9ED25}"/>
          </ac:grpSpMkLst>
        </pc:grpChg>
        <pc:picChg chg="mod">
          <ac:chgData name="Kulinich Bohdan" userId="48e65c9f34e137d0" providerId="LiveId" clId="{245AEF42-97BD-41C5-B9FA-0C46957E84A0}" dt="2020-06-19T03:54:53.106" v="5378" actId="1076"/>
          <ac:picMkLst>
            <pc:docMk/>
            <pc:sldMk cId="1606779329" sldId="419"/>
            <ac:picMk id="6" creationId="{7403ADA4-0376-479E-A2E9-D978DEBF6129}"/>
          </ac:picMkLst>
        </pc:picChg>
        <pc:picChg chg="add mod">
          <ac:chgData name="Kulinich Bohdan" userId="48e65c9f34e137d0" providerId="LiveId" clId="{245AEF42-97BD-41C5-B9FA-0C46957E84A0}" dt="2020-06-19T03:57:43.250" v="5500" actId="1076"/>
          <ac:picMkLst>
            <pc:docMk/>
            <pc:sldMk cId="1606779329" sldId="419"/>
            <ac:picMk id="7" creationId="{9925FD19-DCDB-4F2C-B463-ACDD6FF72054}"/>
          </ac:picMkLst>
        </pc:picChg>
        <pc:picChg chg="add mod">
          <ac:chgData name="Kulinich Bohdan" userId="48e65c9f34e137d0" providerId="LiveId" clId="{245AEF42-97BD-41C5-B9FA-0C46957E84A0}" dt="2020-06-19T03:58:25.346" v="5514" actId="1076"/>
          <ac:picMkLst>
            <pc:docMk/>
            <pc:sldMk cId="1606779329" sldId="419"/>
            <ac:picMk id="9" creationId="{45B6D01F-68AA-4489-A2BD-D4AEDF7B2024}"/>
          </ac:picMkLst>
        </pc:pic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87" creationId="{5243182E-958E-46F2-9763-417B8276D2EB}"/>
          </ac:cxnSpMkLst>
        </pc:cxnChg>
      </pc:sldChg>
      <pc:sldChg chg="addSp delSp modSp add mod modTransition modAnim">
        <pc:chgData name="Kulinich Bohdan" userId="48e65c9f34e137d0" providerId="LiveId" clId="{245AEF42-97BD-41C5-B9FA-0C46957E84A0}" dt="2020-06-20T11:54:17.073" v="7852" actId="20577"/>
        <pc:sldMkLst>
          <pc:docMk/>
          <pc:sldMk cId="1451774281" sldId="420"/>
        </pc:sldMkLst>
        <pc:spChg chg="mod">
          <ac:chgData name="Kulinich Bohdan" userId="48e65c9f34e137d0" providerId="LiveId" clId="{245AEF42-97BD-41C5-B9FA-0C46957E84A0}" dt="2020-06-18T17:02:26.839" v="4425"/>
          <ac:spMkLst>
            <pc:docMk/>
            <pc:sldMk cId="1451774281" sldId="420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8T16:48:53.543" v="4060" actId="478"/>
          <ac:spMkLst>
            <pc:docMk/>
            <pc:sldMk cId="1451774281" sldId="420"/>
            <ac:spMk id="13" creationId="{466193BE-20F1-422E-8112-516516F250CF}"/>
          </ac:spMkLst>
        </pc:spChg>
        <pc:spChg chg="add mod">
          <ac:chgData name="Kulinich Bohdan" userId="48e65c9f34e137d0" providerId="LiveId" clId="{245AEF42-97BD-41C5-B9FA-0C46957E84A0}" dt="2020-06-18T16:52:20.615" v="4173" actId="14100"/>
          <ac:spMkLst>
            <pc:docMk/>
            <pc:sldMk cId="1451774281" sldId="420"/>
            <ac:spMk id="21" creationId="{680CCA6A-9125-49B4-AD4A-3E381DF52C26}"/>
          </ac:spMkLst>
        </pc:spChg>
        <pc:spChg chg="add mod">
          <ac:chgData name="Kulinich Bohdan" userId="48e65c9f34e137d0" providerId="LiveId" clId="{245AEF42-97BD-41C5-B9FA-0C46957E84A0}" dt="2020-06-18T16:53:34.801" v="4188" actId="1076"/>
          <ac:spMkLst>
            <pc:docMk/>
            <pc:sldMk cId="1451774281" sldId="420"/>
            <ac:spMk id="22" creationId="{302BC93B-283F-44E7-89F9-7DC6B033F5A8}"/>
          </ac:spMkLst>
        </pc:spChg>
        <pc:spChg chg="add mod">
          <ac:chgData name="Kulinich Bohdan" userId="48e65c9f34e137d0" providerId="LiveId" clId="{245AEF42-97BD-41C5-B9FA-0C46957E84A0}" dt="2020-06-18T16:53:34.801" v="4188" actId="1076"/>
          <ac:spMkLst>
            <pc:docMk/>
            <pc:sldMk cId="1451774281" sldId="420"/>
            <ac:spMk id="27" creationId="{F458E6AC-6BEE-4F42-AFB0-E6FFC101F668}"/>
          </ac:spMkLst>
        </pc:spChg>
        <pc:spChg chg="add mod">
          <ac:chgData name="Kulinich Bohdan" userId="48e65c9f34e137d0" providerId="LiveId" clId="{245AEF42-97BD-41C5-B9FA-0C46957E84A0}" dt="2020-06-18T16:53:49.094" v="4194" actId="20577"/>
          <ac:spMkLst>
            <pc:docMk/>
            <pc:sldMk cId="1451774281" sldId="420"/>
            <ac:spMk id="28" creationId="{FDB47543-4F94-4977-849B-AE298A38F0EC}"/>
          </ac:spMkLst>
        </pc:spChg>
        <pc:spChg chg="add mod">
          <ac:chgData name="Kulinich Bohdan" userId="48e65c9f34e137d0" providerId="LiveId" clId="{245AEF42-97BD-41C5-B9FA-0C46957E84A0}" dt="2020-06-18T16:53:27.209" v="4186" actId="1076"/>
          <ac:spMkLst>
            <pc:docMk/>
            <pc:sldMk cId="1451774281" sldId="420"/>
            <ac:spMk id="29" creationId="{01EC7ECF-8D8E-4063-9B94-141950CC2CA9}"/>
          </ac:spMkLst>
        </pc:spChg>
        <pc:spChg chg="add mod">
          <ac:chgData name="Kulinich Bohdan" userId="48e65c9f34e137d0" providerId="LiveId" clId="{245AEF42-97BD-41C5-B9FA-0C46957E84A0}" dt="2020-06-18T16:53:29.208" v="4187" actId="20577"/>
          <ac:spMkLst>
            <pc:docMk/>
            <pc:sldMk cId="1451774281" sldId="420"/>
            <ac:spMk id="33" creationId="{6AC699F3-8CA7-4C54-A7EA-8C3EA7A5EC46}"/>
          </ac:spMkLst>
        </pc:spChg>
        <pc:spChg chg="add mod">
          <ac:chgData name="Kulinich Bohdan" userId="48e65c9f34e137d0" providerId="LiveId" clId="{245AEF42-97BD-41C5-B9FA-0C46957E84A0}" dt="2020-06-18T16:56:52.192" v="4303" actId="20577"/>
          <ac:spMkLst>
            <pc:docMk/>
            <pc:sldMk cId="1451774281" sldId="420"/>
            <ac:spMk id="35" creationId="{2C2C61FE-0E3C-4D97-9551-E0E3F464F698}"/>
          </ac:spMkLst>
        </pc:spChg>
        <pc:spChg chg="add mod">
          <ac:chgData name="Kulinich Bohdan" userId="48e65c9f34e137d0" providerId="LiveId" clId="{245AEF42-97BD-41C5-B9FA-0C46957E84A0}" dt="2020-06-20T07:14:49.428" v="6438" actId="207"/>
          <ac:spMkLst>
            <pc:docMk/>
            <pc:sldMk cId="1451774281" sldId="420"/>
            <ac:spMk id="38" creationId="{B32F8F45-770E-4585-B44B-39EFD331B8E0}"/>
          </ac:spMkLst>
        </pc:spChg>
        <pc:spChg chg="add mod">
          <ac:chgData name="Kulinich Bohdan" userId="48e65c9f34e137d0" providerId="LiveId" clId="{245AEF42-97BD-41C5-B9FA-0C46957E84A0}" dt="2020-06-19T02:32:26.745" v="4547" actId="1076"/>
          <ac:spMkLst>
            <pc:docMk/>
            <pc:sldMk cId="1451774281" sldId="420"/>
            <ac:spMk id="40" creationId="{FB82782D-1BA1-4620-85FA-70B6614BA86C}"/>
          </ac:spMkLst>
        </pc:spChg>
        <pc:spChg chg="add mod">
          <ac:chgData name="Kulinich Bohdan" userId="48e65c9f34e137d0" providerId="LiveId" clId="{245AEF42-97BD-41C5-B9FA-0C46957E84A0}" dt="2020-06-19T02:42:53.108" v="4579" actId="20577"/>
          <ac:spMkLst>
            <pc:docMk/>
            <pc:sldMk cId="1451774281" sldId="420"/>
            <ac:spMk id="42" creationId="{3C89B886-2A6E-42DB-BC5F-ABDBAFEE9CE0}"/>
          </ac:spMkLst>
        </pc:spChg>
        <pc:spChg chg="add mod">
          <ac:chgData name="Kulinich Bohdan" userId="48e65c9f34e137d0" providerId="LiveId" clId="{245AEF42-97BD-41C5-B9FA-0C46957E84A0}" dt="2020-06-20T11:54:17.073" v="7852" actId="20577"/>
          <ac:spMkLst>
            <pc:docMk/>
            <pc:sldMk cId="1451774281" sldId="420"/>
            <ac:spMk id="43" creationId="{557C3F73-A983-4946-A4C9-E03E04072F4D}"/>
          </ac:spMkLst>
        </pc:spChg>
        <pc:picChg chg="del">
          <ac:chgData name="Kulinich Bohdan" userId="48e65c9f34e137d0" providerId="LiveId" clId="{245AEF42-97BD-41C5-B9FA-0C46957E84A0}" dt="2020-06-18T16:48:54.231" v="4061" actId="478"/>
          <ac:picMkLst>
            <pc:docMk/>
            <pc:sldMk cId="1451774281" sldId="420"/>
            <ac:picMk id="12" creationId="{23BFBEB5-21FB-4ABF-92E8-83B57862D18B}"/>
          </ac:picMkLst>
        </pc:picChg>
        <pc:picChg chg="add mod">
          <ac:chgData name="Kulinich Bohdan" userId="48e65c9f34e137d0" providerId="LiveId" clId="{245AEF42-97BD-41C5-B9FA-0C46957E84A0}" dt="2020-06-19T02:42:34.622" v="4568"/>
          <ac:picMkLst>
            <pc:docMk/>
            <pc:sldMk cId="1451774281" sldId="420"/>
            <ac:picMk id="41" creationId="{80EF49E6-AEB0-48DF-A4FC-376CB34264D0}"/>
          </ac:picMkLst>
        </pc:picChg>
        <pc:picChg chg="add mod">
          <ac:chgData name="Kulinich Bohdan" userId="48e65c9f34e137d0" providerId="LiveId" clId="{245AEF42-97BD-41C5-B9FA-0C46957E84A0}" dt="2020-06-20T07:14:45.179" v="6437"/>
          <ac:picMkLst>
            <pc:docMk/>
            <pc:sldMk cId="1451774281" sldId="420"/>
            <ac:picMk id="44" creationId="{58DBBDC3-7E23-4B6E-B221-14BF97C1F146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20T12:23:09.944" v="8770"/>
        <pc:sldMkLst>
          <pc:docMk/>
          <pc:sldMk cId="2329616995" sldId="421"/>
        </pc:sldMkLst>
        <pc:spChg chg="mod">
          <ac:chgData name="Kulinich Bohdan" userId="48e65c9f34e137d0" providerId="LiveId" clId="{245AEF42-97BD-41C5-B9FA-0C46957E84A0}" dt="2020-06-19T02:52:43.898" v="4602" actId="20577"/>
          <ac:spMkLst>
            <pc:docMk/>
            <pc:sldMk cId="2329616995" sldId="421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1" creationId="{5F8344CC-561E-40C2-9074-2F9A48576F9D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2" creationId="{D13826C9-8EF1-485C-80E7-5F44D1B7908D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4" creationId="{DBA43BA7-C5CF-49ED-919F-F679BEB053A1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5" creationId="{FB451C30-F878-4357-9FE7-5411AF25B709}"/>
          </ac:spMkLst>
        </pc:spChg>
        <pc:spChg chg="add mod">
          <ac:chgData name="Kulinich Bohdan" userId="48e65c9f34e137d0" providerId="LiveId" clId="{245AEF42-97BD-41C5-B9FA-0C46957E84A0}" dt="2020-06-20T07:13:51.102" v="6430" actId="207"/>
          <ac:spMkLst>
            <pc:docMk/>
            <pc:sldMk cId="2329616995" sldId="421"/>
            <ac:spMk id="16" creationId="{8494DD59-CB3D-4974-A501-FD48E8C7CEE7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7" creationId="{1A008E1D-C257-44EB-ACF8-7329A1856240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17" creationId="{4B077C11-8107-4EAE-920B-E095D564F7E1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19" creationId="{FBA6CF54-18D9-4F45-B073-37EDEC49EE0F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0" creationId="{ED95DF5F-5EBD-4217-AA78-92D5BD71854E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1" creationId="{25CC1C44-0CC6-4C6A-B5C8-C63FFBB1544E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22" creationId="{4BBDF7E6-C203-492E-BFF6-97BB2727CB5A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2" creationId="{EFD7A70D-1F77-420B-80E0-74F2D35342C6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23" creationId="{79092E05-BABC-4EBC-8572-A725DDD6FBA8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3" creationId="{B1471EFD-0CEC-4C02-8D8D-454075EDB3FD}"/>
          </ac:spMkLst>
        </pc:spChg>
        <pc:spChg chg="add mod">
          <ac:chgData name="Kulinich Bohdan" userId="48e65c9f34e137d0" providerId="LiveId" clId="{245AEF42-97BD-41C5-B9FA-0C46957E84A0}" dt="2020-06-19T02:54:59.817" v="4615" actId="1076"/>
          <ac:spMkLst>
            <pc:docMk/>
            <pc:sldMk cId="2329616995" sldId="421"/>
            <ac:spMk id="25" creationId="{256BA114-3BC2-4EE3-96EE-01FCE5D59612}"/>
          </ac:spMkLst>
        </pc:spChg>
        <pc:spChg chg="add mod">
          <ac:chgData name="Kulinich Bohdan" userId="48e65c9f34e137d0" providerId="LiveId" clId="{245AEF42-97BD-41C5-B9FA-0C46957E84A0}" dt="2020-06-19T02:55:08.967" v="4617" actId="1076"/>
          <ac:spMkLst>
            <pc:docMk/>
            <pc:sldMk cId="2329616995" sldId="421"/>
            <ac:spMk id="26" creationId="{AE4B8FD0-304F-4C09-B83A-EF803BE3EEC4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7" creationId="{9E249CF3-BCB7-4CEF-8196-7A5AEEF4CF98}"/>
          </ac:spMkLst>
        </pc:spChg>
        <pc:spChg chg="del">
          <ac:chgData name="Kulinich Bohdan" userId="48e65c9f34e137d0" providerId="LiveId" clId="{245AEF42-97BD-41C5-B9FA-0C46957E84A0}" dt="2020-06-19T02:52:53.232" v="4606" actId="478"/>
          <ac:spMkLst>
            <pc:docMk/>
            <pc:sldMk cId="2329616995" sldId="421"/>
            <ac:spMk id="29" creationId="{871F2421-509D-4FA2-8342-B7940EC261ED}"/>
          </ac:spMkLst>
        </pc:spChg>
        <pc:spChg chg="del">
          <ac:chgData name="Kulinich Bohdan" userId="48e65c9f34e137d0" providerId="LiveId" clId="{245AEF42-97BD-41C5-B9FA-0C46957E84A0}" dt="2020-06-19T02:52:53.232" v="4606" actId="478"/>
          <ac:spMkLst>
            <pc:docMk/>
            <pc:sldMk cId="2329616995" sldId="421"/>
            <ac:spMk id="30" creationId="{091A7590-0CE8-43BC-8A74-3A6E88AA46B8}"/>
          </ac:spMkLst>
        </pc:spChg>
        <pc:spChg chg="add mod">
          <ac:chgData name="Kulinich Bohdan" userId="48e65c9f34e137d0" providerId="LiveId" clId="{245AEF42-97BD-41C5-B9FA-0C46957E84A0}" dt="2020-06-19T02:55:51.978" v="4691" actId="14100"/>
          <ac:spMkLst>
            <pc:docMk/>
            <pc:sldMk cId="2329616995" sldId="421"/>
            <ac:spMk id="31" creationId="{8AE8E760-9477-45DE-ADE3-5CDBF2F38C1B}"/>
          </ac:spMkLst>
        </pc:spChg>
        <pc:spChg chg="add mod">
          <ac:chgData name="Kulinich Bohdan" userId="48e65c9f34e137d0" providerId="LiveId" clId="{245AEF42-97BD-41C5-B9FA-0C46957E84A0}" dt="2020-06-19T03:16:19.538" v="4914" actId="207"/>
          <ac:spMkLst>
            <pc:docMk/>
            <pc:sldMk cId="2329616995" sldId="421"/>
            <ac:spMk id="32" creationId="{900DAC8A-88E8-4C05-BD6D-B8E5BC8830F9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4" creationId="{20D70061-1AE6-48D9-A166-D421A4A612B8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5" creationId="{3332FBF8-15DD-47D1-A906-D050A861C9EB}"/>
          </ac:spMkLst>
        </pc:spChg>
        <pc:spChg chg="del">
          <ac:chgData name="Kulinich Bohdan" userId="48e65c9f34e137d0" providerId="LiveId" clId="{245AEF42-97BD-41C5-B9FA-0C46957E84A0}" dt="2020-06-19T02:52:51.487" v="4605" actId="478"/>
          <ac:spMkLst>
            <pc:docMk/>
            <pc:sldMk cId="2329616995" sldId="421"/>
            <ac:spMk id="37" creationId="{B6BC2704-F31F-4A81-BB57-38380F344A63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8" creationId="{ABCD1928-0AB5-43C9-96ED-682073E99262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40" creationId="{79611FC7-D1D6-407A-82F5-4E9E9127EC6A}"/>
          </ac:spMkLst>
        </pc:spChg>
        <pc:picChg chg="add mo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6" creationId="{8740BAC1-4FF3-4C33-B0B1-7199234670A3}"/>
          </ac:picMkLst>
        </pc:picChg>
        <pc:picChg chg="add mod or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7" creationId="{4AFFCDEF-6939-4D02-9D25-C09346D333F2}"/>
          </ac:picMkLst>
        </pc:picChg>
        <pc:picChg chg="add mod or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8" creationId="{820347D1-766E-45DD-899B-E52316E06272}"/>
          </ac:picMkLst>
        </pc:picChg>
        <pc:picChg chg="del">
          <ac:chgData name="Kulinich Bohdan" userId="48e65c9f34e137d0" providerId="LiveId" clId="{245AEF42-97BD-41C5-B9FA-0C46957E84A0}" dt="2020-06-19T02:52:53.232" v="4606" actId="478"/>
          <ac:picMkLst>
            <pc:docMk/>
            <pc:sldMk cId="2329616995" sldId="421"/>
            <ac:picMk id="8" creationId="{AB8247F3-C8B9-467E-9DEA-4299BDE0AD8E}"/>
          </ac:picMkLst>
        </pc:picChg>
        <pc:picChg chg="add mod">
          <ac:chgData name="Kulinich Bohdan" userId="48e65c9f34e137d0" providerId="LiveId" clId="{245AEF42-97BD-41C5-B9FA-0C46957E84A0}" dt="2020-06-19T02:55:18.910" v="4618"/>
          <ac:picMkLst>
            <pc:docMk/>
            <pc:sldMk cId="2329616995" sldId="421"/>
            <ac:picMk id="28" creationId="{F4C2BEDB-074B-4D8F-A20E-CA8F5F2DCBD9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36" creationId="{F23658CA-0F52-40EC-B8A7-D9C1A794C1CA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39" creationId="{228D2353-B20D-4619-A156-5031545C6C00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41" creationId="{992033A4-61FE-4B26-8483-1AF6C75A0F36}"/>
          </ac:picMkLst>
        </pc:picChg>
        <pc:cxnChg chg="add mo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10" creationId="{6AAFD779-34BB-4A8E-BEAD-33281E1273A0}"/>
          </ac:cxnSpMkLst>
        </pc:cxnChg>
        <pc:cxnChg chg="del">
          <ac:chgData name="Kulinich Bohdan" userId="48e65c9f34e137d0" providerId="LiveId" clId="{245AEF42-97BD-41C5-B9FA-0C46957E84A0}" dt="2020-06-19T02:52:48.130" v="4603" actId="478"/>
          <ac:cxnSpMkLst>
            <pc:docMk/>
            <pc:sldMk cId="2329616995" sldId="421"/>
            <ac:cxnSpMk id="13" creationId="{B7551B5F-2F76-4CAA-ACC2-D4DED94D6E76}"/>
          </ac:cxnSpMkLst>
        </pc:cxnChg>
        <pc:cxnChg chg="add mod or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13" creationId="{C9188E1F-E018-48F9-A6D4-50EFCF23098D}"/>
          </ac:cxnSpMkLst>
        </pc:cxnChg>
        <pc:cxnChg chg="add mod">
          <ac:chgData name="Kulinich Bohdan" userId="48e65c9f34e137d0" providerId="LiveId" clId="{245AEF42-97BD-41C5-B9FA-0C46957E84A0}" dt="2020-06-19T02:54:30.068" v="4608" actId="14100"/>
          <ac:cxnSpMkLst>
            <pc:docMk/>
            <pc:sldMk cId="2329616995" sldId="421"/>
            <ac:cxnSpMk id="24" creationId="{5A30052B-6909-4E80-A40A-CC9502295B98}"/>
          </ac:cxnSpMkLst>
        </pc:cxnChg>
        <pc:cxnChg chg="add mod or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29" creationId="{93947067-B887-4562-A647-93204FC03083}"/>
          </ac:cxnSpMkLst>
        </pc:cxnChg>
      </pc:sldChg>
      <pc:sldChg chg="add del">
        <pc:chgData name="Kulinich Bohdan" userId="48e65c9f34e137d0" providerId="LiveId" clId="{245AEF42-97BD-41C5-B9FA-0C46957E84A0}" dt="2020-06-19T02:52:35.907" v="4594"/>
        <pc:sldMkLst>
          <pc:docMk/>
          <pc:sldMk cId="3139306218" sldId="421"/>
        </pc:sldMkLst>
      </pc:sldChg>
      <pc:sldChg chg="addSp delSp modSp add mod modTransition modAnim">
        <pc:chgData name="Kulinich Bohdan" userId="48e65c9f34e137d0" providerId="LiveId" clId="{245AEF42-97BD-41C5-B9FA-0C46957E84A0}" dt="2020-06-20T06:30:34.218" v="6092" actId="208"/>
        <pc:sldMkLst>
          <pc:docMk/>
          <pc:sldMk cId="2695871161" sldId="422"/>
        </pc:sldMkLst>
        <pc:spChg chg="add mod">
          <ac:chgData name="Kulinich Bohdan" userId="48e65c9f34e137d0" providerId="LiveId" clId="{245AEF42-97BD-41C5-B9FA-0C46957E84A0}" dt="2020-06-19T03:24:49.633" v="5045" actId="1076"/>
          <ac:spMkLst>
            <pc:docMk/>
            <pc:sldMk cId="2695871161" sldId="422"/>
            <ac:spMk id="27" creationId="{10ADE20C-5344-40AC-894B-D1EA5D5BA39B}"/>
          </ac:spMkLst>
        </pc:spChg>
        <pc:spChg chg="add mod">
          <ac:chgData name="Kulinich Bohdan" userId="48e65c9f34e137d0" providerId="LiveId" clId="{245AEF42-97BD-41C5-B9FA-0C46957E84A0}" dt="2020-06-19T03:24:55.063" v="5046" actId="20577"/>
          <ac:spMkLst>
            <pc:docMk/>
            <pc:sldMk cId="2695871161" sldId="422"/>
            <ac:spMk id="30" creationId="{B5158F62-76DF-4C42-84D5-B1AF9521B475}"/>
          </ac:spMkLst>
        </pc:spChg>
        <pc:spChg chg="del">
          <ac:chgData name="Kulinich Bohdan" userId="48e65c9f34e137d0" providerId="LiveId" clId="{245AEF42-97BD-41C5-B9FA-0C46957E84A0}" dt="2020-06-19T03:28:18.438" v="5206" actId="478"/>
          <ac:spMkLst>
            <pc:docMk/>
            <pc:sldMk cId="2695871161" sldId="422"/>
            <ac:spMk id="31" creationId="{8AE8E760-9477-45DE-ADE3-5CDBF2F38C1B}"/>
          </ac:spMkLst>
        </pc:spChg>
        <pc:spChg chg="add mod">
          <ac:chgData name="Kulinich Bohdan" userId="48e65c9f34e137d0" providerId="LiveId" clId="{245AEF42-97BD-41C5-B9FA-0C46957E84A0}" dt="2020-06-19T03:25:04.869" v="5049" actId="1076"/>
          <ac:spMkLst>
            <pc:docMk/>
            <pc:sldMk cId="2695871161" sldId="422"/>
            <ac:spMk id="33" creationId="{113D957D-2B7E-41C0-8C04-588166D45EE6}"/>
          </ac:spMkLst>
        </pc:spChg>
        <pc:spChg chg="add mod">
          <ac:chgData name="Kulinich Bohdan" userId="48e65c9f34e137d0" providerId="LiveId" clId="{245AEF42-97BD-41C5-B9FA-0C46957E84A0}" dt="2020-06-19T03:25:07.024" v="5050" actId="20577"/>
          <ac:spMkLst>
            <pc:docMk/>
            <pc:sldMk cId="2695871161" sldId="422"/>
            <ac:spMk id="34" creationId="{EEEFA755-685E-4FDA-A63D-86707A367A23}"/>
          </ac:spMkLst>
        </pc:spChg>
        <pc:spChg chg="add mod">
          <ac:chgData name="Kulinich Bohdan" userId="48e65c9f34e137d0" providerId="LiveId" clId="{245AEF42-97BD-41C5-B9FA-0C46957E84A0}" dt="2020-06-19T03:26:26.998" v="5191" actId="14100"/>
          <ac:spMkLst>
            <pc:docMk/>
            <pc:sldMk cId="2695871161" sldId="422"/>
            <ac:spMk id="35" creationId="{5857A386-6790-4F90-995A-08CCA7EC306A}"/>
          </ac:spMkLst>
        </pc:spChg>
        <pc:picChg chg="del">
          <ac:chgData name="Kulinich Bohdan" userId="48e65c9f34e137d0" providerId="LiveId" clId="{245AEF42-97BD-41C5-B9FA-0C46957E84A0}" dt="2020-06-19T03:28:18.438" v="5206" actId="478"/>
          <ac:picMkLst>
            <pc:docMk/>
            <pc:sldMk cId="2695871161" sldId="422"/>
            <ac:picMk id="28" creationId="{F4C2BEDB-074B-4D8F-A20E-CA8F5F2DCBD9}"/>
          </ac:picMkLst>
        </pc:picChg>
        <pc:cxnChg chg="mod">
          <ac:chgData name="Kulinich Bohdan" userId="48e65c9f34e137d0" providerId="LiveId" clId="{245AEF42-97BD-41C5-B9FA-0C46957E84A0}" dt="2020-06-20T06:30:34.218" v="6092" actId="208"/>
          <ac:cxnSpMkLst>
            <pc:docMk/>
            <pc:sldMk cId="2695871161" sldId="422"/>
            <ac:cxnSpMk id="24" creationId="{5A30052B-6909-4E80-A40A-CC9502295B98}"/>
          </ac:cxnSpMkLst>
        </pc:cxnChg>
      </pc:sldChg>
      <pc:sldChg chg="add del">
        <pc:chgData name="Kulinich Bohdan" userId="48e65c9f34e137d0" providerId="LiveId" clId="{245AEF42-97BD-41C5-B9FA-0C46957E84A0}" dt="2020-06-19T05:51:07.382" v="5570" actId="47"/>
        <pc:sldMkLst>
          <pc:docMk/>
          <pc:sldMk cId="1770655435" sldId="423"/>
        </pc:sldMkLst>
      </pc:sldChg>
      <pc:sldChg chg="addSp delSp modSp add mod ord delAnim modAnim">
        <pc:chgData name="Kulinich Bohdan" userId="48e65c9f34e137d0" providerId="LiveId" clId="{245AEF42-97BD-41C5-B9FA-0C46957E84A0}" dt="2020-06-19T16:50:23.474" v="6012"/>
        <pc:sldMkLst>
          <pc:docMk/>
          <pc:sldMk cId="3046331109" sldId="423"/>
        </pc:sldMkLst>
        <pc:spChg chg="mod">
          <ac:chgData name="Kulinich Bohdan" userId="48e65c9f34e137d0" providerId="LiveId" clId="{245AEF42-97BD-41C5-B9FA-0C46957E84A0}" dt="2020-06-19T16:31:53.604" v="5796" actId="1076"/>
          <ac:spMkLst>
            <pc:docMk/>
            <pc:sldMk cId="3046331109" sldId="423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19T16:03:15.217" v="5572" actId="478"/>
          <ac:spMkLst>
            <pc:docMk/>
            <pc:sldMk cId="3046331109" sldId="423"/>
            <ac:spMk id="9" creationId="{6CBE4EA9-3EC4-4647-8459-6CB04DC725B8}"/>
          </ac:spMkLst>
        </pc:spChg>
        <pc:spChg chg="add mod">
          <ac:chgData name="Kulinich Bohdan" userId="48e65c9f34e137d0" providerId="LiveId" clId="{245AEF42-97BD-41C5-B9FA-0C46957E84A0}" dt="2020-06-19T16:22:25.200" v="5670" actId="1076"/>
          <ac:spMkLst>
            <pc:docMk/>
            <pc:sldMk cId="3046331109" sldId="423"/>
            <ac:spMk id="55" creationId="{D5C27AF0-40F8-4F21-AE6C-3E1D9B10F6E4}"/>
          </ac:spMkLst>
        </pc:spChg>
        <pc:spChg chg="add mod">
          <ac:chgData name="Kulinich Bohdan" userId="48e65c9f34e137d0" providerId="LiveId" clId="{245AEF42-97BD-41C5-B9FA-0C46957E84A0}" dt="2020-06-19T16:23:04.444" v="5683" actId="1076"/>
          <ac:spMkLst>
            <pc:docMk/>
            <pc:sldMk cId="3046331109" sldId="423"/>
            <ac:spMk id="56" creationId="{3316E036-2517-4B83-9446-3EB5724446D6}"/>
          </ac:spMkLst>
        </pc:spChg>
        <pc:spChg chg="add mod">
          <ac:chgData name="Kulinich Bohdan" userId="48e65c9f34e137d0" providerId="LiveId" clId="{245AEF42-97BD-41C5-B9FA-0C46957E84A0}" dt="2020-06-19T16:22:29.899" v="5672" actId="1076"/>
          <ac:spMkLst>
            <pc:docMk/>
            <pc:sldMk cId="3046331109" sldId="423"/>
            <ac:spMk id="57" creationId="{84535CCF-40AB-48E5-9E39-77AF5BE42A5D}"/>
          </ac:spMkLst>
        </pc:spChg>
        <pc:spChg chg="add mod">
          <ac:chgData name="Kulinich Bohdan" userId="48e65c9f34e137d0" providerId="LiveId" clId="{245AEF42-97BD-41C5-B9FA-0C46957E84A0}" dt="2020-06-19T16:22:36.859" v="5675" actId="1076"/>
          <ac:spMkLst>
            <pc:docMk/>
            <pc:sldMk cId="3046331109" sldId="423"/>
            <ac:spMk id="58" creationId="{37BC6410-AFC9-45EA-BB12-AC61DF997FA4}"/>
          </ac:spMkLst>
        </pc:spChg>
        <pc:spChg chg="add mod">
          <ac:chgData name="Kulinich Bohdan" userId="48e65c9f34e137d0" providerId="LiveId" clId="{245AEF42-97BD-41C5-B9FA-0C46957E84A0}" dt="2020-06-19T16:22:45.409" v="5678" actId="1076"/>
          <ac:spMkLst>
            <pc:docMk/>
            <pc:sldMk cId="3046331109" sldId="423"/>
            <ac:spMk id="59" creationId="{A8CB77A9-AD6F-4B58-AA95-992128F518E5}"/>
          </ac:spMkLst>
        </pc:spChg>
        <pc:spChg chg="add mod">
          <ac:chgData name="Kulinich Bohdan" userId="48e65c9f34e137d0" providerId="LiveId" clId="{245AEF42-97BD-41C5-B9FA-0C46957E84A0}" dt="2020-06-19T16:22:52.806" v="5681" actId="1076"/>
          <ac:spMkLst>
            <pc:docMk/>
            <pc:sldMk cId="3046331109" sldId="423"/>
            <ac:spMk id="60" creationId="{B156AC43-2BE2-4179-A8D6-98DF291F53BB}"/>
          </ac:spMkLst>
        </pc:spChg>
        <pc:spChg chg="add mod">
          <ac:chgData name="Kulinich Bohdan" userId="48e65c9f34e137d0" providerId="LiveId" clId="{245AEF42-97BD-41C5-B9FA-0C46957E84A0}" dt="2020-06-19T16:23:21.284" v="5688" actId="20577"/>
          <ac:spMkLst>
            <pc:docMk/>
            <pc:sldMk cId="3046331109" sldId="423"/>
            <ac:spMk id="61" creationId="{BA763CA8-723B-40D0-9652-B6B9488B66A3}"/>
          </ac:spMkLst>
        </pc:spChg>
        <pc:spChg chg="add mod">
          <ac:chgData name="Kulinich Bohdan" userId="48e65c9f34e137d0" providerId="LiveId" clId="{245AEF42-97BD-41C5-B9FA-0C46957E84A0}" dt="2020-06-19T16:23:28.374" v="5691" actId="20577"/>
          <ac:spMkLst>
            <pc:docMk/>
            <pc:sldMk cId="3046331109" sldId="423"/>
            <ac:spMk id="62" creationId="{D0AE88BE-FE66-47ED-93CA-BD680288A53D}"/>
          </ac:spMkLst>
        </pc:spChg>
        <pc:spChg chg="add mod">
          <ac:chgData name="Kulinich Bohdan" userId="48e65c9f34e137d0" providerId="LiveId" clId="{245AEF42-97BD-41C5-B9FA-0C46957E84A0}" dt="2020-06-19T16:23:36.039" v="5694" actId="20577"/>
          <ac:spMkLst>
            <pc:docMk/>
            <pc:sldMk cId="3046331109" sldId="423"/>
            <ac:spMk id="63" creationId="{89665D3F-5218-433D-889F-1A3E3A164046}"/>
          </ac:spMkLst>
        </pc:spChg>
        <pc:spChg chg="add mod">
          <ac:chgData name="Kulinich Bohdan" userId="48e65c9f34e137d0" providerId="LiveId" clId="{245AEF42-97BD-41C5-B9FA-0C46957E84A0}" dt="2020-06-19T16:23:42.724" v="5697" actId="20577"/>
          <ac:spMkLst>
            <pc:docMk/>
            <pc:sldMk cId="3046331109" sldId="423"/>
            <ac:spMk id="64" creationId="{8C2E2310-9286-4F49-8016-D686A87558C7}"/>
          </ac:spMkLst>
        </pc:spChg>
        <pc:spChg chg="add mod">
          <ac:chgData name="Kulinich Bohdan" userId="48e65c9f34e137d0" providerId="LiveId" clId="{245AEF42-97BD-41C5-B9FA-0C46957E84A0}" dt="2020-06-19T16:32:51.789" v="5855" actId="20577"/>
          <ac:spMkLst>
            <pc:docMk/>
            <pc:sldMk cId="3046331109" sldId="423"/>
            <ac:spMk id="65" creationId="{ABA347A4-65AA-4258-8688-72D4305BC36D}"/>
          </ac:spMkLst>
        </pc:spChg>
        <pc:spChg chg="add mod">
          <ac:chgData name="Kulinich Bohdan" userId="48e65c9f34e137d0" providerId="LiveId" clId="{245AEF42-97BD-41C5-B9FA-0C46957E84A0}" dt="2020-06-19T16:37:01.509" v="5916" actId="20577"/>
          <ac:spMkLst>
            <pc:docMk/>
            <pc:sldMk cId="3046331109" sldId="423"/>
            <ac:spMk id="66" creationId="{583DE150-25E7-4A4F-990C-18C40ACBFF53}"/>
          </ac:spMkLst>
        </pc:spChg>
        <pc:spChg chg="add mod">
          <ac:chgData name="Kulinich Bohdan" userId="48e65c9f34e137d0" providerId="LiveId" clId="{245AEF42-97BD-41C5-B9FA-0C46957E84A0}" dt="2020-06-19T16:48:30.024" v="6003" actId="14100"/>
          <ac:spMkLst>
            <pc:docMk/>
            <pc:sldMk cId="3046331109" sldId="423"/>
            <ac:spMk id="67" creationId="{08DBB32B-1F1B-4302-9726-FB4D845B68E9}"/>
          </ac:spMkLst>
        </pc:spChg>
        <pc:grpChg chg="add del mod">
          <ac:chgData name="Kulinich Bohdan" userId="48e65c9f34e137d0" providerId="LiveId" clId="{245AEF42-97BD-41C5-B9FA-0C46957E84A0}" dt="2020-06-19T16:06:30.527" v="5631" actId="165"/>
          <ac:grpSpMkLst>
            <pc:docMk/>
            <pc:sldMk cId="3046331109" sldId="423"/>
            <ac:grpSpMk id="34" creationId="{B3A7747F-02C3-4825-BB7C-9092C436685B}"/>
          </ac:grpSpMkLst>
        </pc:grpChg>
        <pc:picChg chg="del">
          <ac:chgData name="Kulinich Bohdan" userId="48e65c9f34e137d0" providerId="LiveId" clId="{245AEF42-97BD-41C5-B9FA-0C46957E84A0}" dt="2020-06-19T16:03:16.017" v="5573" actId="478"/>
          <ac:picMkLst>
            <pc:docMk/>
            <pc:sldMk cId="3046331109" sldId="423"/>
            <ac:picMk id="7" creationId="{AC79E655-C4F8-460F-B4A7-A693C335F4C0}"/>
          </ac:picMkLst>
        </pc:picChg>
        <pc:picChg chg="del">
          <ac:chgData name="Kulinich Bohdan" userId="48e65c9f34e137d0" providerId="LiveId" clId="{245AEF42-97BD-41C5-B9FA-0C46957E84A0}" dt="2020-06-19T16:03:18.037" v="5575" actId="478"/>
          <ac:picMkLst>
            <pc:docMk/>
            <pc:sldMk cId="3046331109" sldId="423"/>
            <ac:picMk id="25" creationId="{822C6C51-A13C-44C3-BC7A-49FAF6C01AE4}"/>
          </ac:picMkLst>
        </pc:pic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10" creationId="{D884A276-91B7-4827-B16C-8522DE4CDAF6}"/>
          </ac:cxnSpMkLst>
        </pc:cxnChg>
        <pc:cxnChg chg="add del mod">
          <ac:chgData name="Kulinich Bohdan" userId="48e65c9f34e137d0" providerId="LiveId" clId="{245AEF42-97BD-41C5-B9FA-0C46957E84A0}" dt="2020-06-19T16:03:59.287" v="5594"/>
          <ac:cxnSpMkLst>
            <pc:docMk/>
            <pc:sldMk cId="3046331109" sldId="423"/>
            <ac:cxnSpMk id="14" creationId="{BF750F07-44C4-4249-8623-13C42A247F29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1" creationId="{D79AC45F-59E2-4086-A5AF-EF22B6B25D09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2" creationId="{44137667-9DC2-42E8-AF5C-BFA0434436FD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6" creationId="{5704FBE7-0CB9-46F3-8D72-924639BF9B0F}"/>
          </ac:cxnSpMkLst>
        </pc:cxnChg>
        <pc:cxnChg chg="add del mod">
          <ac:chgData name="Kulinich Bohdan" userId="48e65c9f34e137d0" providerId="LiveId" clId="{245AEF42-97BD-41C5-B9FA-0C46957E84A0}" dt="2020-06-19T16:06:59.771" v="5643"/>
          <ac:cxnSpMkLst>
            <pc:docMk/>
            <pc:sldMk cId="3046331109" sldId="423"/>
            <ac:cxnSpMk id="36" creationId="{35512EA9-0A7B-4F1C-BD87-965FAD5BEF55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20T08:09:52.348" v="6840" actId="20577"/>
        <pc:sldMkLst>
          <pc:docMk/>
          <pc:sldMk cId="895604242" sldId="424"/>
        </pc:sldMkLst>
        <pc:spChg chg="mod">
          <ac:chgData name="Kulinich Bohdan" userId="48e65c9f34e137d0" providerId="LiveId" clId="{245AEF42-97BD-41C5-B9FA-0C46957E84A0}" dt="2020-06-20T06:38:43.545" v="6246" actId="20577"/>
          <ac:spMkLst>
            <pc:docMk/>
            <pc:sldMk cId="895604242" sldId="424"/>
            <ac:spMk id="6" creationId="{4CD1B612-D16C-4F70-8335-78480BFE8EC8}"/>
          </ac:spMkLst>
        </pc:spChg>
        <pc:spChg chg="mod">
          <ac:chgData name="Kulinich Bohdan" userId="48e65c9f34e137d0" providerId="LiveId" clId="{245AEF42-97BD-41C5-B9FA-0C46957E84A0}" dt="2020-06-20T08:09:52.348" v="6840" actId="20577"/>
          <ac:spMkLst>
            <pc:docMk/>
            <pc:sldMk cId="895604242" sldId="424"/>
            <ac:spMk id="51" creationId="{86BC9140-E395-435D-A852-213A1317C46C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5" creationId="{D5C27AF0-40F8-4F21-AE6C-3E1D9B10F6E4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6" creationId="{3316E036-2517-4B83-9446-3EB5724446D6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7" creationId="{84535CCF-40AB-48E5-9E39-77AF5BE42A5D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8" creationId="{37BC6410-AFC9-45EA-BB12-AC61DF997FA4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9" creationId="{A8CB77A9-AD6F-4B58-AA95-992128F518E5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0" creationId="{B156AC43-2BE2-4179-A8D6-98DF291F53BB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1" creationId="{BA763CA8-723B-40D0-9652-B6B9488B66A3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2" creationId="{D0AE88BE-FE66-47ED-93CA-BD680288A53D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3" creationId="{89665D3F-5218-433D-889F-1A3E3A164046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4" creationId="{8C2E2310-9286-4F49-8016-D686A87558C7}"/>
          </ac:spMkLst>
        </pc:spChg>
        <pc:spChg chg="mod">
          <ac:chgData name="Kulinich Bohdan" userId="48e65c9f34e137d0" providerId="LiveId" clId="{245AEF42-97BD-41C5-B9FA-0C46957E84A0}" dt="2020-06-20T07:17:24.153" v="6445" actId="20577"/>
          <ac:spMkLst>
            <pc:docMk/>
            <pc:sldMk cId="895604242" sldId="424"/>
            <ac:spMk id="65" creationId="{ABA347A4-65AA-4258-8688-72D4305BC36D}"/>
          </ac:spMkLst>
        </pc:spChg>
        <pc:spChg chg="mod">
          <ac:chgData name="Kulinich Bohdan" userId="48e65c9f34e137d0" providerId="LiveId" clId="{245AEF42-97BD-41C5-B9FA-0C46957E84A0}" dt="2020-06-20T06:40:59.474" v="6362" actId="20577"/>
          <ac:spMkLst>
            <pc:docMk/>
            <pc:sldMk cId="895604242" sldId="424"/>
            <ac:spMk id="66" creationId="{583DE150-25E7-4A4F-990C-18C40ACBFF53}"/>
          </ac:spMkLst>
        </pc:spChg>
        <pc:spChg chg="mod">
          <ac:chgData name="Kulinich Bohdan" userId="48e65c9f34e137d0" providerId="LiveId" clId="{245AEF42-97BD-41C5-B9FA-0C46957E84A0}" dt="2020-06-20T06:49:19.530" v="6408" actId="14100"/>
          <ac:spMkLst>
            <pc:docMk/>
            <pc:sldMk cId="895604242" sldId="424"/>
            <ac:spMk id="67" creationId="{08DBB32B-1F1B-4302-9726-FB4D845B68E9}"/>
          </ac:spMkLst>
        </pc:spChg>
        <pc:spChg chg="add mod">
          <ac:chgData name="Kulinich Bohdan" userId="48e65c9f34e137d0" providerId="LiveId" clId="{245AEF42-97BD-41C5-B9FA-0C46957E84A0}" dt="2020-06-20T06:35:18.910" v="6159" actId="1076"/>
          <ac:spMkLst>
            <pc:docMk/>
            <pc:sldMk cId="895604242" sldId="424"/>
            <ac:spMk id="72" creationId="{9E397539-EA9A-4FF2-8E39-B24E46DBC7E6}"/>
          </ac:spMkLst>
        </pc:spChg>
        <pc:spChg chg="add mod">
          <ac:chgData name="Kulinich Bohdan" userId="48e65c9f34e137d0" providerId="LiveId" clId="{245AEF42-97BD-41C5-B9FA-0C46957E84A0}" dt="2020-06-20T06:35:23.958" v="6161" actId="1076"/>
          <ac:spMkLst>
            <pc:docMk/>
            <pc:sldMk cId="895604242" sldId="424"/>
            <ac:spMk id="73" creationId="{0B34DC66-F833-46ED-8A74-765B1AA8F219}"/>
          </ac:spMkLst>
        </pc:spChg>
        <pc:spChg chg="add mod">
          <ac:chgData name="Kulinich Bohdan" userId="48e65c9f34e137d0" providerId="LiveId" clId="{245AEF42-97BD-41C5-B9FA-0C46957E84A0}" dt="2020-06-20T06:35:37.535" v="6164" actId="20577"/>
          <ac:spMkLst>
            <pc:docMk/>
            <pc:sldMk cId="895604242" sldId="424"/>
            <ac:spMk id="74" creationId="{5EA751BA-A2DA-458A-AF24-14D3C6E26F00}"/>
          </ac:spMkLst>
        </pc:spChg>
        <pc:spChg chg="add mod">
          <ac:chgData name="Kulinich Bohdan" userId="48e65c9f34e137d0" providerId="LiveId" clId="{245AEF42-97BD-41C5-B9FA-0C46957E84A0}" dt="2020-06-20T06:35:47.034" v="6168" actId="20577"/>
          <ac:spMkLst>
            <pc:docMk/>
            <pc:sldMk cId="895604242" sldId="424"/>
            <ac:spMk id="75" creationId="{DE7FF6F6-DB27-4631-9687-4516F287A7A5}"/>
          </ac:spMkLst>
        </pc:spChg>
        <pc:spChg chg="add mod">
          <ac:chgData name="Kulinich Bohdan" userId="48e65c9f34e137d0" providerId="LiveId" clId="{245AEF42-97BD-41C5-B9FA-0C46957E84A0}" dt="2020-06-20T06:35:53.226" v="6171" actId="20577"/>
          <ac:spMkLst>
            <pc:docMk/>
            <pc:sldMk cId="895604242" sldId="424"/>
            <ac:spMk id="76" creationId="{DC6D70F7-B5D3-4915-B31F-BBED281D4445}"/>
          </ac:spMkLst>
        </pc:spChg>
        <pc:spChg chg="add mod">
          <ac:chgData name="Kulinich Bohdan" userId="48e65c9f34e137d0" providerId="LiveId" clId="{245AEF42-97BD-41C5-B9FA-0C46957E84A0}" dt="2020-06-20T06:36:00.245" v="6174" actId="20577"/>
          <ac:spMkLst>
            <pc:docMk/>
            <pc:sldMk cId="895604242" sldId="424"/>
            <ac:spMk id="77" creationId="{F3BC2BD8-8829-454A-8E89-63C5204DF65D}"/>
          </ac:spMkLst>
        </pc:spChg>
        <pc:spChg chg="add mod">
          <ac:chgData name="Kulinich Bohdan" userId="48e65c9f34e137d0" providerId="LiveId" clId="{245AEF42-97BD-41C5-B9FA-0C46957E84A0}" dt="2020-06-20T06:36:30.409" v="6187" actId="1076"/>
          <ac:spMkLst>
            <pc:docMk/>
            <pc:sldMk cId="895604242" sldId="424"/>
            <ac:spMk id="78" creationId="{2E1A94EE-04DD-437D-9B0B-67FB6856F6D8}"/>
          </ac:spMkLst>
        </pc:spChg>
        <pc:spChg chg="add mod">
          <ac:chgData name="Kulinich Bohdan" userId="48e65c9f34e137d0" providerId="LiveId" clId="{245AEF42-97BD-41C5-B9FA-0C46957E84A0}" dt="2020-06-20T06:36:22.156" v="6186" actId="20577"/>
          <ac:spMkLst>
            <pc:docMk/>
            <pc:sldMk cId="895604242" sldId="424"/>
            <ac:spMk id="79" creationId="{9FC5304D-9265-4E1F-B2C1-469F32DDA087}"/>
          </ac:spMkLst>
        </pc:spChg>
        <pc:spChg chg="add mod">
          <ac:chgData name="Kulinich Bohdan" userId="48e65c9f34e137d0" providerId="LiveId" clId="{245AEF42-97BD-41C5-B9FA-0C46957E84A0}" dt="2020-06-20T06:39:08.634" v="6250" actId="20577"/>
          <ac:spMkLst>
            <pc:docMk/>
            <pc:sldMk cId="895604242" sldId="424"/>
            <ac:spMk id="80" creationId="{FFD09F15-F7CD-456C-BCFC-279396FDE4E6}"/>
          </ac:spMkLst>
        </pc:spChg>
        <pc:grpChg chg="add del mod">
          <ac:chgData name="Kulinich Bohdan" userId="48e65c9f34e137d0" providerId="LiveId" clId="{245AEF42-97BD-41C5-B9FA-0C46957E84A0}" dt="2020-06-20T06:31:18.562" v="6100" actId="165"/>
          <ac:grpSpMkLst>
            <pc:docMk/>
            <pc:sldMk cId="895604242" sldId="424"/>
            <ac:grpSpMk id="7" creationId="{A52E03C0-9DCD-4160-BA5B-E0C06447F277}"/>
          </ac:grpSpMkLst>
        </pc:grpChg>
        <pc:grpChg chg="add mod">
          <ac:chgData name="Kulinich Bohdan" userId="48e65c9f34e137d0" providerId="LiveId" clId="{245AEF42-97BD-41C5-B9FA-0C46957E84A0}" dt="2020-06-20T06:44:47.145" v="6383" actId="164"/>
          <ac:grpSpMkLst>
            <pc:docMk/>
            <pc:sldMk cId="895604242" sldId="424"/>
            <ac:grpSpMk id="81" creationId="{8F20838C-F485-46FF-910F-AC39989B7266}"/>
          </ac:grpSpMkLst>
        </pc:grpChg>
        <pc:picChg chg="add del mod">
          <ac:chgData name="Kulinich Bohdan" userId="48e65c9f34e137d0" providerId="LiveId" clId="{245AEF42-97BD-41C5-B9FA-0C46957E84A0}" dt="2020-06-20T06:34:49.705" v="6150" actId="478"/>
          <ac:picMkLst>
            <pc:docMk/>
            <pc:sldMk cId="895604242" sldId="424"/>
            <ac:picMk id="2" creationId="{4D69DF33-6819-4DD0-B8DA-82800A5B3B46}"/>
          </ac:picMkLst>
        </pc:pic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10" creationId="{D884A276-91B7-4827-B16C-8522DE4CDAF6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1" creationId="{D79AC45F-59E2-4086-A5AF-EF22B6B25D09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2" creationId="{44137667-9DC2-42E8-AF5C-BFA0434436FD}"/>
          </ac:cxnSpMkLst>
        </pc:cxnChg>
        <pc:cxnChg chg="add del mod">
          <ac:chgData name="Kulinich Bohdan" userId="48e65c9f34e137d0" providerId="LiveId" clId="{245AEF42-97BD-41C5-B9FA-0C46957E84A0}" dt="2020-06-20T06:29:56.648" v="6048" actId="478"/>
          <ac:cxnSpMkLst>
            <pc:docMk/>
            <pc:sldMk cId="895604242" sldId="424"/>
            <ac:cxnSpMk id="25" creationId="{9BF9155B-E87F-4F86-B5EB-75E19B673FC1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6" creationId="{5704FBE7-0CB9-46F3-8D72-924639BF9B0F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7" creationId="{6D29FAEB-404E-4625-A6FA-5831CBFF917C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8" creationId="{E2FED652-9425-428C-9714-6E044DF49489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9" creationId="{900C8C94-6337-42DC-A2F0-10E41F073D2D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0" creationId="{E4DE5AF5-439F-4513-8A88-31F4136F1A18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1" creationId="{E7CF15AD-E863-4235-9EE9-5B95C84198E2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2" creationId="{1AD4FF77-AAD6-46B3-8E13-79C453D42273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3" creationId="{777EC8B2-AA8F-4961-B43C-8D85C5BAFDC6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4" creationId="{83C6A93C-7E14-4AAF-9FC2-50F36BA67C20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5" creationId="{15DD88AA-8367-43B2-8CED-8768E0B1497B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6" creationId="{ACCF8BE4-15FD-4273-83F1-A600B12A2CC2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7" creationId="{C439C66A-AB10-4BCC-94E3-E8F87BEB08C4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8" creationId="{254D6EE8-331F-45AC-ADAE-956069A09DEC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40" creationId="{6BB4D2C3-21F8-426C-9E22-3CC13A809154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47" creationId="{1565A056-30CC-426B-B5BA-66457CC88411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53" creationId="{8C63AAC4-2DF9-4ECA-ADC4-51ACE33E7F60}"/>
          </ac:cxnSpMkLst>
        </pc:cxnChg>
        <pc:cxnChg chg="add mod">
          <ac:chgData name="Kulinich Bohdan" userId="48e65c9f34e137d0" providerId="LiveId" clId="{245AEF42-97BD-41C5-B9FA-0C46957E84A0}" dt="2020-06-20T06:33:54.372" v="6141" actId="14100"/>
          <ac:cxnSpMkLst>
            <pc:docMk/>
            <pc:sldMk cId="895604242" sldId="424"/>
            <ac:cxnSpMk id="68" creationId="{1522A9C6-6682-4F15-B9DC-5D52CFEA6CC0}"/>
          </ac:cxnSpMkLst>
        </pc:cxnChg>
        <pc:cxnChg chg="add mod">
          <ac:chgData name="Kulinich Bohdan" userId="48e65c9f34e137d0" providerId="LiveId" clId="{245AEF42-97BD-41C5-B9FA-0C46957E84A0}" dt="2020-06-20T06:34:36.368" v="6149" actId="14100"/>
          <ac:cxnSpMkLst>
            <pc:docMk/>
            <pc:sldMk cId="895604242" sldId="424"/>
            <ac:cxnSpMk id="69" creationId="{7BCF47D1-C693-418D-9C45-5072F523637B}"/>
          </ac:cxnSpMkLst>
        </pc:cxnChg>
      </pc:sldChg>
      <pc:sldChg chg="addSp delSp modSp add del mod delAnim modAnim">
        <pc:chgData name="Kulinich Bohdan" userId="48e65c9f34e137d0" providerId="LiveId" clId="{245AEF42-97BD-41C5-B9FA-0C46957E84A0}" dt="2020-06-20T07:15:40.343" v="6443" actId="47"/>
        <pc:sldMkLst>
          <pc:docMk/>
          <pc:sldMk cId="736349892" sldId="425"/>
        </pc:sldMkLst>
        <pc:spChg chg="del">
          <ac:chgData name="Kulinich Bohdan" userId="48e65c9f34e137d0" providerId="LiveId" clId="{245AEF42-97BD-41C5-B9FA-0C46957E84A0}" dt="2020-06-20T07:12:39.507" v="6413" actId="478"/>
          <ac:spMkLst>
            <pc:docMk/>
            <pc:sldMk cId="736349892" sldId="425"/>
            <ac:spMk id="21" creationId="{680CCA6A-9125-49B4-AD4A-3E381DF52C26}"/>
          </ac:spMkLst>
        </pc:spChg>
        <pc:spChg chg="del">
          <ac:chgData name="Kulinich Bohdan" userId="48e65c9f34e137d0" providerId="LiveId" clId="{245AEF42-97BD-41C5-B9FA-0C46957E84A0}" dt="2020-06-20T07:12:40.807" v="6414" actId="478"/>
          <ac:spMkLst>
            <pc:docMk/>
            <pc:sldMk cId="736349892" sldId="425"/>
            <ac:spMk id="30" creationId="{6EB4A5AA-9C56-46BB-B0E5-CDC68DF8FF73}"/>
          </ac:spMkLst>
        </pc:spChg>
        <pc:spChg chg="mod">
          <ac:chgData name="Kulinich Bohdan" userId="48e65c9f34e137d0" providerId="LiveId" clId="{245AEF42-97BD-41C5-B9FA-0C46957E84A0}" dt="2020-06-20T07:14:07.680" v="6434" actId="207"/>
          <ac:spMkLst>
            <pc:docMk/>
            <pc:sldMk cId="736349892" sldId="425"/>
            <ac:spMk id="38" creationId="{B32F8F45-770E-4585-B44B-39EFD331B8E0}"/>
          </ac:spMkLst>
        </pc:spChg>
        <pc:spChg chg="del">
          <ac:chgData name="Kulinich Bohdan" userId="48e65c9f34e137d0" providerId="LiveId" clId="{245AEF42-97BD-41C5-B9FA-0C46957E84A0}" dt="2020-06-20T07:12:37.753" v="6411" actId="478"/>
          <ac:spMkLst>
            <pc:docMk/>
            <pc:sldMk cId="736349892" sldId="425"/>
            <ac:spMk id="40" creationId="{FB82782D-1BA1-4620-85FA-70B6614BA86C}"/>
          </ac:spMkLst>
        </pc:spChg>
        <pc:spChg chg="del">
          <ac:chgData name="Kulinich Bohdan" userId="48e65c9f34e137d0" providerId="LiveId" clId="{245AEF42-97BD-41C5-B9FA-0C46957E84A0}" dt="2020-06-20T07:12:38.600" v="6412" actId="478"/>
          <ac:spMkLst>
            <pc:docMk/>
            <pc:sldMk cId="736349892" sldId="425"/>
            <ac:spMk id="42" creationId="{3C89B886-2A6E-42DB-BC5F-ABDBAFEE9CE0}"/>
          </ac:spMkLst>
        </pc:spChg>
        <pc:spChg chg="add mod">
          <ac:chgData name="Kulinich Bohdan" userId="48e65c9f34e137d0" providerId="LiveId" clId="{245AEF42-97BD-41C5-B9FA-0C46957E84A0}" dt="2020-06-20T07:14:05.048" v="6433" actId="207"/>
          <ac:spMkLst>
            <pc:docMk/>
            <pc:sldMk cId="736349892" sldId="425"/>
            <ac:spMk id="43" creationId="{DBA734FE-1460-446B-9D25-9BCC86D11764}"/>
          </ac:spMkLst>
        </pc:spChg>
        <pc:picChg chg="del">
          <ac:chgData name="Kulinich Bohdan" userId="48e65c9f34e137d0" providerId="LiveId" clId="{245AEF42-97BD-41C5-B9FA-0C46957E84A0}" dt="2020-06-20T07:12:36.755" v="6410" actId="478"/>
          <ac:picMkLst>
            <pc:docMk/>
            <pc:sldMk cId="736349892" sldId="425"/>
            <ac:picMk id="32" creationId="{0A53AAD9-A230-4EAB-BDE7-6FCA2371899E}"/>
          </ac:picMkLst>
        </pc:picChg>
        <pc:picChg chg="add mod">
          <ac:chgData name="Kulinich Bohdan" userId="48e65c9f34e137d0" providerId="LiveId" clId="{245AEF42-97BD-41C5-B9FA-0C46957E84A0}" dt="2020-06-20T07:14:01.233" v="6432" actId="1076"/>
          <ac:picMkLst>
            <pc:docMk/>
            <pc:sldMk cId="736349892" sldId="425"/>
            <ac:picMk id="44" creationId="{B1F2C7DE-22B8-4849-9901-63DDBC8DC957}"/>
          </ac:picMkLst>
        </pc:picChg>
      </pc:sldChg>
      <pc:sldChg chg="addSp delSp modSp add del mod delAnim modAnim">
        <pc:chgData name="Kulinich Bohdan" userId="48e65c9f34e137d0" providerId="LiveId" clId="{245AEF42-97BD-41C5-B9FA-0C46957E84A0}" dt="2020-06-20T07:30:41.519" v="6574" actId="47"/>
        <pc:sldMkLst>
          <pc:docMk/>
          <pc:sldMk cId="2341879209" sldId="425"/>
        </pc:sldMkLst>
        <pc:spChg chg="mod">
          <ac:chgData name="Kulinich Bohdan" userId="48e65c9f34e137d0" providerId="LiveId" clId="{245AEF42-97BD-41C5-B9FA-0C46957E84A0}" dt="2020-06-20T07:30:03.675" v="6572" actId="14100"/>
          <ac:spMkLst>
            <pc:docMk/>
            <pc:sldMk cId="2341879209" sldId="425"/>
            <ac:spMk id="6" creationId="{4CD1B612-D16C-4F70-8335-78480BFE8EC8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3" creationId="{2C313256-BC25-4FE3-B2B0-9786287EF57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4" creationId="{E6777DE9-68C3-4C13-8EBB-0B21AEA8D8C5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5" creationId="{FA6CA316-EBF3-4659-AA8C-EDE70248AB5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6" creationId="{80510845-BE0C-4760-B96B-DA6DED822192}"/>
          </ac:spMkLst>
        </pc:spChg>
        <pc:spChg chg="mod">
          <ac:chgData name="Kulinich Bohdan" userId="48e65c9f34e137d0" providerId="LiveId" clId="{245AEF42-97BD-41C5-B9FA-0C46957E84A0}" dt="2020-06-20T07:20:51.773" v="6447" actId="20577"/>
          <ac:spMkLst>
            <pc:docMk/>
            <pc:sldMk cId="2341879209" sldId="425"/>
            <ac:spMk id="51" creationId="{86BC9140-E395-435D-A852-213A1317C46C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58" creationId="{878C578C-FA08-4C0F-ACB5-9F8BC0EDD2B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59" creationId="{7930A4B5-B664-4BCD-A2E9-079967D354D4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60" creationId="{0862EB70-EB91-44F1-8F95-A5342B89F896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61" creationId="{BD387D9D-CD41-4417-9A64-4F7E982AD6B5}"/>
          </ac:spMkLst>
        </pc:spChg>
        <pc:spChg chg="del">
          <ac:chgData name="Kulinich Bohdan" userId="48e65c9f34e137d0" providerId="LiveId" clId="{245AEF42-97BD-41C5-B9FA-0C46957E84A0}" dt="2020-06-20T07:20:58.678" v="6451" actId="478"/>
          <ac:spMkLst>
            <pc:docMk/>
            <pc:sldMk cId="2341879209" sldId="425"/>
            <ac:spMk id="65" creationId="{ABA347A4-65AA-4258-8688-72D4305BC36D}"/>
          </ac:spMkLst>
        </pc:spChg>
        <pc:spChg chg="del">
          <ac:chgData name="Kulinich Bohdan" userId="48e65c9f34e137d0" providerId="LiveId" clId="{245AEF42-97BD-41C5-B9FA-0C46957E84A0}" dt="2020-06-20T07:20:58.013" v="6450" actId="478"/>
          <ac:spMkLst>
            <pc:docMk/>
            <pc:sldMk cId="2341879209" sldId="425"/>
            <ac:spMk id="66" creationId="{583DE150-25E7-4A4F-990C-18C40ACBFF53}"/>
          </ac:spMkLst>
        </pc:spChg>
        <pc:spChg chg="del mod">
          <ac:chgData name="Kulinich Bohdan" userId="48e65c9f34e137d0" providerId="LiveId" clId="{245AEF42-97BD-41C5-B9FA-0C46957E84A0}" dt="2020-06-20T07:20:56.823" v="6449" actId="478"/>
          <ac:spMkLst>
            <pc:docMk/>
            <pc:sldMk cId="2341879209" sldId="425"/>
            <ac:spMk id="67" creationId="{08DBB32B-1F1B-4302-9726-FB4D845B68E9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70" creationId="{F35D3BEC-9B69-4BAE-BE08-E38F56744C21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71" creationId="{8FB345F5-72FB-4DB2-8DF6-B36E3CDA77CE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2" creationId="{9E397539-EA9A-4FF2-8E39-B24E46DBC7E6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3" creationId="{0B34DC66-F833-46ED-8A74-765B1AA8F219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4" creationId="{5EA751BA-A2DA-458A-AF24-14D3C6E26F00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5" creationId="{DE7FF6F6-DB27-4631-9687-4516F287A7A5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6" creationId="{DC6D70F7-B5D3-4915-B31F-BBED281D4445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7" creationId="{F3BC2BD8-8829-454A-8E89-63C5204DF65D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8" creationId="{2E1A94EE-04DD-437D-9B0B-67FB6856F6D8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9" creationId="{9FC5304D-9265-4E1F-B2C1-469F32DDA087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80" creationId="{FFD09F15-F7CD-456C-BCFC-279396FDE4E6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2" creationId="{0982389F-3FA9-4D54-AEEA-C9F64AD559FF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3" creationId="{3CE7341F-4581-4209-93F0-363635F8259F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4" creationId="{03431C73-CD28-447C-A741-766404DA4017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5" creationId="{205EC554-9295-4910-AB9D-1789B9383B1D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6" creationId="{711FF5CB-AFA5-4C40-96EE-A87E35D4A693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7" creationId="{87273C65-4339-49EA-867C-B473FB0C5F7A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90" creationId="{395FFF97-B08D-4925-9409-414756361CAD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91" creationId="{D7F7CC6E-54C0-42CE-811E-34963527249E}"/>
          </ac:spMkLst>
        </pc:spChg>
        <pc:grpChg chg="del">
          <ac:chgData name="Kulinich Bohdan" userId="48e65c9f34e137d0" providerId="LiveId" clId="{245AEF42-97BD-41C5-B9FA-0C46957E84A0}" dt="2020-06-20T07:21:12.661" v="6453" actId="478"/>
          <ac:grpSpMkLst>
            <pc:docMk/>
            <pc:sldMk cId="2341879209" sldId="425"/>
            <ac:grpSpMk id="81" creationId="{8F20838C-F485-46FF-910F-AC39989B7266}"/>
          </ac:grpSpMkLst>
        </pc:grpChg>
        <pc:grpChg chg="add mod">
          <ac:chgData name="Kulinich Bohdan" userId="48e65c9f34e137d0" providerId="LiveId" clId="{245AEF42-97BD-41C5-B9FA-0C46957E84A0}" dt="2020-06-20T07:29:38.504" v="6571" actId="14100"/>
          <ac:grpSpMkLst>
            <pc:docMk/>
            <pc:sldMk cId="2341879209" sldId="425"/>
            <ac:grpSpMk id="92" creationId="{F4ED87FA-C64F-40E7-BF14-8FC47909A1FC}"/>
          </ac:grpSpMkLst>
        </pc:grp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7" creationId="{6D29FAEB-404E-4625-A6FA-5831CBFF917C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8" creationId="{E2FED652-9425-428C-9714-6E044DF49489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9" creationId="{900C8C94-6337-42DC-A2F0-10E41F073D2D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0" creationId="{E4DE5AF5-439F-4513-8A88-31F4136F1A18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1" creationId="{E7CF15AD-E863-4235-9EE9-5B95C84198E2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2" creationId="{1AD4FF77-AAD6-46B3-8E13-79C453D42273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3" creationId="{777EC8B2-AA8F-4961-B43C-8D85C5BAFDC6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4" creationId="{83C6A93C-7E14-4AAF-9FC2-50F36BA67C20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5" creationId="{15DD88AA-8367-43B2-8CED-8768E0B1497B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6" creationId="{ACCF8BE4-15FD-4273-83F1-A600B12A2CC2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7" creationId="{C439C66A-AB10-4BCC-94E3-E8F87BEB08C4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8" creationId="{254D6EE8-331F-45AC-ADAE-956069A09DEC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39" creationId="{84950A25-857C-4BE1-9533-FCC46D23394A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41" creationId="{CD80CF06-CFFB-4C6E-A741-1C0264585989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48" creationId="{9390BE6C-678E-4466-9521-45475BF0731D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52" creationId="{E93F54C7-F5DC-4BC2-A5C7-CEC2EA2FA65E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68" creationId="{1522A9C6-6682-4F15-B9DC-5D52CFEA6CC0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69" creationId="{7BCF47D1-C693-418D-9C45-5072F523637B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88" creationId="{8AEB943D-9DEB-40EA-8CC5-BE0122D2B847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89" creationId="{756F08DB-CBD9-4AD0-9743-D5D71ADEA7EB}"/>
          </ac:cxnSpMkLst>
        </pc:cxnChg>
      </pc:sldChg>
      <pc:sldChg chg="add del ord">
        <pc:chgData name="Kulinich Bohdan" userId="48e65c9f34e137d0" providerId="LiveId" clId="{245AEF42-97BD-41C5-B9FA-0C46957E84A0}" dt="2020-06-20T11:51:47.826" v="7851" actId="47"/>
        <pc:sldMkLst>
          <pc:docMk/>
          <pc:sldMk cId="1175393291" sldId="426"/>
        </pc:sldMkLst>
      </pc:sldChg>
      <pc:sldChg chg="addSp delSp modSp add mod addAnim delAnim modAnim">
        <pc:chgData name="Kulinich Bohdan" userId="48e65c9f34e137d0" providerId="LiveId" clId="{245AEF42-97BD-41C5-B9FA-0C46957E84A0}" dt="2020-06-20T08:09:55.659" v="6841" actId="20577"/>
        <pc:sldMkLst>
          <pc:docMk/>
          <pc:sldMk cId="3169289750" sldId="427"/>
        </pc:sldMkLst>
        <pc:spChg chg="del">
          <ac:chgData name="Kulinich Bohdan" userId="48e65c9f34e137d0" providerId="LiveId" clId="{245AEF42-97BD-41C5-B9FA-0C46957E84A0}" dt="2020-06-20T07:30:51.209" v="6579" actId="478"/>
          <ac:spMkLst>
            <pc:docMk/>
            <pc:sldMk cId="3169289750" sldId="427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20T07:30:49.119" v="6577" actId="478"/>
          <ac:spMkLst>
            <pc:docMk/>
            <pc:sldMk cId="3169289750" sldId="427"/>
            <ac:spMk id="9" creationId="{6CBE4EA9-3EC4-4647-8459-6CB04DC725B8}"/>
          </ac:spMkLst>
        </pc:spChg>
        <pc:spChg chg="add mod">
          <ac:chgData name="Kulinich Bohdan" userId="48e65c9f34e137d0" providerId="LiveId" clId="{245AEF42-97BD-41C5-B9FA-0C46957E84A0}" dt="2020-06-20T07:32:43.366" v="6682" actId="20577"/>
          <ac:spMkLst>
            <pc:docMk/>
            <pc:sldMk cId="3169289750" sldId="427"/>
            <ac:spMk id="10" creationId="{66087A85-D9FD-4EAB-8190-DAEDFE66A13C}"/>
          </ac:spMkLst>
        </pc:spChg>
        <pc:spChg chg="add mod">
          <ac:chgData name="Kulinich Bohdan" userId="48e65c9f34e137d0" providerId="LiveId" clId="{245AEF42-97BD-41C5-B9FA-0C46957E84A0}" dt="2020-06-20T07:34:30.191" v="6773" actId="20577"/>
          <ac:spMkLst>
            <pc:docMk/>
            <pc:sldMk cId="3169289750" sldId="427"/>
            <ac:spMk id="12" creationId="{7B258F82-CCEF-4A87-882A-EDAA680014F5}"/>
          </ac:spMkLst>
        </pc:spChg>
        <pc:spChg chg="add del mod">
          <ac:chgData name="Kulinich Bohdan" userId="48e65c9f34e137d0" providerId="LiveId" clId="{245AEF42-97BD-41C5-B9FA-0C46957E84A0}" dt="2020-06-20T07:34:52.134" v="6808" actId="478"/>
          <ac:spMkLst>
            <pc:docMk/>
            <pc:sldMk cId="3169289750" sldId="427"/>
            <ac:spMk id="13" creationId="{A8D8260E-D3A1-4FA4-9273-901F50088A27}"/>
          </ac:spMkLst>
        </pc:spChg>
        <pc:spChg chg="add del mod">
          <ac:chgData name="Kulinich Bohdan" userId="48e65c9f34e137d0" providerId="LiveId" clId="{245AEF42-97BD-41C5-B9FA-0C46957E84A0}" dt="2020-06-20T07:38:00.556" v="6837" actId="20577"/>
          <ac:spMkLst>
            <pc:docMk/>
            <pc:sldMk cId="3169289750" sldId="427"/>
            <ac:spMk id="14" creationId="{5578677E-97DB-41A2-A2F8-86D945FEBF95}"/>
          </ac:spMkLst>
        </pc:spChg>
        <pc:spChg chg="mod">
          <ac:chgData name="Kulinich Bohdan" userId="48e65c9f34e137d0" providerId="LiveId" clId="{245AEF42-97BD-41C5-B9FA-0C46957E84A0}" dt="2020-06-20T08:09:55.659" v="6841" actId="20577"/>
          <ac:spMkLst>
            <pc:docMk/>
            <pc:sldMk cId="3169289750" sldId="427"/>
            <ac:spMk id="51" creationId="{86BC9140-E395-435D-A852-213A1317C46C}"/>
          </ac:spMkLst>
        </pc:spChg>
        <pc:picChg chg="del">
          <ac:chgData name="Kulinich Bohdan" userId="48e65c9f34e137d0" providerId="LiveId" clId="{245AEF42-97BD-41C5-B9FA-0C46957E84A0}" dt="2020-06-20T07:30:50.023" v="6578" actId="478"/>
          <ac:picMkLst>
            <pc:docMk/>
            <pc:sldMk cId="3169289750" sldId="427"/>
            <ac:picMk id="7" creationId="{AC79E655-C4F8-460F-B4A7-A693C335F4C0}"/>
          </ac:picMkLst>
        </pc:picChg>
        <pc:picChg chg="mod">
          <ac:chgData name="Kulinich Bohdan" userId="48e65c9f34e137d0" providerId="LiveId" clId="{245AEF42-97BD-41C5-B9FA-0C46957E84A0}" dt="2020-06-20T07:31:07.015" v="6585" actId="14100"/>
          <ac:picMkLst>
            <pc:docMk/>
            <pc:sldMk cId="3169289750" sldId="427"/>
            <ac:picMk id="25" creationId="{822C6C51-A13C-44C3-BC7A-49FAF6C01AE4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20T10:32:40.497" v="7013"/>
        <pc:sldMkLst>
          <pc:docMk/>
          <pc:sldMk cId="3467199460" sldId="428"/>
        </pc:sldMkLst>
        <pc:spChg chg="mod">
          <ac:chgData name="Kulinich Bohdan" userId="48e65c9f34e137d0" providerId="LiveId" clId="{245AEF42-97BD-41C5-B9FA-0C46957E84A0}" dt="2020-06-20T10:20:08.958" v="6956" actId="1076"/>
          <ac:spMkLst>
            <pc:docMk/>
            <pc:sldMk cId="3467199460" sldId="428"/>
            <ac:spMk id="6" creationId="{4CD1B612-D16C-4F70-8335-78480BFE8EC8}"/>
          </ac:spMkLst>
        </pc:spChg>
        <pc:spChg chg="add mod">
          <ac:chgData name="Kulinich Bohdan" userId="48e65c9f34e137d0" providerId="LiveId" clId="{245AEF42-97BD-41C5-B9FA-0C46957E84A0}" dt="2020-06-20T08:12:33.351" v="6884" actId="1076"/>
          <ac:spMkLst>
            <pc:docMk/>
            <pc:sldMk cId="3467199460" sldId="428"/>
            <ac:spMk id="39" creationId="{3B8AF2A2-6A8F-40C0-93DB-7B8312D6EC32}"/>
          </ac:spMkLst>
        </pc:spChg>
        <pc:spChg chg="add mod">
          <ac:chgData name="Kulinich Bohdan" userId="48e65c9f34e137d0" providerId="LiveId" clId="{245AEF42-97BD-41C5-B9FA-0C46957E84A0}" dt="2020-06-20T08:12:11.681" v="6882" actId="1076"/>
          <ac:spMkLst>
            <pc:docMk/>
            <pc:sldMk cId="3467199460" sldId="428"/>
            <ac:spMk id="40" creationId="{B70094F2-3ABE-4911-8483-24C55DD8B154}"/>
          </ac:spMkLst>
        </pc:spChg>
        <pc:spChg chg="add mod">
          <ac:chgData name="Kulinich Bohdan" userId="48e65c9f34e137d0" providerId="LiveId" clId="{245AEF42-97BD-41C5-B9FA-0C46957E84A0}" dt="2020-06-20T08:12:45.812" v="6888" actId="20577"/>
          <ac:spMkLst>
            <pc:docMk/>
            <pc:sldMk cId="3467199460" sldId="428"/>
            <ac:spMk id="41" creationId="{5335FBD5-8171-4B46-8433-D6A036B4598C}"/>
          </ac:spMkLst>
        </pc:spChg>
        <pc:spChg chg="add mod">
          <ac:chgData name="Kulinich Bohdan" userId="48e65c9f34e137d0" providerId="LiveId" clId="{245AEF42-97BD-41C5-B9FA-0C46957E84A0}" dt="2020-06-20T08:12:50.611" v="6891" actId="20577"/>
          <ac:spMkLst>
            <pc:docMk/>
            <pc:sldMk cId="3467199460" sldId="428"/>
            <ac:spMk id="42" creationId="{047F2E17-8D4A-451D-9580-48F818B0339D}"/>
          </ac:spMkLst>
        </pc:spChg>
        <pc:spChg chg="add mod">
          <ac:chgData name="Kulinich Bohdan" userId="48e65c9f34e137d0" providerId="LiveId" clId="{245AEF42-97BD-41C5-B9FA-0C46957E84A0}" dt="2020-06-20T08:12:57.612" v="6895" actId="20577"/>
          <ac:spMkLst>
            <pc:docMk/>
            <pc:sldMk cId="3467199460" sldId="428"/>
            <ac:spMk id="43" creationId="{E1E20173-F108-42A4-84E3-CEE879C8D809}"/>
          </ac:spMkLst>
        </pc:spChg>
        <pc:spChg chg="add mod">
          <ac:chgData name="Kulinich Bohdan" userId="48e65c9f34e137d0" providerId="LiveId" clId="{245AEF42-97BD-41C5-B9FA-0C46957E84A0}" dt="2020-06-20T08:13:07.832" v="6899" actId="1076"/>
          <ac:spMkLst>
            <pc:docMk/>
            <pc:sldMk cId="3467199460" sldId="428"/>
            <ac:spMk id="44" creationId="{FFAD727C-81C9-4941-B281-6DE963198A69}"/>
          </ac:spMkLst>
        </pc:spChg>
        <pc:spChg chg="add mod">
          <ac:chgData name="Kulinich Bohdan" userId="48e65c9f34e137d0" providerId="LiveId" clId="{245AEF42-97BD-41C5-B9FA-0C46957E84A0}" dt="2020-06-20T10:20:22.531" v="6992" actId="20577"/>
          <ac:spMkLst>
            <pc:docMk/>
            <pc:sldMk cId="3467199460" sldId="428"/>
            <ac:spMk id="45" creationId="{5A2BEC7B-9ABA-4E6A-ABCA-0E99C65DA7B0}"/>
          </ac:spMkLst>
        </pc:spChg>
        <pc:spChg chg="mod">
          <ac:chgData name="Kulinich Bohdan" userId="48e65c9f34e137d0" providerId="LiveId" clId="{245AEF42-97BD-41C5-B9FA-0C46957E84A0}" dt="2020-06-20T08:09:48.558" v="6839" actId="20577"/>
          <ac:spMkLst>
            <pc:docMk/>
            <pc:sldMk cId="3467199460" sldId="428"/>
            <ac:spMk id="51" creationId="{86BC9140-E395-435D-A852-213A1317C46C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5" creationId="{D5C27AF0-40F8-4F21-AE6C-3E1D9B10F6E4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6" creationId="{3316E036-2517-4B83-9446-3EB5724446D6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7" creationId="{84535CCF-40AB-48E5-9E39-77AF5BE42A5D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8" creationId="{37BC6410-AFC9-45EA-BB12-AC61DF997FA4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9" creationId="{A8CB77A9-AD6F-4B58-AA95-992128F518E5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0" creationId="{B156AC43-2BE2-4179-A8D6-98DF291F53BB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1" creationId="{BA763CA8-723B-40D0-9652-B6B9488B66A3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2" creationId="{D0AE88BE-FE66-47ED-93CA-BD680288A53D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3" creationId="{89665D3F-5218-433D-889F-1A3E3A164046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4" creationId="{8C2E2310-9286-4F49-8016-D686A87558C7}"/>
          </ac:spMkLst>
        </pc:spChg>
        <pc:spChg chg="del">
          <ac:chgData name="Kulinich Bohdan" userId="48e65c9f34e137d0" providerId="LiveId" clId="{245AEF42-97BD-41C5-B9FA-0C46957E84A0}" dt="2020-06-20T08:10:10.373" v="6845" actId="478"/>
          <ac:spMkLst>
            <pc:docMk/>
            <pc:sldMk cId="3467199460" sldId="428"/>
            <ac:spMk id="65" creationId="{ABA347A4-65AA-4258-8688-72D4305BC36D}"/>
          </ac:spMkLst>
        </pc:spChg>
        <pc:spChg chg="del">
          <ac:chgData name="Kulinich Bohdan" userId="48e65c9f34e137d0" providerId="LiveId" clId="{245AEF42-97BD-41C5-B9FA-0C46957E84A0}" dt="2020-06-20T08:10:10.973" v="6846" actId="478"/>
          <ac:spMkLst>
            <pc:docMk/>
            <pc:sldMk cId="3467199460" sldId="428"/>
            <ac:spMk id="66" creationId="{583DE150-25E7-4A4F-990C-18C40ACBFF53}"/>
          </ac:spMkLst>
        </pc:spChg>
        <pc:spChg chg="del">
          <ac:chgData name="Kulinich Bohdan" userId="48e65c9f34e137d0" providerId="LiveId" clId="{245AEF42-97BD-41C5-B9FA-0C46957E84A0}" dt="2020-06-20T08:10:11.498" v="6847" actId="478"/>
          <ac:spMkLst>
            <pc:docMk/>
            <pc:sldMk cId="3467199460" sldId="428"/>
            <ac:spMk id="67" creationId="{08DBB32B-1F1B-4302-9726-FB4D845B68E9}"/>
          </ac:spMkLst>
        </pc:sp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10" creationId="{D884A276-91B7-4827-B16C-8522DE4CDAF6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1" creationId="{D79AC45F-59E2-4086-A5AF-EF22B6B25D09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2" creationId="{44137667-9DC2-42E8-AF5C-BFA0434436FD}"/>
          </ac:cxnSpMkLst>
        </pc:cxnChg>
        <pc:cxnChg chg="add mod">
          <ac:chgData name="Kulinich Bohdan" userId="48e65c9f34e137d0" providerId="LiveId" clId="{245AEF42-97BD-41C5-B9FA-0C46957E84A0}" dt="2020-06-20T08:11:35.364" v="6874" actId="1076"/>
          <ac:cxnSpMkLst>
            <pc:docMk/>
            <pc:sldMk cId="3467199460" sldId="428"/>
            <ac:cxnSpMk id="24" creationId="{E5AA23A2-5944-446C-9B0A-C6B73AC7349A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6" creationId="{5704FBE7-0CB9-46F3-8D72-924639BF9B0F}"/>
          </ac:cxnSpMkLst>
        </pc:cxnChg>
        <pc:cxnChg chg="add del mod">
          <ac:chgData name="Kulinich Bohdan" userId="48e65c9f34e137d0" providerId="LiveId" clId="{245AEF42-97BD-41C5-B9FA-0C46957E84A0}" dt="2020-06-20T08:11:11.048" v="6864" actId="478"/>
          <ac:cxnSpMkLst>
            <pc:docMk/>
            <pc:sldMk cId="3467199460" sldId="428"/>
            <ac:cxnSpMk id="27" creationId="{669C34C5-FCF3-4A2B-BD05-893172E9636D}"/>
          </ac:cxnSpMkLst>
        </pc:cxnChg>
        <pc:cxnChg chg="add del mod">
          <ac:chgData name="Kulinich Bohdan" userId="48e65c9f34e137d0" providerId="LiveId" clId="{245AEF42-97BD-41C5-B9FA-0C46957E84A0}" dt="2020-06-20T08:11:10.128" v="6863" actId="478"/>
          <ac:cxnSpMkLst>
            <pc:docMk/>
            <pc:sldMk cId="3467199460" sldId="428"/>
            <ac:cxnSpMk id="29" creationId="{BEDE0BBB-CDA2-447D-BB90-6ACDB7B1FD17}"/>
          </ac:cxnSpMkLst>
        </pc:cxnChg>
        <pc:cxnChg chg="add mod">
          <ac:chgData name="Kulinich Bohdan" userId="48e65c9f34e137d0" providerId="LiveId" clId="{245AEF42-97BD-41C5-B9FA-0C46957E84A0}" dt="2020-06-20T08:11:35.364" v="6874" actId="1076"/>
          <ac:cxnSpMkLst>
            <pc:docMk/>
            <pc:sldMk cId="3467199460" sldId="428"/>
            <ac:cxnSpMk id="34" creationId="{28527245-BD8A-4E87-8609-2E18FBAFF0E9}"/>
          </ac:cxnSpMkLst>
        </pc:cxnChg>
        <pc:cxnChg chg="add mod">
          <ac:chgData name="Kulinich Bohdan" userId="48e65c9f34e137d0" providerId="LiveId" clId="{245AEF42-97BD-41C5-B9FA-0C46957E84A0}" dt="2020-06-20T08:11:43.878" v="6878" actId="1076"/>
          <ac:cxnSpMkLst>
            <pc:docMk/>
            <pc:sldMk cId="3467199460" sldId="428"/>
            <ac:cxnSpMk id="37" creationId="{FA7ACAA8-5AE5-4E47-9EF7-6F3C56EC45D9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20T11:01:22.483" v="7506" actId="1076"/>
        <pc:sldMkLst>
          <pc:docMk/>
          <pc:sldMk cId="198994813" sldId="429"/>
        </pc:sldMkLst>
        <pc:spChg chg="mod">
          <ac:chgData name="Kulinich Bohdan" userId="48e65c9f34e137d0" providerId="LiveId" clId="{245AEF42-97BD-41C5-B9FA-0C46957E84A0}" dt="2020-06-20T10:55:02.483" v="7455" actId="1076"/>
          <ac:spMkLst>
            <pc:docMk/>
            <pc:sldMk cId="198994813" sldId="429"/>
            <ac:spMk id="10" creationId="{66087A85-D9FD-4EAB-8190-DAEDFE66A13C}"/>
          </ac:spMkLst>
        </pc:spChg>
        <pc:spChg chg="mod">
          <ac:chgData name="Kulinich Bohdan" userId="48e65c9f34e137d0" providerId="LiveId" clId="{245AEF42-97BD-41C5-B9FA-0C46957E84A0}" dt="2020-06-20T10:55:06.889" v="7456" actId="1076"/>
          <ac:spMkLst>
            <pc:docMk/>
            <pc:sldMk cId="198994813" sldId="429"/>
            <ac:spMk id="12" creationId="{7B258F82-CCEF-4A87-882A-EDAA680014F5}"/>
          </ac:spMkLst>
        </pc:spChg>
        <pc:spChg chg="mod">
          <ac:chgData name="Kulinich Bohdan" userId="48e65c9f34e137d0" providerId="LiveId" clId="{245AEF42-97BD-41C5-B9FA-0C46957E84A0}" dt="2020-06-20T10:55:10.169" v="7457" actId="1076"/>
          <ac:spMkLst>
            <pc:docMk/>
            <pc:sldMk cId="198994813" sldId="429"/>
            <ac:spMk id="14" creationId="{5578677E-97DB-41A2-A2F8-86D945FEBF95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1" creationId="{BD13B318-96E1-4066-8228-689F37ECCEB1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2" creationId="{ED6F2590-E691-48A2-9778-7E07B34950B0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3" creationId="{058C40E7-E8F8-4AC5-AD1B-38683A708626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4" creationId="{70143035-C90B-41C9-9260-6A09E6B587A1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5" creationId="{C81603CD-6AF0-448C-868F-8F7F678D825C}"/>
          </ac:spMkLst>
        </pc:spChg>
        <pc:spChg chg="mod">
          <ac:chgData name="Kulinich Bohdan" userId="48e65c9f34e137d0" providerId="LiveId" clId="{245AEF42-97BD-41C5-B9FA-0C46957E84A0}" dt="2020-06-20T10:39:55.262" v="7017" actId="20577"/>
          <ac:spMkLst>
            <pc:docMk/>
            <pc:sldMk cId="198994813" sldId="429"/>
            <ac:spMk id="51" creationId="{86BC9140-E395-435D-A852-213A1317C46C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2" creationId="{382927CA-AF63-4FB7-A1D4-EBA9D96B3DF3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8" creationId="{3D7C6C8F-51CD-4CDE-AF32-269659AE097C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9" creationId="{80001545-B540-44DF-877C-D4A17DA3CAF0}"/>
          </ac:spMkLst>
        </pc:spChg>
        <pc:grpChg chg="add del mod">
          <ac:chgData name="Kulinich Bohdan" userId="48e65c9f34e137d0" providerId="LiveId" clId="{245AEF42-97BD-41C5-B9FA-0C46957E84A0}" dt="2020-06-20T10:43:39.365" v="7115" actId="165"/>
          <ac:grpSpMkLst>
            <pc:docMk/>
            <pc:sldMk cId="198994813" sldId="429"/>
            <ac:grpSpMk id="29" creationId="{C79A07DA-F938-4488-B3B5-E7C83C80F855}"/>
          </ac:grpSpMkLst>
        </pc:grpChg>
        <pc:picChg chg="add del mod ord">
          <ac:chgData name="Kulinich Bohdan" userId="48e65c9f34e137d0" providerId="LiveId" clId="{245AEF42-97BD-41C5-B9FA-0C46957E84A0}" dt="2020-06-20T10:43:15.561" v="7110" actId="478"/>
          <ac:picMkLst>
            <pc:docMk/>
            <pc:sldMk cId="198994813" sldId="429"/>
            <ac:picMk id="2" creationId="{470978EF-2661-4ED1-BB25-559EE6DD8F5B}"/>
          </ac:picMkLst>
        </pc:picChg>
        <pc:picChg chg="del">
          <ac:chgData name="Kulinich Bohdan" userId="48e65c9f34e137d0" providerId="LiveId" clId="{245AEF42-97BD-41C5-B9FA-0C46957E84A0}" dt="2020-06-20T10:39:58.658" v="7018" actId="478"/>
          <ac:picMkLst>
            <pc:docMk/>
            <pc:sldMk cId="198994813" sldId="429"/>
            <ac:picMk id="25" creationId="{822C6C51-A13C-44C3-BC7A-49FAF6C01AE4}"/>
          </ac:picMkLst>
        </pc:pic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3" creationId="{0B641E48-4CD1-4756-A2E9-72131B9C1BD4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5" creationId="{C174F6F1-28C1-4BA0-8C4E-C567D736BCFE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6" creationId="{B4144BE6-2277-4531-AD2B-36BBECB41D6F}"/>
          </ac:cxnSpMkLst>
        </pc:cxnChg>
        <pc:cxnChg chg="add del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7" creationId="{14DC1CB5-C7C7-4F48-8292-0B9D1708AAF0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20" creationId="{F3B2ED9F-7691-4457-9CC0-24FF3C82201B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26" creationId="{71A5BE7D-79E0-4F01-A39C-3E910D8783BD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44" creationId="{4CC23E5E-5E14-4BA3-B90E-97C656D7C76E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47" creationId="{A764ADE6-B87B-4FE5-AF44-C889BE5FCA0B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53" creationId="{A4E2F732-16CE-4484-B7D9-5FE2475E1261}"/>
          </ac:cxnSpMkLst>
        </pc:cxnChg>
      </pc:sldChg>
      <pc:sldChg chg="delSp modSp add mod ord delAnim modAnim">
        <pc:chgData name="Kulinich Bohdan" userId="48e65c9f34e137d0" providerId="LiveId" clId="{245AEF42-97BD-41C5-B9FA-0C46957E84A0}" dt="2020-06-20T12:12:02.362" v="8749"/>
        <pc:sldMkLst>
          <pc:docMk/>
          <pc:sldMk cId="752518231" sldId="430"/>
        </pc:sldMkLst>
        <pc:spChg chg="mod">
          <ac:chgData name="Kulinich Bohdan" userId="48e65c9f34e137d0" providerId="LiveId" clId="{245AEF42-97BD-41C5-B9FA-0C46957E84A0}" dt="2020-06-20T12:07:48.342" v="8534" actId="20577"/>
          <ac:spMkLst>
            <pc:docMk/>
            <pc:sldMk cId="752518231" sldId="430"/>
            <ac:spMk id="7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3:01.869" v="8291" actId="478"/>
          <ac:spMkLst>
            <pc:docMk/>
            <pc:sldMk cId="752518231" sldId="430"/>
            <ac:spMk id="9" creationId="{F7E11581-622A-4FD3-A09F-FEF9797926DE}"/>
          </ac:spMkLst>
        </pc:spChg>
        <pc:spChg chg="mod">
          <ac:chgData name="Kulinich Bohdan" userId="48e65c9f34e137d0" providerId="LiveId" clId="{245AEF42-97BD-41C5-B9FA-0C46957E84A0}" dt="2020-06-20T12:01:11.939" v="8092" actId="20577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5:25.989" v="8408" actId="20577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2:37.570" v="8290" actId="20577"/>
          <ac:spMkLst>
            <pc:docMk/>
            <pc:sldMk cId="752518231" sldId="430"/>
            <ac:spMk id="5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2:08.219" v="8210" actId="20577"/>
          <ac:spMkLst>
            <pc:docMk/>
            <pc:sldMk cId="752518231" sldId="430"/>
            <ac:spMk id="57" creationId="{00000000-0000-0000-0000-000000000000}"/>
          </ac:spMkLst>
        </pc:spChg>
      </pc:sldChg>
      <pc:sldChg chg="addSp modSp add del mod modAnim">
        <pc:chgData name="Kulinich Bohdan" userId="48e65c9f34e137d0" providerId="LiveId" clId="{245AEF42-97BD-41C5-B9FA-0C46957E84A0}" dt="2020-06-20T11:05:46.093" v="7507" actId="47"/>
        <pc:sldMkLst>
          <pc:docMk/>
          <pc:sldMk cId="847104291" sldId="430"/>
        </pc:sldMkLst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0" creationId="{66087A85-D9FD-4EAB-8190-DAEDFE66A13C}"/>
          </ac:spMkLst>
        </pc:spChg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2" creationId="{7B258F82-CCEF-4A87-882A-EDAA680014F5}"/>
          </ac:spMkLst>
        </pc:spChg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4" creationId="{5578677E-97DB-41A2-A2F8-86D945FEBF95}"/>
          </ac:spMkLst>
        </pc:spChg>
        <pc:spChg chg="add mod">
          <ac:chgData name="Kulinich Bohdan" userId="48e65c9f34e137d0" providerId="LiveId" clId="{245AEF42-97BD-41C5-B9FA-0C46957E84A0}" dt="2020-06-20T10:49:50.568" v="7209" actId="20577"/>
          <ac:spMkLst>
            <pc:docMk/>
            <pc:sldMk cId="847104291" sldId="430"/>
            <ac:spMk id="22" creationId="{33DEB1DE-5833-45B1-9DFC-459DAFA019CE}"/>
          </ac:spMkLst>
        </pc:spChg>
        <pc:cxnChg chg="mod">
          <ac:chgData name="Kulinich Bohdan" userId="48e65c9f34e137d0" providerId="LiveId" clId="{245AEF42-97BD-41C5-B9FA-0C46957E84A0}" dt="2020-06-20T10:49:37.364" v="7204" actId="14100"/>
          <ac:cxnSpMkLst>
            <pc:docMk/>
            <pc:sldMk cId="847104291" sldId="430"/>
            <ac:cxnSpMk id="16" creationId="{B4144BE6-2277-4531-AD2B-36BBECB41D6F}"/>
          </ac:cxnSpMkLst>
        </pc:cxnChg>
        <pc:cxnChg chg="mod">
          <ac:chgData name="Kulinich Bohdan" userId="48e65c9f34e137d0" providerId="LiveId" clId="{245AEF42-97BD-41C5-B9FA-0C46957E84A0}" dt="2020-06-20T10:49:39.424" v="7205" actId="14100"/>
          <ac:cxnSpMkLst>
            <pc:docMk/>
            <pc:sldMk cId="847104291" sldId="430"/>
            <ac:cxnSpMk id="17" creationId="{14DC1CB5-C7C7-4F48-8292-0B9D1708AAF0}"/>
          </ac:cxnSpMkLst>
        </pc:cxnChg>
      </pc:sldChg>
    </pc:docChg>
  </pc:docChgLst>
  <pc:docChgLst>
    <pc:chgData name="Kulinich Bohdan" userId="48e65c9f34e137d0" providerId="LiveId" clId="{E3553469-EBCF-134A-A026-AD469F7633ED}"/>
    <pc:docChg chg="undo redo custSel modSld">
      <pc:chgData name="Kulinich Bohdan" userId="48e65c9f34e137d0" providerId="LiveId" clId="{E3553469-EBCF-134A-A026-AD469F7633ED}" dt="2020-07-24T09:28:42.295" v="72"/>
      <pc:docMkLst>
        <pc:docMk/>
      </pc:docMkLst>
      <pc:sldChg chg="addSp delSp modSp">
        <pc:chgData name="Kulinich Bohdan" userId="48e65c9f34e137d0" providerId="LiveId" clId="{E3553469-EBCF-134A-A026-AD469F7633ED}" dt="2020-07-24T09:28:42.295" v="72"/>
        <pc:sldMkLst>
          <pc:docMk/>
          <pc:sldMk cId="209899949" sldId="470"/>
        </pc:sldMkLst>
        <pc:spChg chg="mod">
          <ac:chgData name="Kulinich Bohdan" userId="48e65c9f34e137d0" providerId="LiveId" clId="{E3553469-EBCF-134A-A026-AD469F7633ED}" dt="2020-07-24T09:27:32.430" v="12" actId="1076"/>
          <ac:spMkLst>
            <pc:docMk/>
            <pc:sldMk cId="209899949" sldId="470"/>
            <ac:spMk id="12" creationId="{816F7C81-3965-45F0-B4CE-58B54AE3A270}"/>
          </ac:spMkLst>
        </pc:spChg>
        <pc:grpChg chg="add del">
          <ac:chgData name="Kulinich Bohdan" userId="48e65c9f34e137d0" providerId="LiveId" clId="{E3553469-EBCF-134A-A026-AD469F7633ED}" dt="2020-07-24T09:27:27.131" v="7"/>
          <ac:grpSpMkLst>
            <pc:docMk/>
            <pc:sldMk cId="209899949" sldId="470"/>
            <ac:grpSpMk id="16" creationId="{661889EB-DED0-5B46-9B94-0F0331D93622}"/>
          </ac:grpSpMkLst>
        </pc:grpChg>
        <pc:grpChg chg="add del">
          <ac:chgData name="Kulinich Bohdan" userId="48e65c9f34e137d0" providerId="LiveId" clId="{E3553469-EBCF-134A-A026-AD469F7633ED}" dt="2020-07-24T09:28:24.336" v="58"/>
          <ac:grpSpMkLst>
            <pc:docMk/>
            <pc:sldMk cId="209899949" sldId="470"/>
            <ac:grpSpMk id="22" creationId="{CEA7F24F-59B1-184A-9F23-1AF102BC62E9}"/>
          </ac:grpSpMkLst>
        </pc:grpChg>
        <pc:grpChg chg="add del">
          <ac:chgData name="Kulinich Bohdan" userId="48e65c9f34e137d0" providerId="LiveId" clId="{E3553469-EBCF-134A-A026-AD469F7633ED}" dt="2020-07-24T09:28:23.966" v="56"/>
          <ac:grpSpMkLst>
            <pc:docMk/>
            <pc:sldMk cId="209899949" sldId="470"/>
            <ac:grpSpMk id="46" creationId="{9CBC43A3-E9C8-0944-A4AF-01D8EF104F13}"/>
          </ac:grpSpMkLst>
        </pc:grpChg>
        <pc:grpChg chg="add del">
          <ac:chgData name="Kulinich Bohdan" userId="48e65c9f34e137d0" providerId="LiveId" clId="{E3553469-EBCF-134A-A026-AD469F7633ED}" dt="2020-07-24T09:28:21.354" v="44"/>
          <ac:grpSpMkLst>
            <pc:docMk/>
            <pc:sldMk cId="209899949" sldId="470"/>
            <ac:grpSpMk id="53" creationId="{31C041C3-CDF3-B547-8AAF-EEB78FE35EB3}"/>
          </ac:grpSpMkLst>
        </pc:grpChg>
        <pc:grpChg chg="add del">
          <ac:chgData name="Kulinich Bohdan" userId="48e65c9f34e137d0" providerId="LiveId" clId="{E3553469-EBCF-134A-A026-AD469F7633ED}" dt="2020-07-24T09:28:20.854" v="41"/>
          <ac:grpSpMkLst>
            <pc:docMk/>
            <pc:sldMk cId="209899949" sldId="470"/>
            <ac:grpSpMk id="57" creationId="{3DC436E3-2EA0-D94D-A1A1-441586A413C6}"/>
          </ac:grpSpMkLst>
        </pc:grpChg>
        <pc:grpChg chg="add del">
          <ac:chgData name="Kulinich Bohdan" userId="48e65c9f34e137d0" providerId="LiveId" clId="{E3553469-EBCF-134A-A026-AD469F7633ED}" dt="2020-07-24T09:28:20.169" v="38"/>
          <ac:grpSpMkLst>
            <pc:docMk/>
            <pc:sldMk cId="209899949" sldId="470"/>
            <ac:grpSpMk id="61" creationId="{9FE98484-7329-C945-AC5D-3149932FB4D1}"/>
          </ac:grpSpMkLst>
        </pc:grpChg>
        <pc:grpChg chg="add del">
          <ac:chgData name="Kulinich Bohdan" userId="48e65c9f34e137d0" providerId="LiveId" clId="{E3553469-EBCF-134A-A026-AD469F7633ED}" dt="2020-07-24T09:28:41.671" v="68"/>
          <ac:grpSpMkLst>
            <pc:docMk/>
            <pc:sldMk cId="209899949" sldId="470"/>
            <ac:grpSpMk id="67" creationId="{9F88CF9B-C67A-7043-8C6C-3852DA24C7E6}"/>
          </ac:grpSpMkLst>
        </pc:grpChg>
        <pc:inkChg chg="add del">
          <ac:chgData name="Kulinich Bohdan" userId="48e65c9f34e137d0" providerId="LiveId" clId="{E3553469-EBCF-134A-A026-AD469F7633ED}" dt="2020-07-24T09:27:07.669" v="1"/>
          <ac:inkMkLst>
            <pc:docMk/>
            <pc:sldMk cId="209899949" sldId="470"/>
            <ac:inkMk id="2" creationId="{94DBBC91-5644-2E4C-A523-84FC746BD4C5}"/>
          </ac:inkMkLst>
        </pc:inkChg>
        <pc:inkChg chg="add del topLvl">
          <ac:chgData name="Kulinich Bohdan" userId="48e65c9f34e137d0" providerId="LiveId" clId="{E3553469-EBCF-134A-A026-AD469F7633ED}" dt="2020-07-24T09:27:28.872" v="10"/>
          <ac:inkMkLst>
            <pc:docMk/>
            <pc:sldMk cId="209899949" sldId="470"/>
            <ac:inkMk id="11" creationId="{65B4901E-5B9B-2344-862A-853BF86735BE}"/>
          </ac:inkMkLst>
        </pc:inkChg>
        <pc:inkChg chg="add del topLvl">
          <ac:chgData name="Kulinich Bohdan" userId="48e65c9f34e137d0" providerId="LiveId" clId="{E3553469-EBCF-134A-A026-AD469F7633ED}" dt="2020-07-24T09:27:28.501" v="9"/>
          <ac:inkMkLst>
            <pc:docMk/>
            <pc:sldMk cId="209899949" sldId="470"/>
            <ac:inkMk id="13" creationId="{5B5FF316-C65B-A147-B6FD-159DBF40D5DE}"/>
          </ac:inkMkLst>
        </pc:inkChg>
        <pc:inkChg chg="add del topLvl">
          <ac:chgData name="Kulinich Bohdan" userId="48e65c9f34e137d0" providerId="LiveId" clId="{E3553469-EBCF-134A-A026-AD469F7633ED}" dt="2020-07-24T09:27:28.052" v="8"/>
          <ac:inkMkLst>
            <pc:docMk/>
            <pc:sldMk cId="209899949" sldId="470"/>
            <ac:inkMk id="14" creationId="{9C464A59-4DFD-874C-9359-19C516698491}"/>
          </ac:inkMkLst>
        </pc:inkChg>
        <pc:inkChg chg="add del topLvl">
          <ac:chgData name="Kulinich Bohdan" userId="48e65c9f34e137d0" providerId="LiveId" clId="{E3553469-EBCF-134A-A026-AD469F7633ED}" dt="2020-07-24T09:27:27.131" v="7"/>
          <ac:inkMkLst>
            <pc:docMk/>
            <pc:sldMk cId="209899949" sldId="470"/>
            <ac:inkMk id="15" creationId="{FC52220D-6C02-4447-8141-6E21578C6B80}"/>
          </ac:inkMkLst>
        </pc:inkChg>
        <pc:inkChg chg="add del">
          <ac:chgData name="Kulinich Bohdan" userId="48e65c9f34e137d0" providerId="LiveId" clId="{E3553469-EBCF-134A-A026-AD469F7633ED}" dt="2020-07-24T09:27:42.874" v="14"/>
          <ac:inkMkLst>
            <pc:docMk/>
            <pc:sldMk cId="209899949" sldId="470"/>
            <ac:inkMk id="17" creationId="{6BDA1CBA-5F5A-D745-9C4A-32D11D33F030}"/>
          </ac:inkMkLst>
        </pc:inkChg>
        <pc:inkChg chg="add del topLvl">
          <ac:chgData name="Kulinich Bohdan" userId="48e65c9f34e137d0" providerId="LiveId" clId="{E3553469-EBCF-134A-A026-AD469F7633ED}" dt="2020-07-24T09:28:24.866" v="61"/>
          <ac:inkMkLst>
            <pc:docMk/>
            <pc:sldMk cId="209899949" sldId="470"/>
            <ac:inkMk id="18" creationId="{10DAAD77-46CD-244B-8291-30C1814AD3E0}"/>
          </ac:inkMkLst>
        </pc:inkChg>
        <pc:inkChg chg="add del topLvl">
          <ac:chgData name="Kulinich Bohdan" userId="48e65c9f34e137d0" providerId="LiveId" clId="{E3553469-EBCF-134A-A026-AD469F7633ED}" dt="2020-07-24T09:28:24.688" v="60"/>
          <ac:inkMkLst>
            <pc:docMk/>
            <pc:sldMk cId="209899949" sldId="470"/>
            <ac:inkMk id="19" creationId="{E14DE466-3EA3-BB4E-9D51-83E1DD9F4925}"/>
          </ac:inkMkLst>
        </pc:inkChg>
        <pc:inkChg chg="add del topLvl">
          <ac:chgData name="Kulinich Bohdan" userId="48e65c9f34e137d0" providerId="LiveId" clId="{E3553469-EBCF-134A-A026-AD469F7633ED}" dt="2020-07-24T09:28:24.512" v="59"/>
          <ac:inkMkLst>
            <pc:docMk/>
            <pc:sldMk cId="209899949" sldId="470"/>
            <ac:inkMk id="20" creationId="{ED914499-B1EA-FB46-8E2C-393BD37E3B74}"/>
          </ac:inkMkLst>
        </pc:inkChg>
        <pc:inkChg chg="add del topLvl">
          <ac:chgData name="Kulinich Bohdan" userId="48e65c9f34e137d0" providerId="LiveId" clId="{E3553469-EBCF-134A-A026-AD469F7633ED}" dt="2020-07-24T09:28:24.336" v="58"/>
          <ac:inkMkLst>
            <pc:docMk/>
            <pc:sldMk cId="209899949" sldId="470"/>
            <ac:inkMk id="21" creationId="{0FE71574-F89C-EA47-A449-47F2177F2E1B}"/>
          </ac:inkMkLst>
        </pc:inkChg>
        <pc:inkChg chg="add del topLvl">
          <ac:chgData name="Kulinich Bohdan" userId="48e65c9f34e137d0" providerId="LiveId" clId="{E3553469-EBCF-134A-A026-AD469F7633ED}" dt="2020-07-24T09:28:24.138" v="57"/>
          <ac:inkMkLst>
            <pc:docMk/>
            <pc:sldMk cId="209899949" sldId="470"/>
            <ac:inkMk id="23" creationId="{2A014E3F-1D37-A74B-A5B3-DD89D9F7D1D9}"/>
          </ac:inkMkLst>
        </pc:inkChg>
        <pc:inkChg chg="add del topLvl">
          <ac:chgData name="Kulinich Bohdan" userId="48e65c9f34e137d0" providerId="LiveId" clId="{E3553469-EBCF-134A-A026-AD469F7633ED}" dt="2020-07-24T09:28:23.966" v="56"/>
          <ac:inkMkLst>
            <pc:docMk/>
            <pc:sldMk cId="209899949" sldId="470"/>
            <ac:inkMk id="34" creationId="{F3CFF38B-B1AE-7A4C-A324-845E4B251127}"/>
          </ac:inkMkLst>
        </pc:inkChg>
        <pc:inkChg chg="add del topLvl">
          <ac:chgData name="Kulinich Bohdan" userId="48e65c9f34e137d0" providerId="LiveId" clId="{E3553469-EBCF-134A-A026-AD469F7633ED}" dt="2020-07-24T09:28:23.788" v="55"/>
          <ac:inkMkLst>
            <pc:docMk/>
            <pc:sldMk cId="209899949" sldId="470"/>
            <ac:inkMk id="47" creationId="{1775FE65-5DC7-ED41-8F23-90FFBEF06D6E}"/>
          </ac:inkMkLst>
        </pc:inkChg>
        <pc:inkChg chg="add del topLvl">
          <ac:chgData name="Kulinich Bohdan" userId="48e65c9f34e137d0" providerId="LiveId" clId="{E3553469-EBCF-134A-A026-AD469F7633ED}" dt="2020-07-24T09:28:23.604" v="54"/>
          <ac:inkMkLst>
            <pc:docMk/>
            <pc:sldMk cId="209899949" sldId="470"/>
            <ac:inkMk id="48" creationId="{581B8146-60CE-5B4B-B7E7-3D6456EB7551}"/>
          </ac:inkMkLst>
        </pc:inkChg>
        <pc:inkChg chg="add del topLvl">
          <ac:chgData name="Kulinich Bohdan" userId="48e65c9f34e137d0" providerId="LiveId" clId="{E3553469-EBCF-134A-A026-AD469F7633ED}" dt="2020-07-24T09:28:23.399" v="53"/>
          <ac:inkMkLst>
            <pc:docMk/>
            <pc:sldMk cId="209899949" sldId="470"/>
            <ac:inkMk id="49" creationId="{42A933DF-F4C2-D74F-9337-AAF785FECD3F}"/>
          </ac:inkMkLst>
        </pc:inkChg>
        <pc:inkChg chg="add del topLvl">
          <ac:chgData name="Kulinich Bohdan" userId="48e65c9f34e137d0" providerId="LiveId" clId="{E3553469-EBCF-134A-A026-AD469F7633ED}" dt="2020-07-24T09:28:21.648" v="46"/>
          <ac:inkMkLst>
            <pc:docMk/>
            <pc:sldMk cId="209899949" sldId="470"/>
            <ac:inkMk id="50" creationId="{69A140B8-C560-6D48-92AB-54B95FD6C82C}"/>
          </ac:inkMkLst>
        </pc:inkChg>
        <pc:inkChg chg="add del topLvl">
          <ac:chgData name="Kulinich Bohdan" userId="48e65c9f34e137d0" providerId="LiveId" clId="{E3553469-EBCF-134A-A026-AD469F7633ED}" dt="2020-07-24T09:28:21.492" v="45"/>
          <ac:inkMkLst>
            <pc:docMk/>
            <pc:sldMk cId="209899949" sldId="470"/>
            <ac:inkMk id="51" creationId="{7530C2BC-65F9-D64D-A517-E7CAFD587EB8}"/>
          </ac:inkMkLst>
        </pc:inkChg>
        <pc:inkChg chg="add del topLvl">
          <ac:chgData name="Kulinich Bohdan" userId="48e65c9f34e137d0" providerId="LiveId" clId="{E3553469-EBCF-134A-A026-AD469F7633ED}" dt="2020-07-24T09:28:21.354" v="44"/>
          <ac:inkMkLst>
            <pc:docMk/>
            <pc:sldMk cId="209899949" sldId="470"/>
            <ac:inkMk id="52" creationId="{CAB257A0-3E08-0B4A-A9F1-B34E4080FCA9}"/>
          </ac:inkMkLst>
        </pc:inkChg>
        <pc:inkChg chg="add del topLvl">
          <ac:chgData name="Kulinich Bohdan" userId="48e65c9f34e137d0" providerId="LiveId" clId="{E3553469-EBCF-134A-A026-AD469F7633ED}" dt="2020-07-24T09:28:21.206" v="43"/>
          <ac:inkMkLst>
            <pc:docMk/>
            <pc:sldMk cId="209899949" sldId="470"/>
            <ac:inkMk id="54" creationId="{27A31117-E52A-9E41-A535-206C9F87ED2F}"/>
          </ac:inkMkLst>
        </pc:inkChg>
        <pc:inkChg chg="add del topLvl">
          <ac:chgData name="Kulinich Bohdan" userId="48e65c9f34e137d0" providerId="LiveId" clId="{E3553469-EBCF-134A-A026-AD469F7633ED}" dt="2020-07-24T09:28:21.034" v="42"/>
          <ac:inkMkLst>
            <pc:docMk/>
            <pc:sldMk cId="209899949" sldId="470"/>
            <ac:inkMk id="55" creationId="{669ECB9C-A598-6D47-9B4D-4B03E37138CD}"/>
          </ac:inkMkLst>
        </pc:inkChg>
        <pc:inkChg chg="add del topLvl">
          <ac:chgData name="Kulinich Bohdan" userId="48e65c9f34e137d0" providerId="LiveId" clId="{E3553469-EBCF-134A-A026-AD469F7633ED}" dt="2020-07-24T09:28:20.854" v="41"/>
          <ac:inkMkLst>
            <pc:docMk/>
            <pc:sldMk cId="209899949" sldId="470"/>
            <ac:inkMk id="56" creationId="{7F9266FD-E743-4249-A678-32E3D7DF5472}"/>
          </ac:inkMkLst>
        </pc:inkChg>
        <pc:inkChg chg="add del topLvl">
          <ac:chgData name="Kulinich Bohdan" userId="48e65c9f34e137d0" providerId="LiveId" clId="{E3553469-EBCF-134A-A026-AD469F7633ED}" dt="2020-07-24T09:28:20.701" v="40"/>
          <ac:inkMkLst>
            <pc:docMk/>
            <pc:sldMk cId="209899949" sldId="470"/>
            <ac:inkMk id="58" creationId="{4D0F7943-1C34-0940-A400-5C0B0177F7CF}"/>
          </ac:inkMkLst>
        </pc:inkChg>
        <pc:inkChg chg="add del topLvl">
          <ac:chgData name="Kulinich Bohdan" userId="48e65c9f34e137d0" providerId="LiveId" clId="{E3553469-EBCF-134A-A026-AD469F7633ED}" dt="2020-07-24T09:28:20.504" v="39"/>
          <ac:inkMkLst>
            <pc:docMk/>
            <pc:sldMk cId="209899949" sldId="470"/>
            <ac:inkMk id="59" creationId="{B06BE73C-A422-3949-9DA3-E9CAD03DED05}"/>
          </ac:inkMkLst>
        </pc:inkChg>
        <pc:inkChg chg="add del topLvl">
          <ac:chgData name="Kulinich Bohdan" userId="48e65c9f34e137d0" providerId="LiveId" clId="{E3553469-EBCF-134A-A026-AD469F7633ED}" dt="2020-07-24T09:28:20.169" v="38"/>
          <ac:inkMkLst>
            <pc:docMk/>
            <pc:sldMk cId="209899949" sldId="470"/>
            <ac:inkMk id="60" creationId="{8EDBCE9E-D263-CC4E-AAFD-CB796661DA5D}"/>
          </ac:inkMkLst>
        </pc:inkChg>
        <pc:inkChg chg="add del topLvl">
          <ac:chgData name="Kulinich Bohdan" userId="48e65c9f34e137d0" providerId="LiveId" clId="{E3553469-EBCF-134A-A026-AD469F7633ED}" dt="2020-07-24T09:28:42.295" v="72"/>
          <ac:inkMkLst>
            <pc:docMk/>
            <pc:sldMk cId="209899949" sldId="470"/>
            <ac:inkMk id="62" creationId="{3EFCCDB3-7535-7A48-81DD-64058205597F}"/>
          </ac:inkMkLst>
        </pc:inkChg>
        <pc:inkChg chg="add del topLvl">
          <ac:chgData name="Kulinich Bohdan" userId="48e65c9f34e137d0" providerId="LiveId" clId="{E3553469-EBCF-134A-A026-AD469F7633ED}" dt="2020-07-24T09:28:42.151" v="71"/>
          <ac:inkMkLst>
            <pc:docMk/>
            <pc:sldMk cId="209899949" sldId="470"/>
            <ac:inkMk id="63" creationId="{B6BABB8D-B2DA-E243-AD8F-EAE608A3B554}"/>
          </ac:inkMkLst>
        </pc:inkChg>
        <pc:inkChg chg="add del topLvl">
          <ac:chgData name="Kulinich Bohdan" userId="48e65c9f34e137d0" providerId="LiveId" clId="{E3553469-EBCF-134A-A026-AD469F7633ED}" dt="2020-07-24T09:28:41.984" v="70"/>
          <ac:inkMkLst>
            <pc:docMk/>
            <pc:sldMk cId="209899949" sldId="470"/>
            <ac:inkMk id="64" creationId="{CA47B635-EEFF-EF42-BBCD-2DA1BD4B7694}"/>
          </ac:inkMkLst>
        </pc:inkChg>
        <pc:inkChg chg="add del topLvl">
          <ac:chgData name="Kulinich Bohdan" userId="48e65c9f34e137d0" providerId="LiveId" clId="{E3553469-EBCF-134A-A026-AD469F7633ED}" dt="2020-07-24T09:28:41.803" v="69"/>
          <ac:inkMkLst>
            <pc:docMk/>
            <pc:sldMk cId="209899949" sldId="470"/>
            <ac:inkMk id="65" creationId="{242AE20A-DACD-7548-B805-52647764BFB3}"/>
          </ac:inkMkLst>
        </pc:inkChg>
        <pc:inkChg chg="add del topLvl">
          <ac:chgData name="Kulinich Bohdan" userId="48e65c9f34e137d0" providerId="LiveId" clId="{E3553469-EBCF-134A-A026-AD469F7633ED}" dt="2020-07-24T09:28:41.671" v="68"/>
          <ac:inkMkLst>
            <pc:docMk/>
            <pc:sldMk cId="209899949" sldId="470"/>
            <ac:inkMk id="66" creationId="{14D7AFB5-E00D-8142-8040-2C96442FDB3F}"/>
          </ac:inkMkLst>
        </pc:inkChg>
      </pc:sldChg>
    </pc:docChg>
  </pc:docChgLst>
  <pc:docChgLst>
    <pc:chgData name="Kulinich Bohdan" userId="48e65c9f34e137d0" providerId="LiveId" clId="{4073E0F1-BF7F-7D45-B448-B60C370A9DF4}"/>
    <pc:docChg chg="undo custSel modSld">
      <pc:chgData name="Kulinich Bohdan" userId="48e65c9f34e137d0" providerId="LiveId" clId="{4073E0F1-BF7F-7D45-B448-B60C370A9DF4}" dt="2020-06-25T02:53:20.155" v="19"/>
      <pc:docMkLst>
        <pc:docMk/>
      </pc:docMkLst>
      <pc:sldChg chg="addSp delSp">
        <pc:chgData name="Kulinich Bohdan" userId="48e65c9f34e137d0" providerId="LiveId" clId="{4073E0F1-BF7F-7D45-B448-B60C370A9DF4}" dt="2020-06-25T02:53:20.155" v="19"/>
        <pc:sldMkLst>
          <pc:docMk/>
          <pc:sldMk cId="3032548992" sldId="450"/>
        </pc:sldMkLst>
        <pc:grpChg chg="add del">
          <ac:chgData name="Kulinich Bohdan" userId="48e65c9f34e137d0" providerId="LiveId" clId="{4073E0F1-BF7F-7D45-B448-B60C370A9DF4}" dt="2020-06-25T02:51:10.827" v="5"/>
          <ac:grpSpMkLst>
            <pc:docMk/>
            <pc:sldMk cId="3032548992" sldId="450"/>
            <ac:grpSpMk id="7" creationId="{B635817C-9649-FD4B-8765-E50F45D96233}"/>
          </ac:grpSpMkLst>
        </pc:grpChg>
        <pc:grpChg chg="add">
          <ac:chgData name="Kulinich Bohdan" userId="48e65c9f34e137d0" providerId="LiveId" clId="{4073E0F1-BF7F-7D45-B448-B60C370A9DF4}" dt="2020-06-25T02:51:42.640" v="12"/>
          <ac:grpSpMkLst>
            <pc:docMk/>
            <pc:sldMk cId="3032548992" sldId="450"/>
            <ac:grpSpMk id="13" creationId="{228EAF6C-7EBC-A44C-B56A-594E7332D3B9}"/>
          </ac:grpSpMkLst>
        </pc:grpChg>
        <pc:inkChg chg="add del">
          <ac:chgData name="Kulinich Bohdan" userId="48e65c9f34e137d0" providerId="LiveId" clId="{4073E0F1-BF7F-7D45-B448-B60C370A9DF4}" dt="2020-06-25T02:50:38.914" v="1"/>
          <ac:inkMkLst>
            <pc:docMk/>
            <pc:sldMk cId="3032548992" sldId="450"/>
            <ac:inkMk id="2" creationId="{318A0187-30FD-4A42-9191-83DDD6846709}"/>
          </ac:inkMkLst>
        </pc:inkChg>
        <pc:inkChg chg="add topLvl">
          <ac:chgData name="Kulinich Bohdan" userId="48e65c9f34e137d0" providerId="LiveId" clId="{4073E0F1-BF7F-7D45-B448-B60C370A9DF4}" dt="2020-06-25T02:51:10.827" v="5"/>
          <ac:inkMkLst>
            <pc:docMk/>
            <pc:sldMk cId="3032548992" sldId="450"/>
            <ac:inkMk id="5" creationId="{A7686021-E05D-3F4D-85DB-4F53762389CF}"/>
          </ac:inkMkLst>
        </pc:inkChg>
        <pc:inkChg chg="add del topLvl">
          <ac:chgData name="Kulinich Bohdan" userId="48e65c9f34e137d0" providerId="LiveId" clId="{4073E0F1-BF7F-7D45-B448-B60C370A9DF4}" dt="2020-06-25T02:51:10.827" v="5"/>
          <ac:inkMkLst>
            <pc:docMk/>
            <pc:sldMk cId="3032548992" sldId="450"/>
            <ac:inkMk id="6" creationId="{3875198E-43D9-3F4D-AF05-B0A9BA5B7F69}"/>
          </ac:inkMkLst>
        </pc:inkChg>
        <pc:inkChg chg="add del">
          <ac:chgData name="Kulinich Bohdan" userId="48e65c9f34e137d0" providerId="LiveId" clId="{4073E0F1-BF7F-7D45-B448-B60C370A9DF4}" dt="2020-06-25T02:51:16.802" v="7"/>
          <ac:inkMkLst>
            <pc:docMk/>
            <pc:sldMk cId="3032548992" sldId="450"/>
            <ac:inkMk id="8" creationId="{3335DD7A-FE1E-C34C-87E8-ECDC750FC146}"/>
          </ac:inkMkLst>
        </pc:inkChg>
        <pc:inkChg chg="add del">
          <ac:chgData name="Kulinich Bohdan" userId="48e65c9f34e137d0" providerId="LiveId" clId="{4073E0F1-BF7F-7D45-B448-B60C370A9DF4}" dt="2020-06-25T02:51:34.005" v="9"/>
          <ac:inkMkLst>
            <pc:docMk/>
            <pc:sldMk cId="3032548992" sldId="450"/>
            <ac:inkMk id="9" creationId="{248A6D70-5BF9-0B40-8ECF-DDBA54E53EE5}"/>
          </ac:inkMkLst>
        </pc:inkChg>
        <pc:inkChg chg="add">
          <ac:chgData name="Kulinich Bohdan" userId="48e65c9f34e137d0" providerId="LiveId" clId="{4073E0F1-BF7F-7D45-B448-B60C370A9DF4}" dt="2020-06-25T02:51:39.556" v="10"/>
          <ac:inkMkLst>
            <pc:docMk/>
            <pc:sldMk cId="3032548992" sldId="450"/>
            <ac:inkMk id="10" creationId="{9FEDB0BB-0D3E-5840-87E9-4E3FB21C9AC0}"/>
          </ac:inkMkLst>
        </pc:inkChg>
        <pc:inkChg chg="add">
          <ac:chgData name="Kulinich Bohdan" userId="48e65c9f34e137d0" providerId="LiveId" clId="{4073E0F1-BF7F-7D45-B448-B60C370A9DF4}" dt="2020-06-25T02:51:42.032" v="11"/>
          <ac:inkMkLst>
            <pc:docMk/>
            <pc:sldMk cId="3032548992" sldId="450"/>
            <ac:inkMk id="12" creationId="{12D5904A-2E77-FE4D-A87C-3ACE1D48C0F3}"/>
          </ac:inkMkLst>
        </pc:inkChg>
        <pc:inkChg chg="add del">
          <ac:chgData name="Kulinich Bohdan" userId="48e65c9f34e137d0" providerId="LiveId" clId="{4073E0F1-BF7F-7D45-B448-B60C370A9DF4}" dt="2020-06-25T02:52:19.836" v="14"/>
          <ac:inkMkLst>
            <pc:docMk/>
            <pc:sldMk cId="3032548992" sldId="450"/>
            <ac:inkMk id="14" creationId="{3F8147F3-BB12-FB41-B686-281D81B94C54}"/>
          </ac:inkMkLst>
        </pc:inkChg>
        <pc:inkChg chg="add del">
          <ac:chgData name="Kulinich Bohdan" userId="48e65c9f34e137d0" providerId="LiveId" clId="{4073E0F1-BF7F-7D45-B448-B60C370A9DF4}" dt="2020-06-25T02:52:23.660" v="16"/>
          <ac:inkMkLst>
            <pc:docMk/>
            <pc:sldMk cId="3032548992" sldId="450"/>
            <ac:inkMk id="15" creationId="{8152FEE8-7E79-E444-9535-18BF4A391EBB}"/>
          </ac:inkMkLst>
        </pc:inkChg>
        <pc:inkChg chg="add del">
          <ac:chgData name="Kulinich Bohdan" userId="48e65c9f34e137d0" providerId="LiveId" clId="{4073E0F1-BF7F-7D45-B448-B60C370A9DF4}" dt="2020-06-25T02:52:43.458" v="18"/>
          <ac:inkMkLst>
            <pc:docMk/>
            <pc:sldMk cId="3032548992" sldId="450"/>
            <ac:inkMk id="16" creationId="{7594E0CF-D4F2-9C47-BA43-0750F35925D2}"/>
          </ac:inkMkLst>
        </pc:inkChg>
        <pc:inkChg chg="add">
          <ac:chgData name="Kulinich Bohdan" userId="48e65c9f34e137d0" providerId="LiveId" clId="{4073E0F1-BF7F-7D45-B448-B60C370A9DF4}" dt="2020-06-25T02:53:20.155" v="19"/>
          <ac:inkMkLst>
            <pc:docMk/>
            <pc:sldMk cId="3032548992" sldId="450"/>
            <ac:inkMk id="17" creationId="{7250FECA-FB98-1F4D-8316-D2F7305A98A5}"/>
          </ac:inkMkLst>
        </pc:inkChg>
      </pc:sldChg>
    </pc:docChg>
  </pc:docChgLst>
  <pc:docChgLst>
    <pc:chgData name="Kulinich Bohdan" userId="48e65c9f34e137d0" providerId="LiveId" clId="{6AB28CDB-DFF0-4D04-9E35-5CABEDA9C745}"/>
    <pc:docChg chg="undo redo custSel addSld delSld modSld sldOrd">
      <pc:chgData name="Kulinich Bohdan" userId="48e65c9f34e137d0" providerId="LiveId" clId="{6AB28CDB-DFF0-4D04-9E35-5CABEDA9C745}" dt="2020-07-01T02:38:12.461" v="9379" actId="20577"/>
      <pc:docMkLst>
        <pc:docMk/>
      </pc:docMkLst>
      <pc:sldChg chg="modSp mod">
        <pc:chgData name="Kulinich Bohdan" userId="48e65c9f34e137d0" providerId="LiveId" clId="{6AB28CDB-DFF0-4D04-9E35-5CABEDA9C745}" dt="2020-06-24T15:07:53.854" v="11" actId="1076"/>
        <pc:sldMkLst>
          <pc:docMk/>
          <pc:sldMk cId="1986055327" sldId="408"/>
        </pc:sldMkLst>
        <pc:spChg chg="mod">
          <ac:chgData name="Kulinich Bohdan" userId="48e65c9f34e137d0" providerId="LiveId" clId="{6AB28CDB-DFF0-4D04-9E35-5CABEDA9C745}" dt="2020-06-24T15:05:08.965" v="1"/>
          <ac:spMkLst>
            <pc:docMk/>
            <pc:sldMk cId="1986055327" sldId="408"/>
            <ac:spMk id="18" creationId="{F6477E2D-5D85-4794-B750-1AF8378BCD49}"/>
          </ac:spMkLst>
        </pc:spChg>
        <pc:spChg chg="mod ord">
          <ac:chgData name="Kulinich Bohdan" userId="48e65c9f34e137d0" providerId="LiveId" clId="{6AB28CDB-DFF0-4D04-9E35-5CABEDA9C745}" dt="2020-06-24T15:07:53.854" v="11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6AB28CDB-DFF0-4D04-9E35-5CABEDA9C745}" dt="2020-06-24T15:04:56.438" v="0" actId="20577"/>
          <ac:spMkLst>
            <pc:docMk/>
            <pc:sldMk cId="1986055327" sldId="408"/>
            <ac:spMk id="25" creationId="{DBBC2948-330B-4D3B-B82B-5B2CD2FFF44B}"/>
          </ac:spMkLst>
        </pc:spChg>
        <pc:grpChg chg="mod">
          <ac:chgData name="Kulinich Bohdan" userId="48e65c9f34e137d0" providerId="LiveId" clId="{6AB28CDB-DFF0-4D04-9E35-5CABEDA9C745}" dt="2020-06-24T15:05:08.965" v="1"/>
          <ac:grpSpMkLst>
            <pc:docMk/>
            <pc:sldMk cId="1986055327" sldId="408"/>
            <ac:grpSpMk id="2" creationId="{8F528FF6-94B8-487C-84F8-E790B52BD814}"/>
          </ac:grpSpMkLst>
        </pc:grpChg>
      </pc:sldChg>
      <pc:sldChg chg="modSp mod">
        <pc:chgData name="Kulinich Bohdan" userId="48e65c9f34e137d0" providerId="LiveId" clId="{6AB28CDB-DFF0-4D04-9E35-5CABEDA9C745}" dt="2020-07-01T02:38:12.461" v="9379" actId="20577"/>
        <pc:sldMkLst>
          <pc:docMk/>
          <pc:sldMk cId="900640268" sldId="409"/>
        </pc:sldMkLst>
        <pc:spChg chg="mod">
          <ac:chgData name="Kulinich Bohdan" userId="48e65c9f34e137d0" providerId="LiveId" clId="{6AB28CDB-DFF0-4D04-9E35-5CABEDA9C745}" dt="2020-07-01T02:38:12.461" v="9379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del">
        <pc:chgData name="Kulinich Bohdan" userId="48e65c9f34e137d0" providerId="LiveId" clId="{6AB28CDB-DFF0-4D04-9E35-5CABEDA9C745}" dt="2020-06-27T09:56:27.729" v="6008" actId="47"/>
        <pc:sldMkLst>
          <pc:docMk/>
          <pc:sldMk cId="4248769537" sldId="411"/>
        </pc:sldMkLst>
      </pc:sldChg>
      <pc:sldChg chg="del">
        <pc:chgData name="Kulinich Bohdan" userId="48e65c9f34e137d0" providerId="LiveId" clId="{6AB28CDB-DFF0-4D04-9E35-5CABEDA9C745}" dt="2020-06-27T09:56:27.729" v="6008" actId="47"/>
        <pc:sldMkLst>
          <pc:docMk/>
          <pc:sldMk cId="1273074214" sldId="415"/>
        </pc:sldMkLst>
      </pc:sldChg>
      <pc:sldChg chg="addSp delSp modSp mod delAnim modAnim">
        <pc:chgData name="Kulinich Bohdan" userId="48e65c9f34e137d0" providerId="LiveId" clId="{6AB28CDB-DFF0-4D04-9E35-5CABEDA9C745}" dt="2020-06-27T13:03:50.563" v="6475"/>
        <pc:sldMkLst>
          <pc:docMk/>
          <pc:sldMk cId="3046331109" sldId="423"/>
        </pc:sldMkLst>
        <pc:spChg chg="mod">
          <ac:chgData name="Kulinich Bohdan" userId="48e65c9f34e137d0" providerId="LiveId" clId="{6AB28CDB-DFF0-4D04-9E35-5CABEDA9C745}" dt="2020-06-27T13:02:00.832" v="6278" actId="1076"/>
          <ac:spMkLst>
            <pc:docMk/>
            <pc:sldMk cId="3046331109" sldId="423"/>
            <ac:spMk id="6" creationId="{4CD1B612-D16C-4F70-8335-78480BFE8EC8}"/>
          </ac:spMkLst>
        </pc:spChg>
        <pc:spChg chg="add mod">
          <ac:chgData name="Kulinich Bohdan" userId="48e65c9f34e137d0" providerId="LiveId" clId="{6AB28CDB-DFF0-4D04-9E35-5CABEDA9C745}" dt="2020-06-27T13:00:03.002" v="6139" actId="1076"/>
          <ac:spMkLst>
            <pc:docMk/>
            <pc:sldMk cId="3046331109" sldId="423"/>
            <ac:spMk id="15" creationId="{237E6362-D244-40A3-BAD0-AF4A75B03B3F}"/>
          </ac:spMkLst>
        </pc:spChg>
        <pc:spChg chg="add mod">
          <ac:chgData name="Kulinich Bohdan" userId="48e65c9f34e137d0" providerId="LiveId" clId="{6AB28CDB-DFF0-4D04-9E35-5CABEDA9C745}" dt="2020-06-27T13:00:00.362" v="6138" actId="1076"/>
          <ac:spMkLst>
            <pc:docMk/>
            <pc:sldMk cId="3046331109" sldId="423"/>
            <ac:spMk id="16" creationId="{EB1E1936-F4FA-4FFA-B07A-5E7EB8DE5354}"/>
          </ac:spMkLst>
        </pc:spChg>
        <pc:spChg chg="add mod">
          <ac:chgData name="Kulinich Bohdan" userId="48e65c9f34e137d0" providerId="LiveId" clId="{6AB28CDB-DFF0-4D04-9E35-5CABEDA9C745}" dt="2020-06-27T13:00:10.952" v="6143" actId="20577"/>
          <ac:spMkLst>
            <pc:docMk/>
            <pc:sldMk cId="3046331109" sldId="423"/>
            <ac:spMk id="17" creationId="{7DF46900-2E5E-4C96-94E8-E056E19D010D}"/>
          </ac:spMkLst>
        </pc:spChg>
        <pc:spChg chg="add mod">
          <ac:chgData name="Kulinich Bohdan" userId="48e65c9f34e137d0" providerId="LiveId" clId="{6AB28CDB-DFF0-4D04-9E35-5CABEDA9C745}" dt="2020-06-27T13:00:16.042" v="6146" actId="20577"/>
          <ac:spMkLst>
            <pc:docMk/>
            <pc:sldMk cId="3046331109" sldId="423"/>
            <ac:spMk id="18" creationId="{D1FCBF2D-EC0F-4A63-8D11-887F55BFFC0A}"/>
          </ac:spMkLst>
        </pc:spChg>
        <pc:spChg chg="add mod">
          <ac:chgData name="Kulinich Bohdan" userId="48e65c9f34e137d0" providerId="LiveId" clId="{6AB28CDB-DFF0-4D04-9E35-5CABEDA9C745}" dt="2020-06-27T13:03:30.108" v="6466" actId="20577"/>
          <ac:spMkLst>
            <pc:docMk/>
            <pc:sldMk cId="3046331109" sldId="423"/>
            <ac:spMk id="19" creationId="{5D121F7D-C25C-48A0-B2D1-32B7F6B7C322}"/>
          </ac:spMkLst>
        </pc:spChg>
        <pc:spChg chg="mod">
          <ac:chgData name="Kulinich Bohdan" userId="48e65c9f34e137d0" providerId="LiveId" clId="{6AB28CDB-DFF0-4D04-9E35-5CABEDA9C745}" dt="2020-06-27T13:02:41.673" v="6338" actId="20577"/>
          <ac:spMkLst>
            <pc:docMk/>
            <pc:sldMk cId="3046331109" sldId="423"/>
            <ac:spMk id="65" creationId="{ABA347A4-65AA-4258-8688-72D4305BC36D}"/>
          </ac:spMkLst>
        </pc:spChg>
        <pc:spChg chg="mod">
          <ac:chgData name="Kulinich Bohdan" userId="48e65c9f34e137d0" providerId="LiveId" clId="{6AB28CDB-DFF0-4D04-9E35-5CABEDA9C745}" dt="2020-06-27T13:03:10.603" v="6425" actId="20577"/>
          <ac:spMkLst>
            <pc:docMk/>
            <pc:sldMk cId="3046331109" sldId="423"/>
            <ac:spMk id="66" creationId="{583DE150-25E7-4A4F-990C-18C40ACBFF53}"/>
          </ac:spMkLst>
        </pc:spChg>
        <pc:picChg chg="del">
          <ac:chgData name="Kulinich Bohdan" userId="48e65c9f34e137d0" providerId="LiveId" clId="{6AB28CDB-DFF0-4D04-9E35-5CABEDA9C745}" dt="2020-06-27T12:59:20.072" v="6129" actId="478"/>
          <ac:picMkLst>
            <pc:docMk/>
            <pc:sldMk cId="3046331109" sldId="423"/>
            <ac:picMk id="25" creationId="{EA2FCC2D-0FA0-4DB1-9BBB-1187C05396DE}"/>
          </ac:picMkLst>
        </pc:picChg>
        <pc:cxnChg chg="add mod">
          <ac:chgData name="Kulinich Bohdan" userId="48e65c9f34e137d0" providerId="LiveId" clId="{6AB28CDB-DFF0-4D04-9E35-5CABEDA9C745}" dt="2020-06-27T12:59:30.612" v="6131" actId="1076"/>
          <ac:cxnSpMkLst>
            <pc:docMk/>
            <pc:sldMk cId="3046331109" sldId="423"/>
            <ac:cxnSpMk id="10" creationId="{E37C9D54-9405-44AA-BE3E-9A078DD610A7}"/>
          </ac:cxnSpMkLst>
        </pc:cxnChg>
        <pc:cxnChg chg="add mod">
          <ac:chgData name="Kulinich Bohdan" userId="48e65c9f34e137d0" providerId="LiveId" clId="{6AB28CDB-DFF0-4D04-9E35-5CABEDA9C745}" dt="2020-06-27T12:59:30.612" v="6131" actId="1076"/>
          <ac:cxnSpMkLst>
            <pc:docMk/>
            <pc:sldMk cId="3046331109" sldId="423"/>
            <ac:cxnSpMk id="12" creationId="{AD57AF89-53AA-4930-9933-59FF814E7591}"/>
          </ac:cxnSpMkLst>
        </pc:cxnChg>
        <pc:cxnChg chg="add mod">
          <ac:chgData name="Kulinich Bohdan" userId="48e65c9f34e137d0" providerId="LiveId" clId="{6AB28CDB-DFF0-4D04-9E35-5CABEDA9C745}" dt="2020-06-27T12:59:40.192" v="6136" actId="14100"/>
          <ac:cxnSpMkLst>
            <pc:docMk/>
            <pc:sldMk cId="3046331109" sldId="423"/>
            <ac:cxnSpMk id="13" creationId="{6064C2BC-1EAA-41C9-8754-305596C22239}"/>
          </ac:cxnSpMkLst>
        </pc:cxnChg>
      </pc:sldChg>
      <pc:sldChg chg="addSp delSp modSp mod delAnim modAnim">
        <pc:chgData name="Kulinich Bohdan" userId="48e65c9f34e137d0" providerId="LiveId" clId="{6AB28CDB-DFF0-4D04-9E35-5CABEDA9C745}" dt="2020-06-27T13:36:54.184" v="6948"/>
        <pc:sldMkLst>
          <pc:docMk/>
          <pc:sldMk cId="895604242" sldId="424"/>
        </pc:sldMkLst>
        <pc:spChg chg="mod">
          <ac:chgData name="Kulinich Bohdan" userId="48e65c9f34e137d0" providerId="LiveId" clId="{6AB28CDB-DFF0-4D04-9E35-5CABEDA9C745}" dt="2020-06-27T13:21:19.313" v="6705" actId="1076"/>
          <ac:spMkLst>
            <pc:docMk/>
            <pc:sldMk cId="895604242" sldId="424"/>
            <ac:spMk id="6" creationId="{4CD1B612-D16C-4F70-8335-78480BFE8EC8}"/>
          </ac:spMkLst>
        </pc:spChg>
        <pc:spChg chg="add del mod">
          <ac:chgData name="Kulinich Bohdan" userId="48e65c9f34e137d0" providerId="LiveId" clId="{6AB28CDB-DFF0-4D04-9E35-5CABEDA9C745}" dt="2020-06-27T13:21:15.713" v="6704" actId="1076"/>
          <ac:spMkLst>
            <pc:docMk/>
            <pc:sldMk cId="895604242" sldId="424"/>
            <ac:spMk id="19" creationId="{91435A13-72F4-4E72-9E5C-4AAA301E3FB0}"/>
          </ac:spMkLst>
        </pc:spChg>
        <pc:spChg chg="mod">
          <ac:chgData name="Kulinich Bohdan" userId="48e65c9f34e137d0" providerId="LiveId" clId="{6AB28CDB-DFF0-4D04-9E35-5CABEDA9C745}" dt="2020-06-27T13:10:38.415" v="6528"/>
          <ac:spMkLst>
            <pc:docMk/>
            <pc:sldMk cId="895604242" sldId="424"/>
            <ac:spMk id="21" creationId="{9097D9D7-0CF6-4D05-ACF5-BCF1E9907F7D}"/>
          </ac:spMkLst>
        </pc:spChg>
        <pc:spChg chg="mod">
          <ac:chgData name="Kulinich Bohdan" userId="48e65c9f34e137d0" providerId="LiveId" clId="{6AB28CDB-DFF0-4D04-9E35-5CABEDA9C745}" dt="2020-06-27T13:10:38.415" v="6528"/>
          <ac:spMkLst>
            <pc:docMk/>
            <pc:sldMk cId="895604242" sldId="424"/>
            <ac:spMk id="22" creationId="{AB88B01B-0E5D-4978-B0E8-A73FBED4A9EC}"/>
          </ac:spMkLst>
        </pc:spChg>
        <pc:spChg chg="add del mod">
          <ac:chgData name="Kulinich Bohdan" userId="48e65c9f34e137d0" providerId="LiveId" clId="{6AB28CDB-DFF0-4D04-9E35-5CABEDA9C745}" dt="2020-06-27T13:11:10.184" v="6536" actId="478"/>
          <ac:spMkLst>
            <pc:docMk/>
            <pc:sldMk cId="895604242" sldId="424"/>
            <ac:spMk id="23" creationId="{CCEBBAED-7AF9-4BCF-AC44-FDCE4297E2FA}"/>
          </ac:spMkLst>
        </pc:spChg>
        <pc:spChg chg="add del mod">
          <ac:chgData name="Kulinich Bohdan" userId="48e65c9f34e137d0" providerId="LiveId" clId="{6AB28CDB-DFF0-4D04-9E35-5CABEDA9C745}" dt="2020-06-27T13:11:17.574" v="6538" actId="478"/>
          <ac:spMkLst>
            <pc:docMk/>
            <pc:sldMk cId="895604242" sldId="424"/>
            <ac:spMk id="24" creationId="{8AC15630-8382-459B-A744-1F8949C64390}"/>
          </ac:spMkLst>
        </pc:spChg>
        <pc:spChg chg="add mod">
          <ac:chgData name="Kulinich Bohdan" userId="48e65c9f34e137d0" providerId="LiveId" clId="{6AB28CDB-DFF0-4D04-9E35-5CABEDA9C745}" dt="2020-06-27T13:21:15.713" v="6704" actId="1076"/>
          <ac:spMkLst>
            <pc:docMk/>
            <pc:sldMk cId="895604242" sldId="424"/>
            <ac:spMk id="25" creationId="{ACF85C79-CC89-4B18-BED1-C0C6ABC25A43}"/>
          </ac:spMkLst>
        </pc:spChg>
        <pc:spChg chg="mod">
          <ac:chgData name="Kulinich Bohdan" userId="48e65c9f34e137d0" providerId="LiveId" clId="{6AB28CDB-DFF0-4D04-9E35-5CABEDA9C745}" dt="2020-06-27T13:10:38.415" v="6528"/>
          <ac:spMkLst>
            <pc:docMk/>
            <pc:sldMk cId="895604242" sldId="424"/>
            <ac:spMk id="27" creationId="{C387DB3E-FE09-44AA-BC92-4237966C12E9}"/>
          </ac:spMkLst>
        </pc:spChg>
        <pc:spChg chg="mod">
          <ac:chgData name="Kulinich Bohdan" userId="48e65c9f34e137d0" providerId="LiveId" clId="{6AB28CDB-DFF0-4D04-9E35-5CABEDA9C745}" dt="2020-06-27T13:10:38.415" v="6528"/>
          <ac:spMkLst>
            <pc:docMk/>
            <pc:sldMk cId="895604242" sldId="424"/>
            <ac:spMk id="28" creationId="{418995C4-49D9-48B2-BAD2-B67A088FDD5E}"/>
          </ac:spMkLst>
        </pc:spChg>
        <pc:spChg chg="add del mod">
          <ac:chgData name="Kulinich Bohdan" userId="48e65c9f34e137d0" providerId="LiveId" clId="{6AB28CDB-DFF0-4D04-9E35-5CABEDA9C745}" dt="2020-06-27T13:11:05.925" v="6533" actId="478"/>
          <ac:spMkLst>
            <pc:docMk/>
            <pc:sldMk cId="895604242" sldId="424"/>
            <ac:spMk id="29" creationId="{A330BD1B-5CB4-4144-8055-343809954533}"/>
          </ac:spMkLst>
        </pc:spChg>
        <pc:spChg chg="add mod">
          <ac:chgData name="Kulinich Bohdan" userId="48e65c9f34e137d0" providerId="LiveId" clId="{6AB28CDB-DFF0-4D04-9E35-5CABEDA9C745}" dt="2020-06-27T13:21:15.713" v="6704" actId="1076"/>
          <ac:spMkLst>
            <pc:docMk/>
            <pc:sldMk cId="895604242" sldId="424"/>
            <ac:spMk id="31" creationId="{7C04475B-F77E-46F4-9571-64A5ADDFF017}"/>
          </ac:spMkLst>
        </pc:spChg>
        <pc:spChg chg="add mod">
          <ac:chgData name="Kulinich Bohdan" userId="48e65c9f34e137d0" providerId="LiveId" clId="{6AB28CDB-DFF0-4D04-9E35-5CABEDA9C745}" dt="2020-06-27T13:21:15.713" v="6704" actId="1076"/>
          <ac:spMkLst>
            <pc:docMk/>
            <pc:sldMk cId="895604242" sldId="424"/>
            <ac:spMk id="32" creationId="{41F1077E-1C6E-4D23-8FBA-80C4F99F149B}"/>
          </ac:spMkLst>
        </pc:spChg>
        <pc:spChg chg="add mod">
          <ac:chgData name="Kulinich Bohdan" userId="48e65c9f34e137d0" providerId="LiveId" clId="{6AB28CDB-DFF0-4D04-9E35-5CABEDA9C745}" dt="2020-06-27T13:21:15.713" v="6704" actId="1076"/>
          <ac:spMkLst>
            <pc:docMk/>
            <pc:sldMk cId="895604242" sldId="424"/>
            <ac:spMk id="33" creationId="{DF4995F4-29BB-4B83-8821-A6BD647BFBF9}"/>
          </ac:spMkLst>
        </pc:spChg>
        <pc:spChg chg="add mod">
          <ac:chgData name="Kulinich Bohdan" userId="48e65c9f34e137d0" providerId="LiveId" clId="{6AB28CDB-DFF0-4D04-9E35-5CABEDA9C745}" dt="2020-06-27T13:21:15.713" v="6704" actId="1076"/>
          <ac:spMkLst>
            <pc:docMk/>
            <pc:sldMk cId="895604242" sldId="424"/>
            <ac:spMk id="38" creationId="{9BC96A41-9FCE-48AD-94ED-95B591581334}"/>
          </ac:spMkLst>
        </pc:spChg>
        <pc:spChg chg="del">
          <ac:chgData name="Kulinich Bohdan" userId="48e65c9f34e137d0" providerId="LiveId" clId="{6AB28CDB-DFF0-4D04-9E35-5CABEDA9C745}" dt="2020-06-27T13:10:17.113" v="6478" actId="478"/>
          <ac:spMkLst>
            <pc:docMk/>
            <pc:sldMk cId="895604242" sldId="424"/>
            <ac:spMk id="39" creationId="{E8E7C051-E8EF-4CB9-8783-F9F9DA8E4F7A}"/>
          </ac:spMkLst>
        </pc:spChg>
        <pc:spChg chg="del">
          <ac:chgData name="Kulinich Bohdan" userId="48e65c9f34e137d0" providerId="LiveId" clId="{6AB28CDB-DFF0-4D04-9E35-5CABEDA9C745}" dt="2020-06-27T13:10:15.154" v="6476" actId="478"/>
          <ac:spMkLst>
            <pc:docMk/>
            <pc:sldMk cId="895604242" sldId="424"/>
            <ac:spMk id="42" creationId="{CC5A02F6-E22E-43C2-B540-9B989C8C62EF}"/>
          </ac:spMkLst>
        </pc:spChg>
        <pc:spChg chg="del">
          <ac:chgData name="Kulinich Bohdan" userId="48e65c9f34e137d0" providerId="LiveId" clId="{6AB28CDB-DFF0-4D04-9E35-5CABEDA9C745}" dt="2020-06-27T13:10:15.154" v="6476" actId="478"/>
          <ac:spMkLst>
            <pc:docMk/>
            <pc:sldMk cId="895604242" sldId="424"/>
            <ac:spMk id="43" creationId="{84ACC08B-675A-4C7B-953C-C393CE907A6B}"/>
          </ac:spMkLst>
        </pc:spChg>
        <pc:spChg chg="del">
          <ac:chgData name="Kulinich Bohdan" userId="48e65c9f34e137d0" providerId="LiveId" clId="{6AB28CDB-DFF0-4D04-9E35-5CABEDA9C745}" dt="2020-06-27T13:10:15.154" v="6476" actId="478"/>
          <ac:spMkLst>
            <pc:docMk/>
            <pc:sldMk cId="895604242" sldId="424"/>
            <ac:spMk id="44" creationId="{E8354EAF-2A8B-40CC-AD2E-6E32077D83C2}"/>
          </ac:spMkLst>
        </pc:spChg>
        <pc:spChg chg="del">
          <ac:chgData name="Kulinich Bohdan" userId="48e65c9f34e137d0" providerId="LiveId" clId="{6AB28CDB-DFF0-4D04-9E35-5CABEDA9C745}" dt="2020-06-27T13:10:15.154" v="6476" actId="478"/>
          <ac:spMkLst>
            <pc:docMk/>
            <pc:sldMk cId="895604242" sldId="424"/>
            <ac:spMk id="45" creationId="{F742D7FC-B097-4CE8-9588-D8C90E34F621}"/>
          </ac:spMkLst>
        </pc:spChg>
        <pc:spChg chg="del">
          <ac:chgData name="Kulinich Bohdan" userId="48e65c9f34e137d0" providerId="LiveId" clId="{6AB28CDB-DFF0-4D04-9E35-5CABEDA9C745}" dt="2020-06-27T13:10:15.154" v="6476" actId="478"/>
          <ac:spMkLst>
            <pc:docMk/>
            <pc:sldMk cId="895604242" sldId="424"/>
            <ac:spMk id="46" creationId="{24C9662B-73D0-41EB-9D46-F19C7608A7DD}"/>
          </ac:spMkLst>
        </pc:spChg>
        <pc:spChg chg="add mod">
          <ac:chgData name="Kulinich Bohdan" userId="48e65c9f34e137d0" providerId="LiveId" clId="{6AB28CDB-DFF0-4D04-9E35-5CABEDA9C745}" dt="2020-06-27T13:22:13.953" v="6718" actId="20577"/>
          <ac:spMkLst>
            <pc:docMk/>
            <pc:sldMk cId="895604242" sldId="424"/>
            <ac:spMk id="47" creationId="{15F2488D-953F-4C75-A407-3ED2EEBFC4B7}"/>
          </ac:spMkLst>
        </pc:spChg>
        <pc:spChg chg="del">
          <ac:chgData name="Kulinich Bohdan" userId="48e65c9f34e137d0" providerId="LiveId" clId="{6AB28CDB-DFF0-4D04-9E35-5CABEDA9C745}" dt="2020-06-27T13:10:15.154" v="6476" actId="478"/>
          <ac:spMkLst>
            <pc:docMk/>
            <pc:sldMk cId="895604242" sldId="424"/>
            <ac:spMk id="48" creationId="{2B120115-D2D7-4140-A6F0-B42EE67CF0CF}"/>
          </ac:spMkLst>
        </pc:spChg>
        <pc:spChg chg="add del mod">
          <ac:chgData name="Kulinich Bohdan" userId="48e65c9f34e137d0" providerId="LiveId" clId="{6AB28CDB-DFF0-4D04-9E35-5CABEDA9C745}" dt="2020-06-27T13:36:54.184" v="6948"/>
          <ac:spMkLst>
            <pc:docMk/>
            <pc:sldMk cId="895604242" sldId="424"/>
            <ac:spMk id="49" creationId="{1E79741C-6E28-43F1-AA79-254E9C0F9141}"/>
          </ac:spMkLst>
        </pc:spChg>
        <pc:spChg chg="del mod">
          <ac:chgData name="Kulinich Bohdan" userId="48e65c9f34e137d0" providerId="LiveId" clId="{6AB28CDB-DFF0-4D04-9E35-5CABEDA9C745}" dt="2020-06-27T13:10:17.815" v="6479" actId="478"/>
          <ac:spMkLst>
            <pc:docMk/>
            <pc:sldMk cId="895604242" sldId="424"/>
            <ac:spMk id="65" creationId="{ABA347A4-65AA-4258-8688-72D4305BC36D}"/>
          </ac:spMkLst>
        </pc:spChg>
        <pc:grpChg chg="add del mod">
          <ac:chgData name="Kulinich Bohdan" userId="48e65c9f34e137d0" providerId="LiveId" clId="{6AB28CDB-DFF0-4D04-9E35-5CABEDA9C745}" dt="2020-06-27T13:11:07.595" v="6534" actId="478"/>
          <ac:grpSpMkLst>
            <pc:docMk/>
            <pc:sldMk cId="895604242" sldId="424"/>
            <ac:grpSpMk id="20" creationId="{475CFBAC-26E8-419D-B310-89231BD8006B}"/>
          </ac:grpSpMkLst>
        </pc:grpChg>
        <pc:grpChg chg="add del mod">
          <ac:chgData name="Kulinich Bohdan" userId="48e65c9f34e137d0" providerId="LiveId" clId="{6AB28CDB-DFF0-4D04-9E35-5CABEDA9C745}" dt="2020-06-27T13:11:08.364" v="6535" actId="478"/>
          <ac:grpSpMkLst>
            <pc:docMk/>
            <pc:sldMk cId="895604242" sldId="424"/>
            <ac:grpSpMk id="26" creationId="{A6E9EA02-9E13-46BA-9F9B-A00879E66ABD}"/>
          </ac:grpSpMkLst>
        </pc:grpChg>
        <pc:picChg chg="add del mod ord modVis">
          <ac:chgData name="Kulinich Bohdan" userId="48e65c9f34e137d0" providerId="LiveId" clId="{6AB28CDB-DFF0-4D04-9E35-5CABEDA9C745}" dt="2020-06-27T13:21:15.713" v="6704" actId="1076"/>
          <ac:picMkLst>
            <pc:docMk/>
            <pc:sldMk cId="895604242" sldId="424"/>
            <ac:picMk id="30" creationId="{04F9E0DB-C743-441F-A276-94A6D6A448F1}"/>
          </ac:picMkLst>
        </pc:picChg>
        <pc:picChg chg="add mod modVis">
          <ac:chgData name="Kulinich Bohdan" userId="48e65c9f34e137d0" providerId="LiveId" clId="{6AB28CDB-DFF0-4D04-9E35-5CABEDA9C745}" dt="2020-06-27T13:21:15.713" v="6704" actId="1076"/>
          <ac:picMkLst>
            <pc:docMk/>
            <pc:sldMk cId="895604242" sldId="424"/>
            <ac:picMk id="40" creationId="{248AC9B2-65A9-42C3-AF8B-90FAF936D6A5}"/>
          </ac:picMkLst>
        </pc:picChg>
        <pc:cxnChg chg="add mod">
          <ac:chgData name="Kulinich Bohdan" userId="48e65c9f34e137d0" providerId="LiveId" clId="{6AB28CDB-DFF0-4D04-9E35-5CABEDA9C745}" dt="2020-06-27T13:21:15.713" v="6704" actId="1076"/>
          <ac:cxnSpMkLst>
            <pc:docMk/>
            <pc:sldMk cId="895604242" sldId="424"/>
            <ac:cxnSpMk id="16" creationId="{BF8AB880-2724-48D5-87E3-B9A0AE133C17}"/>
          </ac:cxnSpMkLst>
        </pc:cxnChg>
        <pc:cxnChg chg="add mod">
          <ac:chgData name="Kulinich Bohdan" userId="48e65c9f34e137d0" providerId="LiveId" clId="{6AB28CDB-DFF0-4D04-9E35-5CABEDA9C745}" dt="2020-06-27T13:21:15.713" v="6704" actId="1076"/>
          <ac:cxnSpMkLst>
            <pc:docMk/>
            <pc:sldMk cId="895604242" sldId="424"/>
            <ac:cxnSpMk id="17" creationId="{1903E227-A47B-4170-A287-4D03B6822BCA}"/>
          </ac:cxnSpMkLst>
        </pc:cxnChg>
        <pc:cxnChg chg="add del mod">
          <ac:chgData name="Kulinich Bohdan" userId="48e65c9f34e137d0" providerId="LiveId" clId="{6AB28CDB-DFF0-4D04-9E35-5CABEDA9C745}" dt="2020-06-27T13:11:04.045" v="6532" actId="478"/>
          <ac:cxnSpMkLst>
            <pc:docMk/>
            <pc:sldMk cId="895604242" sldId="424"/>
            <ac:cxnSpMk id="18" creationId="{8C58E708-FE78-4D94-BE26-885C27630ACF}"/>
          </ac:cxnSpMkLst>
        </pc:cxnChg>
        <pc:cxnChg chg="add mod ord">
          <ac:chgData name="Kulinich Bohdan" userId="48e65c9f34e137d0" providerId="LiveId" clId="{6AB28CDB-DFF0-4D04-9E35-5CABEDA9C745}" dt="2020-06-27T13:21:15.713" v="6704" actId="1076"/>
          <ac:cxnSpMkLst>
            <pc:docMk/>
            <pc:sldMk cId="895604242" sldId="424"/>
            <ac:cxnSpMk id="35" creationId="{BCD3615F-1BDF-467E-9E38-19AC773A25CB}"/>
          </ac:cxnSpMkLst>
        </pc:cxnChg>
        <pc:cxnChg chg="del">
          <ac:chgData name="Kulinich Bohdan" userId="48e65c9f34e137d0" providerId="LiveId" clId="{6AB28CDB-DFF0-4D04-9E35-5CABEDA9C745}" dt="2020-06-27T13:10:15.154" v="6476" actId="478"/>
          <ac:cxnSpMkLst>
            <pc:docMk/>
            <pc:sldMk cId="895604242" sldId="424"/>
            <ac:cxnSpMk id="41" creationId="{5100B897-0DE7-4971-B73B-C52130EEE064}"/>
          </ac:cxnSpMkLst>
        </pc:cxnChg>
      </pc:sldChg>
      <pc:sldChg chg="addSp delSp modSp mod delAnim modAnim">
        <pc:chgData name="Kulinich Bohdan" userId="48e65c9f34e137d0" providerId="LiveId" clId="{6AB28CDB-DFF0-4D04-9E35-5CABEDA9C745}" dt="2020-06-27T10:08:56.374" v="6128"/>
        <pc:sldMkLst>
          <pc:docMk/>
          <pc:sldMk cId="3467199460" sldId="428"/>
        </pc:sldMkLst>
        <pc:spChg chg="mod">
          <ac:chgData name="Kulinich Bohdan" userId="48e65c9f34e137d0" providerId="LiveId" clId="{6AB28CDB-DFF0-4D04-9E35-5CABEDA9C745}" dt="2020-06-27T10:03:39.410" v="6065" actId="1076"/>
          <ac:spMkLst>
            <pc:docMk/>
            <pc:sldMk cId="3467199460" sldId="428"/>
            <ac:spMk id="6" creationId="{4CD1B612-D16C-4F70-8335-78480BFE8EC8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19" creationId="{8D3CF8B9-DF3F-4118-BA05-0F5215B25CFF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0" creationId="{36F755EC-3741-4DC5-B4EE-FBFDCAA247E4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1" creationId="{AC45CD9C-25A8-40D1-BDBE-1F873A43E68D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2" creationId="{684820D3-10B2-4FC6-A510-FDF6FBD50E64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5" creationId="{3880FE00-DC65-4A63-8CB0-7995370DC488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6" creationId="{7A5D091E-6D02-4C72-9C2D-7938BECE1300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7" creationId="{D002C1CA-0106-476F-8F15-9056A19BC43A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8" creationId="{4E0C9325-E094-421A-98CF-EAC5F77FB858}"/>
          </ac:spMkLst>
        </pc:spChg>
        <pc:spChg chg="del">
          <ac:chgData name="Kulinich Bohdan" userId="48e65c9f34e137d0" providerId="LiveId" clId="{6AB28CDB-DFF0-4D04-9E35-5CABEDA9C745}" dt="2020-06-27T10:01:24.580" v="6010" actId="478"/>
          <ac:spMkLst>
            <pc:docMk/>
            <pc:sldMk cId="3467199460" sldId="428"/>
            <ac:spMk id="29" creationId="{F2D0E054-6C7D-4478-A03B-79297357B3A7}"/>
          </ac:spMkLst>
        </pc:spChg>
        <pc:spChg chg="del">
          <ac:chgData name="Kulinich Bohdan" userId="48e65c9f34e137d0" providerId="LiveId" clId="{6AB28CDB-DFF0-4D04-9E35-5CABEDA9C745}" dt="2020-06-27T10:01:24.580" v="6010" actId="478"/>
          <ac:spMkLst>
            <pc:docMk/>
            <pc:sldMk cId="3467199460" sldId="428"/>
            <ac:spMk id="30" creationId="{F1303C2C-BCC2-4693-B7E6-0EB27234318D}"/>
          </ac:spMkLst>
        </pc:spChg>
        <pc:spChg chg="del">
          <ac:chgData name="Kulinich Bohdan" userId="48e65c9f34e137d0" providerId="LiveId" clId="{6AB28CDB-DFF0-4D04-9E35-5CABEDA9C745}" dt="2020-06-27T10:01:24.580" v="6010" actId="478"/>
          <ac:spMkLst>
            <pc:docMk/>
            <pc:sldMk cId="3467199460" sldId="428"/>
            <ac:spMk id="31" creationId="{D35362BF-2993-4F79-B56C-E8B547269F4C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39" creationId="{D60C765B-10BF-4AA6-8FEC-5C4A78D5845D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0" creationId="{9E1A38C1-BF75-49BE-9381-D35E6ED92B29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1" creationId="{84FE6678-B060-45AA-971A-8EC41A6A66C8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2" creationId="{206CF761-DFD3-41E7-A99E-D2C96C5AAE36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3" creationId="{20BD7063-23A7-4FDF-B839-2030337B7ADC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4" creationId="{2F732D29-32B1-4A68-BA2E-38714529DA9E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5" creationId="{35509933-9A00-418F-BB06-C597EADF8596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6" creationId="{A8A8C269-386D-4F01-99F2-0D6B72C0FDC8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7" creationId="{871BCDA0-76A6-4A52-A756-4DFE79FE87B1}"/>
          </ac:spMkLst>
        </pc:spChg>
        <pc:spChg chg="add mod">
          <ac:chgData name="Kulinich Bohdan" userId="48e65c9f34e137d0" providerId="LiveId" clId="{6AB28CDB-DFF0-4D04-9E35-5CABEDA9C745}" dt="2020-06-27T10:08:27.504" v="6117" actId="255"/>
          <ac:spMkLst>
            <pc:docMk/>
            <pc:sldMk cId="3467199460" sldId="428"/>
            <ac:spMk id="48" creationId="{3E920C19-309A-4DBE-BC07-22A1F3CC4B1D}"/>
          </ac:spMkLst>
        </pc:spChg>
        <pc:spChg chg="add mod">
          <ac:chgData name="Kulinich Bohdan" userId="48e65c9f34e137d0" providerId="LiveId" clId="{6AB28CDB-DFF0-4D04-9E35-5CABEDA9C745}" dt="2020-06-27T10:08:34.719" v="6121" actId="1076"/>
          <ac:spMkLst>
            <pc:docMk/>
            <pc:sldMk cId="3467199460" sldId="428"/>
            <ac:spMk id="49" creationId="{0CB45372-E48B-4688-B696-3C03491E0203}"/>
          </ac:spMkLst>
        </pc:spChg>
        <pc:spChg chg="add mod">
          <ac:chgData name="Kulinich Bohdan" userId="48e65c9f34e137d0" providerId="LiveId" clId="{6AB28CDB-DFF0-4D04-9E35-5CABEDA9C745}" dt="2020-06-27T10:08:42.574" v="6125" actId="20577"/>
          <ac:spMkLst>
            <pc:docMk/>
            <pc:sldMk cId="3467199460" sldId="428"/>
            <ac:spMk id="50" creationId="{F7859DEB-0B75-4B05-99A5-0E6A2A65EE0C}"/>
          </ac:spMkLst>
        </pc:spChg>
        <pc:grpChg chg="add del mod">
          <ac:chgData name="Kulinich Bohdan" userId="48e65c9f34e137d0" providerId="LiveId" clId="{6AB28CDB-DFF0-4D04-9E35-5CABEDA9C745}" dt="2020-06-27T10:03:23.780" v="6064" actId="165"/>
          <ac:grpSpMkLst>
            <pc:docMk/>
            <pc:sldMk cId="3467199460" sldId="428"/>
            <ac:grpSpMk id="2" creationId="{DF4F58A7-19D0-4657-870B-97B5D2127C27}"/>
          </ac:grpSpMkLst>
        </pc:grpChg>
        <pc:grpChg chg="add del mod">
          <ac:chgData name="Kulinich Bohdan" userId="48e65c9f34e137d0" providerId="LiveId" clId="{6AB28CDB-DFF0-4D04-9E35-5CABEDA9C745}" dt="2020-06-27T10:03:23.780" v="6064" actId="165"/>
          <ac:grpSpMkLst>
            <pc:docMk/>
            <pc:sldMk cId="3467199460" sldId="428"/>
            <ac:grpSpMk id="5" creationId="{AD91D239-759A-4BA5-9A5C-E7F072149E4B}"/>
          </ac:grpSpMkLst>
        </pc:grpChg>
        <pc:grpChg chg="add del mod">
          <ac:chgData name="Kulinich Bohdan" userId="48e65c9f34e137d0" providerId="LiveId" clId="{6AB28CDB-DFF0-4D04-9E35-5CABEDA9C745}" dt="2020-06-27T10:03:23.780" v="6064" actId="165"/>
          <ac:grpSpMkLst>
            <pc:docMk/>
            <pc:sldMk cId="3467199460" sldId="428"/>
            <ac:grpSpMk id="7" creationId="{F012B59B-CAF8-4093-A21C-999ABB559F80}"/>
          </ac:grpSpMkLst>
        </pc:grpChg>
        <pc:picChg chg="del">
          <ac:chgData name="Kulinich Bohdan" userId="48e65c9f34e137d0" providerId="LiveId" clId="{6AB28CDB-DFF0-4D04-9E35-5CABEDA9C745}" dt="2020-06-27T10:01:22.884" v="6009" actId="478"/>
          <ac:picMkLst>
            <pc:docMk/>
            <pc:sldMk cId="3467199460" sldId="428"/>
            <ac:picMk id="17" creationId="{BD7AEADA-D379-4498-A792-48D005AFF9EB}"/>
          </ac:picMkLst>
        </pc:picChg>
        <pc:cxnChg chg="del">
          <ac:chgData name="Kulinich Bohdan" userId="48e65c9f34e137d0" providerId="LiveId" clId="{6AB28CDB-DFF0-4D04-9E35-5CABEDA9C745}" dt="2020-06-27T10:02:15.800" v="6044" actId="478"/>
          <ac:cxnSpMkLst>
            <pc:docMk/>
            <pc:sldMk cId="3467199460" sldId="428"/>
            <ac:cxnSpMk id="18" creationId="{548CFCEC-42EF-4D38-9F92-57E6BFEB0C92}"/>
          </ac:cxnSpMkLst>
        </pc:cxnChg>
        <pc:cxnChg chg="del">
          <ac:chgData name="Kulinich Bohdan" userId="48e65c9f34e137d0" providerId="LiveId" clId="{6AB28CDB-DFF0-4D04-9E35-5CABEDA9C745}" dt="2020-06-27T10:02:15.800" v="6044" actId="478"/>
          <ac:cxnSpMkLst>
            <pc:docMk/>
            <pc:sldMk cId="3467199460" sldId="428"/>
            <ac:cxnSpMk id="23" creationId="{F4EFD3B8-A7B4-48AE-97B5-F2AE7ACF4EC4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24" creationId="{F786F5AA-B107-4C4D-AD89-5AB11D303730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2" creationId="{9862C6A7-B039-4B0B-8508-36001B249693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3" creationId="{8D98149D-214C-4B9C-9C1E-2F8ED1A80E80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4" creationId="{EB18CF46-F69D-49CE-B9AA-62E22D88E76B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5" creationId="{2A32F498-B606-487F-B34C-9525E1BDDDAC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6" creationId="{7CA22551-DA7C-441B-83A6-7C39AB4C9643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7" creationId="{E5BD7EC0-D095-4545-AFE8-F9A75175A202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8" creationId="{E17E1E08-7727-4226-ADB7-37C3E4AD9B8E}"/>
          </ac:cxnSpMkLst>
        </pc:cxnChg>
      </pc:sldChg>
      <pc:sldChg chg="modSp mod">
        <pc:chgData name="Kulinich Bohdan" userId="48e65c9f34e137d0" providerId="LiveId" clId="{6AB28CDB-DFF0-4D04-9E35-5CABEDA9C745}" dt="2020-06-27T15:58:38.298" v="8130" actId="20577"/>
        <pc:sldMkLst>
          <pc:docMk/>
          <pc:sldMk cId="752518231" sldId="430"/>
        </pc:sldMkLst>
        <pc:spChg chg="mod">
          <ac:chgData name="Kulinich Bohdan" userId="48e65c9f34e137d0" providerId="LiveId" clId="{6AB28CDB-DFF0-4D04-9E35-5CABEDA9C745}" dt="2020-06-27T15:56:56.180" v="7968" actId="20577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8:24.516" v="8107" actId="20577"/>
          <ac:spMkLst>
            <pc:docMk/>
            <pc:sldMk cId="752518231" sldId="430"/>
            <ac:spMk id="9" creationId="{3D667AF2-FC42-444D-8714-699A2FDB6E90}"/>
          </ac:spMkLst>
        </pc:spChg>
        <pc:spChg chg="mod">
          <ac:chgData name="Kulinich Bohdan" userId="48e65c9f34e137d0" providerId="LiveId" clId="{6AB28CDB-DFF0-4D04-9E35-5CABEDA9C745}" dt="2020-06-27T15:57:06.721" v="7993" actId="20577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7:19.551" v="8013" actId="20577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8:38.298" v="8130" actId="20577"/>
          <ac:spMkLst>
            <pc:docMk/>
            <pc:sldMk cId="752518231" sldId="430"/>
            <ac:spMk id="55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7:39.451" v="8073" actId="20577"/>
          <ac:spMkLst>
            <pc:docMk/>
            <pc:sldMk cId="752518231" sldId="430"/>
            <ac:spMk id="57" creationId="{00000000-0000-0000-0000-000000000000}"/>
          </ac:spMkLst>
        </pc:spChg>
      </pc:sldChg>
      <pc:sldChg chg="addSp delSp modSp del modAnim">
        <pc:chgData name="Kulinich Bohdan" userId="48e65c9f34e137d0" providerId="LiveId" clId="{6AB28CDB-DFF0-4D04-9E35-5CABEDA9C745}" dt="2020-06-27T05:41:17.976" v="5970" actId="47"/>
        <pc:sldMkLst>
          <pc:docMk/>
          <pc:sldMk cId="1933819423" sldId="431"/>
        </pc:sldMkLst>
        <pc:spChg chg="add del mod">
          <ac:chgData name="Kulinich Bohdan" userId="48e65c9f34e137d0" providerId="LiveId" clId="{6AB28CDB-DFF0-4D04-9E35-5CABEDA9C745}" dt="2020-06-26T07:13:10.493" v="3199"/>
          <ac:spMkLst>
            <pc:docMk/>
            <pc:sldMk cId="1933819423" sldId="431"/>
            <ac:spMk id="9" creationId="{DD54C26E-6EF4-40B8-A1EA-9FC3286843E6}"/>
          </ac:spMkLst>
        </pc:spChg>
      </pc:sldChg>
      <pc:sldChg chg="addSp delSp modSp mod delAnim modAnim">
        <pc:chgData name="Kulinich Bohdan" userId="48e65c9f34e137d0" providerId="LiveId" clId="{6AB28CDB-DFF0-4D04-9E35-5CABEDA9C745}" dt="2020-06-26T14:59:49.897" v="5798" actId="20577"/>
        <pc:sldMkLst>
          <pc:docMk/>
          <pc:sldMk cId="1993370526" sldId="432"/>
        </pc:sldMkLst>
        <pc:spChg chg="mod">
          <ac:chgData name="Kulinich Bohdan" userId="48e65c9f34e137d0" providerId="LiveId" clId="{6AB28CDB-DFF0-4D04-9E35-5CABEDA9C745}" dt="2020-06-26T14:05:36.092" v="5007" actId="20577"/>
          <ac:spMkLst>
            <pc:docMk/>
            <pc:sldMk cId="1993370526" sldId="432"/>
            <ac:spMk id="4" creationId="{00000000-0000-0000-0000-000000000000}"/>
          </ac:spMkLst>
        </pc:spChg>
        <pc:spChg chg="add mod">
          <ac:chgData name="Kulinich Bohdan" userId="48e65c9f34e137d0" providerId="LiveId" clId="{6AB28CDB-DFF0-4D04-9E35-5CABEDA9C745}" dt="2020-06-26T14:59:49.897" v="5798" actId="20577"/>
          <ac:spMkLst>
            <pc:docMk/>
            <pc:sldMk cId="1993370526" sldId="432"/>
            <ac:spMk id="21" creationId="{87FE110B-8E75-4C0E-B273-00A351B1AC63}"/>
          </ac:spMkLst>
        </pc:spChg>
        <pc:spChg chg="add mod">
          <ac:chgData name="Kulinich Bohdan" userId="48e65c9f34e137d0" providerId="LiveId" clId="{6AB28CDB-DFF0-4D04-9E35-5CABEDA9C745}" dt="2020-06-26T14:33:28.514" v="5510" actId="14100"/>
          <ac:spMkLst>
            <pc:docMk/>
            <pc:sldMk cId="1993370526" sldId="432"/>
            <ac:spMk id="22" creationId="{D191D125-251B-47A8-B429-7D74C94D24D1}"/>
          </ac:spMkLst>
        </pc:spChg>
        <pc:spChg chg="del">
          <ac:chgData name="Kulinich Bohdan" userId="48e65c9f34e137d0" providerId="LiveId" clId="{6AB28CDB-DFF0-4D04-9E35-5CABEDA9C745}" dt="2020-06-26T14:05:29.992" v="4985" actId="478"/>
          <ac:spMkLst>
            <pc:docMk/>
            <pc:sldMk cId="1993370526" sldId="432"/>
            <ac:spMk id="34" creationId="{2DA3295A-58A0-4522-B575-22FA8A7317B5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35" creationId="{BD2BE235-331C-4D6C-9251-948E839CD95E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36" creationId="{706996CA-DDBD-41C4-B1FB-710F9EBD87B6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37" creationId="{23B82297-D7E6-4C5B-BA7D-AC9B764C7EFA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39" creationId="{98ABD1A8-A016-4487-80DB-B642E562AE29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0" creationId="{A48B8261-1F6D-4CBF-865C-A6F596A5557E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1" creationId="{95944CF2-3705-4FD9-B074-E76D4B3D8D7C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2" creationId="{9F32F8B1-22BF-4C0B-BEE5-8B3E420BBD87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4" creationId="{80FB44AA-2D7F-4890-A987-D2791B476C3F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5" creationId="{89CAD6FA-399A-4F75-884A-3DDFC32F428E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6" creationId="{224AB96B-FAC5-4D53-95DE-7450882F375F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7" creationId="{E529E6D0-D100-46A1-812B-A226425FBBAE}"/>
          </ac:spMkLst>
        </pc:spChg>
        <pc:spChg chg="add del mod">
          <ac:chgData name="Kulinich Bohdan" userId="48e65c9f34e137d0" providerId="LiveId" clId="{6AB28CDB-DFF0-4D04-9E35-5CABEDA9C745}" dt="2020-06-26T14:07:49.417" v="5064" actId="478"/>
          <ac:spMkLst>
            <pc:docMk/>
            <pc:sldMk cId="1993370526" sldId="432"/>
            <ac:spMk id="52" creationId="{4E9D26AE-7450-4CBA-B261-1F4F5398A0F7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53" creationId="{25856085-F2DE-45B4-A56F-302F2D731360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54" creationId="{E4DD9EE3-F1FD-40C3-91CE-8637C3CA77DF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55" creationId="{52669066-8C5C-44E5-A6D4-4AE8C7BD3238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56" creationId="{3239E1A4-BB52-4D61-8B4A-30B00460301D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59" creationId="{AE836A6C-3881-4B63-B36D-6BED69D33634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0" creationId="{EEB95383-6E1F-4996-A61B-2AEBC88D6C03}"/>
          </ac:spMkLst>
        </pc:spChg>
        <pc:spChg chg="del">
          <ac:chgData name="Kulinich Bohdan" userId="48e65c9f34e137d0" providerId="LiveId" clId="{6AB28CDB-DFF0-4D04-9E35-5CABEDA9C745}" dt="2020-06-26T14:05:29.992" v="4985" actId="478"/>
          <ac:spMkLst>
            <pc:docMk/>
            <pc:sldMk cId="1993370526" sldId="432"/>
            <ac:spMk id="61" creationId="{8E94511F-084E-4944-A645-688B87230D27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2" creationId="{95897714-FAA9-4A7A-85BC-23145A74FC59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3" creationId="{744586A5-5E31-461B-BB7F-6EEB61A71AA2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4" creationId="{BCE9E66A-2F7F-457B-AE1D-80CF65A0DC04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5" creationId="{87905686-D3EB-43CC-8E62-1306E4EB9303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6" creationId="{7FFD2691-D487-45BA-BB10-E42D3EE51DFA}"/>
          </ac:spMkLst>
        </pc:spChg>
        <pc:spChg chg="add mod">
          <ac:chgData name="Kulinich Bohdan" userId="48e65c9f34e137d0" providerId="LiveId" clId="{6AB28CDB-DFF0-4D04-9E35-5CABEDA9C745}" dt="2020-06-26T14:07:39.467" v="5060" actId="1076"/>
          <ac:spMkLst>
            <pc:docMk/>
            <pc:sldMk cId="1993370526" sldId="432"/>
            <ac:spMk id="67" creationId="{3CB77750-567E-4354-ABFD-ACD42EF73AFB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8" creationId="{3E0FDD9A-F5CC-4C32-B020-CC6E315610A0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9" creationId="{8BCC4A93-B15C-4185-BBE6-3B47B47F437E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70" creationId="{87665628-416C-49B9-A198-57574EBB8FC9}"/>
          </ac:spMkLst>
        </pc:spChg>
        <pc:spChg chg="add mod">
          <ac:chgData name="Kulinich Bohdan" userId="48e65c9f34e137d0" providerId="LiveId" clId="{6AB28CDB-DFF0-4D04-9E35-5CABEDA9C745}" dt="2020-06-26T14:07:39.467" v="5060" actId="1076"/>
          <ac:spMkLst>
            <pc:docMk/>
            <pc:sldMk cId="1993370526" sldId="432"/>
            <ac:spMk id="71" creationId="{D52E76FC-708F-4FD3-937B-551A579C6B80}"/>
          </ac:spMkLst>
        </pc:spChg>
        <pc:spChg chg="add del mod">
          <ac:chgData name="Kulinich Bohdan" userId="48e65c9f34e137d0" providerId="LiveId" clId="{6AB28CDB-DFF0-4D04-9E35-5CABEDA9C745}" dt="2020-06-26T14:07:51.067" v="5065" actId="478"/>
          <ac:spMkLst>
            <pc:docMk/>
            <pc:sldMk cId="1993370526" sldId="432"/>
            <ac:spMk id="73" creationId="{864F1B11-CC16-4460-8A30-782FD078C3C4}"/>
          </ac:spMkLst>
        </pc:spChg>
        <pc:spChg chg="add mod">
          <ac:chgData name="Kulinich Bohdan" userId="48e65c9f34e137d0" providerId="LiveId" clId="{6AB28CDB-DFF0-4D04-9E35-5CABEDA9C745}" dt="2020-06-26T14:08:15.267" v="5077" actId="20577"/>
          <ac:spMkLst>
            <pc:docMk/>
            <pc:sldMk cId="1993370526" sldId="432"/>
            <ac:spMk id="75" creationId="{762DF937-DE01-4AB7-85BF-4F46067D33EC}"/>
          </ac:spMkLst>
        </pc:spChg>
        <pc:spChg chg="add mod">
          <ac:chgData name="Kulinich Bohdan" userId="48e65c9f34e137d0" providerId="LiveId" clId="{6AB28CDB-DFF0-4D04-9E35-5CABEDA9C745}" dt="2020-06-26T14:08:38.057" v="5117" actId="16959"/>
          <ac:spMkLst>
            <pc:docMk/>
            <pc:sldMk cId="1993370526" sldId="432"/>
            <ac:spMk id="76" creationId="{B596E4C4-9B54-4B6E-9253-91D6172211A5}"/>
          </ac:spMkLst>
        </pc:spChg>
        <pc:spChg chg="add mod modVis">
          <ac:chgData name="Kulinich Bohdan" userId="48e65c9f34e137d0" providerId="LiveId" clId="{6AB28CDB-DFF0-4D04-9E35-5CABEDA9C745}" dt="2020-06-26T14:33:35.303" v="5511" actId="14429"/>
          <ac:spMkLst>
            <pc:docMk/>
            <pc:sldMk cId="1993370526" sldId="432"/>
            <ac:spMk id="79" creationId="{923380E8-4D0E-44B1-B60A-A63E30F857C9}"/>
          </ac:spMkLst>
        </pc:spChg>
        <pc:grpChg chg="add mod">
          <ac:chgData name="Kulinich Bohdan" userId="48e65c9f34e137d0" providerId="LiveId" clId="{6AB28CDB-DFF0-4D04-9E35-5CABEDA9C745}" dt="2020-06-26T14:29:16.083" v="5431" actId="164"/>
          <ac:grpSpMkLst>
            <pc:docMk/>
            <pc:sldMk cId="1993370526" sldId="432"/>
            <ac:grpSpMk id="17" creationId="{4C62376C-521B-4FB9-B2CF-491EC13A172E}"/>
          </ac:grpSpMkLst>
        </pc:grpChg>
        <pc:picChg chg="add del mod">
          <ac:chgData name="Kulinich Bohdan" userId="48e65c9f34e137d0" providerId="LiveId" clId="{6AB28CDB-DFF0-4D04-9E35-5CABEDA9C745}" dt="2020-06-26T14:19:07.015" v="5153" actId="478"/>
          <ac:picMkLst>
            <pc:docMk/>
            <pc:sldMk cId="1993370526" sldId="432"/>
            <ac:picMk id="6" creationId="{340A42C6-B551-46A2-9A98-7D24B037503C}"/>
          </ac:picMkLst>
        </pc:picChg>
        <pc:picChg chg="add mod modCrop">
          <ac:chgData name="Kulinich Bohdan" userId="48e65c9f34e137d0" providerId="LiveId" clId="{6AB28CDB-DFF0-4D04-9E35-5CABEDA9C745}" dt="2020-06-26T14:23:42.404" v="5191" actId="1076"/>
          <ac:picMkLst>
            <pc:docMk/>
            <pc:sldMk cId="1993370526" sldId="432"/>
            <ac:picMk id="8" creationId="{3961858B-D687-469C-8C86-CE65BEFFE2CE}"/>
          </ac:picMkLst>
        </pc:picChg>
        <pc:picChg chg="add del mod">
          <ac:chgData name="Kulinich Bohdan" userId="48e65c9f34e137d0" providerId="LiveId" clId="{6AB28CDB-DFF0-4D04-9E35-5CABEDA9C745}" dt="2020-06-26T14:20:50.694" v="5167" actId="478"/>
          <ac:picMkLst>
            <pc:docMk/>
            <pc:sldMk cId="1993370526" sldId="432"/>
            <ac:picMk id="10" creationId="{08109177-1DA9-4305-87DC-B39E1D4846CF}"/>
          </ac:picMkLst>
        </pc:picChg>
        <pc:picChg chg="add mod ord">
          <ac:chgData name="Kulinich Bohdan" userId="48e65c9f34e137d0" providerId="LiveId" clId="{6AB28CDB-DFF0-4D04-9E35-5CABEDA9C745}" dt="2020-06-26T14:29:16.083" v="5431" actId="164"/>
          <ac:picMkLst>
            <pc:docMk/>
            <pc:sldMk cId="1993370526" sldId="432"/>
            <ac:picMk id="12" creationId="{989E761B-831C-46DC-83A0-AAF0EB400D41}"/>
          </ac:picMkLst>
        </pc:picChg>
        <pc:picChg chg="add mod modCrop">
          <ac:chgData name="Kulinich Bohdan" userId="48e65c9f34e137d0" providerId="LiveId" clId="{6AB28CDB-DFF0-4D04-9E35-5CABEDA9C745}" dt="2020-06-26T14:29:16.083" v="5431" actId="164"/>
          <ac:picMkLst>
            <pc:docMk/>
            <pc:sldMk cId="1993370526" sldId="432"/>
            <ac:picMk id="14" creationId="{B5F0965F-5256-4F48-9DBC-5BD16C4178BE}"/>
          </ac:picMkLst>
        </pc:picChg>
        <pc:picChg chg="add del mod modCrop">
          <ac:chgData name="Kulinich Bohdan" userId="48e65c9f34e137d0" providerId="LiveId" clId="{6AB28CDB-DFF0-4D04-9E35-5CABEDA9C745}" dt="2020-06-26T14:25:02.124" v="5209" actId="478"/>
          <ac:picMkLst>
            <pc:docMk/>
            <pc:sldMk cId="1993370526" sldId="432"/>
            <ac:picMk id="16" creationId="{3E3BB92A-618F-400A-96EB-2D198D9BB32B}"/>
          </ac:picMkLst>
        </pc:picChg>
        <pc:picChg chg="del">
          <ac:chgData name="Kulinich Bohdan" userId="48e65c9f34e137d0" providerId="LiveId" clId="{6AB28CDB-DFF0-4D04-9E35-5CABEDA9C745}" dt="2020-06-26T14:05:28.142" v="4984" actId="478"/>
          <ac:picMkLst>
            <pc:docMk/>
            <pc:sldMk cId="1993370526" sldId="432"/>
            <ac:picMk id="38" creationId="{85E4B46D-598B-46CE-AC6D-5B4D0458D77E}"/>
          </ac:picMkLst>
        </pc:picChg>
        <pc:picChg chg="del">
          <ac:chgData name="Kulinich Bohdan" userId="48e65c9f34e137d0" providerId="LiveId" clId="{6AB28CDB-DFF0-4D04-9E35-5CABEDA9C745}" dt="2020-06-26T14:05:28.142" v="4984" actId="478"/>
          <ac:picMkLst>
            <pc:docMk/>
            <pc:sldMk cId="1993370526" sldId="432"/>
            <ac:picMk id="43" creationId="{6AA21D22-3EDD-46A8-BC5B-7023545648F3}"/>
          </ac:picMkLst>
        </pc:picChg>
        <pc:cxnChg chg="add mod">
          <ac:chgData name="Kulinich Bohdan" userId="48e65c9f34e137d0" providerId="LiveId" clId="{6AB28CDB-DFF0-4D04-9E35-5CABEDA9C745}" dt="2020-06-26T14:32:55.284" v="5458" actId="14100"/>
          <ac:cxnSpMkLst>
            <pc:docMk/>
            <pc:sldMk cId="1993370526" sldId="432"/>
            <ac:cxnSpMk id="19" creationId="{198CA126-2C9C-4461-836B-955DFB2DB833}"/>
          </ac:cxnSpMkLst>
        </pc:cxnChg>
        <pc:cxnChg chg="add mod">
          <ac:chgData name="Kulinich Bohdan" userId="48e65c9f34e137d0" providerId="LiveId" clId="{6AB28CDB-DFF0-4D04-9E35-5CABEDA9C745}" dt="2020-06-26T14:32:47.853" v="5456" actId="1076"/>
          <ac:cxnSpMkLst>
            <pc:docMk/>
            <pc:sldMk cId="1993370526" sldId="432"/>
            <ac:cxnSpMk id="20" creationId="{134DDA15-11AC-4A15-B2D8-51608DD1AF57}"/>
          </ac:cxnSpMkLst>
        </pc:cxnChg>
        <pc:cxnChg chg="del">
          <ac:chgData name="Kulinich Bohdan" userId="48e65c9f34e137d0" providerId="LiveId" clId="{6AB28CDB-DFF0-4D04-9E35-5CABEDA9C745}" dt="2020-06-26T14:05:28.142" v="4984" actId="478"/>
          <ac:cxnSpMkLst>
            <pc:docMk/>
            <pc:sldMk cId="1993370526" sldId="432"/>
            <ac:cxnSpMk id="33" creationId="{66AC7F14-2579-48F3-B328-727DFB1FA3AA}"/>
          </ac:cxnSpMkLst>
        </pc:cxnChg>
        <pc:cxnChg chg="del">
          <ac:chgData name="Kulinich Bohdan" userId="48e65c9f34e137d0" providerId="LiveId" clId="{6AB28CDB-DFF0-4D04-9E35-5CABEDA9C745}" dt="2020-06-26T14:05:28.142" v="4984" actId="478"/>
          <ac:cxnSpMkLst>
            <pc:docMk/>
            <pc:sldMk cId="1993370526" sldId="432"/>
            <ac:cxnSpMk id="48" creationId="{A56A5C88-D025-4FF4-987D-7F3C49BEE7B9}"/>
          </ac:cxnSpMkLst>
        </pc:cxnChg>
        <pc:cxnChg chg="add mod">
          <ac:chgData name="Kulinich Bohdan" userId="48e65c9f34e137d0" providerId="LiveId" clId="{6AB28CDB-DFF0-4D04-9E35-5CABEDA9C745}" dt="2020-06-26T14:07:39.467" v="5060" actId="1076"/>
          <ac:cxnSpMkLst>
            <pc:docMk/>
            <pc:sldMk cId="1993370526" sldId="432"/>
            <ac:cxnSpMk id="49" creationId="{7813DC70-1B96-4A61-B3A3-00D12B4DC872}"/>
          </ac:cxnSpMkLst>
        </pc:cxnChg>
        <pc:cxnChg chg="add mod">
          <ac:chgData name="Kulinich Bohdan" userId="48e65c9f34e137d0" providerId="LiveId" clId="{6AB28CDB-DFF0-4D04-9E35-5CABEDA9C745}" dt="2020-06-26T14:07:39.467" v="5060" actId="1076"/>
          <ac:cxnSpMkLst>
            <pc:docMk/>
            <pc:sldMk cId="1993370526" sldId="432"/>
            <ac:cxnSpMk id="50" creationId="{F8D34E99-5E4B-419C-8235-56BE4EEF8335}"/>
          </ac:cxnSpMkLst>
        </pc:cxnChg>
        <pc:cxnChg chg="del">
          <ac:chgData name="Kulinich Bohdan" userId="48e65c9f34e137d0" providerId="LiveId" clId="{6AB28CDB-DFF0-4D04-9E35-5CABEDA9C745}" dt="2020-06-26T14:05:29.992" v="4985" actId="478"/>
          <ac:cxnSpMkLst>
            <pc:docMk/>
            <pc:sldMk cId="1993370526" sldId="432"/>
            <ac:cxnSpMk id="51" creationId="{7B836021-C7C6-4794-8C6C-1E58848BBB23}"/>
          </ac:cxnSpMkLst>
        </pc:cxnChg>
        <pc:cxnChg chg="del">
          <ac:chgData name="Kulinich Bohdan" userId="48e65c9f34e137d0" providerId="LiveId" clId="{6AB28CDB-DFF0-4D04-9E35-5CABEDA9C745}" dt="2020-06-26T14:05:28.142" v="4984" actId="478"/>
          <ac:cxnSpMkLst>
            <pc:docMk/>
            <pc:sldMk cId="1993370526" sldId="432"/>
            <ac:cxnSpMk id="57" creationId="{D9A7893A-99BE-4E81-9B8C-6B5FF4D2437D}"/>
          </ac:cxnSpMkLst>
        </pc:cxnChg>
        <pc:cxnChg chg="del">
          <ac:chgData name="Kulinich Bohdan" userId="48e65c9f34e137d0" providerId="LiveId" clId="{6AB28CDB-DFF0-4D04-9E35-5CABEDA9C745}" dt="2020-06-26T14:05:28.142" v="4984" actId="478"/>
          <ac:cxnSpMkLst>
            <pc:docMk/>
            <pc:sldMk cId="1993370526" sldId="432"/>
            <ac:cxnSpMk id="58" creationId="{4866D757-6CA7-41B5-8510-2A3B6FA66E1D}"/>
          </ac:cxnSpMkLst>
        </pc:cxnChg>
        <pc:cxnChg chg="add mod">
          <ac:chgData name="Kulinich Bohdan" userId="48e65c9f34e137d0" providerId="LiveId" clId="{6AB28CDB-DFF0-4D04-9E35-5CABEDA9C745}" dt="2020-06-26T14:07:47.763" v="5063" actId="1076"/>
          <ac:cxnSpMkLst>
            <pc:docMk/>
            <pc:sldMk cId="1993370526" sldId="432"/>
            <ac:cxnSpMk id="72" creationId="{2E90CA9E-E9F9-436E-AE2D-17E4BDE70311}"/>
          </ac:cxnSpMkLst>
        </pc:cxnChg>
        <pc:cxnChg chg="add mod">
          <ac:chgData name="Kulinich Bohdan" userId="48e65c9f34e137d0" providerId="LiveId" clId="{6AB28CDB-DFF0-4D04-9E35-5CABEDA9C745}" dt="2020-06-26T14:08:01.897" v="5068" actId="1076"/>
          <ac:cxnSpMkLst>
            <pc:docMk/>
            <pc:sldMk cId="1993370526" sldId="432"/>
            <ac:cxnSpMk id="74" creationId="{9C3F6EA6-C826-4DAE-852B-273E6E92D89D}"/>
          </ac:cxnSpMkLst>
        </pc:cxnChg>
        <pc:cxnChg chg="add mod ord">
          <ac:chgData name="Kulinich Bohdan" userId="48e65c9f34e137d0" providerId="LiveId" clId="{6AB28CDB-DFF0-4D04-9E35-5CABEDA9C745}" dt="2020-06-26T14:17:27.933" v="5126" actId="167"/>
          <ac:cxnSpMkLst>
            <pc:docMk/>
            <pc:sldMk cId="1993370526" sldId="432"/>
            <ac:cxnSpMk id="77" creationId="{2B9E8979-7724-4239-BA20-6FC0D73FB352}"/>
          </ac:cxnSpMkLst>
        </pc:cxnChg>
        <pc:cxnChg chg="add mod ord">
          <ac:chgData name="Kulinich Bohdan" userId="48e65c9f34e137d0" providerId="LiveId" clId="{6AB28CDB-DFF0-4D04-9E35-5CABEDA9C745}" dt="2020-06-26T14:17:27.933" v="5126" actId="167"/>
          <ac:cxnSpMkLst>
            <pc:docMk/>
            <pc:sldMk cId="1993370526" sldId="432"/>
            <ac:cxnSpMk id="78" creationId="{C8F0CF33-91CD-4AF9-998B-70B24EB138FB}"/>
          </ac:cxnSpMkLst>
        </pc:cxnChg>
      </pc:sldChg>
      <pc:sldChg chg="addSp delSp modSp mod delAnim modAnim">
        <pc:chgData name="Kulinich Bohdan" userId="48e65c9f34e137d0" providerId="LiveId" clId="{6AB28CDB-DFF0-4D04-9E35-5CABEDA9C745}" dt="2020-06-24T18:18:30.230" v="769"/>
        <pc:sldMkLst>
          <pc:docMk/>
          <pc:sldMk cId="3678422849" sldId="434"/>
        </pc:sldMkLst>
        <pc:spChg chg="mod">
          <ac:chgData name="Kulinich Bohdan" userId="48e65c9f34e137d0" providerId="LiveId" clId="{6AB28CDB-DFF0-4D04-9E35-5CABEDA9C745}" dt="2020-06-24T18:05:07.092" v="475" actId="20577"/>
          <ac:spMkLst>
            <pc:docMk/>
            <pc:sldMk cId="3678422849" sldId="434"/>
            <ac:spMk id="4" creationId="{00000000-0000-0000-0000-000000000000}"/>
          </ac:spMkLst>
        </pc:spChg>
        <pc:spChg chg="del">
          <ac:chgData name="Kulinich Bohdan" userId="48e65c9f34e137d0" providerId="LiveId" clId="{6AB28CDB-DFF0-4D04-9E35-5CABEDA9C745}" dt="2020-06-24T15:09:48.046" v="108" actId="478"/>
          <ac:spMkLst>
            <pc:docMk/>
            <pc:sldMk cId="3678422849" sldId="434"/>
            <ac:spMk id="6" creationId="{B146356A-0F2F-42B8-929E-E9A0452B186F}"/>
          </ac:spMkLst>
        </pc:spChg>
        <pc:spChg chg="del">
          <ac:chgData name="Kulinich Bohdan" userId="48e65c9f34e137d0" providerId="LiveId" clId="{6AB28CDB-DFF0-4D04-9E35-5CABEDA9C745}" dt="2020-06-24T15:09:48.046" v="108" actId="478"/>
          <ac:spMkLst>
            <pc:docMk/>
            <pc:sldMk cId="3678422849" sldId="434"/>
            <ac:spMk id="7" creationId="{DF401742-B79A-4A0E-BC63-9DA09D378A5F}"/>
          </ac:spMkLst>
        </pc:spChg>
        <pc:spChg chg="del">
          <ac:chgData name="Kulinich Bohdan" userId="48e65c9f34e137d0" providerId="LiveId" clId="{6AB28CDB-DFF0-4D04-9E35-5CABEDA9C745}" dt="2020-06-24T15:09:48.046" v="108" actId="478"/>
          <ac:spMkLst>
            <pc:docMk/>
            <pc:sldMk cId="3678422849" sldId="434"/>
            <ac:spMk id="8" creationId="{1D14C5CA-5C30-4CEE-AB51-F884BCE0D74A}"/>
          </ac:spMkLst>
        </pc:spChg>
        <pc:spChg chg="del">
          <ac:chgData name="Kulinich Bohdan" userId="48e65c9f34e137d0" providerId="LiveId" clId="{6AB28CDB-DFF0-4D04-9E35-5CABEDA9C745}" dt="2020-06-24T15:09:48.046" v="108" actId="478"/>
          <ac:spMkLst>
            <pc:docMk/>
            <pc:sldMk cId="3678422849" sldId="434"/>
            <ac:spMk id="9" creationId="{8BFA3460-62C9-4987-96B2-F4A377FF7E81}"/>
          </ac:spMkLst>
        </pc:spChg>
        <pc:spChg chg="del">
          <ac:chgData name="Kulinich Bohdan" userId="48e65c9f34e137d0" providerId="LiveId" clId="{6AB28CDB-DFF0-4D04-9E35-5CABEDA9C745}" dt="2020-06-24T15:09:48.046" v="108" actId="478"/>
          <ac:spMkLst>
            <pc:docMk/>
            <pc:sldMk cId="3678422849" sldId="434"/>
            <ac:spMk id="10" creationId="{51AFE2F5-8C80-4A81-BB8B-5022D73CF671}"/>
          </ac:spMkLst>
        </pc:spChg>
        <pc:spChg chg="mod">
          <ac:chgData name="Kulinich Bohdan" userId="48e65c9f34e137d0" providerId="LiveId" clId="{6AB28CDB-DFF0-4D04-9E35-5CABEDA9C745}" dt="2020-06-24T17:57:47.890" v="412" actId="14100"/>
          <ac:spMkLst>
            <pc:docMk/>
            <pc:sldMk cId="3678422849" sldId="434"/>
            <ac:spMk id="11" creationId="{A65A6898-49B6-4CCE-82DF-518E4173EB8D}"/>
          </ac:spMkLst>
        </pc:spChg>
        <pc:spChg chg="del">
          <ac:chgData name="Kulinich Bohdan" userId="48e65c9f34e137d0" providerId="LiveId" clId="{6AB28CDB-DFF0-4D04-9E35-5CABEDA9C745}" dt="2020-06-24T15:09:58.469" v="113" actId="478"/>
          <ac:spMkLst>
            <pc:docMk/>
            <pc:sldMk cId="3678422849" sldId="434"/>
            <ac:spMk id="13" creationId="{9DB8B00D-76DB-49C7-B021-41E9808E7F3F}"/>
          </ac:spMkLst>
        </pc:spChg>
        <pc:spChg chg="del">
          <ac:chgData name="Kulinich Bohdan" userId="48e65c9f34e137d0" providerId="LiveId" clId="{6AB28CDB-DFF0-4D04-9E35-5CABEDA9C745}" dt="2020-06-24T15:09:56.087" v="111" actId="478"/>
          <ac:spMkLst>
            <pc:docMk/>
            <pc:sldMk cId="3678422849" sldId="434"/>
            <ac:spMk id="14" creationId="{1D0AD022-E1EA-4C30-8552-574E5701652D}"/>
          </ac:spMkLst>
        </pc:spChg>
        <pc:spChg chg="del">
          <ac:chgData name="Kulinich Bohdan" userId="48e65c9f34e137d0" providerId="LiveId" clId="{6AB28CDB-DFF0-4D04-9E35-5CABEDA9C745}" dt="2020-06-24T15:09:56.087" v="111" actId="478"/>
          <ac:spMkLst>
            <pc:docMk/>
            <pc:sldMk cId="3678422849" sldId="434"/>
            <ac:spMk id="15" creationId="{DCB5175D-CA6F-421E-80CF-9AA59D3FD472}"/>
          </ac:spMkLst>
        </pc:spChg>
        <pc:spChg chg="del">
          <ac:chgData name="Kulinich Bohdan" userId="48e65c9f34e137d0" providerId="LiveId" clId="{6AB28CDB-DFF0-4D04-9E35-5CABEDA9C745}" dt="2020-06-24T15:09:56.087" v="111" actId="478"/>
          <ac:spMkLst>
            <pc:docMk/>
            <pc:sldMk cId="3678422849" sldId="434"/>
            <ac:spMk id="16" creationId="{7F44B0F7-6C14-4FDA-9D75-D53DF99F5391}"/>
          </ac:spMkLst>
        </pc:spChg>
        <pc:spChg chg="del">
          <ac:chgData name="Kulinich Bohdan" userId="48e65c9f34e137d0" providerId="LiveId" clId="{6AB28CDB-DFF0-4D04-9E35-5CABEDA9C745}" dt="2020-06-24T15:09:56.087" v="111" actId="478"/>
          <ac:spMkLst>
            <pc:docMk/>
            <pc:sldMk cId="3678422849" sldId="434"/>
            <ac:spMk id="17" creationId="{0A7CBE26-C100-480C-B0BC-F1AA0ED398D0}"/>
          </ac:spMkLst>
        </pc:spChg>
        <pc:spChg chg="del">
          <ac:chgData name="Kulinich Bohdan" userId="48e65c9f34e137d0" providerId="LiveId" clId="{6AB28CDB-DFF0-4D04-9E35-5CABEDA9C745}" dt="2020-06-24T15:09:57.354" v="112" actId="478"/>
          <ac:spMkLst>
            <pc:docMk/>
            <pc:sldMk cId="3678422849" sldId="434"/>
            <ac:spMk id="25" creationId="{B7899D06-6F74-48AF-B805-DF10394AED28}"/>
          </ac:spMkLst>
        </pc:spChg>
        <pc:spChg chg="del">
          <ac:chgData name="Kulinich Bohdan" userId="48e65c9f34e137d0" providerId="LiveId" clId="{6AB28CDB-DFF0-4D04-9E35-5CABEDA9C745}" dt="2020-06-24T15:09:57.354" v="112" actId="478"/>
          <ac:spMkLst>
            <pc:docMk/>
            <pc:sldMk cId="3678422849" sldId="434"/>
            <ac:spMk id="27" creationId="{613D9104-6894-48A8-BC1C-CCAA8373E83D}"/>
          </ac:spMkLst>
        </pc:spChg>
        <pc:spChg chg="del">
          <ac:chgData name="Kulinich Bohdan" userId="48e65c9f34e137d0" providerId="LiveId" clId="{6AB28CDB-DFF0-4D04-9E35-5CABEDA9C745}" dt="2020-06-24T15:10:00.098" v="114" actId="478"/>
          <ac:spMkLst>
            <pc:docMk/>
            <pc:sldMk cId="3678422849" sldId="434"/>
            <ac:spMk id="29" creationId="{B29582C3-9489-4A57-B04F-D910854CCC2A}"/>
          </ac:spMkLst>
        </pc:spChg>
        <pc:spChg chg="del">
          <ac:chgData name="Kulinich Bohdan" userId="48e65c9f34e137d0" providerId="LiveId" clId="{6AB28CDB-DFF0-4D04-9E35-5CABEDA9C745}" dt="2020-06-24T15:10:00.098" v="114" actId="478"/>
          <ac:spMkLst>
            <pc:docMk/>
            <pc:sldMk cId="3678422849" sldId="434"/>
            <ac:spMk id="30" creationId="{C2B567A2-D71F-49E6-9E3D-9650A7DA7393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33" creationId="{FA6A0D97-2873-4B5C-B1EF-4D11788F7D32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34" creationId="{B10F8DCD-4DB3-4A2F-9D29-885099C8240A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35" creationId="{7A7AF392-FD3F-4349-92A0-2810AAC63CE3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36" creationId="{6995388C-E314-4C99-A5D8-6D1E27B7EC2C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39" creationId="{6CE519B7-B92F-42C3-9A42-98E0B4A42585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40" creationId="{68091177-24A6-48C2-B0A0-58B02BE82715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41" creationId="{EEBD869D-7ECA-400B-BA6B-B9142A10736B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42" creationId="{60AF6BEA-327D-4614-80D7-6D92826365AB}"/>
          </ac:spMkLst>
        </pc:spChg>
        <pc:spChg chg="add del mod">
          <ac:chgData name="Kulinich Bohdan" userId="48e65c9f34e137d0" providerId="LiveId" clId="{6AB28CDB-DFF0-4D04-9E35-5CABEDA9C745}" dt="2020-06-24T15:15:33.035" v="205" actId="478"/>
          <ac:spMkLst>
            <pc:docMk/>
            <pc:sldMk cId="3678422849" sldId="434"/>
            <ac:spMk id="45" creationId="{5AC43761-E802-450C-A907-2517ED26AF88}"/>
          </ac:spMkLst>
        </pc:spChg>
        <pc:spChg chg="add del mod">
          <ac:chgData name="Kulinich Bohdan" userId="48e65c9f34e137d0" providerId="LiveId" clId="{6AB28CDB-DFF0-4D04-9E35-5CABEDA9C745}" dt="2020-06-24T15:17:02.239" v="223" actId="478"/>
          <ac:spMkLst>
            <pc:docMk/>
            <pc:sldMk cId="3678422849" sldId="434"/>
            <ac:spMk id="46" creationId="{BFBA2E90-1923-4109-AFFB-2DA95EA78589}"/>
          </ac:spMkLst>
        </pc:spChg>
        <pc:spChg chg="add del mod">
          <ac:chgData name="Kulinich Bohdan" userId="48e65c9f34e137d0" providerId="LiveId" clId="{6AB28CDB-DFF0-4D04-9E35-5CABEDA9C745}" dt="2020-06-24T15:18:10.434" v="237" actId="478"/>
          <ac:spMkLst>
            <pc:docMk/>
            <pc:sldMk cId="3678422849" sldId="434"/>
            <ac:spMk id="49" creationId="{F873825D-D4D5-4851-9BE4-EFE2CF6E8087}"/>
          </ac:spMkLst>
        </pc:spChg>
        <pc:spChg chg="add mod">
          <ac:chgData name="Kulinich Bohdan" userId="48e65c9f34e137d0" providerId="LiveId" clId="{6AB28CDB-DFF0-4D04-9E35-5CABEDA9C745}" dt="2020-06-24T15:18:07.267" v="236" actId="164"/>
          <ac:spMkLst>
            <pc:docMk/>
            <pc:sldMk cId="3678422849" sldId="434"/>
            <ac:spMk id="50" creationId="{41AE6F1D-19C2-4291-A9AE-EE63D7550C67}"/>
          </ac:spMkLst>
        </pc:spChg>
        <pc:spChg chg="add mod">
          <ac:chgData name="Kulinich Bohdan" userId="48e65c9f34e137d0" providerId="LiveId" clId="{6AB28CDB-DFF0-4D04-9E35-5CABEDA9C745}" dt="2020-06-24T15:18:07.267" v="236" actId="164"/>
          <ac:spMkLst>
            <pc:docMk/>
            <pc:sldMk cId="3678422849" sldId="434"/>
            <ac:spMk id="51" creationId="{ACFA6633-AD2A-41A5-987E-CFB45BBFB217}"/>
          </ac:spMkLst>
        </pc:spChg>
        <pc:spChg chg="add mod">
          <ac:chgData name="Kulinich Bohdan" userId="48e65c9f34e137d0" providerId="LiveId" clId="{6AB28CDB-DFF0-4D04-9E35-5CABEDA9C745}" dt="2020-06-24T15:18:07.267" v="236" actId="164"/>
          <ac:spMkLst>
            <pc:docMk/>
            <pc:sldMk cId="3678422849" sldId="434"/>
            <ac:spMk id="52" creationId="{72BEA686-1431-4235-9637-1C2D904779A4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58" creationId="{74CE6C09-9BD4-4FD5-94A5-F74305BE0354}"/>
          </ac:spMkLst>
        </pc:spChg>
        <pc:spChg chg="add mod ord modVis">
          <ac:chgData name="Kulinich Bohdan" userId="48e65c9f34e137d0" providerId="LiveId" clId="{6AB28CDB-DFF0-4D04-9E35-5CABEDA9C745}" dt="2020-06-24T18:00:14.150" v="430" actId="1076"/>
          <ac:spMkLst>
            <pc:docMk/>
            <pc:sldMk cId="3678422849" sldId="434"/>
            <ac:spMk id="62" creationId="{EEA00172-276D-44A3-B144-E157B7F566CC}"/>
          </ac:spMkLst>
        </pc:spChg>
        <pc:spChg chg="add mod">
          <ac:chgData name="Kulinich Bohdan" userId="48e65c9f34e137d0" providerId="LiveId" clId="{6AB28CDB-DFF0-4D04-9E35-5CABEDA9C745}" dt="2020-06-24T18:02:10.877" v="446" actId="14100"/>
          <ac:spMkLst>
            <pc:docMk/>
            <pc:sldMk cId="3678422849" sldId="434"/>
            <ac:spMk id="71" creationId="{5FF4EC0F-5A92-4CC6-B6BC-CA00498A49C9}"/>
          </ac:spMkLst>
        </pc:spChg>
        <pc:spChg chg="add mod">
          <ac:chgData name="Kulinich Bohdan" userId="48e65c9f34e137d0" providerId="LiveId" clId="{6AB28CDB-DFF0-4D04-9E35-5CABEDA9C745}" dt="2020-06-24T18:02:25.357" v="450" actId="1076"/>
          <ac:spMkLst>
            <pc:docMk/>
            <pc:sldMk cId="3678422849" sldId="434"/>
            <ac:spMk id="78" creationId="{CC2D9DC7-91DB-45E4-A2A7-9232CB341E1E}"/>
          </ac:spMkLst>
        </pc:spChg>
        <pc:spChg chg="add del mod">
          <ac:chgData name="Kulinich Bohdan" userId="48e65c9f34e137d0" providerId="LiveId" clId="{6AB28CDB-DFF0-4D04-9E35-5CABEDA9C745}" dt="2020-06-24T18:02:59.612" v="457" actId="478"/>
          <ac:spMkLst>
            <pc:docMk/>
            <pc:sldMk cId="3678422849" sldId="434"/>
            <ac:spMk id="79" creationId="{E09788BE-1EF0-42A7-8394-5819FF983F1E}"/>
          </ac:spMkLst>
        </pc:spChg>
        <pc:spChg chg="add mod">
          <ac:chgData name="Kulinich Bohdan" userId="48e65c9f34e137d0" providerId="LiveId" clId="{6AB28CDB-DFF0-4D04-9E35-5CABEDA9C745}" dt="2020-06-24T18:05:36.812" v="542" actId="14100"/>
          <ac:spMkLst>
            <pc:docMk/>
            <pc:sldMk cId="3678422849" sldId="434"/>
            <ac:spMk id="90" creationId="{E6B5A067-3A0C-4B85-AAE7-D9536AB13BDB}"/>
          </ac:spMkLst>
        </pc:spChg>
        <pc:spChg chg="add mod">
          <ac:chgData name="Kulinich Bohdan" userId="48e65c9f34e137d0" providerId="LiveId" clId="{6AB28CDB-DFF0-4D04-9E35-5CABEDA9C745}" dt="2020-06-24T18:08:17.799" v="594" actId="1076"/>
          <ac:spMkLst>
            <pc:docMk/>
            <pc:sldMk cId="3678422849" sldId="434"/>
            <ac:spMk id="91" creationId="{6FEEACC7-CB16-43B3-BC42-798F83AE82C0}"/>
          </ac:spMkLst>
        </pc:spChg>
        <pc:spChg chg="add mod">
          <ac:chgData name="Kulinich Bohdan" userId="48e65c9f34e137d0" providerId="LiveId" clId="{6AB28CDB-DFF0-4D04-9E35-5CABEDA9C745}" dt="2020-06-24T18:09:42.401" v="597" actId="1076"/>
          <ac:spMkLst>
            <pc:docMk/>
            <pc:sldMk cId="3678422849" sldId="434"/>
            <ac:spMk id="92" creationId="{C4096CAE-19A9-4A64-9D47-D7662263474B}"/>
          </ac:spMkLst>
        </pc:spChg>
        <pc:spChg chg="add mod">
          <ac:chgData name="Kulinich Bohdan" userId="48e65c9f34e137d0" providerId="LiveId" clId="{6AB28CDB-DFF0-4D04-9E35-5CABEDA9C745}" dt="2020-06-24T18:09:39.859" v="596" actId="1076"/>
          <ac:spMkLst>
            <pc:docMk/>
            <pc:sldMk cId="3678422849" sldId="434"/>
            <ac:spMk id="93" creationId="{071457A2-0DC2-4C3C-9606-3D4C3B8EF8E0}"/>
          </ac:spMkLst>
        </pc:spChg>
        <pc:spChg chg="add del mod">
          <ac:chgData name="Kulinich Bohdan" userId="48e65c9f34e137d0" providerId="LiveId" clId="{6AB28CDB-DFF0-4D04-9E35-5CABEDA9C745}" dt="2020-06-24T18:09:50.029" v="600" actId="478"/>
          <ac:spMkLst>
            <pc:docMk/>
            <pc:sldMk cId="3678422849" sldId="434"/>
            <ac:spMk id="94" creationId="{9D86454B-BEB3-4805-B790-90F93C958F81}"/>
          </ac:spMkLst>
        </pc:spChg>
        <pc:spChg chg="add mod">
          <ac:chgData name="Kulinich Bohdan" userId="48e65c9f34e137d0" providerId="LiveId" clId="{6AB28CDB-DFF0-4D04-9E35-5CABEDA9C745}" dt="2020-06-24T18:09:59.289" v="604" actId="1076"/>
          <ac:spMkLst>
            <pc:docMk/>
            <pc:sldMk cId="3678422849" sldId="434"/>
            <ac:spMk id="95" creationId="{084D679D-0B5A-441C-BF7F-B57A6C685E7F}"/>
          </ac:spMkLst>
        </pc:spChg>
        <pc:spChg chg="add mod">
          <ac:chgData name="Kulinich Bohdan" userId="48e65c9f34e137d0" providerId="LiveId" clId="{6AB28CDB-DFF0-4D04-9E35-5CABEDA9C745}" dt="2020-06-24T18:10:57.870" v="620" actId="1076"/>
          <ac:spMkLst>
            <pc:docMk/>
            <pc:sldMk cId="3678422849" sldId="434"/>
            <ac:spMk id="96" creationId="{CFA4DD2F-C392-4848-8B6E-78142F7202A7}"/>
          </ac:spMkLst>
        </pc:spChg>
        <pc:spChg chg="add mod">
          <ac:chgData name="Kulinich Bohdan" userId="48e65c9f34e137d0" providerId="LiveId" clId="{6AB28CDB-DFF0-4D04-9E35-5CABEDA9C745}" dt="2020-06-24T18:11:10.900" v="623" actId="20577"/>
          <ac:spMkLst>
            <pc:docMk/>
            <pc:sldMk cId="3678422849" sldId="434"/>
            <ac:spMk id="97" creationId="{A1B3C156-3C97-4E8B-99B3-07255421A746}"/>
          </ac:spMkLst>
        </pc:spChg>
        <pc:spChg chg="add mod ord">
          <ac:chgData name="Kulinich Bohdan" userId="48e65c9f34e137d0" providerId="LiveId" clId="{6AB28CDB-DFF0-4D04-9E35-5CABEDA9C745}" dt="2020-06-24T18:16:05.399" v="729" actId="167"/>
          <ac:spMkLst>
            <pc:docMk/>
            <pc:sldMk cId="3678422849" sldId="434"/>
            <ac:spMk id="98" creationId="{C14D7108-49F2-4B94-A8BB-49ED31FEB342}"/>
          </ac:spMkLst>
        </pc:spChg>
        <pc:spChg chg="add mod">
          <ac:chgData name="Kulinich Bohdan" userId="48e65c9f34e137d0" providerId="LiveId" clId="{6AB28CDB-DFF0-4D04-9E35-5CABEDA9C745}" dt="2020-06-24T18:17:45.729" v="760" actId="1076"/>
          <ac:spMkLst>
            <pc:docMk/>
            <pc:sldMk cId="3678422849" sldId="434"/>
            <ac:spMk id="99" creationId="{A79E1206-5CCC-4E45-B75C-CCB199BBDEDA}"/>
          </ac:spMkLst>
        </pc:spChg>
        <pc:grpChg chg="add del mod">
          <ac:chgData name="Kulinich Bohdan" userId="48e65c9f34e137d0" providerId="LiveId" clId="{6AB28CDB-DFF0-4D04-9E35-5CABEDA9C745}" dt="2020-06-24T15:10:25.106" v="123" actId="165"/>
          <ac:grpSpMkLst>
            <pc:docMk/>
            <pc:sldMk cId="3678422849" sldId="434"/>
            <ac:grpSpMk id="2" creationId="{50BE7953-0A58-40D9-94ED-E053173AC555}"/>
          </ac:grpSpMkLst>
        </pc:grpChg>
        <pc:grpChg chg="add del mod modVis">
          <ac:chgData name="Kulinich Bohdan" userId="48e65c9f34e137d0" providerId="LiveId" clId="{6AB28CDB-DFF0-4D04-9E35-5CABEDA9C745}" dt="2020-06-24T17:57:39.840" v="411" actId="478"/>
          <ac:grpSpMkLst>
            <pc:docMk/>
            <pc:sldMk cId="3678422849" sldId="434"/>
            <ac:grpSpMk id="23" creationId="{4DAF8862-6859-4209-9F36-974D86D4EF05}"/>
          </ac:grpSpMkLst>
        </pc:grpChg>
        <pc:picChg chg="del">
          <ac:chgData name="Kulinich Bohdan" userId="48e65c9f34e137d0" providerId="LiveId" clId="{6AB28CDB-DFF0-4D04-9E35-5CABEDA9C745}" dt="2020-06-24T15:09:57.354" v="112" actId="478"/>
          <ac:picMkLst>
            <pc:docMk/>
            <pc:sldMk cId="3678422849" sldId="434"/>
            <ac:picMk id="26" creationId="{C54F2132-AE33-4273-B3B2-3838BDB5E35B}"/>
          </ac:picMkLst>
        </pc:picChg>
        <pc:picChg chg="del">
          <ac:chgData name="Kulinich Bohdan" userId="48e65c9f34e137d0" providerId="LiveId" clId="{6AB28CDB-DFF0-4D04-9E35-5CABEDA9C745}" dt="2020-06-24T15:10:00.098" v="114" actId="478"/>
          <ac:picMkLst>
            <pc:docMk/>
            <pc:sldMk cId="3678422849" sldId="434"/>
            <ac:picMk id="28" creationId="{AFD719BE-B3D5-47CD-A404-E7B10E9894CC}"/>
          </ac:picMkLst>
        </pc:picChg>
        <pc:picChg chg="add mod">
          <ac:chgData name="Kulinich Bohdan" userId="48e65c9f34e137d0" providerId="LiveId" clId="{6AB28CDB-DFF0-4D04-9E35-5CABEDA9C745}" dt="2020-06-24T18:04:59.432" v="472"/>
          <ac:picMkLst>
            <pc:docMk/>
            <pc:sldMk cId="3678422849" sldId="434"/>
            <ac:picMk id="89" creationId="{F9ABE92F-001F-4DA6-A22D-4DA18D299535}"/>
          </ac:picMkLst>
        </pc:picChg>
        <pc:cxnChg chg="del">
          <ac:chgData name="Kulinich Bohdan" userId="48e65c9f34e137d0" providerId="LiveId" clId="{6AB28CDB-DFF0-4D04-9E35-5CABEDA9C745}" dt="2020-06-24T15:09:48.046" v="108" actId="478"/>
          <ac:cxnSpMkLst>
            <pc:docMk/>
            <pc:sldMk cId="3678422849" sldId="434"/>
            <ac:cxnSpMk id="5" creationId="{6F08842F-3075-461E-8AEA-0A5D2C36E128}"/>
          </ac:cxnSpMkLst>
        </pc:cxnChg>
        <pc:cxnChg chg="del">
          <ac:chgData name="Kulinich Bohdan" userId="48e65c9f34e137d0" providerId="LiveId" clId="{6AB28CDB-DFF0-4D04-9E35-5CABEDA9C745}" dt="2020-06-24T15:09:56.087" v="111" actId="478"/>
          <ac:cxnSpMkLst>
            <pc:docMk/>
            <pc:sldMk cId="3678422849" sldId="434"/>
            <ac:cxnSpMk id="12" creationId="{BD4C6F39-AEB7-4CEE-975A-5C5868814E87}"/>
          </ac:cxnSpMkLst>
        </pc:cxnChg>
        <pc:cxnChg chg="del">
          <ac:chgData name="Kulinich Bohdan" userId="48e65c9f34e137d0" providerId="LiveId" clId="{6AB28CDB-DFF0-4D04-9E35-5CABEDA9C745}" dt="2020-06-24T15:09:56.087" v="111" actId="478"/>
          <ac:cxnSpMkLst>
            <pc:docMk/>
            <pc:sldMk cId="3678422849" sldId="434"/>
            <ac:cxnSpMk id="18" creationId="{350E5EC2-8CD3-41A5-BDD1-184AA6AE21E5}"/>
          </ac:cxnSpMkLst>
        </pc:cxnChg>
        <pc:cxnChg chg="del">
          <ac:chgData name="Kulinich Bohdan" userId="48e65c9f34e137d0" providerId="LiveId" clId="{6AB28CDB-DFF0-4D04-9E35-5CABEDA9C745}" dt="2020-06-24T15:09:56.087" v="111" actId="478"/>
          <ac:cxnSpMkLst>
            <pc:docMk/>
            <pc:sldMk cId="3678422849" sldId="434"/>
            <ac:cxnSpMk id="21" creationId="{D2ECCB3F-A86B-44B3-B105-566529FBD721}"/>
          </ac:cxnSpMkLst>
        </pc:cxnChg>
        <pc:cxnChg chg="add del mod topLvl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31" creationId="{BEDEF74D-17D1-4C86-BF35-CB2A94F5AB85}"/>
          </ac:cxnSpMkLst>
        </pc:cxnChg>
        <pc:cxnChg chg="add del mod topLvl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32" creationId="{DCDBE705-AE70-450A-8378-70297ECFEE64}"/>
          </ac:cxnSpMkLst>
        </pc:cxnChg>
        <pc:cxnChg chg="add del mod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37" creationId="{5D995258-4E2C-4913-8777-042AFA83B9D8}"/>
          </ac:cxnSpMkLst>
        </pc:cxnChg>
        <pc:cxnChg chg="add del mod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38" creationId="{1C1EDDE7-5FE9-4C10-B412-F112A788E122}"/>
          </ac:cxnSpMkLst>
        </pc:cxnChg>
        <pc:cxnChg chg="add del mod ord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43" creationId="{41B865EB-C24B-4D6E-8E81-FC6121180138}"/>
          </ac:cxnSpMkLst>
        </pc:cxnChg>
        <pc:cxnChg chg="add del mod ord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44" creationId="{8D12B408-3908-4822-B7F3-5A1AA28DBF8C}"/>
          </ac:cxnSpMkLst>
        </pc:cxnChg>
        <pc:cxnChg chg="add mod">
          <ac:chgData name="Kulinich Bohdan" userId="48e65c9f34e137d0" providerId="LiveId" clId="{6AB28CDB-DFF0-4D04-9E35-5CABEDA9C745}" dt="2020-06-24T15:18:07.267" v="236" actId="164"/>
          <ac:cxnSpMkLst>
            <pc:docMk/>
            <pc:sldMk cId="3678422849" sldId="434"/>
            <ac:cxnSpMk id="47" creationId="{13B9A198-1384-4893-8871-99A3687829E9}"/>
          </ac:cxnSpMkLst>
        </pc:cxnChg>
        <pc:cxnChg chg="add mod">
          <ac:chgData name="Kulinich Bohdan" userId="48e65c9f34e137d0" providerId="LiveId" clId="{6AB28CDB-DFF0-4D04-9E35-5CABEDA9C745}" dt="2020-06-24T15:18:07.267" v="236" actId="164"/>
          <ac:cxnSpMkLst>
            <pc:docMk/>
            <pc:sldMk cId="3678422849" sldId="434"/>
            <ac:cxnSpMk id="48" creationId="{A4E86242-4093-4CF7-86EE-6BAE34404B7C}"/>
          </ac:cxnSpMkLst>
        </pc:cxnChg>
        <pc:cxnChg chg="add del mod ord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59" creationId="{5CDFE152-5E5B-49D0-99E7-86A995ADC592}"/>
          </ac:cxnSpMkLst>
        </pc:cxnChg>
        <pc:cxnChg chg="add mod">
          <ac:chgData name="Kulinich Bohdan" userId="48e65c9f34e137d0" providerId="LiveId" clId="{6AB28CDB-DFF0-4D04-9E35-5CABEDA9C745}" dt="2020-06-24T18:00:06.680" v="429" actId="14100"/>
          <ac:cxnSpMkLst>
            <pc:docMk/>
            <pc:sldMk cId="3678422849" sldId="434"/>
            <ac:cxnSpMk id="63" creationId="{25E35263-34C5-479C-85B1-44772DBD7013}"/>
          </ac:cxnSpMkLst>
        </pc:cxnChg>
        <pc:cxnChg chg="add mod">
          <ac:chgData name="Kulinich Bohdan" userId="48e65c9f34e137d0" providerId="LiveId" clId="{6AB28CDB-DFF0-4D04-9E35-5CABEDA9C745}" dt="2020-06-24T18:00:02.620" v="428" actId="14100"/>
          <ac:cxnSpMkLst>
            <pc:docMk/>
            <pc:sldMk cId="3678422849" sldId="434"/>
            <ac:cxnSpMk id="66" creationId="{9F412A04-00A2-4BD5-BAB5-008E32DF4C26}"/>
          </ac:cxnSpMkLst>
        </pc:cxnChg>
        <pc:cxnChg chg="add mod">
          <ac:chgData name="Kulinich Bohdan" userId="48e65c9f34e137d0" providerId="LiveId" clId="{6AB28CDB-DFF0-4D04-9E35-5CABEDA9C745}" dt="2020-06-24T18:01:53.497" v="444" actId="14100"/>
          <ac:cxnSpMkLst>
            <pc:docMk/>
            <pc:sldMk cId="3678422849" sldId="434"/>
            <ac:cxnSpMk id="69" creationId="{8250D774-1DE4-4A31-9A18-C4CC65C0FD8C}"/>
          </ac:cxnSpMkLst>
        </pc:cxnChg>
        <pc:cxnChg chg="add mod">
          <ac:chgData name="Kulinich Bohdan" userId="48e65c9f34e137d0" providerId="LiveId" clId="{6AB28CDB-DFF0-4D04-9E35-5CABEDA9C745}" dt="2020-06-24T18:01:44.833" v="441" actId="14100"/>
          <ac:cxnSpMkLst>
            <pc:docMk/>
            <pc:sldMk cId="3678422849" sldId="434"/>
            <ac:cxnSpMk id="70" creationId="{22414B51-764E-4388-84D2-6077F84833FC}"/>
          </ac:cxnSpMkLst>
        </pc:cxnChg>
        <pc:cxnChg chg="add mod">
          <ac:chgData name="Kulinich Bohdan" userId="48e65c9f34e137d0" providerId="LiveId" clId="{6AB28CDB-DFF0-4D04-9E35-5CABEDA9C745}" dt="2020-06-24T18:03:39.577" v="470" actId="14100"/>
          <ac:cxnSpMkLst>
            <pc:docMk/>
            <pc:sldMk cId="3678422849" sldId="434"/>
            <ac:cxnSpMk id="80" creationId="{54DBFD5C-F7C3-46D4-90C5-D45A22DFA558}"/>
          </ac:cxnSpMkLst>
        </pc:cxnChg>
      </pc:sldChg>
      <pc:sldChg chg="del">
        <pc:chgData name="Kulinich Bohdan" userId="48e65c9f34e137d0" providerId="LiveId" clId="{6AB28CDB-DFF0-4D04-9E35-5CABEDA9C745}" dt="2020-06-26T14:05:24.711" v="4983" actId="47"/>
        <pc:sldMkLst>
          <pc:docMk/>
          <pc:sldMk cId="892203634" sldId="435"/>
        </pc:sldMkLst>
      </pc:sldChg>
      <pc:sldChg chg="delSp del mod modTransition delAnim">
        <pc:chgData name="Kulinich Bohdan" userId="48e65c9f34e137d0" providerId="LiveId" clId="{6AB28CDB-DFF0-4D04-9E35-5CABEDA9C745}" dt="2020-06-26T14:05:22.632" v="4982" actId="47"/>
        <pc:sldMkLst>
          <pc:docMk/>
          <pc:sldMk cId="1792787157" sldId="436"/>
        </pc:sldMkLst>
        <pc:spChg chg="del">
          <ac:chgData name="Kulinich Bohdan" userId="48e65c9f34e137d0" providerId="LiveId" clId="{6AB28CDB-DFF0-4D04-9E35-5CABEDA9C745}" dt="2020-06-26T14:05:19.352" v="4980" actId="478"/>
          <ac:spMkLst>
            <pc:docMk/>
            <pc:sldMk cId="1792787157" sldId="436"/>
            <ac:spMk id="6" creationId="{B146356A-0F2F-42B8-929E-E9A0452B186F}"/>
          </ac:spMkLst>
        </pc:spChg>
        <pc:spChg chg="del">
          <ac:chgData name="Kulinich Bohdan" userId="48e65c9f34e137d0" providerId="LiveId" clId="{6AB28CDB-DFF0-4D04-9E35-5CABEDA9C745}" dt="2020-06-26T14:05:19.352" v="4980" actId="478"/>
          <ac:spMkLst>
            <pc:docMk/>
            <pc:sldMk cId="1792787157" sldId="436"/>
            <ac:spMk id="7" creationId="{DF401742-B79A-4A0E-BC63-9DA09D378A5F}"/>
          </ac:spMkLst>
        </pc:spChg>
        <pc:spChg chg="del">
          <ac:chgData name="Kulinich Bohdan" userId="48e65c9f34e137d0" providerId="LiveId" clId="{6AB28CDB-DFF0-4D04-9E35-5CABEDA9C745}" dt="2020-06-26T14:05:19.352" v="4980" actId="478"/>
          <ac:spMkLst>
            <pc:docMk/>
            <pc:sldMk cId="1792787157" sldId="436"/>
            <ac:spMk id="8" creationId="{1D14C5CA-5C30-4CEE-AB51-F884BCE0D74A}"/>
          </ac:spMkLst>
        </pc:spChg>
        <pc:spChg chg="del">
          <ac:chgData name="Kulinich Bohdan" userId="48e65c9f34e137d0" providerId="LiveId" clId="{6AB28CDB-DFF0-4D04-9E35-5CABEDA9C745}" dt="2020-06-26T14:05:19.352" v="4980" actId="478"/>
          <ac:spMkLst>
            <pc:docMk/>
            <pc:sldMk cId="1792787157" sldId="436"/>
            <ac:spMk id="9" creationId="{8BFA3460-62C9-4987-96B2-F4A377FF7E81}"/>
          </ac:spMkLst>
        </pc:spChg>
        <pc:spChg chg="del">
          <ac:chgData name="Kulinich Bohdan" userId="48e65c9f34e137d0" providerId="LiveId" clId="{6AB28CDB-DFF0-4D04-9E35-5CABEDA9C745}" dt="2020-06-26T14:05:19.352" v="4980" actId="478"/>
          <ac:spMkLst>
            <pc:docMk/>
            <pc:sldMk cId="1792787157" sldId="436"/>
            <ac:spMk id="10" creationId="{51AFE2F5-8C80-4A81-BB8B-5022D73CF671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11" creationId="{A65A6898-49B6-4CCE-82DF-518E4173EB8D}"/>
          </ac:spMkLst>
        </pc:spChg>
        <pc:spChg chg="del">
          <ac:chgData name="Kulinich Bohdan" userId="48e65c9f34e137d0" providerId="LiveId" clId="{6AB28CDB-DFF0-4D04-9E35-5CABEDA9C745}" dt="2020-06-26T14:05:17.952" v="4979" actId="478"/>
          <ac:spMkLst>
            <pc:docMk/>
            <pc:sldMk cId="1792787157" sldId="436"/>
            <ac:spMk id="13" creationId="{9DB8B00D-76DB-49C7-B021-41E9808E7F3F}"/>
          </ac:spMkLst>
        </pc:spChg>
        <pc:spChg chg="del">
          <ac:chgData name="Kulinich Bohdan" userId="48e65c9f34e137d0" providerId="LiveId" clId="{6AB28CDB-DFF0-4D04-9E35-5CABEDA9C745}" dt="2020-06-26T14:05:17.952" v="4979" actId="478"/>
          <ac:spMkLst>
            <pc:docMk/>
            <pc:sldMk cId="1792787157" sldId="436"/>
            <ac:spMk id="14" creationId="{1D0AD022-E1EA-4C30-8552-574E5701652D}"/>
          </ac:spMkLst>
        </pc:spChg>
        <pc:spChg chg="del">
          <ac:chgData name="Kulinich Bohdan" userId="48e65c9f34e137d0" providerId="LiveId" clId="{6AB28CDB-DFF0-4D04-9E35-5CABEDA9C745}" dt="2020-06-26T14:05:17.952" v="4979" actId="478"/>
          <ac:spMkLst>
            <pc:docMk/>
            <pc:sldMk cId="1792787157" sldId="436"/>
            <ac:spMk id="15" creationId="{DCB5175D-CA6F-421E-80CF-9AA59D3FD472}"/>
          </ac:spMkLst>
        </pc:spChg>
        <pc:spChg chg="del">
          <ac:chgData name="Kulinich Bohdan" userId="48e65c9f34e137d0" providerId="LiveId" clId="{6AB28CDB-DFF0-4D04-9E35-5CABEDA9C745}" dt="2020-06-26T14:05:17.952" v="4979" actId="478"/>
          <ac:spMkLst>
            <pc:docMk/>
            <pc:sldMk cId="1792787157" sldId="436"/>
            <ac:spMk id="16" creationId="{7F44B0F7-6C14-4FDA-9D75-D53DF99F5391}"/>
          </ac:spMkLst>
        </pc:spChg>
        <pc:spChg chg="del">
          <ac:chgData name="Kulinich Bohdan" userId="48e65c9f34e137d0" providerId="LiveId" clId="{6AB28CDB-DFF0-4D04-9E35-5CABEDA9C745}" dt="2020-06-26T14:05:17.952" v="4979" actId="478"/>
          <ac:spMkLst>
            <pc:docMk/>
            <pc:sldMk cId="1792787157" sldId="436"/>
            <ac:spMk id="17" creationId="{0A7CBE26-C100-480C-B0BC-F1AA0ED398D0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25" creationId="{B7899D06-6F74-48AF-B805-DF10394AED28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27" creationId="{613D9104-6894-48A8-BC1C-CCAA8373E83D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30" creationId="{C2B567A2-D71F-49E6-9E3D-9650A7DA7393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32" creationId="{2B85EDA9-5784-4E69-80E5-9732B3331A11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34" creationId="{FD936739-6C9F-43D4-8DDA-AD09DBCB42C0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35" creationId="{2653C9B6-B209-4900-BAD7-2C2816C88914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36" creationId="{A48B15A9-8184-4A70-983A-3E732C4E2876}"/>
          </ac:spMkLst>
        </pc:spChg>
        <pc:spChg chg="del">
          <ac:chgData name="Kulinich Bohdan" userId="48e65c9f34e137d0" providerId="LiveId" clId="{6AB28CDB-DFF0-4D04-9E35-5CABEDA9C745}" dt="2020-06-26T14:05:15.952" v="4977" actId="478"/>
          <ac:spMkLst>
            <pc:docMk/>
            <pc:sldMk cId="1792787157" sldId="436"/>
            <ac:spMk id="37" creationId="{97B34299-6969-4057-98E3-F26099E06F68}"/>
          </ac:spMkLst>
        </pc:spChg>
        <pc:picChg chg="del">
          <ac:chgData name="Kulinich Bohdan" userId="48e65c9f34e137d0" providerId="LiveId" clId="{6AB28CDB-DFF0-4D04-9E35-5CABEDA9C745}" dt="2020-06-26T14:05:12.996" v="4976" actId="478"/>
          <ac:picMkLst>
            <pc:docMk/>
            <pc:sldMk cId="1792787157" sldId="436"/>
            <ac:picMk id="26" creationId="{C54F2132-AE33-4273-B3B2-3838BDB5E35B}"/>
          </ac:picMkLst>
        </pc:picChg>
        <pc:picChg chg="del">
          <ac:chgData name="Kulinich Bohdan" userId="48e65c9f34e137d0" providerId="LiveId" clId="{6AB28CDB-DFF0-4D04-9E35-5CABEDA9C745}" dt="2020-06-26T14:05:12.996" v="4976" actId="478"/>
          <ac:picMkLst>
            <pc:docMk/>
            <pc:sldMk cId="1792787157" sldId="436"/>
            <ac:picMk id="28" creationId="{AFD719BE-B3D5-47CD-A404-E7B10E9894CC}"/>
          </ac:picMkLst>
        </pc:picChg>
        <pc:picChg chg="del">
          <ac:chgData name="Kulinich Bohdan" userId="48e65c9f34e137d0" providerId="LiveId" clId="{6AB28CDB-DFF0-4D04-9E35-5CABEDA9C745}" dt="2020-06-26T14:05:16.667" v="4978" actId="478"/>
          <ac:picMkLst>
            <pc:docMk/>
            <pc:sldMk cId="1792787157" sldId="436"/>
            <ac:picMk id="31" creationId="{31F7D4AD-5F35-47F0-A256-99836912DB0C}"/>
          </ac:picMkLst>
        </pc:picChg>
        <pc:picChg chg="del">
          <ac:chgData name="Kulinich Bohdan" userId="48e65c9f34e137d0" providerId="LiveId" clId="{6AB28CDB-DFF0-4D04-9E35-5CABEDA9C745}" dt="2020-06-26T14:05:12.996" v="4976" actId="478"/>
          <ac:picMkLst>
            <pc:docMk/>
            <pc:sldMk cId="1792787157" sldId="436"/>
            <ac:picMk id="33" creationId="{27FA3A1B-02DE-4FB6-8C7D-ACFBA4556C27}"/>
          </ac:picMkLst>
        </pc:picChg>
        <pc:cxnChg chg="del">
          <ac:chgData name="Kulinich Bohdan" userId="48e65c9f34e137d0" providerId="LiveId" clId="{6AB28CDB-DFF0-4D04-9E35-5CABEDA9C745}" dt="2020-06-26T14:05:19.352" v="4980" actId="478"/>
          <ac:cxnSpMkLst>
            <pc:docMk/>
            <pc:sldMk cId="1792787157" sldId="436"/>
            <ac:cxnSpMk id="5" creationId="{6F08842F-3075-461E-8AEA-0A5D2C36E128}"/>
          </ac:cxnSpMkLst>
        </pc:cxnChg>
        <pc:cxnChg chg="del">
          <ac:chgData name="Kulinich Bohdan" userId="48e65c9f34e137d0" providerId="LiveId" clId="{6AB28CDB-DFF0-4D04-9E35-5CABEDA9C745}" dt="2020-06-26T14:05:17.952" v="4979" actId="478"/>
          <ac:cxnSpMkLst>
            <pc:docMk/>
            <pc:sldMk cId="1792787157" sldId="436"/>
            <ac:cxnSpMk id="12" creationId="{BD4C6F39-AEB7-4CEE-975A-5C5868814E87}"/>
          </ac:cxnSpMkLst>
        </pc:cxnChg>
        <pc:cxnChg chg="del">
          <ac:chgData name="Kulinich Bohdan" userId="48e65c9f34e137d0" providerId="LiveId" clId="{6AB28CDB-DFF0-4D04-9E35-5CABEDA9C745}" dt="2020-06-26T14:05:17.952" v="4979" actId="478"/>
          <ac:cxnSpMkLst>
            <pc:docMk/>
            <pc:sldMk cId="1792787157" sldId="436"/>
            <ac:cxnSpMk id="18" creationId="{350E5EC2-8CD3-41A5-BDD1-184AA6AE21E5}"/>
          </ac:cxnSpMkLst>
        </pc:cxnChg>
        <pc:cxnChg chg="del">
          <ac:chgData name="Kulinich Bohdan" userId="48e65c9f34e137d0" providerId="LiveId" clId="{6AB28CDB-DFF0-4D04-9E35-5CABEDA9C745}" dt="2020-06-26T14:05:17.952" v="4979" actId="478"/>
          <ac:cxnSpMkLst>
            <pc:docMk/>
            <pc:sldMk cId="1792787157" sldId="436"/>
            <ac:cxnSpMk id="21" creationId="{D2ECCB3F-A86B-44B3-B105-566529FBD721}"/>
          </ac:cxnSpMkLst>
        </pc:cxnChg>
      </pc:sldChg>
      <pc:sldChg chg="addSp delSp modSp mod delAnim modAnim">
        <pc:chgData name="Kulinich Bohdan" userId="48e65c9f34e137d0" providerId="LiveId" clId="{6AB28CDB-DFF0-4D04-9E35-5CABEDA9C745}" dt="2020-06-26T15:06:47.600" v="5969" actId="20577"/>
        <pc:sldMkLst>
          <pc:docMk/>
          <pc:sldMk cId="675147498" sldId="437"/>
        </pc:sldMkLst>
        <pc:spChg chg="mod">
          <ac:chgData name="Kulinich Bohdan" userId="48e65c9f34e137d0" providerId="LiveId" clId="{6AB28CDB-DFF0-4D04-9E35-5CABEDA9C745}" dt="2020-06-26T14:35:41.873" v="5532" actId="20577"/>
          <ac:spMkLst>
            <pc:docMk/>
            <pc:sldMk cId="675147498" sldId="437"/>
            <ac:spMk id="4" creationId="{00000000-0000-0000-0000-000000000000}"/>
          </ac:spMkLst>
        </pc:spChg>
        <pc:spChg chg="add del mod">
          <ac:chgData name="Kulinich Bohdan" userId="48e65c9f34e137d0" providerId="LiveId" clId="{6AB28CDB-DFF0-4D04-9E35-5CABEDA9C745}" dt="2020-06-26T14:41:00.034" v="5562" actId="478"/>
          <ac:spMkLst>
            <pc:docMk/>
            <pc:sldMk cId="675147498" sldId="437"/>
            <ac:spMk id="31" creationId="{DBB1FEDC-BBF2-40A4-A228-032C8AE5E334}"/>
          </ac:spMkLst>
        </pc:spChg>
        <pc:spChg chg="add mod ord">
          <ac:chgData name="Kulinich Bohdan" userId="48e65c9f34e137d0" providerId="LiveId" clId="{6AB28CDB-DFF0-4D04-9E35-5CABEDA9C745}" dt="2020-06-26T14:46:21.769" v="5677" actId="1076"/>
          <ac:spMkLst>
            <pc:docMk/>
            <pc:sldMk cId="675147498" sldId="437"/>
            <ac:spMk id="32" creationId="{E62A0CD3-7B59-4316-BD92-C846E5483E3C}"/>
          </ac:spMkLst>
        </pc:spChg>
        <pc:spChg chg="add mod ord">
          <ac:chgData name="Kulinich Bohdan" userId="48e65c9f34e137d0" providerId="LiveId" clId="{6AB28CDB-DFF0-4D04-9E35-5CABEDA9C745}" dt="2020-06-26T14:46:21.769" v="5677" actId="1076"/>
          <ac:spMkLst>
            <pc:docMk/>
            <pc:sldMk cId="675147498" sldId="437"/>
            <ac:spMk id="33" creationId="{31E52009-19DF-4B15-AD7C-57E7010E3B5D}"/>
          </ac:spMkLst>
        </pc:spChg>
        <pc:spChg chg="add mod">
          <ac:chgData name="Kulinich Bohdan" userId="48e65c9f34e137d0" providerId="LiveId" clId="{6AB28CDB-DFF0-4D04-9E35-5CABEDA9C745}" dt="2020-06-26T14:46:21.769" v="5677" actId="1076"/>
          <ac:spMkLst>
            <pc:docMk/>
            <pc:sldMk cId="675147498" sldId="437"/>
            <ac:spMk id="34" creationId="{059B73A9-5B66-44A5-A237-4C6265EB77D0}"/>
          </ac:spMkLst>
        </pc:spChg>
        <pc:spChg chg="add mod">
          <ac:chgData name="Kulinich Bohdan" userId="48e65c9f34e137d0" providerId="LiveId" clId="{6AB28CDB-DFF0-4D04-9E35-5CABEDA9C745}" dt="2020-06-26T14:46:21.769" v="5677" actId="1076"/>
          <ac:spMkLst>
            <pc:docMk/>
            <pc:sldMk cId="675147498" sldId="437"/>
            <ac:spMk id="35" creationId="{7C8ADC4D-CB45-4DA2-8AC7-B1BB8BE3A2EC}"/>
          </ac:spMkLst>
        </pc:spChg>
        <pc:spChg chg="add mod">
          <ac:chgData name="Kulinich Bohdan" userId="48e65c9f34e137d0" providerId="LiveId" clId="{6AB28CDB-DFF0-4D04-9E35-5CABEDA9C745}" dt="2020-06-26T14:46:21.769" v="5677" actId="1076"/>
          <ac:spMkLst>
            <pc:docMk/>
            <pc:sldMk cId="675147498" sldId="437"/>
            <ac:spMk id="36" creationId="{D8E3BA5C-15ED-46BF-8232-14E102F9F796}"/>
          </ac:spMkLst>
        </pc:spChg>
        <pc:spChg chg="add mod">
          <ac:chgData name="Kulinich Bohdan" userId="48e65c9f34e137d0" providerId="LiveId" clId="{6AB28CDB-DFF0-4D04-9E35-5CABEDA9C745}" dt="2020-06-26T14:46:21.769" v="5677" actId="1076"/>
          <ac:spMkLst>
            <pc:docMk/>
            <pc:sldMk cId="675147498" sldId="437"/>
            <ac:spMk id="37" creationId="{885EDF5B-4CFE-477D-9801-95C591BF1D14}"/>
          </ac:spMkLst>
        </pc:spChg>
        <pc:spChg chg="add mod">
          <ac:chgData name="Kulinich Bohdan" userId="48e65c9f34e137d0" providerId="LiveId" clId="{6AB28CDB-DFF0-4D04-9E35-5CABEDA9C745}" dt="2020-06-26T14:45:01.546" v="5675" actId="14100"/>
          <ac:spMkLst>
            <pc:docMk/>
            <pc:sldMk cId="675147498" sldId="437"/>
            <ac:spMk id="39" creationId="{5E4A15B7-0485-4450-BEDB-E59BA5F078B2}"/>
          </ac:spMkLst>
        </pc:spChg>
        <pc:spChg chg="add mod">
          <ac:chgData name="Kulinich Bohdan" userId="48e65c9f34e137d0" providerId="LiveId" clId="{6AB28CDB-DFF0-4D04-9E35-5CABEDA9C745}" dt="2020-06-26T14:50:54.239" v="5784" actId="20577"/>
          <ac:spMkLst>
            <pc:docMk/>
            <pc:sldMk cId="675147498" sldId="437"/>
            <ac:spMk id="46" creationId="{7FA2D96B-1A47-4A66-B17E-2B585D29F448}"/>
          </ac:spMkLst>
        </pc:spChg>
        <pc:spChg chg="add mod">
          <ac:chgData name="Kulinich Bohdan" userId="48e65c9f34e137d0" providerId="LiveId" clId="{6AB28CDB-DFF0-4D04-9E35-5CABEDA9C745}" dt="2020-06-26T15:03:37.552" v="5822" actId="1076"/>
          <ac:spMkLst>
            <pc:docMk/>
            <pc:sldMk cId="675147498" sldId="437"/>
            <ac:spMk id="48" creationId="{D68A91D1-C65D-4255-93BA-989F11F76CA5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49" creationId="{A007D840-EDCC-4739-BCB5-2D52239E5AEF}"/>
          </ac:spMkLst>
        </pc:spChg>
        <pc:spChg chg="add mod">
          <ac:chgData name="Kulinich Bohdan" userId="48e65c9f34e137d0" providerId="LiveId" clId="{6AB28CDB-DFF0-4D04-9E35-5CABEDA9C745}" dt="2020-06-26T15:04:44.322" v="5921" actId="207"/>
          <ac:spMkLst>
            <pc:docMk/>
            <pc:sldMk cId="675147498" sldId="437"/>
            <ac:spMk id="51" creationId="{C7102DBE-EF65-4B2E-9F05-99A57EB6B180}"/>
          </ac:spMkLst>
        </pc:spChg>
        <pc:spChg chg="del">
          <ac:chgData name="Kulinich Bohdan" userId="48e65c9f34e137d0" providerId="LiveId" clId="{6AB28CDB-DFF0-4D04-9E35-5CABEDA9C745}" dt="2020-06-26T14:35:36.094" v="5515" actId="478"/>
          <ac:spMkLst>
            <pc:docMk/>
            <pc:sldMk cId="675147498" sldId="437"/>
            <ac:spMk id="52" creationId="{AB1F0445-0AF0-4E4C-BFA0-C89929D3BEA8}"/>
          </ac:spMkLst>
        </pc:spChg>
        <pc:spChg chg="add mod">
          <ac:chgData name="Kulinich Bohdan" userId="48e65c9f34e137d0" providerId="LiveId" clId="{6AB28CDB-DFF0-4D04-9E35-5CABEDA9C745}" dt="2020-06-26T15:06:47.600" v="5969" actId="20577"/>
          <ac:spMkLst>
            <pc:docMk/>
            <pc:sldMk cId="675147498" sldId="437"/>
            <ac:spMk id="53" creationId="{5DDA73B3-A79F-42E8-80D5-7CBB66261D27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67" creationId="{E7A76CBA-85E3-44AF-B582-EBD105DA432A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71" creationId="{77545974-081B-4BDB-831F-26F3D83F8CBA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72" creationId="{A1591A14-2C80-4970-A85D-B5F4A825FB48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77" creationId="{69CB6D8B-AD07-47C5-844C-2BA7EBC13849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78" creationId="{D78CB809-D978-4983-904F-D40D93ADBE7D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79" creationId="{BE49BD05-E5DA-465B-AB94-EC4856FBC118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0" creationId="{21D0110D-8EEF-4049-9605-8F1B2FB49AA8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1" creationId="{BBA82832-0825-4EA6-A131-9F2DEC008352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2" creationId="{07A0A430-7A16-405E-B178-66473275912E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3" creationId="{4D5312F2-DF4A-4895-99D0-BE833E688A59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4" creationId="{5C9B7C71-7942-4E9D-83A0-73BBB524351A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6" creationId="{5F65CA1B-6FFA-4744-B90A-F2D2849AC325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8" creationId="{BA987F15-FB1F-4DDB-8B1B-9A7FA6735EC3}"/>
          </ac:spMkLst>
        </pc:spChg>
        <pc:grpChg chg="add mod">
          <ac:chgData name="Kulinich Bohdan" userId="48e65c9f34e137d0" providerId="LiveId" clId="{6AB28CDB-DFF0-4D04-9E35-5CABEDA9C745}" dt="2020-06-26T14:51:20.109" v="5786" actId="164"/>
          <ac:grpSpMkLst>
            <pc:docMk/>
            <pc:sldMk cId="675147498" sldId="437"/>
            <ac:grpSpMk id="15" creationId="{9131D160-894C-46D4-A174-F0BD42C9F65C}"/>
          </ac:grpSpMkLst>
        </pc:grpChg>
        <pc:picChg chg="del">
          <ac:chgData name="Kulinich Bohdan" userId="48e65c9f34e137d0" providerId="LiveId" clId="{6AB28CDB-DFF0-4D04-9E35-5CABEDA9C745}" dt="2020-06-26T14:35:33.919" v="5513" actId="478"/>
          <ac:picMkLst>
            <pc:docMk/>
            <pc:sldMk cId="675147498" sldId="437"/>
            <ac:picMk id="7" creationId="{508CDBE8-A7A4-465E-B76C-454B2E8A69D7}"/>
          </ac:picMkLst>
        </pc:picChg>
        <pc:picChg chg="add mod modCrop">
          <ac:chgData name="Kulinich Bohdan" userId="48e65c9f34e137d0" providerId="LiveId" clId="{6AB28CDB-DFF0-4D04-9E35-5CABEDA9C745}" dt="2020-06-26T14:51:01.629" v="5785" actId="732"/>
          <ac:picMkLst>
            <pc:docMk/>
            <pc:sldMk cId="675147498" sldId="437"/>
            <ac:picMk id="10" creationId="{E8ED94D2-2404-4479-A795-001809A7A6B2}"/>
          </ac:picMkLst>
        </pc:picChg>
        <pc:picChg chg="add mod modCrop">
          <ac:chgData name="Kulinich Bohdan" userId="48e65c9f34e137d0" providerId="LiveId" clId="{6AB28CDB-DFF0-4D04-9E35-5CABEDA9C745}" dt="2020-06-26T14:51:20.109" v="5786" actId="164"/>
          <ac:picMkLst>
            <pc:docMk/>
            <pc:sldMk cId="675147498" sldId="437"/>
            <ac:picMk id="12" creationId="{9CAD3B10-9EB7-4230-85D4-17846DBACA6B}"/>
          </ac:picMkLst>
        </pc:picChg>
        <pc:picChg chg="add mod ord">
          <ac:chgData name="Kulinich Bohdan" userId="48e65c9f34e137d0" providerId="LiveId" clId="{6AB28CDB-DFF0-4D04-9E35-5CABEDA9C745}" dt="2020-06-26T14:51:20.109" v="5786" actId="164"/>
          <ac:picMkLst>
            <pc:docMk/>
            <pc:sldMk cId="675147498" sldId="437"/>
            <ac:picMk id="14" creationId="{A3C04414-7E7E-468F-AB5D-97364BF3ECBB}"/>
          </ac:picMkLst>
        </pc:picChg>
        <pc:picChg chg="add del mod">
          <ac:chgData name="Kulinich Bohdan" userId="48e65c9f34e137d0" providerId="LiveId" clId="{6AB28CDB-DFF0-4D04-9E35-5CABEDA9C745}" dt="2020-06-26T14:39:42.414" v="5544" actId="478"/>
          <ac:picMkLst>
            <pc:docMk/>
            <pc:sldMk cId="675147498" sldId="437"/>
            <ac:picMk id="27" creationId="{22943C9D-FC49-4E74-8A52-FC4BE6AB1AB2}"/>
          </ac:picMkLst>
        </pc:picChg>
        <pc:picChg chg="add mod">
          <ac:chgData name="Kulinich Bohdan" userId="48e65c9f34e137d0" providerId="LiveId" clId="{6AB28CDB-DFF0-4D04-9E35-5CABEDA9C745}" dt="2020-06-26T14:43:59.976" v="5600"/>
          <ac:picMkLst>
            <pc:docMk/>
            <pc:sldMk cId="675147498" sldId="437"/>
            <ac:picMk id="38" creationId="{2F8AB6F9-F99B-40BB-99A2-3DB8282FDC4E}"/>
          </ac:picMkLst>
        </pc:picChg>
        <pc:picChg chg="del">
          <ac:chgData name="Kulinich Bohdan" userId="48e65c9f34e137d0" providerId="LiveId" clId="{6AB28CDB-DFF0-4D04-9E35-5CABEDA9C745}" dt="2020-06-26T14:35:33.919" v="5513" actId="478"/>
          <ac:picMkLst>
            <pc:docMk/>
            <pc:sldMk cId="675147498" sldId="437"/>
            <ac:picMk id="76" creationId="{49D5CF14-610E-4619-BECD-9FB286A24ED9}"/>
          </ac:picMkLst>
        </pc:picChg>
        <pc:picChg chg="del">
          <ac:chgData name="Kulinich Bohdan" userId="48e65c9f34e137d0" providerId="LiveId" clId="{6AB28CDB-DFF0-4D04-9E35-5CABEDA9C745}" dt="2020-06-26T14:35:35.244" v="5514" actId="478"/>
          <ac:picMkLst>
            <pc:docMk/>
            <pc:sldMk cId="675147498" sldId="437"/>
            <ac:picMk id="87" creationId="{03C77A1E-EFC0-4312-8B35-3E605EAFEF21}"/>
          </ac:picMkLst>
        </pc:picChg>
        <pc:cxnChg chg="add mod">
          <ac:chgData name="Kulinich Bohdan" userId="48e65c9f34e137d0" providerId="LiveId" clId="{6AB28CDB-DFF0-4D04-9E35-5CABEDA9C745}" dt="2020-06-26T14:46:21.769" v="5677" actId="1076"/>
          <ac:cxnSpMkLst>
            <pc:docMk/>
            <pc:sldMk cId="675147498" sldId="437"/>
            <ac:cxnSpMk id="23" creationId="{017C6899-9222-470D-BAD6-91A071C393D1}"/>
          </ac:cxnSpMkLst>
        </pc:cxnChg>
        <pc:cxnChg chg="add mod">
          <ac:chgData name="Kulinich Bohdan" userId="48e65c9f34e137d0" providerId="LiveId" clId="{6AB28CDB-DFF0-4D04-9E35-5CABEDA9C745}" dt="2020-06-26T14:46:21.769" v="5677" actId="1076"/>
          <ac:cxnSpMkLst>
            <pc:docMk/>
            <pc:sldMk cId="675147498" sldId="437"/>
            <ac:cxnSpMk id="24" creationId="{51CA0A71-7991-4D67-80C6-8E0F858BE229}"/>
          </ac:cxnSpMkLst>
        </pc:cxnChg>
        <pc:cxnChg chg="add mod ord">
          <ac:chgData name="Kulinich Bohdan" userId="48e65c9f34e137d0" providerId="LiveId" clId="{6AB28CDB-DFF0-4D04-9E35-5CABEDA9C745}" dt="2020-06-26T14:46:21.769" v="5677" actId="1076"/>
          <ac:cxnSpMkLst>
            <pc:docMk/>
            <pc:sldMk cId="675147498" sldId="437"/>
            <ac:cxnSpMk id="29" creationId="{E8CCEC5E-46A8-4538-8985-D5027BE6F57A}"/>
          </ac:cxnSpMkLst>
        </pc:cxnChg>
        <pc:cxnChg chg="del">
          <ac:chgData name="Kulinich Bohdan" userId="48e65c9f34e137d0" providerId="LiveId" clId="{6AB28CDB-DFF0-4D04-9E35-5CABEDA9C745}" dt="2020-06-26T14:35:33.919" v="5513" actId="478"/>
          <ac:cxnSpMkLst>
            <pc:docMk/>
            <pc:sldMk cId="675147498" sldId="437"/>
            <ac:cxnSpMk id="50" creationId="{2E5407AA-4467-4808-B5B9-37E2D5F270A5}"/>
          </ac:cxnSpMkLst>
        </pc:cxnChg>
      </pc:sldChg>
      <pc:sldChg chg="del">
        <pc:chgData name="Kulinich Bohdan" userId="48e65c9f34e137d0" providerId="LiveId" clId="{6AB28CDB-DFF0-4D04-9E35-5CABEDA9C745}" dt="2020-06-27T09:56:27.729" v="6008" actId="47"/>
        <pc:sldMkLst>
          <pc:docMk/>
          <pc:sldMk cId="3733414091" sldId="438"/>
        </pc:sldMkLst>
      </pc:sldChg>
      <pc:sldChg chg="del">
        <pc:chgData name="Kulinich Bohdan" userId="48e65c9f34e137d0" providerId="LiveId" clId="{6AB28CDB-DFF0-4D04-9E35-5CABEDA9C745}" dt="2020-06-27T09:56:27.729" v="6008" actId="47"/>
        <pc:sldMkLst>
          <pc:docMk/>
          <pc:sldMk cId="807027264" sldId="439"/>
        </pc:sldMkLst>
      </pc:sldChg>
      <pc:sldChg chg="del">
        <pc:chgData name="Kulinich Bohdan" userId="48e65c9f34e137d0" providerId="LiveId" clId="{6AB28CDB-DFF0-4D04-9E35-5CABEDA9C745}" dt="2020-06-27T13:28:13.570" v="6722" actId="47"/>
        <pc:sldMkLst>
          <pc:docMk/>
          <pc:sldMk cId="7015384" sldId="440"/>
        </pc:sldMkLst>
      </pc:sldChg>
      <pc:sldChg chg="modSp mod">
        <pc:chgData name="Kulinich Bohdan" userId="48e65c9f34e137d0" providerId="LiveId" clId="{6AB28CDB-DFF0-4D04-9E35-5CABEDA9C745}" dt="2020-06-27T13:46:55.325" v="7127" actId="20577"/>
        <pc:sldMkLst>
          <pc:docMk/>
          <pc:sldMk cId="3676001664" sldId="441"/>
        </pc:sldMkLst>
        <pc:spChg chg="mod">
          <ac:chgData name="Kulinich Bohdan" userId="48e65c9f34e137d0" providerId="LiveId" clId="{6AB28CDB-DFF0-4D04-9E35-5CABEDA9C745}" dt="2020-06-27T13:46:55.325" v="7127" actId="20577"/>
          <ac:spMkLst>
            <pc:docMk/>
            <pc:sldMk cId="3676001664" sldId="441"/>
            <ac:spMk id="6" creationId="{4CD1B612-D16C-4F70-8335-78480BFE8EC8}"/>
          </ac:spMkLst>
        </pc:spChg>
      </pc:sldChg>
      <pc:sldChg chg="addSp delSp modSp mod addAnim delAnim modAnim">
        <pc:chgData name="Kulinich Bohdan" userId="48e65c9f34e137d0" providerId="LiveId" clId="{6AB28CDB-DFF0-4D04-9E35-5CABEDA9C745}" dt="2020-06-27T14:15:30.477" v="7450"/>
        <pc:sldMkLst>
          <pc:docMk/>
          <pc:sldMk cId="241768542" sldId="442"/>
        </pc:sldMkLst>
        <pc:spChg chg="mod">
          <ac:chgData name="Kulinich Bohdan" userId="48e65c9f34e137d0" providerId="LiveId" clId="{6AB28CDB-DFF0-4D04-9E35-5CABEDA9C745}" dt="2020-06-27T13:57:23.945" v="7237" actId="14100"/>
          <ac:spMkLst>
            <pc:docMk/>
            <pc:sldMk cId="241768542" sldId="442"/>
            <ac:spMk id="6" creationId="{4CD1B612-D16C-4F70-8335-78480BFE8EC8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9" creationId="{95E2A1F1-6848-4155-A6FA-D2B682524DD2}"/>
          </ac:spMkLst>
        </pc:spChg>
        <pc:spChg chg="add mod">
          <ac:chgData name="Kulinich Bohdan" userId="48e65c9f34e137d0" providerId="LiveId" clId="{6AB28CDB-DFF0-4D04-9E35-5CABEDA9C745}" dt="2020-06-27T14:10:52.696" v="7402"/>
          <ac:spMkLst>
            <pc:docMk/>
            <pc:sldMk cId="241768542" sldId="442"/>
            <ac:spMk id="9" creationId="{DEF53503-45D1-4BC2-A10F-03DE0EB32338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0" creationId="{B24B9704-309C-4E3A-8A85-088E5E62F3C2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2" creationId="{E91C17E2-A44E-46B1-82F8-B8BA72DA448E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3" creationId="{6885499E-CF68-4371-B8A5-E4BA3A4B46E8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4" creationId="{356D5AA2-B842-466F-ADA6-B08E747EDEED}"/>
          </ac:spMkLst>
        </pc:spChg>
        <pc:spChg chg="add mod">
          <ac:chgData name="Kulinich Bohdan" userId="48e65c9f34e137d0" providerId="LiveId" clId="{6AB28CDB-DFF0-4D04-9E35-5CABEDA9C745}" dt="2020-06-27T14:11:35.544" v="7412" actId="20577"/>
          <ac:spMkLst>
            <pc:docMk/>
            <pc:sldMk cId="241768542" sldId="442"/>
            <ac:spMk id="14" creationId="{6B931857-F7AB-4AFE-8419-BE143ADFFE8C}"/>
          </ac:spMkLst>
        </pc:spChg>
        <pc:spChg chg="add mod">
          <ac:chgData name="Kulinich Bohdan" userId="48e65c9f34e137d0" providerId="LiveId" clId="{6AB28CDB-DFF0-4D04-9E35-5CABEDA9C745}" dt="2020-06-27T14:12:36.426" v="7417" actId="1076"/>
          <ac:spMkLst>
            <pc:docMk/>
            <pc:sldMk cId="241768542" sldId="442"/>
            <ac:spMk id="15" creationId="{54FCC0CD-4F86-4D29-9E77-E105B875358B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5" creationId="{61913B72-9AF1-4FF0-8D3F-073BE1876E45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6" creationId="{5C829539-B958-4B62-B6BA-A8FAE2E03073}"/>
          </ac:spMkLst>
        </pc:spChg>
        <pc:spChg chg="add mod">
          <ac:chgData name="Kulinich Bohdan" userId="48e65c9f34e137d0" providerId="LiveId" clId="{6AB28CDB-DFF0-4D04-9E35-5CABEDA9C745}" dt="2020-06-27T14:11:45.786" v="7414" actId="20577"/>
          <ac:spMkLst>
            <pc:docMk/>
            <pc:sldMk cId="241768542" sldId="442"/>
            <ac:spMk id="16" creationId="{E9AF6F58-ED96-4A78-9AA3-1E2128BBC0F9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8" creationId="{B48BBE50-C294-46B2-8E67-402CF71AF620}"/>
          </ac:spMkLst>
        </pc:spChg>
        <pc:spChg chg="add mod ord">
          <ac:chgData name="Kulinich Bohdan" userId="48e65c9f34e137d0" providerId="LiveId" clId="{6AB28CDB-DFF0-4D04-9E35-5CABEDA9C745}" dt="2020-06-27T14:13:09.136" v="7421" actId="166"/>
          <ac:spMkLst>
            <pc:docMk/>
            <pc:sldMk cId="241768542" sldId="442"/>
            <ac:spMk id="19" creationId="{1FD562E9-F3DE-4C96-990A-39DAA1318F9C}"/>
          </ac:spMkLst>
        </pc:spChg>
        <pc:spChg chg="mod">
          <ac:chgData name="Kulinich Bohdan" userId="48e65c9f34e137d0" providerId="LiveId" clId="{6AB28CDB-DFF0-4D04-9E35-5CABEDA9C745}" dt="2020-06-27T14:10:52.696" v="7402"/>
          <ac:spMkLst>
            <pc:docMk/>
            <pc:sldMk cId="241768542" sldId="442"/>
            <ac:spMk id="21" creationId="{3EDD8CF8-8D19-4A5B-9814-CF9D8F485020}"/>
          </ac:spMkLst>
        </pc:spChg>
        <pc:spChg chg="mod">
          <ac:chgData name="Kulinich Bohdan" userId="48e65c9f34e137d0" providerId="LiveId" clId="{6AB28CDB-DFF0-4D04-9E35-5CABEDA9C745}" dt="2020-06-27T14:10:52.696" v="7402"/>
          <ac:spMkLst>
            <pc:docMk/>
            <pc:sldMk cId="241768542" sldId="442"/>
            <ac:spMk id="25" creationId="{F8801CF3-4484-4618-94D1-8A4EF0003AA0}"/>
          </ac:spMkLst>
        </pc:spChg>
        <pc:spChg chg="mod">
          <ac:chgData name="Kulinich Bohdan" userId="48e65c9f34e137d0" providerId="LiveId" clId="{6AB28CDB-DFF0-4D04-9E35-5CABEDA9C745}" dt="2020-06-27T14:11:17.225" v="7409" actId="1076"/>
          <ac:spMkLst>
            <pc:docMk/>
            <pc:sldMk cId="241768542" sldId="442"/>
            <ac:spMk id="26" creationId="{EC700D5F-AF7A-4A8A-9D2C-C7C4B0A2E44F}"/>
          </ac:spMkLst>
        </pc:spChg>
        <pc:spChg chg="mod">
          <ac:chgData name="Kulinich Bohdan" userId="48e65c9f34e137d0" providerId="LiveId" clId="{6AB28CDB-DFF0-4D04-9E35-5CABEDA9C745}" dt="2020-06-27T14:10:52.696" v="7402"/>
          <ac:spMkLst>
            <pc:docMk/>
            <pc:sldMk cId="241768542" sldId="442"/>
            <ac:spMk id="27" creationId="{7A05055B-7E74-496D-9C9C-FBC74B69B5D3}"/>
          </ac:spMkLst>
        </pc:spChg>
        <pc:spChg chg="mod">
          <ac:chgData name="Kulinich Bohdan" userId="48e65c9f34e137d0" providerId="LiveId" clId="{6AB28CDB-DFF0-4D04-9E35-5CABEDA9C745}" dt="2020-06-27T14:10:52.696" v="7402"/>
          <ac:spMkLst>
            <pc:docMk/>
            <pc:sldMk cId="241768542" sldId="442"/>
            <ac:spMk id="28" creationId="{6BC3389A-91D3-4ABD-AD6A-45A9F230B9F7}"/>
          </ac:spMkLst>
        </pc:spChg>
        <pc:spChg chg="mod">
          <ac:chgData name="Kulinich Bohdan" userId="48e65c9f34e137d0" providerId="LiveId" clId="{6AB28CDB-DFF0-4D04-9E35-5CABEDA9C745}" dt="2020-06-27T14:13:55.637" v="7427"/>
          <ac:spMkLst>
            <pc:docMk/>
            <pc:sldMk cId="241768542" sldId="442"/>
            <ac:spMk id="30" creationId="{2148BC31-D264-4343-8577-A9B24B242918}"/>
          </ac:spMkLst>
        </pc:spChg>
        <pc:spChg chg="mod">
          <ac:chgData name="Kulinich Bohdan" userId="48e65c9f34e137d0" providerId="LiveId" clId="{6AB28CDB-DFF0-4D04-9E35-5CABEDA9C745}" dt="2020-06-27T14:13:55.637" v="7427"/>
          <ac:spMkLst>
            <pc:docMk/>
            <pc:sldMk cId="241768542" sldId="442"/>
            <ac:spMk id="33" creationId="{AC5B623C-15A6-46DD-B78F-00782BDC2B90}"/>
          </ac:spMkLst>
        </pc:spChg>
        <pc:spChg chg="mod">
          <ac:chgData name="Kulinich Bohdan" userId="48e65c9f34e137d0" providerId="LiveId" clId="{6AB28CDB-DFF0-4D04-9E35-5CABEDA9C745}" dt="2020-06-27T14:13:55.637" v="7427"/>
          <ac:spMkLst>
            <pc:docMk/>
            <pc:sldMk cId="241768542" sldId="442"/>
            <ac:spMk id="34" creationId="{C2E7510C-7534-4360-9D78-AF1B315EAEE4}"/>
          </ac:spMkLst>
        </pc:spChg>
        <pc:spChg chg="mod">
          <ac:chgData name="Kulinich Bohdan" userId="48e65c9f34e137d0" providerId="LiveId" clId="{6AB28CDB-DFF0-4D04-9E35-5CABEDA9C745}" dt="2020-06-27T14:13:55.637" v="7427"/>
          <ac:spMkLst>
            <pc:docMk/>
            <pc:sldMk cId="241768542" sldId="442"/>
            <ac:spMk id="35" creationId="{F554F181-5370-467D-B782-39EE9F709E70}"/>
          </ac:spMkLst>
        </pc:spChg>
        <pc:spChg chg="mod">
          <ac:chgData name="Kulinich Bohdan" userId="48e65c9f34e137d0" providerId="LiveId" clId="{6AB28CDB-DFF0-4D04-9E35-5CABEDA9C745}" dt="2020-06-27T14:15:07.857" v="7440"/>
          <ac:spMkLst>
            <pc:docMk/>
            <pc:sldMk cId="241768542" sldId="442"/>
            <ac:spMk id="39" creationId="{7BD6AE6C-F5A6-4239-BBCA-E7E1B200F0B2}"/>
          </ac:spMkLst>
        </pc:spChg>
        <pc:spChg chg="mod">
          <ac:chgData name="Kulinich Bohdan" userId="48e65c9f34e137d0" providerId="LiveId" clId="{6AB28CDB-DFF0-4D04-9E35-5CABEDA9C745}" dt="2020-06-27T14:15:07.857" v="7440"/>
          <ac:spMkLst>
            <pc:docMk/>
            <pc:sldMk cId="241768542" sldId="442"/>
            <ac:spMk id="40" creationId="{1F204999-9015-40D9-943D-0B320A701C43}"/>
          </ac:spMkLst>
        </pc:spChg>
        <pc:spChg chg="mod">
          <ac:chgData name="Kulinich Bohdan" userId="48e65c9f34e137d0" providerId="LiveId" clId="{6AB28CDB-DFF0-4D04-9E35-5CABEDA9C745}" dt="2020-06-27T14:15:07.857" v="7440"/>
          <ac:spMkLst>
            <pc:docMk/>
            <pc:sldMk cId="241768542" sldId="442"/>
            <ac:spMk id="43" creationId="{46D8B0D1-E2F6-4E99-AA35-6E29BE4BF387}"/>
          </ac:spMkLst>
        </pc:spChg>
        <pc:spChg chg="mod">
          <ac:chgData name="Kulinich Bohdan" userId="48e65c9f34e137d0" providerId="LiveId" clId="{6AB28CDB-DFF0-4D04-9E35-5CABEDA9C745}" dt="2020-06-27T14:15:07.857" v="7440"/>
          <ac:spMkLst>
            <pc:docMk/>
            <pc:sldMk cId="241768542" sldId="442"/>
            <ac:spMk id="44" creationId="{D1E9A67D-D384-4BAF-88B8-CFEE3EC6BC94}"/>
          </ac:spMkLst>
        </pc:spChg>
        <pc:spChg chg="mod">
          <ac:chgData name="Kulinich Bohdan" userId="48e65c9f34e137d0" providerId="LiveId" clId="{6AB28CDB-DFF0-4D04-9E35-5CABEDA9C745}" dt="2020-06-27T14:15:07.857" v="7440"/>
          <ac:spMkLst>
            <pc:docMk/>
            <pc:sldMk cId="241768542" sldId="442"/>
            <ac:spMk id="45" creationId="{81EED255-FA19-44E3-B092-2F07F296BA2D}"/>
          </ac:spMkLst>
        </pc:spChg>
        <pc:grpChg chg="add del mod">
          <ac:chgData name="Kulinich Bohdan" userId="48e65c9f34e137d0" providerId="LiveId" clId="{6AB28CDB-DFF0-4D04-9E35-5CABEDA9C745}" dt="2020-06-27T14:11:19.562" v="7410" actId="478"/>
          <ac:grpSpMkLst>
            <pc:docMk/>
            <pc:sldMk cId="241768542" sldId="442"/>
            <ac:grpSpMk id="20" creationId="{1B4F7DE1-D032-47B5-ADE4-A957D1B2C314}"/>
          </ac:grpSpMkLst>
        </pc:grpChg>
        <pc:grpChg chg="add del mod">
          <ac:chgData name="Kulinich Bohdan" userId="48e65c9f34e137d0" providerId="LiveId" clId="{6AB28CDB-DFF0-4D04-9E35-5CABEDA9C745}" dt="2020-06-27T14:14:53.887" v="7438" actId="478"/>
          <ac:grpSpMkLst>
            <pc:docMk/>
            <pc:sldMk cId="241768542" sldId="442"/>
            <ac:grpSpMk id="29" creationId="{A730A6B5-D658-4FB3-912D-1980A03AFF20}"/>
          </ac:grpSpMkLst>
        </pc:grpChg>
        <pc:grpChg chg="add mod">
          <ac:chgData name="Kulinich Bohdan" userId="48e65c9f34e137d0" providerId="LiveId" clId="{6AB28CDB-DFF0-4D04-9E35-5CABEDA9C745}" dt="2020-06-27T14:15:07.857" v="7440"/>
          <ac:grpSpMkLst>
            <pc:docMk/>
            <pc:sldMk cId="241768542" sldId="442"/>
            <ac:grpSpMk id="36" creationId="{B6129277-1881-4518-AC11-99A3A530BCA2}"/>
          </ac:grpSpMkLst>
        </pc:grpChg>
        <pc:grpChg chg="mod">
          <ac:chgData name="Kulinich Bohdan" userId="48e65c9f34e137d0" providerId="LiveId" clId="{6AB28CDB-DFF0-4D04-9E35-5CABEDA9C745}" dt="2020-06-27T14:15:07.857" v="7440"/>
          <ac:grpSpMkLst>
            <pc:docMk/>
            <pc:sldMk cId="241768542" sldId="442"/>
            <ac:grpSpMk id="38" creationId="{30A73200-2873-4A81-A1BA-384047239EDE}"/>
          </ac:grpSpMkLst>
        </pc:grpChg>
        <pc:picChg chg="add del mod">
          <ac:chgData name="Kulinich Bohdan" userId="48e65c9f34e137d0" providerId="LiveId" clId="{6AB28CDB-DFF0-4D04-9E35-5CABEDA9C745}" dt="2020-06-27T14:10:59.734" v="7405" actId="478"/>
          <ac:picMkLst>
            <pc:docMk/>
            <pc:sldMk cId="241768542" sldId="442"/>
            <ac:picMk id="8" creationId="{323E6202-493F-401B-A808-5238AA7A6905}"/>
          </ac:picMkLst>
        </pc:picChg>
        <pc:picChg chg="mod modVis">
          <ac:chgData name="Kulinich Bohdan" userId="48e65c9f34e137d0" providerId="LiveId" clId="{6AB28CDB-DFF0-4D04-9E35-5CABEDA9C745}" dt="2020-06-27T14:13:26.787" v="7422" actId="14429"/>
          <ac:picMkLst>
            <pc:docMk/>
            <pc:sldMk cId="241768542" sldId="442"/>
            <ac:picMk id="17" creationId="{BD7AEADA-D379-4498-A792-48D005AFF9EB}"/>
          </ac:picMkLst>
        </pc:picChg>
        <pc:picChg chg="add del mod ord">
          <ac:chgData name="Kulinich Bohdan" userId="48e65c9f34e137d0" providerId="LiveId" clId="{6AB28CDB-DFF0-4D04-9E35-5CABEDA9C745}" dt="2020-06-27T14:12:58.126" v="7420" actId="166"/>
          <ac:picMkLst>
            <pc:docMk/>
            <pc:sldMk cId="241768542" sldId="442"/>
            <ac:picMk id="18" creationId="{C0AE449F-0BC2-405E-A88D-2351B831070E}"/>
          </ac:picMkLst>
        </pc:picChg>
        <pc:cxnChg chg="del">
          <ac:chgData name="Kulinich Bohdan" userId="48e65c9f34e137d0" providerId="LiveId" clId="{6AB28CDB-DFF0-4D04-9E35-5CABEDA9C745}" dt="2020-06-27T14:02:31.845" v="7238" actId="478"/>
          <ac:cxnSpMkLst>
            <pc:docMk/>
            <pc:sldMk cId="241768542" sldId="442"/>
            <ac:cxnSpMk id="8" creationId="{F0F9B81B-B5A6-4B42-B534-C929DE14A2FF}"/>
          </ac:cxnSpMkLst>
        </pc:cxnChg>
        <pc:cxnChg chg="add mod">
          <ac:chgData name="Kulinich Bohdan" userId="48e65c9f34e137d0" providerId="LiveId" clId="{6AB28CDB-DFF0-4D04-9E35-5CABEDA9C745}" dt="2020-06-27T14:12:09.797" v="7416" actId="14100"/>
          <ac:cxnSpMkLst>
            <pc:docMk/>
            <pc:sldMk cId="241768542" sldId="442"/>
            <ac:cxnSpMk id="10" creationId="{7968C739-C01B-4BEE-9B9D-D3552BE881C5}"/>
          </ac:cxnSpMkLst>
        </pc:cxnChg>
        <pc:cxnChg chg="add mod">
          <ac:chgData name="Kulinich Bohdan" userId="48e65c9f34e137d0" providerId="LiveId" clId="{6AB28CDB-DFF0-4D04-9E35-5CABEDA9C745}" dt="2020-06-27T14:11:56.077" v="7415" actId="14100"/>
          <ac:cxnSpMkLst>
            <pc:docMk/>
            <pc:sldMk cId="241768542" sldId="442"/>
            <ac:cxnSpMk id="12" creationId="{251540D9-1EEF-4520-844E-7E990C99B112}"/>
          </ac:cxnSpMkLst>
        </pc:cxnChg>
        <pc:cxnChg chg="add mod">
          <ac:chgData name="Kulinich Bohdan" userId="48e65c9f34e137d0" providerId="LiveId" clId="{6AB28CDB-DFF0-4D04-9E35-5CABEDA9C745}" dt="2020-06-27T14:10:52.696" v="7402"/>
          <ac:cxnSpMkLst>
            <pc:docMk/>
            <pc:sldMk cId="241768542" sldId="442"/>
            <ac:cxnSpMk id="13" creationId="{9CA922E9-6A11-47BA-84CB-BE12C4DBD914}"/>
          </ac:cxnSpMkLst>
        </pc:cxnChg>
        <pc:cxnChg chg="mod">
          <ac:chgData name="Kulinich Bohdan" userId="48e65c9f34e137d0" providerId="LiveId" clId="{6AB28CDB-DFF0-4D04-9E35-5CABEDA9C745}" dt="2020-06-27T14:10:52.696" v="7402"/>
          <ac:cxnSpMkLst>
            <pc:docMk/>
            <pc:sldMk cId="241768542" sldId="442"/>
            <ac:cxnSpMk id="22" creationId="{66318030-8FA9-4CA4-9A32-161AC5749F38}"/>
          </ac:cxnSpMkLst>
        </pc:cxnChg>
        <pc:cxnChg chg="mod">
          <ac:chgData name="Kulinich Bohdan" userId="48e65c9f34e137d0" providerId="LiveId" clId="{6AB28CDB-DFF0-4D04-9E35-5CABEDA9C745}" dt="2020-06-27T14:10:52.696" v="7402"/>
          <ac:cxnSpMkLst>
            <pc:docMk/>
            <pc:sldMk cId="241768542" sldId="442"/>
            <ac:cxnSpMk id="23" creationId="{BBA17BCE-8DF2-4D53-BC66-8CC0A6443AFC}"/>
          </ac:cxnSpMkLst>
        </pc:cxnChg>
        <pc:cxnChg chg="mod">
          <ac:chgData name="Kulinich Bohdan" userId="48e65c9f34e137d0" providerId="LiveId" clId="{6AB28CDB-DFF0-4D04-9E35-5CABEDA9C745}" dt="2020-06-27T14:10:52.696" v="7402"/>
          <ac:cxnSpMkLst>
            <pc:docMk/>
            <pc:sldMk cId="241768542" sldId="442"/>
            <ac:cxnSpMk id="24" creationId="{6D1AFCC9-34B7-4B0B-A418-56B7B73DCEF7}"/>
          </ac:cxnSpMkLst>
        </pc:cxnChg>
        <pc:cxnChg chg="mod">
          <ac:chgData name="Kulinich Bohdan" userId="48e65c9f34e137d0" providerId="LiveId" clId="{6AB28CDB-DFF0-4D04-9E35-5CABEDA9C745}" dt="2020-06-27T14:13:55.637" v="7427"/>
          <ac:cxnSpMkLst>
            <pc:docMk/>
            <pc:sldMk cId="241768542" sldId="442"/>
            <ac:cxnSpMk id="31" creationId="{D053A1D1-693F-462C-955B-A28FCA96DDB1}"/>
          </ac:cxnSpMkLst>
        </pc:cxnChg>
        <pc:cxnChg chg="mod">
          <ac:chgData name="Kulinich Bohdan" userId="48e65c9f34e137d0" providerId="LiveId" clId="{6AB28CDB-DFF0-4D04-9E35-5CABEDA9C745}" dt="2020-06-27T14:13:55.637" v="7427"/>
          <ac:cxnSpMkLst>
            <pc:docMk/>
            <pc:sldMk cId="241768542" sldId="442"/>
            <ac:cxnSpMk id="32" creationId="{BC7F1C83-CBC9-4C50-AE4C-7991DDB11B8D}"/>
          </ac:cxnSpMkLst>
        </pc:cxnChg>
        <pc:cxnChg chg="mod">
          <ac:chgData name="Kulinich Bohdan" userId="48e65c9f34e137d0" providerId="LiveId" clId="{6AB28CDB-DFF0-4D04-9E35-5CABEDA9C745}" dt="2020-06-27T14:15:07.857" v="7440"/>
          <ac:cxnSpMkLst>
            <pc:docMk/>
            <pc:sldMk cId="241768542" sldId="442"/>
            <ac:cxnSpMk id="37" creationId="{6DBD5B5C-100E-4D3D-A23C-365D273EC336}"/>
          </ac:cxnSpMkLst>
        </pc:cxnChg>
        <pc:cxnChg chg="mod">
          <ac:chgData name="Kulinich Bohdan" userId="48e65c9f34e137d0" providerId="LiveId" clId="{6AB28CDB-DFF0-4D04-9E35-5CABEDA9C745}" dt="2020-06-27T14:15:07.857" v="7440"/>
          <ac:cxnSpMkLst>
            <pc:docMk/>
            <pc:sldMk cId="241768542" sldId="442"/>
            <ac:cxnSpMk id="41" creationId="{4DE32350-3549-44AC-825B-C92D153CA53E}"/>
          </ac:cxnSpMkLst>
        </pc:cxnChg>
        <pc:cxnChg chg="mod">
          <ac:chgData name="Kulinich Bohdan" userId="48e65c9f34e137d0" providerId="LiveId" clId="{6AB28CDB-DFF0-4D04-9E35-5CABEDA9C745}" dt="2020-06-27T14:15:07.857" v="7440"/>
          <ac:cxnSpMkLst>
            <pc:docMk/>
            <pc:sldMk cId="241768542" sldId="442"/>
            <ac:cxnSpMk id="42" creationId="{16F4A597-3A9D-422B-B6D9-D8E6569F76EB}"/>
          </ac:cxnSpMkLst>
        </pc:cxnChg>
      </pc:sldChg>
      <pc:sldChg chg="delSp modSp del mod delAnim modAnim">
        <pc:chgData name="Kulinich Bohdan" userId="48e65c9f34e137d0" providerId="LiveId" clId="{6AB28CDB-DFF0-4D04-9E35-5CABEDA9C745}" dt="2020-06-27T16:10:27.513" v="8362" actId="47"/>
        <pc:sldMkLst>
          <pc:docMk/>
          <pc:sldMk cId="427130965" sldId="443"/>
        </pc:sldMkLst>
        <pc:spChg chg="mod">
          <ac:chgData name="Kulinich Bohdan" userId="48e65c9f34e137d0" providerId="LiveId" clId="{6AB28CDB-DFF0-4D04-9E35-5CABEDA9C745}" dt="2020-06-27T14:28:38.482" v="7692" actId="14100"/>
          <ac:spMkLst>
            <pc:docMk/>
            <pc:sldMk cId="427130965" sldId="443"/>
            <ac:spMk id="6" creationId="{4CD1B612-D16C-4F70-8335-78480BFE8EC8}"/>
          </ac:spMkLst>
        </pc:spChg>
        <pc:spChg chg="del">
          <ac:chgData name="Kulinich Bohdan" userId="48e65c9f34e137d0" providerId="LiveId" clId="{6AB28CDB-DFF0-4D04-9E35-5CABEDA9C745}" dt="2020-06-27T14:07:59.055" v="7240" actId="478"/>
          <ac:spMkLst>
            <pc:docMk/>
            <pc:sldMk cId="427130965" sldId="443"/>
            <ac:spMk id="19" creationId="{909ADC49-13BA-41D3-8698-C0BF247A2AC3}"/>
          </ac:spMkLst>
        </pc:spChg>
        <pc:spChg chg="del">
          <ac:chgData name="Kulinich Bohdan" userId="48e65c9f34e137d0" providerId="LiveId" clId="{6AB28CDB-DFF0-4D04-9E35-5CABEDA9C745}" dt="2020-06-27T14:07:59.820" v="7241" actId="478"/>
          <ac:spMkLst>
            <pc:docMk/>
            <pc:sldMk cId="427130965" sldId="443"/>
            <ac:spMk id="20" creationId="{72511B1B-8B31-4AF2-9A4B-90E884C1C414}"/>
          </ac:spMkLst>
        </pc:spChg>
      </pc:sldChg>
      <pc:sldChg chg="addSp delSp modSp add del mod delAnim modAnim">
        <pc:chgData name="Kulinich Bohdan" userId="48e65c9f34e137d0" providerId="LiveId" clId="{6AB28CDB-DFF0-4D04-9E35-5CABEDA9C745}" dt="2020-06-28T03:42:52.764" v="8426" actId="47"/>
        <pc:sldMkLst>
          <pc:docMk/>
          <pc:sldMk cId="1532573346" sldId="444"/>
        </pc:sldMkLst>
        <pc:spChg chg="add mod ord">
          <ac:chgData name="Kulinich Bohdan" userId="48e65c9f34e137d0" providerId="LiveId" clId="{6AB28CDB-DFF0-4D04-9E35-5CABEDA9C745}" dt="2020-06-28T03:34:35.756" v="8409" actId="14100"/>
          <ac:spMkLst>
            <pc:docMk/>
            <pc:sldMk cId="1532573346" sldId="444"/>
            <ac:spMk id="2" creationId="{3B804AAF-50F8-4BE5-AD03-38865E0D97DE}"/>
          </ac:spMkLst>
        </pc:spChg>
        <pc:spChg chg="mod">
          <ac:chgData name="Kulinich Bohdan" userId="48e65c9f34e137d0" providerId="LiveId" clId="{6AB28CDB-DFF0-4D04-9E35-5CABEDA9C745}" dt="2020-06-26T07:56:23.149" v="3478" actId="20577"/>
          <ac:spMkLst>
            <pc:docMk/>
            <pc:sldMk cId="1532573346" sldId="444"/>
            <ac:spMk id="4" creationId="{00000000-0000-0000-0000-000000000000}"/>
          </ac:spMkLst>
        </pc:spChg>
        <pc:spChg chg="del">
          <ac:chgData name="Kulinich Bohdan" userId="48e65c9f34e137d0" providerId="LiveId" clId="{6AB28CDB-DFF0-4D04-9E35-5CABEDA9C745}" dt="2020-06-26T07:56:18.038" v="3461" actId="478"/>
          <ac:spMkLst>
            <pc:docMk/>
            <pc:sldMk cId="1532573346" sldId="444"/>
            <ac:spMk id="11" creationId="{A65A6898-49B6-4CCE-82DF-518E4173EB8D}"/>
          </ac:spMkLst>
        </pc:spChg>
        <pc:spChg chg="add mod">
          <ac:chgData name="Kulinich Bohdan" userId="48e65c9f34e137d0" providerId="LiveId" clId="{6AB28CDB-DFF0-4D04-9E35-5CABEDA9C745}" dt="2020-06-26T10:58:11.118" v="4041" actId="20577"/>
          <ac:spMkLst>
            <pc:docMk/>
            <pc:sldMk cId="1532573346" sldId="444"/>
            <ac:spMk id="21" creationId="{DF7B172E-6F91-43B2-90BA-780C90603A1A}"/>
          </ac:spMkLst>
        </pc:spChg>
        <pc:spChg chg="add mod">
          <ac:chgData name="Kulinich Bohdan" userId="48e65c9f34e137d0" providerId="LiveId" clId="{6AB28CDB-DFF0-4D04-9E35-5CABEDA9C745}" dt="2020-06-28T03:30:01.233" v="8379" actId="1076"/>
          <ac:spMkLst>
            <pc:docMk/>
            <pc:sldMk cId="1532573346" sldId="444"/>
            <ac:spMk id="23" creationId="{280B240D-742D-4940-82C6-B0866366C90E}"/>
          </ac:spMkLst>
        </pc:spChg>
        <pc:spChg chg="add del mod">
          <ac:chgData name="Kulinich Bohdan" userId="48e65c9f34e137d0" providerId="LiveId" clId="{6AB28CDB-DFF0-4D04-9E35-5CABEDA9C745}" dt="2020-06-26T10:38:05.466" v="3573" actId="478"/>
          <ac:spMkLst>
            <pc:docMk/>
            <pc:sldMk cId="1532573346" sldId="444"/>
            <ac:spMk id="28" creationId="{33BD1BE9-D558-4758-9C64-588EF917FCA4}"/>
          </ac:spMkLst>
        </pc:spChg>
        <pc:spChg chg="add del mod">
          <ac:chgData name="Kulinich Bohdan" userId="48e65c9f34e137d0" providerId="LiveId" clId="{6AB28CDB-DFF0-4D04-9E35-5CABEDA9C745}" dt="2020-06-26T10:38:03.080" v="3571" actId="478"/>
          <ac:spMkLst>
            <pc:docMk/>
            <pc:sldMk cId="1532573346" sldId="444"/>
            <ac:spMk id="29" creationId="{3097EFAC-170F-494E-A829-3B3899CA2D82}"/>
          </ac:spMkLst>
        </pc:spChg>
        <pc:spChg chg="add del mod">
          <ac:chgData name="Kulinich Bohdan" userId="48e65c9f34e137d0" providerId="LiveId" clId="{6AB28CDB-DFF0-4D04-9E35-5CABEDA9C745}" dt="2020-06-26T10:38:04.635" v="3572" actId="478"/>
          <ac:spMkLst>
            <pc:docMk/>
            <pc:sldMk cId="1532573346" sldId="444"/>
            <ac:spMk id="30" creationId="{3D63D982-D991-4FB5-AD1A-CD8D2B342FBE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33" creationId="{FA6A0D97-2873-4B5C-B1EF-4D11788F7D32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34" creationId="{B10F8DCD-4DB3-4A2F-9D29-885099C8240A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35" creationId="{7A7AF392-FD3F-4349-92A0-2810AAC63CE3}"/>
          </ac:spMkLst>
        </pc:spChg>
        <pc:spChg chg="del">
          <ac:chgData name="Kulinich Bohdan" userId="48e65c9f34e137d0" providerId="LiveId" clId="{6AB28CDB-DFF0-4D04-9E35-5CABEDA9C745}" dt="2020-06-26T07:56:17.228" v="3460" actId="478"/>
          <ac:spMkLst>
            <pc:docMk/>
            <pc:sldMk cId="1532573346" sldId="444"/>
            <ac:spMk id="36" creationId="{6995388C-E314-4C99-A5D8-6D1E27B7EC2C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39" creationId="{6CE519B7-B92F-42C3-9A42-98E0B4A42585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40" creationId="{68091177-24A6-48C2-B0A0-58B02BE82715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41" creationId="{EEBD869D-7ECA-400B-BA6B-B9142A10736B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42" creationId="{60AF6BEA-327D-4614-80D7-6D92826365AB}"/>
          </ac:spMkLst>
        </pc:spChg>
        <pc:spChg chg="add del mod">
          <ac:chgData name="Kulinich Bohdan" userId="48e65c9f34e137d0" providerId="LiveId" clId="{6AB28CDB-DFF0-4D04-9E35-5CABEDA9C745}" dt="2020-06-26T10:37:50.693" v="3570" actId="478"/>
          <ac:spMkLst>
            <pc:docMk/>
            <pc:sldMk cId="1532573346" sldId="444"/>
            <ac:spMk id="45" creationId="{00730016-BA66-4078-B6BF-2A8E9226E54D}"/>
          </ac:spMkLst>
        </pc:spChg>
        <pc:spChg chg="del">
          <ac:chgData name="Kulinich Bohdan" userId="48e65c9f34e137d0" providerId="LiveId" clId="{6AB28CDB-DFF0-4D04-9E35-5CABEDA9C745}" dt="2020-06-26T07:56:15.728" v="3459" actId="478"/>
          <ac:spMkLst>
            <pc:docMk/>
            <pc:sldMk cId="1532573346" sldId="444"/>
            <ac:spMk id="46" creationId="{BFBA2E90-1923-4109-AFFB-2DA95EA78589}"/>
          </ac:spMkLst>
        </pc:spChg>
        <pc:spChg chg="add del mod">
          <ac:chgData name="Kulinich Bohdan" userId="48e65c9f34e137d0" providerId="LiveId" clId="{6AB28CDB-DFF0-4D04-9E35-5CABEDA9C745}" dt="2020-06-26T10:37:49.675" v="3569" actId="478"/>
          <ac:spMkLst>
            <pc:docMk/>
            <pc:sldMk cId="1532573346" sldId="444"/>
            <ac:spMk id="47" creationId="{84E26AF2-7E1F-4637-BE86-AD1B3B2CBD9A}"/>
          </ac:spMkLst>
        </pc:spChg>
        <pc:spChg chg="add del mod">
          <ac:chgData name="Kulinich Bohdan" userId="48e65c9f34e137d0" providerId="LiveId" clId="{6AB28CDB-DFF0-4D04-9E35-5CABEDA9C745}" dt="2020-06-26T10:37:48.572" v="3568" actId="478"/>
          <ac:spMkLst>
            <pc:docMk/>
            <pc:sldMk cId="1532573346" sldId="444"/>
            <ac:spMk id="48" creationId="{501E5A1A-D8AB-47A1-AE4B-42C39055A3DA}"/>
          </ac:spMkLst>
        </pc:spChg>
        <pc:spChg chg="add mod">
          <ac:chgData name="Kulinich Bohdan" userId="48e65c9f34e137d0" providerId="LiveId" clId="{6AB28CDB-DFF0-4D04-9E35-5CABEDA9C745}" dt="2020-06-28T03:30:41.936" v="8382" actId="1076"/>
          <ac:spMkLst>
            <pc:docMk/>
            <pc:sldMk cId="1532573346" sldId="444"/>
            <ac:spMk id="54" creationId="{3F87D523-EBD9-4DD3-83EF-2FC59048BBF5}"/>
          </ac:spMkLst>
        </pc:spChg>
        <pc:spChg chg="add mod">
          <ac:chgData name="Kulinich Bohdan" userId="48e65c9f34e137d0" providerId="LiveId" clId="{6AB28CDB-DFF0-4D04-9E35-5CABEDA9C745}" dt="2020-06-28T03:30:41.936" v="8382" actId="1076"/>
          <ac:spMkLst>
            <pc:docMk/>
            <pc:sldMk cId="1532573346" sldId="444"/>
            <ac:spMk id="55" creationId="{F613E953-9B52-4C32-8096-C2C6E7E52D05}"/>
          </ac:spMkLst>
        </pc:spChg>
        <pc:spChg chg="add mod">
          <ac:chgData name="Kulinich Bohdan" userId="48e65c9f34e137d0" providerId="LiveId" clId="{6AB28CDB-DFF0-4D04-9E35-5CABEDA9C745}" dt="2020-06-28T03:30:41.936" v="8382" actId="1076"/>
          <ac:spMkLst>
            <pc:docMk/>
            <pc:sldMk cId="1532573346" sldId="444"/>
            <ac:spMk id="56" creationId="{0C323BB4-72C6-42BC-9332-03FE09814CFF}"/>
          </ac:spMkLst>
        </pc:spChg>
        <pc:spChg chg="add mod">
          <ac:chgData name="Kulinich Bohdan" userId="48e65c9f34e137d0" providerId="LiveId" clId="{6AB28CDB-DFF0-4D04-9E35-5CABEDA9C745}" dt="2020-06-28T03:30:41.936" v="8382" actId="1076"/>
          <ac:spMkLst>
            <pc:docMk/>
            <pc:sldMk cId="1532573346" sldId="444"/>
            <ac:spMk id="57" creationId="{16FFDC21-E34F-4416-A9AC-BA51AD311798}"/>
          </ac:spMkLst>
        </pc:spChg>
        <pc:spChg chg="add mod">
          <ac:chgData name="Kulinich Bohdan" userId="48e65c9f34e137d0" providerId="LiveId" clId="{6AB28CDB-DFF0-4D04-9E35-5CABEDA9C745}" dt="2020-06-28T03:30:41.936" v="8382" actId="1076"/>
          <ac:spMkLst>
            <pc:docMk/>
            <pc:sldMk cId="1532573346" sldId="444"/>
            <ac:spMk id="58" creationId="{59E5FB88-7980-4547-B777-2C230A12FD2F}"/>
          </ac:spMkLst>
        </pc:spChg>
        <pc:spChg chg="add mod">
          <ac:chgData name="Kulinich Bohdan" userId="48e65c9f34e137d0" providerId="LiveId" clId="{6AB28CDB-DFF0-4D04-9E35-5CABEDA9C745}" dt="2020-06-28T03:30:41.936" v="8382" actId="1076"/>
          <ac:spMkLst>
            <pc:docMk/>
            <pc:sldMk cId="1532573346" sldId="444"/>
            <ac:spMk id="59" creationId="{E08A381B-8E28-49BD-956C-13D37E16E1BE}"/>
          </ac:spMkLst>
        </pc:spChg>
        <pc:spChg chg="add mod">
          <ac:chgData name="Kulinich Bohdan" userId="48e65c9f34e137d0" providerId="LiveId" clId="{6AB28CDB-DFF0-4D04-9E35-5CABEDA9C745}" dt="2020-06-26T10:47:45.094" v="3762" actId="1076"/>
          <ac:spMkLst>
            <pc:docMk/>
            <pc:sldMk cId="1532573346" sldId="444"/>
            <ac:spMk id="61" creationId="{8FA02936-60DB-4A40-8BA9-33CC7EC995AF}"/>
          </ac:spMkLst>
        </pc:spChg>
        <pc:spChg chg="add mod">
          <ac:chgData name="Kulinich Bohdan" userId="48e65c9f34e137d0" providerId="LiveId" clId="{6AB28CDB-DFF0-4D04-9E35-5CABEDA9C745}" dt="2020-06-26T10:48:46.591" v="3775" actId="1076"/>
          <ac:spMkLst>
            <pc:docMk/>
            <pc:sldMk cId="1532573346" sldId="444"/>
            <ac:spMk id="62" creationId="{A42B4E2A-71F8-4046-822D-7C2880B35443}"/>
          </ac:spMkLst>
        </pc:spChg>
        <pc:spChg chg="add mod">
          <ac:chgData name="Kulinich Bohdan" userId="48e65c9f34e137d0" providerId="LiveId" clId="{6AB28CDB-DFF0-4D04-9E35-5CABEDA9C745}" dt="2020-06-26T10:50:28.665" v="3789"/>
          <ac:spMkLst>
            <pc:docMk/>
            <pc:sldMk cId="1532573346" sldId="444"/>
            <ac:spMk id="63" creationId="{1606D3BF-B5C0-47FA-BD03-B01D69EED27C}"/>
          </ac:spMkLst>
        </pc:spChg>
        <pc:spChg chg="add mod">
          <ac:chgData name="Kulinich Bohdan" userId="48e65c9f34e137d0" providerId="LiveId" clId="{6AB28CDB-DFF0-4D04-9E35-5CABEDA9C745}" dt="2020-06-26T10:51:08.144" v="3796" actId="1076"/>
          <ac:spMkLst>
            <pc:docMk/>
            <pc:sldMk cId="1532573346" sldId="444"/>
            <ac:spMk id="64" creationId="{34311C41-38E7-4CEA-8D30-7479164847B4}"/>
          </ac:spMkLst>
        </pc:spChg>
        <pc:spChg chg="add mod ord">
          <ac:chgData name="Kulinich Bohdan" userId="48e65c9f34e137d0" providerId="LiveId" clId="{6AB28CDB-DFF0-4D04-9E35-5CABEDA9C745}" dt="2020-06-26T10:58:14.743" v="4042" actId="166"/>
          <ac:spMkLst>
            <pc:docMk/>
            <pc:sldMk cId="1532573346" sldId="444"/>
            <ac:spMk id="65" creationId="{C1DB9864-523F-49FA-BB05-ABAAEA5302E8}"/>
          </ac:spMkLst>
        </pc:spChg>
        <pc:spChg chg="add mod">
          <ac:chgData name="Kulinich Bohdan" userId="48e65c9f34e137d0" providerId="LiveId" clId="{6AB28CDB-DFF0-4D04-9E35-5CABEDA9C745}" dt="2020-06-26T10:58:49.514" v="4115" actId="14100"/>
          <ac:spMkLst>
            <pc:docMk/>
            <pc:sldMk cId="1532573346" sldId="444"/>
            <ac:spMk id="67" creationId="{3B9BE213-9940-4281-97B8-81FAD7D9E201}"/>
          </ac:spMkLst>
        </pc:spChg>
        <pc:picChg chg="add del mod">
          <ac:chgData name="Kulinich Bohdan" userId="48e65c9f34e137d0" providerId="LiveId" clId="{6AB28CDB-DFF0-4D04-9E35-5CABEDA9C745}" dt="2020-06-26T10:36:44.974" v="3555" actId="478"/>
          <ac:picMkLst>
            <pc:docMk/>
            <pc:sldMk cId="1532573346" sldId="444"/>
            <ac:picMk id="2" creationId="{46B51A51-C302-43CE-86FC-F8208D55522D}"/>
          </ac:picMkLst>
        </pc:picChg>
        <pc:picChg chg="add del mod modCrop">
          <ac:chgData name="Kulinich Bohdan" userId="48e65c9f34e137d0" providerId="LiveId" clId="{6AB28CDB-DFF0-4D04-9E35-5CABEDA9C745}" dt="2020-06-26T10:37:32.788" v="3564" actId="478"/>
          <ac:picMkLst>
            <pc:docMk/>
            <pc:sldMk cId="1532573346" sldId="444"/>
            <ac:picMk id="6" creationId="{39F7E9D4-52E4-46EA-9618-9366EAE83F64}"/>
          </ac:picMkLst>
        </pc:picChg>
        <pc:picChg chg="add del mod modCrop">
          <ac:chgData name="Kulinich Bohdan" userId="48e65c9f34e137d0" providerId="LiveId" clId="{6AB28CDB-DFF0-4D04-9E35-5CABEDA9C745}" dt="2020-06-28T03:42:39.079" v="8422" actId="478"/>
          <ac:picMkLst>
            <pc:docMk/>
            <pc:sldMk cId="1532573346" sldId="444"/>
            <ac:picMk id="8" creationId="{4FAB5AC2-875D-4DB3-B181-8D2B9F3E220C}"/>
          </ac:picMkLst>
        </pc:picChg>
        <pc:picChg chg="add mod">
          <ac:chgData name="Kulinich Bohdan" userId="48e65c9f34e137d0" providerId="LiveId" clId="{6AB28CDB-DFF0-4D04-9E35-5CABEDA9C745}" dt="2020-06-28T03:42:47.131" v="8425" actId="962"/>
          <ac:picMkLst>
            <pc:docMk/>
            <pc:sldMk cId="1532573346" sldId="444"/>
            <ac:picMk id="10" creationId="{AFFFFCBE-1EC7-4E8A-8B2A-1CDE309BC569}"/>
          </ac:picMkLst>
        </pc:picChg>
        <pc:picChg chg="add mod">
          <ac:chgData name="Kulinich Bohdan" userId="48e65c9f34e137d0" providerId="LiveId" clId="{6AB28CDB-DFF0-4D04-9E35-5CABEDA9C745}" dt="2020-06-26T07:56:37.089" v="3479"/>
          <ac:picMkLst>
            <pc:docMk/>
            <pc:sldMk cId="1532573346" sldId="444"/>
            <ac:picMk id="20" creationId="{45B3DA31-832C-471B-AF42-6A84E0460EF2}"/>
          </ac:picMkLst>
        </pc:picChg>
        <pc:picChg chg="add del mod">
          <ac:chgData name="Kulinich Bohdan" userId="48e65c9f34e137d0" providerId="LiveId" clId="{6AB28CDB-DFF0-4D04-9E35-5CABEDA9C745}" dt="2020-06-26T10:37:45.603" v="3566" actId="478"/>
          <ac:picMkLst>
            <pc:docMk/>
            <pc:sldMk cId="1532573346" sldId="444"/>
            <ac:picMk id="49" creationId="{D53938B8-9C9B-45A4-996C-973CBC0E6E30}"/>
          </ac:picMkLst>
        </pc:picChg>
        <pc:picChg chg="add mod modVis">
          <ac:chgData name="Kulinich Bohdan" userId="48e65c9f34e137d0" providerId="LiveId" clId="{6AB28CDB-DFF0-4D04-9E35-5CABEDA9C745}" dt="2020-06-28T03:33:10.821" v="8405" actId="14429"/>
          <ac:picMkLst>
            <pc:docMk/>
            <pc:sldMk cId="1532573346" sldId="444"/>
            <ac:picMk id="60" creationId="{E98C5380-53A6-4262-BEAA-0303405D5BA8}"/>
          </ac:picMkLst>
        </pc:picChg>
        <pc:picChg chg="add mod">
          <ac:chgData name="Kulinich Bohdan" userId="48e65c9f34e137d0" providerId="LiveId" clId="{6AB28CDB-DFF0-4D04-9E35-5CABEDA9C745}" dt="2020-06-26T10:52:13.627" v="3799"/>
          <ac:picMkLst>
            <pc:docMk/>
            <pc:sldMk cId="1532573346" sldId="444"/>
            <ac:picMk id="66" creationId="{40AC0BAA-FD4E-418A-B520-74A3D6B0A26D}"/>
          </ac:picMkLst>
        </pc:picChg>
        <pc:inkChg chg="add del mod">
          <ac:chgData name="Kulinich Bohdan" userId="48e65c9f34e137d0" providerId="LiveId" clId="{6AB28CDB-DFF0-4D04-9E35-5CABEDA9C745}" dt="2020-06-26T10:45:20.780" v="3711" actId="478"/>
          <ac:inkMkLst>
            <pc:docMk/>
            <pc:sldMk cId="1532573346" sldId="444"/>
            <ac:inkMk id="50" creationId="{333410A9-6976-4E5A-BCDB-71AB127114C8}"/>
          </ac:inkMkLst>
        </pc:inkChg>
        <pc:cxnChg chg="add del">
          <ac:chgData name="Kulinich Bohdan" userId="48e65c9f34e137d0" providerId="LiveId" clId="{6AB28CDB-DFF0-4D04-9E35-5CABEDA9C745}" dt="2020-06-28T03:35:19.085" v="8411" actId="11529"/>
          <ac:cxnSpMkLst>
            <pc:docMk/>
            <pc:sldMk cId="1532573346" sldId="444"/>
            <ac:cxnSpMk id="6" creationId="{02EAA687-FA5A-4F1E-B94F-4BF0CE94DFE2}"/>
          </ac:cxnSpMkLst>
        </pc:cxnChg>
        <pc:cxnChg chg="add del mod">
          <ac:chgData name="Kulinich Bohdan" userId="48e65c9f34e137d0" providerId="LiveId" clId="{6AB28CDB-DFF0-4D04-9E35-5CABEDA9C745}" dt="2020-06-26T10:37:46.648" v="3567" actId="478"/>
          <ac:cxnSpMkLst>
            <pc:docMk/>
            <pc:sldMk cId="1532573346" sldId="444"/>
            <ac:cxnSpMk id="25" creationId="{BCAE0CF5-9C38-4E86-B531-D1700046FDDF}"/>
          </ac:cxnSpMkLst>
        </pc:cxnChg>
        <pc:cxnChg chg="add del mod">
          <ac:chgData name="Kulinich Bohdan" userId="48e65c9f34e137d0" providerId="LiveId" clId="{6AB28CDB-DFF0-4D04-9E35-5CABEDA9C745}" dt="2020-06-26T10:45:20.780" v="3711" actId="478"/>
          <ac:cxnSpMkLst>
            <pc:docMk/>
            <pc:sldMk cId="1532573346" sldId="444"/>
            <ac:cxnSpMk id="26" creationId="{F8E78B2A-BFFC-4295-995A-65D6E601B89A}"/>
          </ac:cxnSpMkLst>
        </pc:cxnChg>
        <pc:cxnChg chg="add del mod">
          <ac:chgData name="Kulinich Bohdan" userId="48e65c9f34e137d0" providerId="LiveId" clId="{6AB28CDB-DFF0-4D04-9E35-5CABEDA9C745}" dt="2020-06-26T10:45:20.780" v="3711" actId="478"/>
          <ac:cxnSpMkLst>
            <pc:docMk/>
            <pc:sldMk cId="1532573346" sldId="444"/>
            <ac:cxnSpMk id="27" creationId="{0432B3B5-C9D7-4116-B1F4-7F402A084F05}"/>
          </ac:cxnSpMkLst>
        </pc:cxnChg>
        <pc:cxnChg chg="del">
          <ac:chgData name="Kulinich Bohdan" userId="48e65c9f34e137d0" providerId="LiveId" clId="{6AB28CDB-DFF0-4D04-9E35-5CABEDA9C745}" dt="2020-06-26T07:56:14.348" v="3458" actId="478"/>
          <ac:cxnSpMkLst>
            <pc:docMk/>
            <pc:sldMk cId="1532573346" sldId="444"/>
            <ac:cxnSpMk id="31" creationId="{BEDEF74D-17D1-4C86-BF35-CB2A94F5AB85}"/>
          </ac:cxnSpMkLst>
        </pc:cxnChg>
        <pc:cxnChg chg="del">
          <ac:chgData name="Kulinich Bohdan" userId="48e65c9f34e137d0" providerId="LiveId" clId="{6AB28CDB-DFF0-4D04-9E35-5CABEDA9C745}" dt="2020-06-26T07:56:14.348" v="3458" actId="478"/>
          <ac:cxnSpMkLst>
            <pc:docMk/>
            <pc:sldMk cId="1532573346" sldId="444"/>
            <ac:cxnSpMk id="32" creationId="{DCDBE705-AE70-450A-8378-70297ECFEE64}"/>
          </ac:cxnSpMkLst>
        </pc:cxnChg>
        <pc:cxnChg chg="del">
          <ac:chgData name="Kulinich Bohdan" userId="48e65c9f34e137d0" providerId="LiveId" clId="{6AB28CDB-DFF0-4D04-9E35-5CABEDA9C745}" dt="2020-06-26T07:56:14.348" v="3458" actId="478"/>
          <ac:cxnSpMkLst>
            <pc:docMk/>
            <pc:sldMk cId="1532573346" sldId="444"/>
            <ac:cxnSpMk id="37" creationId="{5D995258-4E2C-4913-8777-042AFA83B9D8}"/>
          </ac:cxnSpMkLst>
        </pc:cxnChg>
        <pc:cxnChg chg="del">
          <ac:chgData name="Kulinich Bohdan" userId="48e65c9f34e137d0" providerId="LiveId" clId="{6AB28CDB-DFF0-4D04-9E35-5CABEDA9C745}" dt="2020-06-26T07:56:14.348" v="3458" actId="478"/>
          <ac:cxnSpMkLst>
            <pc:docMk/>
            <pc:sldMk cId="1532573346" sldId="444"/>
            <ac:cxnSpMk id="38" creationId="{1C1EDDE7-5FE9-4C10-B412-F112A788E122}"/>
          </ac:cxnSpMkLst>
        </pc:cxnChg>
        <pc:cxnChg chg="del">
          <ac:chgData name="Kulinich Bohdan" userId="48e65c9f34e137d0" providerId="LiveId" clId="{6AB28CDB-DFF0-4D04-9E35-5CABEDA9C745}" dt="2020-06-26T07:56:14.348" v="3458" actId="478"/>
          <ac:cxnSpMkLst>
            <pc:docMk/>
            <pc:sldMk cId="1532573346" sldId="444"/>
            <ac:cxnSpMk id="43" creationId="{41B865EB-C24B-4D6E-8E81-FC6121180138}"/>
          </ac:cxnSpMkLst>
        </pc:cxnChg>
        <pc:cxnChg chg="del">
          <ac:chgData name="Kulinich Bohdan" userId="48e65c9f34e137d0" providerId="LiveId" clId="{6AB28CDB-DFF0-4D04-9E35-5CABEDA9C745}" dt="2020-06-26T07:56:14.348" v="3458" actId="478"/>
          <ac:cxnSpMkLst>
            <pc:docMk/>
            <pc:sldMk cId="1532573346" sldId="444"/>
            <ac:cxnSpMk id="44" creationId="{8D12B408-3908-4822-B7F3-5A1AA28DBF8C}"/>
          </ac:cxnSpMkLst>
        </pc:cxnChg>
        <pc:cxnChg chg="add mod">
          <ac:chgData name="Kulinich Bohdan" userId="48e65c9f34e137d0" providerId="LiveId" clId="{6AB28CDB-DFF0-4D04-9E35-5CABEDA9C745}" dt="2020-06-28T03:30:41.936" v="8382" actId="1076"/>
          <ac:cxnSpMkLst>
            <pc:docMk/>
            <pc:sldMk cId="1532573346" sldId="444"/>
            <ac:cxnSpMk id="51" creationId="{D91C5C3B-DDE0-46B5-8774-D5C34566B383}"/>
          </ac:cxnSpMkLst>
        </pc:cxnChg>
        <pc:cxnChg chg="add mod">
          <ac:chgData name="Kulinich Bohdan" userId="48e65c9f34e137d0" providerId="LiveId" clId="{6AB28CDB-DFF0-4D04-9E35-5CABEDA9C745}" dt="2020-06-28T03:30:41.936" v="8382" actId="1076"/>
          <ac:cxnSpMkLst>
            <pc:docMk/>
            <pc:sldMk cId="1532573346" sldId="444"/>
            <ac:cxnSpMk id="52" creationId="{97176826-056D-4152-8253-79C14B8BBC14}"/>
          </ac:cxnSpMkLst>
        </pc:cxnChg>
        <pc:cxnChg chg="add mod">
          <ac:chgData name="Kulinich Bohdan" userId="48e65c9f34e137d0" providerId="LiveId" clId="{6AB28CDB-DFF0-4D04-9E35-5CABEDA9C745}" dt="2020-06-28T03:30:41.936" v="8382" actId="1076"/>
          <ac:cxnSpMkLst>
            <pc:docMk/>
            <pc:sldMk cId="1532573346" sldId="444"/>
            <ac:cxnSpMk id="53" creationId="{C79C3F04-C11B-4CFE-8F51-4CD06502C60B}"/>
          </ac:cxnSpMkLst>
        </pc:cxnChg>
      </pc:sldChg>
      <pc:sldChg chg="addSp delSp modSp add del mod modTransition delAnim modAnim">
        <pc:chgData name="Kulinich Bohdan" userId="48e65c9f34e137d0" providerId="LiveId" clId="{6AB28CDB-DFF0-4D04-9E35-5CABEDA9C745}" dt="2020-06-28T05:31:06.778" v="9228" actId="47"/>
        <pc:sldMkLst>
          <pc:docMk/>
          <pc:sldMk cId="2149138203" sldId="445"/>
        </pc:sldMkLst>
        <pc:spChg chg="mod modVis">
          <ac:chgData name="Kulinich Bohdan" userId="48e65c9f34e137d0" providerId="LiveId" clId="{6AB28CDB-DFF0-4D04-9E35-5CABEDA9C745}" dt="2020-06-26T06:59:30.057" v="3042" actId="14429"/>
          <ac:spMkLst>
            <pc:docMk/>
            <pc:sldMk cId="2149138203" sldId="445"/>
            <ac:spMk id="3" creationId="{00000000-0000-0000-0000-000000000000}"/>
          </ac:spMkLst>
        </pc:spChg>
        <pc:spChg chg="mod modVis">
          <ac:chgData name="Kulinich Bohdan" userId="48e65c9f34e137d0" providerId="LiveId" clId="{6AB28CDB-DFF0-4D04-9E35-5CABEDA9C745}" dt="2020-06-26T06:59:30.447" v="3043" actId="14429"/>
          <ac:spMkLst>
            <pc:docMk/>
            <pc:sldMk cId="2149138203" sldId="445"/>
            <ac:spMk id="4" creationId="{00000000-0000-0000-0000-000000000000}"/>
          </ac:spMkLst>
        </pc:spChg>
        <pc:spChg chg="add del mod modVis">
          <ac:chgData name="Kulinich Bohdan" userId="48e65c9f34e137d0" providerId="LiveId" clId="{6AB28CDB-DFF0-4D04-9E35-5CABEDA9C745}" dt="2020-06-28T04:28:12.970" v="8688" actId="478"/>
          <ac:spMkLst>
            <pc:docMk/>
            <pc:sldMk cId="2149138203" sldId="445"/>
            <ac:spMk id="9" creationId="{1A9B6DC8-D3E7-497F-8A34-FD09D01F98C0}"/>
          </ac:spMkLst>
        </pc:spChg>
        <pc:spChg chg="del">
          <ac:chgData name="Kulinich Bohdan" userId="48e65c9f34e137d0" providerId="LiveId" clId="{6AB28CDB-DFF0-4D04-9E35-5CABEDA9C745}" dt="2020-06-26T05:53:13.833" v="2507" actId="478"/>
          <ac:spMkLst>
            <pc:docMk/>
            <pc:sldMk cId="2149138203" sldId="445"/>
            <ac:spMk id="11" creationId="{A65A6898-49B6-4CCE-82DF-518E4173EB8D}"/>
          </ac:spMkLst>
        </pc:spChg>
        <pc:spChg chg="add del mod">
          <ac:chgData name="Kulinich Bohdan" userId="48e65c9f34e137d0" providerId="LiveId" clId="{6AB28CDB-DFF0-4D04-9E35-5CABEDA9C745}" dt="2020-06-26T06:01:01.637" v="2567" actId="478"/>
          <ac:spMkLst>
            <pc:docMk/>
            <pc:sldMk cId="2149138203" sldId="445"/>
            <ac:spMk id="22" creationId="{1BB52A37-DBB8-4A97-8B90-1E0040F98499}"/>
          </ac:spMkLst>
        </pc:spChg>
        <pc:spChg chg="add del mod">
          <ac:chgData name="Kulinich Bohdan" userId="48e65c9f34e137d0" providerId="LiveId" clId="{6AB28CDB-DFF0-4D04-9E35-5CABEDA9C745}" dt="2020-06-26T06:01:01.637" v="2567" actId="478"/>
          <ac:spMkLst>
            <pc:docMk/>
            <pc:sldMk cId="2149138203" sldId="445"/>
            <ac:spMk id="23" creationId="{B32A3CC8-25A2-4681-A065-C47627E97953}"/>
          </ac:spMkLst>
        </pc:spChg>
        <pc:spChg chg="add del mod">
          <ac:chgData name="Kulinich Bohdan" userId="48e65c9f34e137d0" providerId="LiveId" clId="{6AB28CDB-DFF0-4D04-9E35-5CABEDA9C745}" dt="2020-06-26T06:01:01.637" v="2567" actId="478"/>
          <ac:spMkLst>
            <pc:docMk/>
            <pc:sldMk cId="2149138203" sldId="445"/>
            <ac:spMk id="24" creationId="{F09AB4B1-B5EC-436E-BAFE-DB987497F9E8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33" creationId="{FA6A0D97-2873-4B5C-B1EF-4D11788F7D32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34" creationId="{B10F8DCD-4DB3-4A2F-9D29-885099C8240A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35" creationId="{7A7AF392-FD3F-4349-92A0-2810AAC63CE3}"/>
          </ac:spMkLst>
        </pc:spChg>
        <pc:spChg chg="del">
          <ac:chgData name="Kulinich Bohdan" userId="48e65c9f34e137d0" providerId="LiveId" clId="{6AB28CDB-DFF0-4D04-9E35-5CABEDA9C745}" dt="2020-06-26T05:53:15.387" v="2508" actId="478"/>
          <ac:spMkLst>
            <pc:docMk/>
            <pc:sldMk cId="2149138203" sldId="445"/>
            <ac:spMk id="36" creationId="{6995388C-E314-4C99-A5D8-6D1E27B7EC2C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39" creationId="{6CE519B7-B92F-42C3-9A42-98E0B4A42585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40" creationId="{68091177-24A6-48C2-B0A0-58B02BE82715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41" creationId="{EEBD869D-7ECA-400B-BA6B-B9142A10736B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42" creationId="{60AF6BEA-327D-4614-80D7-6D92826365AB}"/>
          </ac:spMkLst>
        </pc:spChg>
        <pc:spChg chg="add del mod">
          <ac:chgData name="Kulinich Bohdan" userId="48e65c9f34e137d0" providerId="LiveId" clId="{6AB28CDB-DFF0-4D04-9E35-5CABEDA9C745}" dt="2020-06-28T04:28:04.698" v="8684" actId="478"/>
          <ac:spMkLst>
            <pc:docMk/>
            <pc:sldMk cId="2149138203" sldId="445"/>
            <ac:spMk id="46" creationId="{A370AC44-0F4F-4C1C-A14E-602BA84970E2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46" creationId="{BFBA2E90-1923-4109-AFFB-2DA95EA78589}"/>
          </ac:spMkLst>
        </pc:spChg>
        <pc:spChg chg="add del mod modVis">
          <ac:chgData name="Kulinich Bohdan" userId="48e65c9f34e137d0" providerId="LiveId" clId="{6AB28CDB-DFF0-4D04-9E35-5CABEDA9C745}" dt="2020-06-26T06:38:18.689" v="2804" actId="478"/>
          <ac:spMkLst>
            <pc:docMk/>
            <pc:sldMk cId="2149138203" sldId="445"/>
            <ac:spMk id="47" creationId="{02587840-3C61-4C44-8725-ABC71AFC0BCD}"/>
          </ac:spMkLst>
        </pc:spChg>
        <pc:spChg chg="add del mod">
          <ac:chgData name="Kulinich Bohdan" userId="48e65c9f34e137d0" providerId="LiveId" clId="{6AB28CDB-DFF0-4D04-9E35-5CABEDA9C745}" dt="2020-06-28T04:28:04.698" v="8684" actId="478"/>
          <ac:spMkLst>
            <pc:docMk/>
            <pc:sldMk cId="2149138203" sldId="445"/>
            <ac:spMk id="47" creationId="{439BCC96-5BE1-4AB9-88A5-C4FA93B4FFF5}"/>
          </ac:spMkLst>
        </pc:spChg>
        <pc:spChg chg="add del mod">
          <ac:chgData name="Kulinich Bohdan" userId="48e65c9f34e137d0" providerId="LiveId" clId="{6AB28CDB-DFF0-4D04-9E35-5CABEDA9C745}" dt="2020-06-28T04:28:04.698" v="8684" actId="478"/>
          <ac:spMkLst>
            <pc:docMk/>
            <pc:sldMk cId="2149138203" sldId="445"/>
            <ac:spMk id="52" creationId="{B5A90519-C8A8-49FA-8939-51C4FB56E1CC}"/>
          </ac:spMkLst>
        </pc:spChg>
        <pc:spChg chg="add del mod">
          <ac:chgData name="Kulinich Bohdan" userId="48e65c9f34e137d0" providerId="LiveId" clId="{6AB28CDB-DFF0-4D04-9E35-5CABEDA9C745}" dt="2020-06-28T04:28:02.546" v="8683" actId="478"/>
          <ac:spMkLst>
            <pc:docMk/>
            <pc:sldMk cId="2149138203" sldId="445"/>
            <ac:spMk id="54" creationId="{58C3B6A9-BA58-433E-B60E-8D046337118D}"/>
          </ac:spMkLst>
        </pc:spChg>
        <pc:spChg chg="add del mod">
          <ac:chgData name="Kulinich Bohdan" userId="48e65c9f34e137d0" providerId="LiveId" clId="{6AB28CDB-DFF0-4D04-9E35-5CABEDA9C745}" dt="2020-06-28T04:28:02.546" v="8683" actId="478"/>
          <ac:spMkLst>
            <pc:docMk/>
            <pc:sldMk cId="2149138203" sldId="445"/>
            <ac:spMk id="55" creationId="{86ABAD45-A739-4A2A-AE76-0DBB7263DBA8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57" creationId="{C48D3BC2-46AC-43CB-A3EF-07EE511AC0E1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59" creationId="{85479482-6B8F-405F-9C7F-629167E17012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61" creationId="{6AE0D925-B9A6-4D10-B57F-ACA03256EA7B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63" creationId="{0E2AD057-BD64-4F28-84D7-334D1E311550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65" creationId="{6267A13A-5057-4C83-A627-567805D5D1A1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67" creationId="{F95BD0D1-94DF-4CB3-93E4-824352A32A20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69" creationId="{0A24943E-216D-44A2-A428-0CCD6F074C62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71" creationId="{CF184907-4692-429C-8EAD-64A475A1A69D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73" creationId="{6EF3513F-FA49-4781-A534-1D86ED92DFA9}"/>
          </ac:spMkLst>
        </pc:spChg>
        <pc:spChg chg="add del mod">
          <ac:chgData name="Kulinich Bohdan" userId="48e65c9f34e137d0" providerId="LiveId" clId="{6AB28CDB-DFF0-4D04-9E35-5CABEDA9C745}" dt="2020-06-28T04:28:02.546" v="8683" actId="478"/>
          <ac:spMkLst>
            <pc:docMk/>
            <pc:sldMk cId="2149138203" sldId="445"/>
            <ac:spMk id="75" creationId="{D2A3BE1F-277A-4D53-9E9C-568A833005F6}"/>
          </ac:spMkLst>
        </pc:spChg>
        <pc:spChg chg="add del mod">
          <ac:chgData name="Kulinich Bohdan" userId="48e65c9f34e137d0" providerId="LiveId" clId="{6AB28CDB-DFF0-4D04-9E35-5CABEDA9C745}" dt="2020-06-28T04:28:02.546" v="8683" actId="478"/>
          <ac:spMkLst>
            <pc:docMk/>
            <pc:sldMk cId="2149138203" sldId="445"/>
            <ac:spMk id="77" creationId="{9CAA7775-A961-45A7-86F6-E689C22AC129}"/>
          </ac:spMkLst>
        </pc:spChg>
        <pc:spChg chg="add del mod">
          <ac:chgData name="Kulinich Bohdan" userId="48e65c9f34e137d0" providerId="LiveId" clId="{6AB28CDB-DFF0-4D04-9E35-5CABEDA9C745}" dt="2020-06-28T04:28:02.546" v="8683" actId="478"/>
          <ac:spMkLst>
            <pc:docMk/>
            <pc:sldMk cId="2149138203" sldId="445"/>
            <ac:spMk id="79" creationId="{FB3724CE-3DC4-4F1C-B8A1-B5BB971F2144}"/>
          </ac:spMkLst>
        </pc:spChg>
        <pc:spChg chg="add del mod">
          <ac:chgData name="Kulinich Bohdan" userId="48e65c9f34e137d0" providerId="LiveId" clId="{6AB28CDB-DFF0-4D04-9E35-5CABEDA9C745}" dt="2020-06-28T04:25:20.083" v="8681" actId="478"/>
          <ac:spMkLst>
            <pc:docMk/>
            <pc:sldMk cId="2149138203" sldId="445"/>
            <ac:spMk id="80" creationId="{3CB8CC0F-C164-4CED-8DCC-08D205F3E60D}"/>
          </ac:spMkLst>
        </pc:spChg>
        <pc:spChg chg="add del mod">
          <ac:chgData name="Kulinich Bohdan" userId="48e65c9f34e137d0" providerId="LiveId" clId="{6AB28CDB-DFF0-4D04-9E35-5CABEDA9C745}" dt="2020-06-28T04:25:20.083" v="8681" actId="478"/>
          <ac:spMkLst>
            <pc:docMk/>
            <pc:sldMk cId="2149138203" sldId="445"/>
            <ac:spMk id="81" creationId="{1F95021E-1234-4D6D-B0C8-3362614BFC4F}"/>
          </ac:spMkLst>
        </pc:spChg>
        <pc:spChg chg="add del mod">
          <ac:chgData name="Kulinich Bohdan" userId="48e65c9f34e137d0" providerId="LiveId" clId="{6AB28CDB-DFF0-4D04-9E35-5CABEDA9C745}" dt="2020-06-26T07:16:44.035" v="3260"/>
          <ac:spMkLst>
            <pc:docMk/>
            <pc:sldMk cId="2149138203" sldId="445"/>
            <ac:spMk id="83" creationId="{4ADB734D-BF64-4689-A1AE-B0B79FA0C3E7}"/>
          </ac:spMkLst>
        </pc:spChg>
        <pc:spChg chg="add del mod">
          <ac:chgData name="Kulinich Bohdan" userId="48e65c9f34e137d0" providerId="LiveId" clId="{6AB28CDB-DFF0-4D04-9E35-5CABEDA9C745}" dt="2020-06-26T07:16:52.665" v="3262"/>
          <ac:spMkLst>
            <pc:docMk/>
            <pc:sldMk cId="2149138203" sldId="445"/>
            <ac:spMk id="84" creationId="{E8F90B85-2359-49AA-AD72-4C32A1A25E88}"/>
          </ac:spMkLst>
        </pc:spChg>
        <pc:spChg chg="add del mod modVis">
          <ac:chgData name="Kulinich Bohdan" userId="48e65c9f34e137d0" providerId="LiveId" clId="{6AB28CDB-DFF0-4D04-9E35-5CABEDA9C745}" dt="2020-06-28T04:28:05.801" v="8685" actId="478"/>
          <ac:spMkLst>
            <pc:docMk/>
            <pc:sldMk cId="2149138203" sldId="445"/>
            <ac:spMk id="103" creationId="{E8506506-6746-4460-A858-0A683ED5A0C6}"/>
          </ac:spMkLst>
        </pc:spChg>
        <pc:spChg chg="add del mod">
          <ac:chgData name="Kulinich Bohdan" userId="48e65c9f34e137d0" providerId="LiveId" clId="{6AB28CDB-DFF0-4D04-9E35-5CABEDA9C745}" dt="2020-06-26T06:38:18.689" v="2804" actId="478"/>
          <ac:spMkLst>
            <pc:docMk/>
            <pc:sldMk cId="2149138203" sldId="445"/>
            <ac:spMk id="104" creationId="{E0375A36-BBC6-4881-BF4F-69EE590EAC94}"/>
          </ac:spMkLst>
        </pc:spChg>
        <pc:spChg chg="add del mod">
          <ac:chgData name="Kulinich Bohdan" userId="48e65c9f34e137d0" providerId="LiveId" clId="{6AB28CDB-DFF0-4D04-9E35-5CABEDA9C745}" dt="2020-06-26T06:38:18.689" v="2804" actId="478"/>
          <ac:spMkLst>
            <pc:docMk/>
            <pc:sldMk cId="2149138203" sldId="445"/>
            <ac:spMk id="105" creationId="{2629A79A-61A7-49B7-B307-36151CA24116}"/>
          </ac:spMkLst>
        </pc:spChg>
        <pc:spChg chg="add del mod">
          <ac:chgData name="Kulinich Bohdan" userId="48e65c9f34e137d0" providerId="LiveId" clId="{6AB28CDB-DFF0-4D04-9E35-5CABEDA9C745}" dt="2020-06-26T06:37:34.149" v="2796" actId="478"/>
          <ac:spMkLst>
            <pc:docMk/>
            <pc:sldMk cId="2149138203" sldId="445"/>
            <ac:spMk id="106" creationId="{B810F95F-4A21-45A1-987D-1730501CE122}"/>
          </ac:spMkLst>
        </pc:spChg>
        <pc:spChg chg="add del mod modVis">
          <ac:chgData name="Kulinich Bohdan" userId="48e65c9f34e137d0" providerId="LiveId" clId="{6AB28CDB-DFF0-4D04-9E35-5CABEDA9C745}" dt="2020-06-28T04:28:25.987" v="8705" actId="478"/>
          <ac:spMkLst>
            <pc:docMk/>
            <pc:sldMk cId="2149138203" sldId="445"/>
            <ac:spMk id="107" creationId="{CCC6F5A8-CC65-4551-B20F-215FDFA34700}"/>
          </ac:spMkLst>
        </pc:spChg>
        <pc:spChg chg="add del mod ord modVis">
          <ac:chgData name="Kulinich Bohdan" userId="48e65c9f34e137d0" providerId="LiveId" clId="{6AB28CDB-DFF0-4D04-9E35-5CABEDA9C745}" dt="2020-06-28T05:25:46.167" v="9182" actId="166"/>
          <ac:spMkLst>
            <pc:docMk/>
            <pc:sldMk cId="2149138203" sldId="445"/>
            <ac:spMk id="108" creationId="{31B128C1-BB62-4238-9032-2A99528498AE}"/>
          </ac:spMkLst>
        </pc:spChg>
        <pc:spChg chg="add del mod modVis">
          <ac:chgData name="Kulinich Bohdan" userId="48e65c9f34e137d0" providerId="LiveId" clId="{6AB28CDB-DFF0-4D04-9E35-5CABEDA9C745}" dt="2020-06-28T04:32:15.368" v="8792" actId="478"/>
          <ac:spMkLst>
            <pc:docMk/>
            <pc:sldMk cId="2149138203" sldId="445"/>
            <ac:spMk id="109" creationId="{D0E7BF09-3F6C-4009-AE84-7CC3DFCBCE6D}"/>
          </ac:spMkLst>
        </pc:spChg>
        <pc:spChg chg="add del mod modVis">
          <ac:chgData name="Kulinich Bohdan" userId="48e65c9f34e137d0" providerId="LiveId" clId="{6AB28CDB-DFF0-4D04-9E35-5CABEDA9C745}" dt="2020-06-28T04:28:25.987" v="8705" actId="478"/>
          <ac:spMkLst>
            <pc:docMk/>
            <pc:sldMk cId="2149138203" sldId="445"/>
            <ac:spMk id="110" creationId="{EF3F4A9E-CE93-445A-9BF0-32ACFA97B66A}"/>
          </ac:spMkLst>
        </pc:spChg>
        <pc:spChg chg="add del mod modVis">
          <ac:chgData name="Kulinich Bohdan" userId="48e65c9f34e137d0" providerId="LiveId" clId="{6AB28CDB-DFF0-4D04-9E35-5CABEDA9C745}" dt="2020-06-28T04:28:25.987" v="8705" actId="478"/>
          <ac:spMkLst>
            <pc:docMk/>
            <pc:sldMk cId="2149138203" sldId="445"/>
            <ac:spMk id="111" creationId="{A2E8DBE8-FB61-4218-9A56-0B8F280E4383}"/>
          </ac:spMkLst>
        </pc:spChg>
        <pc:spChg chg="add del mod ord">
          <ac:chgData name="Kulinich Bohdan" userId="48e65c9f34e137d0" providerId="LiveId" clId="{6AB28CDB-DFF0-4D04-9E35-5CABEDA9C745}" dt="2020-06-26T06:39:50.565" v="2821" actId="478"/>
          <ac:spMkLst>
            <pc:docMk/>
            <pc:sldMk cId="2149138203" sldId="445"/>
            <ac:spMk id="112" creationId="{9B80DF09-FE49-4E6E-B606-41FC76759E69}"/>
          </ac:spMkLst>
        </pc:spChg>
        <pc:spChg chg="add del mod">
          <ac:chgData name="Kulinich Bohdan" userId="48e65c9f34e137d0" providerId="LiveId" clId="{6AB28CDB-DFF0-4D04-9E35-5CABEDA9C745}" dt="2020-06-26T06:52:34.202" v="2835"/>
          <ac:spMkLst>
            <pc:docMk/>
            <pc:sldMk cId="2149138203" sldId="445"/>
            <ac:spMk id="121" creationId="{38B256CF-BAAA-4DED-B426-95B735EA364C}"/>
          </ac:spMkLst>
        </pc:spChg>
        <pc:spChg chg="add del mod">
          <ac:chgData name="Kulinich Bohdan" userId="48e65c9f34e137d0" providerId="LiveId" clId="{6AB28CDB-DFF0-4D04-9E35-5CABEDA9C745}" dt="2020-06-26T06:52:34.202" v="2835"/>
          <ac:spMkLst>
            <pc:docMk/>
            <pc:sldMk cId="2149138203" sldId="445"/>
            <ac:spMk id="122" creationId="{F9A839C0-1FF0-4A57-8966-C5F5B709BF92}"/>
          </ac:spMkLst>
        </pc:spChg>
        <pc:spChg chg="add del mod">
          <ac:chgData name="Kulinich Bohdan" userId="48e65c9f34e137d0" providerId="LiveId" clId="{6AB28CDB-DFF0-4D04-9E35-5CABEDA9C745}" dt="2020-06-26T06:52:34.202" v="2835"/>
          <ac:spMkLst>
            <pc:docMk/>
            <pc:sldMk cId="2149138203" sldId="445"/>
            <ac:spMk id="123" creationId="{4E02FE20-F350-44B6-A930-47C1D67B4D8D}"/>
          </ac:spMkLst>
        </pc:spChg>
        <pc:spChg chg="add mod ord modVis">
          <ac:chgData name="Kulinich Bohdan" userId="48e65c9f34e137d0" providerId="LiveId" clId="{6AB28CDB-DFF0-4D04-9E35-5CABEDA9C745}" dt="2020-06-28T04:54:45.147" v="9162" actId="14429"/>
          <ac:spMkLst>
            <pc:docMk/>
            <pc:sldMk cId="2149138203" sldId="445"/>
            <ac:spMk id="124" creationId="{C528FFDA-093A-4832-8CF6-3249F57A7933}"/>
          </ac:spMkLst>
        </pc:spChg>
        <pc:spChg chg="add mod ord modVis">
          <ac:chgData name="Kulinich Bohdan" userId="48e65c9f34e137d0" providerId="LiveId" clId="{6AB28CDB-DFF0-4D04-9E35-5CABEDA9C745}" dt="2020-06-28T04:54:44.777" v="9161" actId="14429"/>
          <ac:spMkLst>
            <pc:docMk/>
            <pc:sldMk cId="2149138203" sldId="445"/>
            <ac:spMk id="125" creationId="{2B58A80A-EAAE-4DE8-A026-B6AC0BE21EC9}"/>
          </ac:spMkLst>
        </pc:spChg>
        <pc:spChg chg="add del mod modVis">
          <ac:chgData name="Kulinich Bohdan" userId="48e65c9f34e137d0" providerId="LiveId" clId="{6AB28CDB-DFF0-4D04-9E35-5CABEDA9C745}" dt="2020-06-28T04:31:58.150" v="8787" actId="478"/>
          <ac:spMkLst>
            <pc:docMk/>
            <pc:sldMk cId="2149138203" sldId="445"/>
            <ac:spMk id="127" creationId="{66AF0924-D5E0-4079-8C8B-5ADB3DCAA6E7}"/>
          </ac:spMkLst>
        </pc:spChg>
        <pc:spChg chg="add del mod">
          <ac:chgData name="Kulinich Bohdan" userId="48e65c9f34e137d0" providerId="LiveId" clId="{6AB28CDB-DFF0-4D04-9E35-5CABEDA9C745}" dt="2020-06-28T04:46:55.510" v="9057" actId="478"/>
          <ac:spMkLst>
            <pc:docMk/>
            <pc:sldMk cId="2149138203" sldId="445"/>
            <ac:spMk id="128" creationId="{29FD4270-59DF-42E4-BF6A-4AA9CFBDF259}"/>
          </ac:spMkLst>
        </pc:spChg>
        <pc:spChg chg="add mod modVis">
          <ac:chgData name="Kulinich Bohdan" userId="48e65c9f34e137d0" providerId="LiveId" clId="{6AB28CDB-DFF0-4D04-9E35-5CABEDA9C745}" dt="2020-06-28T04:48:20.772" v="9067" actId="14429"/>
          <ac:spMkLst>
            <pc:docMk/>
            <pc:sldMk cId="2149138203" sldId="445"/>
            <ac:spMk id="129" creationId="{F42D899F-86AD-4913-A523-05F5B4D1F4EF}"/>
          </ac:spMkLst>
        </pc:spChg>
        <pc:spChg chg="add del mod modVis">
          <ac:chgData name="Kulinich Bohdan" userId="48e65c9f34e137d0" providerId="LiveId" clId="{6AB28CDB-DFF0-4D04-9E35-5CABEDA9C745}" dt="2020-06-28T04:25:20.083" v="8681" actId="478"/>
          <ac:spMkLst>
            <pc:docMk/>
            <pc:sldMk cId="2149138203" sldId="445"/>
            <ac:spMk id="130" creationId="{E32176F5-BC09-42F2-9C95-32569CC8C010}"/>
          </ac:spMkLst>
        </pc:spChg>
        <pc:spChg chg="add del mod modVis">
          <ac:chgData name="Kulinich Bohdan" userId="48e65c9f34e137d0" providerId="LiveId" clId="{6AB28CDB-DFF0-4D04-9E35-5CABEDA9C745}" dt="2020-06-28T04:25:20.083" v="8681" actId="478"/>
          <ac:spMkLst>
            <pc:docMk/>
            <pc:sldMk cId="2149138203" sldId="445"/>
            <ac:spMk id="131" creationId="{7DA21313-C8A0-4065-A000-FD4B05667E6B}"/>
          </ac:spMkLst>
        </pc:spChg>
        <pc:spChg chg="add mod">
          <ac:chgData name="Kulinich Bohdan" userId="48e65c9f34e137d0" providerId="LiveId" clId="{6AB28CDB-DFF0-4D04-9E35-5CABEDA9C745}" dt="2020-06-28T05:25:37.773" v="9180" actId="14100"/>
          <ac:spMkLst>
            <pc:docMk/>
            <pc:sldMk cId="2149138203" sldId="445"/>
            <ac:spMk id="202" creationId="{05457D00-AFD6-4E05-8E57-FE09E2991D5D}"/>
          </ac:spMkLst>
        </pc:spChg>
        <pc:spChg chg="add mod modVis">
          <ac:chgData name="Kulinich Bohdan" userId="48e65c9f34e137d0" providerId="LiveId" clId="{6AB28CDB-DFF0-4D04-9E35-5CABEDA9C745}" dt="2020-06-28T04:48:25.004" v="9068" actId="14429"/>
          <ac:spMkLst>
            <pc:docMk/>
            <pc:sldMk cId="2149138203" sldId="445"/>
            <ac:spMk id="345" creationId="{B39B6ACC-54D7-4E05-ACD0-F4CB27BAFE22}"/>
          </ac:spMkLst>
        </pc:spChg>
        <pc:spChg chg="add mod">
          <ac:chgData name="Kulinich Bohdan" userId="48e65c9f34e137d0" providerId="LiveId" clId="{6AB28CDB-DFF0-4D04-9E35-5CABEDA9C745}" dt="2020-06-28T04:52:53.454" v="9088" actId="1076"/>
          <ac:spMkLst>
            <pc:docMk/>
            <pc:sldMk cId="2149138203" sldId="445"/>
            <ac:spMk id="346" creationId="{FB12934C-B987-412B-B3C5-6F3D30A012B1}"/>
          </ac:spMkLst>
        </pc:spChg>
        <pc:spChg chg="add mod">
          <ac:chgData name="Kulinich Bohdan" userId="48e65c9f34e137d0" providerId="LiveId" clId="{6AB28CDB-DFF0-4D04-9E35-5CABEDA9C745}" dt="2020-06-28T04:52:50.811" v="9087" actId="1076"/>
          <ac:spMkLst>
            <pc:docMk/>
            <pc:sldMk cId="2149138203" sldId="445"/>
            <ac:spMk id="347" creationId="{54777E99-5C4D-4889-BD7F-AE364C762AA6}"/>
          </ac:spMkLst>
        </pc:spChg>
        <pc:spChg chg="add mod">
          <ac:chgData name="Kulinich Bohdan" userId="48e65c9f34e137d0" providerId="LiveId" clId="{6AB28CDB-DFF0-4D04-9E35-5CABEDA9C745}" dt="2020-06-28T04:54:33.017" v="9160" actId="14100"/>
          <ac:spMkLst>
            <pc:docMk/>
            <pc:sldMk cId="2149138203" sldId="445"/>
            <ac:spMk id="348" creationId="{8DDD47AF-6D75-41B1-AD32-4C1575BB8555}"/>
          </ac:spMkLst>
        </pc:spChg>
        <pc:spChg chg="add mod">
          <ac:chgData name="Kulinich Bohdan" userId="48e65c9f34e137d0" providerId="LiveId" clId="{6AB28CDB-DFF0-4D04-9E35-5CABEDA9C745}" dt="2020-06-28T04:55:28.546" v="9166" actId="1076"/>
          <ac:spMkLst>
            <pc:docMk/>
            <pc:sldMk cId="2149138203" sldId="445"/>
            <ac:spMk id="349" creationId="{572D0C6E-C3B1-40EB-AA64-4B461CFB63F2}"/>
          </ac:spMkLst>
        </pc:spChg>
        <pc:spChg chg="add mod">
          <ac:chgData name="Kulinich Bohdan" userId="48e65c9f34e137d0" providerId="LiveId" clId="{6AB28CDB-DFF0-4D04-9E35-5CABEDA9C745}" dt="2020-06-28T04:55:28.546" v="9166" actId="1076"/>
          <ac:spMkLst>
            <pc:docMk/>
            <pc:sldMk cId="2149138203" sldId="445"/>
            <ac:spMk id="350" creationId="{140F4193-A68B-4D51-9662-13C8EF64E19B}"/>
          </ac:spMkLst>
        </pc:spChg>
        <pc:spChg chg="add mod">
          <ac:chgData name="Kulinich Bohdan" userId="48e65c9f34e137d0" providerId="LiveId" clId="{6AB28CDB-DFF0-4D04-9E35-5CABEDA9C745}" dt="2020-06-28T04:55:28.546" v="9166" actId="1076"/>
          <ac:spMkLst>
            <pc:docMk/>
            <pc:sldMk cId="2149138203" sldId="445"/>
            <ac:spMk id="351" creationId="{84301844-C774-4736-8422-09297818F810}"/>
          </ac:spMkLst>
        </pc:spChg>
        <pc:spChg chg="add mod">
          <ac:chgData name="Kulinich Bohdan" userId="48e65c9f34e137d0" providerId="LiveId" clId="{6AB28CDB-DFF0-4D04-9E35-5CABEDA9C745}" dt="2020-06-28T04:55:28.546" v="9166" actId="1076"/>
          <ac:spMkLst>
            <pc:docMk/>
            <pc:sldMk cId="2149138203" sldId="445"/>
            <ac:spMk id="352" creationId="{6433BD41-68F6-4133-A9D3-689E3B9AD1DA}"/>
          </ac:spMkLst>
        </pc:spChg>
        <pc:spChg chg="add mod">
          <ac:chgData name="Kulinich Bohdan" userId="48e65c9f34e137d0" providerId="LiveId" clId="{6AB28CDB-DFF0-4D04-9E35-5CABEDA9C745}" dt="2020-06-28T04:55:28.546" v="9166" actId="1076"/>
          <ac:spMkLst>
            <pc:docMk/>
            <pc:sldMk cId="2149138203" sldId="445"/>
            <ac:spMk id="353" creationId="{EA513302-2205-4CD8-8228-C2309272100B}"/>
          </ac:spMkLst>
        </pc:spChg>
        <pc:grpChg chg="add del mod">
          <ac:chgData name="Kulinich Bohdan" userId="48e65c9f34e137d0" providerId="LiveId" clId="{6AB28CDB-DFF0-4D04-9E35-5CABEDA9C745}" dt="2020-06-28T04:45:40.837" v="9052" actId="165"/>
          <ac:grpSpMkLst>
            <pc:docMk/>
            <pc:sldMk cId="2149138203" sldId="445"/>
            <ac:grpSpMk id="340" creationId="{69C4AFE5-E083-4322-B601-02940363843C}"/>
          </ac:grpSpMkLst>
        </pc:grpChg>
        <pc:picChg chg="add del mod ord">
          <ac:chgData name="Kulinich Bohdan" userId="48e65c9f34e137d0" providerId="LiveId" clId="{6AB28CDB-DFF0-4D04-9E35-5CABEDA9C745}" dt="2020-06-28T04:47:03.529" v="9059" actId="478"/>
          <ac:picMkLst>
            <pc:docMk/>
            <pc:sldMk cId="2149138203" sldId="445"/>
            <ac:picMk id="2" creationId="{33F4C870-4593-4319-A30B-5E82AF822670}"/>
          </ac:picMkLst>
        </pc:picChg>
        <pc:picChg chg="add del mod modCrop">
          <ac:chgData name="Kulinich Bohdan" userId="48e65c9f34e137d0" providerId="LiveId" clId="{6AB28CDB-DFF0-4D04-9E35-5CABEDA9C745}" dt="2020-06-26T06:39:24.939" v="2814" actId="478"/>
          <ac:picMkLst>
            <pc:docMk/>
            <pc:sldMk cId="2149138203" sldId="445"/>
            <ac:picMk id="2" creationId="{55FAB756-584F-4899-872D-6113473CE1A9}"/>
          </ac:picMkLst>
        </pc:picChg>
        <pc:cxnChg chg="add del mod">
          <ac:chgData name="Kulinich Bohdan" userId="48e65c9f34e137d0" providerId="LiveId" clId="{6AB28CDB-DFF0-4D04-9E35-5CABEDA9C745}" dt="2020-06-28T04:32:52.744" v="8801"/>
          <ac:cxnSpMkLst>
            <pc:docMk/>
            <pc:sldMk cId="2149138203" sldId="445"/>
            <ac:cxnSpMk id="17" creationId="{849C7738-4FF8-4F9B-85BA-9527D7E91E90}"/>
          </ac:cxnSpMkLst>
        </pc:cxnChg>
        <pc:cxnChg chg="add mod">
          <ac:chgData name="Kulinich Bohdan" userId="48e65c9f34e137d0" providerId="LiveId" clId="{6AB28CDB-DFF0-4D04-9E35-5CABEDA9C745}" dt="2020-06-28T04:33:07.350" v="8804" actId="14100"/>
          <ac:cxnSpMkLst>
            <pc:docMk/>
            <pc:sldMk cId="2149138203" sldId="445"/>
            <ac:cxnSpMk id="19" creationId="{9BB50B1C-24F2-45FD-A06E-76A7E0E33CAB}"/>
          </ac:cxnSpMkLst>
        </pc:cxnChg>
        <pc:cxnChg chg="add del mod">
          <ac:chgData name="Kulinich Bohdan" userId="48e65c9f34e137d0" providerId="LiveId" clId="{6AB28CDB-DFF0-4D04-9E35-5CABEDA9C745}" dt="2020-06-26T06:01:01.637" v="2567" actId="478"/>
          <ac:cxnSpMkLst>
            <pc:docMk/>
            <pc:sldMk cId="2149138203" sldId="445"/>
            <ac:cxnSpMk id="21" creationId="{908C726B-EDE5-4806-B183-8A5BF95450AE}"/>
          </ac:cxnSpMkLst>
        </pc:cxnChg>
        <pc:cxnChg chg="add mod">
          <ac:chgData name="Kulinich Bohdan" userId="48e65c9f34e137d0" providerId="LiveId" clId="{6AB28CDB-DFF0-4D04-9E35-5CABEDA9C745}" dt="2020-06-28T04:33:11.973" v="8806" actId="14100"/>
          <ac:cxnSpMkLst>
            <pc:docMk/>
            <pc:sldMk cId="2149138203" sldId="445"/>
            <ac:cxnSpMk id="21" creationId="{D40336E6-4835-481A-A83B-99CB11678B0E}"/>
          </ac:cxnSpMkLst>
        </pc:cxnChg>
        <pc:cxnChg chg="add mod">
          <ac:chgData name="Kulinich Bohdan" userId="48e65c9f34e137d0" providerId="LiveId" clId="{6AB28CDB-DFF0-4D04-9E35-5CABEDA9C745}" dt="2020-06-28T04:33:16.165" v="8808" actId="14100"/>
          <ac:cxnSpMkLst>
            <pc:docMk/>
            <pc:sldMk cId="2149138203" sldId="445"/>
            <ac:cxnSpMk id="23" creationId="{8E4AF6F6-5CCD-45F5-93E5-DF789D1213DD}"/>
          </ac:cxnSpMkLst>
        </pc:cxnChg>
        <pc:cxnChg chg="add mod">
          <ac:chgData name="Kulinich Bohdan" userId="48e65c9f34e137d0" providerId="LiveId" clId="{6AB28CDB-DFF0-4D04-9E35-5CABEDA9C745}" dt="2020-06-28T04:33:20.886" v="8810" actId="14100"/>
          <ac:cxnSpMkLst>
            <pc:docMk/>
            <pc:sldMk cId="2149138203" sldId="445"/>
            <ac:cxnSpMk id="25" creationId="{1FA07250-0C48-4812-A329-99D6D7FB07D1}"/>
          </ac:cxnSpMkLst>
        </pc:cxnChg>
        <pc:cxnChg chg="add del mod modVis">
          <ac:chgData name="Kulinich Bohdan" userId="48e65c9f34e137d0" providerId="LiveId" clId="{6AB28CDB-DFF0-4D04-9E35-5CABEDA9C745}" dt="2020-06-28T04:28:07.905" v="8686" actId="478"/>
          <ac:cxnSpMkLst>
            <pc:docMk/>
            <pc:sldMk cId="2149138203" sldId="445"/>
            <ac:cxnSpMk id="26" creationId="{51B3036F-9D97-43CD-BED1-0337891ECCCB}"/>
          </ac:cxnSpMkLst>
        </pc:cxnChg>
        <pc:cxnChg chg="add mod">
          <ac:chgData name="Kulinich Bohdan" userId="48e65c9f34e137d0" providerId="LiveId" clId="{6AB28CDB-DFF0-4D04-9E35-5CABEDA9C745}" dt="2020-06-28T04:33:31.950" v="8814" actId="14100"/>
          <ac:cxnSpMkLst>
            <pc:docMk/>
            <pc:sldMk cId="2149138203" sldId="445"/>
            <ac:cxnSpMk id="27" creationId="{F7892DEE-6821-4A60-8C05-97F1F0AC3DE6}"/>
          </ac:cxnSpMkLst>
        </pc:cxnChg>
        <pc:cxnChg chg="add mod">
          <ac:chgData name="Kulinich Bohdan" userId="48e65c9f34e137d0" providerId="LiveId" clId="{6AB28CDB-DFF0-4D04-9E35-5CABEDA9C745}" dt="2020-06-28T04:33:40.932" v="8816" actId="14100"/>
          <ac:cxnSpMkLst>
            <pc:docMk/>
            <pc:sldMk cId="2149138203" sldId="445"/>
            <ac:cxnSpMk id="29" creationId="{8EF67A60-57E0-46A4-89AC-86481B7DAFE4}"/>
          </ac:cxnSpMkLst>
        </pc:cxnChg>
        <pc:cxnChg chg="del">
          <ac:chgData name="Kulinich Bohdan" userId="48e65c9f34e137d0" providerId="LiveId" clId="{6AB28CDB-DFF0-4D04-9E35-5CABEDA9C745}" dt="2020-06-26T05:53:11.973" v="2506" actId="478"/>
          <ac:cxnSpMkLst>
            <pc:docMk/>
            <pc:sldMk cId="2149138203" sldId="445"/>
            <ac:cxnSpMk id="31" creationId="{BEDEF74D-17D1-4C86-BF35-CB2A94F5AB85}"/>
          </ac:cxnSpMkLst>
        </pc:cxnChg>
        <pc:cxnChg chg="del">
          <ac:chgData name="Kulinich Bohdan" userId="48e65c9f34e137d0" providerId="LiveId" clId="{6AB28CDB-DFF0-4D04-9E35-5CABEDA9C745}" dt="2020-06-26T05:53:11.973" v="2506" actId="478"/>
          <ac:cxnSpMkLst>
            <pc:docMk/>
            <pc:sldMk cId="2149138203" sldId="445"/>
            <ac:cxnSpMk id="32" creationId="{DCDBE705-AE70-450A-8378-70297ECFEE64}"/>
          </ac:cxnSpMkLst>
        </pc:cxnChg>
        <pc:cxnChg chg="add mod">
          <ac:chgData name="Kulinich Bohdan" userId="48e65c9f34e137d0" providerId="LiveId" clId="{6AB28CDB-DFF0-4D04-9E35-5CABEDA9C745}" dt="2020-06-28T04:33:46.001" v="8818" actId="14100"/>
          <ac:cxnSpMkLst>
            <pc:docMk/>
            <pc:sldMk cId="2149138203" sldId="445"/>
            <ac:cxnSpMk id="33" creationId="{AFE427CF-226F-432B-AD0D-D6DC8FCC4492}"/>
          </ac:cxnSpMkLst>
        </pc:cxnChg>
        <pc:cxnChg chg="add del mod">
          <ac:chgData name="Kulinich Bohdan" userId="48e65c9f34e137d0" providerId="LiveId" clId="{6AB28CDB-DFF0-4D04-9E35-5CABEDA9C745}" dt="2020-06-28T04:33:57.710" v="8821"/>
          <ac:cxnSpMkLst>
            <pc:docMk/>
            <pc:sldMk cId="2149138203" sldId="445"/>
            <ac:cxnSpMk id="35" creationId="{06DD659A-BE53-4733-A3A3-14847135C4B4}"/>
          </ac:cxnSpMkLst>
        </pc:cxnChg>
        <pc:cxnChg chg="add del mod">
          <ac:chgData name="Kulinich Bohdan" userId="48e65c9f34e137d0" providerId="LiveId" clId="{6AB28CDB-DFF0-4D04-9E35-5CABEDA9C745}" dt="2020-06-28T04:34:04.979" v="8823"/>
          <ac:cxnSpMkLst>
            <pc:docMk/>
            <pc:sldMk cId="2149138203" sldId="445"/>
            <ac:cxnSpMk id="36" creationId="{224BD3DE-C222-4D73-BAF7-CCC1F46EFD07}"/>
          </ac:cxnSpMkLst>
        </pc:cxnChg>
        <pc:cxnChg chg="add del mod">
          <ac:chgData name="Kulinich Bohdan" userId="48e65c9f34e137d0" providerId="LiveId" clId="{6AB28CDB-DFF0-4D04-9E35-5CABEDA9C745}" dt="2020-06-28T04:34:14.242" v="8825"/>
          <ac:cxnSpMkLst>
            <pc:docMk/>
            <pc:sldMk cId="2149138203" sldId="445"/>
            <ac:cxnSpMk id="37" creationId="{30AD4B34-1089-4914-9F21-8D264AC73D83}"/>
          </ac:cxnSpMkLst>
        </pc:cxnChg>
        <pc:cxnChg chg="del">
          <ac:chgData name="Kulinich Bohdan" userId="48e65c9f34e137d0" providerId="LiveId" clId="{6AB28CDB-DFF0-4D04-9E35-5CABEDA9C745}" dt="2020-06-26T05:53:11.973" v="2506" actId="478"/>
          <ac:cxnSpMkLst>
            <pc:docMk/>
            <pc:sldMk cId="2149138203" sldId="445"/>
            <ac:cxnSpMk id="37" creationId="{5D995258-4E2C-4913-8777-042AFA83B9D8}"/>
          </ac:cxnSpMkLst>
        </pc:cxnChg>
        <pc:cxnChg chg="del">
          <ac:chgData name="Kulinich Bohdan" userId="48e65c9f34e137d0" providerId="LiveId" clId="{6AB28CDB-DFF0-4D04-9E35-5CABEDA9C745}" dt="2020-06-26T05:53:11.973" v="2506" actId="478"/>
          <ac:cxnSpMkLst>
            <pc:docMk/>
            <pc:sldMk cId="2149138203" sldId="445"/>
            <ac:cxnSpMk id="38" creationId="{1C1EDDE7-5FE9-4C10-B412-F112A788E122}"/>
          </ac:cxnSpMkLst>
        </pc:cxnChg>
        <pc:cxnChg chg="add mod">
          <ac:chgData name="Kulinich Bohdan" userId="48e65c9f34e137d0" providerId="LiveId" clId="{6AB28CDB-DFF0-4D04-9E35-5CABEDA9C745}" dt="2020-06-28T04:34:24.876" v="8827" actId="14100"/>
          <ac:cxnSpMkLst>
            <pc:docMk/>
            <pc:sldMk cId="2149138203" sldId="445"/>
            <ac:cxnSpMk id="38" creationId="{E1B0E1C7-A51D-48E6-AD19-5E4A657DFA7B}"/>
          </ac:cxnSpMkLst>
        </pc:cxnChg>
        <pc:cxnChg chg="add mod">
          <ac:chgData name="Kulinich Bohdan" userId="48e65c9f34e137d0" providerId="LiveId" clId="{6AB28CDB-DFF0-4D04-9E35-5CABEDA9C745}" dt="2020-06-28T04:34:28.716" v="8829" actId="14100"/>
          <ac:cxnSpMkLst>
            <pc:docMk/>
            <pc:sldMk cId="2149138203" sldId="445"/>
            <ac:cxnSpMk id="40" creationId="{68BEF3FC-5649-456F-9249-90C004BE4707}"/>
          </ac:cxnSpMkLst>
        </pc:cxnChg>
        <pc:cxnChg chg="add mod">
          <ac:chgData name="Kulinich Bohdan" userId="48e65c9f34e137d0" providerId="LiveId" clId="{6AB28CDB-DFF0-4D04-9E35-5CABEDA9C745}" dt="2020-06-28T04:34:45.237" v="8835" actId="14100"/>
          <ac:cxnSpMkLst>
            <pc:docMk/>
            <pc:sldMk cId="2149138203" sldId="445"/>
            <ac:cxnSpMk id="42" creationId="{4A485402-A9E3-45C9-A88A-4A5AB72EE6A3}"/>
          </ac:cxnSpMkLst>
        </pc:cxnChg>
        <pc:cxnChg chg="del">
          <ac:chgData name="Kulinich Bohdan" userId="48e65c9f34e137d0" providerId="LiveId" clId="{6AB28CDB-DFF0-4D04-9E35-5CABEDA9C745}" dt="2020-06-26T05:53:11.973" v="2506" actId="478"/>
          <ac:cxnSpMkLst>
            <pc:docMk/>
            <pc:sldMk cId="2149138203" sldId="445"/>
            <ac:cxnSpMk id="43" creationId="{41B865EB-C24B-4D6E-8E81-FC6121180138}"/>
          </ac:cxnSpMkLst>
        </pc:cxnChg>
        <pc:cxnChg chg="del">
          <ac:chgData name="Kulinich Bohdan" userId="48e65c9f34e137d0" providerId="LiveId" clId="{6AB28CDB-DFF0-4D04-9E35-5CABEDA9C745}" dt="2020-06-26T05:53:11.973" v="2506" actId="478"/>
          <ac:cxnSpMkLst>
            <pc:docMk/>
            <pc:sldMk cId="2149138203" sldId="445"/>
            <ac:cxnSpMk id="44" creationId="{8D12B408-3908-4822-B7F3-5A1AA28DBF8C}"/>
          </ac:cxnSpMkLst>
        </pc:cxnChg>
        <pc:cxnChg chg="add mod">
          <ac:chgData name="Kulinich Bohdan" userId="48e65c9f34e137d0" providerId="LiveId" clId="{6AB28CDB-DFF0-4D04-9E35-5CABEDA9C745}" dt="2020-06-28T04:34:43.450" v="8834" actId="14100"/>
          <ac:cxnSpMkLst>
            <pc:docMk/>
            <pc:sldMk cId="2149138203" sldId="445"/>
            <ac:cxnSpMk id="44" creationId="{D7128EF6-1715-479F-9109-5A576BEB2625}"/>
          </ac:cxnSpMkLst>
        </pc:cxnChg>
        <pc:cxnChg chg="add del mod modVis">
          <ac:chgData name="Kulinich Bohdan" userId="48e65c9f34e137d0" providerId="LiveId" clId="{6AB28CDB-DFF0-4D04-9E35-5CABEDA9C745}" dt="2020-06-28T04:28:22.128" v="8704" actId="478"/>
          <ac:cxnSpMkLst>
            <pc:docMk/>
            <pc:sldMk cId="2149138203" sldId="445"/>
            <ac:cxnSpMk id="45" creationId="{08E9AD8D-5F33-4C2B-B3DB-1F62082B298F}"/>
          </ac:cxnSpMkLst>
        </pc:cxnChg>
        <pc:cxnChg chg="add mod">
          <ac:chgData name="Kulinich Bohdan" userId="48e65c9f34e137d0" providerId="LiveId" clId="{6AB28CDB-DFF0-4D04-9E35-5CABEDA9C745}" dt="2020-06-28T04:34:49.044" v="8837" actId="14100"/>
          <ac:cxnSpMkLst>
            <pc:docMk/>
            <pc:sldMk cId="2149138203" sldId="445"/>
            <ac:cxnSpMk id="47" creationId="{6102C229-CBA4-44A2-81A3-C698C7AD9565}"/>
          </ac:cxnSpMkLst>
        </pc:cxnChg>
        <pc:cxnChg chg="add del mod modVis">
          <ac:chgData name="Kulinich Bohdan" userId="48e65c9f34e137d0" providerId="LiveId" clId="{6AB28CDB-DFF0-4D04-9E35-5CABEDA9C745}" dt="2020-06-28T04:28:21.627" v="8703" actId="478"/>
          <ac:cxnSpMkLst>
            <pc:docMk/>
            <pc:sldMk cId="2149138203" sldId="445"/>
            <ac:cxnSpMk id="48" creationId="{4F85DDDE-3D80-4306-8D74-503BA582BD97}"/>
          </ac:cxnSpMkLst>
        </pc:cxnChg>
        <pc:cxnChg chg="add del mod modVis">
          <ac:chgData name="Kulinich Bohdan" userId="48e65c9f34e137d0" providerId="LiveId" clId="{6AB28CDB-DFF0-4D04-9E35-5CABEDA9C745}" dt="2020-06-28T04:28:21.104" v="8702" actId="478"/>
          <ac:cxnSpMkLst>
            <pc:docMk/>
            <pc:sldMk cId="2149138203" sldId="445"/>
            <ac:cxnSpMk id="49" creationId="{1BEB6B9C-F1EF-47DB-8FC8-91EF6E236515}"/>
          </ac:cxnSpMkLst>
        </pc:cxnChg>
        <pc:cxnChg chg="add mod">
          <ac:chgData name="Kulinich Bohdan" userId="48e65c9f34e137d0" providerId="LiveId" clId="{6AB28CDB-DFF0-4D04-9E35-5CABEDA9C745}" dt="2020-06-28T04:34:53.252" v="8839" actId="14100"/>
          <ac:cxnSpMkLst>
            <pc:docMk/>
            <pc:sldMk cId="2149138203" sldId="445"/>
            <ac:cxnSpMk id="49" creationId="{A18E83ED-8C06-45D7-AD0A-B856F55A7467}"/>
          </ac:cxnSpMkLst>
        </pc:cxnChg>
        <pc:cxnChg chg="add del mod modVis">
          <ac:chgData name="Kulinich Bohdan" userId="48e65c9f34e137d0" providerId="LiveId" clId="{6AB28CDB-DFF0-4D04-9E35-5CABEDA9C745}" dt="2020-06-28T04:28:20.626" v="8701" actId="478"/>
          <ac:cxnSpMkLst>
            <pc:docMk/>
            <pc:sldMk cId="2149138203" sldId="445"/>
            <ac:cxnSpMk id="50" creationId="{E90CABC3-454F-4499-89D8-93737FAD2BF9}"/>
          </ac:cxnSpMkLst>
        </pc:cxnChg>
        <pc:cxnChg chg="add mod">
          <ac:chgData name="Kulinich Bohdan" userId="48e65c9f34e137d0" providerId="LiveId" clId="{6AB28CDB-DFF0-4D04-9E35-5CABEDA9C745}" dt="2020-06-28T04:35:03.068" v="8841" actId="14100"/>
          <ac:cxnSpMkLst>
            <pc:docMk/>
            <pc:sldMk cId="2149138203" sldId="445"/>
            <ac:cxnSpMk id="51" creationId="{261830FA-B849-4338-94F9-B4006F1504DD}"/>
          </ac:cxnSpMkLst>
        </pc:cxnChg>
        <pc:cxnChg chg="add del mod modVis">
          <ac:chgData name="Kulinich Bohdan" userId="48e65c9f34e137d0" providerId="LiveId" clId="{6AB28CDB-DFF0-4D04-9E35-5CABEDA9C745}" dt="2020-06-28T04:28:20.141" v="8700" actId="478"/>
          <ac:cxnSpMkLst>
            <pc:docMk/>
            <pc:sldMk cId="2149138203" sldId="445"/>
            <ac:cxnSpMk id="51" creationId="{2BE62046-A8E6-4CF7-B60F-110A75F71C07}"/>
          </ac:cxnSpMkLst>
        </pc:cxnChg>
        <pc:cxnChg chg="add mod">
          <ac:chgData name="Kulinich Bohdan" userId="48e65c9f34e137d0" providerId="LiveId" clId="{6AB28CDB-DFF0-4D04-9E35-5CABEDA9C745}" dt="2020-06-28T04:35:06.958" v="8843" actId="14100"/>
          <ac:cxnSpMkLst>
            <pc:docMk/>
            <pc:sldMk cId="2149138203" sldId="445"/>
            <ac:cxnSpMk id="53" creationId="{7267A316-850A-4851-BEC7-C32C0184AA02}"/>
          </ac:cxnSpMkLst>
        </pc:cxnChg>
        <pc:cxnChg chg="add del mod modVis">
          <ac:chgData name="Kulinich Bohdan" userId="48e65c9f34e137d0" providerId="LiveId" clId="{6AB28CDB-DFF0-4D04-9E35-5CABEDA9C745}" dt="2020-06-28T04:28:19.656" v="8699" actId="478"/>
          <ac:cxnSpMkLst>
            <pc:docMk/>
            <pc:sldMk cId="2149138203" sldId="445"/>
            <ac:cxnSpMk id="53" creationId="{ADD0F5DE-FB56-43B6-A4B4-EC1F003EABB9}"/>
          </ac:cxnSpMkLst>
        </pc:cxnChg>
        <pc:cxnChg chg="add mod">
          <ac:chgData name="Kulinich Bohdan" userId="48e65c9f34e137d0" providerId="LiveId" clId="{6AB28CDB-DFF0-4D04-9E35-5CABEDA9C745}" dt="2020-06-28T04:35:09.298" v="8845" actId="14100"/>
          <ac:cxnSpMkLst>
            <pc:docMk/>
            <pc:sldMk cId="2149138203" sldId="445"/>
            <ac:cxnSpMk id="55" creationId="{656BD4EF-FA58-4D81-97FA-284CB7D5D052}"/>
          </ac:cxnSpMkLst>
        </pc:cxnChg>
        <pc:cxnChg chg="add del mod modVis">
          <ac:chgData name="Kulinich Bohdan" userId="48e65c9f34e137d0" providerId="LiveId" clId="{6AB28CDB-DFF0-4D04-9E35-5CABEDA9C745}" dt="2020-06-28T04:28:19.003" v="8698" actId="478"/>
          <ac:cxnSpMkLst>
            <pc:docMk/>
            <pc:sldMk cId="2149138203" sldId="445"/>
            <ac:cxnSpMk id="56" creationId="{3603A89C-E333-48AB-969A-E968B6C4F177}"/>
          </ac:cxnSpMkLst>
        </pc:cxnChg>
        <pc:cxnChg chg="add mod">
          <ac:chgData name="Kulinich Bohdan" userId="48e65c9f34e137d0" providerId="LiveId" clId="{6AB28CDB-DFF0-4D04-9E35-5CABEDA9C745}" dt="2020-06-28T04:35:11.850" v="8847" actId="14100"/>
          <ac:cxnSpMkLst>
            <pc:docMk/>
            <pc:sldMk cId="2149138203" sldId="445"/>
            <ac:cxnSpMk id="57" creationId="{C7614131-3D40-4627-B46B-04A6AC258281}"/>
          </ac:cxnSpMkLst>
        </pc:cxnChg>
        <pc:cxnChg chg="add del mod modVis">
          <ac:chgData name="Kulinich Bohdan" userId="48e65c9f34e137d0" providerId="LiveId" clId="{6AB28CDB-DFF0-4D04-9E35-5CABEDA9C745}" dt="2020-06-28T04:28:18.502" v="8697" actId="478"/>
          <ac:cxnSpMkLst>
            <pc:docMk/>
            <pc:sldMk cId="2149138203" sldId="445"/>
            <ac:cxnSpMk id="58" creationId="{3D1FCF2E-663B-4068-8184-343D1969A09E}"/>
          </ac:cxnSpMkLst>
        </pc:cxnChg>
        <pc:cxnChg chg="add mod">
          <ac:chgData name="Kulinich Bohdan" userId="48e65c9f34e137d0" providerId="LiveId" clId="{6AB28CDB-DFF0-4D04-9E35-5CABEDA9C745}" dt="2020-06-28T04:35:14.325" v="8849" actId="14100"/>
          <ac:cxnSpMkLst>
            <pc:docMk/>
            <pc:sldMk cId="2149138203" sldId="445"/>
            <ac:cxnSpMk id="59" creationId="{A9574488-C499-42E5-A737-04439C892CF2}"/>
          </ac:cxnSpMkLst>
        </pc:cxnChg>
        <pc:cxnChg chg="add del mod modVis">
          <ac:chgData name="Kulinich Bohdan" userId="48e65c9f34e137d0" providerId="LiveId" clId="{6AB28CDB-DFF0-4D04-9E35-5CABEDA9C745}" dt="2020-06-28T04:28:18.039" v="8696" actId="478"/>
          <ac:cxnSpMkLst>
            <pc:docMk/>
            <pc:sldMk cId="2149138203" sldId="445"/>
            <ac:cxnSpMk id="60" creationId="{6FB59C4A-0943-4910-9126-0B7D15BBC1E1}"/>
          </ac:cxnSpMkLst>
        </pc:cxnChg>
        <pc:cxnChg chg="add mod">
          <ac:chgData name="Kulinich Bohdan" userId="48e65c9f34e137d0" providerId="LiveId" clId="{6AB28CDB-DFF0-4D04-9E35-5CABEDA9C745}" dt="2020-06-28T04:35:16.527" v="8851" actId="14100"/>
          <ac:cxnSpMkLst>
            <pc:docMk/>
            <pc:sldMk cId="2149138203" sldId="445"/>
            <ac:cxnSpMk id="61" creationId="{A8C3F368-9FB1-405B-9AD6-01C5C320A4B5}"/>
          </ac:cxnSpMkLst>
        </pc:cxnChg>
        <pc:cxnChg chg="add del mod modVis">
          <ac:chgData name="Kulinich Bohdan" userId="48e65c9f34e137d0" providerId="LiveId" clId="{6AB28CDB-DFF0-4D04-9E35-5CABEDA9C745}" dt="2020-06-28T04:28:17.596" v="8695" actId="478"/>
          <ac:cxnSpMkLst>
            <pc:docMk/>
            <pc:sldMk cId="2149138203" sldId="445"/>
            <ac:cxnSpMk id="62" creationId="{3FF99EAC-2004-49D2-B29B-F3EBFA88D461}"/>
          </ac:cxnSpMkLst>
        </pc:cxnChg>
        <pc:cxnChg chg="add mod">
          <ac:chgData name="Kulinich Bohdan" userId="48e65c9f34e137d0" providerId="LiveId" clId="{6AB28CDB-DFF0-4D04-9E35-5CABEDA9C745}" dt="2020-06-28T04:35:19.714" v="8853" actId="14100"/>
          <ac:cxnSpMkLst>
            <pc:docMk/>
            <pc:sldMk cId="2149138203" sldId="445"/>
            <ac:cxnSpMk id="63" creationId="{DA801DF4-25CA-43E3-A3B3-3A94BDD1DE74}"/>
          </ac:cxnSpMkLst>
        </pc:cxnChg>
        <pc:cxnChg chg="add del mod modVis">
          <ac:chgData name="Kulinich Bohdan" userId="48e65c9f34e137d0" providerId="LiveId" clId="{6AB28CDB-DFF0-4D04-9E35-5CABEDA9C745}" dt="2020-06-28T04:28:17.117" v="8694" actId="478"/>
          <ac:cxnSpMkLst>
            <pc:docMk/>
            <pc:sldMk cId="2149138203" sldId="445"/>
            <ac:cxnSpMk id="64" creationId="{1D738878-E406-4D1F-B04F-E22D32209207}"/>
          </ac:cxnSpMkLst>
        </pc:cxnChg>
        <pc:cxnChg chg="add mod">
          <ac:chgData name="Kulinich Bohdan" userId="48e65c9f34e137d0" providerId="LiveId" clId="{6AB28CDB-DFF0-4D04-9E35-5CABEDA9C745}" dt="2020-06-28T04:35:23.124" v="8855" actId="14100"/>
          <ac:cxnSpMkLst>
            <pc:docMk/>
            <pc:sldMk cId="2149138203" sldId="445"/>
            <ac:cxnSpMk id="65" creationId="{64FA5941-9609-4428-B2EC-B03BC0D67AF9}"/>
          </ac:cxnSpMkLst>
        </pc:cxnChg>
        <pc:cxnChg chg="add del mod modVis">
          <ac:chgData name="Kulinich Bohdan" userId="48e65c9f34e137d0" providerId="LiveId" clId="{6AB28CDB-DFF0-4D04-9E35-5CABEDA9C745}" dt="2020-06-28T04:28:16.678" v="8693" actId="478"/>
          <ac:cxnSpMkLst>
            <pc:docMk/>
            <pc:sldMk cId="2149138203" sldId="445"/>
            <ac:cxnSpMk id="66" creationId="{BB699491-7B2B-45C4-8BC2-7F9AE713CDB9}"/>
          </ac:cxnSpMkLst>
        </pc:cxnChg>
        <pc:cxnChg chg="add mod">
          <ac:chgData name="Kulinich Bohdan" userId="48e65c9f34e137d0" providerId="LiveId" clId="{6AB28CDB-DFF0-4D04-9E35-5CABEDA9C745}" dt="2020-06-28T04:35:25.590" v="8857" actId="14100"/>
          <ac:cxnSpMkLst>
            <pc:docMk/>
            <pc:sldMk cId="2149138203" sldId="445"/>
            <ac:cxnSpMk id="67" creationId="{7537C735-17F1-42DB-BF85-98C845152BE1}"/>
          </ac:cxnSpMkLst>
        </pc:cxnChg>
        <pc:cxnChg chg="add del mod modVis">
          <ac:chgData name="Kulinich Bohdan" userId="48e65c9f34e137d0" providerId="LiveId" clId="{6AB28CDB-DFF0-4D04-9E35-5CABEDA9C745}" dt="2020-06-28T04:28:16.176" v="8692" actId="478"/>
          <ac:cxnSpMkLst>
            <pc:docMk/>
            <pc:sldMk cId="2149138203" sldId="445"/>
            <ac:cxnSpMk id="68" creationId="{3388AF24-B7AC-4B2A-A70F-540989429C5F}"/>
          </ac:cxnSpMkLst>
        </pc:cxnChg>
        <pc:cxnChg chg="add mod">
          <ac:chgData name="Kulinich Bohdan" userId="48e65c9f34e137d0" providerId="LiveId" clId="{6AB28CDB-DFF0-4D04-9E35-5CABEDA9C745}" dt="2020-06-28T04:35:28.895" v="8859" actId="14100"/>
          <ac:cxnSpMkLst>
            <pc:docMk/>
            <pc:sldMk cId="2149138203" sldId="445"/>
            <ac:cxnSpMk id="69" creationId="{B78F690C-4B69-4A00-A906-207591D9C37B}"/>
          </ac:cxnSpMkLst>
        </pc:cxnChg>
        <pc:cxnChg chg="add del mod modVis">
          <ac:chgData name="Kulinich Bohdan" userId="48e65c9f34e137d0" providerId="LiveId" clId="{6AB28CDB-DFF0-4D04-9E35-5CABEDA9C745}" dt="2020-06-28T04:28:15.690" v="8691" actId="478"/>
          <ac:cxnSpMkLst>
            <pc:docMk/>
            <pc:sldMk cId="2149138203" sldId="445"/>
            <ac:cxnSpMk id="70" creationId="{BA1CF025-0790-4773-BEAA-DC8C0C2CE7FF}"/>
          </ac:cxnSpMkLst>
        </pc:cxnChg>
        <pc:cxnChg chg="add mod">
          <ac:chgData name="Kulinich Bohdan" userId="48e65c9f34e137d0" providerId="LiveId" clId="{6AB28CDB-DFF0-4D04-9E35-5CABEDA9C745}" dt="2020-06-28T04:38:59.226" v="8940" actId="14100"/>
          <ac:cxnSpMkLst>
            <pc:docMk/>
            <pc:sldMk cId="2149138203" sldId="445"/>
            <ac:cxnSpMk id="71" creationId="{1B662676-9B3C-46B6-BE0D-7E30EC932076}"/>
          </ac:cxnSpMkLst>
        </pc:cxnChg>
        <pc:cxnChg chg="add del mod modVis">
          <ac:chgData name="Kulinich Bohdan" userId="48e65c9f34e137d0" providerId="LiveId" clId="{6AB28CDB-DFF0-4D04-9E35-5CABEDA9C745}" dt="2020-06-28T04:28:15.227" v="8690" actId="478"/>
          <ac:cxnSpMkLst>
            <pc:docMk/>
            <pc:sldMk cId="2149138203" sldId="445"/>
            <ac:cxnSpMk id="72" creationId="{96E54131-E257-4A1C-9796-32C9B145B76F}"/>
          </ac:cxnSpMkLst>
        </pc:cxnChg>
        <pc:cxnChg chg="add mod">
          <ac:chgData name="Kulinich Bohdan" userId="48e65c9f34e137d0" providerId="LiveId" clId="{6AB28CDB-DFF0-4D04-9E35-5CABEDA9C745}" dt="2020-06-28T04:35:35.769" v="8863" actId="14100"/>
          <ac:cxnSpMkLst>
            <pc:docMk/>
            <pc:sldMk cId="2149138203" sldId="445"/>
            <ac:cxnSpMk id="73" creationId="{8C6D08E3-28E7-411C-B188-DA956EA0A3F4}"/>
          </ac:cxnSpMkLst>
        </pc:cxnChg>
        <pc:cxnChg chg="add del mod modVis">
          <ac:chgData name="Kulinich Bohdan" userId="48e65c9f34e137d0" providerId="LiveId" clId="{6AB28CDB-DFF0-4D04-9E35-5CABEDA9C745}" dt="2020-06-28T04:28:14.642" v="8689" actId="478"/>
          <ac:cxnSpMkLst>
            <pc:docMk/>
            <pc:sldMk cId="2149138203" sldId="445"/>
            <ac:cxnSpMk id="74" creationId="{AEDC20A9-5B55-49B6-9A72-9E55C2908C2D}"/>
          </ac:cxnSpMkLst>
        </pc:cxnChg>
        <pc:cxnChg chg="add mod">
          <ac:chgData name="Kulinich Bohdan" userId="48e65c9f34e137d0" providerId="LiveId" clId="{6AB28CDB-DFF0-4D04-9E35-5CABEDA9C745}" dt="2020-06-28T04:35:38.707" v="8865" actId="14100"/>
          <ac:cxnSpMkLst>
            <pc:docMk/>
            <pc:sldMk cId="2149138203" sldId="445"/>
            <ac:cxnSpMk id="75" creationId="{D5584148-6A72-43FE-BA91-E1FA252F7ADF}"/>
          </ac:cxnSpMkLst>
        </pc:cxnChg>
        <pc:cxnChg chg="add del mod modVis">
          <ac:chgData name="Kulinich Bohdan" userId="48e65c9f34e137d0" providerId="LiveId" clId="{6AB28CDB-DFF0-4D04-9E35-5CABEDA9C745}" dt="2020-06-28T04:28:09.374" v="8687" actId="478"/>
          <ac:cxnSpMkLst>
            <pc:docMk/>
            <pc:sldMk cId="2149138203" sldId="445"/>
            <ac:cxnSpMk id="76" creationId="{612AF9C4-E182-4362-9B9B-3922AB20F5D9}"/>
          </ac:cxnSpMkLst>
        </pc:cxnChg>
        <pc:cxnChg chg="add mod">
          <ac:chgData name="Kulinich Bohdan" userId="48e65c9f34e137d0" providerId="LiveId" clId="{6AB28CDB-DFF0-4D04-9E35-5CABEDA9C745}" dt="2020-06-28T04:38:52.384" v="8939" actId="14100"/>
          <ac:cxnSpMkLst>
            <pc:docMk/>
            <pc:sldMk cId="2149138203" sldId="445"/>
            <ac:cxnSpMk id="77" creationId="{C26762A4-15C5-4208-A32E-34A4C8869AB7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78" creationId="{8BEBC5AF-B1B3-4AC5-9E83-521C6EDD0054}"/>
          </ac:cxnSpMkLst>
        </pc:cxnChg>
        <pc:cxnChg chg="add mod">
          <ac:chgData name="Kulinich Bohdan" userId="48e65c9f34e137d0" providerId="LiveId" clId="{6AB28CDB-DFF0-4D04-9E35-5CABEDA9C745}" dt="2020-06-28T04:35:46.085" v="8869" actId="14100"/>
          <ac:cxnSpMkLst>
            <pc:docMk/>
            <pc:sldMk cId="2149138203" sldId="445"/>
            <ac:cxnSpMk id="79" creationId="{314C20E2-667E-4336-B240-0B5391C81D63}"/>
          </ac:cxnSpMkLst>
        </pc:cxnChg>
        <pc:cxnChg chg="add mod">
          <ac:chgData name="Kulinich Bohdan" userId="48e65c9f34e137d0" providerId="LiveId" clId="{6AB28CDB-DFF0-4D04-9E35-5CABEDA9C745}" dt="2020-06-28T04:35:51.109" v="8871" actId="14100"/>
          <ac:cxnSpMkLst>
            <pc:docMk/>
            <pc:sldMk cId="2149138203" sldId="445"/>
            <ac:cxnSpMk id="81" creationId="{FF4CC193-7A33-40FF-B75F-1D387434A16A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82" creationId="{C04576FF-421F-45A9-949A-04C6EABED87C}"/>
          </ac:cxnSpMkLst>
        </pc:cxnChg>
        <pc:cxnChg chg="add mod">
          <ac:chgData name="Kulinich Bohdan" userId="48e65c9f34e137d0" providerId="LiveId" clId="{6AB28CDB-DFF0-4D04-9E35-5CABEDA9C745}" dt="2020-06-28T04:32:57.235" v="8802" actId="14100"/>
          <ac:cxnSpMkLst>
            <pc:docMk/>
            <pc:sldMk cId="2149138203" sldId="445"/>
            <ac:cxnSpMk id="83" creationId="{44618577-53FB-47E4-9CFC-AFCDB79F2256}"/>
          </ac:cxnSpMkLst>
        </pc:cxnChg>
        <pc:cxnChg chg="add del mod">
          <ac:chgData name="Kulinich Bohdan" userId="48e65c9f34e137d0" providerId="LiveId" clId="{6AB28CDB-DFF0-4D04-9E35-5CABEDA9C745}" dt="2020-06-26T06:14:42.287" v="2703"/>
          <ac:cxnSpMkLst>
            <pc:docMk/>
            <pc:sldMk cId="2149138203" sldId="445"/>
            <ac:cxnSpMk id="83" creationId="{8AA78CDA-BEB6-4719-AE5A-E4C034E2BF9C}"/>
          </ac:cxnSpMkLst>
        </pc:cxnChg>
        <pc:cxnChg chg="add mod">
          <ac:chgData name="Kulinich Bohdan" userId="48e65c9f34e137d0" providerId="LiveId" clId="{6AB28CDB-DFF0-4D04-9E35-5CABEDA9C745}" dt="2020-06-28T04:35:55.377" v="8873" actId="14100"/>
          <ac:cxnSpMkLst>
            <pc:docMk/>
            <pc:sldMk cId="2149138203" sldId="445"/>
            <ac:cxnSpMk id="84" creationId="{C1157E41-CDE4-48D7-A9C7-B603F1B085F0}"/>
          </ac:cxnSpMkLst>
        </pc:cxnChg>
        <pc:cxnChg chg="add mod">
          <ac:chgData name="Kulinich Bohdan" userId="48e65c9f34e137d0" providerId="LiveId" clId="{6AB28CDB-DFF0-4D04-9E35-5CABEDA9C745}" dt="2020-06-28T04:35:58.539" v="8875" actId="14100"/>
          <ac:cxnSpMkLst>
            <pc:docMk/>
            <pc:sldMk cId="2149138203" sldId="445"/>
            <ac:cxnSpMk id="85" creationId="{405B75A3-F2B5-405D-93F2-6D6CE54755A3}"/>
          </ac:cxnSpMkLst>
        </pc:cxnChg>
        <pc:cxnChg chg="add mod">
          <ac:chgData name="Kulinich Bohdan" userId="48e65c9f34e137d0" providerId="LiveId" clId="{6AB28CDB-DFF0-4D04-9E35-5CABEDA9C745}" dt="2020-06-28T04:36:01.946" v="8877" actId="14100"/>
          <ac:cxnSpMkLst>
            <pc:docMk/>
            <pc:sldMk cId="2149138203" sldId="445"/>
            <ac:cxnSpMk id="87" creationId="{AF78D36C-B868-4DF9-B507-C1D5E2418D52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88" creationId="{B3DB5352-AB6D-4F49-BA5D-8F67632A806A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89" creationId="{AE7C3FA8-FDD0-4B33-A968-73ED4BDD0F6B}"/>
          </ac:cxnSpMkLst>
        </pc:cxnChg>
        <pc:cxnChg chg="add mod">
          <ac:chgData name="Kulinich Bohdan" userId="48e65c9f34e137d0" providerId="LiveId" clId="{6AB28CDB-DFF0-4D04-9E35-5CABEDA9C745}" dt="2020-06-28T04:36:05.318" v="8879" actId="14100"/>
          <ac:cxnSpMkLst>
            <pc:docMk/>
            <pc:sldMk cId="2149138203" sldId="445"/>
            <ac:cxnSpMk id="89" creationId="{DBBE64C9-5BB5-4FB4-B6B4-F4A5F792B7EC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90" creationId="{88750060-43F2-46A7-B6BC-775D5EFF441D}"/>
          </ac:cxnSpMkLst>
        </pc:cxnChg>
        <pc:cxnChg chg="add mod">
          <ac:chgData name="Kulinich Bohdan" userId="48e65c9f34e137d0" providerId="LiveId" clId="{6AB28CDB-DFF0-4D04-9E35-5CABEDA9C745}" dt="2020-06-28T04:36:09.108" v="8881" actId="14100"/>
          <ac:cxnSpMkLst>
            <pc:docMk/>
            <pc:sldMk cId="2149138203" sldId="445"/>
            <ac:cxnSpMk id="91" creationId="{15A15E03-7D4E-49F9-85B8-00E4976B045D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92" creationId="{74CD0A78-E1D4-4036-9513-ABB9AFDBDB32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93" creationId="{0789852B-1E68-40B4-B211-36E376FE3CF9}"/>
          </ac:cxnSpMkLst>
        </pc:cxnChg>
        <pc:cxnChg chg="add mod">
          <ac:chgData name="Kulinich Bohdan" userId="48e65c9f34e137d0" providerId="LiveId" clId="{6AB28CDB-DFF0-4D04-9E35-5CABEDA9C745}" dt="2020-06-28T04:36:12.516" v="8883" actId="14100"/>
          <ac:cxnSpMkLst>
            <pc:docMk/>
            <pc:sldMk cId="2149138203" sldId="445"/>
            <ac:cxnSpMk id="93" creationId="{67D9BC3F-CEA1-44E1-8469-3E321BA65D79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94" creationId="{488E4A2C-4DB3-4DF3-B217-C7570E0969FA}"/>
          </ac:cxnSpMkLst>
        </pc:cxnChg>
        <pc:cxnChg chg="add mod">
          <ac:chgData name="Kulinich Bohdan" userId="48e65c9f34e137d0" providerId="LiveId" clId="{6AB28CDB-DFF0-4D04-9E35-5CABEDA9C745}" dt="2020-06-28T04:36:17.239" v="8885" actId="14100"/>
          <ac:cxnSpMkLst>
            <pc:docMk/>
            <pc:sldMk cId="2149138203" sldId="445"/>
            <ac:cxnSpMk id="95" creationId="{30954A60-ED4E-4ABF-9537-F2EDE83CD3E9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95" creationId="{54B43A27-06FA-4389-B60E-18B3D17FA236}"/>
          </ac:cxnSpMkLst>
        </pc:cxnChg>
        <pc:cxnChg chg="add del mod">
          <ac:chgData name="Kulinich Bohdan" userId="48e65c9f34e137d0" providerId="LiveId" clId="{6AB28CDB-DFF0-4D04-9E35-5CABEDA9C745}" dt="2020-06-26T06:16:19.208" v="2748"/>
          <ac:cxnSpMkLst>
            <pc:docMk/>
            <pc:sldMk cId="2149138203" sldId="445"/>
            <ac:cxnSpMk id="96" creationId="{6C42E5C9-57E8-45AB-B82A-8432012939CB}"/>
          </ac:cxnSpMkLst>
        </pc:cxnChg>
        <pc:cxnChg chg="add del mod">
          <ac:chgData name="Kulinich Bohdan" userId="48e65c9f34e137d0" providerId="LiveId" clId="{6AB28CDB-DFF0-4D04-9E35-5CABEDA9C745}" dt="2020-06-26T06:16:22.443" v="2750"/>
          <ac:cxnSpMkLst>
            <pc:docMk/>
            <pc:sldMk cId="2149138203" sldId="445"/>
            <ac:cxnSpMk id="97" creationId="{0BB996BC-B27D-4372-9EE8-C5B22805CC6C}"/>
          </ac:cxnSpMkLst>
        </pc:cxnChg>
        <pc:cxnChg chg="add mod">
          <ac:chgData name="Kulinich Bohdan" userId="48e65c9f34e137d0" providerId="LiveId" clId="{6AB28CDB-DFF0-4D04-9E35-5CABEDA9C745}" dt="2020-06-28T05:26:25.875" v="9185" actId="1582"/>
          <ac:cxnSpMkLst>
            <pc:docMk/>
            <pc:sldMk cId="2149138203" sldId="445"/>
            <ac:cxnSpMk id="97" creationId="{78CCD372-14E7-4C6B-9C0A-41E08EEF3F58}"/>
          </ac:cxnSpMkLst>
        </pc:cxnChg>
        <pc:cxnChg chg="add del mod">
          <ac:chgData name="Kulinich Bohdan" userId="48e65c9f34e137d0" providerId="LiveId" clId="{6AB28CDB-DFF0-4D04-9E35-5CABEDA9C745}" dt="2020-06-26T06:16:46.061" v="2757" actId="478"/>
          <ac:cxnSpMkLst>
            <pc:docMk/>
            <pc:sldMk cId="2149138203" sldId="445"/>
            <ac:cxnSpMk id="98" creationId="{11CAEC03-E722-4F04-A434-24780502F79D}"/>
          </ac:cxnSpMkLst>
        </pc:cxnChg>
        <pc:cxnChg chg="add mod">
          <ac:chgData name="Kulinich Bohdan" userId="48e65c9f34e137d0" providerId="LiveId" clId="{6AB28CDB-DFF0-4D04-9E35-5CABEDA9C745}" dt="2020-06-28T05:26:25.875" v="9185" actId="1582"/>
          <ac:cxnSpMkLst>
            <pc:docMk/>
            <pc:sldMk cId="2149138203" sldId="445"/>
            <ac:cxnSpMk id="99" creationId="{AF2B6921-2EFD-4A75-89C4-D09A8EF0AC7A}"/>
          </ac:cxnSpMkLst>
        </pc:cxnChg>
        <pc:cxnChg chg="add mod">
          <ac:chgData name="Kulinich Bohdan" userId="48e65c9f34e137d0" providerId="LiveId" clId="{6AB28CDB-DFF0-4D04-9E35-5CABEDA9C745}" dt="2020-06-28T04:36:27.964" v="8891" actId="14100"/>
          <ac:cxnSpMkLst>
            <pc:docMk/>
            <pc:sldMk cId="2149138203" sldId="445"/>
            <ac:cxnSpMk id="101" creationId="{99A6ACF4-96C5-4D87-8560-83ADD7D7721A}"/>
          </ac:cxnSpMkLst>
        </pc:cxnChg>
        <pc:cxnChg chg="add mod">
          <ac:chgData name="Kulinich Bohdan" userId="48e65c9f34e137d0" providerId="LiveId" clId="{6AB28CDB-DFF0-4D04-9E35-5CABEDA9C745}" dt="2020-06-28T04:36:32.491" v="8893" actId="14100"/>
          <ac:cxnSpMkLst>
            <pc:docMk/>
            <pc:sldMk cId="2149138203" sldId="445"/>
            <ac:cxnSpMk id="103" creationId="{4D3FDBE9-85F0-49F2-9676-726D45941B5D}"/>
          </ac:cxnSpMkLst>
        </pc:cxnChg>
        <pc:cxnChg chg="add mod">
          <ac:chgData name="Kulinich Bohdan" userId="48e65c9f34e137d0" providerId="LiveId" clId="{6AB28CDB-DFF0-4D04-9E35-5CABEDA9C745}" dt="2020-06-28T04:36:39.558" v="8895" actId="14100"/>
          <ac:cxnSpMkLst>
            <pc:docMk/>
            <pc:sldMk cId="2149138203" sldId="445"/>
            <ac:cxnSpMk id="105" creationId="{9C1A842D-3341-4BC0-96F5-654F5A728F88}"/>
          </ac:cxnSpMkLst>
        </pc:cxnChg>
        <pc:cxnChg chg="add mod">
          <ac:chgData name="Kulinich Bohdan" userId="48e65c9f34e137d0" providerId="LiveId" clId="{6AB28CDB-DFF0-4D04-9E35-5CABEDA9C745}" dt="2020-06-28T04:36:43.468" v="8897" actId="14100"/>
          <ac:cxnSpMkLst>
            <pc:docMk/>
            <pc:sldMk cId="2149138203" sldId="445"/>
            <ac:cxnSpMk id="107" creationId="{5CAC41A1-A40A-4698-BBFF-E6EE510A8E4A}"/>
          </ac:cxnSpMkLst>
        </pc:cxnChg>
        <pc:cxnChg chg="add mod">
          <ac:chgData name="Kulinich Bohdan" userId="48e65c9f34e137d0" providerId="LiveId" clId="{6AB28CDB-DFF0-4D04-9E35-5CABEDA9C745}" dt="2020-06-28T04:36:47.377" v="8899" actId="14100"/>
          <ac:cxnSpMkLst>
            <pc:docMk/>
            <pc:sldMk cId="2149138203" sldId="445"/>
            <ac:cxnSpMk id="110" creationId="{06D9ACC2-42AA-44AE-806A-6108F58A1A82}"/>
          </ac:cxnSpMkLst>
        </pc:cxnChg>
        <pc:cxnChg chg="add mod">
          <ac:chgData name="Kulinich Bohdan" userId="48e65c9f34e137d0" providerId="LiveId" clId="{6AB28CDB-DFF0-4D04-9E35-5CABEDA9C745}" dt="2020-06-28T04:37:28.118" v="8903" actId="14100"/>
          <ac:cxnSpMkLst>
            <pc:docMk/>
            <pc:sldMk cId="2149138203" sldId="445"/>
            <ac:cxnSpMk id="111" creationId="{027BD921-C0EC-4816-817D-8AEEB1A95B7E}"/>
          </ac:cxnSpMkLst>
        </pc:cxnChg>
        <pc:cxnChg chg="add mod">
          <ac:chgData name="Kulinich Bohdan" userId="48e65c9f34e137d0" providerId="LiveId" clId="{6AB28CDB-DFF0-4D04-9E35-5CABEDA9C745}" dt="2020-06-28T04:37:33.732" v="8905" actId="14100"/>
          <ac:cxnSpMkLst>
            <pc:docMk/>
            <pc:sldMk cId="2149138203" sldId="445"/>
            <ac:cxnSpMk id="113" creationId="{E9D403E5-BFD4-4B44-8D2C-026FB82199EB}"/>
          </ac:cxnSpMkLst>
        </pc:cxnChg>
        <pc:cxnChg chg="add mod">
          <ac:chgData name="Kulinich Bohdan" userId="48e65c9f34e137d0" providerId="LiveId" clId="{6AB28CDB-DFF0-4D04-9E35-5CABEDA9C745}" dt="2020-06-28T04:37:41.164" v="8907" actId="14100"/>
          <ac:cxnSpMkLst>
            <pc:docMk/>
            <pc:sldMk cId="2149138203" sldId="445"/>
            <ac:cxnSpMk id="115" creationId="{0F19CD8F-0E8B-4F15-BB94-2D95C3D3905C}"/>
          </ac:cxnSpMkLst>
        </pc:cxnChg>
        <pc:cxnChg chg="add del mod">
          <ac:chgData name="Kulinich Bohdan" userId="48e65c9f34e137d0" providerId="LiveId" clId="{6AB28CDB-DFF0-4D04-9E35-5CABEDA9C745}" dt="2020-06-26T06:51:06.952" v="2825"/>
          <ac:cxnSpMkLst>
            <pc:docMk/>
            <pc:sldMk cId="2149138203" sldId="445"/>
            <ac:cxnSpMk id="115" creationId="{C48B8EF6-FFC5-4B61-8A2A-CEFA07EC9079}"/>
          </ac:cxnSpMkLst>
        </pc:cxnChg>
        <pc:cxnChg chg="add mod">
          <ac:chgData name="Kulinich Bohdan" userId="48e65c9f34e137d0" providerId="LiveId" clId="{6AB28CDB-DFF0-4D04-9E35-5CABEDA9C745}" dt="2020-06-28T04:37:45.343" v="8909" actId="14100"/>
          <ac:cxnSpMkLst>
            <pc:docMk/>
            <pc:sldMk cId="2149138203" sldId="445"/>
            <ac:cxnSpMk id="117" creationId="{1574B2FF-265F-4615-A0A7-8F2A69047D6A}"/>
          </ac:cxnSpMkLst>
        </pc:cxnChg>
        <pc:cxnChg chg="add mod">
          <ac:chgData name="Kulinich Bohdan" userId="48e65c9f34e137d0" providerId="LiveId" clId="{6AB28CDB-DFF0-4D04-9E35-5CABEDA9C745}" dt="2020-06-28T04:37:49.551" v="8911" actId="14100"/>
          <ac:cxnSpMkLst>
            <pc:docMk/>
            <pc:sldMk cId="2149138203" sldId="445"/>
            <ac:cxnSpMk id="119" creationId="{A791173E-6A4E-4600-9A10-3093F583181D}"/>
          </ac:cxnSpMkLst>
        </pc:cxnChg>
        <pc:cxnChg chg="add del mod">
          <ac:chgData name="Kulinich Bohdan" userId="48e65c9f34e137d0" providerId="LiveId" clId="{6AB28CDB-DFF0-4D04-9E35-5CABEDA9C745}" dt="2020-06-26T06:52:34.202" v="2835"/>
          <ac:cxnSpMkLst>
            <pc:docMk/>
            <pc:sldMk cId="2149138203" sldId="445"/>
            <ac:cxnSpMk id="120" creationId="{83343B93-4268-4FC0-A5A7-4BC67F437244}"/>
          </ac:cxnSpMkLst>
        </pc:cxnChg>
        <pc:cxnChg chg="add mod">
          <ac:chgData name="Kulinich Bohdan" userId="48e65c9f34e137d0" providerId="LiveId" clId="{6AB28CDB-DFF0-4D04-9E35-5CABEDA9C745}" dt="2020-06-28T04:37:53.865" v="8913" actId="14100"/>
          <ac:cxnSpMkLst>
            <pc:docMk/>
            <pc:sldMk cId="2149138203" sldId="445"/>
            <ac:cxnSpMk id="121" creationId="{9AAFDE5F-60EC-4319-9A00-772130598207}"/>
          </ac:cxnSpMkLst>
        </pc:cxnChg>
        <pc:cxnChg chg="add mod">
          <ac:chgData name="Kulinich Bohdan" userId="48e65c9f34e137d0" providerId="LiveId" clId="{6AB28CDB-DFF0-4D04-9E35-5CABEDA9C745}" dt="2020-06-28T04:37:58.868" v="8915" actId="14100"/>
          <ac:cxnSpMkLst>
            <pc:docMk/>
            <pc:sldMk cId="2149138203" sldId="445"/>
            <ac:cxnSpMk id="123" creationId="{76EB677C-BCD7-4C42-8267-C8D789331239}"/>
          </ac:cxnSpMkLst>
        </pc:cxnChg>
        <pc:cxnChg chg="add mod ord modVis">
          <ac:chgData name="Kulinich Bohdan" userId="48e65c9f34e137d0" providerId="LiveId" clId="{6AB28CDB-DFF0-4D04-9E35-5CABEDA9C745}" dt="2020-06-28T05:25:42.697" v="9181" actId="166"/>
          <ac:cxnSpMkLst>
            <pc:docMk/>
            <pc:sldMk cId="2149138203" sldId="445"/>
            <ac:cxnSpMk id="126" creationId="{2B8C2852-0F6B-4779-B2B2-A34AC43A92EE}"/>
          </ac:cxnSpMkLst>
        </pc:cxnChg>
        <pc:cxnChg chg="add mod">
          <ac:chgData name="Kulinich Bohdan" userId="48e65c9f34e137d0" providerId="LiveId" clId="{6AB28CDB-DFF0-4D04-9E35-5CABEDA9C745}" dt="2020-06-28T04:38:02.409" v="8917" actId="14100"/>
          <ac:cxnSpMkLst>
            <pc:docMk/>
            <pc:sldMk cId="2149138203" sldId="445"/>
            <ac:cxnSpMk id="130" creationId="{69CE91A2-0923-47CB-9516-714177B3B474}"/>
          </ac:cxnSpMkLst>
        </pc:cxnChg>
        <pc:cxnChg chg="add mod">
          <ac:chgData name="Kulinich Bohdan" userId="48e65c9f34e137d0" providerId="LiveId" clId="{6AB28CDB-DFF0-4D04-9E35-5CABEDA9C745}" dt="2020-06-28T04:38:08.272" v="8920" actId="14100"/>
          <ac:cxnSpMkLst>
            <pc:docMk/>
            <pc:sldMk cId="2149138203" sldId="445"/>
            <ac:cxnSpMk id="131" creationId="{3FEA5EE4-111E-4772-A077-CCCD067B0D68}"/>
          </ac:cxnSpMkLst>
        </pc:cxnChg>
        <pc:cxnChg chg="add mod">
          <ac:chgData name="Kulinich Bohdan" userId="48e65c9f34e137d0" providerId="LiveId" clId="{6AB28CDB-DFF0-4D04-9E35-5CABEDA9C745}" dt="2020-06-28T04:38:12.197" v="8922" actId="14100"/>
          <ac:cxnSpMkLst>
            <pc:docMk/>
            <pc:sldMk cId="2149138203" sldId="445"/>
            <ac:cxnSpMk id="132" creationId="{6D437EE5-BA17-4576-BF40-B37DB29DC2E3}"/>
          </ac:cxnSpMkLst>
        </pc:cxnChg>
        <pc:cxnChg chg="add mod">
          <ac:chgData name="Kulinich Bohdan" userId="48e65c9f34e137d0" providerId="LiveId" clId="{6AB28CDB-DFF0-4D04-9E35-5CABEDA9C745}" dt="2020-06-28T04:38:17.501" v="8924" actId="14100"/>
          <ac:cxnSpMkLst>
            <pc:docMk/>
            <pc:sldMk cId="2149138203" sldId="445"/>
            <ac:cxnSpMk id="133" creationId="{B39AADF1-E2C4-4261-9463-5F56C74EDDFA}"/>
          </ac:cxnSpMkLst>
        </pc:cxnChg>
        <pc:cxnChg chg="add mod">
          <ac:chgData name="Kulinich Bohdan" userId="48e65c9f34e137d0" providerId="LiveId" clId="{6AB28CDB-DFF0-4D04-9E35-5CABEDA9C745}" dt="2020-06-28T04:38:22.958" v="8927" actId="14100"/>
          <ac:cxnSpMkLst>
            <pc:docMk/>
            <pc:sldMk cId="2149138203" sldId="445"/>
            <ac:cxnSpMk id="134" creationId="{23593650-16B5-4B31-88FA-03F556CD1074}"/>
          </ac:cxnSpMkLst>
        </pc:cxnChg>
        <pc:cxnChg chg="add mod">
          <ac:chgData name="Kulinich Bohdan" userId="48e65c9f34e137d0" providerId="LiveId" clId="{6AB28CDB-DFF0-4D04-9E35-5CABEDA9C745}" dt="2020-06-28T04:38:30.138" v="8929" actId="14100"/>
          <ac:cxnSpMkLst>
            <pc:docMk/>
            <pc:sldMk cId="2149138203" sldId="445"/>
            <ac:cxnSpMk id="137" creationId="{5018FD54-E8A5-4E26-B383-0391B0E88755}"/>
          </ac:cxnSpMkLst>
        </pc:cxnChg>
        <pc:cxnChg chg="add mod">
          <ac:chgData name="Kulinich Bohdan" userId="48e65c9f34e137d0" providerId="LiveId" clId="{6AB28CDB-DFF0-4D04-9E35-5CABEDA9C745}" dt="2020-06-28T04:38:36.567" v="8932" actId="14100"/>
          <ac:cxnSpMkLst>
            <pc:docMk/>
            <pc:sldMk cId="2149138203" sldId="445"/>
            <ac:cxnSpMk id="139" creationId="{1C62605F-C699-4254-8BF8-D734409558A3}"/>
          </ac:cxnSpMkLst>
        </pc:cxnChg>
        <pc:cxnChg chg="add mod">
          <ac:chgData name="Kulinich Bohdan" userId="48e65c9f34e137d0" providerId="LiveId" clId="{6AB28CDB-DFF0-4D04-9E35-5CABEDA9C745}" dt="2020-06-28T04:38:44.817" v="8936" actId="14100"/>
          <ac:cxnSpMkLst>
            <pc:docMk/>
            <pc:sldMk cId="2149138203" sldId="445"/>
            <ac:cxnSpMk id="142" creationId="{315D0179-8E13-4B5E-9FDF-5848D89513BF}"/>
          </ac:cxnSpMkLst>
        </pc:cxnChg>
        <pc:cxnChg chg="add mod">
          <ac:chgData name="Kulinich Bohdan" userId="48e65c9f34e137d0" providerId="LiveId" clId="{6AB28CDB-DFF0-4D04-9E35-5CABEDA9C745}" dt="2020-06-28T04:38:48.741" v="8938" actId="14100"/>
          <ac:cxnSpMkLst>
            <pc:docMk/>
            <pc:sldMk cId="2149138203" sldId="445"/>
            <ac:cxnSpMk id="146" creationId="{7B4B55BF-82A7-4E99-B4D4-B2434F7BF8F2}"/>
          </ac:cxnSpMkLst>
        </pc:cxnChg>
        <pc:cxnChg chg="add mod">
          <ac:chgData name="Kulinich Bohdan" userId="48e65c9f34e137d0" providerId="LiveId" clId="{6AB28CDB-DFF0-4D04-9E35-5CABEDA9C745}" dt="2020-06-28T04:39:12.228" v="8943" actId="14100"/>
          <ac:cxnSpMkLst>
            <pc:docMk/>
            <pc:sldMk cId="2149138203" sldId="445"/>
            <ac:cxnSpMk id="150" creationId="{3CEAE01A-2D70-4CD5-9D1F-0A50CF77D423}"/>
          </ac:cxnSpMkLst>
        </pc:cxnChg>
        <pc:cxnChg chg="add mod">
          <ac:chgData name="Kulinich Bohdan" userId="48e65c9f34e137d0" providerId="LiveId" clId="{6AB28CDB-DFF0-4D04-9E35-5CABEDA9C745}" dt="2020-06-28T04:39:31.729" v="8947" actId="14100"/>
          <ac:cxnSpMkLst>
            <pc:docMk/>
            <pc:sldMk cId="2149138203" sldId="445"/>
            <ac:cxnSpMk id="153" creationId="{2E2C3672-2C98-4454-9A50-08360B1BF5C3}"/>
          </ac:cxnSpMkLst>
        </pc:cxnChg>
        <pc:cxnChg chg="add mod">
          <ac:chgData name="Kulinich Bohdan" userId="48e65c9f34e137d0" providerId="LiveId" clId="{6AB28CDB-DFF0-4D04-9E35-5CABEDA9C745}" dt="2020-06-28T04:39:37.165" v="8949" actId="14100"/>
          <ac:cxnSpMkLst>
            <pc:docMk/>
            <pc:sldMk cId="2149138203" sldId="445"/>
            <ac:cxnSpMk id="157" creationId="{C6AFAD00-5620-4D1A-BDFC-820FB738FD5A}"/>
          </ac:cxnSpMkLst>
        </pc:cxnChg>
        <pc:cxnChg chg="add mod">
          <ac:chgData name="Kulinich Bohdan" userId="48e65c9f34e137d0" providerId="LiveId" clId="{6AB28CDB-DFF0-4D04-9E35-5CABEDA9C745}" dt="2020-06-28T04:39:52.408" v="8952" actId="14100"/>
          <ac:cxnSpMkLst>
            <pc:docMk/>
            <pc:sldMk cId="2149138203" sldId="445"/>
            <ac:cxnSpMk id="159" creationId="{499C76FE-C5B1-4D7C-9C8D-A4279C678783}"/>
          </ac:cxnSpMkLst>
        </pc:cxnChg>
        <pc:cxnChg chg="add mod">
          <ac:chgData name="Kulinich Bohdan" userId="48e65c9f34e137d0" providerId="LiveId" clId="{6AB28CDB-DFF0-4D04-9E35-5CABEDA9C745}" dt="2020-06-28T04:40:02.601" v="8955" actId="14100"/>
          <ac:cxnSpMkLst>
            <pc:docMk/>
            <pc:sldMk cId="2149138203" sldId="445"/>
            <ac:cxnSpMk id="162" creationId="{94D3D0FE-CD83-4766-A725-530373B701FE}"/>
          </ac:cxnSpMkLst>
        </pc:cxnChg>
        <pc:cxnChg chg="add mod">
          <ac:chgData name="Kulinich Bohdan" userId="48e65c9f34e137d0" providerId="LiveId" clId="{6AB28CDB-DFF0-4D04-9E35-5CABEDA9C745}" dt="2020-06-28T04:40:46.182" v="8965" actId="14100"/>
          <ac:cxnSpMkLst>
            <pc:docMk/>
            <pc:sldMk cId="2149138203" sldId="445"/>
            <ac:cxnSpMk id="165" creationId="{62CC6F34-78A8-44B9-ABEC-81FF1CA050A5}"/>
          </ac:cxnSpMkLst>
        </pc:cxnChg>
        <pc:cxnChg chg="add del mod">
          <ac:chgData name="Kulinich Bohdan" userId="48e65c9f34e137d0" providerId="LiveId" clId="{6AB28CDB-DFF0-4D04-9E35-5CABEDA9C745}" dt="2020-06-28T04:40:21.286" v="8961"/>
          <ac:cxnSpMkLst>
            <pc:docMk/>
            <pc:sldMk cId="2149138203" sldId="445"/>
            <ac:cxnSpMk id="168" creationId="{F479BDBC-37A0-4E48-984F-B684CB1C8465}"/>
          </ac:cxnSpMkLst>
        </pc:cxnChg>
        <pc:cxnChg chg="add del mod">
          <ac:chgData name="Kulinich Bohdan" userId="48e65c9f34e137d0" providerId="LiveId" clId="{6AB28CDB-DFF0-4D04-9E35-5CABEDA9C745}" dt="2020-06-28T04:40:27.196" v="8963"/>
          <ac:cxnSpMkLst>
            <pc:docMk/>
            <pc:sldMk cId="2149138203" sldId="445"/>
            <ac:cxnSpMk id="169" creationId="{7960A53F-68C9-433A-8319-4C430637C4DF}"/>
          </ac:cxnSpMkLst>
        </pc:cxnChg>
        <pc:cxnChg chg="add mod">
          <ac:chgData name="Kulinich Bohdan" userId="48e65c9f34e137d0" providerId="LiveId" clId="{6AB28CDB-DFF0-4D04-9E35-5CABEDA9C745}" dt="2020-06-28T04:40:55.451" v="8967" actId="14100"/>
          <ac:cxnSpMkLst>
            <pc:docMk/>
            <pc:sldMk cId="2149138203" sldId="445"/>
            <ac:cxnSpMk id="170" creationId="{AB5FA9D6-9D04-4180-9B34-F57EA180A573}"/>
          </ac:cxnSpMkLst>
        </pc:cxnChg>
        <pc:cxnChg chg="add mod">
          <ac:chgData name="Kulinich Bohdan" userId="48e65c9f34e137d0" providerId="LiveId" clId="{6AB28CDB-DFF0-4D04-9E35-5CABEDA9C745}" dt="2020-06-28T04:41:03" v="8970" actId="14100"/>
          <ac:cxnSpMkLst>
            <pc:docMk/>
            <pc:sldMk cId="2149138203" sldId="445"/>
            <ac:cxnSpMk id="174" creationId="{D0BB8626-07D1-47A6-A9C8-B6BA758CFF77}"/>
          </ac:cxnSpMkLst>
        </pc:cxnChg>
        <pc:cxnChg chg="add mod">
          <ac:chgData name="Kulinich Bohdan" userId="48e65c9f34e137d0" providerId="LiveId" clId="{6AB28CDB-DFF0-4D04-9E35-5CABEDA9C745}" dt="2020-06-28T04:41:11.127" v="8973" actId="14100"/>
          <ac:cxnSpMkLst>
            <pc:docMk/>
            <pc:sldMk cId="2149138203" sldId="445"/>
            <ac:cxnSpMk id="177" creationId="{E1200C64-B962-4E73-AAFD-EEDEB2FF1D39}"/>
          </ac:cxnSpMkLst>
        </pc:cxnChg>
        <pc:cxnChg chg="add mod">
          <ac:chgData name="Kulinich Bohdan" userId="48e65c9f34e137d0" providerId="LiveId" clId="{6AB28CDB-DFF0-4D04-9E35-5CABEDA9C745}" dt="2020-06-28T04:41:20.679" v="8976" actId="14100"/>
          <ac:cxnSpMkLst>
            <pc:docMk/>
            <pc:sldMk cId="2149138203" sldId="445"/>
            <ac:cxnSpMk id="180" creationId="{50F55D42-2313-4675-AD8B-0E33419E8705}"/>
          </ac:cxnSpMkLst>
        </pc:cxnChg>
        <pc:cxnChg chg="add mod">
          <ac:chgData name="Kulinich Bohdan" userId="48e65c9f34e137d0" providerId="LiveId" clId="{6AB28CDB-DFF0-4D04-9E35-5CABEDA9C745}" dt="2020-06-28T04:41:30.299" v="8980" actId="14100"/>
          <ac:cxnSpMkLst>
            <pc:docMk/>
            <pc:sldMk cId="2149138203" sldId="445"/>
            <ac:cxnSpMk id="183" creationId="{0F5DAD48-0447-4DD7-B54E-40F333E2D217}"/>
          </ac:cxnSpMkLst>
        </pc:cxnChg>
        <pc:cxnChg chg="add mod">
          <ac:chgData name="Kulinich Bohdan" userId="48e65c9f34e137d0" providerId="LiveId" clId="{6AB28CDB-DFF0-4D04-9E35-5CABEDA9C745}" dt="2020-06-28T04:41:46.286" v="8985" actId="14100"/>
          <ac:cxnSpMkLst>
            <pc:docMk/>
            <pc:sldMk cId="2149138203" sldId="445"/>
            <ac:cxnSpMk id="187" creationId="{3DE71669-7488-43C0-8DAD-6AE7465130EC}"/>
          </ac:cxnSpMkLst>
        </pc:cxnChg>
        <pc:cxnChg chg="add mod">
          <ac:chgData name="Kulinich Bohdan" userId="48e65c9f34e137d0" providerId="LiveId" clId="{6AB28CDB-DFF0-4D04-9E35-5CABEDA9C745}" dt="2020-06-28T04:41:55.615" v="8988" actId="14100"/>
          <ac:cxnSpMkLst>
            <pc:docMk/>
            <pc:sldMk cId="2149138203" sldId="445"/>
            <ac:cxnSpMk id="190" creationId="{239BAEB0-E33C-483C-92C5-0DDA51C1AE5C}"/>
          </ac:cxnSpMkLst>
        </pc:cxnChg>
        <pc:cxnChg chg="add mod">
          <ac:chgData name="Kulinich Bohdan" userId="48e65c9f34e137d0" providerId="LiveId" clId="{6AB28CDB-DFF0-4D04-9E35-5CABEDA9C745}" dt="2020-06-28T04:42:07.240" v="8991" actId="14100"/>
          <ac:cxnSpMkLst>
            <pc:docMk/>
            <pc:sldMk cId="2149138203" sldId="445"/>
            <ac:cxnSpMk id="193" creationId="{DDCBD658-C913-492A-A240-5481DA66A20C}"/>
          </ac:cxnSpMkLst>
        </pc:cxnChg>
        <pc:cxnChg chg="add mod">
          <ac:chgData name="Kulinich Bohdan" userId="48e65c9f34e137d0" providerId="LiveId" clId="{6AB28CDB-DFF0-4D04-9E35-5CABEDA9C745}" dt="2020-06-28T04:42:15.679" v="8994" actId="14100"/>
          <ac:cxnSpMkLst>
            <pc:docMk/>
            <pc:sldMk cId="2149138203" sldId="445"/>
            <ac:cxnSpMk id="196" creationId="{22F95488-B42C-4138-A291-763B7571E3DD}"/>
          </ac:cxnSpMkLst>
        </pc:cxnChg>
        <pc:cxnChg chg="add mod">
          <ac:chgData name="Kulinich Bohdan" userId="48e65c9f34e137d0" providerId="LiveId" clId="{6AB28CDB-DFF0-4D04-9E35-5CABEDA9C745}" dt="2020-06-28T04:42:19.441" v="8996" actId="14100"/>
          <ac:cxnSpMkLst>
            <pc:docMk/>
            <pc:sldMk cId="2149138203" sldId="445"/>
            <ac:cxnSpMk id="199" creationId="{8D5BCFA6-3C2E-4EE1-8A49-80D616E99304}"/>
          </ac:cxnSpMkLst>
        </pc:cxnChg>
        <pc:cxnChg chg="add mod">
          <ac:chgData name="Kulinich Bohdan" userId="48e65c9f34e137d0" providerId="LiveId" clId="{6AB28CDB-DFF0-4D04-9E35-5CABEDA9C745}" dt="2020-06-28T04:42:31.278" v="8999" actId="14100"/>
          <ac:cxnSpMkLst>
            <pc:docMk/>
            <pc:sldMk cId="2149138203" sldId="445"/>
            <ac:cxnSpMk id="201" creationId="{B0FF6D07-1CB2-4093-9B9C-0DDABB1ABA89}"/>
          </ac:cxnSpMkLst>
        </pc:cxnChg>
        <pc:cxnChg chg="add mod">
          <ac:chgData name="Kulinich Bohdan" userId="48e65c9f34e137d0" providerId="LiveId" clId="{6AB28CDB-DFF0-4D04-9E35-5CABEDA9C745}" dt="2020-06-28T04:42:41.268" v="9002" actId="14100"/>
          <ac:cxnSpMkLst>
            <pc:docMk/>
            <pc:sldMk cId="2149138203" sldId="445"/>
            <ac:cxnSpMk id="204" creationId="{8244BF8A-0AC9-4123-AF99-25AB66C31FDC}"/>
          </ac:cxnSpMkLst>
        </pc:cxnChg>
        <pc:cxnChg chg="add mod">
          <ac:chgData name="Kulinich Bohdan" userId="48e65c9f34e137d0" providerId="LiveId" clId="{6AB28CDB-DFF0-4D04-9E35-5CABEDA9C745}" dt="2020-06-28T04:42:48.680" v="9005" actId="14100"/>
          <ac:cxnSpMkLst>
            <pc:docMk/>
            <pc:sldMk cId="2149138203" sldId="445"/>
            <ac:cxnSpMk id="207" creationId="{715F52ED-C382-48ED-9B35-B84840C7536B}"/>
          </ac:cxnSpMkLst>
        </pc:cxnChg>
        <pc:cxnChg chg="add mod">
          <ac:chgData name="Kulinich Bohdan" userId="48e65c9f34e137d0" providerId="LiveId" clId="{6AB28CDB-DFF0-4D04-9E35-5CABEDA9C745}" dt="2020-06-28T04:42:55.632" v="9008" actId="14100"/>
          <ac:cxnSpMkLst>
            <pc:docMk/>
            <pc:sldMk cId="2149138203" sldId="445"/>
            <ac:cxnSpMk id="210" creationId="{E837D92E-E777-4EA3-9F8C-C9123CA73E4D}"/>
          </ac:cxnSpMkLst>
        </pc:cxnChg>
        <pc:cxnChg chg="add mod">
          <ac:chgData name="Kulinich Bohdan" userId="48e65c9f34e137d0" providerId="LiveId" clId="{6AB28CDB-DFF0-4D04-9E35-5CABEDA9C745}" dt="2020-06-28T04:43:14.170" v="9011" actId="14100"/>
          <ac:cxnSpMkLst>
            <pc:docMk/>
            <pc:sldMk cId="2149138203" sldId="445"/>
            <ac:cxnSpMk id="213" creationId="{944CFE12-AFA0-45D1-B1AD-032EF79A3829}"/>
          </ac:cxnSpMkLst>
        </pc:cxnChg>
        <pc:cxnChg chg="add del mod">
          <ac:chgData name="Kulinich Bohdan" userId="48e65c9f34e137d0" providerId="LiveId" clId="{6AB28CDB-DFF0-4D04-9E35-5CABEDA9C745}" dt="2020-06-28T04:43:18.678" v="9013"/>
          <ac:cxnSpMkLst>
            <pc:docMk/>
            <pc:sldMk cId="2149138203" sldId="445"/>
            <ac:cxnSpMk id="216" creationId="{4BF6A2D7-B648-444F-A5C5-1E0214020D23}"/>
          </ac:cxnSpMkLst>
        </pc:cxnChg>
        <pc:cxnChg chg="add del mod">
          <ac:chgData name="Kulinich Bohdan" userId="48e65c9f34e137d0" providerId="LiveId" clId="{6AB28CDB-DFF0-4D04-9E35-5CABEDA9C745}" dt="2020-06-28T04:43:24.086" v="9015"/>
          <ac:cxnSpMkLst>
            <pc:docMk/>
            <pc:sldMk cId="2149138203" sldId="445"/>
            <ac:cxnSpMk id="217" creationId="{E2789421-BE52-41E1-A51C-71A788EB5BA5}"/>
          </ac:cxnSpMkLst>
        </pc:cxnChg>
        <pc:cxnChg chg="add mod">
          <ac:chgData name="Kulinich Bohdan" userId="48e65c9f34e137d0" providerId="LiveId" clId="{6AB28CDB-DFF0-4D04-9E35-5CABEDA9C745}" dt="2020-06-28T04:43:41.910" v="9018" actId="14100"/>
          <ac:cxnSpMkLst>
            <pc:docMk/>
            <pc:sldMk cId="2149138203" sldId="445"/>
            <ac:cxnSpMk id="218" creationId="{FFA817A0-E6D8-4396-BDA9-D7D4CEFD6620}"/>
          </ac:cxnSpMkLst>
        </pc:cxnChg>
        <pc:cxnChg chg="add mod">
          <ac:chgData name="Kulinich Bohdan" userId="48e65c9f34e137d0" providerId="LiveId" clId="{6AB28CDB-DFF0-4D04-9E35-5CABEDA9C745}" dt="2020-06-28T04:43:54.877" v="9022" actId="14100"/>
          <ac:cxnSpMkLst>
            <pc:docMk/>
            <pc:sldMk cId="2149138203" sldId="445"/>
            <ac:cxnSpMk id="221" creationId="{9834A9AB-9210-4DF2-B617-057E8AA1F8E6}"/>
          </ac:cxnSpMkLst>
        </pc:cxnChg>
        <pc:cxnChg chg="add mod">
          <ac:chgData name="Kulinich Bohdan" userId="48e65c9f34e137d0" providerId="LiveId" clId="{6AB28CDB-DFF0-4D04-9E35-5CABEDA9C745}" dt="2020-06-28T04:44:02.770" v="9025" actId="14100"/>
          <ac:cxnSpMkLst>
            <pc:docMk/>
            <pc:sldMk cId="2149138203" sldId="445"/>
            <ac:cxnSpMk id="225" creationId="{9EB706D6-70CF-40D7-88C7-4AAC7483AC14}"/>
          </ac:cxnSpMkLst>
        </pc:cxnChg>
        <pc:cxnChg chg="add mod">
          <ac:chgData name="Kulinich Bohdan" userId="48e65c9f34e137d0" providerId="LiveId" clId="{6AB28CDB-DFF0-4D04-9E35-5CABEDA9C745}" dt="2020-06-28T04:44:12.203" v="9028" actId="14100"/>
          <ac:cxnSpMkLst>
            <pc:docMk/>
            <pc:sldMk cId="2149138203" sldId="445"/>
            <ac:cxnSpMk id="228" creationId="{8D02C134-AE1A-4059-862F-FEA588823D29}"/>
          </ac:cxnSpMkLst>
        </pc:cxnChg>
        <pc:cxnChg chg="add mod">
          <ac:chgData name="Kulinich Bohdan" userId="48e65c9f34e137d0" providerId="LiveId" clId="{6AB28CDB-DFF0-4D04-9E35-5CABEDA9C745}" dt="2020-06-28T04:44:21.618" v="9031" actId="14100"/>
          <ac:cxnSpMkLst>
            <pc:docMk/>
            <pc:sldMk cId="2149138203" sldId="445"/>
            <ac:cxnSpMk id="231" creationId="{07D818D9-1B6A-40D1-9A0C-92BBB183319B}"/>
          </ac:cxnSpMkLst>
        </pc:cxnChg>
        <pc:cxnChg chg="add mod">
          <ac:chgData name="Kulinich Bohdan" userId="48e65c9f34e137d0" providerId="LiveId" clId="{6AB28CDB-DFF0-4D04-9E35-5CABEDA9C745}" dt="2020-06-28T04:44:30.577" v="9034" actId="14100"/>
          <ac:cxnSpMkLst>
            <pc:docMk/>
            <pc:sldMk cId="2149138203" sldId="445"/>
            <ac:cxnSpMk id="234" creationId="{E6665C39-336C-4DDC-8D72-D05F242426A3}"/>
          </ac:cxnSpMkLst>
        </pc:cxnChg>
        <pc:cxnChg chg="add mod">
          <ac:chgData name="Kulinich Bohdan" userId="48e65c9f34e137d0" providerId="LiveId" clId="{6AB28CDB-DFF0-4D04-9E35-5CABEDA9C745}" dt="2020-06-28T04:44:39.892" v="9037" actId="14100"/>
          <ac:cxnSpMkLst>
            <pc:docMk/>
            <pc:sldMk cId="2149138203" sldId="445"/>
            <ac:cxnSpMk id="237" creationId="{F4A59EFE-D56E-45D7-B740-326F86D6A230}"/>
          </ac:cxnSpMkLst>
        </pc:cxnChg>
        <pc:cxnChg chg="add mod">
          <ac:chgData name="Kulinich Bohdan" userId="48e65c9f34e137d0" providerId="LiveId" clId="{6AB28CDB-DFF0-4D04-9E35-5CABEDA9C745}" dt="2020-06-28T04:44:51.183" v="9040" actId="14100"/>
          <ac:cxnSpMkLst>
            <pc:docMk/>
            <pc:sldMk cId="2149138203" sldId="445"/>
            <ac:cxnSpMk id="240" creationId="{A900A8F0-2BCF-4E15-8040-1C688D4040B5}"/>
          </ac:cxnSpMkLst>
        </pc:cxnChg>
        <pc:cxnChg chg="add mod">
          <ac:chgData name="Kulinich Bohdan" userId="48e65c9f34e137d0" providerId="LiveId" clId="{6AB28CDB-DFF0-4D04-9E35-5CABEDA9C745}" dt="2020-06-28T04:45:00.743" v="9043" actId="14100"/>
          <ac:cxnSpMkLst>
            <pc:docMk/>
            <pc:sldMk cId="2149138203" sldId="445"/>
            <ac:cxnSpMk id="243" creationId="{15E2B387-4AEA-43D9-B0DD-CA0737334945}"/>
          </ac:cxnSpMkLst>
        </pc:cxnChg>
        <pc:cxnChg chg="add mod">
          <ac:chgData name="Kulinich Bohdan" userId="48e65c9f34e137d0" providerId="LiveId" clId="{6AB28CDB-DFF0-4D04-9E35-5CABEDA9C745}" dt="2020-06-28T04:45:12.181" v="9046" actId="14100"/>
          <ac:cxnSpMkLst>
            <pc:docMk/>
            <pc:sldMk cId="2149138203" sldId="445"/>
            <ac:cxnSpMk id="246" creationId="{38EDA0DE-14DA-45A2-8A83-41C93FE7069B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49" creationId="{C25F5C83-A025-4451-88E2-5F83007B3D6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0" creationId="{B3C0E028-6A26-4CCE-8361-37A9687227C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1" creationId="{9009E9BB-6DD8-46EA-A5BF-BE4B3E9A8CED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2" creationId="{40A6482E-7A6B-4F82-82D2-91ECB608C77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3" creationId="{BBC38ECC-0E5C-43A0-83C7-9067E9331ABD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4" creationId="{93C58D03-CC83-45DC-8015-FECB51AC6CD8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5" creationId="{D8C518D5-0698-48B4-BD09-687C817D6FA8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6" creationId="{2AA60B58-A0EB-461A-9A31-8EFF8C40F7A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7" creationId="{3F5670D8-AD4D-478B-BAB3-31463CB2CD6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8" creationId="{1D16CA18-ECE2-424E-8B2C-D7E3EF3BB7A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9" creationId="{DD31352E-7FB3-4A45-91F5-1E082580A1AB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0" creationId="{C103A9BC-A4E9-47DD-8475-4707A8CADD4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1" creationId="{4FD9A727-478E-4FE3-BA9A-7E59B72CB56B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2" creationId="{C9CF5280-D65A-4BE0-8083-ED9037B94BE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3" creationId="{9F11A616-88D3-4747-B3A0-F19DD3704DF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4" creationId="{3EA256A4-1901-42B5-B141-B1D0DFD9172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5" creationId="{6AFBE322-E841-42ED-A907-BB686A7FFBE2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6" creationId="{F535086C-9DEC-4F7D-B4B5-7C2ED4D5453B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7" creationId="{4A070102-CAF6-4FBF-9ECF-8D395F6F1DC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8" creationId="{9F0CA76C-E627-4C57-9924-E77B71994FCB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9" creationId="{07D4CBDD-CE7B-4227-9F07-AE72B5AADA6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0" creationId="{CDDB3B22-1681-4969-AF5D-D0F6C2AC835D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1" creationId="{C631368A-6CF8-40C9-B115-717B850039E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2" creationId="{424462A6-BA3C-4DE1-A8B4-A2FD751926D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3" creationId="{EB4198B7-B84B-460D-8951-B99E0A4C090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4" creationId="{6C9CD4D8-66FF-431F-86FC-6E896FD74DC7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5" creationId="{BB1FC5B7-F33B-4026-BD6D-0DA594AC7698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6" creationId="{F1D69994-178F-4EA9-BD5A-B8F23193163A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7" creationId="{9191B338-1145-4333-806B-88C54434FD1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8" creationId="{9D0D2B09-CEEC-4DE0-AD65-74506A2473A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9" creationId="{EFA20754-8FBC-485A-A3E8-B0DF2DED81C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0" creationId="{FA97AA11-96E4-41A9-A906-21A2E70C95C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1" creationId="{9DF598DF-6288-4DA4-902F-F2217F4CCEF9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2" creationId="{3B04C167-3E26-4A0B-A035-17AD7DD869B5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3" creationId="{E74385A4-98F6-4C97-A3C6-4D2A83079C9D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4" creationId="{E9D0CCE5-3DF2-44A7-A839-0E9E578F75C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5" creationId="{DFDF83C5-1DDB-4ED9-8B05-89357A7DD62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6" creationId="{8C741CE2-DB56-438C-9660-B74130381C8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7" creationId="{5C25BBDE-59B4-4C56-8CA1-0AB0073B7F7D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8" creationId="{F37A4917-D01D-4F8F-9203-CABDA25A7E38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9" creationId="{54DB0866-D953-4225-9386-B627D9D77B4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0" creationId="{3E06B656-7090-43E2-90EA-4D924BF8154F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1" creationId="{87A94EBC-7FE8-491A-8E7C-CF8AFBA85EB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2" creationId="{22D34769-47B6-42F0-9DFF-CA0ABA2E185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3" creationId="{4BF96D83-3B3D-4B67-93A6-AB36F2B6BE1A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4" creationId="{6FF6A312-8855-48DE-8008-BC9B1D3230C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5" creationId="{BFA98349-380D-43D8-A8E3-D3240EA1691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6" creationId="{7FACEDEB-C6AA-4CC6-ACB0-40E8796749A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7" creationId="{6ADE159A-B673-4627-9053-9AF82690168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8" creationId="{B3E0FDD7-B136-4C0E-9607-75607F7A3B9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9" creationId="{24B8D674-9A85-405B-A04A-14FD5B8B850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0" creationId="{6F5AC061-EB03-4BFF-8693-B80394EB7D3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1" creationId="{713981B8-F175-42AD-97D3-CBEE071373B5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2" creationId="{52C6DDF1-3479-4C56-9A9D-A67F1E8F1FD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3" creationId="{384A7F85-6D77-48D5-A8FB-C6BF212FACF2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4" creationId="{C1051263-A772-4F20-9BEF-61684B2780E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5" creationId="{BC0F2A51-4D3F-4F3A-BE6B-E759F54DB3D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6" creationId="{FA2AAF0D-B305-4C81-B148-B9F2574F124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7" creationId="{28C2B6BF-22E5-4EA5-B30E-1637772C31F7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8" creationId="{0E5C9DA7-7E76-4AAE-B843-422C2CCAE7D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9" creationId="{F9294AEC-FC8B-4A95-BAD3-A07CFBD04BF9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0" creationId="{578C06AC-846E-48E2-9107-6DF0F60E68C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1" creationId="{CF087007-39C0-4287-A136-BBE8CEFC1FD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2" creationId="{2ABEF0D6-C3FC-4B32-A878-D22DC81DFC1A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3" creationId="{F2EB30F2-0417-4001-AD7E-32852A8770F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4" creationId="{BC8DD597-136C-4F14-A6CE-B36C04368CF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5" creationId="{FB287077-8328-4DD3-AE3E-93C70ABF888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6" creationId="{A9906679-A2CA-4F3A-92A4-5DF8BFD345DA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7" creationId="{25288826-CDA3-4EAF-90BD-7433BA25EDCF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8" creationId="{697B2198-6471-47D3-B212-43952C5CFC8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9" creationId="{4D30B6EB-FABE-4743-A380-C703F57DD08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0" creationId="{4D822C85-F74B-4585-A09B-0D69A51682FD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1" creationId="{A7F8B842-0D79-4395-BD52-9A053811D4D8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2" creationId="{F531129A-AEEE-4F11-AAF9-815A4124441F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3" creationId="{2B6DD7EE-189A-4986-A300-7F89983FB625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4" creationId="{62071BDD-C7A6-489E-B2A4-B16733C6E0BA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5" creationId="{9A12D4F4-1400-44B3-BF06-CBA938FFE6E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6" creationId="{BCF6EF40-FF1B-476D-BD19-56E3FC67E2F7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7" creationId="{89366542-41C5-4223-8A4F-508357044A1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8" creationId="{F5F96F60-CAC2-4E01-9BAF-85440B7CE83A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9" creationId="{93346F2D-6B6C-490C-B3CF-5290D0E7D6D5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0" creationId="{90AD49AE-66E4-43A0-A71A-439A9C6283F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1" creationId="{44FFE7B4-97AA-41F9-B69E-FE66F796A35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2" creationId="{A4289961-8A0E-4B76-A90A-AA8DEE25969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3" creationId="{87D058EF-8747-403F-8DD0-A586B447776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4" creationId="{A11D90DD-F533-46E1-987A-21BBD08CB38F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5" creationId="{2AF56FC5-7A3A-42E7-93FA-41CA4223A08C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6" creationId="{B950C6C8-0C08-42FE-902E-25034A2B6E4B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7" creationId="{8BFD4184-5DE3-4EF9-BA32-361DC66ACC02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8" creationId="{677D0C34-6FB5-4351-9E9B-AF02BC2804C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9" creationId="{B23CF970-F762-4549-B2EC-0DAC5D520155}"/>
          </ac:cxnSpMkLst>
        </pc:cxnChg>
        <pc:cxnChg chg="add mod">
          <ac:chgData name="Kulinich Bohdan" userId="48e65c9f34e137d0" providerId="LiveId" clId="{6AB28CDB-DFF0-4D04-9E35-5CABEDA9C745}" dt="2020-06-28T04:45:55.792" v="9054" actId="14100"/>
          <ac:cxnSpMkLst>
            <pc:docMk/>
            <pc:sldMk cId="2149138203" sldId="445"/>
            <ac:cxnSpMk id="341" creationId="{3DC2B500-141C-43BE-8053-713FAF42ACF5}"/>
          </ac:cxnSpMkLst>
        </pc:cxnChg>
      </pc:sldChg>
      <pc:sldChg chg="addSp delSp modSp add del mod modTransition delAnim modAnim">
        <pc:chgData name="Kulinich Bohdan" userId="48e65c9f34e137d0" providerId="LiveId" clId="{6AB28CDB-DFF0-4D04-9E35-5CABEDA9C745}" dt="2020-06-26T05:41:57.707" v="2154" actId="47"/>
        <pc:sldMkLst>
          <pc:docMk/>
          <pc:sldMk cId="2869595627" sldId="446"/>
        </pc:sldMkLst>
        <pc:spChg chg="add mod ord">
          <ac:chgData name="Kulinich Bohdan" userId="48e65c9f34e137d0" providerId="LiveId" clId="{6AB28CDB-DFF0-4D04-9E35-5CABEDA9C745}" dt="2020-06-24T16:08:23.307" v="397" actId="20577"/>
          <ac:spMkLst>
            <pc:docMk/>
            <pc:sldMk cId="2869595627" sldId="446"/>
            <ac:spMk id="27" creationId="{FD18C166-04C7-4491-969D-98800D42C9EC}"/>
          </ac:spMkLst>
        </pc:spChg>
        <pc:spChg chg="add mod">
          <ac:chgData name="Kulinich Bohdan" userId="48e65c9f34e137d0" providerId="LiveId" clId="{6AB28CDB-DFF0-4D04-9E35-5CABEDA9C745}" dt="2020-06-24T15:56:03.318" v="353"/>
          <ac:spMkLst>
            <pc:docMk/>
            <pc:sldMk cId="2869595627" sldId="446"/>
            <ac:spMk id="29" creationId="{3FCF5BF7-E61B-4AEA-A204-3386E9647F48}"/>
          </ac:spMkLst>
        </pc:spChg>
        <pc:spChg chg="del">
          <ac:chgData name="Kulinich Bohdan" userId="48e65c9f34e137d0" providerId="LiveId" clId="{6AB28CDB-DFF0-4D04-9E35-5CABEDA9C745}" dt="2020-06-24T15:51:41.431" v="325" actId="478"/>
          <ac:spMkLst>
            <pc:docMk/>
            <pc:sldMk cId="2869595627" sldId="446"/>
            <ac:spMk id="33" creationId="{FA6A0D97-2873-4B5C-B1EF-4D11788F7D32}"/>
          </ac:spMkLst>
        </pc:spChg>
        <pc:spChg chg="del mod">
          <ac:chgData name="Kulinich Bohdan" userId="48e65c9f34e137d0" providerId="LiveId" clId="{6AB28CDB-DFF0-4D04-9E35-5CABEDA9C745}" dt="2020-06-24T15:51:40.620" v="324" actId="478"/>
          <ac:spMkLst>
            <pc:docMk/>
            <pc:sldMk cId="2869595627" sldId="446"/>
            <ac:spMk id="34" creationId="{B10F8DCD-4DB3-4A2F-9D29-885099C8240A}"/>
          </ac:spMkLst>
        </pc:spChg>
        <pc:spChg chg="del">
          <ac:chgData name="Kulinich Bohdan" userId="48e65c9f34e137d0" providerId="LiveId" clId="{6AB28CDB-DFF0-4D04-9E35-5CABEDA9C745}" dt="2020-06-24T15:51:37.262" v="322" actId="478"/>
          <ac:spMkLst>
            <pc:docMk/>
            <pc:sldMk cId="2869595627" sldId="446"/>
            <ac:spMk id="35" creationId="{7A7AF392-FD3F-4349-92A0-2810AAC63CE3}"/>
          </ac:spMkLst>
        </pc:spChg>
        <pc:spChg chg="del">
          <ac:chgData name="Kulinich Bohdan" userId="48e65c9f34e137d0" providerId="LiveId" clId="{6AB28CDB-DFF0-4D04-9E35-5CABEDA9C745}" dt="2020-06-24T15:31:59.944" v="319" actId="478"/>
          <ac:spMkLst>
            <pc:docMk/>
            <pc:sldMk cId="2869595627" sldId="446"/>
            <ac:spMk id="36" creationId="{6995388C-E314-4C99-A5D8-6D1E27B7EC2C}"/>
          </ac:spMkLst>
        </pc:spChg>
        <pc:spChg chg="del">
          <ac:chgData name="Kulinich Bohdan" userId="48e65c9f34e137d0" providerId="LiveId" clId="{6AB28CDB-DFF0-4D04-9E35-5CABEDA9C745}" dt="2020-06-24T15:32:01.547" v="320" actId="478"/>
          <ac:spMkLst>
            <pc:docMk/>
            <pc:sldMk cId="2869595627" sldId="446"/>
            <ac:spMk id="41" creationId="{EEBD869D-7ECA-400B-BA6B-B9142A10736B}"/>
          </ac:spMkLst>
        </pc:spChg>
        <pc:spChg chg="add mod">
          <ac:chgData name="Kulinich Bohdan" userId="48e65c9f34e137d0" providerId="LiveId" clId="{6AB28CDB-DFF0-4D04-9E35-5CABEDA9C745}" dt="2020-06-24T15:57:41.079" v="358" actId="164"/>
          <ac:spMkLst>
            <pc:docMk/>
            <pc:sldMk cId="2869595627" sldId="446"/>
            <ac:spMk id="49" creationId="{DBFA30A6-1D54-4458-9E08-D70E2BD39D60}"/>
          </ac:spMkLst>
        </pc:spChg>
        <pc:spChg chg="add mod">
          <ac:chgData name="Kulinich Bohdan" userId="48e65c9f34e137d0" providerId="LiveId" clId="{6AB28CDB-DFF0-4D04-9E35-5CABEDA9C745}" dt="2020-06-24T15:57:41.079" v="358" actId="164"/>
          <ac:spMkLst>
            <pc:docMk/>
            <pc:sldMk cId="2869595627" sldId="446"/>
            <ac:spMk id="53" creationId="{D717D109-E3D9-4519-A843-994B5D06DEF1}"/>
          </ac:spMkLst>
        </pc:spChg>
        <pc:spChg chg="add mod">
          <ac:chgData name="Kulinich Bohdan" userId="48e65c9f34e137d0" providerId="LiveId" clId="{6AB28CDB-DFF0-4D04-9E35-5CABEDA9C745}" dt="2020-06-24T15:57:41.079" v="358" actId="164"/>
          <ac:spMkLst>
            <pc:docMk/>
            <pc:sldMk cId="2869595627" sldId="446"/>
            <ac:spMk id="54" creationId="{5EE0162D-704E-4BB1-881B-CA286C45B23A}"/>
          </ac:spMkLst>
        </pc:spChg>
        <pc:spChg chg="mod">
          <ac:chgData name="Kulinich Bohdan" userId="48e65c9f34e137d0" providerId="LiveId" clId="{6AB28CDB-DFF0-4D04-9E35-5CABEDA9C745}" dt="2020-06-24T16:05:19.980" v="366"/>
          <ac:spMkLst>
            <pc:docMk/>
            <pc:sldMk cId="2869595627" sldId="446"/>
            <ac:spMk id="60" creationId="{32E8BE0E-F228-4B73-8DE7-B571D084AAE7}"/>
          </ac:spMkLst>
        </pc:spChg>
        <pc:spChg chg="mod">
          <ac:chgData name="Kulinich Bohdan" userId="48e65c9f34e137d0" providerId="LiveId" clId="{6AB28CDB-DFF0-4D04-9E35-5CABEDA9C745}" dt="2020-06-24T16:05:19.980" v="366"/>
          <ac:spMkLst>
            <pc:docMk/>
            <pc:sldMk cId="2869595627" sldId="446"/>
            <ac:spMk id="61" creationId="{E363951E-7A9F-4B16-856D-BFBCCC4804D1}"/>
          </ac:spMkLst>
        </pc:spChg>
        <pc:spChg chg="mod">
          <ac:chgData name="Kulinich Bohdan" userId="48e65c9f34e137d0" providerId="LiveId" clId="{6AB28CDB-DFF0-4D04-9E35-5CABEDA9C745}" dt="2020-06-24T16:05:19.980" v="366"/>
          <ac:spMkLst>
            <pc:docMk/>
            <pc:sldMk cId="2869595627" sldId="446"/>
            <ac:spMk id="62" creationId="{DA6730B1-6D25-4CD1-B6A9-1C5F72395381}"/>
          </ac:spMkLst>
        </pc:spChg>
        <pc:spChg chg="add mod">
          <ac:chgData name="Kulinich Bohdan" userId="48e65c9f34e137d0" providerId="LiveId" clId="{6AB28CDB-DFF0-4D04-9E35-5CABEDA9C745}" dt="2020-06-24T16:08:57" v="403" actId="20577"/>
          <ac:spMkLst>
            <pc:docMk/>
            <pc:sldMk cId="2869595627" sldId="446"/>
            <ac:spMk id="63" creationId="{57CAE54F-0B0C-4123-B935-17C7DC00173C}"/>
          </ac:spMkLst>
        </pc:spChg>
        <pc:spChg chg="add mod">
          <ac:chgData name="Kulinich Bohdan" userId="48e65c9f34e137d0" providerId="LiveId" clId="{6AB28CDB-DFF0-4D04-9E35-5CABEDA9C745}" dt="2020-06-24T16:09:04.594" v="407" actId="20577"/>
          <ac:spMkLst>
            <pc:docMk/>
            <pc:sldMk cId="2869595627" sldId="446"/>
            <ac:spMk id="64" creationId="{C3296ACC-B85E-4F56-A9D9-2AC636232232}"/>
          </ac:spMkLst>
        </pc:spChg>
        <pc:grpChg chg="add mod">
          <ac:chgData name="Kulinich Bohdan" userId="48e65c9f34e137d0" providerId="LiveId" clId="{6AB28CDB-DFF0-4D04-9E35-5CABEDA9C745}" dt="2020-06-24T16:04:55.608" v="364" actId="1076"/>
          <ac:grpSpMkLst>
            <pc:docMk/>
            <pc:sldMk cId="2869595627" sldId="446"/>
            <ac:grpSpMk id="2" creationId="{3766EDA6-0202-4A64-BD74-E2D98A8B3D73}"/>
          </ac:grpSpMkLst>
        </pc:grpChg>
        <pc:grpChg chg="del">
          <ac:chgData name="Kulinich Bohdan" userId="48e65c9f34e137d0" providerId="LiveId" clId="{6AB28CDB-DFF0-4D04-9E35-5CABEDA9C745}" dt="2020-06-24T15:31:57.320" v="317" actId="478"/>
          <ac:grpSpMkLst>
            <pc:docMk/>
            <pc:sldMk cId="2869595627" sldId="446"/>
            <ac:grpSpMk id="23" creationId="{4DAF8862-6859-4209-9F36-974D86D4EF05}"/>
          </ac:grpSpMkLst>
        </pc:grpChg>
        <pc:grpChg chg="add mod">
          <ac:chgData name="Kulinich Bohdan" userId="48e65c9f34e137d0" providerId="LiveId" clId="{6AB28CDB-DFF0-4D04-9E35-5CABEDA9C745}" dt="2020-06-24T16:05:25.054" v="367" actId="1076"/>
          <ac:grpSpMkLst>
            <pc:docMk/>
            <pc:sldMk cId="2869595627" sldId="446"/>
            <ac:grpSpMk id="55" creationId="{86C54969-5731-4702-9C92-C0A680415E7C}"/>
          </ac:grpSpMkLst>
        </pc:grpChg>
        <pc:picChg chg="add mod ord">
          <ac:chgData name="Kulinich Bohdan" userId="48e65c9f34e137d0" providerId="LiveId" clId="{6AB28CDB-DFF0-4D04-9E35-5CABEDA9C745}" dt="2020-06-24T16:06:32.620" v="381" actId="166"/>
          <ac:picMkLst>
            <pc:docMk/>
            <pc:sldMk cId="2869595627" sldId="446"/>
            <ac:picMk id="28" creationId="{50EDF81F-7B86-45AC-9649-137E2CFBD8F7}"/>
          </ac:picMkLst>
        </pc:picChg>
        <pc:cxnChg chg="add del mod">
          <ac:chgData name="Kulinich Bohdan" userId="48e65c9f34e137d0" providerId="LiveId" clId="{6AB28CDB-DFF0-4D04-9E35-5CABEDA9C745}" dt="2020-06-24T15:57:36.494" v="357" actId="478"/>
          <ac:cxnSpMkLst>
            <pc:docMk/>
            <pc:sldMk cId="2869595627" sldId="446"/>
            <ac:cxnSpMk id="30" creationId="{654F850A-F5B4-4B5E-97AB-F3ABFFD66E06}"/>
          </ac:cxnSpMkLst>
        </pc:cxnChg>
        <pc:cxnChg chg="del">
          <ac:chgData name="Kulinich Bohdan" userId="48e65c9f34e137d0" providerId="LiveId" clId="{6AB28CDB-DFF0-4D04-9E35-5CABEDA9C745}" dt="2020-06-24T15:51:35.661" v="321" actId="478"/>
          <ac:cxnSpMkLst>
            <pc:docMk/>
            <pc:sldMk cId="2869595627" sldId="446"/>
            <ac:cxnSpMk id="31" creationId="{BEDEF74D-17D1-4C86-BF35-CB2A94F5AB85}"/>
          </ac:cxnSpMkLst>
        </pc:cxnChg>
        <pc:cxnChg chg="del">
          <ac:chgData name="Kulinich Bohdan" userId="48e65c9f34e137d0" providerId="LiveId" clId="{6AB28CDB-DFF0-4D04-9E35-5CABEDA9C745}" dt="2020-06-24T15:31:58.279" v="318" actId="478"/>
          <ac:cxnSpMkLst>
            <pc:docMk/>
            <pc:sldMk cId="2869595627" sldId="446"/>
            <ac:cxnSpMk id="32" creationId="{DCDBE705-AE70-450A-8378-70297ECFEE64}"/>
          </ac:cxnSpMkLst>
        </pc:cxnChg>
        <pc:cxnChg chg="add mod">
          <ac:chgData name="Kulinich Bohdan" userId="48e65c9f34e137d0" providerId="LiveId" clId="{6AB28CDB-DFF0-4D04-9E35-5CABEDA9C745}" dt="2020-06-24T15:57:41.079" v="358" actId="164"/>
          <ac:cxnSpMkLst>
            <pc:docMk/>
            <pc:sldMk cId="2869595627" sldId="446"/>
            <ac:cxnSpMk id="45" creationId="{E1F8E8B4-1E93-44E8-8362-305A337E9FFB}"/>
          </ac:cxnSpMkLst>
        </pc:cxnChg>
        <pc:cxnChg chg="add mod">
          <ac:chgData name="Kulinich Bohdan" userId="48e65c9f34e137d0" providerId="LiveId" clId="{6AB28CDB-DFF0-4D04-9E35-5CABEDA9C745}" dt="2020-06-24T15:57:41.079" v="358" actId="164"/>
          <ac:cxnSpMkLst>
            <pc:docMk/>
            <pc:sldMk cId="2869595627" sldId="446"/>
            <ac:cxnSpMk id="46" creationId="{7B45BC9F-6CF7-43D0-815B-13CCAC63E340}"/>
          </ac:cxnSpMkLst>
        </pc:cxnChg>
        <pc:cxnChg chg="mod">
          <ac:chgData name="Kulinich Bohdan" userId="48e65c9f34e137d0" providerId="LiveId" clId="{6AB28CDB-DFF0-4D04-9E35-5CABEDA9C745}" dt="2020-06-24T16:05:19.980" v="366"/>
          <ac:cxnSpMkLst>
            <pc:docMk/>
            <pc:sldMk cId="2869595627" sldId="446"/>
            <ac:cxnSpMk id="56" creationId="{49FA3168-76D3-42CF-B169-A06FE47D4504}"/>
          </ac:cxnSpMkLst>
        </pc:cxnChg>
        <pc:cxnChg chg="mod">
          <ac:chgData name="Kulinich Bohdan" userId="48e65c9f34e137d0" providerId="LiveId" clId="{6AB28CDB-DFF0-4D04-9E35-5CABEDA9C745}" dt="2020-06-24T16:05:19.980" v="366"/>
          <ac:cxnSpMkLst>
            <pc:docMk/>
            <pc:sldMk cId="2869595627" sldId="446"/>
            <ac:cxnSpMk id="57" creationId="{1D6B3F9F-C9EE-4EAA-9718-7B5A42B4E14B}"/>
          </ac:cxnSpMkLst>
        </pc:cxnChg>
      </pc:sldChg>
      <pc:sldChg chg="addSp delSp modSp add mod delAnim modAnim">
        <pc:chgData name="Kulinich Bohdan" userId="48e65c9f34e137d0" providerId="LiveId" clId="{6AB28CDB-DFF0-4D04-9E35-5CABEDA9C745}" dt="2020-06-26T07:05:21.684" v="3096" actId="403"/>
        <pc:sldMkLst>
          <pc:docMk/>
          <pc:sldMk cId="2860491989" sldId="447"/>
        </pc:sldMkLst>
        <pc:spChg chg="mod">
          <ac:chgData name="Kulinich Bohdan" userId="48e65c9f34e137d0" providerId="LiveId" clId="{6AB28CDB-DFF0-4D04-9E35-5CABEDA9C745}" dt="2020-06-26T05:44:10.192" v="2173" actId="20577"/>
          <ac:spMkLst>
            <pc:docMk/>
            <pc:sldMk cId="2860491989" sldId="447"/>
            <ac:spMk id="4" creationId="{00000000-0000-0000-0000-000000000000}"/>
          </ac:spMkLst>
        </pc:spChg>
        <pc:spChg chg="add del mod">
          <ac:chgData name="Kulinich Bohdan" userId="48e65c9f34e137d0" providerId="LiveId" clId="{6AB28CDB-DFF0-4D04-9E35-5CABEDA9C745}" dt="2020-06-26T05:59:21.700" v="2549" actId="478"/>
          <ac:spMkLst>
            <pc:docMk/>
            <pc:sldMk cId="2860491989" sldId="447"/>
            <ac:spMk id="8" creationId="{B8B9FDC2-335E-40E5-8D85-F16693D36B81}"/>
          </ac:spMkLst>
        </pc:spChg>
        <pc:spChg chg="del">
          <ac:chgData name="Kulinich Bohdan" userId="48e65c9f34e137d0" providerId="LiveId" clId="{6AB28CDB-DFF0-4D04-9E35-5CABEDA9C745}" dt="2020-06-26T05:41:33.957" v="2153" actId="478"/>
          <ac:spMkLst>
            <pc:docMk/>
            <pc:sldMk cId="2860491989" sldId="447"/>
            <ac:spMk id="11" creationId="{A65A6898-49B6-4CCE-82DF-518E4173EB8D}"/>
          </ac:spMkLst>
        </pc:spChg>
        <pc:spChg chg="add del mod">
          <ac:chgData name="Kulinich Bohdan" userId="48e65c9f34e137d0" providerId="LiveId" clId="{6AB28CDB-DFF0-4D04-9E35-5CABEDA9C745}" dt="2020-06-26T05:59:21.700" v="2549" actId="478"/>
          <ac:spMkLst>
            <pc:docMk/>
            <pc:sldMk cId="2860491989" sldId="447"/>
            <ac:spMk id="28" creationId="{40181FC1-48A5-48BA-A8ED-09BBF7CA1F71}"/>
          </ac:spMkLst>
        </pc:spChg>
        <pc:spChg chg="add del mod">
          <ac:chgData name="Kulinich Bohdan" userId="48e65c9f34e137d0" providerId="LiveId" clId="{6AB28CDB-DFF0-4D04-9E35-5CABEDA9C745}" dt="2020-06-26T05:44:29.247" v="2176" actId="478"/>
          <ac:spMkLst>
            <pc:docMk/>
            <pc:sldMk cId="2860491989" sldId="447"/>
            <ac:spMk id="29" creationId="{866BC93F-DC03-44A8-87E1-3A012769A78F}"/>
          </ac:spMkLst>
        </pc:spChg>
        <pc:spChg chg="add del mod">
          <ac:chgData name="Kulinich Bohdan" userId="48e65c9f34e137d0" providerId="LiveId" clId="{6AB28CDB-DFF0-4D04-9E35-5CABEDA9C745}" dt="2020-06-26T05:59:21.700" v="2549" actId="478"/>
          <ac:spMkLst>
            <pc:docMk/>
            <pc:sldMk cId="2860491989" sldId="447"/>
            <ac:spMk id="30" creationId="{DFF903FE-39CB-42AD-9139-72AC131CA8F1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33" creationId="{FA6A0D97-2873-4B5C-B1EF-4D11788F7D32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34" creationId="{B10F8DCD-4DB3-4A2F-9D29-885099C8240A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35" creationId="{7A7AF392-FD3F-4349-92A0-2810AAC63CE3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36" creationId="{6995388C-E314-4C99-A5D8-6D1E27B7EC2C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39" creationId="{6CE519B7-B92F-42C3-9A42-98E0B4A42585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40" creationId="{68091177-24A6-48C2-B0A0-58B02BE82715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41" creationId="{EEBD869D-7ECA-400B-BA6B-B9142A10736B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42" creationId="{60AF6BEA-327D-4614-80D7-6D92826365AB}"/>
          </ac:spMkLst>
        </pc:spChg>
        <pc:spChg chg="add del mod">
          <ac:chgData name="Kulinich Bohdan" userId="48e65c9f34e137d0" providerId="LiveId" clId="{6AB28CDB-DFF0-4D04-9E35-5CABEDA9C745}" dt="2020-06-26T05:44:29.247" v="2176" actId="478"/>
          <ac:spMkLst>
            <pc:docMk/>
            <pc:sldMk cId="2860491989" sldId="447"/>
            <ac:spMk id="45" creationId="{AF9B41AB-AFFA-4706-8B21-90472366ABBE}"/>
          </ac:spMkLst>
        </pc:spChg>
        <pc:spChg chg="add mod">
          <ac:chgData name="Kulinich Bohdan" userId="48e65c9f34e137d0" providerId="LiveId" clId="{6AB28CDB-DFF0-4D04-9E35-5CABEDA9C745}" dt="2020-06-26T05:45:49.927" v="2232" actId="14100"/>
          <ac:spMkLst>
            <pc:docMk/>
            <pc:sldMk cId="2860491989" sldId="447"/>
            <ac:spMk id="49" creationId="{7C9BAF2E-F6B2-41AB-9E62-25DB538DBF5D}"/>
          </ac:spMkLst>
        </pc:spChg>
        <pc:spChg chg="add mod">
          <ac:chgData name="Kulinich Bohdan" userId="48e65c9f34e137d0" providerId="LiveId" clId="{6AB28CDB-DFF0-4D04-9E35-5CABEDA9C745}" dt="2020-06-26T05:47:02.633" v="2291" actId="14100"/>
          <ac:spMkLst>
            <pc:docMk/>
            <pc:sldMk cId="2860491989" sldId="447"/>
            <ac:spMk id="53" creationId="{FE319403-56A4-4DC5-ADD4-C2748731342B}"/>
          </ac:spMkLst>
        </pc:spChg>
        <pc:spChg chg="add mod">
          <ac:chgData name="Kulinich Bohdan" userId="48e65c9f34e137d0" providerId="LiveId" clId="{6AB28CDB-DFF0-4D04-9E35-5CABEDA9C745}" dt="2020-06-26T05:48:34.743" v="2405" actId="1076"/>
          <ac:spMkLst>
            <pc:docMk/>
            <pc:sldMk cId="2860491989" sldId="447"/>
            <ac:spMk id="54" creationId="{4137A41B-B40F-426E-AF84-D34EA9AB64DA}"/>
          </ac:spMkLst>
        </pc:spChg>
        <pc:spChg chg="add mod">
          <ac:chgData name="Kulinich Bohdan" userId="48e65c9f34e137d0" providerId="LiveId" clId="{6AB28CDB-DFF0-4D04-9E35-5CABEDA9C745}" dt="2020-06-26T07:05:21.684" v="3096" actId="403"/>
          <ac:spMkLst>
            <pc:docMk/>
            <pc:sldMk cId="2860491989" sldId="447"/>
            <ac:spMk id="55" creationId="{4C0F25EC-0346-4463-861F-12FCCAA2F367}"/>
          </ac:spMkLst>
        </pc:spChg>
        <pc:spChg chg="add mod">
          <ac:chgData name="Kulinich Bohdan" userId="48e65c9f34e137d0" providerId="LiveId" clId="{6AB28CDB-DFF0-4D04-9E35-5CABEDA9C745}" dt="2020-06-26T05:59:22.080" v="2550"/>
          <ac:spMkLst>
            <pc:docMk/>
            <pc:sldMk cId="2860491989" sldId="447"/>
            <ac:spMk id="57" creationId="{11E944EC-59D1-46F6-8114-3B3CFFB63087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58" creationId="{74CE6C09-9BD4-4FD5-94A5-F74305BE0354}"/>
          </ac:spMkLst>
        </pc:spChg>
        <pc:spChg chg="add mod">
          <ac:chgData name="Kulinich Bohdan" userId="48e65c9f34e137d0" providerId="LiveId" clId="{6AB28CDB-DFF0-4D04-9E35-5CABEDA9C745}" dt="2020-06-26T06:38:11.929" v="2803" actId="403"/>
          <ac:spMkLst>
            <pc:docMk/>
            <pc:sldMk cId="2860491989" sldId="447"/>
            <ac:spMk id="60" creationId="{865B8E3B-8B4C-407F-8799-21FBA36BD471}"/>
          </ac:spMkLst>
        </pc:spChg>
        <pc:spChg chg="add mod">
          <ac:chgData name="Kulinich Bohdan" userId="48e65c9f34e137d0" providerId="LiveId" clId="{6AB28CDB-DFF0-4D04-9E35-5CABEDA9C745}" dt="2020-06-26T05:59:22.080" v="2550"/>
          <ac:spMkLst>
            <pc:docMk/>
            <pc:sldMk cId="2860491989" sldId="447"/>
            <ac:spMk id="61" creationId="{A6FC1943-3E85-4E57-9999-FCB15C2C4ACC}"/>
          </ac:spMkLst>
        </pc:spChg>
        <pc:grpChg chg="del">
          <ac:chgData name="Kulinich Bohdan" userId="48e65c9f34e137d0" providerId="LiveId" clId="{6AB28CDB-DFF0-4D04-9E35-5CABEDA9C745}" dt="2020-06-26T05:41:32.937" v="2152" actId="478"/>
          <ac:grpSpMkLst>
            <pc:docMk/>
            <pc:sldMk cId="2860491989" sldId="447"/>
            <ac:grpSpMk id="23" creationId="{4DAF8862-6859-4209-9F36-974D86D4EF05}"/>
          </ac:grpSpMkLst>
        </pc:grpChg>
        <pc:picChg chg="add mod">
          <ac:chgData name="Kulinich Bohdan" userId="48e65c9f34e137d0" providerId="LiveId" clId="{6AB28CDB-DFF0-4D04-9E35-5CABEDA9C745}" dt="2020-06-26T05:45:30.352" v="2187"/>
          <ac:picMkLst>
            <pc:docMk/>
            <pc:sldMk cId="2860491989" sldId="447"/>
            <ac:picMk id="46" creationId="{5E1FCD38-F85E-4D32-BD1D-FF73ADDF56BD}"/>
          </ac:picMkLst>
        </pc:picChg>
        <pc:cxnChg chg="add del mod">
          <ac:chgData name="Kulinich Bohdan" userId="48e65c9f34e137d0" providerId="LiveId" clId="{6AB28CDB-DFF0-4D04-9E35-5CABEDA9C745}" dt="2020-06-26T05:59:21.700" v="2549" actId="478"/>
          <ac:cxnSpMkLst>
            <pc:docMk/>
            <pc:sldMk cId="2860491989" sldId="447"/>
            <ac:cxnSpMk id="27" creationId="{9DBA0956-7D12-4E5B-84ED-B4101193C03B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31" creationId="{BEDEF74D-17D1-4C86-BF35-CB2A94F5AB85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32" creationId="{DCDBE705-AE70-450A-8378-70297ECFEE64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37" creationId="{5D995258-4E2C-4913-8777-042AFA83B9D8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38" creationId="{1C1EDDE7-5FE9-4C10-B412-F112A788E122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43" creationId="{41B865EB-C24B-4D6E-8E81-FC6121180138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44" creationId="{8D12B408-3908-4822-B7F3-5A1AA28DBF8C}"/>
          </ac:cxnSpMkLst>
        </pc:cxnChg>
        <pc:cxnChg chg="add mod">
          <ac:chgData name="Kulinich Bohdan" userId="48e65c9f34e137d0" providerId="LiveId" clId="{6AB28CDB-DFF0-4D04-9E35-5CABEDA9C745}" dt="2020-06-26T05:59:22.080" v="2550"/>
          <ac:cxnSpMkLst>
            <pc:docMk/>
            <pc:sldMk cId="2860491989" sldId="447"/>
            <ac:cxnSpMk id="56" creationId="{EC0B9FEE-1EA8-486B-AF17-0CDA64831601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59" creationId="{5CDFE152-5E5B-49D0-99E7-86A995ADC592}"/>
          </ac:cxnSpMkLst>
        </pc:cxnChg>
      </pc:sldChg>
      <pc:sldChg chg="addSp delSp modSp add del mod ord modTransition delAnim modAnim">
        <pc:chgData name="Kulinich Bohdan" userId="48e65c9f34e137d0" providerId="LiveId" clId="{6AB28CDB-DFF0-4D04-9E35-5CABEDA9C745}" dt="2020-06-26T05:41:30.091" v="2151" actId="47"/>
        <pc:sldMkLst>
          <pc:docMk/>
          <pc:sldMk cId="656629987" sldId="448"/>
        </pc:sldMkLst>
        <pc:spChg chg="del">
          <ac:chgData name="Kulinich Bohdan" userId="48e65c9f34e137d0" providerId="LiveId" clId="{6AB28CDB-DFF0-4D04-9E35-5CABEDA9C745}" dt="2020-06-26T05:41:21.092" v="2148" actId="478"/>
          <ac:spMkLst>
            <pc:docMk/>
            <pc:sldMk cId="656629987" sldId="448"/>
            <ac:spMk id="11" creationId="{A65A6898-49B6-4CCE-82DF-518E4173EB8D}"/>
          </ac:spMkLst>
        </pc:spChg>
        <pc:spChg chg="add mod">
          <ac:chgData name="Kulinich Bohdan" userId="48e65c9f34e137d0" providerId="LiveId" clId="{6AB28CDB-DFF0-4D04-9E35-5CABEDA9C745}" dt="2020-06-25T02:06:31.432" v="819" actId="164"/>
          <ac:spMkLst>
            <pc:docMk/>
            <pc:sldMk cId="656629987" sldId="448"/>
            <ac:spMk id="22" creationId="{796C8E2B-8994-486A-8393-7E2430A00846}"/>
          </ac:spMkLst>
        </pc:spChg>
        <pc:spChg chg="add del mod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24" creationId="{D7E03575-A51B-4777-946B-4B8D9E128CCF}"/>
          </ac:spMkLst>
        </pc:spChg>
        <pc:spChg chg="add del mod">
          <ac:chgData name="Kulinich Bohdan" userId="48e65c9f34e137d0" providerId="LiveId" clId="{6AB28CDB-DFF0-4D04-9E35-5CABEDA9C745}" dt="2020-06-25T02:06:47.813" v="824" actId="478"/>
          <ac:spMkLst>
            <pc:docMk/>
            <pc:sldMk cId="656629987" sldId="448"/>
            <ac:spMk id="25" creationId="{18A561F2-1F80-4D0E-9514-6AAD7FCEFE29}"/>
          </ac:spMkLst>
        </pc:spChg>
        <pc:spChg chg="add del mod">
          <ac:chgData name="Kulinich Bohdan" userId="48e65c9f34e137d0" providerId="LiveId" clId="{6AB28CDB-DFF0-4D04-9E35-5CABEDA9C745}" dt="2020-06-24T18:19:45.730" v="780"/>
          <ac:spMkLst>
            <pc:docMk/>
            <pc:sldMk cId="656629987" sldId="448"/>
            <ac:spMk id="25" creationId="{5A3F4703-E20A-4077-ACC0-490BDB3E4069}"/>
          </ac:spMkLst>
        </pc:spChg>
        <pc:spChg chg="add del mod">
          <ac:chgData name="Kulinich Bohdan" userId="48e65c9f34e137d0" providerId="LiveId" clId="{6AB28CDB-DFF0-4D04-9E35-5CABEDA9C745}" dt="2020-06-25T02:06:50.503" v="825" actId="478"/>
          <ac:spMkLst>
            <pc:docMk/>
            <pc:sldMk cId="656629987" sldId="448"/>
            <ac:spMk id="26" creationId="{5F4E3B6C-311D-4B35-982A-B3D53E93C8C6}"/>
          </ac:spMkLst>
        </pc:spChg>
        <pc:spChg chg="add del mod">
          <ac:chgData name="Kulinich Bohdan" userId="48e65c9f34e137d0" providerId="LiveId" clId="{6AB28CDB-DFF0-4D04-9E35-5CABEDA9C745}" dt="2020-06-25T02:06:45.943" v="823" actId="478"/>
          <ac:spMkLst>
            <pc:docMk/>
            <pc:sldMk cId="656629987" sldId="448"/>
            <ac:spMk id="27" creationId="{3E46B95E-347C-4E69-BB8C-F1B52D899933}"/>
          </ac:spMkLst>
        </pc:spChg>
        <pc:spChg chg="add del mod">
          <ac:chgData name="Kulinich Bohdan" userId="48e65c9f34e137d0" providerId="LiveId" clId="{6AB28CDB-DFF0-4D04-9E35-5CABEDA9C745}" dt="2020-06-25T02:06:40.733" v="822" actId="478"/>
          <ac:spMkLst>
            <pc:docMk/>
            <pc:sldMk cId="656629987" sldId="448"/>
            <ac:spMk id="28" creationId="{281CE78A-0E68-400F-AC26-4FD5B329FC9F}"/>
          </ac:spMkLst>
        </pc:spChg>
        <pc:spChg chg="add del mod">
          <ac:chgData name="Kulinich Bohdan" userId="48e65c9f34e137d0" providerId="LiveId" clId="{6AB28CDB-DFF0-4D04-9E35-5CABEDA9C745}" dt="2020-06-25T02:06:38.223" v="821" actId="478"/>
          <ac:spMkLst>
            <pc:docMk/>
            <pc:sldMk cId="656629987" sldId="448"/>
            <ac:spMk id="29" creationId="{291A99F9-0035-4A5D-AFE9-CCACDBB1D0EA}"/>
          </ac:spMkLst>
        </pc:spChg>
        <pc:spChg chg="del mod topLv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33" creationId="{8D299918-57ED-47EA-8EC0-8FEF53106F41}"/>
          </ac:spMkLst>
        </pc:spChg>
        <pc:spChg chg="add del mod ord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40" creationId="{15094C21-450D-4630-8FBB-A67D0D8C9ACD}"/>
          </ac:spMkLst>
        </pc:spChg>
        <pc:spChg chg="mod">
          <ac:chgData name="Kulinich Bohdan" userId="48e65c9f34e137d0" providerId="LiveId" clId="{6AB28CDB-DFF0-4D04-9E35-5CABEDA9C745}" dt="2020-06-25T02:23:49.620" v="1132"/>
          <ac:spMkLst>
            <pc:docMk/>
            <pc:sldMk cId="656629987" sldId="448"/>
            <ac:spMk id="49" creationId="{E9195FE8-BF7B-418F-948B-3E8EF1F54E6E}"/>
          </ac:spMkLst>
        </pc:spChg>
        <pc:spChg chg="de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62" creationId="{EEA00172-276D-44A3-B144-E157B7F566CC}"/>
          </ac:spMkLst>
        </pc:spChg>
        <pc:spChg chg="de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71" creationId="{5FF4EC0F-5A92-4CC6-B6BC-CA00498A49C9}"/>
          </ac:spMkLst>
        </pc:spChg>
        <pc:spChg chg="del">
          <ac:chgData name="Kulinich Bohdan" userId="48e65c9f34e137d0" providerId="LiveId" clId="{6AB28CDB-DFF0-4D04-9E35-5CABEDA9C745}" dt="2020-06-26T05:41:22.122" v="2149" actId="478"/>
          <ac:spMkLst>
            <pc:docMk/>
            <pc:sldMk cId="656629987" sldId="448"/>
            <ac:spMk id="78" creationId="{CC2D9DC7-91DB-45E4-A2A7-9232CB341E1E}"/>
          </ac:spMkLst>
        </pc:spChg>
        <pc:spChg chg="del">
          <ac:chgData name="Kulinich Bohdan" userId="48e65c9f34e137d0" providerId="LiveId" clId="{6AB28CDB-DFF0-4D04-9E35-5CABEDA9C745}" dt="2020-06-24T18:19:13.270" v="772" actId="478"/>
          <ac:spMkLst>
            <pc:docMk/>
            <pc:sldMk cId="656629987" sldId="448"/>
            <ac:spMk id="90" creationId="{E6B5A067-3A0C-4B85-AAE7-D9536AB13BDB}"/>
          </ac:spMkLst>
        </pc:spChg>
        <pc:spChg chg="del">
          <ac:chgData name="Kulinich Bohdan" userId="48e65c9f34e137d0" providerId="LiveId" clId="{6AB28CDB-DFF0-4D04-9E35-5CABEDA9C745}" dt="2020-06-24T18:19:13.270" v="772" actId="478"/>
          <ac:spMkLst>
            <pc:docMk/>
            <pc:sldMk cId="656629987" sldId="448"/>
            <ac:spMk id="91" creationId="{6FEEACC7-CB16-43B3-BC42-798F83AE82C0}"/>
          </ac:spMkLst>
        </pc:spChg>
        <pc:spChg chg="de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92" creationId="{C4096CAE-19A9-4A64-9D47-D7662263474B}"/>
          </ac:spMkLst>
        </pc:spChg>
        <pc:spChg chg="del">
          <ac:chgData name="Kulinich Bohdan" userId="48e65c9f34e137d0" providerId="LiveId" clId="{6AB28CDB-DFF0-4D04-9E35-5CABEDA9C745}" dt="2020-06-26T05:41:22.122" v="2149" actId="478"/>
          <ac:spMkLst>
            <pc:docMk/>
            <pc:sldMk cId="656629987" sldId="448"/>
            <ac:spMk id="93" creationId="{071457A2-0DC2-4C3C-9606-3D4C3B8EF8E0}"/>
          </ac:spMkLst>
        </pc:spChg>
        <pc:spChg chg="de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95" creationId="{084D679D-0B5A-441C-BF7F-B57A6C685E7F}"/>
          </ac:spMkLst>
        </pc:spChg>
        <pc:spChg chg="de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96" creationId="{CFA4DD2F-C392-4848-8B6E-78142F7202A7}"/>
          </ac:spMkLst>
        </pc:spChg>
        <pc:spChg chg="de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97" creationId="{A1B3C156-3C97-4E8B-99B3-07255421A746}"/>
          </ac:spMkLst>
        </pc:spChg>
        <pc:spChg chg="del">
          <ac:chgData name="Kulinich Bohdan" userId="48e65c9f34e137d0" providerId="LiveId" clId="{6AB28CDB-DFF0-4D04-9E35-5CABEDA9C745}" dt="2020-06-24T18:19:13.270" v="772" actId="478"/>
          <ac:spMkLst>
            <pc:docMk/>
            <pc:sldMk cId="656629987" sldId="448"/>
            <ac:spMk id="98" creationId="{C14D7108-49F2-4B94-A8BB-49ED31FEB342}"/>
          </ac:spMkLst>
        </pc:spChg>
        <pc:spChg chg="del">
          <ac:chgData name="Kulinich Bohdan" userId="48e65c9f34e137d0" providerId="LiveId" clId="{6AB28CDB-DFF0-4D04-9E35-5CABEDA9C745}" dt="2020-06-24T18:19:13.270" v="772" actId="478"/>
          <ac:spMkLst>
            <pc:docMk/>
            <pc:sldMk cId="656629987" sldId="448"/>
            <ac:spMk id="99" creationId="{A79E1206-5CCC-4E45-B75C-CCB199BBDEDA}"/>
          </ac:spMkLst>
        </pc:spChg>
        <pc:grpChg chg="add del mod">
          <ac:chgData name="Kulinich Bohdan" userId="48e65c9f34e137d0" providerId="LiveId" clId="{6AB28CDB-DFF0-4D04-9E35-5CABEDA9C745}" dt="2020-06-26T05:41:19.462" v="2147" actId="478"/>
          <ac:grpSpMkLst>
            <pc:docMk/>
            <pc:sldMk cId="656629987" sldId="448"/>
            <ac:grpSpMk id="2" creationId="{56D59A55-4130-43D9-8B81-9963736B80E0}"/>
          </ac:grpSpMkLst>
        </pc:grpChg>
        <pc:grpChg chg="add del mod">
          <ac:chgData name="Kulinich Bohdan" userId="48e65c9f34e137d0" providerId="LiveId" clId="{6AB28CDB-DFF0-4D04-9E35-5CABEDA9C745}" dt="2020-06-25T02:10:10.533" v="871" actId="165"/>
          <ac:grpSpMkLst>
            <pc:docMk/>
            <pc:sldMk cId="656629987" sldId="448"/>
            <ac:grpSpMk id="30" creationId="{D12344DB-700C-4D83-9D9B-2583079D627A}"/>
          </ac:grpSpMkLst>
        </pc:grpChg>
        <pc:grpChg chg="add del mod">
          <ac:chgData name="Kulinich Bohdan" userId="48e65c9f34e137d0" providerId="LiveId" clId="{6AB28CDB-DFF0-4D04-9E35-5CABEDA9C745}" dt="2020-06-25T02:23:52.420" v="1133"/>
          <ac:grpSpMkLst>
            <pc:docMk/>
            <pc:sldMk cId="656629987" sldId="448"/>
            <ac:grpSpMk id="46" creationId="{4D9519E4-9A7A-4541-B412-325A158B24EF}"/>
          </ac:grpSpMkLst>
        </pc:grpChg>
        <pc:picChg chg="add del mod">
          <ac:chgData name="Kulinich Bohdan" userId="48e65c9f34e137d0" providerId="LiveId" clId="{6AB28CDB-DFF0-4D04-9E35-5CABEDA9C745}" dt="2020-06-26T05:41:22.122" v="2149" actId="478"/>
          <ac:picMkLst>
            <pc:docMk/>
            <pc:sldMk cId="656629987" sldId="448"/>
            <ac:picMk id="23" creationId="{3E87A320-055C-485E-BED9-838E91C4EC85}"/>
          </ac:picMkLst>
        </pc:picChg>
        <pc:picChg chg="add del mod modCrop">
          <ac:chgData name="Kulinich Bohdan" userId="48e65c9f34e137d0" providerId="LiveId" clId="{6AB28CDB-DFF0-4D04-9E35-5CABEDA9C745}" dt="2020-06-26T05:41:19.462" v="2147" actId="478"/>
          <ac:picMkLst>
            <pc:docMk/>
            <pc:sldMk cId="656629987" sldId="448"/>
            <ac:picMk id="41" creationId="{91D67860-8156-45C1-9FD9-231A0E7BED08}"/>
          </ac:picMkLst>
        </pc:picChg>
        <pc:picChg chg="add del mod modCrop">
          <ac:chgData name="Kulinich Bohdan" userId="48e65c9f34e137d0" providerId="LiveId" clId="{6AB28CDB-DFF0-4D04-9E35-5CABEDA9C745}" dt="2020-06-26T05:41:19.462" v="2147" actId="478"/>
          <ac:picMkLst>
            <pc:docMk/>
            <pc:sldMk cId="656629987" sldId="448"/>
            <ac:picMk id="45" creationId="{FE6F1C46-4A59-4F60-8D87-C0E5F575B064}"/>
          </ac:picMkLst>
        </pc:picChg>
        <pc:picChg chg="del">
          <ac:chgData name="Kulinich Bohdan" userId="48e65c9f34e137d0" providerId="LiveId" clId="{6AB28CDB-DFF0-4D04-9E35-5CABEDA9C745}" dt="2020-06-24T18:19:13.270" v="772" actId="478"/>
          <ac:picMkLst>
            <pc:docMk/>
            <pc:sldMk cId="656629987" sldId="448"/>
            <ac:picMk id="89" creationId="{F9ABE92F-001F-4DA6-A22D-4DA18D299535}"/>
          </ac:picMkLst>
        </pc:picChg>
        <pc:cxnChg chg="add mod">
          <ac:chgData name="Kulinich Bohdan" userId="48e65c9f34e137d0" providerId="LiveId" clId="{6AB28CDB-DFF0-4D04-9E35-5CABEDA9C745}" dt="2020-06-25T02:06:31.432" v="819" actId="164"/>
          <ac:cxnSpMkLst>
            <pc:docMk/>
            <pc:sldMk cId="656629987" sldId="448"/>
            <ac:cxnSpMk id="20" creationId="{8067C6E0-2646-4AD9-97EE-9C3B5457C04C}"/>
          </ac:cxnSpMkLst>
        </pc:cxnChg>
        <pc:cxnChg chg="add mod">
          <ac:chgData name="Kulinich Bohdan" userId="48e65c9f34e137d0" providerId="LiveId" clId="{6AB28CDB-DFF0-4D04-9E35-5CABEDA9C745}" dt="2020-06-25T02:06:31.432" v="819" actId="164"/>
          <ac:cxnSpMkLst>
            <pc:docMk/>
            <pc:sldMk cId="656629987" sldId="448"/>
            <ac:cxnSpMk id="21" creationId="{F5E0823B-6FC0-4A81-A7FC-3393D6FCD880}"/>
          </ac:cxnSpMkLst>
        </pc:cxnChg>
        <pc:cxnChg chg="del mod topLvl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31" creationId="{B2BF6534-EA60-4DCB-A6B8-889308CE37EA}"/>
          </ac:cxnSpMkLst>
        </pc:cxnChg>
        <pc:cxnChg chg="del mod topLvl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32" creationId="{B11FD727-E77F-4357-A956-F17C4D63771E}"/>
          </ac:cxnSpMkLst>
        </pc:cxnChg>
        <pc:cxnChg chg="add del mod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34" creationId="{9581231C-7EAA-4E67-8971-2898DC6E069A}"/>
          </ac:cxnSpMkLst>
        </pc:cxnChg>
        <pc:cxnChg chg="add del mod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36" creationId="{C9A26FA8-A8F8-4561-8C14-16514652E504}"/>
          </ac:cxnSpMkLst>
        </pc:cxnChg>
        <pc:cxnChg chg="add del mod ord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42" creationId="{3F434C96-24C1-4B6E-84F4-42DAFA4D0D60}"/>
          </ac:cxnSpMkLst>
        </pc:cxnChg>
        <pc:cxnChg chg="mod">
          <ac:chgData name="Kulinich Bohdan" userId="48e65c9f34e137d0" providerId="LiveId" clId="{6AB28CDB-DFF0-4D04-9E35-5CABEDA9C745}" dt="2020-06-25T02:23:49.620" v="1132"/>
          <ac:cxnSpMkLst>
            <pc:docMk/>
            <pc:sldMk cId="656629987" sldId="448"/>
            <ac:cxnSpMk id="47" creationId="{93DF5791-838E-4AF9-9664-31695E5DC0F7}"/>
          </ac:cxnSpMkLst>
        </pc:cxnChg>
        <pc:cxnChg chg="mod">
          <ac:chgData name="Kulinich Bohdan" userId="48e65c9f34e137d0" providerId="LiveId" clId="{6AB28CDB-DFF0-4D04-9E35-5CABEDA9C745}" dt="2020-06-25T02:23:49.620" v="1132"/>
          <ac:cxnSpMkLst>
            <pc:docMk/>
            <pc:sldMk cId="656629987" sldId="448"/>
            <ac:cxnSpMk id="48" creationId="{9A1C33D4-5E52-4DB3-B9AE-1059029E8996}"/>
          </ac:cxnSpMkLst>
        </pc:cxnChg>
        <pc:cxnChg chg="del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63" creationId="{25E35263-34C5-479C-85B1-44772DBD7013}"/>
          </ac:cxnSpMkLst>
        </pc:cxnChg>
        <pc:cxnChg chg="del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66" creationId="{9F412A04-00A2-4BD5-BAB5-008E32DF4C26}"/>
          </ac:cxnSpMkLst>
        </pc:cxnChg>
        <pc:cxnChg chg="del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69" creationId="{8250D774-1DE4-4A31-9A18-C4CC65C0FD8C}"/>
          </ac:cxnSpMkLst>
        </pc:cxnChg>
        <pc:cxnChg chg="del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70" creationId="{22414B51-764E-4388-84D2-6077F84833FC}"/>
          </ac:cxnSpMkLst>
        </pc:cxnChg>
        <pc:cxnChg chg="del">
          <ac:chgData name="Kulinich Bohdan" userId="48e65c9f34e137d0" providerId="LiveId" clId="{6AB28CDB-DFF0-4D04-9E35-5CABEDA9C745}" dt="2020-06-26T05:41:22.122" v="2149" actId="478"/>
          <ac:cxnSpMkLst>
            <pc:docMk/>
            <pc:sldMk cId="656629987" sldId="448"/>
            <ac:cxnSpMk id="80" creationId="{54DBFD5C-F7C3-46D4-90C5-D45A22DFA558}"/>
          </ac:cxnSpMkLst>
        </pc:cxnChg>
      </pc:sldChg>
      <pc:sldChg chg="addSp delSp modSp add mod delAnim modAnim">
        <pc:chgData name="Kulinich Bohdan" userId="48e65c9f34e137d0" providerId="LiveId" clId="{6AB28CDB-DFF0-4D04-9E35-5CABEDA9C745}" dt="2020-06-25T02:40:24.861" v="1290"/>
        <pc:sldMkLst>
          <pc:docMk/>
          <pc:sldMk cId="3771353730" sldId="449"/>
        </pc:sldMkLst>
        <pc:spChg chg="del">
          <ac:chgData name="Kulinich Bohdan" userId="48e65c9f34e137d0" providerId="LiveId" clId="{6AB28CDB-DFF0-4D04-9E35-5CABEDA9C745}" dt="2020-06-25T02:30:43.407" v="1157" actId="478"/>
          <ac:spMkLst>
            <pc:docMk/>
            <pc:sldMk cId="3771353730" sldId="449"/>
            <ac:spMk id="33" creationId="{8D299918-57ED-47EA-8EC0-8FEF53106F41}"/>
          </ac:spMkLst>
        </pc:spChg>
        <pc:spChg chg="mod">
          <ac:chgData name="Kulinich Bohdan" userId="48e65c9f34e137d0" providerId="LiveId" clId="{6AB28CDB-DFF0-4D04-9E35-5CABEDA9C745}" dt="2020-06-25T02:24:04.931" v="1135"/>
          <ac:spMkLst>
            <pc:docMk/>
            <pc:sldMk cId="3771353730" sldId="449"/>
            <ac:spMk id="39" creationId="{F618F3F4-C80B-4618-90DA-88DBF1DF90DA}"/>
          </ac:spMkLst>
        </pc:spChg>
        <pc:spChg chg="mod">
          <ac:chgData name="Kulinich Bohdan" userId="48e65c9f34e137d0" providerId="LiveId" clId="{6AB28CDB-DFF0-4D04-9E35-5CABEDA9C745}" dt="2020-06-25T02:38:25.877" v="1244" actId="1076"/>
          <ac:spMkLst>
            <pc:docMk/>
            <pc:sldMk cId="3771353730" sldId="449"/>
            <ac:spMk id="40" creationId="{15094C21-450D-4630-8FBB-A67D0D8C9ACD}"/>
          </ac:spMkLst>
        </pc:spChg>
        <pc:spChg chg="mod">
          <ac:chgData name="Kulinich Bohdan" userId="48e65c9f34e137d0" providerId="LiveId" clId="{6AB28CDB-DFF0-4D04-9E35-5CABEDA9C745}" dt="2020-06-25T02:24:25.740" v="1137"/>
          <ac:spMkLst>
            <pc:docMk/>
            <pc:sldMk cId="3771353730" sldId="449"/>
            <ac:spMk id="47" creationId="{666C00E0-F0DB-41E6-92B6-BA99C756DB0A}"/>
          </ac:spMkLst>
        </pc:spChg>
        <pc:spChg chg="add del mod">
          <ac:chgData name="Kulinich Bohdan" userId="48e65c9f34e137d0" providerId="LiveId" clId="{6AB28CDB-DFF0-4D04-9E35-5CABEDA9C745}" dt="2020-06-25T02:25:00.391" v="1149"/>
          <ac:spMkLst>
            <pc:docMk/>
            <pc:sldMk cId="3771353730" sldId="449"/>
            <ac:spMk id="50" creationId="{1418B4A2-D342-41D1-9A91-800CE99E9EAA}"/>
          </ac:spMkLst>
        </pc:spChg>
        <pc:spChg chg="add del mod">
          <ac:chgData name="Kulinich Bohdan" userId="48e65c9f34e137d0" providerId="LiveId" clId="{6AB28CDB-DFF0-4D04-9E35-5CABEDA9C745}" dt="2020-06-25T02:25:00.391" v="1149"/>
          <ac:spMkLst>
            <pc:docMk/>
            <pc:sldMk cId="3771353730" sldId="449"/>
            <ac:spMk id="51" creationId="{236B288D-F702-4F26-96C0-939BD4515C93}"/>
          </ac:spMkLst>
        </pc:spChg>
        <pc:spChg chg="add del mod">
          <ac:chgData name="Kulinich Bohdan" userId="48e65c9f34e137d0" providerId="LiveId" clId="{6AB28CDB-DFF0-4D04-9E35-5CABEDA9C745}" dt="2020-06-25T02:25:00.391" v="1149"/>
          <ac:spMkLst>
            <pc:docMk/>
            <pc:sldMk cId="3771353730" sldId="449"/>
            <ac:spMk id="52" creationId="{42D92C84-F780-4DEA-9689-E7F825486812}"/>
          </ac:spMkLst>
        </pc:spChg>
        <pc:spChg chg="add del mod">
          <ac:chgData name="Kulinich Bohdan" userId="48e65c9f34e137d0" providerId="LiveId" clId="{6AB28CDB-DFF0-4D04-9E35-5CABEDA9C745}" dt="2020-06-25T02:25:00.391" v="1149"/>
          <ac:spMkLst>
            <pc:docMk/>
            <pc:sldMk cId="3771353730" sldId="449"/>
            <ac:spMk id="53" creationId="{B8F58E9F-A961-4E71-82CB-B25DB7E3203A}"/>
          </ac:spMkLst>
        </pc:spChg>
        <pc:spChg chg="add del mod">
          <ac:chgData name="Kulinich Bohdan" userId="48e65c9f34e137d0" providerId="LiveId" clId="{6AB28CDB-DFF0-4D04-9E35-5CABEDA9C745}" dt="2020-06-25T02:25:00.391" v="1149"/>
          <ac:spMkLst>
            <pc:docMk/>
            <pc:sldMk cId="3771353730" sldId="449"/>
            <ac:spMk id="54" creationId="{1F7BADC1-0005-40D7-8FD1-DE65A190A3C2}"/>
          </ac:spMkLst>
        </pc:spChg>
        <pc:spChg chg="add mod">
          <ac:chgData name="Kulinich Bohdan" userId="48e65c9f34e137d0" providerId="LiveId" clId="{6AB28CDB-DFF0-4D04-9E35-5CABEDA9C745}" dt="2020-06-25T02:25:07.180" v="1152" actId="164"/>
          <ac:spMkLst>
            <pc:docMk/>
            <pc:sldMk cId="3771353730" sldId="449"/>
            <ac:spMk id="57" creationId="{8DCBD329-1FF6-4375-A5E3-7853175F2B9E}"/>
          </ac:spMkLst>
        </pc:spChg>
        <pc:spChg chg="add mod">
          <ac:chgData name="Kulinich Bohdan" userId="48e65c9f34e137d0" providerId="LiveId" clId="{6AB28CDB-DFF0-4D04-9E35-5CABEDA9C745}" dt="2020-06-25T02:25:07.180" v="1152" actId="164"/>
          <ac:spMkLst>
            <pc:docMk/>
            <pc:sldMk cId="3771353730" sldId="449"/>
            <ac:spMk id="58" creationId="{F3CE76A5-162F-4CC3-9859-F67FB6BCEB56}"/>
          </ac:spMkLst>
        </pc:spChg>
        <pc:spChg chg="add mod">
          <ac:chgData name="Kulinich Bohdan" userId="48e65c9f34e137d0" providerId="LiveId" clId="{6AB28CDB-DFF0-4D04-9E35-5CABEDA9C745}" dt="2020-06-25T02:25:07.180" v="1152" actId="164"/>
          <ac:spMkLst>
            <pc:docMk/>
            <pc:sldMk cId="3771353730" sldId="449"/>
            <ac:spMk id="59" creationId="{9E192560-FE92-4B63-A811-D3200D827ABD}"/>
          </ac:spMkLst>
        </pc:spChg>
        <pc:spChg chg="add mod">
          <ac:chgData name="Kulinich Bohdan" userId="48e65c9f34e137d0" providerId="LiveId" clId="{6AB28CDB-DFF0-4D04-9E35-5CABEDA9C745}" dt="2020-06-25T02:25:07.180" v="1152" actId="164"/>
          <ac:spMkLst>
            <pc:docMk/>
            <pc:sldMk cId="3771353730" sldId="449"/>
            <ac:spMk id="60" creationId="{EEADF7C3-B8E1-49B8-9784-D7D1AA06F369}"/>
          </ac:spMkLst>
        </pc:spChg>
        <pc:spChg chg="add mod">
          <ac:chgData name="Kulinich Bohdan" userId="48e65c9f34e137d0" providerId="LiveId" clId="{6AB28CDB-DFF0-4D04-9E35-5CABEDA9C745}" dt="2020-06-25T02:25:07.180" v="1152" actId="164"/>
          <ac:spMkLst>
            <pc:docMk/>
            <pc:sldMk cId="3771353730" sldId="449"/>
            <ac:spMk id="61" creationId="{547F2CBC-8847-4EF8-955E-259E634F04E2}"/>
          </ac:spMkLst>
        </pc:spChg>
        <pc:spChg chg="add mod">
          <ac:chgData name="Kulinich Bohdan" userId="48e65c9f34e137d0" providerId="LiveId" clId="{6AB28CDB-DFF0-4D04-9E35-5CABEDA9C745}" dt="2020-06-25T02:25:07.180" v="1152" actId="164"/>
          <ac:spMkLst>
            <pc:docMk/>
            <pc:sldMk cId="3771353730" sldId="449"/>
            <ac:spMk id="64" creationId="{63B42D1F-8F4D-4431-B02B-7C1A9E96FB40}"/>
          </ac:spMkLst>
        </pc:spChg>
        <pc:spChg chg="mod topLvl">
          <ac:chgData name="Kulinich Bohdan" userId="48e65c9f34e137d0" providerId="LiveId" clId="{6AB28CDB-DFF0-4D04-9E35-5CABEDA9C745}" dt="2020-06-25T02:31:07.737" v="1163" actId="165"/>
          <ac:spMkLst>
            <pc:docMk/>
            <pc:sldMk cId="3771353730" sldId="449"/>
            <ac:spMk id="72" creationId="{EBCFA4B6-59A5-4216-A83B-B4926DA75EB4}"/>
          </ac:spMkLst>
        </pc:spChg>
        <pc:spChg chg="mod topLvl">
          <ac:chgData name="Kulinich Bohdan" userId="48e65c9f34e137d0" providerId="LiveId" clId="{6AB28CDB-DFF0-4D04-9E35-5CABEDA9C745}" dt="2020-06-25T02:31:07.737" v="1163" actId="165"/>
          <ac:spMkLst>
            <pc:docMk/>
            <pc:sldMk cId="3771353730" sldId="449"/>
            <ac:spMk id="73" creationId="{28550338-B2E9-41E6-9959-CB0076EC8978}"/>
          </ac:spMkLst>
        </pc:spChg>
        <pc:spChg chg="mod topLvl">
          <ac:chgData name="Kulinich Bohdan" userId="48e65c9f34e137d0" providerId="LiveId" clId="{6AB28CDB-DFF0-4D04-9E35-5CABEDA9C745}" dt="2020-06-25T02:31:07.737" v="1163" actId="165"/>
          <ac:spMkLst>
            <pc:docMk/>
            <pc:sldMk cId="3771353730" sldId="449"/>
            <ac:spMk id="74" creationId="{34F9A57C-19CB-4D81-BD79-BDBE2F33C8D9}"/>
          </ac:spMkLst>
        </pc:spChg>
        <pc:spChg chg="mod topLvl">
          <ac:chgData name="Kulinich Bohdan" userId="48e65c9f34e137d0" providerId="LiveId" clId="{6AB28CDB-DFF0-4D04-9E35-5CABEDA9C745}" dt="2020-06-25T02:31:07.737" v="1163" actId="165"/>
          <ac:spMkLst>
            <pc:docMk/>
            <pc:sldMk cId="3771353730" sldId="449"/>
            <ac:spMk id="75" creationId="{8ECB2104-4048-4A10-B4E1-5258A10EA63E}"/>
          </ac:spMkLst>
        </pc:spChg>
        <pc:spChg chg="mod topLvl">
          <ac:chgData name="Kulinich Bohdan" userId="48e65c9f34e137d0" providerId="LiveId" clId="{6AB28CDB-DFF0-4D04-9E35-5CABEDA9C745}" dt="2020-06-25T02:31:07.737" v="1163" actId="165"/>
          <ac:spMkLst>
            <pc:docMk/>
            <pc:sldMk cId="3771353730" sldId="449"/>
            <ac:spMk id="76" creationId="{33478D6B-87A4-4FAF-A25C-8A300048E75A}"/>
          </ac:spMkLst>
        </pc:spChg>
        <pc:spChg chg="mod topLvl">
          <ac:chgData name="Kulinich Bohdan" userId="48e65c9f34e137d0" providerId="LiveId" clId="{6AB28CDB-DFF0-4D04-9E35-5CABEDA9C745}" dt="2020-06-25T02:31:07.737" v="1163" actId="165"/>
          <ac:spMkLst>
            <pc:docMk/>
            <pc:sldMk cId="3771353730" sldId="449"/>
            <ac:spMk id="77" creationId="{0709DAA5-0F4C-4510-8FFD-01821ED266C4}"/>
          </ac:spMkLst>
        </pc:spChg>
        <pc:grpChg chg="del">
          <ac:chgData name="Kulinich Bohdan" userId="48e65c9f34e137d0" providerId="LiveId" clId="{6AB28CDB-DFF0-4D04-9E35-5CABEDA9C745}" dt="2020-06-25T02:24:13.880" v="1136" actId="478"/>
          <ac:grpSpMkLst>
            <pc:docMk/>
            <pc:sldMk cId="3771353730" sldId="449"/>
            <ac:grpSpMk id="2" creationId="{56D59A55-4130-43D9-8B81-9963736B80E0}"/>
          </ac:grpSpMkLst>
        </pc:grpChg>
        <pc:grpChg chg="add mod">
          <ac:chgData name="Kulinich Bohdan" userId="48e65c9f34e137d0" providerId="LiveId" clId="{6AB28CDB-DFF0-4D04-9E35-5CABEDA9C745}" dt="2020-06-25T02:25:18.851" v="1155" actId="1076"/>
          <ac:grpSpMkLst>
            <pc:docMk/>
            <pc:sldMk cId="3771353730" sldId="449"/>
            <ac:grpSpMk id="5" creationId="{2F2C74CA-C0CA-4861-B63E-7524FEB0301F}"/>
          </ac:grpSpMkLst>
        </pc:grpChg>
        <pc:grpChg chg="add del mod">
          <ac:chgData name="Kulinich Bohdan" userId="48e65c9f34e137d0" providerId="LiveId" clId="{6AB28CDB-DFF0-4D04-9E35-5CABEDA9C745}" dt="2020-06-25T02:24:40.960" v="1145" actId="478"/>
          <ac:grpSpMkLst>
            <pc:docMk/>
            <pc:sldMk cId="3771353730" sldId="449"/>
            <ac:grpSpMk id="35" creationId="{4B79FFA3-EC0C-4890-AC7C-0E1EC854B597}"/>
          </ac:grpSpMkLst>
        </pc:grpChg>
        <pc:grpChg chg="add del mod">
          <ac:chgData name="Kulinich Bohdan" userId="48e65c9f34e137d0" providerId="LiveId" clId="{6AB28CDB-DFF0-4D04-9E35-5CABEDA9C745}" dt="2020-06-25T02:24:39.740" v="1144" actId="478"/>
          <ac:grpSpMkLst>
            <pc:docMk/>
            <pc:sldMk cId="3771353730" sldId="449"/>
            <ac:grpSpMk id="43" creationId="{2B30E25A-A5BD-482C-AEDE-039C7C6DFC45}"/>
          </ac:grpSpMkLst>
        </pc:grpChg>
        <pc:grpChg chg="add del mod">
          <ac:chgData name="Kulinich Bohdan" userId="48e65c9f34e137d0" providerId="LiveId" clId="{6AB28CDB-DFF0-4D04-9E35-5CABEDA9C745}" dt="2020-06-25T02:31:07.737" v="1163" actId="165"/>
          <ac:grpSpMkLst>
            <pc:docMk/>
            <pc:sldMk cId="3771353730" sldId="449"/>
            <ac:grpSpMk id="65" creationId="{70B46CBF-2941-4565-9609-59100CBF267D}"/>
          </ac:grpSpMkLst>
        </pc:grpChg>
        <pc:cxnChg chg="del">
          <ac:chgData name="Kulinich Bohdan" userId="48e65c9f34e137d0" providerId="LiveId" clId="{6AB28CDB-DFF0-4D04-9E35-5CABEDA9C745}" dt="2020-06-25T02:30:43.407" v="1157" actId="478"/>
          <ac:cxnSpMkLst>
            <pc:docMk/>
            <pc:sldMk cId="3771353730" sldId="449"/>
            <ac:cxnSpMk id="31" creationId="{B2BF6534-EA60-4DCB-A6B8-889308CE37EA}"/>
          </ac:cxnSpMkLst>
        </pc:cxnChg>
        <pc:cxnChg chg="del">
          <ac:chgData name="Kulinich Bohdan" userId="48e65c9f34e137d0" providerId="LiveId" clId="{6AB28CDB-DFF0-4D04-9E35-5CABEDA9C745}" dt="2020-06-25T02:30:43.407" v="1157" actId="478"/>
          <ac:cxnSpMkLst>
            <pc:docMk/>
            <pc:sldMk cId="3771353730" sldId="449"/>
            <ac:cxnSpMk id="32" creationId="{B11FD727-E77F-4357-A956-F17C4D63771E}"/>
          </ac:cxnSpMkLst>
        </pc:cxnChg>
        <pc:cxnChg chg="mod">
          <ac:chgData name="Kulinich Bohdan" userId="48e65c9f34e137d0" providerId="LiveId" clId="{6AB28CDB-DFF0-4D04-9E35-5CABEDA9C745}" dt="2020-06-25T02:31:01.097" v="1162" actId="1076"/>
          <ac:cxnSpMkLst>
            <pc:docMk/>
            <pc:sldMk cId="3771353730" sldId="449"/>
            <ac:cxnSpMk id="36" creationId="{C9A26FA8-A8F8-4561-8C14-16514652E504}"/>
          </ac:cxnSpMkLst>
        </pc:cxnChg>
        <pc:cxnChg chg="mod">
          <ac:chgData name="Kulinich Bohdan" userId="48e65c9f34e137d0" providerId="LiveId" clId="{6AB28CDB-DFF0-4D04-9E35-5CABEDA9C745}" dt="2020-06-25T02:24:04.931" v="1135"/>
          <ac:cxnSpMkLst>
            <pc:docMk/>
            <pc:sldMk cId="3771353730" sldId="449"/>
            <ac:cxnSpMk id="37" creationId="{9F059D48-1C58-4FEF-B7AD-5F9B0519B015}"/>
          </ac:cxnSpMkLst>
        </pc:cxnChg>
        <pc:cxnChg chg="mod">
          <ac:chgData name="Kulinich Bohdan" userId="48e65c9f34e137d0" providerId="LiveId" clId="{6AB28CDB-DFF0-4D04-9E35-5CABEDA9C745}" dt="2020-06-25T02:24:04.931" v="1135"/>
          <ac:cxnSpMkLst>
            <pc:docMk/>
            <pc:sldMk cId="3771353730" sldId="449"/>
            <ac:cxnSpMk id="38" creationId="{EC2EAF23-839B-4856-97F3-B57DDEB8BA4F}"/>
          </ac:cxnSpMkLst>
        </pc:cxnChg>
        <pc:cxnChg chg="mod">
          <ac:chgData name="Kulinich Bohdan" userId="48e65c9f34e137d0" providerId="LiveId" clId="{6AB28CDB-DFF0-4D04-9E35-5CABEDA9C745}" dt="2020-06-25T02:24:25.740" v="1137"/>
          <ac:cxnSpMkLst>
            <pc:docMk/>
            <pc:sldMk cId="3771353730" sldId="449"/>
            <ac:cxnSpMk id="44" creationId="{97252AAF-9420-496C-BF55-148D090FADDA}"/>
          </ac:cxnSpMkLst>
        </pc:cxnChg>
        <pc:cxnChg chg="mod">
          <ac:chgData name="Kulinich Bohdan" userId="48e65c9f34e137d0" providerId="LiveId" clId="{6AB28CDB-DFF0-4D04-9E35-5CABEDA9C745}" dt="2020-06-25T02:24:25.740" v="1137"/>
          <ac:cxnSpMkLst>
            <pc:docMk/>
            <pc:sldMk cId="3771353730" sldId="449"/>
            <ac:cxnSpMk id="46" creationId="{60C3DDC7-586F-4F26-B3E0-D4D06F0DAF38}"/>
          </ac:cxnSpMkLst>
        </pc:cxnChg>
        <pc:cxnChg chg="add del mod">
          <ac:chgData name="Kulinich Bohdan" userId="48e65c9f34e137d0" providerId="LiveId" clId="{6AB28CDB-DFF0-4D04-9E35-5CABEDA9C745}" dt="2020-06-25T02:25:00.391" v="1149"/>
          <ac:cxnSpMkLst>
            <pc:docMk/>
            <pc:sldMk cId="3771353730" sldId="449"/>
            <ac:cxnSpMk id="48" creationId="{57E80F12-0762-4017-854C-C420874D504C}"/>
          </ac:cxnSpMkLst>
        </pc:cxnChg>
        <pc:cxnChg chg="add del mod">
          <ac:chgData name="Kulinich Bohdan" userId="48e65c9f34e137d0" providerId="LiveId" clId="{6AB28CDB-DFF0-4D04-9E35-5CABEDA9C745}" dt="2020-06-25T02:25:00.391" v="1149"/>
          <ac:cxnSpMkLst>
            <pc:docMk/>
            <pc:sldMk cId="3771353730" sldId="449"/>
            <ac:cxnSpMk id="49" creationId="{0782B606-11B5-4C35-AFA3-7F367A0CC8D8}"/>
          </ac:cxnSpMkLst>
        </pc:cxnChg>
        <pc:cxnChg chg="add mod">
          <ac:chgData name="Kulinich Bohdan" userId="48e65c9f34e137d0" providerId="LiveId" clId="{6AB28CDB-DFF0-4D04-9E35-5CABEDA9C745}" dt="2020-06-25T02:25:07.180" v="1152" actId="164"/>
          <ac:cxnSpMkLst>
            <pc:docMk/>
            <pc:sldMk cId="3771353730" sldId="449"/>
            <ac:cxnSpMk id="55" creationId="{9C22D004-C4B4-4F62-9F00-1558CB0C8597}"/>
          </ac:cxnSpMkLst>
        </pc:cxnChg>
        <pc:cxnChg chg="add mod">
          <ac:chgData name="Kulinich Bohdan" userId="48e65c9f34e137d0" providerId="LiveId" clId="{6AB28CDB-DFF0-4D04-9E35-5CABEDA9C745}" dt="2020-06-25T02:25:07.180" v="1152" actId="164"/>
          <ac:cxnSpMkLst>
            <pc:docMk/>
            <pc:sldMk cId="3771353730" sldId="449"/>
            <ac:cxnSpMk id="56" creationId="{C6FB898E-69CB-46F1-83B3-E6AC91C39B8B}"/>
          </ac:cxnSpMkLst>
        </pc:cxnChg>
        <pc:cxnChg chg="mod topLvl">
          <ac:chgData name="Kulinich Bohdan" userId="48e65c9f34e137d0" providerId="LiveId" clId="{6AB28CDB-DFF0-4D04-9E35-5CABEDA9C745}" dt="2020-06-25T02:31:07.737" v="1163" actId="165"/>
          <ac:cxnSpMkLst>
            <pc:docMk/>
            <pc:sldMk cId="3771353730" sldId="449"/>
            <ac:cxnSpMk id="67" creationId="{488B918B-EBAE-4FCB-973E-9DB6BCBFFD08}"/>
          </ac:cxnSpMkLst>
        </pc:cxnChg>
        <pc:cxnChg chg="mod topLvl">
          <ac:chgData name="Kulinich Bohdan" userId="48e65c9f34e137d0" providerId="LiveId" clId="{6AB28CDB-DFF0-4D04-9E35-5CABEDA9C745}" dt="2020-06-25T02:31:07.737" v="1163" actId="165"/>
          <ac:cxnSpMkLst>
            <pc:docMk/>
            <pc:sldMk cId="3771353730" sldId="449"/>
            <ac:cxnSpMk id="68" creationId="{AFD99FF7-B9BE-40B9-ACE9-D4B1024AE2E8}"/>
          </ac:cxnSpMkLst>
        </pc:cxnChg>
      </pc:sldChg>
      <pc:sldChg chg="addSp delSp modSp add mod modTransition delAnim modAnim">
        <pc:chgData name="Kulinich Bohdan" userId="48e65c9f34e137d0" providerId="LiveId" clId="{6AB28CDB-DFF0-4D04-9E35-5CABEDA9C745}" dt="2020-06-27T06:09:03.054" v="5974" actId="14100"/>
        <pc:sldMkLst>
          <pc:docMk/>
          <pc:sldMk cId="3032548992" sldId="450"/>
        </pc:sldMkLst>
        <pc:spChg chg="mod modVis">
          <ac:chgData name="Kulinich Bohdan" userId="48e65c9f34e137d0" providerId="LiveId" clId="{6AB28CDB-DFF0-4D04-9E35-5CABEDA9C745}" dt="2020-06-25T03:06:31.876" v="1507" actId="14429"/>
          <ac:spMkLst>
            <pc:docMk/>
            <pc:sldMk cId="3032548992" sldId="450"/>
            <ac:spMk id="24" creationId="{D7E03575-A51B-4777-946B-4B8D9E128CCF}"/>
          </ac:spMkLst>
        </pc:spChg>
        <pc:spChg chg="mod modVis">
          <ac:chgData name="Kulinich Bohdan" userId="48e65c9f34e137d0" providerId="LiveId" clId="{6AB28CDB-DFF0-4D04-9E35-5CABEDA9C745}" dt="2020-06-25T03:06:34.225" v="1509" actId="14429"/>
          <ac:spMkLst>
            <pc:docMk/>
            <pc:sldMk cId="3032548992" sldId="450"/>
            <ac:spMk id="40" creationId="{15094C21-450D-4630-8FBB-A67D0D8C9ACD}"/>
          </ac:spMkLst>
        </pc:spChg>
        <pc:spChg chg="add mod">
          <ac:chgData name="Kulinich Bohdan" userId="48e65c9f34e137d0" providerId="LiveId" clId="{6AB28CDB-DFF0-4D04-9E35-5CABEDA9C745}" dt="2020-06-27T06:09:03.054" v="5974" actId="14100"/>
          <ac:spMkLst>
            <pc:docMk/>
            <pc:sldMk cId="3032548992" sldId="450"/>
            <ac:spMk id="65" creationId="{81A44CB9-45E9-4B20-9FD8-3F520F62D72F}"/>
          </ac:spMkLst>
        </pc:spChg>
        <pc:spChg chg="del">
          <ac:chgData name="Kulinich Bohdan" userId="48e65c9f34e137d0" providerId="LiveId" clId="{6AB28CDB-DFF0-4D04-9E35-5CABEDA9C745}" dt="2020-06-25T02:41:29.271" v="1293" actId="478"/>
          <ac:spMkLst>
            <pc:docMk/>
            <pc:sldMk cId="3032548992" sldId="450"/>
            <ac:spMk id="71" creationId="{5FF4EC0F-5A92-4CC6-B6BC-CA00498A49C9}"/>
          </ac:spMkLst>
        </pc:spChg>
        <pc:spChg chg="mod modVis">
          <ac:chgData name="Kulinich Bohdan" userId="48e65c9f34e137d0" providerId="LiveId" clId="{6AB28CDB-DFF0-4D04-9E35-5CABEDA9C745}" dt="2020-06-25T03:06:28.925" v="1500" actId="14429"/>
          <ac:spMkLst>
            <pc:docMk/>
            <pc:sldMk cId="3032548992" sldId="450"/>
            <ac:spMk id="72" creationId="{EBCFA4B6-59A5-4216-A83B-B4926DA75EB4}"/>
          </ac:spMkLst>
        </pc:spChg>
        <pc:spChg chg="mod modVis">
          <ac:chgData name="Kulinich Bohdan" userId="48e65c9f34e137d0" providerId="LiveId" clId="{6AB28CDB-DFF0-4D04-9E35-5CABEDA9C745}" dt="2020-06-25T03:06:28.515" v="1499" actId="14429"/>
          <ac:spMkLst>
            <pc:docMk/>
            <pc:sldMk cId="3032548992" sldId="450"/>
            <ac:spMk id="73" creationId="{28550338-B2E9-41E6-9959-CB0076EC8978}"/>
          </ac:spMkLst>
        </pc:spChg>
        <pc:spChg chg="mod modVis">
          <ac:chgData name="Kulinich Bohdan" userId="48e65c9f34e137d0" providerId="LiveId" clId="{6AB28CDB-DFF0-4D04-9E35-5CABEDA9C745}" dt="2020-06-25T03:06:27.975" v="1498" actId="14429"/>
          <ac:spMkLst>
            <pc:docMk/>
            <pc:sldMk cId="3032548992" sldId="450"/>
            <ac:spMk id="74" creationId="{34F9A57C-19CB-4D81-BD79-BDBE2F33C8D9}"/>
          </ac:spMkLst>
        </pc:spChg>
        <pc:spChg chg="mod modVis">
          <ac:chgData name="Kulinich Bohdan" userId="48e65c9f34e137d0" providerId="LiveId" clId="{6AB28CDB-DFF0-4D04-9E35-5CABEDA9C745}" dt="2020-06-25T03:06:27.585" v="1497" actId="14429"/>
          <ac:spMkLst>
            <pc:docMk/>
            <pc:sldMk cId="3032548992" sldId="450"/>
            <ac:spMk id="75" creationId="{8ECB2104-4048-4A10-B4E1-5258A10EA63E}"/>
          </ac:spMkLst>
        </pc:spChg>
        <pc:spChg chg="mod modVis">
          <ac:chgData name="Kulinich Bohdan" userId="48e65c9f34e137d0" providerId="LiveId" clId="{6AB28CDB-DFF0-4D04-9E35-5CABEDA9C745}" dt="2020-06-25T03:06:27.215" v="1496" actId="14429"/>
          <ac:spMkLst>
            <pc:docMk/>
            <pc:sldMk cId="3032548992" sldId="450"/>
            <ac:spMk id="76" creationId="{33478D6B-87A4-4FAF-A25C-8A300048E75A}"/>
          </ac:spMkLst>
        </pc:spChg>
        <pc:spChg chg="mod modVis">
          <ac:chgData name="Kulinich Bohdan" userId="48e65c9f34e137d0" providerId="LiveId" clId="{6AB28CDB-DFF0-4D04-9E35-5CABEDA9C745}" dt="2020-06-25T03:06:26.805" v="1495" actId="14429"/>
          <ac:spMkLst>
            <pc:docMk/>
            <pc:sldMk cId="3032548992" sldId="450"/>
            <ac:spMk id="77" creationId="{0709DAA5-0F4C-4510-8FFD-01821ED266C4}"/>
          </ac:spMkLst>
        </pc:spChg>
        <pc:spChg chg="del">
          <ac:chgData name="Kulinich Bohdan" userId="48e65c9f34e137d0" providerId="LiveId" clId="{6AB28CDB-DFF0-4D04-9E35-5CABEDA9C745}" dt="2020-06-25T02:41:34.016" v="1296" actId="478"/>
          <ac:spMkLst>
            <pc:docMk/>
            <pc:sldMk cId="3032548992" sldId="450"/>
            <ac:spMk id="78" creationId="{CC2D9DC7-91DB-45E4-A2A7-9232CB341E1E}"/>
          </ac:spMkLst>
        </pc:spChg>
        <pc:grpChg chg="del">
          <ac:chgData name="Kulinich Bohdan" userId="48e65c9f34e137d0" providerId="LiveId" clId="{6AB28CDB-DFF0-4D04-9E35-5CABEDA9C745}" dt="2020-06-25T02:45:23.134" v="1312" actId="478"/>
          <ac:grpSpMkLst>
            <pc:docMk/>
            <pc:sldMk cId="3032548992" sldId="450"/>
            <ac:grpSpMk id="5" creationId="{2F2C74CA-C0CA-4861-B63E-7524FEB0301F}"/>
          </ac:grpSpMkLst>
        </pc:grpChg>
        <pc:grpChg chg="del mod">
          <ac:chgData name="Kulinich Bohdan" userId="48e65c9f34e137d0" providerId="LiveId" clId="{6AB28CDB-DFF0-4D04-9E35-5CABEDA9C745}" dt="2020-06-25T02:54:00.222" v="1359" actId="478"/>
          <ac:grpSpMkLst>
            <pc:docMk/>
            <pc:sldMk cId="3032548992" sldId="450"/>
            <ac:grpSpMk id="13" creationId="{228EAF6C-7EBC-A44C-B56A-594E7332D3B9}"/>
          </ac:grpSpMkLst>
        </pc:grpChg>
        <pc:picChg chg="add mod ord modCrop">
          <ac:chgData name="Kulinich Bohdan" userId="48e65c9f34e137d0" providerId="LiveId" clId="{6AB28CDB-DFF0-4D04-9E35-5CABEDA9C745}" dt="2020-06-25T02:59:13.508" v="1364" actId="167"/>
          <ac:picMkLst>
            <pc:docMk/>
            <pc:sldMk cId="3032548992" sldId="450"/>
            <ac:picMk id="19" creationId="{C0BB8BE4-0F3E-461F-B6F3-04261A576DAC}"/>
          </ac:picMkLst>
        </pc:picChg>
        <pc:picChg chg="mod modVis">
          <ac:chgData name="Kulinich Bohdan" userId="48e65c9f34e137d0" providerId="LiveId" clId="{6AB28CDB-DFF0-4D04-9E35-5CABEDA9C745}" dt="2020-06-25T03:06:32.276" v="1508" actId="14429"/>
          <ac:picMkLst>
            <pc:docMk/>
            <pc:sldMk cId="3032548992" sldId="450"/>
            <ac:picMk id="23" creationId="{3E87A320-055C-485E-BED9-838E91C4EC85}"/>
          </ac:picMkLst>
        </pc:picChg>
        <pc:picChg chg="mod modVis">
          <ac:chgData name="Kulinich Bohdan" userId="48e65c9f34e137d0" providerId="LiveId" clId="{6AB28CDB-DFF0-4D04-9E35-5CABEDA9C745}" dt="2020-06-25T03:06:30.545" v="1504" actId="14429"/>
          <ac:picMkLst>
            <pc:docMk/>
            <pc:sldMk cId="3032548992" sldId="450"/>
            <ac:picMk id="41" creationId="{91D67860-8156-45C1-9FD9-231A0E7BED08}"/>
          </ac:picMkLst>
        </pc:picChg>
        <pc:picChg chg="mod modVis">
          <ac:chgData name="Kulinich Bohdan" userId="48e65c9f34e137d0" providerId="LiveId" clId="{6AB28CDB-DFF0-4D04-9E35-5CABEDA9C745}" dt="2020-06-25T03:06:30.135" v="1503" actId="14429"/>
          <ac:picMkLst>
            <pc:docMk/>
            <pc:sldMk cId="3032548992" sldId="450"/>
            <ac:picMk id="45" creationId="{FE6F1C46-4A59-4F60-8D87-C0E5F575B064}"/>
          </ac:picMkLst>
        </pc:picChg>
        <pc:picChg chg="add mod">
          <ac:chgData name="Kulinich Bohdan" userId="48e65c9f34e137d0" providerId="LiveId" clId="{6AB28CDB-DFF0-4D04-9E35-5CABEDA9C745}" dt="2020-06-25T03:02:37.638" v="1371" actId="1076"/>
          <ac:picMkLst>
            <pc:docMk/>
            <pc:sldMk cId="3032548992" sldId="450"/>
            <ac:picMk id="79" creationId="{DA074B27-344F-44DA-8C09-BFFA0E07976C}"/>
          </ac:picMkLst>
        </pc:picChg>
        <pc:inkChg chg="del mod">
          <ac:chgData name="Kulinich Bohdan" userId="48e65c9f34e137d0" providerId="LiveId" clId="{6AB28CDB-DFF0-4D04-9E35-5CABEDA9C745}" dt="2020-06-25T02:53:58.882" v="1358" actId="478"/>
          <ac:inkMkLst>
            <pc:docMk/>
            <pc:sldMk cId="3032548992" sldId="450"/>
            <ac:inkMk id="17" creationId="{7250FECA-FB98-1F4D-8316-D2F7305A98A5}"/>
          </ac:inkMkLst>
        </pc:inkChg>
        <pc:cxnChg chg="mod modVis">
          <ac:chgData name="Kulinich Bohdan" userId="48e65c9f34e137d0" providerId="LiveId" clId="{6AB28CDB-DFF0-4D04-9E35-5CABEDA9C745}" dt="2020-06-25T03:06:31.435" v="1506" actId="14429"/>
          <ac:cxnSpMkLst>
            <pc:docMk/>
            <pc:sldMk cId="3032548992" sldId="450"/>
            <ac:cxnSpMk id="34" creationId="{9581231C-7EAA-4E67-8971-2898DC6E069A}"/>
          </ac:cxnSpMkLst>
        </pc:cxnChg>
        <pc:cxnChg chg="mod modVis">
          <ac:chgData name="Kulinich Bohdan" userId="48e65c9f34e137d0" providerId="LiveId" clId="{6AB28CDB-DFF0-4D04-9E35-5CABEDA9C745}" dt="2020-06-25T03:06:30.985" v="1505" actId="14429"/>
          <ac:cxnSpMkLst>
            <pc:docMk/>
            <pc:sldMk cId="3032548992" sldId="450"/>
            <ac:cxnSpMk id="36" creationId="{C9A26FA8-A8F8-4561-8C14-16514652E504}"/>
          </ac:cxnSpMkLst>
        </pc:cxnChg>
        <pc:cxnChg chg="mod modVis">
          <ac:chgData name="Kulinich Bohdan" userId="48e65c9f34e137d0" providerId="LiveId" clId="{6AB28CDB-DFF0-4D04-9E35-5CABEDA9C745}" dt="2020-06-25T03:06:34.565" v="1510" actId="14429"/>
          <ac:cxnSpMkLst>
            <pc:docMk/>
            <pc:sldMk cId="3032548992" sldId="450"/>
            <ac:cxnSpMk id="42" creationId="{3F434C96-24C1-4B6E-84F4-42DAFA4D0D60}"/>
          </ac:cxnSpMkLst>
        </pc:cxnChg>
        <pc:cxnChg chg="mod modVis">
          <ac:chgData name="Kulinich Bohdan" userId="48e65c9f34e137d0" providerId="LiveId" clId="{6AB28CDB-DFF0-4D04-9E35-5CABEDA9C745}" dt="2020-06-25T03:06:29.716" v="1502" actId="14429"/>
          <ac:cxnSpMkLst>
            <pc:docMk/>
            <pc:sldMk cId="3032548992" sldId="450"/>
            <ac:cxnSpMk id="67" creationId="{488B918B-EBAE-4FCB-973E-9DB6BCBFFD08}"/>
          </ac:cxnSpMkLst>
        </pc:cxnChg>
        <pc:cxnChg chg="mod modVis">
          <ac:chgData name="Kulinich Bohdan" userId="48e65c9f34e137d0" providerId="LiveId" clId="{6AB28CDB-DFF0-4D04-9E35-5CABEDA9C745}" dt="2020-06-25T03:06:29.327" v="1501" actId="14429"/>
          <ac:cxnSpMkLst>
            <pc:docMk/>
            <pc:sldMk cId="3032548992" sldId="450"/>
            <ac:cxnSpMk id="68" creationId="{AFD99FF7-B9BE-40B9-ACE9-D4B1024AE2E8}"/>
          </ac:cxnSpMkLst>
        </pc:cxnChg>
        <pc:cxnChg chg="del">
          <ac:chgData name="Kulinich Bohdan" userId="48e65c9f34e137d0" providerId="LiveId" clId="{6AB28CDB-DFF0-4D04-9E35-5CABEDA9C745}" dt="2020-06-25T02:41:31.491" v="1294" actId="478"/>
          <ac:cxnSpMkLst>
            <pc:docMk/>
            <pc:sldMk cId="3032548992" sldId="450"/>
            <ac:cxnSpMk id="69" creationId="{8250D774-1DE4-4A31-9A18-C4CC65C0FD8C}"/>
          </ac:cxnSpMkLst>
        </pc:cxnChg>
        <pc:cxnChg chg="del">
          <ac:chgData name="Kulinich Bohdan" userId="48e65c9f34e137d0" providerId="LiveId" clId="{6AB28CDB-DFF0-4D04-9E35-5CABEDA9C745}" dt="2020-06-25T02:41:32.436" v="1295" actId="478"/>
          <ac:cxnSpMkLst>
            <pc:docMk/>
            <pc:sldMk cId="3032548992" sldId="450"/>
            <ac:cxnSpMk id="70" creationId="{22414B51-764E-4388-84D2-6077F84833FC}"/>
          </ac:cxnSpMkLst>
        </pc:cxnChg>
        <pc:cxnChg chg="del">
          <ac:chgData name="Kulinich Bohdan" userId="48e65c9f34e137d0" providerId="LiveId" clId="{6AB28CDB-DFF0-4D04-9E35-5CABEDA9C745}" dt="2020-06-25T02:41:34.646" v="1297" actId="478"/>
          <ac:cxnSpMkLst>
            <pc:docMk/>
            <pc:sldMk cId="3032548992" sldId="450"/>
            <ac:cxnSpMk id="80" creationId="{54DBFD5C-F7C3-46D4-90C5-D45A22DFA558}"/>
          </ac:cxnSpMkLst>
        </pc:cxnChg>
      </pc:sldChg>
      <pc:sldChg chg="addSp delSp modSp add mod delAnim modAnim">
        <pc:chgData name="Kulinich Bohdan" userId="48e65c9f34e137d0" providerId="LiveId" clId="{6AB28CDB-DFF0-4D04-9E35-5CABEDA9C745}" dt="2020-06-27T14:20:10.970" v="7508"/>
        <pc:sldMkLst>
          <pc:docMk/>
          <pc:sldMk cId="4226433578" sldId="451"/>
        </pc:sldMkLst>
        <pc:spChg chg="add mod ord">
          <ac:chgData name="Kulinich Bohdan" userId="48e65c9f34e137d0" providerId="LiveId" clId="{6AB28CDB-DFF0-4D04-9E35-5CABEDA9C745}" dt="2020-06-25T03:21:43.902" v="1869" actId="170"/>
          <ac:spMkLst>
            <pc:docMk/>
            <pc:sldMk cId="4226433578" sldId="451"/>
            <ac:spMk id="10" creationId="{FC0E6452-4DAD-4EC0-8E33-53EF178A89E7}"/>
          </ac:spMkLst>
        </pc:spChg>
        <pc:spChg chg="del">
          <ac:chgData name="Kulinich Bohdan" userId="48e65c9f34e137d0" providerId="LiveId" clId="{6AB28CDB-DFF0-4D04-9E35-5CABEDA9C745}" dt="2020-06-25T03:12:37.666" v="1515" actId="478"/>
          <ac:spMkLst>
            <pc:docMk/>
            <pc:sldMk cId="4226433578" sldId="451"/>
            <ac:spMk id="24" creationId="{D7E03575-A51B-4777-946B-4B8D9E128CCF}"/>
          </ac:spMkLst>
        </pc:spChg>
        <pc:spChg chg="add mod">
          <ac:chgData name="Kulinich Bohdan" userId="48e65c9f34e137d0" providerId="LiveId" clId="{6AB28CDB-DFF0-4D04-9E35-5CABEDA9C745}" dt="2020-06-25T03:25:03.096" v="1903" actId="207"/>
          <ac:spMkLst>
            <pc:docMk/>
            <pc:sldMk cId="4226433578" sldId="451"/>
            <ac:spMk id="38" creationId="{9628BEB7-0B26-465B-817F-907734A8851C}"/>
          </ac:spMkLst>
        </pc:spChg>
        <pc:spChg chg="del">
          <ac:chgData name="Kulinich Bohdan" userId="48e65c9f34e137d0" providerId="LiveId" clId="{6AB28CDB-DFF0-4D04-9E35-5CABEDA9C745}" dt="2020-06-25T03:12:49.852" v="1521" actId="478"/>
          <ac:spMkLst>
            <pc:docMk/>
            <pc:sldMk cId="4226433578" sldId="451"/>
            <ac:spMk id="40" creationId="{15094C21-450D-4630-8FBB-A67D0D8C9ACD}"/>
          </ac:spMkLst>
        </pc:spChg>
        <pc:spChg chg="add mod">
          <ac:chgData name="Kulinich Bohdan" userId="48e65c9f34e137d0" providerId="LiveId" clId="{6AB28CDB-DFF0-4D04-9E35-5CABEDA9C745}" dt="2020-06-25T03:21:21.072" v="1848" actId="207"/>
          <ac:spMkLst>
            <pc:docMk/>
            <pc:sldMk cId="4226433578" sldId="451"/>
            <ac:spMk id="43" creationId="{692B1854-B534-4CCF-A30A-BD28954C4507}"/>
          </ac:spMkLst>
        </pc:spChg>
        <pc:spChg chg="add del mod">
          <ac:chgData name="Kulinich Bohdan" userId="48e65c9f34e137d0" providerId="LiveId" clId="{6AB28CDB-DFF0-4D04-9E35-5CABEDA9C745}" dt="2020-06-25T03:23:01.318" v="1880" actId="478"/>
          <ac:spMkLst>
            <pc:docMk/>
            <pc:sldMk cId="4226433578" sldId="451"/>
            <ac:spMk id="47" creationId="{C3D45DBA-8C38-4B42-BD78-B7F33A048DA1}"/>
          </ac:spMkLst>
        </pc:spChg>
        <pc:spChg chg="add del mod">
          <ac:chgData name="Kulinich Bohdan" userId="48e65c9f34e137d0" providerId="LiveId" clId="{6AB28CDB-DFF0-4D04-9E35-5CABEDA9C745}" dt="2020-06-25T03:22:52.703" v="1877" actId="478"/>
          <ac:spMkLst>
            <pc:docMk/>
            <pc:sldMk cId="4226433578" sldId="451"/>
            <ac:spMk id="50" creationId="{7350D3D5-F6A9-46EB-991D-06A7A2FFF64F}"/>
          </ac:spMkLst>
        </pc:spChg>
        <pc:spChg chg="add del mod">
          <ac:chgData name="Kulinich Bohdan" userId="48e65c9f34e137d0" providerId="LiveId" clId="{6AB28CDB-DFF0-4D04-9E35-5CABEDA9C745}" dt="2020-06-25T03:22:55.203" v="1878" actId="478"/>
          <ac:spMkLst>
            <pc:docMk/>
            <pc:sldMk cId="4226433578" sldId="451"/>
            <ac:spMk id="51" creationId="{6A718BF7-662C-4D50-94A6-D585F852E965}"/>
          </ac:spMkLst>
        </pc:spChg>
        <pc:spChg chg="add del mod">
          <ac:chgData name="Kulinich Bohdan" userId="48e65c9f34e137d0" providerId="LiveId" clId="{6AB28CDB-DFF0-4D04-9E35-5CABEDA9C745}" dt="2020-06-25T03:22:50.603" v="1875" actId="478"/>
          <ac:spMkLst>
            <pc:docMk/>
            <pc:sldMk cId="4226433578" sldId="451"/>
            <ac:spMk id="52" creationId="{89533BA2-2AE3-4172-9294-DAB788FFBBE9}"/>
          </ac:spMkLst>
        </pc:spChg>
        <pc:spChg chg="add del mod">
          <ac:chgData name="Kulinich Bohdan" userId="48e65c9f34e137d0" providerId="LiveId" clId="{6AB28CDB-DFF0-4D04-9E35-5CABEDA9C745}" dt="2020-06-25T03:22:48.893" v="1874" actId="478"/>
          <ac:spMkLst>
            <pc:docMk/>
            <pc:sldMk cId="4226433578" sldId="451"/>
            <ac:spMk id="53" creationId="{0D562A85-20BA-4CA3-85F5-5423BF19F118}"/>
          </ac:spMkLst>
        </pc:spChg>
        <pc:spChg chg="add del mod">
          <ac:chgData name="Kulinich Bohdan" userId="48e65c9f34e137d0" providerId="LiveId" clId="{6AB28CDB-DFF0-4D04-9E35-5CABEDA9C745}" dt="2020-06-25T03:22:47.943" v="1873" actId="478"/>
          <ac:spMkLst>
            <pc:docMk/>
            <pc:sldMk cId="4226433578" sldId="451"/>
            <ac:spMk id="54" creationId="{8A685B16-A2A7-4E04-A00A-D67725B4BA1E}"/>
          </ac:spMkLst>
        </pc:spChg>
        <pc:spChg chg="add mod">
          <ac:chgData name="Kulinich Bohdan" userId="48e65c9f34e137d0" providerId="LiveId" clId="{6AB28CDB-DFF0-4D04-9E35-5CABEDA9C745}" dt="2020-06-25T03:23:39.943" v="1893" actId="164"/>
          <ac:spMkLst>
            <pc:docMk/>
            <pc:sldMk cId="4226433578" sldId="451"/>
            <ac:spMk id="55" creationId="{A9B4C043-F2DA-409D-94C7-EDE46D80346F}"/>
          </ac:spMkLst>
        </pc:spChg>
        <pc:spChg chg="add mod">
          <ac:chgData name="Kulinich Bohdan" userId="48e65c9f34e137d0" providerId="LiveId" clId="{6AB28CDB-DFF0-4D04-9E35-5CABEDA9C745}" dt="2020-06-25T03:23:39.943" v="1893" actId="164"/>
          <ac:spMkLst>
            <pc:docMk/>
            <pc:sldMk cId="4226433578" sldId="451"/>
            <ac:spMk id="56" creationId="{89946B1B-2650-4D3D-B066-E8C355E92141}"/>
          </ac:spMkLst>
        </pc:spChg>
        <pc:spChg chg="del">
          <ac:chgData name="Kulinich Bohdan" userId="48e65c9f34e137d0" providerId="LiveId" clId="{6AB28CDB-DFF0-4D04-9E35-5CABEDA9C745}" dt="2020-06-25T03:12:45.762" v="1519" actId="478"/>
          <ac:spMkLst>
            <pc:docMk/>
            <pc:sldMk cId="4226433578" sldId="451"/>
            <ac:spMk id="72" creationId="{EBCFA4B6-59A5-4216-A83B-B4926DA75EB4}"/>
          </ac:spMkLst>
        </pc:spChg>
        <pc:spChg chg="del">
          <ac:chgData name="Kulinich Bohdan" userId="48e65c9f34e137d0" providerId="LiveId" clId="{6AB28CDB-DFF0-4D04-9E35-5CABEDA9C745}" dt="2020-06-25T03:12:44.120" v="1518" actId="478"/>
          <ac:spMkLst>
            <pc:docMk/>
            <pc:sldMk cId="4226433578" sldId="451"/>
            <ac:spMk id="73" creationId="{28550338-B2E9-41E6-9959-CB0076EC8978}"/>
          </ac:spMkLst>
        </pc:spChg>
        <pc:spChg chg="del">
          <ac:chgData name="Kulinich Bohdan" userId="48e65c9f34e137d0" providerId="LiveId" clId="{6AB28CDB-DFF0-4D04-9E35-5CABEDA9C745}" dt="2020-06-25T03:12:45.762" v="1519" actId="478"/>
          <ac:spMkLst>
            <pc:docMk/>
            <pc:sldMk cId="4226433578" sldId="451"/>
            <ac:spMk id="74" creationId="{34F9A57C-19CB-4D81-BD79-BDBE2F33C8D9}"/>
          </ac:spMkLst>
        </pc:spChg>
        <pc:spChg chg="del">
          <ac:chgData name="Kulinich Bohdan" userId="48e65c9f34e137d0" providerId="LiveId" clId="{6AB28CDB-DFF0-4D04-9E35-5CABEDA9C745}" dt="2020-06-25T03:12:44.120" v="1518" actId="478"/>
          <ac:spMkLst>
            <pc:docMk/>
            <pc:sldMk cId="4226433578" sldId="451"/>
            <ac:spMk id="75" creationId="{8ECB2104-4048-4A10-B4E1-5258A10EA63E}"/>
          </ac:spMkLst>
        </pc:spChg>
        <pc:spChg chg="del">
          <ac:chgData name="Kulinich Bohdan" userId="48e65c9f34e137d0" providerId="LiveId" clId="{6AB28CDB-DFF0-4D04-9E35-5CABEDA9C745}" dt="2020-06-25T03:12:44.120" v="1518" actId="478"/>
          <ac:spMkLst>
            <pc:docMk/>
            <pc:sldMk cId="4226433578" sldId="451"/>
            <ac:spMk id="76" creationId="{33478D6B-87A4-4FAF-A25C-8A300048E75A}"/>
          </ac:spMkLst>
        </pc:spChg>
        <pc:spChg chg="del">
          <ac:chgData name="Kulinich Bohdan" userId="48e65c9f34e137d0" providerId="LiveId" clId="{6AB28CDB-DFF0-4D04-9E35-5CABEDA9C745}" dt="2020-06-25T03:12:44.120" v="1518" actId="478"/>
          <ac:spMkLst>
            <pc:docMk/>
            <pc:sldMk cId="4226433578" sldId="451"/>
            <ac:spMk id="77" creationId="{0709DAA5-0F4C-4510-8FFD-01821ED266C4}"/>
          </ac:spMkLst>
        </pc:spChg>
        <pc:grpChg chg="add mod ord">
          <ac:chgData name="Kulinich Bohdan" userId="48e65c9f34e137d0" providerId="LiveId" clId="{6AB28CDB-DFF0-4D04-9E35-5CABEDA9C745}" dt="2020-06-25T03:23:43.133" v="1894" actId="167"/>
          <ac:grpSpMkLst>
            <pc:docMk/>
            <pc:sldMk cId="4226433578" sldId="451"/>
            <ac:grpSpMk id="13" creationId="{4F157ECA-9FE2-40FD-A796-3BA32EE3471A}"/>
          </ac:grpSpMkLst>
        </pc:grpChg>
        <pc:picChg chg="mod">
          <ac:chgData name="Kulinich Bohdan" userId="48e65c9f34e137d0" providerId="LiveId" clId="{6AB28CDB-DFF0-4D04-9E35-5CABEDA9C745}" dt="2020-06-25T03:18:08.291" v="1721" actId="1076"/>
          <ac:picMkLst>
            <pc:docMk/>
            <pc:sldMk cId="4226433578" sldId="451"/>
            <ac:picMk id="19" creationId="{C0BB8BE4-0F3E-461F-B6F3-04261A576DAC}"/>
          </ac:picMkLst>
        </pc:picChg>
        <pc:picChg chg="del">
          <ac:chgData name="Kulinich Bohdan" userId="48e65c9f34e137d0" providerId="LiveId" clId="{6AB28CDB-DFF0-4D04-9E35-5CABEDA9C745}" dt="2020-06-25T03:12:36.306" v="1514" actId="478"/>
          <ac:picMkLst>
            <pc:docMk/>
            <pc:sldMk cId="4226433578" sldId="451"/>
            <ac:picMk id="23" creationId="{3E87A320-055C-485E-BED9-838E91C4EC85}"/>
          </ac:picMkLst>
        </pc:picChg>
        <pc:picChg chg="add mod">
          <ac:chgData name="Kulinich Bohdan" userId="48e65c9f34e137d0" providerId="LiveId" clId="{6AB28CDB-DFF0-4D04-9E35-5CABEDA9C745}" dt="2020-06-27T14:20:00.835" v="7503"/>
          <ac:picMkLst>
            <pc:docMk/>
            <pc:sldMk cId="4226433578" sldId="451"/>
            <ac:picMk id="26" creationId="{C268A6BB-EE3C-4CF1-8566-2142614497FF}"/>
          </ac:picMkLst>
        </pc:picChg>
        <pc:picChg chg="del">
          <ac:chgData name="Kulinich Bohdan" userId="48e65c9f34e137d0" providerId="LiveId" clId="{6AB28CDB-DFF0-4D04-9E35-5CABEDA9C745}" dt="2020-06-25T03:12:44.120" v="1518" actId="478"/>
          <ac:picMkLst>
            <pc:docMk/>
            <pc:sldMk cId="4226433578" sldId="451"/>
            <ac:picMk id="41" creationId="{91D67860-8156-45C1-9FD9-231A0E7BED08}"/>
          </ac:picMkLst>
        </pc:picChg>
        <pc:picChg chg="del">
          <ac:chgData name="Kulinich Bohdan" userId="48e65c9f34e137d0" providerId="LiveId" clId="{6AB28CDB-DFF0-4D04-9E35-5CABEDA9C745}" dt="2020-06-25T03:12:38.686" v="1516" actId="478"/>
          <ac:picMkLst>
            <pc:docMk/>
            <pc:sldMk cId="4226433578" sldId="451"/>
            <ac:picMk id="45" creationId="{FE6F1C46-4A59-4F60-8D87-C0E5F575B064}"/>
          </ac:picMkLst>
        </pc:picChg>
        <pc:picChg chg="del">
          <ac:chgData name="Kulinich Bohdan" userId="48e65c9f34e137d0" providerId="LiveId" clId="{6AB28CDB-DFF0-4D04-9E35-5CABEDA9C745}" dt="2020-06-27T14:19:59.820" v="7502" actId="478"/>
          <ac:picMkLst>
            <pc:docMk/>
            <pc:sldMk cId="4226433578" sldId="451"/>
            <ac:picMk id="79" creationId="{DA074B27-344F-44DA-8C09-BFFA0E07976C}"/>
          </ac:picMkLst>
        </pc:picChg>
        <pc:cxnChg chg="del">
          <ac:chgData name="Kulinich Bohdan" userId="48e65c9f34e137d0" providerId="LiveId" clId="{6AB28CDB-DFF0-4D04-9E35-5CABEDA9C745}" dt="2020-06-25T03:12:46.742" v="1520" actId="478"/>
          <ac:cxnSpMkLst>
            <pc:docMk/>
            <pc:sldMk cId="4226433578" sldId="451"/>
            <ac:cxnSpMk id="34" creationId="{9581231C-7EAA-4E67-8971-2898DC6E069A}"/>
          </ac:cxnSpMkLst>
        </pc:cxnChg>
        <pc:cxnChg chg="del">
          <ac:chgData name="Kulinich Bohdan" userId="48e65c9f34e137d0" providerId="LiveId" clId="{6AB28CDB-DFF0-4D04-9E35-5CABEDA9C745}" dt="2020-06-25T03:12:44.120" v="1518" actId="478"/>
          <ac:cxnSpMkLst>
            <pc:docMk/>
            <pc:sldMk cId="4226433578" sldId="451"/>
            <ac:cxnSpMk id="36" creationId="{C9A26FA8-A8F8-4561-8C14-16514652E504}"/>
          </ac:cxnSpMkLst>
        </pc:cxnChg>
        <pc:cxnChg chg="mod">
          <ac:chgData name="Kulinich Bohdan" userId="48e65c9f34e137d0" providerId="LiveId" clId="{6AB28CDB-DFF0-4D04-9E35-5CABEDA9C745}" dt="2020-06-25T03:25:43.754" v="1906" actId="208"/>
          <ac:cxnSpMkLst>
            <pc:docMk/>
            <pc:sldMk cId="4226433578" sldId="451"/>
            <ac:cxnSpMk id="42" creationId="{3F434C96-24C1-4B6E-84F4-42DAFA4D0D60}"/>
          </ac:cxnSpMkLst>
        </pc:cxnChg>
        <pc:cxnChg chg="add mod">
          <ac:chgData name="Kulinich Bohdan" userId="48e65c9f34e137d0" providerId="LiveId" clId="{6AB28CDB-DFF0-4D04-9E35-5CABEDA9C745}" dt="2020-06-25T03:22:58.713" v="1879" actId="14100"/>
          <ac:cxnSpMkLst>
            <pc:docMk/>
            <pc:sldMk cId="4226433578" sldId="451"/>
            <ac:cxnSpMk id="44" creationId="{F4666209-7011-4A68-B3A1-61CD63FE6A71}"/>
          </ac:cxnSpMkLst>
        </pc:cxnChg>
        <pc:cxnChg chg="add mod">
          <ac:chgData name="Kulinich Bohdan" userId="48e65c9f34e137d0" providerId="LiveId" clId="{6AB28CDB-DFF0-4D04-9E35-5CABEDA9C745}" dt="2020-06-25T03:22:44.383" v="1871" actId="1076"/>
          <ac:cxnSpMkLst>
            <pc:docMk/>
            <pc:sldMk cId="4226433578" sldId="451"/>
            <ac:cxnSpMk id="46" creationId="{C14D64C9-E8A2-4F66-AE32-AC8E43F14593}"/>
          </ac:cxnSpMkLst>
        </pc:cxnChg>
        <pc:cxnChg chg="add del mod">
          <ac:chgData name="Kulinich Bohdan" userId="48e65c9f34e137d0" providerId="LiveId" clId="{6AB28CDB-DFF0-4D04-9E35-5CABEDA9C745}" dt="2020-06-25T03:22:46.373" v="1872" actId="478"/>
          <ac:cxnSpMkLst>
            <pc:docMk/>
            <pc:sldMk cId="4226433578" sldId="451"/>
            <ac:cxnSpMk id="48" creationId="{6F0125C3-FE98-4922-ACA3-DD773AAB35BC}"/>
          </ac:cxnSpMkLst>
        </pc:cxnChg>
        <pc:cxnChg chg="add del mod">
          <ac:chgData name="Kulinich Bohdan" userId="48e65c9f34e137d0" providerId="LiveId" clId="{6AB28CDB-DFF0-4D04-9E35-5CABEDA9C745}" dt="2020-06-25T03:22:51.323" v="1876" actId="478"/>
          <ac:cxnSpMkLst>
            <pc:docMk/>
            <pc:sldMk cId="4226433578" sldId="451"/>
            <ac:cxnSpMk id="49" creationId="{48074630-2C7C-4285-B706-60A9EC6D2325}"/>
          </ac:cxnSpMkLst>
        </pc:cxnChg>
        <pc:cxnChg chg="mod">
          <ac:chgData name="Kulinich Bohdan" userId="48e65c9f34e137d0" providerId="LiveId" clId="{6AB28CDB-DFF0-4D04-9E35-5CABEDA9C745}" dt="2020-06-25T03:13:09.102" v="1524" actId="208"/>
          <ac:cxnSpMkLst>
            <pc:docMk/>
            <pc:sldMk cId="4226433578" sldId="451"/>
            <ac:cxnSpMk id="63" creationId="{25E35263-34C5-479C-85B1-44772DBD7013}"/>
          </ac:cxnSpMkLst>
        </pc:cxnChg>
        <pc:cxnChg chg="del">
          <ac:chgData name="Kulinich Bohdan" userId="48e65c9f34e137d0" providerId="LiveId" clId="{6AB28CDB-DFF0-4D04-9E35-5CABEDA9C745}" dt="2020-06-25T03:12:41.544" v="1517" actId="478"/>
          <ac:cxnSpMkLst>
            <pc:docMk/>
            <pc:sldMk cId="4226433578" sldId="451"/>
            <ac:cxnSpMk id="67" creationId="{488B918B-EBAE-4FCB-973E-9DB6BCBFFD08}"/>
          </ac:cxnSpMkLst>
        </pc:cxnChg>
        <pc:cxnChg chg="del">
          <ac:chgData name="Kulinich Bohdan" userId="48e65c9f34e137d0" providerId="LiveId" clId="{6AB28CDB-DFF0-4D04-9E35-5CABEDA9C745}" dt="2020-06-25T03:12:45.762" v="1519" actId="478"/>
          <ac:cxnSpMkLst>
            <pc:docMk/>
            <pc:sldMk cId="4226433578" sldId="451"/>
            <ac:cxnSpMk id="68" creationId="{AFD99FF7-B9BE-40B9-ACE9-D4B1024AE2E8}"/>
          </ac:cxnSpMkLst>
        </pc:cxnChg>
      </pc:sldChg>
      <pc:sldChg chg="addSp delSp modSp add mod delAnim modAnim">
        <pc:chgData name="Kulinich Bohdan" userId="48e65c9f34e137d0" providerId="LiveId" clId="{6AB28CDB-DFF0-4D04-9E35-5CABEDA9C745}" dt="2020-06-27T06:13:22.782" v="5992" actId="20577"/>
        <pc:sldMkLst>
          <pc:docMk/>
          <pc:sldMk cId="3959243290" sldId="452"/>
        </pc:sldMkLst>
        <pc:spChg chg="mod">
          <ac:chgData name="Kulinich Bohdan" userId="48e65c9f34e137d0" providerId="LiveId" clId="{6AB28CDB-DFF0-4D04-9E35-5CABEDA9C745}" dt="2020-06-27T06:13:22.782" v="5992" actId="20577"/>
          <ac:spMkLst>
            <pc:docMk/>
            <pc:sldMk cId="3959243290" sldId="452"/>
            <ac:spMk id="4" creationId="{00000000-0000-0000-0000-000000000000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10" creationId="{FC0E6452-4DAD-4EC0-8E33-53EF178A89E7}"/>
          </ac:spMkLst>
        </pc:spChg>
        <pc:spChg chg="mod modVis">
          <ac:chgData name="Kulinich Bohdan" userId="48e65c9f34e137d0" providerId="LiveId" clId="{6AB28CDB-DFF0-4D04-9E35-5CABEDA9C745}" dt="2020-06-25T03:49:58.977" v="2145" actId="14429"/>
          <ac:spMkLst>
            <pc:docMk/>
            <pc:sldMk cId="3959243290" sldId="452"/>
            <ac:spMk id="11" creationId="{A65A6898-49B6-4CCE-82DF-518E4173EB8D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28" creationId="{5F2D7D24-FE8D-4E05-BE08-44C2E456D1BB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31" creationId="{C10941E1-1282-4084-BD1F-5E9E88C0D6ED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32" creationId="{4776A638-3FF4-4F64-8F26-3DE887E7677D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33" creationId="{AF9229FF-226E-4B6C-96ED-E5D1086B78B5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34" creationId="{F6AFD8A4-F39A-46E5-AA97-5B327122BC05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35" creationId="{4FE3FD1B-EFAA-4694-A8F0-784B193C0F41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36" creationId="{1440C460-CAD9-486C-B85D-917ED768F36E}"/>
          </ac:spMkLst>
        </pc:spChg>
        <pc:spChg chg="mod modVis">
          <ac:chgData name="Kulinich Bohdan" userId="48e65c9f34e137d0" providerId="LiveId" clId="{6AB28CDB-DFF0-4D04-9E35-5CABEDA9C745}" dt="2020-06-25T03:49:55.677" v="2144" actId="14429"/>
          <ac:spMkLst>
            <pc:docMk/>
            <pc:sldMk cId="3959243290" sldId="452"/>
            <ac:spMk id="38" creationId="{9628BEB7-0B26-465B-817F-907734A8851C}"/>
          </ac:spMkLst>
        </pc:spChg>
        <pc:spChg chg="mod topLvl">
          <ac:chgData name="Kulinich Bohdan" userId="48e65c9f34e137d0" providerId="LiveId" clId="{6AB28CDB-DFF0-4D04-9E35-5CABEDA9C745}" dt="2020-06-25T03:38:53.058" v="2005" actId="164"/>
          <ac:spMkLst>
            <pc:docMk/>
            <pc:sldMk cId="3959243290" sldId="452"/>
            <ac:spMk id="40" creationId="{27DFE673-7E60-4C71-B8E7-19779092C529}"/>
          </ac:spMkLst>
        </pc:spChg>
        <pc:spChg chg="mod modVis">
          <ac:chgData name="Kulinich Bohdan" userId="48e65c9f34e137d0" providerId="LiveId" clId="{6AB28CDB-DFF0-4D04-9E35-5CABEDA9C745}" dt="2020-06-25T03:49:55.277" v="2143" actId="14429"/>
          <ac:spMkLst>
            <pc:docMk/>
            <pc:sldMk cId="3959243290" sldId="452"/>
            <ac:spMk id="43" creationId="{692B1854-B534-4CCF-A30A-BD28954C4507}"/>
          </ac:spMkLst>
        </pc:spChg>
        <pc:spChg chg="del mod topLvl">
          <ac:chgData name="Kulinich Bohdan" userId="48e65c9f34e137d0" providerId="LiveId" clId="{6AB28CDB-DFF0-4D04-9E35-5CABEDA9C745}" dt="2020-06-25T03:38:04.638" v="1990" actId="478"/>
          <ac:spMkLst>
            <pc:docMk/>
            <pc:sldMk cId="3959243290" sldId="452"/>
            <ac:spMk id="47" creationId="{BE3800AB-FFDA-4496-A1DD-48DFC5E7FEEF}"/>
          </ac:spMkLst>
        </pc:spChg>
        <pc:spChg chg="del mod topLvl">
          <ac:chgData name="Kulinich Bohdan" userId="48e65c9f34e137d0" providerId="LiveId" clId="{6AB28CDB-DFF0-4D04-9E35-5CABEDA9C745}" dt="2020-06-25T03:38:03.368" v="1989" actId="478"/>
          <ac:spMkLst>
            <pc:docMk/>
            <pc:sldMk cId="3959243290" sldId="452"/>
            <ac:spMk id="48" creationId="{372D8BE4-009B-4163-9F64-B59A8C4DC6C1}"/>
          </ac:spMkLst>
        </pc:spChg>
        <pc:spChg chg="del mod topLvl">
          <ac:chgData name="Kulinich Bohdan" userId="48e65c9f34e137d0" providerId="LiveId" clId="{6AB28CDB-DFF0-4D04-9E35-5CABEDA9C745}" dt="2020-06-25T03:38:00.478" v="1986" actId="478"/>
          <ac:spMkLst>
            <pc:docMk/>
            <pc:sldMk cId="3959243290" sldId="452"/>
            <ac:spMk id="49" creationId="{A6819A51-AA73-4F26-ABA1-0FFC0DE1F726}"/>
          </ac:spMkLst>
        </pc:spChg>
        <pc:spChg chg="del mod topLvl">
          <ac:chgData name="Kulinich Bohdan" userId="48e65c9f34e137d0" providerId="LiveId" clId="{6AB28CDB-DFF0-4D04-9E35-5CABEDA9C745}" dt="2020-06-25T03:37:56.628" v="1984" actId="478"/>
          <ac:spMkLst>
            <pc:docMk/>
            <pc:sldMk cId="3959243290" sldId="452"/>
            <ac:spMk id="50" creationId="{61A44DA8-545A-49C5-A87A-F80057535459}"/>
          </ac:spMkLst>
        </pc:spChg>
        <pc:spChg chg="del mod topLvl">
          <ac:chgData name="Kulinich Bohdan" userId="48e65c9f34e137d0" providerId="LiveId" clId="{6AB28CDB-DFF0-4D04-9E35-5CABEDA9C745}" dt="2020-06-25T03:37:58.548" v="1985" actId="478"/>
          <ac:spMkLst>
            <pc:docMk/>
            <pc:sldMk cId="3959243290" sldId="452"/>
            <ac:spMk id="51" creationId="{1B295712-5D56-48EC-954B-B62E219A8B61}"/>
          </ac:spMkLst>
        </pc:spChg>
        <pc:spChg chg="del mod topLvl">
          <ac:chgData name="Kulinich Bohdan" userId="48e65c9f34e137d0" providerId="LiveId" clId="{6AB28CDB-DFF0-4D04-9E35-5CABEDA9C745}" dt="2020-06-25T03:38:01.898" v="1987" actId="478"/>
          <ac:spMkLst>
            <pc:docMk/>
            <pc:sldMk cId="3959243290" sldId="452"/>
            <ac:spMk id="52" creationId="{C9FC7F78-74B2-48B8-9715-6898FFA272CC}"/>
          </ac:spMkLst>
        </pc:spChg>
        <pc:spChg chg="mod topLvl">
          <ac:chgData name="Kulinich Bohdan" userId="48e65c9f34e137d0" providerId="LiveId" clId="{6AB28CDB-DFF0-4D04-9E35-5CABEDA9C745}" dt="2020-06-25T03:42:14.101" v="2032" actId="164"/>
          <ac:spMkLst>
            <pc:docMk/>
            <pc:sldMk cId="3959243290" sldId="452"/>
            <ac:spMk id="57" creationId="{3FD69E55-5B97-4563-9A17-1CF2769A0A52}"/>
          </ac:spMkLst>
        </pc:spChg>
        <pc:spChg chg="del mod topLvl">
          <ac:chgData name="Kulinich Bohdan" userId="48e65c9f34e137d0" providerId="LiveId" clId="{6AB28CDB-DFF0-4D04-9E35-5CABEDA9C745}" dt="2020-06-25T03:38:11.508" v="1992" actId="478"/>
          <ac:spMkLst>
            <pc:docMk/>
            <pc:sldMk cId="3959243290" sldId="452"/>
            <ac:spMk id="60" creationId="{DD7EE668-3CDE-49AB-8E1D-633ECFDCF439}"/>
          </ac:spMkLst>
        </pc:spChg>
        <pc:spChg chg="del mod topLvl">
          <ac:chgData name="Kulinich Bohdan" userId="48e65c9f34e137d0" providerId="LiveId" clId="{6AB28CDB-DFF0-4D04-9E35-5CABEDA9C745}" dt="2020-06-25T03:38:14.538" v="1994" actId="478"/>
          <ac:spMkLst>
            <pc:docMk/>
            <pc:sldMk cId="3959243290" sldId="452"/>
            <ac:spMk id="61" creationId="{791E0438-27FF-4F36-94E8-40248A135491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62" creationId="{EEA00172-276D-44A3-B144-E157B7F566CC}"/>
          </ac:spMkLst>
        </pc:spChg>
        <pc:spChg chg="del mod topLvl">
          <ac:chgData name="Kulinich Bohdan" userId="48e65c9f34e137d0" providerId="LiveId" clId="{6AB28CDB-DFF0-4D04-9E35-5CABEDA9C745}" dt="2020-06-25T03:38:10.179" v="1991" actId="478"/>
          <ac:spMkLst>
            <pc:docMk/>
            <pc:sldMk cId="3959243290" sldId="452"/>
            <ac:spMk id="64" creationId="{2FB40DF4-42CB-4D09-9257-51B1EE5C7CB8}"/>
          </ac:spMkLst>
        </pc:spChg>
        <pc:spChg chg="del">
          <ac:chgData name="Kulinich Bohdan" userId="48e65c9f34e137d0" providerId="LiveId" clId="{6AB28CDB-DFF0-4D04-9E35-5CABEDA9C745}" dt="2020-06-25T03:28:22.601" v="1909" actId="478"/>
          <ac:spMkLst>
            <pc:docMk/>
            <pc:sldMk cId="3959243290" sldId="452"/>
            <ac:spMk id="65" creationId="{81A44CB9-45E9-4B20-9FD8-3F520F62D72F}"/>
          </ac:spMkLst>
        </pc:spChg>
        <pc:spChg chg="del mod topLvl">
          <ac:chgData name="Kulinich Bohdan" userId="48e65c9f34e137d0" providerId="LiveId" clId="{6AB28CDB-DFF0-4D04-9E35-5CABEDA9C745}" dt="2020-06-25T03:38:15.608" v="1995" actId="478"/>
          <ac:spMkLst>
            <pc:docMk/>
            <pc:sldMk cId="3959243290" sldId="452"/>
            <ac:spMk id="65" creationId="{AC36C7A1-618A-4388-81A7-B0573EB85A08}"/>
          </ac:spMkLst>
        </pc:spChg>
        <pc:spChg chg="del mod topLvl">
          <ac:chgData name="Kulinich Bohdan" userId="48e65c9f34e137d0" providerId="LiveId" clId="{6AB28CDB-DFF0-4D04-9E35-5CABEDA9C745}" dt="2020-06-25T03:38:12.938" v="1993" actId="478"/>
          <ac:spMkLst>
            <pc:docMk/>
            <pc:sldMk cId="3959243290" sldId="452"/>
            <ac:spMk id="67" creationId="{1B10137C-AEF6-4B78-8D3E-7D8B3F9A5570}"/>
          </ac:spMkLst>
        </pc:spChg>
        <pc:spChg chg="del mod topLvl">
          <ac:chgData name="Kulinich Bohdan" userId="48e65c9f34e137d0" providerId="LiveId" clId="{6AB28CDB-DFF0-4D04-9E35-5CABEDA9C745}" dt="2020-06-25T03:38:12.938" v="1993" actId="478"/>
          <ac:spMkLst>
            <pc:docMk/>
            <pc:sldMk cId="3959243290" sldId="452"/>
            <ac:spMk id="68" creationId="{719773D0-4250-4851-9666-B20F01D8D7BB}"/>
          </ac:spMkLst>
        </pc:spChg>
        <pc:spChg chg="add mod ord">
          <ac:chgData name="Kulinich Bohdan" userId="48e65c9f34e137d0" providerId="LiveId" clId="{6AB28CDB-DFF0-4D04-9E35-5CABEDA9C745}" dt="2020-06-25T03:38:53.058" v="2005" actId="164"/>
          <ac:spMkLst>
            <pc:docMk/>
            <pc:sldMk cId="3959243290" sldId="452"/>
            <ac:spMk id="70" creationId="{0A89F291-9375-4E42-B2D1-86035027BBEE}"/>
          </ac:spMkLst>
        </pc:spChg>
        <pc:spChg chg="add mod ord">
          <ac:chgData name="Kulinich Bohdan" userId="48e65c9f34e137d0" providerId="LiveId" clId="{6AB28CDB-DFF0-4D04-9E35-5CABEDA9C745}" dt="2020-06-25T03:42:14.101" v="2032" actId="164"/>
          <ac:spMkLst>
            <pc:docMk/>
            <pc:sldMk cId="3959243290" sldId="452"/>
            <ac:spMk id="71" creationId="{B8420232-64E5-444E-8E7A-B1B1C527578B}"/>
          </ac:spMkLst>
        </pc:spChg>
        <pc:spChg chg="add mod ord">
          <ac:chgData name="Kulinich Bohdan" userId="48e65c9f34e137d0" providerId="LiveId" clId="{6AB28CDB-DFF0-4D04-9E35-5CABEDA9C745}" dt="2020-06-25T03:42:14.101" v="2032" actId="164"/>
          <ac:spMkLst>
            <pc:docMk/>
            <pc:sldMk cId="3959243290" sldId="452"/>
            <ac:spMk id="72" creationId="{5347AE72-ACFF-44DC-BF19-DFF0EA234263}"/>
          </ac:spMkLst>
        </pc:spChg>
        <pc:spChg chg="add mod">
          <ac:chgData name="Kulinich Bohdan" userId="48e65c9f34e137d0" providerId="LiveId" clId="{6AB28CDB-DFF0-4D04-9E35-5CABEDA9C745}" dt="2020-06-25T03:42:29.947" v="2035" actId="1076"/>
          <ac:spMkLst>
            <pc:docMk/>
            <pc:sldMk cId="3959243290" sldId="452"/>
            <ac:spMk id="73" creationId="{BF767C48-41DB-4739-8E02-A7E1529177C7}"/>
          </ac:spMkLst>
        </pc:spChg>
        <pc:spChg chg="add mod">
          <ac:chgData name="Kulinich Bohdan" userId="48e65c9f34e137d0" providerId="LiveId" clId="{6AB28CDB-DFF0-4D04-9E35-5CABEDA9C745}" dt="2020-06-25T03:46:26.819" v="2103" actId="1076"/>
          <ac:spMkLst>
            <pc:docMk/>
            <pc:sldMk cId="3959243290" sldId="452"/>
            <ac:spMk id="74" creationId="{D476DC7C-9D2E-4DE2-ABF8-46B962501B1D}"/>
          </ac:spMkLst>
        </pc:spChg>
        <pc:spChg chg="add mod">
          <ac:chgData name="Kulinich Bohdan" userId="48e65c9f34e137d0" providerId="LiveId" clId="{6AB28CDB-DFF0-4D04-9E35-5CABEDA9C745}" dt="2020-06-25T03:46:26.819" v="2103" actId="1076"/>
          <ac:spMkLst>
            <pc:docMk/>
            <pc:sldMk cId="3959243290" sldId="452"/>
            <ac:spMk id="76" creationId="{92D958A9-DCBC-468E-8B56-C2D026FF54B2}"/>
          </ac:spMkLst>
        </pc:spChg>
        <pc:spChg chg="add mod">
          <ac:chgData name="Kulinich Bohdan" userId="48e65c9f34e137d0" providerId="LiveId" clId="{6AB28CDB-DFF0-4D04-9E35-5CABEDA9C745}" dt="2020-06-25T03:46:26.819" v="2103" actId="1076"/>
          <ac:spMkLst>
            <pc:docMk/>
            <pc:sldMk cId="3959243290" sldId="452"/>
            <ac:spMk id="77" creationId="{1186FAAB-CB88-431F-8677-203ACC6F2471}"/>
          </ac:spMkLst>
        </pc:spChg>
        <pc:spChg chg="add del mod">
          <ac:chgData name="Kulinich Bohdan" userId="48e65c9f34e137d0" providerId="LiveId" clId="{6AB28CDB-DFF0-4D04-9E35-5CABEDA9C745}" dt="2020-06-25T03:41:52.857" v="2031" actId="478"/>
          <ac:spMkLst>
            <pc:docMk/>
            <pc:sldMk cId="3959243290" sldId="452"/>
            <ac:spMk id="78" creationId="{2C64078F-0339-4AFD-AB97-8F938D382559}"/>
          </ac:spMkLst>
        </pc:spChg>
        <pc:spChg chg="add mod">
          <ac:chgData name="Kulinich Bohdan" userId="48e65c9f34e137d0" providerId="LiveId" clId="{6AB28CDB-DFF0-4D04-9E35-5CABEDA9C745}" dt="2020-06-25T03:46:32.219" v="2104" actId="1076"/>
          <ac:spMkLst>
            <pc:docMk/>
            <pc:sldMk cId="3959243290" sldId="452"/>
            <ac:spMk id="79" creationId="{51BC73E4-EA20-4788-8C3F-44370D0DB694}"/>
          </ac:spMkLst>
        </pc:spChg>
        <pc:spChg chg="add mod">
          <ac:chgData name="Kulinich Bohdan" userId="48e65c9f34e137d0" providerId="LiveId" clId="{6AB28CDB-DFF0-4D04-9E35-5CABEDA9C745}" dt="2020-06-25T03:46:57.609" v="2110" actId="2711"/>
          <ac:spMkLst>
            <pc:docMk/>
            <pc:sldMk cId="3959243290" sldId="452"/>
            <ac:spMk id="80" creationId="{469631EC-E47A-4DBD-BD0D-F8FCB9E86C68}"/>
          </ac:spMkLst>
        </pc:spChg>
        <pc:spChg chg="add mod">
          <ac:chgData name="Kulinich Bohdan" userId="48e65c9f34e137d0" providerId="LiveId" clId="{6AB28CDB-DFF0-4D04-9E35-5CABEDA9C745}" dt="2020-06-25T03:49:24.517" v="2130" actId="1076"/>
          <ac:spMkLst>
            <pc:docMk/>
            <pc:sldMk cId="3959243290" sldId="452"/>
            <ac:spMk id="81" creationId="{3691E7AE-1772-43A1-AAE7-64174AAE5E62}"/>
          </ac:spMkLst>
        </pc:spChg>
        <pc:spChg chg="add mod">
          <ac:chgData name="Kulinich Bohdan" userId="48e65c9f34e137d0" providerId="LiveId" clId="{6AB28CDB-DFF0-4D04-9E35-5CABEDA9C745}" dt="2020-06-25T03:49:47.267" v="2142" actId="14100"/>
          <ac:spMkLst>
            <pc:docMk/>
            <pc:sldMk cId="3959243290" sldId="452"/>
            <ac:spMk id="82" creationId="{5FE0C6FE-F8E1-4454-B1DD-988A7FE7FDDD}"/>
          </ac:spMkLst>
        </pc:spChg>
        <pc:spChg chg="add mod">
          <ac:chgData name="Kulinich Bohdan" userId="48e65c9f34e137d0" providerId="LiveId" clId="{6AB28CDB-DFF0-4D04-9E35-5CABEDA9C745}" dt="2020-06-25T03:49:37.807" v="2134" actId="20577"/>
          <ac:spMkLst>
            <pc:docMk/>
            <pc:sldMk cId="3959243290" sldId="452"/>
            <ac:spMk id="83" creationId="{04229EF3-5AE4-4F50-A4C6-CD6FCA35DFA5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92" creationId="{C4096CAE-19A9-4A64-9D47-D7662263474B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93" creationId="{071457A2-0DC2-4C3C-9606-3D4C3B8EF8E0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95" creationId="{084D679D-0B5A-441C-BF7F-B57A6C685E7F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96" creationId="{CFA4DD2F-C392-4848-8B6E-78142F7202A7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97" creationId="{A1B3C156-3C97-4E8B-99B3-07255421A746}"/>
          </ac:spMkLst>
        </pc:spChg>
        <pc:grpChg chg="add mod modVis">
          <ac:chgData name="Kulinich Bohdan" userId="48e65c9f34e137d0" providerId="LiveId" clId="{6AB28CDB-DFF0-4D04-9E35-5CABEDA9C745}" dt="2020-06-25T03:40:59.117" v="2026" actId="14429"/>
          <ac:grpSpMkLst>
            <pc:docMk/>
            <pc:sldMk cId="3959243290" sldId="452"/>
            <ac:grpSpMk id="2" creationId="{F99467F3-8301-4E2B-BB68-945E493942B4}"/>
          </ac:grpSpMkLst>
        </pc:grpChg>
        <pc:grpChg chg="add mod">
          <ac:chgData name="Kulinich Bohdan" userId="48e65c9f34e137d0" providerId="LiveId" clId="{6AB28CDB-DFF0-4D04-9E35-5CABEDA9C745}" dt="2020-06-25T03:42:29.947" v="2035" actId="1076"/>
          <ac:grpSpMkLst>
            <pc:docMk/>
            <pc:sldMk cId="3959243290" sldId="452"/>
            <ac:grpSpMk id="8" creationId="{2DADB4FB-317D-47F5-9C75-853EAE48DFCA}"/>
          </ac:grpSpMkLst>
        </pc:grpChg>
        <pc:grpChg chg="add mod">
          <ac:chgData name="Kulinich Bohdan" userId="48e65c9f34e137d0" providerId="LiveId" clId="{6AB28CDB-DFF0-4D04-9E35-5CABEDA9C745}" dt="2020-06-25T03:42:29.947" v="2035" actId="1076"/>
          <ac:grpSpMkLst>
            <pc:docMk/>
            <pc:sldMk cId="3959243290" sldId="452"/>
            <ac:grpSpMk id="9" creationId="{1B4CF391-9B0A-445F-B69B-0A76FAE0B53E}"/>
          </ac:grpSpMkLst>
        </pc:grpChg>
        <pc:grpChg chg="mod modVis">
          <ac:chgData name="Kulinich Bohdan" userId="48e65c9f34e137d0" providerId="LiveId" clId="{6AB28CDB-DFF0-4D04-9E35-5CABEDA9C745}" dt="2020-06-25T03:43:04.858" v="2041" actId="14429"/>
          <ac:grpSpMkLst>
            <pc:docMk/>
            <pc:sldMk cId="3959243290" sldId="452"/>
            <ac:grpSpMk id="13" creationId="{4F157ECA-9FE2-40FD-A796-3BA32EE3471A}"/>
          </ac:grpSpMkLst>
        </pc:grpChg>
        <pc:grpChg chg="add mod">
          <ac:chgData name="Kulinich Bohdan" userId="48e65c9f34e137d0" providerId="LiveId" clId="{6AB28CDB-DFF0-4D04-9E35-5CABEDA9C745}" dt="2020-06-25T03:42:29.947" v="2035" actId="1076"/>
          <ac:grpSpMkLst>
            <pc:docMk/>
            <pc:sldMk cId="3959243290" sldId="452"/>
            <ac:grpSpMk id="27" creationId="{F8047715-2CAD-46A2-B958-EB9AB73A1E23}"/>
          </ac:grpSpMkLst>
        </pc:grpChg>
        <pc:grpChg chg="add del mod">
          <ac:chgData name="Kulinich Bohdan" userId="48e65c9f34e137d0" providerId="LiveId" clId="{6AB28CDB-DFF0-4D04-9E35-5CABEDA9C745}" dt="2020-06-25T03:35:46.018" v="1953" actId="165"/>
          <ac:grpSpMkLst>
            <pc:docMk/>
            <pc:sldMk cId="3959243290" sldId="452"/>
            <ac:grpSpMk id="39" creationId="{A7B5FFDB-B438-4FA8-B918-685253AA301F}"/>
          </ac:grpSpMkLst>
        </pc:grpChg>
        <pc:grpChg chg="add del mod">
          <ac:chgData name="Kulinich Bohdan" userId="48e65c9f34e137d0" providerId="LiveId" clId="{6AB28CDB-DFF0-4D04-9E35-5CABEDA9C745}" dt="2020-06-25T03:36:16.838" v="1961" actId="165"/>
          <ac:grpSpMkLst>
            <pc:docMk/>
            <pc:sldMk cId="3959243290" sldId="452"/>
            <ac:grpSpMk id="54" creationId="{33AAFC80-2603-49A9-B927-72C70C6495B1}"/>
          </ac:grpSpMkLst>
        </pc:grpChg>
        <pc:picChg chg="del">
          <ac:chgData name="Kulinich Bohdan" userId="48e65c9f34e137d0" providerId="LiveId" clId="{6AB28CDB-DFF0-4D04-9E35-5CABEDA9C745}" dt="2020-06-25T03:28:21.075" v="1908" actId="478"/>
          <ac:picMkLst>
            <pc:docMk/>
            <pc:sldMk cId="3959243290" sldId="452"/>
            <ac:picMk id="19" creationId="{C0BB8BE4-0F3E-461F-B6F3-04261A576DAC}"/>
          </ac:picMkLst>
        </pc:picChg>
        <pc:picChg chg="add mod">
          <ac:chgData name="Kulinich Bohdan" userId="48e65c9f34e137d0" providerId="LiveId" clId="{6AB28CDB-DFF0-4D04-9E35-5CABEDA9C745}" dt="2020-06-25T03:46:26.819" v="2103" actId="1076"/>
          <ac:picMkLst>
            <pc:docMk/>
            <pc:sldMk cId="3959243290" sldId="452"/>
            <ac:picMk id="75" creationId="{B5B8BC81-898E-4A77-A7D5-6E7373E53A40}"/>
          </ac:picMkLst>
        </pc:picChg>
        <pc:picChg chg="del">
          <ac:chgData name="Kulinich Bohdan" userId="48e65c9f34e137d0" providerId="LiveId" clId="{6AB28CDB-DFF0-4D04-9E35-5CABEDA9C745}" dt="2020-06-25T03:28:23.318" v="1910" actId="478"/>
          <ac:picMkLst>
            <pc:docMk/>
            <pc:sldMk cId="3959243290" sldId="452"/>
            <ac:picMk id="79" creationId="{DA074B27-344F-44DA-8C09-BFFA0E07976C}"/>
          </ac:picMkLst>
        </pc:picChg>
        <pc:inkChg chg="mod">
          <ac:chgData name="Kulinich Bohdan" userId="48e65c9f34e137d0" providerId="LiveId" clId="{6AB28CDB-DFF0-4D04-9E35-5CABEDA9C745}" dt="2020-06-25T03:33:01.110" v="1927" actId="164"/>
          <ac:inkMkLst>
            <pc:docMk/>
            <pc:sldMk cId="3959243290" sldId="452"/>
            <ac:inkMk id="5" creationId="{A7686021-E05D-3F4D-85DB-4F53762389CF}"/>
          </ac:inkMkLst>
        </pc:inkChg>
        <pc:inkChg chg="mod">
          <ac:chgData name="Kulinich Bohdan" userId="48e65c9f34e137d0" providerId="LiveId" clId="{6AB28CDB-DFF0-4D04-9E35-5CABEDA9C745}" dt="2020-06-25T03:33:05.519" v="1928"/>
          <ac:inkMkLst>
            <pc:docMk/>
            <pc:sldMk cId="3959243290" sldId="452"/>
            <ac:inkMk id="37" creationId="{C7B2DBD7-90BA-4EBD-8340-59A0CB7DAE00}"/>
          </ac:inkMkLst>
        </pc:inkChg>
        <pc:inkChg chg="mod topLvl">
          <ac:chgData name="Kulinich Bohdan" userId="48e65c9f34e137d0" providerId="LiveId" clId="{6AB28CDB-DFF0-4D04-9E35-5CABEDA9C745}" dt="2020-06-25T03:35:46.018" v="1953" actId="165"/>
          <ac:inkMkLst>
            <pc:docMk/>
            <pc:sldMk cId="3959243290" sldId="452"/>
            <ac:inkMk id="53" creationId="{60B3D702-F073-4D5F-938A-97B900948D73}"/>
          </ac:inkMkLst>
        </pc:inkChg>
        <pc:inkChg chg="mod topLvl">
          <ac:chgData name="Kulinich Bohdan" userId="48e65c9f34e137d0" providerId="LiveId" clId="{6AB28CDB-DFF0-4D04-9E35-5CABEDA9C745}" dt="2020-06-25T03:36:16.838" v="1961" actId="165"/>
          <ac:inkMkLst>
            <pc:docMk/>
            <pc:sldMk cId="3959243290" sldId="452"/>
            <ac:inkMk id="69" creationId="{65ECF1D8-22E1-416D-BE65-F5FD054781CB}"/>
          </ac:inkMkLst>
        </pc:inkChg>
        <pc:cxnChg chg="mod">
          <ac:chgData name="Kulinich Bohdan" userId="48e65c9f34e137d0" providerId="LiveId" clId="{6AB28CDB-DFF0-4D04-9E35-5CABEDA9C745}" dt="2020-06-25T03:33:05.519" v="1928"/>
          <ac:cxnSpMkLst>
            <pc:docMk/>
            <pc:sldMk cId="3959243290" sldId="452"/>
            <ac:cxnSpMk id="29" creationId="{034E7BBD-D1D9-42E9-93C5-63C1FA576ACA}"/>
          </ac:cxnSpMkLst>
        </pc:cxnChg>
        <pc:cxnChg chg="mod">
          <ac:chgData name="Kulinich Bohdan" userId="48e65c9f34e137d0" providerId="LiveId" clId="{6AB28CDB-DFF0-4D04-9E35-5CABEDA9C745}" dt="2020-06-25T03:33:05.519" v="1928"/>
          <ac:cxnSpMkLst>
            <pc:docMk/>
            <pc:sldMk cId="3959243290" sldId="452"/>
            <ac:cxnSpMk id="30" creationId="{E108513B-1FC3-46F3-AEED-58808399687D}"/>
          </ac:cxnSpMkLst>
        </pc:cxnChg>
        <pc:cxnChg chg="mod topLvl">
          <ac:chgData name="Kulinich Bohdan" userId="48e65c9f34e137d0" providerId="LiveId" clId="{6AB28CDB-DFF0-4D04-9E35-5CABEDA9C745}" dt="2020-06-25T03:42:29.947" v="2035" actId="1076"/>
          <ac:cxnSpMkLst>
            <pc:docMk/>
            <pc:sldMk cId="3959243290" sldId="452"/>
            <ac:cxnSpMk id="41" creationId="{37A7504F-C87F-4584-A40D-F0D3B6EBE27A}"/>
          </ac:cxnSpMkLst>
        </pc:cxnChg>
        <pc:cxnChg chg="mod modVis">
          <ac:chgData name="Kulinich Bohdan" userId="48e65c9f34e137d0" providerId="LiveId" clId="{6AB28CDB-DFF0-4D04-9E35-5CABEDA9C745}" dt="2020-06-25T03:43:04.438" v="2040" actId="14429"/>
          <ac:cxnSpMkLst>
            <pc:docMk/>
            <pc:sldMk cId="3959243290" sldId="452"/>
            <ac:cxnSpMk id="42" creationId="{3F434C96-24C1-4B6E-84F4-42DAFA4D0D60}"/>
          </ac:cxnSpMkLst>
        </pc:cxnChg>
        <pc:cxnChg chg="mod modVis">
          <ac:chgData name="Kulinich Bohdan" userId="48e65c9f34e137d0" providerId="LiveId" clId="{6AB28CDB-DFF0-4D04-9E35-5CABEDA9C745}" dt="2020-06-25T03:40:55.717" v="2023" actId="14429"/>
          <ac:cxnSpMkLst>
            <pc:docMk/>
            <pc:sldMk cId="3959243290" sldId="452"/>
            <ac:cxnSpMk id="44" creationId="{F4666209-7011-4A68-B3A1-61CD63FE6A71}"/>
          </ac:cxnSpMkLst>
        </pc:cxnChg>
        <pc:cxnChg chg="mod topLvl">
          <ac:chgData name="Kulinich Bohdan" userId="48e65c9f34e137d0" providerId="LiveId" clId="{6AB28CDB-DFF0-4D04-9E35-5CABEDA9C745}" dt="2020-06-25T03:42:29.947" v="2035" actId="1076"/>
          <ac:cxnSpMkLst>
            <pc:docMk/>
            <pc:sldMk cId="3959243290" sldId="452"/>
            <ac:cxnSpMk id="45" creationId="{B02A1B77-9ACD-4D28-AA49-9C8255DA8440}"/>
          </ac:cxnSpMkLst>
        </pc:cxnChg>
        <pc:cxnChg chg="mod modVis">
          <ac:chgData name="Kulinich Bohdan" userId="48e65c9f34e137d0" providerId="LiveId" clId="{6AB28CDB-DFF0-4D04-9E35-5CABEDA9C745}" dt="2020-06-25T03:40:55.367" v="2022" actId="14429"/>
          <ac:cxnSpMkLst>
            <pc:docMk/>
            <pc:sldMk cId="3959243290" sldId="452"/>
            <ac:cxnSpMk id="46" creationId="{C14D64C9-E8A2-4F66-AE32-AC8E43F14593}"/>
          </ac:cxnSpMkLst>
        </pc:cxnChg>
        <pc:cxnChg chg="mod topLvl">
          <ac:chgData name="Kulinich Bohdan" userId="48e65c9f34e137d0" providerId="LiveId" clId="{6AB28CDB-DFF0-4D04-9E35-5CABEDA9C745}" dt="2020-06-25T03:42:29.947" v="2035" actId="1076"/>
          <ac:cxnSpMkLst>
            <pc:docMk/>
            <pc:sldMk cId="3959243290" sldId="452"/>
            <ac:cxnSpMk id="58" creationId="{A3CADE3A-6841-43C1-BD8A-8998CC8BA757}"/>
          </ac:cxnSpMkLst>
        </pc:cxnChg>
        <pc:cxnChg chg="mod topLvl">
          <ac:chgData name="Kulinich Bohdan" userId="48e65c9f34e137d0" providerId="LiveId" clId="{6AB28CDB-DFF0-4D04-9E35-5CABEDA9C745}" dt="2020-06-25T03:42:29.947" v="2035" actId="1076"/>
          <ac:cxnSpMkLst>
            <pc:docMk/>
            <pc:sldMk cId="3959243290" sldId="452"/>
            <ac:cxnSpMk id="59" creationId="{E5EA1DF7-E7BD-4CA7-AB7A-2437FAC2C930}"/>
          </ac:cxnSpMkLst>
        </pc:cxnChg>
        <pc:cxnChg chg="mod">
          <ac:chgData name="Kulinich Bohdan" userId="48e65c9f34e137d0" providerId="LiveId" clId="{6AB28CDB-DFF0-4D04-9E35-5CABEDA9C745}" dt="2020-06-25T03:33:01.110" v="1927" actId="164"/>
          <ac:cxnSpMkLst>
            <pc:docMk/>
            <pc:sldMk cId="3959243290" sldId="452"/>
            <ac:cxnSpMk id="63" creationId="{25E35263-34C5-479C-85B1-44772DBD7013}"/>
          </ac:cxnSpMkLst>
        </pc:cxnChg>
        <pc:cxnChg chg="mod">
          <ac:chgData name="Kulinich Bohdan" userId="48e65c9f34e137d0" providerId="LiveId" clId="{6AB28CDB-DFF0-4D04-9E35-5CABEDA9C745}" dt="2020-06-25T03:33:01.110" v="1927" actId="164"/>
          <ac:cxnSpMkLst>
            <pc:docMk/>
            <pc:sldMk cId="3959243290" sldId="452"/>
            <ac:cxnSpMk id="66" creationId="{9F412A04-00A2-4BD5-BAB5-008E32DF4C26}"/>
          </ac:cxnSpMkLst>
        </pc:cxnChg>
      </pc:sldChg>
      <pc:sldChg chg="add del">
        <pc:chgData name="Kulinich Bohdan" userId="48e65c9f34e137d0" providerId="LiveId" clId="{6AB28CDB-DFF0-4D04-9E35-5CABEDA9C745}" dt="2020-06-26T06:00:32.570" v="2566"/>
        <pc:sldMkLst>
          <pc:docMk/>
          <pc:sldMk cId="2820725591" sldId="453"/>
        </pc:sldMkLst>
      </pc:sldChg>
      <pc:sldChg chg="addSp delSp modSp add del mod modTransition delAnim modAnim">
        <pc:chgData name="Kulinich Bohdan" userId="48e65c9f34e137d0" providerId="LiveId" clId="{6AB28CDB-DFF0-4D04-9E35-5CABEDA9C745}" dt="2020-06-28T05:35:16.835" v="9249" actId="47"/>
        <pc:sldMkLst>
          <pc:docMk/>
          <pc:sldMk cId="3275116757" sldId="453"/>
        </pc:sldMkLst>
        <pc:spChg chg="mod modVis">
          <ac:chgData name="Kulinich Bohdan" userId="48e65c9f34e137d0" providerId="LiveId" clId="{6AB28CDB-DFF0-4D04-9E35-5CABEDA9C745}" dt="2020-06-26T07:54:15.936" v="3457" actId="14429"/>
          <ac:spMkLst>
            <pc:docMk/>
            <pc:sldMk cId="3275116757" sldId="453"/>
            <ac:spMk id="80" creationId="{3CB8CC0F-C164-4CED-8DCC-08D205F3E60D}"/>
          </ac:spMkLst>
        </pc:spChg>
        <pc:spChg chg="mod modVis">
          <ac:chgData name="Kulinich Bohdan" userId="48e65c9f34e137d0" providerId="LiveId" clId="{6AB28CDB-DFF0-4D04-9E35-5CABEDA9C745}" dt="2020-06-26T07:54:15.516" v="3456" actId="14429"/>
          <ac:spMkLst>
            <pc:docMk/>
            <pc:sldMk cId="3275116757" sldId="453"/>
            <ac:spMk id="81" creationId="{1F95021E-1234-4D6D-B0C8-3362614BFC4F}"/>
          </ac:spMkLst>
        </pc:spChg>
        <pc:spChg chg="add mod">
          <ac:chgData name="Kulinich Bohdan" userId="48e65c9f34e137d0" providerId="LiveId" clId="{6AB28CDB-DFF0-4D04-9E35-5CABEDA9C745}" dt="2020-06-26T07:45:06.461" v="3286" actId="1076"/>
          <ac:spMkLst>
            <pc:docMk/>
            <pc:sldMk cId="3275116757" sldId="453"/>
            <ac:spMk id="83" creationId="{2E7F8C36-2E10-4FA6-AAE8-4473E9B6C516}"/>
          </ac:spMkLst>
        </pc:spChg>
        <pc:spChg chg="add mod">
          <ac:chgData name="Kulinich Bohdan" userId="48e65c9f34e137d0" providerId="LiveId" clId="{6AB28CDB-DFF0-4D04-9E35-5CABEDA9C745}" dt="2020-06-26T07:45:06.461" v="3286" actId="1076"/>
          <ac:spMkLst>
            <pc:docMk/>
            <pc:sldMk cId="3275116757" sldId="453"/>
            <ac:spMk id="84" creationId="{3F92CE25-8DA1-475A-977C-2BDCFD5174BA}"/>
          </ac:spMkLst>
        </pc:spChg>
        <pc:spChg chg="add mod">
          <ac:chgData name="Kulinich Bohdan" userId="48e65c9f34e137d0" providerId="LiveId" clId="{6AB28CDB-DFF0-4D04-9E35-5CABEDA9C745}" dt="2020-06-26T07:53:23.156" v="3452" actId="1076"/>
          <ac:spMkLst>
            <pc:docMk/>
            <pc:sldMk cId="3275116757" sldId="453"/>
            <ac:spMk id="85" creationId="{3F086C59-4951-44C2-B65A-40F65B34CE17}"/>
          </ac:spMkLst>
        </pc:spChg>
        <pc:spChg chg="add del mod">
          <ac:chgData name="Kulinich Bohdan" userId="48e65c9f34e137d0" providerId="LiveId" clId="{6AB28CDB-DFF0-4D04-9E35-5CABEDA9C745}" dt="2020-06-26T07:49:31.630" v="3338" actId="478"/>
          <ac:spMkLst>
            <pc:docMk/>
            <pc:sldMk cId="3275116757" sldId="453"/>
            <ac:spMk id="86" creationId="{E84553B8-8687-47CD-9FBA-0B8F94E1B087}"/>
          </ac:spMkLst>
        </pc:spChg>
        <pc:spChg chg="add mod">
          <ac:chgData name="Kulinich Bohdan" userId="48e65c9f34e137d0" providerId="LiveId" clId="{6AB28CDB-DFF0-4D04-9E35-5CABEDA9C745}" dt="2020-06-26T07:53:23.156" v="3452" actId="1076"/>
          <ac:spMkLst>
            <pc:docMk/>
            <pc:sldMk cId="3275116757" sldId="453"/>
            <ac:spMk id="87" creationId="{5A08E763-6B6D-49A3-8E2A-DA9992BD5A4D}"/>
          </ac:spMkLst>
        </pc:spChg>
        <pc:spChg chg="add mod">
          <ac:chgData name="Kulinich Bohdan" userId="48e65c9f34e137d0" providerId="LiveId" clId="{6AB28CDB-DFF0-4D04-9E35-5CABEDA9C745}" dt="2020-06-26T07:53:23.156" v="3452" actId="1076"/>
          <ac:spMkLst>
            <pc:docMk/>
            <pc:sldMk cId="3275116757" sldId="453"/>
            <ac:spMk id="91" creationId="{B18E9C93-0493-4C3B-BD49-F7DAD2A5EA37}"/>
          </ac:spMkLst>
        </pc:spChg>
        <pc:spChg chg="add mod">
          <ac:chgData name="Kulinich Bohdan" userId="48e65c9f34e137d0" providerId="LiveId" clId="{6AB28CDB-DFF0-4D04-9E35-5CABEDA9C745}" dt="2020-06-26T07:53:23.156" v="3452" actId="1076"/>
          <ac:spMkLst>
            <pc:docMk/>
            <pc:sldMk cId="3275116757" sldId="453"/>
            <ac:spMk id="96" creationId="{5EDFAF2D-F7D5-4C25-B463-06F26BF5DAA4}"/>
          </ac:spMkLst>
        </pc:spChg>
        <pc:spChg chg="add mod">
          <ac:chgData name="Kulinich Bohdan" userId="48e65c9f34e137d0" providerId="LiveId" clId="{6AB28CDB-DFF0-4D04-9E35-5CABEDA9C745}" dt="2020-06-26T07:53:23.156" v="3452" actId="1076"/>
          <ac:spMkLst>
            <pc:docMk/>
            <pc:sldMk cId="3275116757" sldId="453"/>
            <ac:spMk id="97" creationId="{39D4AED4-52A0-4AB6-8705-271889D5AC00}"/>
          </ac:spMkLst>
        </pc:spChg>
        <pc:spChg chg="del">
          <ac:chgData name="Kulinich Bohdan" userId="48e65c9f34e137d0" providerId="LiveId" clId="{6AB28CDB-DFF0-4D04-9E35-5CABEDA9C745}" dt="2020-06-26T07:43:53.221" v="3270" actId="478"/>
          <ac:spMkLst>
            <pc:docMk/>
            <pc:sldMk cId="3275116757" sldId="453"/>
            <ac:spMk id="124" creationId="{C528FFDA-093A-4832-8CF6-3249F57A7933}"/>
          </ac:spMkLst>
        </pc:spChg>
        <pc:spChg chg="del">
          <ac:chgData name="Kulinich Bohdan" userId="48e65c9f34e137d0" providerId="LiveId" clId="{6AB28CDB-DFF0-4D04-9E35-5CABEDA9C745}" dt="2020-06-26T07:43:54.160" v="3271" actId="478"/>
          <ac:spMkLst>
            <pc:docMk/>
            <pc:sldMk cId="3275116757" sldId="453"/>
            <ac:spMk id="125" creationId="{2B58A80A-EAAE-4DE8-A026-B6AC0BE21EC9}"/>
          </ac:spMkLst>
        </pc:spChg>
        <pc:spChg chg="del">
          <ac:chgData name="Kulinich Bohdan" userId="48e65c9f34e137d0" providerId="LiveId" clId="{6AB28CDB-DFF0-4D04-9E35-5CABEDA9C745}" dt="2020-06-26T07:43:58.561" v="3274" actId="478"/>
          <ac:spMkLst>
            <pc:docMk/>
            <pc:sldMk cId="3275116757" sldId="453"/>
            <ac:spMk id="129" creationId="{F42D899F-86AD-4913-A523-05F5B4D1F4EF}"/>
          </ac:spMkLst>
        </pc:spChg>
        <pc:cxnChg chg="del">
          <ac:chgData name="Kulinich Bohdan" userId="48e65c9f34e137d0" providerId="LiveId" clId="{6AB28CDB-DFF0-4D04-9E35-5CABEDA9C745}" dt="2020-06-26T07:43:57.521" v="3273" actId="478"/>
          <ac:cxnSpMkLst>
            <pc:docMk/>
            <pc:sldMk cId="3275116757" sldId="453"/>
            <ac:cxnSpMk id="126" creationId="{2B8C2852-0F6B-4779-B2B2-A34AC43A92EE}"/>
          </ac:cxnSpMkLst>
        </pc:cxnChg>
      </pc:sldChg>
      <pc:sldChg chg="addSp delSp modSp add mod delAnim modAnim">
        <pc:chgData name="Kulinich Bohdan" userId="48e65c9f34e137d0" providerId="LiveId" clId="{6AB28CDB-DFF0-4D04-9E35-5CABEDA9C745}" dt="2020-06-27T07:13:02.775" v="6007" actId="20577"/>
        <pc:sldMkLst>
          <pc:docMk/>
          <pc:sldMk cId="1902682216" sldId="454"/>
        </pc:sldMkLst>
        <pc:spChg chg="add del mod">
          <ac:chgData name="Kulinich Bohdan" userId="48e65c9f34e137d0" providerId="LiveId" clId="{6AB28CDB-DFF0-4D04-9E35-5CABEDA9C745}" dt="2020-06-26T13:35:44.462" v="4522" actId="20577"/>
          <ac:spMkLst>
            <pc:docMk/>
            <pc:sldMk cId="1902682216" sldId="454"/>
            <ac:spMk id="4" creationId="{00000000-0000-0000-0000-000000000000}"/>
          </ac:spMkLst>
        </pc:spChg>
        <pc:spChg chg="add mod topLvl">
          <ac:chgData name="Kulinich Bohdan" userId="48e65c9f34e137d0" providerId="LiveId" clId="{6AB28CDB-DFF0-4D04-9E35-5CABEDA9C745}" dt="2020-06-26T13:49:16.830" v="4758" actId="14100"/>
          <ac:spMkLst>
            <pc:docMk/>
            <pc:sldMk cId="1902682216" sldId="454"/>
            <ac:spMk id="9" creationId="{82BF502E-18ED-4092-A512-57809637CE9C}"/>
          </ac:spMkLst>
        </pc:spChg>
        <pc:spChg chg="add del mod topLvl">
          <ac:chgData name="Kulinich Bohdan" userId="48e65c9f34e137d0" providerId="LiveId" clId="{6AB28CDB-DFF0-4D04-9E35-5CABEDA9C745}" dt="2020-06-26T13:42:31.173" v="4611" actId="478"/>
          <ac:spMkLst>
            <pc:docMk/>
            <pc:sldMk cId="1902682216" sldId="454"/>
            <ac:spMk id="17" creationId="{79615915-6B33-4BDB-925A-98AE27805A34}"/>
          </ac:spMkLst>
        </pc:spChg>
        <pc:spChg chg="del">
          <ac:chgData name="Kulinich Bohdan" userId="48e65c9f34e137d0" providerId="LiveId" clId="{6AB28CDB-DFF0-4D04-9E35-5CABEDA9C745}" dt="2020-06-26T10:54:59.362" v="3938" actId="478"/>
          <ac:spMkLst>
            <pc:docMk/>
            <pc:sldMk cId="1902682216" sldId="454"/>
            <ac:spMk id="21" creationId="{DF7B172E-6F91-43B2-90BA-780C90603A1A}"/>
          </ac:spMkLst>
        </pc:spChg>
        <pc:spChg chg="mod topLvl">
          <ac:chgData name="Kulinich Bohdan" userId="48e65c9f34e137d0" providerId="LiveId" clId="{6AB28CDB-DFF0-4D04-9E35-5CABEDA9C745}" dt="2020-06-26T13:55:42.263" v="4868" actId="1076"/>
          <ac:spMkLst>
            <pc:docMk/>
            <pc:sldMk cId="1902682216" sldId="454"/>
            <ac:spMk id="27" creationId="{5A10B065-1C0C-4FD0-8B25-BE485F4CE5C3}"/>
          </ac:spMkLst>
        </pc:spChg>
        <pc:spChg chg="add del mod">
          <ac:chgData name="Kulinich Bohdan" userId="48e65c9f34e137d0" providerId="LiveId" clId="{6AB28CDB-DFF0-4D04-9E35-5CABEDA9C745}" dt="2020-06-26T10:54:54.187" v="3934" actId="478"/>
          <ac:spMkLst>
            <pc:docMk/>
            <pc:sldMk cId="1902682216" sldId="454"/>
            <ac:spMk id="28" creationId="{51A21471-93D9-4EAC-A8F2-B772C56A2293}"/>
          </ac:spMkLst>
        </pc:spChg>
        <pc:spChg chg="add del mod">
          <ac:chgData name="Kulinich Bohdan" userId="48e65c9f34e137d0" providerId="LiveId" clId="{6AB28CDB-DFF0-4D04-9E35-5CABEDA9C745}" dt="2020-06-26T10:54:54.187" v="3934" actId="478"/>
          <ac:spMkLst>
            <pc:docMk/>
            <pc:sldMk cId="1902682216" sldId="454"/>
            <ac:spMk id="29" creationId="{DAA37AEE-6695-4D5F-9D77-7A4364B7BDDF}"/>
          </ac:spMkLst>
        </pc:spChg>
        <pc:spChg chg="add mod">
          <ac:chgData name="Kulinich Bohdan" userId="48e65c9f34e137d0" providerId="LiveId" clId="{6AB28CDB-DFF0-4D04-9E35-5CABEDA9C745}" dt="2020-06-26T13:44:56.500" v="4644" actId="1076"/>
          <ac:spMkLst>
            <pc:docMk/>
            <pc:sldMk cId="1902682216" sldId="454"/>
            <ac:spMk id="30" creationId="{247C61D8-5C60-4C6D-9BF4-C1F8ACD7F24C}"/>
          </ac:spMkLst>
        </pc:spChg>
        <pc:spChg chg="add del mod">
          <ac:chgData name="Kulinich Bohdan" userId="48e65c9f34e137d0" providerId="LiveId" clId="{6AB28CDB-DFF0-4D04-9E35-5CABEDA9C745}" dt="2020-06-26T10:54:54.187" v="3934" actId="478"/>
          <ac:spMkLst>
            <pc:docMk/>
            <pc:sldMk cId="1902682216" sldId="454"/>
            <ac:spMk id="30" creationId="{9AA9BE0E-90F2-4AA9-BEFF-F2DD6E462A1E}"/>
          </ac:spMkLst>
        </pc:spChg>
        <pc:spChg chg="add mod">
          <ac:chgData name="Kulinich Bohdan" userId="48e65c9f34e137d0" providerId="LiveId" clId="{6AB28CDB-DFF0-4D04-9E35-5CABEDA9C745}" dt="2020-06-26T13:55:42.263" v="4868" actId="1076"/>
          <ac:spMkLst>
            <pc:docMk/>
            <pc:sldMk cId="1902682216" sldId="454"/>
            <ac:spMk id="31" creationId="{01666F30-6955-4D82-B964-4BF789CB042D}"/>
          </ac:spMkLst>
        </pc:spChg>
        <pc:spChg chg="add del mod">
          <ac:chgData name="Kulinich Bohdan" userId="48e65c9f34e137d0" providerId="LiveId" clId="{6AB28CDB-DFF0-4D04-9E35-5CABEDA9C745}" dt="2020-06-26T10:54:54.187" v="3934" actId="478"/>
          <ac:spMkLst>
            <pc:docMk/>
            <pc:sldMk cId="1902682216" sldId="454"/>
            <ac:spMk id="31" creationId="{FBC721F1-CC84-4831-AF1D-F572AE8F18B2}"/>
          </ac:spMkLst>
        </pc:spChg>
        <pc:spChg chg="add del mod">
          <ac:chgData name="Kulinich Bohdan" userId="48e65c9f34e137d0" providerId="LiveId" clId="{6AB28CDB-DFF0-4D04-9E35-5CABEDA9C745}" dt="2020-06-26T10:54:54.187" v="3934" actId="478"/>
          <ac:spMkLst>
            <pc:docMk/>
            <pc:sldMk cId="1902682216" sldId="454"/>
            <ac:spMk id="32" creationId="{705A2908-AED6-4303-B427-75045CF79FF0}"/>
          </ac:spMkLst>
        </pc:spChg>
        <pc:spChg chg="add mod">
          <ac:chgData name="Kulinich Bohdan" userId="48e65c9f34e137d0" providerId="LiveId" clId="{6AB28CDB-DFF0-4D04-9E35-5CABEDA9C745}" dt="2020-06-26T13:47:10.343" v="4689" actId="1076"/>
          <ac:spMkLst>
            <pc:docMk/>
            <pc:sldMk cId="1902682216" sldId="454"/>
            <ac:spMk id="32" creationId="{EADC0FAE-C234-4667-B0DC-EBB69483BFF7}"/>
          </ac:spMkLst>
        </pc:spChg>
        <pc:spChg chg="add mod ord">
          <ac:chgData name="Kulinich Bohdan" userId="48e65c9f34e137d0" providerId="LiveId" clId="{6AB28CDB-DFF0-4D04-9E35-5CABEDA9C745}" dt="2020-06-26T13:50:53.557" v="4787" actId="166"/>
          <ac:spMkLst>
            <pc:docMk/>
            <pc:sldMk cId="1902682216" sldId="454"/>
            <ac:spMk id="33" creationId="{823F0A6C-86D3-4AD3-AD4F-A432574D9EAA}"/>
          </ac:spMkLst>
        </pc:spChg>
        <pc:spChg chg="add del mod">
          <ac:chgData name="Kulinich Bohdan" userId="48e65c9f34e137d0" providerId="LiveId" clId="{6AB28CDB-DFF0-4D04-9E35-5CABEDA9C745}" dt="2020-06-26T10:54:58.201" v="3937" actId="478"/>
          <ac:spMkLst>
            <pc:docMk/>
            <pc:sldMk cId="1902682216" sldId="454"/>
            <ac:spMk id="33" creationId="{B6E513B2-77BF-4A74-BBD9-9DA1362ED8CA}"/>
          </ac:spMkLst>
        </pc:spChg>
        <pc:spChg chg="add mod">
          <ac:chgData name="Kulinich Bohdan" userId="48e65c9f34e137d0" providerId="LiveId" clId="{6AB28CDB-DFF0-4D04-9E35-5CABEDA9C745}" dt="2020-06-26T13:47:26.662" v="4696" actId="20577"/>
          <ac:spMkLst>
            <pc:docMk/>
            <pc:sldMk cId="1902682216" sldId="454"/>
            <ac:spMk id="34" creationId="{58DF42E3-7A9C-4872-AF98-099468F9A8F4}"/>
          </ac:spMkLst>
        </pc:spChg>
        <pc:spChg chg="add mod">
          <ac:chgData name="Kulinich Bohdan" userId="48e65c9f34e137d0" providerId="LiveId" clId="{6AB28CDB-DFF0-4D04-9E35-5CABEDA9C745}" dt="2020-06-26T13:55:42.263" v="4868" actId="1076"/>
          <ac:spMkLst>
            <pc:docMk/>
            <pc:sldMk cId="1902682216" sldId="454"/>
            <ac:spMk id="35" creationId="{D257B21C-0E7E-47DC-B82B-B58814A0276E}"/>
          </ac:spMkLst>
        </pc:spChg>
        <pc:spChg chg="add mod ord">
          <ac:chgData name="Kulinich Bohdan" userId="48e65c9f34e137d0" providerId="LiveId" clId="{6AB28CDB-DFF0-4D04-9E35-5CABEDA9C745}" dt="2020-06-26T13:56:32.056" v="4880" actId="166"/>
          <ac:spMkLst>
            <pc:docMk/>
            <pc:sldMk cId="1902682216" sldId="454"/>
            <ac:spMk id="36" creationId="{8651DD6C-D594-4757-98CB-A5323306D65E}"/>
          </ac:spMkLst>
        </pc:spChg>
        <pc:spChg chg="add mod">
          <ac:chgData name="Kulinich Bohdan" userId="48e65c9f34e137d0" providerId="LiveId" clId="{6AB28CDB-DFF0-4D04-9E35-5CABEDA9C745}" dt="2020-06-26T13:55:42.263" v="4868" actId="1076"/>
          <ac:spMkLst>
            <pc:docMk/>
            <pc:sldMk cId="1902682216" sldId="454"/>
            <ac:spMk id="37" creationId="{873018F4-0908-4986-8612-B3C1F2357821}"/>
          </ac:spMkLst>
        </pc:spChg>
        <pc:spChg chg="add mod">
          <ac:chgData name="Kulinich Bohdan" userId="48e65c9f34e137d0" providerId="LiveId" clId="{6AB28CDB-DFF0-4D04-9E35-5CABEDA9C745}" dt="2020-06-26T13:49:48.977" v="4781" actId="20577"/>
          <ac:spMkLst>
            <pc:docMk/>
            <pc:sldMk cId="1902682216" sldId="454"/>
            <ac:spMk id="39" creationId="{B28B6E79-EEB5-4A4F-B9EF-77C74C34E22E}"/>
          </ac:spMkLst>
        </pc:spChg>
        <pc:spChg chg="add mod">
          <ac:chgData name="Kulinich Bohdan" userId="48e65c9f34e137d0" providerId="LiveId" clId="{6AB28CDB-DFF0-4D04-9E35-5CABEDA9C745}" dt="2020-06-26T13:54:10.544" v="4858" actId="14100"/>
          <ac:spMkLst>
            <pc:docMk/>
            <pc:sldMk cId="1902682216" sldId="454"/>
            <ac:spMk id="40" creationId="{16B1DCF1-91CA-4408-A9AA-0E6BEFE9ADFE}"/>
          </ac:spMkLst>
        </pc:spChg>
        <pc:spChg chg="add mod">
          <ac:chgData name="Kulinich Bohdan" userId="48e65c9f34e137d0" providerId="LiveId" clId="{6AB28CDB-DFF0-4D04-9E35-5CABEDA9C745}" dt="2020-06-26T13:52:22.834" v="4829" actId="1076"/>
          <ac:spMkLst>
            <pc:docMk/>
            <pc:sldMk cId="1902682216" sldId="454"/>
            <ac:spMk id="41" creationId="{502BBAF3-873C-4EEB-9291-2650D3362EE8}"/>
          </ac:spMkLst>
        </pc:spChg>
        <pc:spChg chg="add mod">
          <ac:chgData name="Kulinich Bohdan" userId="48e65c9f34e137d0" providerId="LiveId" clId="{6AB28CDB-DFF0-4D04-9E35-5CABEDA9C745}" dt="2020-06-26T13:57:15.736" v="4888" actId="1076"/>
          <ac:spMkLst>
            <pc:docMk/>
            <pc:sldMk cId="1902682216" sldId="454"/>
            <ac:spMk id="43" creationId="{286753F6-9D01-4FA2-B8AE-5BF4C2C319A0}"/>
          </ac:spMkLst>
        </pc:spChg>
        <pc:spChg chg="add mod">
          <ac:chgData name="Kulinich Bohdan" userId="48e65c9f34e137d0" providerId="LiveId" clId="{6AB28CDB-DFF0-4D04-9E35-5CABEDA9C745}" dt="2020-06-26T13:57:46.476" v="4899" actId="20577"/>
          <ac:spMkLst>
            <pc:docMk/>
            <pc:sldMk cId="1902682216" sldId="454"/>
            <ac:spMk id="44" creationId="{88AC55BF-BE52-41B3-BA1B-9875305983F6}"/>
          </ac:spMkLst>
        </pc:spChg>
        <pc:spChg chg="add mod">
          <ac:chgData name="Kulinich Bohdan" userId="48e65c9f34e137d0" providerId="LiveId" clId="{6AB28CDB-DFF0-4D04-9E35-5CABEDA9C745}" dt="2020-06-27T07:13:02.775" v="6007" actId="20577"/>
          <ac:spMkLst>
            <pc:docMk/>
            <pc:sldMk cId="1902682216" sldId="454"/>
            <ac:spMk id="45" creationId="{1901057D-230F-49F9-A33B-9832B2393B47}"/>
          </ac:spMkLst>
        </pc:spChg>
        <pc:grpChg chg="add del mod">
          <ac:chgData name="Kulinich Bohdan" userId="48e65c9f34e137d0" providerId="LiveId" clId="{6AB28CDB-DFF0-4D04-9E35-5CABEDA9C745}" dt="2020-06-26T13:40:09.332" v="4582" actId="165"/>
          <ac:grpSpMkLst>
            <pc:docMk/>
            <pc:sldMk cId="1902682216" sldId="454"/>
            <ac:grpSpMk id="18" creationId="{DD7F7E04-8C09-411E-898F-2B05754B443C}"/>
          </ac:grpSpMkLst>
        </pc:grpChg>
        <pc:grpChg chg="add del mod">
          <ac:chgData name="Kulinich Bohdan" userId="48e65c9f34e137d0" providerId="LiveId" clId="{6AB28CDB-DFF0-4D04-9E35-5CABEDA9C745}" dt="2020-06-26T13:40:39.584" v="4591" actId="165"/>
          <ac:grpSpMkLst>
            <pc:docMk/>
            <pc:sldMk cId="1902682216" sldId="454"/>
            <ac:grpSpMk id="19" creationId="{AA978023-38BA-48EE-9EBB-289BEA036107}"/>
          </ac:grpSpMkLst>
        </pc:grpChg>
        <pc:grpChg chg="add del mod">
          <ac:chgData name="Kulinich Bohdan" userId="48e65c9f34e137d0" providerId="LiveId" clId="{6AB28CDB-DFF0-4D04-9E35-5CABEDA9C745}" dt="2020-06-26T13:40:33.363" v="4590" actId="165"/>
          <ac:grpSpMkLst>
            <pc:docMk/>
            <pc:sldMk cId="1902682216" sldId="454"/>
            <ac:grpSpMk id="20" creationId="{FA86D4CB-6DBC-4CDB-A920-61632E9DC97B}"/>
          </ac:grpSpMkLst>
        </pc:grpChg>
        <pc:grpChg chg="add del mod">
          <ac:chgData name="Kulinich Bohdan" userId="48e65c9f34e137d0" providerId="LiveId" clId="{6AB28CDB-DFF0-4D04-9E35-5CABEDA9C745}" dt="2020-06-26T13:44:06.624" v="4631" actId="165"/>
          <ac:grpSpMkLst>
            <pc:docMk/>
            <pc:sldMk cId="1902682216" sldId="454"/>
            <ac:grpSpMk id="23" creationId="{6316DB19-4578-49F9-AD16-7068C851EA82}"/>
          </ac:grpSpMkLst>
        </pc:grpChg>
        <pc:grpChg chg="add del mod">
          <ac:chgData name="Kulinich Bohdan" userId="48e65c9f34e137d0" providerId="LiveId" clId="{6AB28CDB-DFF0-4D04-9E35-5CABEDA9C745}" dt="2020-06-26T13:43:00.036" v="4618" actId="165"/>
          <ac:grpSpMkLst>
            <pc:docMk/>
            <pc:sldMk cId="1902682216" sldId="454"/>
            <ac:grpSpMk id="24" creationId="{05BB3BAF-50C8-4A47-8CBD-3237951B85AC}"/>
          </ac:grpSpMkLst>
        </pc:grpChg>
        <pc:picChg chg="add del mod">
          <ac:chgData name="Kulinich Bohdan" userId="48e65c9f34e137d0" providerId="LiveId" clId="{6AB28CDB-DFF0-4D04-9E35-5CABEDA9C745}" dt="2020-06-26T13:38:18.472" v="4539" actId="478"/>
          <ac:picMkLst>
            <pc:docMk/>
            <pc:sldMk cId="1902682216" sldId="454"/>
            <ac:picMk id="2" creationId="{4E9D9F8E-7BC7-4918-833A-79081CAD86D5}"/>
          </ac:picMkLst>
        </pc:picChg>
        <pc:picChg chg="add del mod">
          <ac:chgData name="Kulinich Bohdan" userId="48e65c9f34e137d0" providerId="LiveId" clId="{6AB28CDB-DFF0-4D04-9E35-5CABEDA9C745}" dt="2020-06-26T13:37:52.163" v="4537" actId="478"/>
          <ac:picMkLst>
            <pc:docMk/>
            <pc:sldMk cId="1902682216" sldId="454"/>
            <ac:picMk id="5" creationId="{52DAF6A1-5BF5-4392-A992-B0598124C80C}"/>
          </ac:picMkLst>
        </pc:picChg>
        <pc:picChg chg="del mod ord">
          <ac:chgData name="Kulinich Bohdan" userId="48e65c9f34e137d0" providerId="LiveId" clId="{6AB28CDB-DFF0-4D04-9E35-5CABEDA9C745}" dt="2020-06-26T10:54:55.728" v="3935" actId="478"/>
          <ac:picMkLst>
            <pc:docMk/>
            <pc:sldMk cId="1902682216" sldId="454"/>
            <ac:picMk id="6" creationId="{39F7E9D4-52E4-46EA-9618-9366EAE83F64}"/>
          </ac:picMkLst>
        </pc:picChg>
        <pc:picChg chg="add del mod">
          <ac:chgData name="Kulinich Bohdan" userId="48e65c9f34e137d0" providerId="LiveId" clId="{6AB28CDB-DFF0-4D04-9E35-5CABEDA9C745}" dt="2020-06-26T13:37:51.572" v="4536" actId="478"/>
          <ac:picMkLst>
            <pc:docMk/>
            <pc:sldMk cId="1902682216" sldId="454"/>
            <ac:picMk id="6" creationId="{A9B80B2E-4102-436A-8B07-C7F0477443AC}"/>
          </ac:picMkLst>
        </pc:picChg>
        <pc:picChg chg="add mod ord topLvl modVis">
          <ac:chgData name="Kulinich Bohdan" userId="48e65c9f34e137d0" providerId="LiveId" clId="{6AB28CDB-DFF0-4D04-9E35-5CABEDA9C745}" dt="2020-06-26T13:50:44.332" v="4786" actId="166"/>
          <ac:picMkLst>
            <pc:docMk/>
            <pc:sldMk cId="1902682216" sldId="454"/>
            <ac:picMk id="10" creationId="{BE873C3C-BEFF-4584-9753-B57F39B425DB}"/>
          </ac:picMkLst>
        </pc:picChg>
        <pc:picChg chg="add del mod ord topLvl modVis">
          <ac:chgData name="Kulinich Bohdan" userId="48e65c9f34e137d0" providerId="LiveId" clId="{6AB28CDB-DFF0-4D04-9E35-5CABEDA9C745}" dt="2020-06-26T13:42:20.413" v="4610" actId="478"/>
          <ac:picMkLst>
            <pc:docMk/>
            <pc:sldMk cId="1902682216" sldId="454"/>
            <ac:picMk id="11" creationId="{6205560B-BD43-48A9-B708-C070382B2D65}"/>
          </ac:picMkLst>
        </pc:picChg>
        <pc:picChg chg="del">
          <ac:chgData name="Kulinich Bohdan" userId="48e65c9f34e137d0" providerId="LiveId" clId="{6AB28CDB-DFF0-4D04-9E35-5CABEDA9C745}" dt="2020-06-26T10:54:59.362" v="3938" actId="478"/>
          <ac:picMkLst>
            <pc:docMk/>
            <pc:sldMk cId="1902682216" sldId="454"/>
            <ac:picMk id="20" creationId="{45B3DA31-832C-471B-AF42-6A84E0460EF2}"/>
          </ac:picMkLst>
        </pc:picChg>
        <pc:picChg chg="add mod">
          <ac:chgData name="Kulinich Bohdan" userId="48e65c9f34e137d0" providerId="LiveId" clId="{6AB28CDB-DFF0-4D04-9E35-5CABEDA9C745}" dt="2020-06-26T13:48:52.012" v="4718" actId="1076"/>
          <ac:picMkLst>
            <pc:docMk/>
            <pc:sldMk cId="1902682216" sldId="454"/>
            <ac:picMk id="38" creationId="{14FA1860-067F-4FA1-B75D-7D6088A23185}"/>
          </ac:picMkLst>
        </pc:picChg>
        <pc:picChg chg="add mod ord">
          <ac:chgData name="Kulinich Bohdan" userId="48e65c9f34e137d0" providerId="LiveId" clId="{6AB28CDB-DFF0-4D04-9E35-5CABEDA9C745}" dt="2020-06-26T13:55:42.263" v="4868" actId="1076"/>
          <ac:picMkLst>
            <pc:docMk/>
            <pc:sldMk cId="1902682216" sldId="454"/>
            <ac:picMk id="42" creationId="{0B19B92D-B5BC-4BBA-8586-A4D547DB8431}"/>
          </ac:picMkLst>
        </pc:picChg>
        <pc:inkChg chg="add del mod">
          <ac:chgData name="Kulinich Bohdan" userId="48e65c9f34e137d0" providerId="LiveId" clId="{6AB28CDB-DFF0-4D04-9E35-5CABEDA9C745}" dt="2020-06-26T10:40:47.086" v="3635" actId="478"/>
          <ac:inkMkLst>
            <pc:docMk/>
            <pc:sldMk cId="1902682216" sldId="454"/>
            <ac:inkMk id="9" creationId="{6852A248-332A-4D26-B11F-12EF2E25DE75}"/>
          </ac:inkMkLst>
        </pc:inkChg>
        <pc:inkChg chg="add del mod">
          <ac:chgData name="Kulinich Bohdan" userId="48e65c9f34e137d0" providerId="LiveId" clId="{6AB28CDB-DFF0-4D04-9E35-5CABEDA9C745}" dt="2020-06-26T10:40:48.399" v="3636" actId="478"/>
          <ac:inkMkLst>
            <pc:docMk/>
            <pc:sldMk cId="1902682216" sldId="454"/>
            <ac:inkMk id="19" creationId="{88F0CF2E-D3F2-49A0-BEC7-43ED33405EF0}"/>
          </ac:inkMkLst>
        </pc:inkChg>
        <pc:cxnChg chg="add del mod">
          <ac:chgData name="Kulinich Bohdan" userId="48e65c9f34e137d0" providerId="LiveId" clId="{6AB28CDB-DFF0-4D04-9E35-5CABEDA9C745}" dt="2020-06-26T10:54:54.187" v="3934" actId="478"/>
          <ac:cxnSpMkLst>
            <pc:docMk/>
            <pc:sldMk cId="1902682216" sldId="454"/>
            <ac:cxnSpMk id="7" creationId="{3B38B5F1-78C2-4EDC-80EC-67CBAD367924}"/>
          </ac:cxnSpMkLst>
        </pc:cxnChg>
        <pc:cxnChg chg="add mod topLvl">
          <ac:chgData name="Kulinich Bohdan" userId="48e65c9f34e137d0" providerId="LiveId" clId="{6AB28CDB-DFF0-4D04-9E35-5CABEDA9C745}" dt="2020-06-26T13:44:21.260" v="4634" actId="208"/>
          <ac:cxnSpMkLst>
            <pc:docMk/>
            <pc:sldMk cId="1902682216" sldId="454"/>
            <ac:cxnSpMk id="7" creationId="{6F1BDC27-1230-45DB-9F5F-4860B2CD2984}"/>
          </ac:cxnSpMkLst>
        </pc:cxnChg>
        <pc:cxnChg chg="add del mod">
          <ac:chgData name="Kulinich Bohdan" userId="48e65c9f34e137d0" providerId="LiveId" clId="{6AB28CDB-DFF0-4D04-9E35-5CABEDA9C745}" dt="2020-06-26T10:54:57.363" v="3936" actId="478"/>
          <ac:cxnSpMkLst>
            <pc:docMk/>
            <pc:sldMk cId="1902682216" sldId="454"/>
            <ac:cxnSpMk id="8" creationId="{7511233F-0877-4652-9B6A-7C3F47F575A1}"/>
          </ac:cxnSpMkLst>
        </pc:cxnChg>
        <pc:cxnChg chg="add mod topLvl">
          <ac:chgData name="Kulinich Bohdan" userId="48e65c9f34e137d0" providerId="LiveId" clId="{6AB28CDB-DFF0-4D04-9E35-5CABEDA9C745}" dt="2020-06-26T13:44:06.624" v="4631" actId="165"/>
          <ac:cxnSpMkLst>
            <pc:docMk/>
            <pc:sldMk cId="1902682216" sldId="454"/>
            <ac:cxnSpMk id="8" creationId="{F86DEC6E-32AB-4283-8724-A787EC556BD3}"/>
          </ac:cxnSpMkLst>
        </pc:cxnChg>
        <pc:cxnChg chg="add del mod topLvl">
          <ac:chgData name="Kulinich Bohdan" userId="48e65c9f34e137d0" providerId="LiveId" clId="{6AB28CDB-DFF0-4D04-9E35-5CABEDA9C745}" dt="2020-06-26T13:42:32.823" v="4612" actId="478"/>
          <ac:cxnSpMkLst>
            <pc:docMk/>
            <pc:sldMk cId="1902682216" sldId="454"/>
            <ac:cxnSpMk id="15" creationId="{FFDAB1FD-C044-4F25-A19C-DF8C1F1D9548}"/>
          </ac:cxnSpMkLst>
        </pc:cxnChg>
        <pc:cxnChg chg="add del mod topLvl">
          <ac:chgData name="Kulinich Bohdan" userId="48e65c9f34e137d0" providerId="LiveId" clId="{6AB28CDB-DFF0-4D04-9E35-5CABEDA9C745}" dt="2020-06-26T13:42:31.173" v="4611" actId="478"/>
          <ac:cxnSpMkLst>
            <pc:docMk/>
            <pc:sldMk cId="1902682216" sldId="454"/>
            <ac:cxnSpMk id="16" creationId="{89C2089A-6CD0-4F4E-82E7-A81564705E8F}"/>
          </ac:cxnSpMkLst>
        </pc:cxnChg>
        <pc:cxnChg chg="add del mod">
          <ac:chgData name="Kulinich Bohdan" userId="48e65c9f34e137d0" providerId="LiveId" clId="{6AB28CDB-DFF0-4D04-9E35-5CABEDA9C745}" dt="2020-06-26T10:54:54.187" v="3934" actId="478"/>
          <ac:cxnSpMkLst>
            <pc:docMk/>
            <pc:sldMk cId="1902682216" sldId="454"/>
            <ac:cxnSpMk id="18" creationId="{4A0AA2D6-64D0-42FE-8F93-EFA90EE724A4}"/>
          </ac:cxnSpMkLst>
        </pc:cxnChg>
        <pc:cxnChg chg="mod topLvl">
          <ac:chgData name="Kulinich Bohdan" userId="48e65c9f34e137d0" providerId="LiveId" clId="{6AB28CDB-DFF0-4D04-9E35-5CABEDA9C745}" dt="2020-06-26T13:55:42.263" v="4868" actId="1076"/>
          <ac:cxnSpMkLst>
            <pc:docMk/>
            <pc:sldMk cId="1902682216" sldId="454"/>
            <ac:cxnSpMk id="25" creationId="{8272848C-53E8-4BDD-A466-82D9E0153CF9}"/>
          </ac:cxnSpMkLst>
        </pc:cxnChg>
        <pc:cxnChg chg="mod topLvl">
          <ac:chgData name="Kulinich Bohdan" userId="48e65c9f34e137d0" providerId="LiveId" clId="{6AB28CDB-DFF0-4D04-9E35-5CABEDA9C745}" dt="2020-06-26T13:55:42.263" v="4868" actId="1076"/>
          <ac:cxnSpMkLst>
            <pc:docMk/>
            <pc:sldMk cId="1902682216" sldId="454"/>
            <ac:cxnSpMk id="26" creationId="{2D546A48-A006-42D7-93DE-620238B2C8DA}"/>
          </ac:cxnSpMkLst>
        </pc:cxnChg>
      </pc:sldChg>
      <pc:sldChg chg="addSp delSp modSp add mod modTransition delAnim modAnim">
        <pc:chgData name="Kulinich Bohdan" userId="48e65c9f34e137d0" providerId="LiveId" clId="{6AB28CDB-DFF0-4D04-9E35-5CABEDA9C745}" dt="2020-06-28T05:40:57.658" v="9266"/>
        <pc:sldMkLst>
          <pc:docMk/>
          <pc:sldMk cId="1742233131" sldId="455"/>
        </pc:sldMkLst>
        <pc:spChg chg="mod modVis">
          <ac:chgData name="Kulinich Bohdan" userId="48e65c9f34e137d0" providerId="LiveId" clId="{6AB28CDB-DFF0-4D04-9E35-5CABEDA9C745}" dt="2020-06-28T04:03:27.104" v="8568" actId="14429"/>
          <ac:spMkLst>
            <pc:docMk/>
            <pc:sldMk cId="1742233131" sldId="455"/>
            <ac:spMk id="4" creationId="{00000000-0000-0000-0000-000000000000}"/>
          </ac:spMkLst>
        </pc:spChg>
        <pc:spChg chg="del">
          <ac:chgData name="Kulinich Bohdan" userId="48e65c9f34e137d0" providerId="LiveId" clId="{6AB28CDB-DFF0-4D04-9E35-5CABEDA9C745}" dt="2020-06-26T12:33:57.859" v="4158" actId="478"/>
          <ac:spMkLst>
            <pc:docMk/>
            <pc:sldMk cId="1742233131" sldId="455"/>
            <ac:spMk id="21" creationId="{DF7B172E-6F91-43B2-90BA-780C90603A1A}"/>
          </ac:spMkLst>
        </pc:spChg>
        <pc:spChg chg="mod topLvl">
          <ac:chgData name="Kulinich Bohdan" userId="48e65c9f34e137d0" providerId="LiveId" clId="{6AB28CDB-DFF0-4D04-9E35-5CABEDA9C745}" dt="2020-06-26T12:36:53.774" v="4210" actId="164"/>
          <ac:spMkLst>
            <pc:docMk/>
            <pc:sldMk cId="1742233131" sldId="455"/>
            <ac:spMk id="25" creationId="{6BEE56E9-0985-4CB4-B3BE-6955116C6383}"/>
          </ac:spMkLst>
        </pc:spChg>
        <pc:spChg chg="mod topLvl">
          <ac:chgData name="Kulinich Bohdan" userId="48e65c9f34e137d0" providerId="LiveId" clId="{6AB28CDB-DFF0-4D04-9E35-5CABEDA9C745}" dt="2020-06-26T12:36:53.774" v="4210" actId="164"/>
          <ac:spMkLst>
            <pc:docMk/>
            <pc:sldMk cId="1742233131" sldId="455"/>
            <ac:spMk id="26" creationId="{20D56290-3D4D-481E-A1E4-BF279D715F5B}"/>
          </ac:spMkLst>
        </pc:spChg>
        <pc:spChg chg="add mod modVis">
          <ac:chgData name="Kulinich Bohdan" userId="48e65c9f34e137d0" providerId="LiveId" clId="{6AB28CDB-DFF0-4D04-9E35-5CABEDA9C745}" dt="2020-06-28T04:08:33.904" v="8607" actId="14429"/>
          <ac:spMkLst>
            <pc:docMk/>
            <pc:sldMk cId="1742233131" sldId="455"/>
            <ac:spMk id="28" creationId="{3185044D-7729-4230-BE48-6813D29B62B2}"/>
          </ac:spMkLst>
        </pc:spChg>
        <pc:spChg chg="add mod modVis">
          <ac:chgData name="Kulinich Bohdan" userId="48e65c9f34e137d0" providerId="LiveId" clId="{6AB28CDB-DFF0-4D04-9E35-5CABEDA9C745}" dt="2020-06-28T04:08:33.119" v="8605" actId="14429"/>
          <ac:spMkLst>
            <pc:docMk/>
            <pc:sldMk cId="1742233131" sldId="455"/>
            <ac:spMk id="29" creationId="{E5F086DB-4FFC-40CD-88D4-8B4BAF14194C}"/>
          </ac:spMkLst>
        </pc:spChg>
        <pc:spChg chg="add mod modVis">
          <ac:chgData name="Kulinich Bohdan" userId="48e65c9f34e137d0" providerId="LiveId" clId="{6AB28CDB-DFF0-4D04-9E35-5CABEDA9C745}" dt="2020-06-28T04:08:32.749" v="8604" actId="14429"/>
          <ac:spMkLst>
            <pc:docMk/>
            <pc:sldMk cId="1742233131" sldId="455"/>
            <ac:spMk id="30" creationId="{7D8E4EFC-D545-4627-AB0B-3008BC66EE39}"/>
          </ac:spMkLst>
        </pc:spChg>
        <pc:spChg chg="add mod modVis">
          <ac:chgData name="Kulinich Bohdan" userId="48e65c9f34e137d0" providerId="LiveId" clId="{6AB28CDB-DFF0-4D04-9E35-5CABEDA9C745}" dt="2020-06-28T04:08:32.359" v="8603" actId="14429"/>
          <ac:spMkLst>
            <pc:docMk/>
            <pc:sldMk cId="1742233131" sldId="455"/>
            <ac:spMk id="31" creationId="{A0B5F4E9-3E1C-4357-818C-53412E359D33}"/>
          </ac:spMkLst>
        </pc:spChg>
        <pc:spChg chg="add mod">
          <ac:chgData name="Kulinich Bohdan" userId="48e65c9f34e137d0" providerId="LiveId" clId="{6AB28CDB-DFF0-4D04-9E35-5CABEDA9C745}" dt="2020-06-26T13:26:04.692" v="4276" actId="1076"/>
          <ac:spMkLst>
            <pc:docMk/>
            <pc:sldMk cId="1742233131" sldId="455"/>
            <ac:spMk id="33" creationId="{1D562970-D72F-4FB1-AB58-27B2B40A40D0}"/>
          </ac:spMkLst>
        </pc:spChg>
        <pc:spChg chg="add mod">
          <ac:chgData name="Kulinich Bohdan" userId="48e65c9f34e137d0" providerId="LiveId" clId="{6AB28CDB-DFF0-4D04-9E35-5CABEDA9C745}" dt="2020-06-27T14:23:31.960" v="7559" actId="1076"/>
          <ac:spMkLst>
            <pc:docMk/>
            <pc:sldMk cId="1742233131" sldId="455"/>
            <ac:spMk id="34" creationId="{52F43756-20E2-488F-822D-429F3E410294}"/>
          </ac:spMkLst>
        </pc:spChg>
        <pc:spChg chg="add mod">
          <ac:chgData name="Kulinich Bohdan" userId="48e65c9f34e137d0" providerId="LiveId" clId="{6AB28CDB-DFF0-4D04-9E35-5CABEDA9C745}" dt="2020-06-27T06:44:56.443" v="5997" actId="20577"/>
          <ac:spMkLst>
            <pc:docMk/>
            <pc:sldMk cId="1742233131" sldId="455"/>
            <ac:spMk id="35" creationId="{09E24095-568C-4505-BA51-44ED3A81ECF2}"/>
          </ac:spMkLst>
        </pc:spChg>
        <pc:spChg chg="add mod">
          <ac:chgData name="Kulinich Bohdan" userId="48e65c9f34e137d0" providerId="LiveId" clId="{6AB28CDB-DFF0-4D04-9E35-5CABEDA9C745}" dt="2020-06-28T04:03:31.869" v="8569" actId="1076"/>
          <ac:spMkLst>
            <pc:docMk/>
            <pc:sldMk cId="1742233131" sldId="455"/>
            <ac:spMk id="36" creationId="{5C49AB25-BEAD-425A-A233-1281A2BBAB35}"/>
          </ac:spMkLst>
        </pc:spChg>
        <pc:spChg chg="add mod">
          <ac:chgData name="Kulinich Bohdan" userId="48e65c9f34e137d0" providerId="LiveId" clId="{6AB28CDB-DFF0-4D04-9E35-5CABEDA9C745}" dt="2020-06-27T14:23:31.960" v="7559" actId="1076"/>
          <ac:spMkLst>
            <pc:docMk/>
            <pc:sldMk cId="1742233131" sldId="455"/>
            <ac:spMk id="37" creationId="{E1B25D20-4A17-45A4-BA71-30F9F17B2620}"/>
          </ac:spMkLst>
        </pc:spChg>
        <pc:spChg chg="mod">
          <ac:chgData name="Kulinich Bohdan" userId="48e65c9f34e137d0" providerId="LiveId" clId="{6AB28CDB-DFF0-4D04-9E35-5CABEDA9C745}" dt="2020-06-28T04:02:19.946" v="8532"/>
          <ac:spMkLst>
            <pc:docMk/>
            <pc:sldMk cId="1742233131" sldId="455"/>
            <ac:spMk id="42" creationId="{8B7AD215-7C3F-436B-A08E-D5C80F66A156}"/>
          </ac:spMkLst>
        </pc:spChg>
        <pc:spChg chg="mod">
          <ac:chgData name="Kulinich Bohdan" userId="48e65c9f34e137d0" providerId="LiveId" clId="{6AB28CDB-DFF0-4D04-9E35-5CABEDA9C745}" dt="2020-06-28T04:02:19.946" v="8532"/>
          <ac:spMkLst>
            <pc:docMk/>
            <pc:sldMk cId="1742233131" sldId="455"/>
            <ac:spMk id="43" creationId="{AEE53622-F836-4312-8CE5-3E26AA541BBA}"/>
          </ac:spMkLst>
        </pc:spChg>
        <pc:spChg chg="mod">
          <ac:chgData name="Kulinich Bohdan" userId="48e65c9f34e137d0" providerId="LiveId" clId="{6AB28CDB-DFF0-4D04-9E35-5CABEDA9C745}" dt="2020-06-28T04:02:19.946" v="8532"/>
          <ac:spMkLst>
            <pc:docMk/>
            <pc:sldMk cId="1742233131" sldId="455"/>
            <ac:spMk id="44" creationId="{E28160FC-A725-4AD5-89F4-8845D649453E}"/>
          </ac:spMkLst>
        </pc:spChg>
        <pc:spChg chg="mod">
          <ac:chgData name="Kulinich Bohdan" userId="48e65c9f34e137d0" providerId="LiveId" clId="{6AB28CDB-DFF0-4D04-9E35-5CABEDA9C745}" dt="2020-06-28T04:02:19.946" v="8532"/>
          <ac:spMkLst>
            <pc:docMk/>
            <pc:sldMk cId="1742233131" sldId="455"/>
            <ac:spMk id="45" creationId="{68C1963C-665D-4D63-B655-D5050316C486}"/>
          </ac:spMkLst>
        </pc:spChg>
        <pc:spChg chg="mod">
          <ac:chgData name="Kulinich Bohdan" userId="48e65c9f34e137d0" providerId="LiveId" clId="{6AB28CDB-DFF0-4D04-9E35-5CABEDA9C745}" dt="2020-06-28T04:02:19.946" v="8532"/>
          <ac:spMkLst>
            <pc:docMk/>
            <pc:sldMk cId="1742233131" sldId="455"/>
            <ac:spMk id="46" creationId="{0860C0FB-5BEF-425D-AF0A-997D0E98990E}"/>
          </ac:spMkLst>
        </pc:spChg>
        <pc:spChg chg="mod">
          <ac:chgData name="Kulinich Bohdan" userId="48e65c9f34e137d0" providerId="LiveId" clId="{6AB28CDB-DFF0-4D04-9E35-5CABEDA9C745}" dt="2020-06-28T04:02:19.946" v="8532"/>
          <ac:spMkLst>
            <pc:docMk/>
            <pc:sldMk cId="1742233131" sldId="455"/>
            <ac:spMk id="47" creationId="{925B6431-F5A1-4CA4-873D-F567B9BC53D8}"/>
          </ac:spMkLst>
        </pc:spChg>
        <pc:spChg chg="mod modVis">
          <ac:chgData name="Kulinich Bohdan" userId="48e65c9f34e137d0" providerId="LiveId" clId="{6AB28CDB-DFF0-4D04-9E35-5CABEDA9C745}" dt="2020-06-28T04:08:37.878" v="8613" actId="14429"/>
          <ac:spMkLst>
            <pc:docMk/>
            <pc:sldMk cId="1742233131" sldId="455"/>
            <ac:spMk id="54" creationId="{3F87D523-EBD9-4DD3-83EF-2FC59048BBF5}"/>
          </ac:spMkLst>
        </pc:spChg>
        <pc:spChg chg="mod">
          <ac:chgData name="Kulinich Bohdan" userId="48e65c9f34e137d0" providerId="LiveId" clId="{6AB28CDB-DFF0-4D04-9E35-5CABEDA9C745}" dt="2020-06-26T12:35:42.376" v="4183" actId="164"/>
          <ac:spMkLst>
            <pc:docMk/>
            <pc:sldMk cId="1742233131" sldId="455"/>
            <ac:spMk id="55" creationId="{F613E953-9B52-4C32-8096-C2C6E7E52D05}"/>
          </ac:spMkLst>
        </pc:spChg>
        <pc:spChg chg="mod">
          <ac:chgData name="Kulinich Bohdan" userId="48e65c9f34e137d0" providerId="LiveId" clId="{6AB28CDB-DFF0-4D04-9E35-5CABEDA9C745}" dt="2020-06-26T12:35:42.376" v="4183" actId="164"/>
          <ac:spMkLst>
            <pc:docMk/>
            <pc:sldMk cId="1742233131" sldId="455"/>
            <ac:spMk id="56" creationId="{0C323BB4-72C6-42BC-9332-03FE09814CFF}"/>
          </ac:spMkLst>
        </pc:spChg>
        <pc:spChg chg="mod modVis">
          <ac:chgData name="Kulinich Bohdan" userId="48e65c9f34e137d0" providerId="LiveId" clId="{6AB28CDB-DFF0-4D04-9E35-5CABEDA9C745}" dt="2020-06-28T04:08:36.827" v="8611" actId="14429"/>
          <ac:spMkLst>
            <pc:docMk/>
            <pc:sldMk cId="1742233131" sldId="455"/>
            <ac:spMk id="57" creationId="{16FFDC21-E34F-4416-A9AC-BA51AD311798}"/>
          </ac:spMkLst>
        </pc:spChg>
        <pc:spChg chg="mod modVis">
          <ac:chgData name="Kulinich Bohdan" userId="48e65c9f34e137d0" providerId="LiveId" clId="{6AB28CDB-DFF0-4D04-9E35-5CABEDA9C745}" dt="2020-06-28T04:08:36.410" v="8610" actId="14429"/>
          <ac:spMkLst>
            <pc:docMk/>
            <pc:sldMk cId="1742233131" sldId="455"/>
            <ac:spMk id="58" creationId="{59E5FB88-7980-4547-B777-2C230A12FD2F}"/>
          </ac:spMkLst>
        </pc:spChg>
        <pc:spChg chg="mod modVis">
          <ac:chgData name="Kulinich Bohdan" userId="48e65c9f34e137d0" providerId="LiveId" clId="{6AB28CDB-DFF0-4D04-9E35-5CABEDA9C745}" dt="2020-06-28T04:08:36.024" v="8609" actId="14429"/>
          <ac:spMkLst>
            <pc:docMk/>
            <pc:sldMk cId="1742233131" sldId="455"/>
            <ac:spMk id="59" creationId="{E08A381B-8E28-49BD-956C-13D37E16E1BE}"/>
          </ac:spMkLst>
        </pc:spChg>
        <pc:spChg chg="del">
          <ac:chgData name="Kulinich Bohdan" userId="48e65c9f34e137d0" providerId="LiveId" clId="{6AB28CDB-DFF0-4D04-9E35-5CABEDA9C745}" dt="2020-06-26T12:34:05.504" v="4162" actId="478"/>
          <ac:spMkLst>
            <pc:docMk/>
            <pc:sldMk cId="1742233131" sldId="455"/>
            <ac:spMk id="61" creationId="{8FA02936-60DB-4A40-8BA9-33CC7EC995AF}"/>
          </ac:spMkLst>
        </pc:spChg>
        <pc:spChg chg="del">
          <ac:chgData name="Kulinich Bohdan" userId="48e65c9f34e137d0" providerId="LiveId" clId="{6AB28CDB-DFF0-4D04-9E35-5CABEDA9C745}" dt="2020-06-26T12:34:04.689" v="4161" actId="478"/>
          <ac:spMkLst>
            <pc:docMk/>
            <pc:sldMk cId="1742233131" sldId="455"/>
            <ac:spMk id="62" creationId="{A42B4E2A-71F8-4046-822D-7C2880B35443}"/>
          </ac:spMkLst>
        </pc:spChg>
        <pc:spChg chg="mod">
          <ac:chgData name="Kulinich Bohdan" userId="48e65c9f34e137d0" providerId="LiveId" clId="{6AB28CDB-DFF0-4D04-9E35-5CABEDA9C745}" dt="2020-06-28T04:07:07.761" v="8573"/>
          <ac:spMkLst>
            <pc:docMk/>
            <pc:sldMk cId="1742233131" sldId="455"/>
            <ac:spMk id="70" creationId="{8549E4F9-1A5E-4266-B2AB-1CDA92C6ADB3}"/>
          </ac:spMkLst>
        </pc:spChg>
        <pc:spChg chg="mod">
          <ac:chgData name="Kulinich Bohdan" userId="48e65c9f34e137d0" providerId="LiveId" clId="{6AB28CDB-DFF0-4D04-9E35-5CABEDA9C745}" dt="2020-06-28T04:07:07.761" v="8573"/>
          <ac:spMkLst>
            <pc:docMk/>
            <pc:sldMk cId="1742233131" sldId="455"/>
            <ac:spMk id="71" creationId="{32227E90-CC46-409B-BD49-1787E644B0AA}"/>
          </ac:spMkLst>
        </pc:spChg>
        <pc:spChg chg="mod">
          <ac:chgData name="Kulinich Bohdan" userId="48e65c9f34e137d0" providerId="LiveId" clId="{6AB28CDB-DFF0-4D04-9E35-5CABEDA9C745}" dt="2020-06-28T04:07:07.761" v="8573"/>
          <ac:spMkLst>
            <pc:docMk/>
            <pc:sldMk cId="1742233131" sldId="455"/>
            <ac:spMk id="72" creationId="{5CD4BCB1-D570-4A5E-BE7C-81E45BF220AA}"/>
          </ac:spMkLst>
        </pc:spChg>
        <pc:spChg chg="mod">
          <ac:chgData name="Kulinich Bohdan" userId="48e65c9f34e137d0" providerId="LiveId" clId="{6AB28CDB-DFF0-4D04-9E35-5CABEDA9C745}" dt="2020-06-28T04:07:07.761" v="8573"/>
          <ac:spMkLst>
            <pc:docMk/>
            <pc:sldMk cId="1742233131" sldId="455"/>
            <ac:spMk id="73" creationId="{913CBD35-ACA5-401E-84E6-1BAFA6D8C988}"/>
          </ac:spMkLst>
        </pc:spChg>
        <pc:spChg chg="mod">
          <ac:chgData name="Kulinich Bohdan" userId="48e65c9f34e137d0" providerId="LiveId" clId="{6AB28CDB-DFF0-4D04-9E35-5CABEDA9C745}" dt="2020-06-28T04:07:07.761" v="8573"/>
          <ac:spMkLst>
            <pc:docMk/>
            <pc:sldMk cId="1742233131" sldId="455"/>
            <ac:spMk id="74" creationId="{CE7A6D4B-D124-4228-BA09-CE78B4DCA9ED}"/>
          </ac:spMkLst>
        </pc:spChg>
        <pc:spChg chg="mod">
          <ac:chgData name="Kulinich Bohdan" userId="48e65c9f34e137d0" providerId="LiveId" clId="{6AB28CDB-DFF0-4D04-9E35-5CABEDA9C745}" dt="2020-06-28T04:07:07.761" v="8573"/>
          <ac:spMkLst>
            <pc:docMk/>
            <pc:sldMk cId="1742233131" sldId="455"/>
            <ac:spMk id="75" creationId="{99A8B7B8-C6B5-466A-B82B-390E58B09D81}"/>
          </ac:spMkLst>
        </pc:spChg>
        <pc:spChg chg="mod">
          <ac:chgData name="Kulinich Bohdan" userId="48e65c9f34e137d0" providerId="LiveId" clId="{6AB28CDB-DFF0-4D04-9E35-5CABEDA9C745}" dt="2020-06-28T04:07:19.023" v="8577"/>
          <ac:spMkLst>
            <pc:docMk/>
            <pc:sldMk cId="1742233131" sldId="455"/>
            <ac:spMk id="83" creationId="{D3F59976-9928-4C08-965B-CE76440FB8FF}"/>
          </ac:spMkLst>
        </pc:spChg>
        <pc:spChg chg="mod">
          <ac:chgData name="Kulinich Bohdan" userId="48e65c9f34e137d0" providerId="LiveId" clId="{6AB28CDB-DFF0-4D04-9E35-5CABEDA9C745}" dt="2020-06-28T04:07:19.023" v="8577"/>
          <ac:spMkLst>
            <pc:docMk/>
            <pc:sldMk cId="1742233131" sldId="455"/>
            <ac:spMk id="84" creationId="{8C3B7AFA-156C-4522-92C9-6AF3BED31711}"/>
          </ac:spMkLst>
        </pc:spChg>
        <pc:spChg chg="mod">
          <ac:chgData name="Kulinich Bohdan" userId="48e65c9f34e137d0" providerId="LiveId" clId="{6AB28CDB-DFF0-4D04-9E35-5CABEDA9C745}" dt="2020-06-28T04:07:19.023" v="8577"/>
          <ac:spMkLst>
            <pc:docMk/>
            <pc:sldMk cId="1742233131" sldId="455"/>
            <ac:spMk id="85" creationId="{3D4F5B8E-923A-455B-AC89-6086A0D3DF48}"/>
          </ac:spMkLst>
        </pc:spChg>
        <pc:spChg chg="mod">
          <ac:chgData name="Kulinich Bohdan" userId="48e65c9f34e137d0" providerId="LiveId" clId="{6AB28CDB-DFF0-4D04-9E35-5CABEDA9C745}" dt="2020-06-28T04:07:19.023" v="8577"/>
          <ac:spMkLst>
            <pc:docMk/>
            <pc:sldMk cId="1742233131" sldId="455"/>
            <ac:spMk id="86" creationId="{EA521289-DFDA-431C-B3B8-30441ED16D21}"/>
          </ac:spMkLst>
        </pc:spChg>
        <pc:spChg chg="mod">
          <ac:chgData name="Kulinich Bohdan" userId="48e65c9f34e137d0" providerId="LiveId" clId="{6AB28CDB-DFF0-4D04-9E35-5CABEDA9C745}" dt="2020-06-28T04:07:19.023" v="8577"/>
          <ac:spMkLst>
            <pc:docMk/>
            <pc:sldMk cId="1742233131" sldId="455"/>
            <ac:spMk id="87" creationId="{4B99CF47-2BFA-48BE-93F5-FD958F0D8851}"/>
          </ac:spMkLst>
        </pc:spChg>
        <pc:spChg chg="mod">
          <ac:chgData name="Kulinich Bohdan" userId="48e65c9f34e137d0" providerId="LiveId" clId="{6AB28CDB-DFF0-4D04-9E35-5CABEDA9C745}" dt="2020-06-28T04:07:19.023" v="8577"/>
          <ac:spMkLst>
            <pc:docMk/>
            <pc:sldMk cId="1742233131" sldId="455"/>
            <ac:spMk id="88" creationId="{E596A327-7272-4C50-8E1D-5D51D053605D}"/>
          </ac:spMkLst>
        </pc:spChg>
        <pc:spChg chg="mod">
          <ac:chgData name="Kulinich Bohdan" userId="48e65c9f34e137d0" providerId="LiveId" clId="{6AB28CDB-DFF0-4D04-9E35-5CABEDA9C745}" dt="2020-06-28T04:07:34.766" v="8580"/>
          <ac:spMkLst>
            <pc:docMk/>
            <pc:sldMk cId="1742233131" sldId="455"/>
            <ac:spMk id="96" creationId="{B1AA86C0-E0FE-4BF7-96EC-8B46B99859E7}"/>
          </ac:spMkLst>
        </pc:spChg>
        <pc:spChg chg="mod">
          <ac:chgData name="Kulinich Bohdan" userId="48e65c9f34e137d0" providerId="LiveId" clId="{6AB28CDB-DFF0-4D04-9E35-5CABEDA9C745}" dt="2020-06-28T04:07:34.766" v="8580"/>
          <ac:spMkLst>
            <pc:docMk/>
            <pc:sldMk cId="1742233131" sldId="455"/>
            <ac:spMk id="97" creationId="{31EEDE62-3013-4CD7-9E3A-5235C34EDA16}"/>
          </ac:spMkLst>
        </pc:spChg>
        <pc:spChg chg="mod">
          <ac:chgData name="Kulinich Bohdan" userId="48e65c9f34e137d0" providerId="LiveId" clId="{6AB28CDB-DFF0-4D04-9E35-5CABEDA9C745}" dt="2020-06-28T04:07:34.766" v="8580"/>
          <ac:spMkLst>
            <pc:docMk/>
            <pc:sldMk cId="1742233131" sldId="455"/>
            <ac:spMk id="98" creationId="{4A3FB920-242F-4C74-9104-E25F85D473C9}"/>
          </ac:spMkLst>
        </pc:spChg>
        <pc:spChg chg="mod">
          <ac:chgData name="Kulinich Bohdan" userId="48e65c9f34e137d0" providerId="LiveId" clId="{6AB28CDB-DFF0-4D04-9E35-5CABEDA9C745}" dt="2020-06-28T04:07:34.766" v="8580"/>
          <ac:spMkLst>
            <pc:docMk/>
            <pc:sldMk cId="1742233131" sldId="455"/>
            <ac:spMk id="99" creationId="{A19DAE62-D4F4-4902-A332-04A40A0300A6}"/>
          </ac:spMkLst>
        </pc:spChg>
        <pc:spChg chg="mod">
          <ac:chgData name="Kulinich Bohdan" userId="48e65c9f34e137d0" providerId="LiveId" clId="{6AB28CDB-DFF0-4D04-9E35-5CABEDA9C745}" dt="2020-06-28T04:07:34.766" v="8580"/>
          <ac:spMkLst>
            <pc:docMk/>
            <pc:sldMk cId="1742233131" sldId="455"/>
            <ac:spMk id="100" creationId="{1C23F28D-83A8-4054-8D8E-D713AD4321DF}"/>
          </ac:spMkLst>
        </pc:spChg>
        <pc:spChg chg="mod">
          <ac:chgData name="Kulinich Bohdan" userId="48e65c9f34e137d0" providerId="LiveId" clId="{6AB28CDB-DFF0-4D04-9E35-5CABEDA9C745}" dt="2020-06-28T04:07:34.766" v="8580"/>
          <ac:spMkLst>
            <pc:docMk/>
            <pc:sldMk cId="1742233131" sldId="455"/>
            <ac:spMk id="101" creationId="{E40DB9E4-E92A-4556-B20C-DCE6B5069764}"/>
          </ac:spMkLst>
        </pc:spChg>
        <pc:spChg chg="mod">
          <ac:chgData name="Kulinich Bohdan" userId="48e65c9f34e137d0" providerId="LiveId" clId="{6AB28CDB-DFF0-4D04-9E35-5CABEDA9C745}" dt="2020-06-28T04:07:41.971" v="8582"/>
          <ac:spMkLst>
            <pc:docMk/>
            <pc:sldMk cId="1742233131" sldId="455"/>
            <ac:spMk id="109" creationId="{DBE746AE-AEE5-47C9-B11C-71C9D473A841}"/>
          </ac:spMkLst>
        </pc:spChg>
        <pc:spChg chg="mod">
          <ac:chgData name="Kulinich Bohdan" userId="48e65c9f34e137d0" providerId="LiveId" clId="{6AB28CDB-DFF0-4D04-9E35-5CABEDA9C745}" dt="2020-06-28T04:07:41.971" v="8582"/>
          <ac:spMkLst>
            <pc:docMk/>
            <pc:sldMk cId="1742233131" sldId="455"/>
            <ac:spMk id="110" creationId="{80578FB2-55DE-4989-94AB-C69B4E71FDF0}"/>
          </ac:spMkLst>
        </pc:spChg>
        <pc:spChg chg="mod">
          <ac:chgData name="Kulinich Bohdan" userId="48e65c9f34e137d0" providerId="LiveId" clId="{6AB28CDB-DFF0-4D04-9E35-5CABEDA9C745}" dt="2020-06-28T04:07:41.971" v="8582"/>
          <ac:spMkLst>
            <pc:docMk/>
            <pc:sldMk cId="1742233131" sldId="455"/>
            <ac:spMk id="111" creationId="{7A22A3CF-3334-435E-B4E6-62834BA60A05}"/>
          </ac:spMkLst>
        </pc:spChg>
        <pc:spChg chg="mod">
          <ac:chgData name="Kulinich Bohdan" userId="48e65c9f34e137d0" providerId="LiveId" clId="{6AB28CDB-DFF0-4D04-9E35-5CABEDA9C745}" dt="2020-06-28T04:07:41.971" v="8582"/>
          <ac:spMkLst>
            <pc:docMk/>
            <pc:sldMk cId="1742233131" sldId="455"/>
            <ac:spMk id="112" creationId="{CBCF1D98-6B94-4DA6-8020-1AD22BE5F7D5}"/>
          </ac:spMkLst>
        </pc:spChg>
        <pc:spChg chg="mod">
          <ac:chgData name="Kulinich Bohdan" userId="48e65c9f34e137d0" providerId="LiveId" clId="{6AB28CDB-DFF0-4D04-9E35-5CABEDA9C745}" dt="2020-06-28T04:07:41.971" v="8582"/>
          <ac:spMkLst>
            <pc:docMk/>
            <pc:sldMk cId="1742233131" sldId="455"/>
            <ac:spMk id="113" creationId="{D0125848-6A11-4B7A-9DB6-D28B093F1A9E}"/>
          </ac:spMkLst>
        </pc:spChg>
        <pc:spChg chg="mod">
          <ac:chgData name="Kulinich Bohdan" userId="48e65c9f34e137d0" providerId="LiveId" clId="{6AB28CDB-DFF0-4D04-9E35-5CABEDA9C745}" dt="2020-06-28T04:07:41.971" v="8582"/>
          <ac:spMkLst>
            <pc:docMk/>
            <pc:sldMk cId="1742233131" sldId="455"/>
            <ac:spMk id="114" creationId="{4439EC6C-A795-4C19-88D3-C038BC8BF47F}"/>
          </ac:spMkLst>
        </pc:spChg>
        <pc:spChg chg="add mod">
          <ac:chgData name="Kulinich Bohdan" userId="48e65c9f34e137d0" providerId="LiveId" clId="{6AB28CDB-DFF0-4D04-9E35-5CABEDA9C745}" dt="2020-06-28T04:09:17.286" v="8618"/>
          <ac:spMkLst>
            <pc:docMk/>
            <pc:sldMk cId="1742233131" sldId="455"/>
            <ac:spMk id="118" creationId="{08974BBD-692E-461C-BEAE-9BFE2740525A}"/>
          </ac:spMkLst>
        </pc:spChg>
        <pc:spChg chg="add mod ord">
          <ac:chgData name="Kulinich Bohdan" userId="48e65c9f34e137d0" providerId="LiveId" clId="{6AB28CDB-DFF0-4D04-9E35-5CABEDA9C745}" dt="2020-06-28T04:12:23.758" v="8632" actId="167"/>
          <ac:spMkLst>
            <pc:docMk/>
            <pc:sldMk cId="1742233131" sldId="455"/>
            <ac:spMk id="119" creationId="{B50808ED-2697-41B7-82BE-1BCC5B1161A0}"/>
          </ac:spMkLst>
        </pc:spChg>
        <pc:spChg chg="add mod ord">
          <ac:chgData name="Kulinich Bohdan" userId="48e65c9f34e137d0" providerId="LiveId" clId="{6AB28CDB-DFF0-4D04-9E35-5CABEDA9C745}" dt="2020-06-28T04:19:23.566" v="8661" actId="167"/>
          <ac:spMkLst>
            <pc:docMk/>
            <pc:sldMk cId="1742233131" sldId="455"/>
            <ac:spMk id="120" creationId="{88C79768-ABC4-4FE6-BE86-16596899AC54}"/>
          </ac:spMkLst>
        </pc:spChg>
        <pc:grpChg chg="add mod modVis">
          <ac:chgData name="Kulinich Bohdan" userId="48e65c9f34e137d0" providerId="LiveId" clId="{6AB28CDB-DFF0-4D04-9E35-5CABEDA9C745}" dt="2020-06-28T04:08:37.228" v="8612" actId="14429"/>
          <ac:grpSpMkLst>
            <pc:docMk/>
            <pc:sldMk cId="1742233131" sldId="455"/>
            <ac:grpSpMk id="2" creationId="{007FB4C9-A828-4EE4-9F8C-1B97551A87AF}"/>
          </ac:grpSpMkLst>
        </pc:grpChg>
        <pc:grpChg chg="add mod modVis">
          <ac:chgData name="Kulinich Bohdan" userId="48e65c9f34e137d0" providerId="LiveId" clId="{6AB28CDB-DFF0-4D04-9E35-5CABEDA9C745}" dt="2020-06-28T04:08:34.289" v="8608" actId="14429"/>
          <ac:grpSpMkLst>
            <pc:docMk/>
            <pc:sldMk cId="1742233131" sldId="455"/>
            <ac:grpSpMk id="5" creationId="{23D741DF-823F-45D4-90B5-474CF89FF9E5}"/>
          </ac:grpSpMkLst>
        </pc:grpChg>
        <pc:grpChg chg="add del mod">
          <ac:chgData name="Kulinich Bohdan" userId="48e65c9f34e137d0" providerId="LiveId" clId="{6AB28CDB-DFF0-4D04-9E35-5CABEDA9C745}" dt="2020-06-26T12:36:19.172" v="4199" actId="165"/>
          <ac:grpSpMkLst>
            <pc:docMk/>
            <pc:sldMk cId="1742233131" sldId="455"/>
            <ac:grpSpMk id="24" creationId="{0C4341BE-A55B-46C2-9DF1-927E5B6C7C8D}"/>
          </ac:grpSpMkLst>
        </pc:grpChg>
        <pc:grpChg chg="add del mod ord modVis">
          <ac:chgData name="Kulinich Bohdan" userId="48e65c9f34e137d0" providerId="LiveId" clId="{6AB28CDB-DFF0-4D04-9E35-5CABEDA9C745}" dt="2020-06-28T04:03:15.851" v="8552" actId="478"/>
          <ac:grpSpMkLst>
            <pc:docMk/>
            <pc:sldMk cId="1742233131" sldId="455"/>
            <ac:grpSpMk id="38" creationId="{CA6F9475-CEDA-4854-AA13-6861E09AD345}"/>
          </ac:grpSpMkLst>
        </pc:grpChg>
        <pc:grpChg chg="add del mod">
          <ac:chgData name="Kulinich Bohdan" userId="48e65c9f34e137d0" providerId="LiveId" clId="{6AB28CDB-DFF0-4D04-9E35-5CABEDA9C745}" dt="2020-06-28T04:07:17.313" v="8576"/>
          <ac:grpSpMkLst>
            <pc:docMk/>
            <pc:sldMk cId="1742233131" sldId="455"/>
            <ac:grpSpMk id="61" creationId="{F02D3AB3-A9C2-4A52-A642-FB03414C0355}"/>
          </ac:grpSpMkLst>
        </pc:grpChg>
        <pc:grpChg chg="add del mod">
          <ac:chgData name="Kulinich Bohdan" userId="48e65c9f34e137d0" providerId="LiveId" clId="{6AB28CDB-DFF0-4D04-9E35-5CABEDA9C745}" dt="2020-06-28T04:07:28.729" v="8579" actId="478"/>
          <ac:grpSpMkLst>
            <pc:docMk/>
            <pc:sldMk cId="1742233131" sldId="455"/>
            <ac:grpSpMk id="79" creationId="{3707C138-BB00-4521-B738-25FA208CCCAA}"/>
          </ac:grpSpMkLst>
        </pc:grpChg>
        <pc:grpChg chg="add del mod">
          <ac:chgData name="Kulinich Bohdan" userId="48e65c9f34e137d0" providerId="LiveId" clId="{6AB28CDB-DFF0-4D04-9E35-5CABEDA9C745}" dt="2020-06-28T04:07:37.092" v="8581"/>
          <ac:grpSpMkLst>
            <pc:docMk/>
            <pc:sldMk cId="1742233131" sldId="455"/>
            <ac:grpSpMk id="92" creationId="{9BB4749B-0C99-482E-8599-9007B7B8B932}"/>
          </ac:grpSpMkLst>
        </pc:grpChg>
        <pc:grpChg chg="add del mod ord modVis">
          <ac:chgData name="Kulinich Bohdan" userId="48e65c9f34e137d0" providerId="LiveId" clId="{6AB28CDB-DFF0-4D04-9E35-5CABEDA9C745}" dt="2020-06-28T04:08:29.324" v="8602" actId="478"/>
          <ac:grpSpMkLst>
            <pc:docMk/>
            <pc:sldMk cId="1742233131" sldId="455"/>
            <ac:grpSpMk id="105" creationId="{F2E6A4C5-BA16-4157-91D9-620718290FAF}"/>
          </ac:grpSpMkLst>
        </pc:grpChg>
        <pc:picChg chg="add mod modCrop">
          <ac:chgData name="Kulinich Bohdan" userId="48e65c9f34e137d0" providerId="LiveId" clId="{6AB28CDB-DFF0-4D04-9E35-5CABEDA9C745}" dt="2020-06-28T04:16:36.300" v="8640" actId="732"/>
          <ac:picMkLst>
            <pc:docMk/>
            <pc:sldMk cId="1742233131" sldId="455"/>
            <ac:picMk id="7" creationId="{6B5F2072-806D-4316-A42E-3F956900FEBD}"/>
          </ac:picMkLst>
        </pc:picChg>
        <pc:picChg chg="add mod modCrop">
          <ac:chgData name="Kulinich Bohdan" userId="48e65c9f34e137d0" providerId="LiveId" clId="{6AB28CDB-DFF0-4D04-9E35-5CABEDA9C745}" dt="2020-06-28T05:40:20.945" v="9257" actId="732"/>
          <ac:picMkLst>
            <pc:docMk/>
            <pc:sldMk cId="1742233131" sldId="455"/>
            <ac:picMk id="8" creationId="{95153FCB-383D-4503-B407-8F475FB5875F}"/>
          </ac:picMkLst>
        </pc:picChg>
        <pc:picChg chg="add del mod modCrop">
          <ac:chgData name="Kulinich Bohdan" userId="48e65c9f34e137d0" providerId="LiveId" clId="{6AB28CDB-DFF0-4D04-9E35-5CABEDA9C745}" dt="2020-06-28T05:37:36.062" v="9250" actId="478"/>
          <ac:picMkLst>
            <pc:docMk/>
            <pc:sldMk cId="1742233131" sldId="455"/>
            <ac:picMk id="9" creationId="{18D88441-4AEA-43F7-9936-B13BBE645D34}"/>
          </ac:picMkLst>
        </pc:picChg>
        <pc:picChg chg="del">
          <ac:chgData name="Kulinich Bohdan" userId="48e65c9f34e137d0" providerId="LiveId" clId="{6AB28CDB-DFF0-4D04-9E35-5CABEDA9C745}" dt="2020-06-26T12:34:03.742" v="4160" actId="478"/>
          <ac:picMkLst>
            <pc:docMk/>
            <pc:sldMk cId="1742233131" sldId="455"/>
            <ac:picMk id="20" creationId="{45B3DA31-832C-471B-AF42-6A84E0460EF2}"/>
          </ac:picMkLst>
        </pc:picChg>
        <pc:picChg chg="add mod">
          <ac:chgData name="Kulinich Bohdan" userId="48e65c9f34e137d0" providerId="LiveId" clId="{6AB28CDB-DFF0-4D04-9E35-5CABEDA9C745}" dt="2020-06-26T13:25:42.547" v="4246"/>
          <ac:picMkLst>
            <pc:docMk/>
            <pc:sldMk cId="1742233131" sldId="455"/>
            <ac:picMk id="32" creationId="{D1B30DB6-60E3-4182-9EE2-528DA199AFDA}"/>
          </ac:picMkLst>
        </pc:picChg>
        <pc:picChg chg="mod">
          <ac:chgData name="Kulinich Bohdan" userId="48e65c9f34e137d0" providerId="LiveId" clId="{6AB28CDB-DFF0-4D04-9E35-5CABEDA9C745}" dt="2020-06-28T04:02:19.946" v="8532"/>
          <ac:picMkLst>
            <pc:docMk/>
            <pc:sldMk cId="1742233131" sldId="455"/>
            <ac:picMk id="48" creationId="{31B3F749-0B7C-4459-8728-CA874324AF77}"/>
          </ac:picMkLst>
        </pc:picChg>
        <pc:picChg chg="mod">
          <ac:chgData name="Kulinich Bohdan" userId="48e65c9f34e137d0" providerId="LiveId" clId="{6AB28CDB-DFF0-4D04-9E35-5CABEDA9C745}" dt="2020-06-28T04:02:19.946" v="8532"/>
          <ac:picMkLst>
            <pc:docMk/>
            <pc:sldMk cId="1742233131" sldId="455"/>
            <ac:picMk id="49" creationId="{C8CC972A-8714-49D6-9C09-B4F4F45F324A}"/>
          </ac:picMkLst>
        </pc:picChg>
        <pc:picChg chg="mod">
          <ac:chgData name="Kulinich Bohdan" userId="48e65c9f34e137d0" providerId="LiveId" clId="{6AB28CDB-DFF0-4D04-9E35-5CABEDA9C745}" dt="2020-06-28T04:02:19.946" v="8532"/>
          <ac:picMkLst>
            <pc:docMk/>
            <pc:sldMk cId="1742233131" sldId="455"/>
            <ac:picMk id="50" creationId="{649DEEF6-1271-47A1-AE64-BC90635E5B9F}"/>
          </ac:picMkLst>
        </pc:picChg>
        <pc:picChg chg="mod ord modVis">
          <ac:chgData name="Kulinich Bohdan" userId="48e65c9f34e137d0" providerId="LiveId" clId="{6AB28CDB-DFF0-4D04-9E35-5CABEDA9C745}" dt="2020-06-28T04:08:33.488" v="8606" actId="14429"/>
          <ac:picMkLst>
            <pc:docMk/>
            <pc:sldMk cId="1742233131" sldId="455"/>
            <ac:picMk id="60" creationId="{E98C5380-53A6-4262-BEAA-0303405D5BA8}"/>
          </ac:picMkLst>
        </pc:picChg>
        <pc:picChg chg="ord">
          <ac:chgData name="Kulinich Bohdan" userId="48e65c9f34e137d0" providerId="LiveId" clId="{6AB28CDB-DFF0-4D04-9E35-5CABEDA9C745}" dt="2020-06-26T12:34:02.524" v="4159" actId="167"/>
          <ac:picMkLst>
            <pc:docMk/>
            <pc:sldMk cId="1742233131" sldId="455"/>
            <ac:picMk id="66" creationId="{40AC0BAA-FD4E-418A-B520-74A3D6B0A26D}"/>
          </ac:picMkLst>
        </pc:picChg>
        <pc:picChg chg="mod">
          <ac:chgData name="Kulinich Bohdan" userId="48e65c9f34e137d0" providerId="LiveId" clId="{6AB28CDB-DFF0-4D04-9E35-5CABEDA9C745}" dt="2020-06-28T04:07:07.761" v="8573"/>
          <ac:picMkLst>
            <pc:docMk/>
            <pc:sldMk cId="1742233131" sldId="455"/>
            <ac:picMk id="76" creationId="{0134EF3F-4506-4C94-9F95-8E4335F83099}"/>
          </ac:picMkLst>
        </pc:picChg>
        <pc:picChg chg="mod">
          <ac:chgData name="Kulinich Bohdan" userId="48e65c9f34e137d0" providerId="LiveId" clId="{6AB28CDB-DFF0-4D04-9E35-5CABEDA9C745}" dt="2020-06-28T04:07:07.761" v="8573"/>
          <ac:picMkLst>
            <pc:docMk/>
            <pc:sldMk cId="1742233131" sldId="455"/>
            <ac:picMk id="77" creationId="{B604770E-8015-406E-BA4E-EFC40C5C5F2E}"/>
          </ac:picMkLst>
        </pc:picChg>
        <pc:picChg chg="mod">
          <ac:chgData name="Kulinich Bohdan" userId="48e65c9f34e137d0" providerId="LiveId" clId="{6AB28CDB-DFF0-4D04-9E35-5CABEDA9C745}" dt="2020-06-28T04:07:07.761" v="8573"/>
          <ac:picMkLst>
            <pc:docMk/>
            <pc:sldMk cId="1742233131" sldId="455"/>
            <ac:picMk id="78" creationId="{30AA56F8-35B2-4B56-A4AC-2A8D3F07AA24}"/>
          </ac:picMkLst>
        </pc:picChg>
        <pc:picChg chg="mod">
          <ac:chgData name="Kulinich Bohdan" userId="48e65c9f34e137d0" providerId="LiveId" clId="{6AB28CDB-DFF0-4D04-9E35-5CABEDA9C745}" dt="2020-06-28T04:07:19.023" v="8577"/>
          <ac:picMkLst>
            <pc:docMk/>
            <pc:sldMk cId="1742233131" sldId="455"/>
            <ac:picMk id="89" creationId="{9C5CB549-B876-4243-823F-F42F7ADFC5DE}"/>
          </ac:picMkLst>
        </pc:picChg>
        <pc:picChg chg="mod">
          <ac:chgData name="Kulinich Bohdan" userId="48e65c9f34e137d0" providerId="LiveId" clId="{6AB28CDB-DFF0-4D04-9E35-5CABEDA9C745}" dt="2020-06-28T04:07:19.023" v="8577"/>
          <ac:picMkLst>
            <pc:docMk/>
            <pc:sldMk cId="1742233131" sldId="455"/>
            <ac:picMk id="90" creationId="{421DB0F3-E545-4108-8E76-B072FCA8AB3C}"/>
          </ac:picMkLst>
        </pc:picChg>
        <pc:picChg chg="mod">
          <ac:chgData name="Kulinich Bohdan" userId="48e65c9f34e137d0" providerId="LiveId" clId="{6AB28CDB-DFF0-4D04-9E35-5CABEDA9C745}" dt="2020-06-28T04:07:19.023" v="8577"/>
          <ac:picMkLst>
            <pc:docMk/>
            <pc:sldMk cId="1742233131" sldId="455"/>
            <ac:picMk id="91" creationId="{A9409955-D253-48BE-865A-010EFA66763E}"/>
          </ac:picMkLst>
        </pc:picChg>
        <pc:picChg chg="mod">
          <ac:chgData name="Kulinich Bohdan" userId="48e65c9f34e137d0" providerId="LiveId" clId="{6AB28CDB-DFF0-4D04-9E35-5CABEDA9C745}" dt="2020-06-28T04:07:34.766" v="8580"/>
          <ac:picMkLst>
            <pc:docMk/>
            <pc:sldMk cId="1742233131" sldId="455"/>
            <ac:picMk id="102" creationId="{0B8E8E67-8498-495D-B881-08A5B79305E1}"/>
          </ac:picMkLst>
        </pc:picChg>
        <pc:picChg chg="mod">
          <ac:chgData name="Kulinich Bohdan" userId="48e65c9f34e137d0" providerId="LiveId" clId="{6AB28CDB-DFF0-4D04-9E35-5CABEDA9C745}" dt="2020-06-28T04:07:34.766" v="8580"/>
          <ac:picMkLst>
            <pc:docMk/>
            <pc:sldMk cId="1742233131" sldId="455"/>
            <ac:picMk id="103" creationId="{A234E498-50A4-4EE4-A26F-E137544F649D}"/>
          </ac:picMkLst>
        </pc:picChg>
        <pc:picChg chg="mod">
          <ac:chgData name="Kulinich Bohdan" userId="48e65c9f34e137d0" providerId="LiveId" clId="{6AB28CDB-DFF0-4D04-9E35-5CABEDA9C745}" dt="2020-06-28T04:07:34.766" v="8580"/>
          <ac:picMkLst>
            <pc:docMk/>
            <pc:sldMk cId="1742233131" sldId="455"/>
            <ac:picMk id="104" creationId="{759A9017-01B4-45B8-8792-3FE9BD571706}"/>
          </ac:picMkLst>
        </pc:picChg>
        <pc:picChg chg="mod">
          <ac:chgData name="Kulinich Bohdan" userId="48e65c9f34e137d0" providerId="LiveId" clId="{6AB28CDB-DFF0-4D04-9E35-5CABEDA9C745}" dt="2020-06-28T04:07:41.971" v="8582"/>
          <ac:picMkLst>
            <pc:docMk/>
            <pc:sldMk cId="1742233131" sldId="455"/>
            <ac:picMk id="115" creationId="{BC34A3C8-1671-4293-8B4F-753EAD130BB7}"/>
          </ac:picMkLst>
        </pc:picChg>
        <pc:picChg chg="mod">
          <ac:chgData name="Kulinich Bohdan" userId="48e65c9f34e137d0" providerId="LiveId" clId="{6AB28CDB-DFF0-4D04-9E35-5CABEDA9C745}" dt="2020-06-28T04:07:41.971" v="8582"/>
          <ac:picMkLst>
            <pc:docMk/>
            <pc:sldMk cId="1742233131" sldId="455"/>
            <ac:picMk id="116" creationId="{2F9DCE61-42BB-427E-B29D-6FF11AD0A65E}"/>
          </ac:picMkLst>
        </pc:picChg>
        <pc:picChg chg="mod">
          <ac:chgData name="Kulinich Bohdan" userId="48e65c9f34e137d0" providerId="LiveId" clId="{6AB28CDB-DFF0-4D04-9E35-5CABEDA9C745}" dt="2020-06-28T04:07:41.971" v="8582"/>
          <ac:picMkLst>
            <pc:docMk/>
            <pc:sldMk cId="1742233131" sldId="455"/>
            <ac:picMk id="117" creationId="{F7ECAAE8-57A4-4547-B071-831384AFC727}"/>
          </ac:picMkLst>
        </pc:picChg>
        <pc:cxnChg chg="mod">
          <ac:chgData name="Kulinich Bohdan" userId="48e65c9f34e137d0" providerId="LiveId" clId="{6AB28CDB-DFF0-4D04-9E35-5CABEDA9C745}" dt="2020-06-28T04:02:19.946" v="8532"/>
          <ac:cxnSpMkLst>
            <pc:docMk/>
            <pc:sldMk cId="1742233131" sldId="455"/>
            <ac:cxnSpMk id="39" creationId="{0E707662-7979-4C97-94E8-763890EED8B4}"/>
          </ac:cxnSpMkLst>
        </pc:cxnChg>
        <pc:cxnChg chg="mod">
          <ac:chgData name="Kulinich Bohdan" userId="48e65c9f34e137d0" providerId="LiveId" clId="{6AB28CDB-DFF0-4D04-9E35-5CABEDA9C745}" dt="2020-06-28T04:02:19.946" v="8532"/>
          <ac:cxnSpMkLst>
            <pc:docMk/>
            <pc:sldMk cId="1742233131" sldId="455"/>
            <ac:cxnSpMk id="40" creationId="{9924CAD8-A979-4B27-B3D2-B01E29BC7A7B}"/>
          </ac:cxnSpMkLst>
        </pc:cxnChg>
        <pc:cxnChg chg="mod">
          <ac:chgData name="Kulinich Bohdan" userId="48e65c9f34e137d0" providerId="LiveId" clId="{6AB28CDB-DFF0-4D04-9E35-5CABEDA9C745}" dt="2020-06-28T04:02:19.946" v="8532"/>
          <ac:cxnSpMkLst>
            <pc:docMk/>
            <pc:sldMk cId="1742233131" sldId="455"/>
            <ac:cxnSpMk id="41" creationId="{CC0066CF-BA1A-4AC6-B998-53521E62049C}"/>
          </ac:cxnSpMkLst>
        </pc:cxnChg>
        <pc:cxnChg chg="mod modVis">
          <ac:chgData name="Kulinich Bohdan" userId="48e65c9f34e137d0" providerId="LiveId" clId="{6AB28CDB-DFF0-4D04-9E35-5CABEDA9C745}" dt="2020-06-28T04:08:39.249" v="8616" actId="14429"/>
          <ac:cxnSpMkLst>
            <pc:docMk/>
            <pc:sldMk cId="1742233131" sldId="455"/>
            <ac:cxnSpMk id="51" creationId="{D91C5C3B-DDE0-46B5-8774-D5C34566B383}"/>
          </ac:cxnSpMkLst>
        </pc:cxnChg>
        <pc:cxnChg chg="mod modVis">
          <ac:chgData name="Kulinich Bohdan" userId="48e65c9f34e137d0" providerId="LiveId" clId="{6AB28CDB-DFF0-4D04-9E35-5CABEDA9C745}" dt="2020-06-28T04:08:38.800" v="8615" actId="14429"/>
          <ac:cxnSpMkLst>
            <pc:docMk/>
            <pc:sldMk cId="1742233131" sldId="455"/>
            <ac:cxnSpMk id="52" creationId="{97176826-056D-4152-8253-79C14B8BBC14}"/>
          </ac:cxnSpMkLst>
        </pc:cxnChg>
        <pc:cxnChg chg="mod modVis">
          <ac:chgData name="Kulinich Bohdan" userId="48e65c9f34e137d0" providerId="LiveId" clId="{6AB28CDB-DFF0-4D04-9E35-5CABEDA9C745}" dt="2020-06-28T04:08:38.300" v="8614" actId="14429"/>
          <ac:cxnSpMkLst>
            <pc:docMk/>
            <pc:sldMk cId="1742233131" sldId="455"/>
            <ac:cxnSpMk id="53" creationId="{C79C3F04-C11B-4CFE-8F51-4CD06502C60B}"/>
          </ac:cxnSpMkLst>
        </pc:cxnChg>
        <pc:cxnChg chg="mod">
          <ac:chgData name="Kulinich Bohdan" userId="48e65c9f34e137d0" providerId="LiveId" clId="{6AB28CDB-DFF0-4D04-9E35-5CABEDA9C745}" dt="2020-06-28T04:07:07.761" v="8573"/>
          <ac:cxnSpMkLst>
            <pc:docMk/>
            <pc:sldMk cId="1742233131" sldId="455"/>
            <ac:cxnSpMk id="62" creationId="{42944202-190F-443A-95CB-86CA1AD69D24}"/>
          </ac:cxnSpMkLst>
        </pc:cxnChg>
        <pc:cxnChg chg="mod">
          <ac:chgData name="Kulinich Bohdan" userId="48e65c9f34e137d0" providerId="LiveId" clId="{6AB28CDB-DFF0-4D04-9E35-5CABEDA9C745}" dt="2020-06-28T04:07:07.761" v="8573"/>
          <ac:cxnSpMkLst>
            <pc:docMk/>
            <pc:sldMk cId="1742233131" sldId="455"/>
            <ac:cxnSpMk id="68" creationId="{F308BDD2-110A-4F02-8692-13AEC63EE3E4}"/>
          </ac:cxnSpMkLst>
        </pc:cxnChg>
        <pc:cxnChg chg="mod">
          <ac:chgData name="Kulinich Bohdan" userId="48e65c9f34e137d0" providerId="LiveId" clId="{6AB28CDB-DFF0-4D04-9E35-5CABEDA9C745}" dt="2020-06-28T04:07:07.761" v="8573"/>
          <ac:cxnSpMkLst>
            <pc:docMk/>
            <pc:sldMk cId="1742233131" sldId="455"/>
            <ac:cxnSpMk id="69" creationId="{ECE042AC-361D-42A4-B811-244C3DBAFE63}"/>
          </ac:cxnSpMkLst>
        </pc:cxnChg>
        <pc:cxnChg chg="mod">
          <ac:chgData name="Kulinich Bohdan" userId="48e65c9f34e137d0" providerId="LiveId" clId="{6AB28CDB-DFF0-4D04-9E35-5CABEDA9C745}" dt="2020-06-28T04:07:19.023" v="8577"/>
          <ac:cxnSpMkLst>
            <pc:docMk/>
            <pc:sldMk cId="1742233131" sldId="455"/>
            <ac:cxnSpMk id="80" creationId="{54F4E54D-1746-4728-9FE5-4719B097916F}"/>
          </ac:cxnSpMkLst>
        </pc:cxnChg>
        <pc:cxnChg chg="mod">
          <ac:chgData name="Kulinich Bohdan" userId="48e65c9f34e137d0" providerId="LiveId" clId="{6AB28CDB-DFF0-4D04-9E35-5CABEDA9C745}" dt="2020-06-28T04:07:19.023" v="8577"/>
          <ac:cxnSpMkLst>
            <pc:docMk/>
            <pc:sldMk cId="1742233131" sldId="455"/>
            <ac:cxnSpMk id="81" creationId="{C7675B5A-D381-44EB-8171-0409C096DA87}"/>
          </ac:cxnSpMkLst>
        </pc:cxnChg>
        <pc:cxnChg chg="mod">
          <ac:chgData name="Kulinich Bohdan" userId="48e65c9f34e137d0" providerId="LiveId" clId="{6AB28CDB-DFF0-4D04-9E35-5CABEDA9C745}" dt="2020-06-28T04:07:19.023" v="8577"/>
          <ac:cxnSpMkLst>
            <pc:docMk/>
            <pc:sldMk cId="1742233131" sldId="455"/>
            <ac:cxnSpMk id="82" creationId="{7FA4E279-D6E3-442D-93DA-A2A1435BB87A}"/>
          </ac:cxnSpMkLst>
        </pc:cxnChg>
        <pc:cxnChg chg="mod">
          <ac:chgData name="Kulinich Bohdan" userId="48e65c9f34e137d0" providerId="LiveId" clId="{6AB28CDB-DFF0-4D04-9E35-5CABEDA9C745}" dt="2020-06-28T04:07:34.766" v="8580"/>
          <ac:cxnSpMkLst>
            <pc:docMk/>
            <pc:sldMk cId="1742233131" sldId="455"/>
            <ac:cxnSpMk id="93" creationId="{C8793B60-311B-46DE-BAB2-D1C406B72A59}"/>
          </ac:cxnSpMkLst>
        </pc:cxnChg>
        <pc:cxnChg chg="mod">
          <ac:chgData name="Kulinich Bohdan" userId="48e65c9f34e137d0" providerId="LiveId" clId="{6AB28CDB-DFF0-4D04-9E35-5CABEDA9C745}" dt="2020-06-28T04:07:34.766" v="8580"/>
          <ac:cxnSpMkLst>
            <pc:docMk/>
            <pc:sldMk cId="1742233131" sldId="455"/>
            <ac:cxnSpMk id="94" creationId="{D554E44F-37C2-4E70-B58A-54DBA99E650B}"/>
          </ac:cxnSpMkLst>
        </pc:cxnChg>
        <pc:cxnChg chg="mod">
          <ac:chgData name="Kulinich Bohdan" userId="48e65c9f34e137d0" providerId="LiveId" clId="{6AB28CDB-DFF0-4D04-9E35-5CABEDA9C745}" dt="2020-06-28T04:07:34.766" v="8580"/>
          <ac:cxnSpMkLst>
            <pc:docMk/>
            <pc:sldMk cId="1742233131" sldId="455"/>
            <ac:cxnSpMk id="95" creationId="{73434900-D2A9-4EB1-B8C4-BED226770AB3}"/>
          </ac:cxnSpMkLst>
        </pc:cxnChg>
        <pc:cxnChg chg="mod">
          <ac:chgData name="Kulinich Bohdan" userId="48e65c9f34e137d0" providerId="LiveId" clId="{6AB28CDB-DFF0-4D04-9E35-5CABEDA9C745}" dt="2020-06-28T04:07:41.971" v="8582"/>
          <ac:cxnSpMkLst>
            <pc:docMk/>
            <pc:sldMk cId="1742233131" sldId="455"/>
            <ac:cxnSpMk id="106" creationId="{44462AFF-1A57-488C-B05E-4BD65924C752}"/>
          </ac:cxnSpMkLst>
        </pc:cxnChg>
        <pc:cxnChg chg="mod">
          <ac:chgData name="Kulinich Bohdan" userId="48e65c9f34e137d0" providerId="LiveId" clId="{6AB28CDB-DFF0-4D04-9E35-5CABEDA9C745}" dt="2020-06-28T04:07:41.971" v="8582"/>
          <ac:cxnSpMkLst>
            <pc:docMk/>
            <pc:sldMk cId="1742233131" sldId="455"/>
            <ac:cxnSpMk id="107" creationId="{B307EB0A-999C-482A-A04F-57C0C60F2FD4}"/>
          </ac:cxnSpMkLst>
        </pc:cxnChg>
        <pc:cxnChg chg="mod">
          <ac:chgData name="Kulinich Bohdan" userId="48e65c9f34e137d0" providerId="LiveId" clId="{6AB28CDB-DFF0-4D04-9E35-5CABEDA9C745}" dt="2020-06-28T04:07:41.971" v="8582"/>
          <ac:cxnSpMkLst>
            <pc:docMk/>
            <pc:sldMk cId="1742233131" sldId="455"/>
            <ac:cxnSpMk id="108" creationId="{3CE06277-2D3F-423B-BCB0-A84E4E626D6A}"/>
          </ac:cxnSpMkLst>
        </pc:cxnChg>
      </pc:sldChg>
      <pc:sldChg chg="delSp add del mod delAnim">
        <pc:chgData name="Kulinich Bohdan" userId="48e65c9f34e137d0" providerId="LiveId" clId="{6AB28CDB-DFF0-4D04-9E35-5CABEDA9C745}" dt="2020-06-27T10:05:06.592" v="6088" actId="47"/>
        <pc:sldMkLst>
          <pc:docMk/>
          <pc:sldMk cId="233557764" sldId="456"/>
        </pc:sldMkLst>
        <pc:spChg chg="del">
          <ac:chgData name="Kulinich Bohdan" userId="48e65c9f34e137d0" providerId="LiveId" clId="{6AB28CDB-DFF0-4D04-9E35-5CABEDA9C745}" dt="2020-06-27T10:02:23.442" v="6047" actId="478"/>
          <ac:spMkLst>
            <pc:docMk/>
            <pc:sldMk cId="233557764" sldId="456"/>
            <ac:spMk id="79" creationId="{923380E8-4D0E-44B1-B60A-A63E30F857C9}"/>
          </ac:spMkLst>
        </pc:spChg>
        <pc:grpChg chg="del">
          <ac:chgData name="Kulinich Bohdan" userId="48e65c9f34e137d0" providerId="LiveId" clId="{6AB28CDB-DFF0-4D04-9E35-5CABEDA9C745}" dt="2020-06-27T10:02:24.070" v="6048" actId="478"/>
          <ac:grpSpMkLst>
            <pc:docMk/>
            <pc:sldMk cId="233557764" sldId="456"/>
            <ac:grpSpMk id="17" creationId="{4C62376C-521B-4FB9-B2CF-491EC13A172E}"/>
          </ac:grpSpMkLst>
        </pc:grpChg>
        <pc:picChg chg="del">
          <ac:chgData name="Kulinich Bohdan" userId="48e65c9f34e137d0" providerId="LiveId" clId="{6AB28CDB-DFF0-4D04-9E35-5CABEDA9C745}" dt="2020-06-27T10:02:22.569" v="6046" actId="478"/>
          <ac:picMkLst>
            <pc:docMk/>
            <pc:sldMk cId="233557764" sldId="456"/>
            <ac:picMk id="8" creationId="{3961858B-D687-469C-8C86-CE65BEFFE2CE}"/>
          </ac:picMkLst>
        </pc:picChg>
      </pc:sldChg>
      <pc:sldChg chg="delSp add del mod delAnim">
        <pc:chgData name="Kulinich Bohdan" userId="48e65c9f34e137d0" providerId="LiveId" clId="{6AB28CDB-DFF0-4D04-9E35-5CABEDA9C745}" dt="2020-06-27T09:56:27.729" v="6008" actId="47"/>
        <pc:sldMkLst>
          <pc:docMk/>
          <pc:sldMk cId="1880799754" sldId="456"/>
        </pc:sldMkLst>
        <pc:picChg chg="del">
          <ac:chgData name="Kulinich Bohdan" userId="48e65c9f34e137d0" providerId="LiveId" clId="{6AB28CDB-DFF0-4D04-9E35-5CABEDA9C745}" dt="2020-06-26T14:40:14.164" v="5547" actId="478"/>
          <ac:picMkLst>
            <pc:docMk/>
            <pc:sldMk cId="1880799754" sldId="456"/>
            <ac:picMk id="60" creationId="{E98C5380-53A6-4262-BEAA-0303405D5BA8}"/>
          </ac:picMkLst>
        </pc:picChg>
      </pc:sldChg>
      <pc:sldChg chg="addSp delSp modSp add mod modAnim">
        <pc:chgData name="Kulinich Bohdan" userId="48e65c9f34e137d0" providerId="LiveId" clId="{6AB28CDB-DFF0-4D04-9E35-5CABEDA9C745}" dt="2020-06-27T13:41:47.990" v="7022"/>
        <pc:sldMkLst>
          <pc:docMk/>
          <pc:sldMk cId="2071804829" sldId="456"/>
        </pc:sldMkLst>
        <pc:spChg chg="mod modVis">
          <ac:chgData name="Kulinich Bohdan" userId="48e65c9f34e137d0" providerId="LiveId" clId="{6AB28CDB-DFF0-4D04-9E35-5CABEDA9C745}" dt="2020-06-27T13:38:37.344" v="6987" actId="14429"/>
          <ac:spMkLst>
            <pc:docMk/>
            <pc:sldMk cId="2071804829" sldId="456"/>
            <ac:spMk id="6" creationId="{4CD1B612-D16C-4F70-8335-78480BFE8EC8}"/>
          </ac:spMkLst>
        </pc:spChg>
        <pc:spChg chg="add mod">
          <ac:chgData name="Kulinich Bohdan" userId="48e65c9f34e137d0" providerId="LiveId" clId="{6AB28CDB-DFF0-4D04-9E35-5CABEDA9C745}" dt="2020-06-27T13:36:22.919" v="6943"/>
          <ac:spMkLst>
            <pc:docMk/>
            <pc:sldMk cId="2071804829" sldId="456"/>
            <ac:spMk id="8" creationId="{A830E4D9-E389-4165-BB3F-1D3D67C11554}"/>
          </ac:spMkLst>
        </pc:spChg>
        <pc:spChg chg="add mod">
          <ac:chgData name="Kulinich Bohdan" userId="48e65c9f34e137d0" providerId="LiveId" clId="{6AB28CDB-DFF0-4D04-9E35-5CABEDA9C745}" dt="2020-06-27T13:36:22.919" v="6943"/>
          <ac:spMkLst>
            <pc:docMk/>
            <pc:sldMk cId="2071804829" sldId="456"/>
            <ac:spMk id="13" creationId="{32271CD1-52EA-4CB5-ABF4-6B24041DA15D}"/>
          </ac:spMkLst>
        </pc:spChg>
        <pc:spChg chg="add mod">
          <ac:chgData name="Kulinich Bohdan" userId="48e65c9f34e137d0" providerId="LiveId" clId="{6AB28CDB-DFF0-4D04-9E35-5CABEDA9C745}" dt="2020-06-27T13:36:22.919" v="6943"/>
          <ac:spMkLst>
            <pc:docMk/>
            <pc:sldMk cId="2071804829" sldId="456"/>
            <ac:spMk id="14" creationId="{AA14C652-07C6-48FD-B797-70D239920229}"/>
          </ac:spMkLst>
        </pc:spChg>
        <pc:spChg chg="add mod">
          <ac:chgData name="Kulinich Bohdan" userId="48e65c9f34e137d0" providerId="LiveId" clId="{6AB28CDB-DFF0-4D04-9E35-5CABEDA9C745}" dt="2020-06-27T13:36:22.919" v="6943"/>
          <ac:spMkLst>
            <pc:docMk/>
            <pc:sldMk cId="2071804829" sldId="456"/>
            <ac:spMk id="15" creationId="{E64D0E66-6C41-4B1A-81A3-812B8368741C}"/>
          </ac:spMkLst>
        </pc:spChg>
        <pc:spChg chg="add mod">
          <ac:chgData name="Kulinich Bohdan" userId="48e65c9f34e137d0" providerId="LiveId" clId="{6AB28CDB-DFF0-4D04-9E35-5CABEDA9C745}" dt="2020-06-27T13:36:22.919" v="6943"/>
          <ac:spMkLst>
            <pc:docMk/>
            <pc:sldMk cId="2071804829" sldId="456"/>
            <ac:spMk id="18" creationId="{D8AE726D-7B72-4C64-A05F-6DDFD2BE903C}"/>
          </ac:spMkLst>
        </pc:spChg>
        <pc:spChg chg="add del mod">
          <ac:chgData name="Kulinich Bohdan" userId="48e65c9f34e137d0" providerId="LiveId" clId="{6AB28CDB-DFF0-4D04-9E35-5CABEDA9C745}" dt="2020-06-27T13:36:57.863" v="6950"/>
          <ac:spMkLst>
            <pc:docMk/>
            <pc:sldMk cId="2071804829" sldId="456"/>
            <ac:spMk id="19" creationId="{5736ADF9-A560-47FA-B244-246BD1F130C1}"/>
          </ac:spMkLst>
        </pc:spChg>
        <pc:spChg chg="add mod">
          <ac:chgData name="Kulinich Bohdan" userId="48e65c9f34e137d0" providerId="LiveId" clId="{6AB28CDB-DFF0-4D04-9E35-5CABEDA9C745}" dt="2020-06-27T13:38:04.654" v="6973" actId="1076"/>
          <ac:spMkLst>
            <pc:docMk/>
            <pc:sldMk cId="2071804829" sldId="456"/>
            <ac:spMk id="20" creationId="{E976698A-B9CE-4467-9951-ECE380F26F12}"/>
          </ac:spMkLst>
        </pc:spChg>
        <pc:spChg chg="add mod">
          <ac:chgData name="Kulinich Bohdan" userId="48e65c9f34e137d0" providerId="LiveId" clId="{6AB28CDB-DFF0-4D04-9E35-5CABEDA9C745}" dt="2020-06-27T13:38:33.904" v="6986" actId="16959"/>
          <ac:spMkLst>
            <pc:docMk/>
            <pc:sldMk cId="2071804829" sldId="456"/>
            <ac:spMk id="21" creationId="{0D1FEBED-ABAD-4646-B993-CA25D2A03EAC}"/>
          </ac:spMkLst>
        </pc:spChg>
        <pc:spChg chg="mod">
          <ac:chgData name="Kulinich Bohdan" userId="48e65c9f34e137d0" providerId="LiveId" clId="{6AB28CDB-DFF0-4D04-9E35-5CABEDA9C745}" dt="2020-06-27T13:39:57.495" v="7001"/>
          <ac:spMkLst>
            <pc:docMk/>
            <pc:sldMk cId="2071804829" sldId="456"/>
            <ac:spMk id="23" creationId="{FF11E193-ADF4-4D7A-ADD3-B5EB8AEFC306}"/>
          </ac:spMkLst>
        </pc:spChg>
        <pc:spChg chg="mod">
          <ac:chgData name="Kulinich Bohdan" userId="48e65c9f34e137d0" providerId="LiveId" clId="{6AB28CDB-DFF0-4D04-9E35-5CABEDA9C745}" dt="2020-06-27T13:39:57.495" v="7001"/>
          <ac:spMkLst>
            <pc:docMk/>
            <pc:sldMk cId="2071804829" sldId="456"/>
            <ac:spMk id="27" creationId="{26A204A6-B8FB-444D-98C6-9ABBFC3CC0E7}"/>
          </ac:spMkLst>
        </pc:spChg>
        <pc:spChg chg="mod">
          <ac:chgData name="Kulinich Bohdan" userId="48e65c9f34e137d0" providerId="LiveId" clId="{6AB28CDB-DFF0-4D04-9E35-5CABEDA9C745}" dt="2020-06-27T13:39:57.495" v="7001"/>
          <ac:spMkLst>
            <pc:docMk/>
            <pc:sldMk cId="2071804829" sldId="456"/>
            <ac:spMk id="28" creationId="{C3CE897B-161B-430B-80A9-9AB1410F7371}"/>
          </ac:spMkLst>
        </pc:spChg>
        <pc:spChg chg="mod">
          <ac:chgData name="Kulinich Bohdan" userId="48e65c9f34e137d0" providerId="LiveId" clId="{6AB28CDB-DFF0-4D04-9E35-5CABEDA9C745}" dt="2020-06-27T13:39:57.495" v="7001"/>
          <ac:spMkLst>
            <pc:docMk/>
            <pc:sldMk cId="2071804829" sldId="456"/>
            <ac:spMk id="29" creationId="{AD30DCBB-2AC4-4326-94AF-A9001BA159E7}"/>
          </ac:spMkLst>
        </pc:spChg>
        <pc:spChg chg="mod">
          <ac:chgData name="Kulinich Bohdan" userId="48e65c9f34e137d0" providerId="LiveId" clId="{6AB28CDB-DFF0-4D04-9E35-5CABEDA9C745}" dt="2020-06-27T13:39:57.495" v="7001"/>
          <ac:spMkLst>
            <pc:docMk/>
            <pc:sldMk cId="2071804829" sldId="456"/>
            <ac:spMk id="30" creationId="{613FA7E3-B393-4AFC-BDE3-8478A99437EE}"/>
          </ac:spMkLst>
        </pc:spChg>
        <pc:spChg chg="mod">
          <ac:chgData name="Kulinich Bohdan" userId="48e65c9f34e137d0" providerId="LiveId" clId="{6AB28CDB-DFF0-4D04-9E35-5CABEDA9C745}" dt="2020-06-27T13:28:17.600" v="6723" actId="20577"/>
          <ac:spMkLst>
            <pc:docMk/>
            <pc:sldMk cId="2071804829" sldId="456"/>
            <ac:spMk id="51" creationId="{86BC9140-E395-435D-A852-213A1317C46C}"/>
          </ac:spMkLst>
        </pc:spChg>
        <pc:grpChg chg="add mod">
          <ac:chgData name="Kulinich Bohdan" userId="48e65c9f34e137d0" providerId="LiveId" clId="{6AB28CDB-DFF0-4D04-9E35-5CABEDA9C745}" dt="2020-06-27T13:39:57.495" v="7001"/>
          <ac:grpSpMkLst>
            <pc:docMk/>
            <pc:sldMk cId="2071804829" sldId="456"/>
            <ac:grpSpMk id="22" creationId="{DD0BFE0B-83C2-4B76-A135-B94171D6443B}"/>
          </ac:grpSpMkLst>
        </pc:grpChg>
        <pc:picChg chg="add mod modVis">
          <ac:chgData name="Kulinich Bohdan" userId="48e65c9f34e137d0" providerId="LiveId" clId="{6AB28CDB-DFF0-4D04-9E35-5CABEDA9C745}" dt="2020-06-27T13:39:54.649" v="6999" actId="14429"/>
          <ac:picMkLst>
            <pc:docMk/>
            <pc:sldMk cId="2071804829" sldId="456"/>
            <ac:picMk id="16" creationId="{FA3EB4E8-5569-4DE5-8354-D543FAB3E759}"/>
          </ac:picMkLst>
        </pc:picChg>
        <pc:picChg chg="mod modVis">
          <ac:chgData name="Kulinich Bohdan" userId="48e65c9f34e137d0" providerId="LiveId" clId="{6AB28CDB-DFF0-4D04-9E35-5CABEDA9C745}" dt="2020-06-27T13:39:55.935" v="7000" actId="14429"/>
          <ac:picMkLst>
            <pc:docMk/>
            <pc:sldMk cId="2071804829" sldId="456"/>
            <ac:picMk id="17" creationId="{BD7AEADA-D379-4498-A792-48D005AFF9EB}"/>
          </ac:picMkLst>
        </pc:picChg>
        <pc:cxnChg chg="add mod">
          <ac:chgData name="Kulinich Bohdan" userId="48e65c9f34e137d0" providerId="LiveId" clId="{6AB28CDB-DFF0-4D04-9E35-5CABEDA9C745}" dt="2020-06-27T13:36:22.919" v="6943"/>
          <ac:cxnSpMkLst>
            <pc:docMk/>
            <pc:sldMk cId="2071804829" sldId="456"/>
            <ac:cxnSpMk id="9" creationId="{2B55F45C-E56D-4091-A810-C0F8579BB9A5}"/>
          </ac:cxnSpMkLst>
        </pc:cxnChg>
        <pc:cxnChg chg="add mod">
          <ac:chgData name="Kulinich Bohdan" userId="48e65c9f34e137d0" providerId="LiveId" clId="{6AB28CDB-DFF0-4D04-9E35-5CABEDA9C745}" dt="2020-06-27T13:36:22.919" v="6943"/>
          <ac:cxnSpMkLst>
            <pc:docMk/>
            <pc:sldMk cId="2071804829" sldId="456"/>
            <ac:cxnSpMk id="10" creationId="{543C765B-BE9B-4311-A819-A22C50756E33}"/>
          </ac:cxnSpMkLst>
        </pc:cxnChg>
        <pc:cxnChg chg="add mod">
          <ac:chgData name="Kulinich Bohdan" userId="48e65c9f34e137d0" providerId="LiveId" clId="{6AB28CDB-DFF0-4D04-9E35-5CABEDA9C745}" dt="2020-06-27T13:36:22.919" v="6943"/>
          <ac:cxnSpMkLst>
            <pc:docMk/>
            <pc:sldMk cId="2071804829" sldId="456"/>
            <ac:cxnSpMk id="12" creationId="{7B86B1D2-DB11-4071-83C0-C7CE8BFCB4F2}"/>
          </ac:cxnSpMkLst>
        </pc:cxnChg>
        <pc:cxnChg chg="mod">
          <ac:chgData name="Kulinich Bohdan" userId="48e65c9f34e137d0" providerId="LiveId" clId="{6AB28CDB-DFF0-4D04-9E35-5CABEDA9C745}" dt="2020-06-27T13:39:57.495" v="7001"/>
          <ac:cxnSpMkLst>
            <pc:docMk/>
            <pc:sldMk cId="2071804829" sldId="456"/>
            <ac:cxnSpMk id="24" creationId="{FAC2D306-8EAC-4EB5-81D7-6A5DCD8DC97F}"/>
          </ac:cxnSpMkLst>
        </pc:cxnChg>
        <pc:cxnChg chg="mod">
          <ac:chgData name="Kulinich Bohdan" userId="48e65c9f34e137d0" providerId="LiveId" clId="{6AB28CDB-DFF0-4D04-9E35-5CABEDA9C745}" dt="2020-06-27T13:39:57.495" v="7001"/>
          <ac:cxnSpMkLst>
            <pc:docMk/>
            <pc:sldMk cId="2071804829" sldId="456"/>
            <ac:cxnSpMk id="25" creationId="{5EC38C93-67B3-492D-BE17-45F2DDB2EACD}"/>
          </ac:cxnSpMkLst>
        </pc:cxnChg>
        <pc:cxnChg chg="mod">
          <ac:chgData name="Kulinich Bohdan" userId="48e65c9f34e137d0" providerId="LiveId" clId="{6AB28CDB-DFF0-4D04-9E35-5CABEDA9C745}" dt="2020-06-27T13:39:57.495" v="7001"/>
          <ac:cxnSpMkLst>
            <pc:docMk/>
            <pc:sldMk cId="2071804829" sldId="456"/>
            <ac:cxnSpMk id="26" creationId="{883EBFF0-B0F2-4E23-90DE-03EAB534CD27}"/>
          </ac:cxnSpMkLst>
        </pc:cxnChg>
      </pc:sldChg>
      <pc:sldChg chg="addSp delSp modSp add del mod delAnim modAnim">
        <pc:chgData name="Kulinich Bohdan" userId="48e65c9f34e137d0" providerId="LiveId" clId="{6AB28CDB-DFF0-4D04-9E35-5CABEDA9C745}" dt="2020-06-27T13:44:47.362" v="7024" actId="47"/>
        <pc:sldMkLst>
          <pc:docMk/>
          <pc:sldMk cId="683604461" sldId="457"/>
        </pc:sldMkLst>
        <pc:spChg chg="mod">
          <ac:chgData name="Kulinich Bohdan" userId="48e65c9f34e137d0" providerId="LiveId" clId="{6AB28CDB-DFF0-4D04-9E35-5CABEDA9C745}" dt="2020-06-27T13:32:06.974" v="6885" actId="1076"/>
          <ac:spMkLst>
            <pc:docMk/>
            <pc:sldMk cId="683604461" sldId="457"/>
            <ac:spMk id="6" creationId="{4CD1B612-D16C-4F70-8335-78480BFE8EC8}"/>
          </ac:spMkLst>
        </pc:spChg>
        <pc:spChg chg="add del mod">
          <ac:chgData name="Kulinich Bohdan" userId="48e65c9f34e137d0" providerId="LiveId" clId="{6AB28CDB-DFF0-4D04-9E35-5CABEDA9C745}" dt="2020-06-27T13:34:07.503" v="6906" actId="478"/>
          <ac:spMkLst>
            <pc:docMk/>
            <pc:sldMk cId="683604461" sldId="457"/>
            <ac:spMk id="12" creationId="{E5D8B8A8-5CCA-477F-9F57-AEA15FFC4F72}"/>
          </ac:spMkLst>
        </pc:spChg>
        <pc:spChg chg="add mod ord">
          <ac:chgData name="Kulinich Bohdan" userId="48e65c9f34e137d0" providerId="LiveId" clId="{6AB28CDB-DFF0-4D04-9E35-5CABEDA9C745}" dt="2020-06-27T13:34:58.703" v="6911" actId="167"/>
          <ac:spMkLst>
            <pc:docMk/>
            <pc:sldMk cId="683604461" sldId="457"/>
            <ac:spMk id="14" creationId="{0C4B7495-BA98-4624-86E2-B0DF1BF7F016}"/>
          </ac:spMkLst>
        </pc:spChg>
        <pc:spChg chg="add mod ord">
          <ac:chgData name="Kulinich Bohdan" userId="48e65c9f34e137d0" providerId="LiveId" clId="{6AB28CDB-DFF0-4D04-9E35-5CABEDA9C745}" dt="2020-06-27T13:34:45.574" v="6910" actId="166"/>
          <ac:spMkLst>
            <pc:docMk/>
            <pc:sldMk cId="683604461" sldId="457"/>
            <ac:spMk id="15" creationId="{C4312C0A-D6DC-482A-A271-A0AC7D9BE924}"/>
          </ac:spMkLst>
        </pc:spChg>
        <pc:spChg chg="add mod">
          <ac:chgData name="Kulinich Bohdan" userId="48e65c9f34e137d0" providerId="LiveId" clId="{6AB28CDB-DFF0-4D04-9E35-5CABEDA9C745}" dt="2020-06-27T13:33:59.974" v="6905" actId="20577"/>
          <ac:spMkLst>
            <pc:docMk/>
            <pc:sldMk cId="683604461" sldId="457"/>
            <ac:spMk id="16" creationId="{584EEC83-7211-472F-BC76-59E36EE8B577}"/>
          </ac:spMkLst>
        </pc:spChg>
        <pc:spChg chg="add mod">
          <ac:chgData name="Kulinich Bohdan" userId="48e65c9f34e137d0" providerId="LiveId" clId="{6AB28CDB-DFF0-4D04-9E35-5CABEDA9C745}" dt="2020-06-27T13:33:57.874" v="6904" actId="20577"/>
          <ac:spMkLst>
            <pc:docMk/>
            <pc:sldMk cId="683604461" sldId="457"/>
            <ac:spMk id="18" creationId="{9CDFBBC0-576B-40B2-85FB-5798C7EF7B71}"/>
          </ac:spMkLst>
        </pc:spChg>
        <pc:spChg chg="add del mod">
          <ac:chgData name="Kulinich Bohdan" userId="48e65c9f34e137d0" providerId="LiveId" clId="{6AB28CDB-DFF0-4D04-9E35-5CABEDA9C745}" dt="2020-06-27T13:34:09.003" v="6907" actId="478"/>
          <ac:spMkLst>
            <pc:docMk/>
            <pc:sldMk cId="683604461" sldId="457"/>
            <ac:spMk id="19" creationId="{B85FAC55-E2B0-46C6-A62A-C010E19CD407}"/>
          </ac:spMkLst>
        </pc:spChg>
        <pc:spChg chg="add mod">
          <ac:chgData name="Kulinich Bohdan" userId="48e65c9f34e137d0" providerId="LiveId" clId="{6AB28CDB-DFF0-4D04-9E35-5CABEDA9C745}" dt="2020-06-27T13:33:45.583" v="6900" actId="1076"/>
          <ac:spMkLst>
            <pc:docMk/>
            <pc:sldMk cId="683604461" sldId="457"/>
            <ac:spMk id="21" creationId="{33D5CC14-9933-4FC1-89E9-FC73A08BAF02}"/>
          </ac:spMkLst>
        </pc:spChg>
        <pc:picChg chg="add mod ord">
          <ac:chgData name="Kulinich Bohdan" userId="48e65c9f34e137d0" providerId="LiveId" clId="{6AB28CDB-DFF0-4D04-9E35-5CABEDA9C745}" dt="2020-06-27T13:36:00.883" v="6940" actId="29295"/>
          <ac:picMkLst>
            <pc:docMk/>
            <pc:sldMk cId="683604461" sldId="457"/>
            <ac:picMk id="13" creationId="{54223533-182F-4CF5-8F40-760D016E7DEB}"/>
          </ac:picMkLst>
        </pc:picChg>
        <pc:picChg chg="del">
          <ac:chgData name="Kulinich Bohdan" userId="48e65c9f34e137d0" providerId="LiveId" clId="{6AB28CDB-DFF0-4D04-9E35-5CABEDA9C745}" dt="2020-06-27T13:31:41.753" v="6881" actId="478"/>
          <ac:picMkLst>
            <pc:docMk/>
            <pc:sldMk cId="683604461" sldId="457"/>
            <ac:picMk id="17" creationId="{BD7AEADA-D379-4498-A792-48D005AFF9EB}"/>
          </ac:picMkLst>
        </pc:picChg>
        <pc:picChg chg="add del mod">
          <ac:chgData name="Kulinich Bohdan" userId="48e65c9f34e137d0" providerId="LiveId" clId="{6AB28CDB-DFF0-4D04-9E35-5CABEDA9C745}" dt="2020-06-27T13:31:51.223" v="6883" actId="478"/>
          <ac:picMkLst>
            <pc:docMk/>
            <pc:sldMk cId="683604461" sldId="457"/>
            <ac:picMk id="20" creationId="{E91E0D3F-C50D-4B5F-92C3-04581345BFEF}"/>
          </ac:picMkLst>
        </pc:picChg>
        <pc:cxnChg chg="add mod">
          <ac:chgData name="Kulinich Bohdan" userId="48e65c9f34e137d0" providerId="LiveId" clId="{6AB28CDB-DFF0-4D04-9E35-5CABEDA9C745}" dt="2020-06-27T13:33:33.533" v="6896" actId="1076"/>
          <ac:cxnSpMkLst>
            <pc:docMk/>
            <pc:sldMk cId="683604461" sldId="457"/>
            <ac:cxnSpMk id="8" creationId="{A1A83F15-116C-4457-9511-033DC7FA6FA3}"/>
          </ac:cxnSpMkLst>
        </pc:cxnChg>
        <pc:cxnChg chg="add mod">
          <ac:chgData name="Kulinich Bohdan" userId="48e65c9f34e137d0" providerId="LiveId" clId="{6AB28CDB-DFF0-4D04-9E35-5CABEDA9C745}" dt="2020-06-27T13:33:33.533" v="6896" actId="1076"/>
          <ac:cxnSpMkLst>
            <pc:docMk/>
            <pc:sldMk cId="683604461" sldId="457"/>
            <ac:cxnSpMk id="9" creationId="{0F0AF3FC-3F50-4D5E-993A-232B57469272}"/>
          </ac:cxnSpMkLst>
        </pc:cxnChg>
        <pc:cxnChg chg="add mod">
          <ac:chgData name="Kulinich Bohdan" userId="48e65c9f34e137d0" providerId="LiveId" clId="{6AB28CDB-DFF0-4D04-9E35-5CABEDA9C745}" dt="2020-06-27T13:33:33.533" v="6896" actId="1076"/>
          <ac:cxnSpMkLst>
            <pc:docMk/>
            <pc:sldMk cId="683604461" sldId="457"/>
            <ac:cxnSpMk id="10" creationId="{608818D3-6203-4E70-91A7-83D19B50BE17}"/>
          </ac:cxnSpMkLst>
        </pc:cxnChg>
      </pc:sldChg>
      <pc:sldChg chg="addSp delSp modSp add mod delAnim modAnim">
        <pc:chgData name="Kulinich Bohdan" userId="48e65c9f34e137d0" providerId="LiveId" clId="{6AB28CDB-DFF0-4D04-9E35-5CABEDA9C745}" dt="2020-06-27T15:48:37.608" v="7950" actId="14100"/>
        <pc:sldMkLst>
          <pc:docMk/>
          <pc:sldMk cId="1255004229" sldId="457"/>
        </pc:sldMkLst>
        <pc:spChg chg="mod modVis">
          <ac:chgData name="Kulinich Bohdan" userId="48e65c9f34e137d0" providerId="LiveId" clId="{6AB28CDB-DFF0-4D04-9E35-5CABEDA9C745}" dt="2020-06-27T15:42:16.341" v="7896" actId="14429"/>
          <ac:spMkLst>
            <pc:docMk/>
            <pc:sldMk cId="1255004229" sldId="457"/>
            <ac:spMk id="3" creationId="{00000000-0000-0000-0000-000000000000}"/>
          </ac:spMkLst>
        </pc:spChg>
        <pc:spChg chg="mod modVis">
          <ac:chgData name="Kulinich Bohdan" userId="48e65c9f34e137d0" providerId="LiveId" clId="{6AB28CDB-DFF0-4D04-9E35-5CABEDA9C745}" dt="2020-06-27T15:42:15.501" v="7894" actId="14429"/>
          <ac:spMkLst>
            <pc:docMk/>
            <pc:sldMk cId="1255004229" sldId="457"/>
            <ac:spMk id="4" creationId="{00000000-0000-0000-0000-000000000000}"/>
          </ac:spMkLst>
        </pc:spChg>
        <pc:spChg chg="mod modVis">
          <ac:chgData name="Kulinich Bohdan" userId="48e65c9f34e137d0" providerId="LiveId" clId="{6AB28CDB-DFF0-4D04-9E35-5CABEDA9C745}" dt="2020-06-27T15:42:45.910" v="7901" actId="1076"/>
          <ac:spMkLst>
            <pc:docMk/>
            <pc:sldMk cId="1255004229" sldId="457"/>
            <ac:spMk id="6" creationId="{4CD1B612-D16C-4F70-8335-78480BFE8EC8}"/>
          </ac:spMkLst>
        </pc:spChg>
        <pc:spChg chg="add del mod ord modVis">
          <ac:chgData name="Kulinich Bohdan" userId="48e65c9f34e137d0" providerId="LiveId" clId="{6AB28CDB-DFF0-4D04-9E35-5CABEDA9C745}" dt="2020-06-27T15:42:07.081" v="7886" actId="478"/>
          <ac:spMkLst>
            <pc:docMk/>
            <pc:sldMk cId="1255004229" sldId="457"/>
            <ac:spMk id="9" creationId="{865F9939-119D-4F14-ADCE-E5474F225941}"/>
          </ac:spMkLst>
        </pc:spChg>
        <pc:spChg chg="add del mod">
          <ac:chgData name="Kulinich Bohdan" userId="48e65c9f34e137d0" providerId="LiveId" clId="{6AB28CDB-DFF0-4D04-9E35-5CABEDA9C745}" dt="2020-06-27T15:42:07.081" v="7886" actId="478"/>
          <ac:spMkLst>
            <pc:docMk/>
            <pc:sldMk cId="1255004229" sldId="457"/>
            <ac:spMk id="14" creationId="{805E1CB8-E9C7-48F7-B860-BCAA15CB7127}"/>
          </ac:spMkLst>
        </pc:spChg>
        <pc:spChg chg="add del mod">
          <ac:chgData name="Kulinich Bohdan" userId="48e65c9f34e137d0" providerId="LiveId" clId="{6AB28CDB-DFF0-4D04-9E35-5CABEDA9C745}" dt="2020-06-27T15:42:07.081" v="7886" actId="478"/>
          <ac:spMkLst>
            <pc:docMk/>
            <pc:sldMk cId="1255004229" sldId="457"/>
            <ac:spMk id="15" creationId="{A9B61ACD-2584-4A5D-8EC4-3699C57DC6D0}"/>
          </ac:spMkLst>
        </pc:spChg>
        <pc:spChg chg="add del mod">
          <ac:chgData name="Kulinich Bohdan" userId="48e65c9f34e137d0" providerId="LiveId" clId="{6AB28CDB-DFF0-4D04-9E35-5CABEDA9C745}" dt="2020-06-27T15:42:07.081" v="7886" actId="478"/>
          <ac:spMkLst>
            <pc:docMk/>
            <pc:sldMk cId="1255004229" sldId="457"/>
            <ac:spMk id="16" creationId="{55F19E50-3220-4974-9E86-C3DC496BF17D}"/>
          </ac:spMkLst>
        </pc:spChg>
        <pc:spChg chg="add del mod">
          <ac:chgData name="Kulinich Bohdan" userId="48e65c9f34e137d0" providerId="LiveId" clId="{6AB28CDB-DFF0-4D04-9E35-5CABEDA9C745}" dt="2020-06-27T15:42:07.081" v="7886" actId="478"/>
          <ac:spMkLst>
            <pc:docMk/>
            <pc:sldMk cId="1255004229" sldId="457"/>
            <ac:spMk id="19" creationId="{90E8CDC9-5229-4D82-AA2B-9C0F8420458B}"/>
          </ac:spMkLst>
        </pc:spChg>
        <pc:spChg chg="mod">
          <ac:chgData name="Kulinich Bohdan" userId="48e65c9f34e137d0" providerId="LiveId" clId="{6AB28CDB-DFF0-4D04-9E35-5CABEDA9C745}" dt="2020-06-27T14:31:42.082" v="7695"/>
          <ac:spMkLst>
            <pc:docMk/>
            <pc:sldMk cId="1255004229" sldId="457"/>
            <ac:spMk id="23" creationId="{63515F5C-EE26-46A5-B7DE-CE8D37CECBA5}"/>
          </ac:spMkLst>
        </pc:spChg>
        <pc:spChg chg="mod">
          <ac:chgData name="Kulinich Bohdan" userId="48e65c9f34e137d0" providerId="LiveId" clId="{6AB28CDB-DFF0-4D04-9E35-5CABEDA9C745}" dt="2020-06-27T14:31:42.082" v="7695"/>
          <ac:spMkLst>
            <pc:docMk/>
            <pc:sldMk cId="1255004229" sldId="457"/>
            <ac:spMk id="24" creationId="{206BE7C5-B380-43A1-93D4-A1FCBF7E33C1}"/>
          </ac:spMkLst>
        </pc:spChg>
        <pc:spChg chg="mod">
          <ac:chgData name="Kulinich Bohdan" userId="48e65c9f34e137d0" providerId="LiveId" clId="{6AB28CDB-DFF0-4D04-9E35-5CABEDA9C745}" dt="2020-06-27T14:31:42.082" v="7695"/>
          <ac:spMkLst>
            <pc:docMk/>
            <pc:sldMk cId="1255004229" sldId="457"/>
            <ac:spMk id="27" creationId="{BB3168E5-71FC-44A8-806C-DBC73FDC0E01}"/>
          </ac:spMkLst>
        </pc:spChg>
        <pc:spChg chg="mod">
          <ac:chgData name="Kulinich Bohdan" userId="48e65c9f34e137d0" providerId="LiveId" clId="{6AB28CDB-DFF0-4D04-9E35-5CABEDA9C745}" dt="2020-06-27T14:31:42.082" v="7695"/>
          <ac:spMkLst>
            <pc:docMk/>
            <pc:sldMk cId="1255004229" sldId="457"/>
            <ac:spMk id="28" creationId="{7712E29E-87BB-462E-A820-C82F1B49EBEC}"/>
          </ac:spMkLst>
        </pc:spChg>
        <pc:spChg chg="mod">
          <ac:chgData name="Kulinich Bohdan" userId="48e65c9f34e137d0" providerId="LiveId" clId="{6AB28CDB-DFF0-4D04-9E35-5CABEDA9C745}" dt="2020-06-27T14:31:42.082" v="7695"/>
          <ac:spMkLst>
            <pc:docMk/>
            <pc:sldMk cId="1255004229" sldId="457"/>
            <ac:spMk id="29" creationId="{137FFA04-E6E2-461D-85BC-8CFDA909C06D}"/>
          </ac:spMkLst>
        </pc:spChg>
        <pc:spChg chg="add mod">
          <ac:chgData name="Kulinich Bohdan" userId="48e65c9f34e137d0" providerId="LiveId" clId="{6AB28CDB-DFF0-4D04-9E35-5CABEDA9C745}" dt="2020-06-27T15:48:16.287" v="7948"/>
          <ac:spMkLst>
            <pc:docMk/>
            <pc:sldMk cId="1255004229" sldId="457"/>
            <ac:spMk id="38" creationId="{36D21148-2684-43A8-A413-75506C2B1DB0}"/>
          </ac:spMkLst>
        </pc:spChg>
        <pc:spChg chg="add mod">
          <ac:chgData name="Kulinich Bohdan" userId="48e65c9f34e137d0" providerId="LiveId" clId="{6AB28CDB-DFF0-4D04-9E35-5CABEDA9C745}" dt="2020-06-27T15:48:16.287" v="7948"/>
          <ac:spMkLst>
            <pc:docMk/>
            <pc:sldMk cId="1255004229" sldId="457"/>
            <ac:spMk id="42" creationId="{7A6A9840-4DBB-4DEB-A457-7DF5C3046832}"/>
          </ac:spMkLst>
        </pc:spChg>
        <pc:spChg chg="add mod">
          <ac:chgData name="Kulinich Bohdan" userId="48e65c9f34e137d0" providerId="LiveId" clId="{6AB28CDB-DFF0-4D04-9E35-5CABEDA9C745}" dt="2020-06-27T15:48:16.287" v="7948"/>
          <ac:spMkLst>
            <pc:docMk/>
            <pc:sldMk cId="1255004229" sldId="457"/>
            <ac:spMk id="43" creationId="{E713ED21-E76D-4834-B2B3-1557818FEDC9}"/>
          </ac:spMkLst>
        </pc:spChg>
        <pc:spChg chg="add mod">
          <ac:chgData name="Kulinich Bohdan" userId="48e65c9f34e137d0" providerId="LiveId" clId="{6AB28CDB-DFF0-4D04-9E35-5CABEDA9C745}" dt="2020-06-27T15:48:16.287" v="7948"/>
          <ac:spMkLst>
            <pc:docMk/>
            <pc:sldMk cId="1255004229" sldId="457"/>
            <ac:spMk id="44" creationId="{5B7CA9CB-46D0-494C-B757-2EFBD9D1B790}"/>
          </ac:spMkLst>
        </pc:spChg>
        <pc:spChg chg="add mod">
          <ac:chgData name="Kulinich Bohdan" userId="48e65c9f34e137d0" providerId="LiveId" clId="{6AB28CDB-DFF0-4D04-9E35-5CABEDA9C745}" dt="2020-06-27T15:48:16.287" v="7948"/>
          <ac:spMkLst>
            <pc:docMk/>
            <pc:sldMk cId="1255004229" sldId="457"/>
            <ac:spMk id="45" creationId="{53044C88-C6EB-4714-9856-60D3079FEA8E}"/>
          </ac:spMkLst>
        </pc:spChg>
        <pc:spChg chg="mod modVis">
          <ac:chgData name="Kulinich Bohdan" userId="48e65c9f34e137d0" providerId="LiveId" clId="{6AB28CDB-DFF0-4D04-9E35-5CABEDA9C745}" dt="2020-06-27T15:42:14.411" v="7892" actId="14429"/>
          <ac:spMkLst>
            <pc:docMk/>
            <pc:sldMk cId="1255004229" sldId="457"/>
            <ac:spMk id="51" creationId="{86BC9140-E395-435D-A852-213A1317C46C}"/>
          </ac:spMkLst>
        </pc:spChg>
        <pc:grpChg chg="add del mod">
          <ac:chgData name="Kulinich Bohdan" userId="48e65c9f34e137d0" providerId="LiveId" clId="{6AB28CDB-DFF0-4D04-9E35-5CABEDA9C745}" dt="2020-06-27T14:32:16.022" v="7700" actId="478"/>
          <ac:grpSpMkLst>
            <pc:docMk/>
            <pc:sldMk cId="1255004229" sldId="457"/>
            <ac:grpSpMk id="20" creationId="{69C636B3-8DE1-4A5F-91FE-B6D4B66E5474}"/>
          </ac:grpSpMkLst>
        </pc:grpChg>
        <pc:grpChg chg="mod">
          <ac:chgData name="Kulinich Bohdan" userId="48e65c9f34e137d0" providerId="LiveId" clId="{6AB28CDB-DFF0-4D04-9E35-5CABEDA9C745}" dt="2020-06-27T14:31:42.082" v="7695"/>
          <ac:grpSpMkLst>
            <pc:docMk/>
            <pc:sldMk cId="1255004229" sldId="457"/>
            <ac:grpSpMk id="22" creationId="{93DEFBBE-2323-4E68-8C9E-FC4284ABDF50}"/>
          </ac:grpSpMkLst>
        </pc:grpChg>
        <pc:picChg chg="add del mod">
          <ac:chgData name="Kulinich Bohdan" userId="48e65c9f34e137d0" providerId="LiveId" clId="{6AB28CDB-DFF0-4D04-9E35-5CABEDA9C745}" dt="2020-06-27T14:31:44.482" v="7696" actId="478"/>
          <ac:picMkLst>
            <pc:docMk/>
            <pc:sldMk cId="1255004229" sldId="457"/>
            <ac:picMk id="8" creationId="{633620B4-2F4D-4952-8161-239A1479142D}"/>
          </ac:picMkLst>
        </pc:picChg>
        <pc:picChg chg="mod modVis">
          <ac:chgData name="Kulinich Bohdan" userId="48e65c9f34e137d0" providerId="LiveId" clId="{6AB28CDB-DFF0-4D04-9E35-5CABEDA9C745}" dt="2020-06-27T15:42:12.381" v="7888" actId="14429"/>
          <ac:picMkLst>
            <pc:docMk/>
            <pc:sldMk cId="1255004229" sldId="457"/>
            <ac:picMk id="11" creationId="{E9F02244-0F28-48FC-BE09-347456BF9881}"/>
          </ac:picMkLst>
        </pc:picChg>
        <pc:picChg chg="del">
          <ac:chgData name="Kulinich Bohdan" userId="48e65c9f34e137d0" providerId="LiveId" clId="{6AB28CDB-DFF0-4D04-9E35-5CABEDA9C745}" dt="2020-06-27T14:31:37.042" v="7694" actId="478"/>
          <ac:picMkLst>
            <pc:docMk/>
            <pc:sldMk cId="1255004229" sldId="457"/>
            <ac:picMk id="17" creationId="{BD7AEADA-D379-4498-A792-48D005AFF9EB}"/>
          </ac:picMkLst>
        </pc:picChg>
        <pc:picChg chg="add del mod ord">
          <ac:chgData name="Kulinich Bohdan" userId="48e65c9f34e137d0" providerId="LiveId" clId="{6AB28CDB-DFF0-4D04-9E35-5CABEDA9C745}" dt="2020-06-27T14:34:22.233" v="7716" actId="478"/>
          <ac:picMkLst>
            <pc:docMk/>
            <pc:sldMk cId="1255004229" sldId="457"/>
            <ac:picMk id="18" creationId="{05D7D628-72DB-4644-9321-2B3D3A6D3A81}"/>
          </ac:picMkLst>
        </pc:picChg>
        <pc:picChg chg="add mod">
          <ac:chgData name="Kulinich Bohdan" userId="48e65c9f34e137d0" providerId="LiveId" clId="{6AB28CDB-DFF0-4D04-9E35-5CABEDA9C745}" dt="2020-06-27T15:42:22.051" v="7897"/>
          <ac:picMkLst>
            <pc:docMk/>
            <pc:sldMk cId="1255004229" sldId="457"/>
            <ac:picMk id="37" creationId="{28127E9A-0C2F-4FBD-9CAE-9AE01D9EAB93}"/>
          </ac:picMkLst>
        </pc:picChg>
        <pc:cxnChg chg="add del mod">
          <ac:chgData name="Kulinich Bohdan" userId="48e65c9f34e137d0" providerId="LiveId" clId="{6AB28CDB-DFF0-4D04-9E35-5CABEDA9C745}" dt="2020-06-27T14:34:11.023" v="7715" actId="478"/>
          <ac:cxnSpMkLst>
            <pc:docMk/>
            <pc:sldMk cId="1255004229" sldId="457"/>
            <ac:cxnSpMk id="10" creationId="{27B685E0-7D46-4E7B-A142-7E7EFF9F8797}"/>
          </ac:cxnSpMkLst>
        </pc:cxnChg>
        <pc:cxnChg chg="add del mod">
          <ac:chgData name="Kulinich Bohdan" userId="48e65c9f34e137d0" providerId="LiveId" clId="{6AB28CDB-DFF0-4D04-9E35-5CABEDA9C745}" dt="2020-06-27T15:42:07.081" v="7886" actId="478"/>
          <ac:cxnSpMkLst>
            <pc:docMk/>
            <pc:sldMk cId="1255004229" sldId="457"/>
            <ac:cxnSpMk id="12" creationId="{0D02A207-1C9A-4C54-A0A3-3B64C0B2F9A3}"/>
          </ac:cxnSpMkLst>
        </pc:cxnChg>
        <pc:cxnChg chg="add del mod">
          <ac:chgData name="Kulinich Bohdan" userId="48e65c9f34e137d0" providerId="LiveId" clId="{6AB28CDB-DFF0-4D04-9E35-5CABEDA9C745}" dt="2020-06-27T15:42:07.081" v="7886" actId="478"/>
          <ac:cxnSpMkLst>
            <pc:docMk/>
            <pc:sldMk cId="1255004229" sldId="457"/>
            <ac:cxnSpMk id="13" creationId="{B59FB475-734E-4C6E-A0C9-267F375E2905}"/>
          </ac:cxnSpMkLst>
        </pc:cxnChg>
        <pc:cxnChg chg="mod">
          <ac:chgData name="Kulinich Bohdan" userId="48e65c9f34e137d0" providerId="LiveId" clId="{6AB28CDB-DFF0-4D04-9E35-5CABEDA9C745}" dt="2020-06-27T14:31:42.082" v="7695"/>
          <ac:cxnSpMkLst>
            <pc:docMk/>
            <pc:sldMk cId="1255004229" sldId="457"/>
            <ac:cxnSpMk id="21" creationId="{EF2549D6-27B6-4A70-9BD4-EBE3E17B4C4A}"/>
          </ac:cxnSpMkLst>
        </pc:cxnChg>
        <pc:cxnChg chg="mod">
          <ac:chgData name="Kulinich Bohdan" userId="48e65c9f34e137d0" providerId="LiveId" clId="{6AB28CDB-DFF0-4D04-9E35-5CABEDA9C745}" dt="2020-06-27T14:32:13.162" v="7699" actId="14100"/>
          <ac:cxnSpMkLst>
            <pc:docMk/>
            <pc:sldMk cId="1255004229" sldId="457"/>
            <ac:cxnSpMk id="25" creationId="{F62165B6-CC9B-45EB-A8C3-50B68AA75033}"/>
          </ac:cxnSpMkLst>
        </pc:cxnChg>
        <pc:cxnChg chg="mod">
          <ac:chgData name="Kulinich Bohdan" userId="48e65c9f34e137d0" providerId="LiveId" clId="{6AB28CDB-DFF0-4D04-9E35-5CABEDA9C745}" dt="2020-06-27T14:31:42.082" v="7695"/>
          <ac:cxnSpMkLst>
            <pc:docMk/>
            <pc:sldMk cId="1255004229" sldId="457"/>
            <ac:cxnSpMk id="26" creationId="{09EEA506-5901-454C-845A-BA6547E92820}"/>
          </ac:cxnSpMkLst>
        </pc:cxnChg>
        <pc:cxnChg chg="add del mod">
          <ac:chgData name="Kulinich Bohdan" userId="48e65c9f34e137d0" providerId="LiveId" clId="{6AB28CDB-DFF0-4D04-9E35-5CABEDA9C745}" dt="2020-06-27T15:42:07.081" v="7886" actId="478"/>
          <ac:cxnSpMkLst>
            <pc:docMk/>
            <pc:sldMk cId="1255004229" sldId="457"/>
            <ac:cxnSpMk id="31" creationId="{0C5C1558-F22C-4B05-85A9-FC31D20B3BCE}"/>
          </ac:cxnSpMkLst>
        </pc:cxnChg>
        <pc:cxnChg chg="add mod">
          <ac:chgData name="Kulinich Bohdan" userId="48e65c9f34e137d0" providerId="LiveId" clId="{6AB28CDB-DFF0-4D04-9E35-5CABEDA9C745}" dt="2020-06-27T15:48:37.608" v="7950" actId="14100"/>
          <ac:cxnSpMkLst>
            <pc:docMk/>
            <pc:sldMk cId="1255004229" sldId="457"/>
            <ac:cxnSpMk id="39" creationId="{631B196B-1BAE-4A97-9079-9F3A0DCDEE8C}"/>
          </ac:cxnSpMkLst>
        </pc:cxnChg>
        <pc:cxnChg chg="add mod">
          <ac:chgData name="Kulinich Bohdan" userId="48e65c9f34e137d0" providerId="LiveId" clId="{6AB28CDB-DFF0-4D04-9E35-5CABEDA9C745}" dt="2020-06-27T15:48:16.287" v="7948"/>
          <ac:cxnSpMkLst>
            <pc:docMk/>
            <pc:sldMk cId="1255004229" sldId="457"/>
            <ac:cxnSpMk id="40" creationId="{C22EC084-F9EE-4B36-AE44-E9BB7656AF5A}"/>
          </ac:cxnSpMkLst>
        </pc:cxnChg>
        <pc:cxnChg chg="add mod">
          <ac:chgData name="Kulinich Bohdan" userId="48e65c9f34e137d0" providerId="LiveId" clId="{6AB28CDB-DFF0-4D04-9E35-5CABEDA9C745}" dt="2020-06-27T15:48:16.287" v="7948"/>
          <ac:cxnSpMkLst>
            <pc:docMk/>
            <pc:sldMk cId="1255004229" sldId="457"/>
            <ac:cxnSpMk id="41" creationId="{47A609CB-F8B0-47B2-81F3-F0D7045B3BB8}"/>
          </ac:cxnSpMkLst>
        </pc:cxnChg>
      </pc:sldChg>
      <pc:sldChg chg="addSp modSp add del modAnim">
        <pc:chgData name="Kulinich Bohdan" userId="48e65c9f34e137d0" providerId="LiveId" clId="{6AB28CDB-DFF0-4D04-9E35-5CABEDA9C745}" dt="2020-06-27T14:26:53.041" v="7560" actId="47"/>
        <pc:sldMkLst>
          <pc:docMk/>
          <pc:sldMk cId="2287835799" sldId="457"/>
        </pc:sldMkLst>
        <pc:spChg chg="mod">
          <ac:chgData name="Kulinich Bohdan" userId="48e65c9f34e137d0" providerId="LiveId" clId="{6AB28CDB-DFF0-4D04-9E35-5CABEDA9C745}" dt="2020-06-27T14:12:51.047" v="7419" actId="164"/>
          <ac:spMkLst>
            <pc:docMk/>
            <pc:sldMk cId="2287835799" sldId="457"/>
            <ac:spMk id="9" creationId="{DEF53503-45D1-4BC2-A10F-03DE0EB32338}"/>
          </ac:spMkLst>
        </pc:spChg>
        <pc:spChg chg="mod">
          <ac:chgData name="Kulinich Bohdan" userId="48e65c9f34e137d0" providerId="LiveId" clId="{6AB28CDB-DFF0-4D04-9E35-5CABEDA9C745}" dt="2020-06-27T14:12:51.047" v="7419" actId="164"/>
          <ac:spMkLst>
            <pc:docMk/>
            <pc:sldMk cId="2287835799" sldId="457"/>
            <ac:spMk id="14" creationId="{6B931857-F7AB-4AFE-8419-BE143ADFFE8C}"/>
          </ac:spMkLst>
        </pc:spChg>
        <pc:spChg chg="mod">
          <ac:chgData name="Kulinich Bohdan" userId="48e65c9f34e137d0" providerId="LiveId" clId="{6AB28CDB-DFF0-4D04-9E35-5CABEDA9C745}" dt="2020-06-27T14:12:51.047" v="7419" actId="164"/>
          <ac:spMkLst>
            <pc:docMk/>
            <pc:sldMk cId="2287835799" sldId="457"/>
            <ac:spMk id="15" creationId="{54FCC0CD-4F86-4D29-9E77-E105B875358B}"/>
          </ac:spMkLst>
        </pc:spChg>
        <pc:spChg chg="mod">
          <ac:chgData name="Kulinich Bohdan" userId="48e65c9f34e137d0" providerId="LiveId" clId="{6AB28CDB-DFF0-4D04-9E35-5CABEDA9C745}" dt="2020-06-27T14:12:51.047" v="7419" actId="164"/>
          <ac:spMkLst>
            <pc:docMk/>
            <pc:sldMk cId="2287835799" sldId="457"/>
            <ac:spMk id="16" creationId="{E9AF6F58-ED96-4A78-9AA3-1E2128BBC0F9}"/>
          </ac:spMkLst>
        </pc:spChg>
        <pc:spChg chg="mod">
          <ac:chgData name="Kulinich Bohdan" userId="48e65c9f34e137d0" providerId="LiveId" clId="{6AB28CDB-DFF0-4D04-9E35-5CABEDA9C745}" dt="2020-06-27T14:15:05.486" v="7439" actId="164"/>
          <ac:spMkLst>
            <pc:docMk/>
            <pc:sldMk cId="2287835799" sldId="457"/>
            <ac:spMk id="19" creationId="{1FD562E9-F3DE-4C96-990A-39DAA1318F9C}"/>
          </ac:spMkLst>
        </pc:spChg>
        <pc:grpChg chg="add mod">
          <ac:chgData name="Kulinich Bohdan" userId="48e65c9f34e137d0" providerId="LiveId" clId="{6AB28CDB-DFF0-4D04-9E35-5CABEDA9C745}" dt="2020-06-27T14:15:05.486" v="7439" actId="164"/>
          <ac:grpSpMkLst>
            <pc:docMk/>
            <pc:sldMk cId="2287835799" sldId="457"/>
            <ac:grpSpMk id="2" creationId="{9E1428E7-3632-41FB-900B-701003EF4DD5}"/>
          </ac:grpSpMkLst>
        </pc:grpChg>
        <pc:grpChg chg="add mod">
          <ac:chgData name="Kulinich Bohdan" userId="48e65c9f34e137d0" providerId="LiveId" clId="{6AB28CDB-DFF0-4D04-9E35-5CABEDA9C745}" dt="2020-06-27T14:15:05.486" v="7439" actId="164"/>
          <ac:grpSpMkLst>
            <pc:docMk/>
            <pc:sldMk cId="2287835799" sldId="457"/>
            <ac:grpSpMk id="5" creationId="{9A886980-FE11-4DBA-936D-7F9411A22276}"/>
          </ac:grpSpMkLst>
        </pc:grpChg>
        <pc:cxnChg chg="mod">
          <ac:chgData name="Kulinich Bohdan" userId="48e65c9f34e137d0" providerId="LiveId" clId="{6AB28CDB-DFF0-4D04-9E35-5CABEDA9C745}" dt="2020-06-27T14:12:51.047" v="7419" actId="164"/>
          <ac:cxnSpMkLst>
            <pc:docMk/>
            <pc:sldMk cId="2287835799" sldId="457"/>
            <ac:cxnSpMk id="10" creationId="{7968C739-C01B-4BEE-9B9D-D3552BE881C5}"/>
          </ac:cxnSpMkLst>
        </pc:cxnChg>
        <pc:cxnChg chg="mod">
          <ac:chgData name="Kulinich Bohdan" userId="48e65c9f34e137d0" providerId="LiveId" clId="{6AB28CDB-DFF0-4D04-9E35-5CABEDA9C745}" dt="2020-06-27T14:12:51.047" v="7419" actId="164"/>
          <ac:cxnSpMkLst>
            <pc:docMk/>
            <pc:sldMk cId="2287835799" sldId="457"/>
            <ac:cxnSpMk id="12" creationId="{251540D9-1EEF-4520-844E-7E990C99B112}"/>
          </ac:cxnSpMkLst>
        </pc:cxnChg>
        <pc:cxnChg chg="mod">
          <ac:chgData name="Kulinich Bohdan" userId="48e65c9f34e137d0" providerId="LiveId" clId="{6AB28CDB-DFF0-4D04-9E35-5CABEDA9C745}" dt="2020-06-27T14:15:05.486" v="7439" actId="164"/>
          <ac:cxnSpMkLst>
            <pc:docMk/>
            <pc:sldMk cId="2287835799" sldId="457"/>
            <ac:cxnSpMk id="13" creationId="{9CA922E9-6A11-47BA-84CB-BE12C4DBD914}"/>
          </ac:cxnSpMkLst>
        </pc:cxnChg>
      </pc:sldChg>
      <pc:sldChg chg="addSp delSp modSp add del mod delAnim modAnim">
        <pc:chgData name="Kulinich Bohdan" userId="48e65c9f34e137d0" providerId="LiveId" clId="{6AB28CDB-DFF0-4D04-9E35-5CABEDA9C745}" dt="2020-06-27T16:10:26.143" v="8361" actId="47"/>
        <pc:sldMkLst>
          <pc:docMk/>
          <pc:sldMk cId="1860186375" sldId="458"/>
        </pc:sldMkLst>
        <pc:spChg chg="add mod modVis">
          <ac:chgData name="Kulinich Bohdan" userId="48e65c9f34e137d0" providerId="LiveId" clId="{6AB28CDB-DFF0-4D04-9E35-5CABEDA9C745}" dt="2020-06-27T15:46:12.580" v="7916" actId="1076"/>
          <ac:spMkLst>
            <pc:docMk/>
            <pc:sldMk cId="1860186375" sldId="458"/>
            <ac:spMk id="8" creationId="{88C8ADAA-8EEF-4134-A093-2F06B7EB1618}"/>
          </ac:spMkLst>
        </pc:spChg>
        <pc:spChg chg="add mod">
          <ac:chgData name="Kulinich Bohdan" userId="48e65c9f34e137d0" providerId="LiveId" clId="{6AB28CDB-DFF0-4D04-9E35-5CABEDA9C745}" dt="2020-06-27T15:46:53.757" v="7927" actId="20577"/>
          <ac:spMkLst>
            <pc:docMk/>
            <pc:sldMk cId="1860186375" sldId="458"/>
            <ac:spMk id="13" creationId="{474ED140-4819-406E-88E4-D51803A4EEE6}"/>
          </ac:spMkLst>
        </pc:spChg>
        <pc:spChg chg="add mod">
          <ac:chgData name="Kulinich Bohdan" userId="48e65c9f34e137d0" providerId="LiveId" clId="{6AB28CDB-DFF0-4D04-9E35-5CABEDA9C745}" dt="2020-06-27T15:46:50.956" v="7926" actId="20577"/>
          <ac:spMkLst>
            <pc:docMk/>
            <pc:sldMk cId="1860186375" sldId="458"/>
            <ac:spMk id="14" creationId="{79E28048-B540-4FA2-8ED7-5D4B0B46908D}"/>
          </ac:spMkLst>
        </pc:spChg>
        <pc:spChg chg="add mod">
          <ac:chgData name="Kulinich Bohdan" userId="48e65c9f34e137d0" providerId="LiveId" clId="{6AB28CDB-DFF0-4D04-9E35-5CABEDA9C745}" dt="2020-06-27T15:46:40.997" v="7925" actId="20577"/>
          <ac:spMkLst>
            <pc:docMk/>
            <pc:sldMk cId="1860186375" sldId="458"/>
            <ac:spMk id="15" creationId="{7898F37B-F4B2-424C-B098-8CB72C516D9D}"/>
          </ac:spMkLst>
        </pc:spChg>
        <pc:spChg chg="add mod">
          <ac:chgData name="Kulinich Bohdan" userId="48e65c9f34e137d0" providerId="LiveId" clId="{6AB28CDB-DFF0-4D04-9E35-5CABEDA9C745}" dt="2020-06-27T15:46:20.573" v="7919" actId="20577"/>
          <ac:spMkLst>
            <pc:docMk/>
            <pc:sldMk cId="1860186375" sldId="458"/>
            <ac:spMk id="17" creationId="{209383A5-CBE8-4484-8F54-0E706C5E89D3}"/>
          </ac:spMkLst>
        </pc:spChg>
        <pc:spChg chg="mod">
          <ac:chgData name="Kulinich Bohdan" userId="48e65c9f34e137d0" providerId="LiveId" clId="{6AB28CDB-DFF0-4D04-9E35-5CABEDA9C745}" dt="2020-06-27T15:44:54.420" v="7904"/>
          <ac:spMkLst>
            <pc:docMk/>
            <pc:sldMk cId="1860186375" sldId="458"/>
            <ac:spMk id="21" creationId="{579BAF3E-BE92-4C86-B74A-33207435D2D4}"/>
          </ac:spMkLst>
        </pc:spChg>
        <pc:spChg chg="mod">
          <ac:chgData name="Kulinich Bohdan" userId="48e65c9f34e137d0" providerId="LiveId" clId="{6AB28CDB-DFF0-4D04-9E35-5CABEDA9C745}" dt="2020-06-27T15:44:54.420" v="7904"/>
          <ac:spMkLst>
            <pc:docMk/>
            <pc:sldMk cId="1860186375" sldId="458"/>
            <ac:spMk id="22" creationId="{B4C426E8-CB49-4D69-904D-BD6115F7A74F}"/>
          </ac:spMkLst>
        </pc:spChg>
        <pc:spChg chg="mod">
          <ac:chgData name="Kulinich Bohdan" userId="48e65c9f34e137d0" providerId="LiveId" clId="{6AB28CDB-DFF0-4D04-9E35-5CABEDA9C745}" dt="2020-06-27T15:44:54.420" v="7904"/>
          <ac:spMkLst>
            <pc:docMk/>
            <pc:sldMk cId="1860186375" sldId="458"/>
            <ac:spMk id="25" creationId="{1389B2BB-113F-4C0D-8930-0C7229E5C3C5}"/>
          </ac:spMkLst>
        </pc:spChg>
        <pc:spChg chg="mod">
          <ac:chgData name="Kulinich Bohdan" userId="48e65c9f34e137d0" providerId="LiveId" clId="{6AB28CDB-DFF0-4D04-9E35-5CABEDA9C745}" dt="2020-06-27T15:44:54.420" v="7904"/>
          <ac:spMkLst>
            <pc:docMk/>
            <pc:sldMk cId="1860186375" sldId="458"/>
            <ac:spMk id="26" creationId="{B2C57A81-4797-4D3D-8303-43AF52279566}"/>
          </ac:spMkLst>
        </pc:spChg>
        <pc:spChg chg="mod">
          <ac:chgData name="Kulinich Bohdan" userId="48e65c9f34e137d0" providerId="LiveId" clId="{6AB28CDB-DFF0-4D04-9E35-5CABEDA9C745}" dt="2020-06-27T15:44:54.420" v="7904"/>
          <ac:spMkLst>
            <pc:docMk/>
            <pc:sldMk cId="1860186375" sldId="458"/>
            <ac:spMk id="27" creationId="{A63BE3C1-A215-41D1-B729-018519FBA1F0}"/>
          </ac:spMkLst>
        </pc:spChg>
        <pc:grpChg chg="add del mod">
          <ac:chgData name="Kulinich Bohdan" userId="48e65c9f34e137d0" providerId="LiveId" clId="{6AB28CDB-DFF0-4D04-9E35-5CABEDA9C745}" dt="2020-06-27T15:45:06.630" v="7905" actId="478"/>
          <ac:grpSpMkLst>
            <pc:docMk/>
            <pc:sldMk cId="1860186375" sldId="458"/>
            <ac:grpSpMk id="18" creationId="{ACE68983-D230-41A8-8D08-046A7CDD8253}"/>
          </ac:grpSpMkLst>
        </pc:grpChg>
        <pc:grpChg chg="mod">
          <ac:chgData name="Kulinich Bohdan" userId="48e65c9f34e137d0" providerId="LiveId" clId="{6AB28CDB-DFF0-4D04-9E35-5CABEDA9C745}" dt="2020-06-27T15:44:54.420" v="7904"/>
          <ac:grpSpMkLst>
            <pc:docMk/>
            <pc:sldMk cId="1860186375" sldId="458"/>
            <ac:grpSpMk id="20" creationId="{301743E9-965E-49AD-A6E8-9E2B74E7436D}"/>
          </ac:grpSpMkLst>
        </pc:grpChg>
        <pc:picChg chg="add del mod ord">
          <ac:chgData name="Kulinich Bohdan" userId="48e65c9f34e137d0" providerId="LiveId" clId="{6AB28CDB-DFF0-4D04-9E35-5CABEDA9C745}" dt="2020-06-27T15:45:39.290" v="7910" actId="478"/>
          <ac:picMkLst>
            <pc:docMk/>
            <pc:sldMk cId="1860186375" sldId="458"/>
            <ac:picMk id="16" creationId="{DD9B36F1-755E-4856-9816-4D7943D38C1F}"/>
          </ac:picMkLst>
        </pc:picChg>
        <pc:picChg chg="del">
          <ac:chgData name="Kulinich Bohdan" userId="48e65c9f34e137d0" providerId="LiveId" clId="{6AB28CDB-DFF0-4D04-9E35-5CABEDA9C745}" dt="2020-06-27T15:44:49.680" v="7903" actId="478"/>
          <ac:picMkLst>
            <pc:docMk/>
            <pc:sldMk cId="1860186375" sldId="458"/>
            <ac:picMk id="37" creationId="{28127E9A-0C2F-4FBD-9CAE-9AE01D9EAB93}"/>
          </ac:picMkLst>
        </pc:picChg>
        <pc:cxnChg chg="add mod">
          <ac:chgData name="Kulinich Bohdan" userId="48e65c9f34e137d0" providerId="LiveId" clId="{6AB28CDB-DFF0-4D04-9E35-5CABEDA9C745}" dt="2020-06-27T15:46:31.967" v="7922" actId="14100"/>
          <ac:cxnSpMkLst>
            <pc:docMk/>
            <pc:sldMk cId="1860186375" sldId="458"/>
            <ac:cxnSpMk id="9" creationId="{08E186EF-E6AD-43AB-B109-8C04644F2390}"/>
          </ac:cxnSpMkLst>
        </pc:cxnChg>
        <pc:cxnChg chg="add mod">
          <ac:chgData name="Kulinich Bohdan" userId="48e65c9f34e137d0" providerId="LiveId" clId="{6AB28CDB-DFF0-4D04-9E35-5CABEDA9C745}" dt="2020-06-27T15:46:12.580" v="7916" actId="1076"/>
          <ac:cxnSpMkLst>
            <pc:docMk/>
            <pc:sldMk cId="1860186375" sldId="458"/>
            <ac:cxnSpMk id="10" creationId="{9C21D92B-35CC-4D48-9C97-6E77FE2AA2B2}"/>
          </ac:cxnSpMkLst>
        </pc:cxnChg>
        <pc:cxnChg chg="add mod">
          <ac:chgData name="Kulinich Bohdan" userId="48e65c9f34e137d0" providerId="LiveId" clId="{6AB28CDB-DFF0-4D04-9E35-5CABEDA9C745}" dt="2020-06-27T15:46:12.580" v="7916" actId="1076"/>
          <ac:cxnSpMkLst>
            <pc:docMk/>
            <pc:sldMk cId="1860186375" sldId="458"/>
            <ac:cxnSpMk id="12" creationId="{564E78BE-DC21-4F16-9B43-BB20A93C603D}"/>
          </ac:cxnSpMkLst>
        </pc:cxnChg>
        <pc:cxnChg chg="mod">
          <ac:chgData name="Kulinich Bohdan" userId="48e65c9f34e137d0" providerId="LiveId" clId="{6AB28CDB-DFF0-4D04-9E35-5CABEDA9C745}" dt="2020-06-27T15:44:54.420" v="7904"/>
          <ac:cxnSpMkLst>
            <pc:docMk/>
            <pc:sldMk cId="1860186375" sldId="458"/>
            <ac:cxnSpMk id="19" creationId="{432D326D-8981-4E56-8A74-0E014D283B89}"/>
          </ac:cxnSpMkLst>
        </pc:cxnChg>
        <pc:cxnChg chg="mod">
          <ac:chgData name="Kulinich Bohdan" userId="48e65c9f34e137d0" providerId="LiveId" clId="{6AB28CDB-DFF0-4D04-9E35-5CABEDA9C745}" dt="2020-06-27T15:44:54.420" v="7904"/>
          <ac:cxnSpMkLst>
            <pc:docMk/>
            <pc:sldMk cId="1860186375" sldId="458"/>
            <ac:cxnSpMk id="23" creationId="{B95D39AB-BCB9-4CE2-B433-4B7ACFBA17EF}"/>
          </ac:cxnSpMkLst>
        </pc:cxnChg>
        <pc:cxnChg chg="mod">
          <ac:chgData name="Kulinich Bohdan" userId="48e65c9f34e137d0" providerId="LiveId" clId="{6AB28CDB-DFF0-4D04-9E35-5CABEDA9C745}" dt="2020-06-27T15:44:54.420" v="7904"/>
          <ac:cxnSpMkLst>
            <pc:docMk/>
            <pc:sldMk cId="1860186375" sldId="458"/>
            <ac:cxnSpMk id="24" creationId="{0A4A93B5-1512-4377-84AE-EE48777FC5C6}"/>
          </ac:cxnSpMkLst>
        </pc:cxnChg>
      </pc:sldChg>
      <pc:sldChg chg="addSp delSp modSp add del mod delAnim modAnim">
        <pc:chgData name="Kulinich Bohdan" userId="48e65c9f34e137d0" providerId="LiveId" clId="{6AB28CDB-DFF0-4D04-9E35-5CABEDA9C745}" dt="2020-06-27T13:44:45.322" v="7023" actId="47"/>
        <pc:sldMkLst>
          <pc:docMk/>
          <pc:sldMk cId="3093333903" sldId="458"/>
        </pc:sldMkLst>
        <pc:spChg chg="del">
          <ac:chgData name="Kulinich Bohdan" userId="48e65c9f34e137d0" providerId="LiveId" clId="{6AB28CDB-DFF0-4D04-9E35-5CABEDA9C745}" dt="2020-06-27T13:39:30.305" v="6993" actId="478"/>
          <ac:spMkLst>
            <pc:docMk/>
            <pc:sldMk cId="3093333903" sldId="458"/>
            <ac:spMk id="6" creationId="{4CD1B612-D16C-4F70-8335-78480BFE8EC8}"/>
          </ac:spMkLst>
        </pc:spChg>
        <pc:spChg chg="mod">
          <ac:chgData name="Kulinich Bohdan" userId="48e65c9f34e137d0" providerId="LiveId" clId="{6AB28CDB-DFF0-4D04-9E35-5CABEDA9C745}" dt="2020-06-27T13:39:35.465" v="6994" actId="164"/>
          <ac:spMkLst>
            <pc:docMk/>
            <pc:sldMk cId="3093333903" sldId="458"/>
            <ac:spMk id="8" creationId="{A830E4D9-E389-4165-BB3F-1D3D67C11554}"/>
          </ac:spMkLst>
        </pc:spChg>
        <pc:spChg chg="mod">
          <ac:chgData name="Kulinich Bohdan" userId="48e65c9f34e137d0" providerId="LiveId" clId="{6AB28CDB-DFF0-4D04-9E35-5CABEDA9C745}" dt="2020-06-27T13:39:35.465" v="6994" actId="164"/>
          <ac:spMkLst>
            <pc:docMk/>
            <pc:sldMk cId="3093333903" sldId="458"/>
            <ac:spMk id="13" creationId="{32271CD1-52EA-4CB5-ABF4-6B24041DA15D}"/>
          </ac:spMkLst>
        </pc:spChg>
        <pc:spChg chg="mod">
          <ac:chgData name="Kulinich Bohdan" userId="48e65c9f34e137d0" providerId="LiveId" clId="{6AB28CDB-DFF0-4D04-9E35-5CABEDA9C745}" dt="2020-06-27T13:39:35.465" v="6994" actId="164"/>
          <ac:spMkLst>
            <pc:docMk/>
            <pc:sldMk cId="3093333903" sldId="458"/>
            <ac:spMk id="14" creationId="{AA14C652-07C6-48FD-B797-70D239920229}"/>
          </ac:spMkLst>
        </pc:spChg>
        <pc:spChg chg="mod">
          <ac:chgData name="Kulinich Bohdan" userId="48e65c9f34e137d0" providerId="LiveId" clId="{6AB28CDB-DFF0-4D04-9E35-5CABEDA9C745}" dt="2020-06-27T13:39:35.465" v="6994" actId="164"/>
          <ac:spMkLst>
            <pc:docMk/>
            <pc:sldMk cId="3093333903" sldId="458"/>
            <ac:spMk id="15" creationId="{E64D0E66-6C41-4B1A-81A3-812B8368741C}"/>
          </ac:spMkLst>
        </pc:spChg>
        <pc:spChg chg="mod">
          <ac:chgData name="Kulinich Bohdan" userId="48e65c9f34e137d0" providerId="LiveId" clId="{6AB28CDB-DFF0-4D04-9E35-5CABEDA9C745}" dt="2020-06-27T13:39:35.465" v="6994" actId="164"/>
          <ac:spMkLst>
            <pc:docMk/>
            <pc:sldMk cId="3093333903" sldId="458"/>
            <ac:spMk id="18" creationId="{D8AE726D-7B72-4C64-A05F-6DDFD2BE903C}"/>
          </ac:spMkLst>
        </pc:spChg>
        <pc:grpChg chg="add mod">
          <ac:chgData name="Kulinich Bohdan" userId="48e65c9f34e137d0" providerId="LiveId" clId="{6AB28CDB-DFF0-4D04-9E35-5CABEDA9C745}" dt="2020-06-27T13:39:35.465" v="6994" actId="164"/>
          <ac:grpSpMkLst>
            <pc:docMk/>
            <pc:sldMk cId="3093333903" sldId="458"/>
            <ac:grpSpMk id="2" creationId="{71DA4535-57D9-4AF3-9ED1-F4AAADA08B9D}"/>
          </ac:grpSpMkLst>
        </pc:grpChg>
        <pc:picChg chg="del">
          <ac:chgData name="Kulinich Bohdan" userId="48e65c9f34e137d0" providerId="LiveId" clId="{6AB28CDB-DFF0-4D04-9E35-5CABEDA9C745}" dt="2020-06-27T13:39:27.745" v="6991" actId="478"/>
          <ac:picMkLst>
            <pc:docMk/>
            <pc:sldMk cId="3093333903" sldId="458"/>
            <ac:picMk id="16" creationId="{FA3EB4E8-5569-4DE5-8354-D543FAB3E759}"/>
          </ac:picMkLst>
        </pc:picChg>
        <pc:picChg chg="del">
          <ac:chgData name="Kulinich Bohdan" userId="48e65c9f34e137d0" providerId="LiveId" clId="{6AB28CDB-DFF0-4D04-9E35-5CABEDA9C745}" dt="2020-06-27T13:39:28.669" v="6992" actId="478"/>
          <ac:picMkLst>
            <pc:docMk/>
            <pc:sldMk cId="3093333903" sldId="458"/>
            <ac:picMk id="17" creationId="{BD7AEADA-D379-4498-A792-48D005AFF9EB}"/>
          </ac:picMkLst>
        </pc:picChg>
        <pc:cxnChg chg="mod">
          <ac:chgData name="Kulinich Bohdan" userId="48e65c9f34e137d0" providerId="LiveId" clId="{6AB28CDB-DFF0-4D04-9E35-5CABEDA9C745}" dt="2020-06-27T13:39:35.465" v="6994" actId="164"/>
          <ac:cxnSpMkLst>
            <pc:docMk/>
            <pc:sldMk cId="3093333903" sldId="458"/>
            <ac:cxnSpMk id="9" creationId="{2B55F45C-E56D-4091-A810-C0F8579BB9A5}"/>
          </ac:cxnSpMkLst>
        </pc:cxnChg>
        <pc:cxnChg chg="mod">
          <ac:chgData name="Kulinich Bohdan" userId="48e65c9f34e137d0" providerId="LiveId" clId="{6AB28CDB-DFF0-4D04-9E35-5CABEDA9C745}" dt="2020-06-27T13:39:35.465" v="6994" actId="164"/>
          <ac:cxnSpMkLst>
            <pc:docMk/>
            <pc:sldMk cId="3093333903" sldId="458"/>
            <ac:cxnSpMk id="10" creationId="{543C765B-BE9B-4311-A819-A22C50756E33}"/>
          </ac:cxnSpMkLst>
        </pc:cxnChg>
        <pc:cxnChg chg="mod">
          <ac:chgData name="Kulinich Bohdan" userId="48e65c9f34e137d0" providerId="LiveId" clId="{6AB28CDB-DFF0-4D04-9E35-5CABEDA9C745}" dt="2020-06-27T13:39:35.465" v="6994" actId="164"/>
          <ac:cxnSpMkLst>
            <pc:docMk/>
            <pc:sldMk cId="3093333903" sldId="458"/>
            <ac:cxnSpMk id="12" creationId="{7B86B1D2-DB11-4071-83C0-C7CE8BFCB4F2}"/>
          </ac:cxnSpMkLst>
        </pc:cxnChg>
      </pc:sldChg>
      <pc:sldChg chg="modSp add mod">
        <pc:chgData name="Kulinich Bohdan" userId="48e65c9f34e137d0" providerId="LiveId" clId="{6AB28CDB-DFF0-4D04-9E35-5CABEDA9C745}" dt="2020-06-27T16:01:16.193" v="8320" actId="1076"/>
        <pc:sldMkLst>
          <pc:docMk/>
          <pc:sldMk cId="1108550450" sldId="459"/>
        </pc:sldMkLst>
        <pc:spChg chg="mod">
          <ac:chgData name="Kulinich Bohdan" userId="48e65c9f34e137d0" providerId="LiveId" clId="{6AB28CDB-DFF0-4D04-9E35-5CABEDA9C745}" dt="2020-06-27T15:58:56.383" v="8157" actId="20577"/>
          <ac:spMkLst>
            <pc:docMk/>
            <pc:sldMk cId="1108550450" sldId="459"/>
            <ac:spMk id="7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9:32.678" v="8282" actId="1076"/>
          <ac:spMkLst>
            <pc:docMk/>
            <pc:sldMk cId="1108550450" sldId="459"/>
            <ac:spMk id="9" creationId="{3D667AF2-FC42-444D-8714-699A2FDB6E90}"/>
          </ac:spMkLst>
        </pc:spChg>
        <pc:spChg chg="mod">
          <ac:chgData name="Kulinich Bohdan" userId="48e65c9f34e137d0" providerId="LiveId" clId="{6AB28CDB-DFF0-4D04-9E35-5CABEDA9C745}" dt="2020-06-27T16:01:16.193" v="8320" actId="1076"/>
          <ac:spMkLst>
            <pc:docMk/>
            <pc:sldMk cId="1108550450" sldId="459"/>
            <ac:spMk id="35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6:01:16.193" v="8320" actId="1076"/>
          <ac:spMkLst>
            <pc:docMk/>
            <pc:sldMk cId="1108550450" sldId="459"/>
            <ac:spMk id="54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9:45.233" v="8318" actId="20577"/>
          <ac:spMkLst>
            <pc:docMk/>
            <pc:sldMk cId="1108550450" sldId="459"/>
            <ac:spMk id="55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9:15.378" v="8232" actId="20577"/>
          <ac:spMkLst>
            <pc:docMk/>
            <pc:sldMk cId="1108550450" sldId="459"/>
            <ac:spMk id="57" creationId="{00000000-0000-0000-0000-000000000000}"/>
          </ac:spMkLst>
        </pc:spChg>
      </pc:sldChg>
      <pc:sldChg chg="addSp delSp modSp add mod modAnim">
        <pc:chgData name="Kulinich Bohdan" userId="48e65c9f34e137d0" providerId="LiveId" clId="{6AB28CDB-DFF0-4D04-9E35-5CABEDA9C745}" dt="2020-06-28T04:01:58.304" v="8527"/>
        <pc:sldMkLst>
          <pc:docMk/>
          <pc:sldMk cId="3549694346" sldId="460"/>
        </pc:sldMkLst>
        <pc:spChg chg="add mod ord">
          <ac:chgData name="Kulinich Bohdan" userId="48e65c9f34e137d0" providerId="LiveId" clId="{6AB28CDB-DFF0-4D04-9E35-5CABEDA9C745}" dt="2020-06-28T03:57:38.555" v="8497" actId="167"/>
          <ac:spMkLst>
            <pc:docMk/>
            <pc:sldMk cId="3549694346" sldId="460"/>
            <ac:spMk id="26" creationId="{E961288E-2FBC-47AB-8C3B-9A95148E02EA}"/>
          </ac:spMkLst>
        </pc:spChg>
        <pc:spChg chg="add del mod">
          <ac:chgData name="Kulinich Bohdan" userId="48e65c9f34e137d0" providerId="LiveId" clId="{6AB28CDB-DFF0-4D04-9E35-5CABEDA9C745}" dt="2020-06-28T04:01:58.304" v="8527"/>
          <ac:spMkLst>
            <pc:docMk/>
            <pc:sldMk cId="3549694346" sldId="460"/>
            <ac:spMk id="32" creationId="{08B68821-7F16-4340-84BE-03BC0B4EFF77}"/>
          </ac:spMkLst>
        </pc:spChg>
        <pc:spChg chg="add del mod">
          <ac:chgData name="Kulinich Bohdan" userId="48e65c9f34e137d0" providerId="LiveId" clId="{6AB28CDB-DFF0-4D04-9E35-5CABEDA9C745}" dt="2020-06-28T04:01:58.304" v="8527"/>
          <ac:spMkLst>
            <pc:docMk/>
            <pc:sldMk cId="3549694346" sldId="460"/>
            <ac:spMk id="33" creationId="{6EF2435D-48A8-47D5-A04E-C4959F9C68F7}"/>
          </ac:spMkLst>
        </pc:spChg>
        <pc:spChg chg="add del mod">
          <ac:chgData name="Kulinich Bohdan" userId="48e65c9f34e137d0" providerId="LiveId" clId="{6AB28CDB-DFF0-4D04-9E35-5CABEDA9C745}" dt="2020-06-28T04:01:58.304" v="8527"/>
          <ac:spMkLst>
            <pc:docMk/>
            <pc:sldMk cId="3549694346" sldId="460"/>
            <ac:spMk id="34" creationId="{755E26F4-9A8D-4D39-A443-DDE83DC3738B}"/>
          </ac:spMkLst>
        </pc:spChg>
        <pc:spChg chg="add del mod">
          <ac:chgData name="Kulinich Bohdan" userId="48e65c9f34e137d0" providerId="LiveId" clId="{6AB28CDB-DFF0-4D04-9E35-5CABEDA9C745}" dt="2020-06-28T04:01:58.304" v="8527"/>
          <ac:spMkLst>
            <pc:docMk/>
            <pc:sldMk cId="3549694346" sldId="460"/>
            <ac:spMk id="35" creationId="{A0F2B677-47A0-4740-8863-385FAE019F41}"/>
          </ac:spMkLst>
        </pc:spChg>
        <pc:spChg chg="add del mod">
          <ac:chgData name="Kulinich Bohdan" userId="48e65c9f34e137d0" providerId="LiveId" clId="{6AB28CDB-DFF0-4D04-9E35-5CABEDA9C745}" dt="2020-06-28T04:01:58.304" v="8527"/>
          <ac:spMkLst>
            <pc:docMk/>
            <pc:sldMk cId="3549694346" sldId="460"/>
            <ac:spMk id="36" creationId="{72C33240-55D3-4DF0-9381-A35D1BBFA795}"/>
          </ac:spMkLst>
        </pc:spChg>
        <pc:spChg chg="add del mod">
          <ac:chgData name="Kulinich Bohdan" userId="48e65c9f34e137d0" providerId="LiveId" clId="{6AB28CDB-DFF0-4D04-9E35-5CABEDA9C745}" dt="2020-06-28T04:01:58.304" v="8527"/>
          <ac:spMkLst>
            <pc:docMk/>
            <pc:sldMk cId="3549694346" sldId="460"/>
            <ac:spMk id="37" creationId="{B3880E98-8CA2-4E10-9F6A-03E4ECBBADDC}"/>
          </ac:spMkLst>
        </pc:spChg>
        <pc:spChg chg="mod">
          <ac:chgData name="Kulinich Bohdan" userId="48e65c9f34e137d0" providerId="LiveId" clId="{6AB28CDB-DFF0-4D04-9E35-5CABEDA9C745}" dt="2020-06-28T03:56:27.482" v="8481" actId="1076"/>
          <ac:spMkLst>
            <pc:docMk/>
            <pc:sldMk cId="3549694346" sldId="460"/>
            <ac:spMk id="58" creationId="{59E5FB88-7980-4547-B777-2C230A12FD2F}"/>
          </ac:spMkLst>
        </pc:spChg>
        <pc:grpChg chg="add mod">
          <ac:chgData name="Kulinich Bohdan" userId="48e65c9f34e137d0" providerId="LiveId" clId="{6AB28CDB-DFF0-4D04-9E35-5CABEDA9C745}" dt="2020-06-28T04:01:55.344" v="8526" actId="164"/>
          <ac:grpSpMkLst>
            <pc:docMk/>
            <pc:sldMk cId="3549694346" sldId="460"/>
            <ac:grpSpMk id="8" creationId="{ACD3AF5A-60F8-454C-8662-D11C1D746146}"/>
          </ac:grpSpMkLst>
        </pc:grpChg>
        <pc:picChg chg="add mod modCrop">
          <ac:chgData name="Kulinich Bohdan" userId="48e65c9f34e137d0" providerId="LiveId" clId="{6AB28CDB-DFF0-4D04-9E35-5CABEDA9C745}" dt="2020-06-28T03:47:24.662" v="8434" actId="732"/>
          <ac:picMkLst>
            <pc:docMk/>
            <pc:sldMk cId="3549694346" sldId="460"/>
            <ac:picMk id="6" creationId="{CF3797E5-3BED-4F00-8C1C-C3C980F6BF69}"/>
          </ac:picMkLst>
        </pc:picChg>
        <pc:picChg chg="add mod modCrop">
          <ac:chgData name="Kulinich Bohdan" userId="48e65c9f34e137d0" providerId="LiveId" clId="{6AB28CDB-DFF0-4D04-9E35-5CABEDA9C745}" dt="2020-06-28T03:56:53.040" v="8491" actId="1076"/>
          <ac:picMkLst>
            <pc:docMk/>
            <pc:sldMk cId="3549694346" sldId="460"/>
            <ac:picMk id="7" creationId="{C4FCC26B-ACA9-48EF-87E4-660981CF43B4}"/>
          </ac:picMkLst>
        </pc:picChg>
        <pc:picChg chg="del">
          <ac:chgData name="Kulinich Bohdan" userId="48e65c9f34e137d0" providerId="LiveId" clId="{6AB28CDB-DFF0-4D04-9E35-5CABEDA9C745}" dt="2020-06-28T03:47:00.531" v="8427" actId="478"/>
          <ac:picMkLst>
            <pc:docMk/>
            <pc:sldMk cId="3549694346" sldId="460"/>
            <ac:picMk id="8" creationId="{4FAB5AC2-875D-4DB3-B181-8D2B9F3E220C}"/>
          </ac:picMkLst>
        </pc:picChg>
        <pc:picChg chg="add del mod">
          <ac:chgData name="Kulinich Bohdan" userId="48e65c9f34e137d0" providerId="LiveId" clId="{6AB28CDB-DFF0-4D04-9E35-5CABEDA9C745}" dt="2020-06-28T04:01:58.304" v="8527"/>
          <ac:picMkLst>
            <pc:docMk/>
            <pc:sldMk cId="3549694346" sldId="460"/>
            <ac:picMk id="38" creationId="{955B6C32-6D78-42E3-AEB5-200A6C22FB9E}"/>
          </ac:picMkLst>
        </pc:picChg>
        <pc:picChg chg="add del mod">
          <ac:chgData name="Kulinich Bohdan" userId="48e65c9f34e137d0" providerId="LiveId" clId="{6AB28CDB-DFF0-4D04-9E35-5CABEDA9C745}" dt="2020-06-28T04:01:58.304" v="8527"/>
          <ac:picMkLst>
            <pc:docMk/>
            <pc:sldMk cId="3549694346" sldId="460"/>
            <ac:picMk id="39" creationId="{C565B697-4861-46E9-A841-990F3D763E0E}"/>
          </ac:picMkLst>
        </pc:picChg>
        <pc:picChg chg="mod ord modVis">
          <ac:chgData name="Kulinich Bohdan" userId="48e65c9f34e137d0" providerId="LiveId" clId="{6AB28CDB-DFF0-4D04-9E35-5CABEDA9C745}" dt="2020-06-28T03:58:13.098" v="8506" actId="166"/>
          <ac:picMkLst>
            <pc:docMk/>
            <pc:sldMk cId="3549694346" sldId="460"/>
            <ac:picMk id="60" creationId="{E98C5380-53A6-4262-BEAA-0303405D5BA8}"/>
          </ac:picMkLst>
        </pc:picChg>
        <pc:cxnChg chg="add del mod">
          <ac:chgData name="Kulinich Bohdan" userId="48e65c9f34e137d0" providerId="LiveId" clId="{6AB28CDB-DFF0-4D04-9E35-5CABEDA9C745}" dt="2020-06-28T04:01:58.304" v="8527"/>
          <ac:cxnSpMkLst>
            <pc:docMk/>
            <pc:sldMk cId="3549694346" sldId="460"/>
            <ac:cxnSpMk id="29" creationId="{0DB9BD4B-596A-4227-91DE-2483B87BF45A}"/>
          </ac:cxnSpMkLst>
        </pc:cxnChg>
        <pc:cxnChg chg="add del mod">
          <ac:chgData name="Kulinich Bohdan" userId="48e65c9f34e137d0" providerId="LiveId" clId="{6AB28CDB-DFF0-4D04-9E35-5CABEDA9C745}" dt="2020-06-28T04:01:58.304" v="8527"/>
          <ac:cxnSpMkLst>
            <pc:docMk/>
            <pc:sldMk cId="3549694346" sldId="460"/>
            <ac:cxnSpMk id="30" creationId="{486F81CD-0CA3-46D6-BF94-04E0184627EB}"/>
          </ac:cxnSpMkLst>
        </pc:cxnChg>
        <pc:cxnChg chg="add del mod">
          <ac:chgData name="Kulinich Bohdan" userId="48e65c9f34e137d0" providerId="LiveId" clId="{6AB28CDB-DFF0-4D04-9E35-5CABEDA9C745}" dt="2020-06-28T04:01:58.304" v="8527"/>
          <ac:cxnSpMkLst>
            <pc:docMk/>
            <pc:sldMk cId="3549694346" sldId="460"/>
            <ac:cxnSpMk id="31" creationId="{4F23D03B-45FE-474F-B41F-50AAD4B665AA}"/>
          </ac:cxnSpMkLst>
        </pc:cxnChg>
        <pc:cxnChg chg="mod">
          <ac:chgData name="Kulinich Bohdan" userId="48e65c9f34e137d0" providerId="LiveId" clId="{6AB28CDB-DFF0-4D04-9E35-5CABEDA9C745}" dt="2020-06-28T03:56:47.788" v="8489" actId="1076"/>
          <ac:cxnSpMkLst>
            <pc:docMk/>
            <pc:sldMk cId="3549694346" sldId="460"/>
            <ac:cxnSpMk id="52" creationId="{97176826-056D-4152-8253-79C14B8BBC14}"/>
          </ac:cxnSpMkLst>
        </pc:cxnChg>
      </pc:sldChg>
      <pc:sldChg chg="add del">
        <pc:chgData name="Kulinich Bohdan" userId="48e65c9f34e137d0" providerId="LiveId" clId="{6AB28CDB-DFF0-4D04-9E35-5CABEDA9C745}" dt="2020-06-28T04:10:19.464" v="8620" actId="47"/>
        <pc:sldMkLst>
          <pc:docMk/>
          <pc:sldMk cId="2756787099" sldId="461"/>
        </pc:sldMkLst>
      </pc:sldChg>
      <pc:sldChg chg="add del">
        <pc:chgData name="Kulinich Bohdan" userId="48e65c9f34e137d0" providerId="LiveId" clId="{6AB28CDB-DFF0-4D04-9E35-5CABEDA9C745}" dt="2020-06-28T05:35:15.535" v="9248" actId="47"/>
        <pc:sldMkLst>
          <pc:docMk/>
          <pc:sldMk cId="2825160784" sldId="461"/>
        </pc:sldMkLst>
      </pc:sldChg>
      <pc:sldChg chg="add del">
        <pc:chgData name="Kulinich Bohdan" userId="48e65c9f34e137d0" providerId="LiveId" clId="{6AB28CDB-DFF0-4D04-9E35-5CABEDA9C745}" dt="2020-06-28T04:01:59.020" v="8528"/>
        <pc:sldMkLst>
          <pc:docMk/>
          <pc:sldMk cId="2965994263" sldId="461"/>
        </pc:sldMkLst>
      </pc:sldChg>
      <pc:sldChg chg="addSp modSp add del modAnim">
        <pc:chgData name="Kulinich Bohdan" userId="48e65c9f34e137d0" providerId="LiveId" clId="{6AB28CDB-DFF0-4D04-9E35-5CABEDA9C745}" dt="2020-06-28T04:08:43.977" v="8617" actId="47"/>
        <pc:sldMkLst>
          <pc:docMk/>
          <pc:sldMk cId="118216649" sldId="462"/>
        </pc:sldMkLst>
        <pc:spChg chg="mod">
          <ac:chgData name="Kulinich Bohdan" userId="48e65c9f34e137d0" providerId="LiveId" clId="{6AB28CDB-DFF0-4D04-9E35-5CABEDA9C745}" dt="2020-06-28T04:07:03.826" v="8572" actId="164"/>
          <ac:spMkLst>
            <pc:docMk/>
            <pc:sldMk cId="118216649" sldId="462"/>
            <ac:spMk id="54" creationId="{3F87D523-EBD9-4DD3-83EF-2FC59048BBF5}"/>
          </ac:spMkLst>
        </pc:spChg>
        <pc:spChg chg="mod">
          <ac:chgData name="Kulinich Bohdan" userId="48e65c9f34e137d0" providerId="LiveId" clId="{6AB28CDB-DFF0-4D04-9E35-5CABEDA9C745}" dt="2020-06-28T04:07:03.826" v="8572" actId="164"/>
          <ac:spMkLst>
            <pc:docMk/>
            <pc:sldMk cId="118216649" sldId="462"/>
            <ac:spMk id="55" creationId="{F613E953-9B52-4C32-8096-C2C6E7E52D05}"/>
          </ac:spMkLst>
        </pc:spChg>
        <pc:spChg chg="mod">
          <ac:chgData name="Kulinich Bohdan" userId="48e65c9f34e137d0" providerId="LiveId" clId="{6AB28CDB-DFF0-4D04-9E35-5CABEDA9C745}" dt="2020-06-28T04:07:03.826" v="8572" actId="164"/>
          <ac:spMkLst>
            <pc:docMk/>
            <pc:sldMk cId="118216649" sldId="462"/>
            <ac:spMk id="56" creationId="{0C323BB4-72C6-42BC-9332-03FE09814CFF}"/>
          </ac:spMkLst>
        </pc:spChg>
        <pc:spChg chg="mod">
          <ac:chgData name="Kulinich Bohdan" userId="48e65c9f34e137d0" providerId="LiveId" clId="{6AB28CDB-DFF0-4D04-9E35-5CABEDA9C745}" dt="2020-06-28T04:07:03.826" v="8572" actId="164"/>
          <ac:spMkLst>
            <pc:docMk/>
            <pc:sldMk cId="118216649" sldId="462"/>
            <ac:spMk id="57" creationId="{16FFDC21-E34F-4416-A9AC-BA51AD311798}"/>
          </ac:spMkLst>
        </pc:spChg>
        <pc:spChg chg="mod">
          <ac:chgData name="Kulinich Bohdan" userId="48e65c9f34e137d0" providerId="LiveId" clId="{6AB28CDB-DFF0-4D04-9E35-5CABEDA9C745}" dt="2020-06-28T04:07:03.826" v="8572" actId="164"/>
          <ac:spMkLst>
            <pc:docMk/>
            <pc:sldMk cId="118216649" sldId="462"/>
            <ac:spMk id="58" creationId="{59E5FB88-7980-4547-B777-2C230A12FD2F}"/>
          </ac:spMkLst>
        </pc:spChg>
        <pc:spChg chg="mod">
          <ac:chgData name="Kulinich Bohdan" userId="48e65c9f34e137d0" providerId="LiveId" clId="{6AB28CDB-DFF0-4D04-9E35-5CABEDA9C745}" dt="2020-06-28T04:07:03.826" v="8572" actId="164"/>
          <ac:spMkLst>
            <pc:docMk/>
            <pc:sldMk cId="118216649" sldId="462"/>
            <ac:spMk id="59" creationId="{E08A381B-8E28-49BD-956C-13D37E16E1BE}"/>
          </ac:spMkLst>
        </pc:spChg>
        <pc:grpChg chg="add mod">
          <ac:chgData name="Kulinich Bohdan" userId="48e65c9f34e137d0" providerId="LiveId" clId="{6AB28CDB-DFF0-4D04-9E35-5CABEDA9C745}" dt="2020-06-28T04:07:03.826" v="8572" actId="164"/>
          <ac:grpSpMkLst>
            <pc:docMk/>
            <pc:sldMk cId="118216649" sldId="462"/>
            <ac:grpSpMk id="5" creationId="{0E664DAF-2747-43AA-8F69-997392F4962C}"/>
          </ac:grpSpMkLst>
        </pc:grpChg>
        <pc:picChg chg="mod">
          <ac:chgData name="Kulinich Bohdan" userId="48e65c9f34e137d0" providerId="LiveId" clId="{6AB28CDB-DFF0-4D04-9E35-5CABEDA9C745}" dt="2020-06-28T04:07:03.826" v="8572" actId="164"/>
          <ac:picMkLst>
            <pc:docMk/>
            <pc:sldMk cId="118216649" sldId="462"/>
            <ac:picMk id="6" creationId="{CF3797E5-3BED-4F00-8C1C-C3C980F6BF69}"/>
          </ac:picMkLst>
        </pc:picChg>
        <pc:picChg chg="mod">
          <ac:chgData name="Kulinich Bohdan" userId="48e65c9f34e137d0" providerId="LiveId" clId="{6AB28CDB-DFF0-4D04-9E35-5CABEDA9C745}" dt="2020-06-28T04:07:03.826" v="8572" actId="164"/>
          <ac:picMkLst>
            <pc:docMk/>
            <pc:sldMk cId="118216649" sldId="462"/>
            <ac:picMk id="7" creationId="{C4FCC26B-ACA9-48EF-87E4-660981CF43B4}"/>
          </ac:picMkLst>
        </pc:picChg>
        <pc:picChg chg="mod">
          <ac:chgData name="Kulinich Bohdan" userId="48e65c9f34e137d0" providerId="LiveId" clId="{6AB28CDB-DFF0-4D04-9E35-5CABEDA9C745}" dt="2020-06-28T04:07:03.826" v="8572" actId="164"/>
          <ac:picMkLst>
            <pc:docMk/>
            <pc:sldMk cId="118216649" sldId="462"/>
            <ac:picMk id="60" creationId="{E98C5380-53A6-4262-BEAA-0303405D5BA8}"/>
          </ac:picMkLst>
        </pc:picChg>
        <pc:cxnChg chg="mod">
          <ac:chgData name="Kulinich Bohdan" userId="48e65c9f34e137d0" providerId="LiveId" clId="{6AB28CDB-DFF0-4D04-9E35-5CABEDA9C745}" dt="2020-06-28T04:07:03.826" v="8572" actId="164"/>
          <ac:cxnSpMkLst>
            <pc:docMk/>
            <pc:sldMk cId="118216649" sldId="462"/>
            <ac:cxnSpMk id="51" creationId="{D91C5C3B-DDE0-46B5-8774-D5C34566B383}"/>
          </ac:cxnSpMkLst>
        </pc:cxnChg>
        <pc:cxnChg chg="mod">
          <ac:chgData name="Kulinich Bohdan" userId="48e65c9f34e137d0" providerId="LiveId" clId="{6AB28CDB-DFF0-4D04-9E35-5CABEDA9C745}" dt="2020-06-28T04:07:03.826" v="8572" actId="164"/>
          <ac:cxnSpMkLst>
            <pc:docMk/>
            <pc:sldMk cId="118216649" sldId="462"/>
            <ac:cxnSpMk id="52" creationId="{97176826-056D-4152-8253-79C14B8BBC14}"/>
          </ac:cxnSpMkLst>
        </pc:cxnChg>
        <pc:cxnChg chg="mod">
          <ac:chgData name="Kulinich Bohdan" userId="48e65c9f34e137d0" providerId="LiveId" clId="{6AB28CDB-DFF0-4D04-9E35-5CABEDA9C745}" dt="2020-06-28T04:07:03.826" v="8572" actId="164"/>
          <ac:cxnSpMkLst>
            <pc:docMk/>
            <pc:sldMk cId="118216649" sldId="462"/>
            <ac:cxnSpMk id="53" creationId="{C79C3F04-C11B-4CFE-8F51-4CD06502C60B}"/>
          </ac:cxnSpMkLst>
        </pc:cxnChg>
      </pc:sldChg>
      <pc:sldChg chg="modSp add del mod">
        <pc:chgData name="Kulinich Bohdan" userId="48e65c9f34e137d0" providerId="LiveId" clId="{6AB28CDB-DFF0-4D04-9E35-5CABEDA9C745}" dt="2020-06-28T04:52:22.092" v="9081" actId="47"/>
        <pc:sldMkLst>
          <pc:docMk/>
          <pc:sldMk cId="1172610321" sldId="462"/>
        </pc:sldMkLst>
        <pc:cxnChg chg="mod">
          <ac:chgData name="Kulinich Bohdan" userId="48e65c9f34e137d0" providerId="LiveId" clId="{6AB28CDB-DFF0-4D04-9E35-5CABEDA9C745}" dt="2020-06-28T04:34:37.408" v="8832" actId="14100"/>
          <ac:cxnSpMkLst>
            <pc:docMk/>
            <pc:sldMk cId="1172610321" sldId="462"/>
            <ac:cxnSpMk id="83" creationId="{44618577-53FB-47E4-9CFC-AFCDB79F2256}"/>
          </ac:cxnSpMkLst>
        </pc:cxnChg>
      </pc:sldChg>
      <pc:sldChg chg="addSp modSp add del modAnim">
        <pc:chgData name="Kulinich Bohdan" userId="48e65c9f34e137d0" providerId="LiveId" clId="{6AB28CDB-DFF0-4D04-9E35-5CABEDA9C745}" dt="2020-06-28T04:04:17.594" v="8570" actId="47"/>
        <pc:sldMkLst>
          <pc:docMk/>
          <pc:sldMk cId="1287256840" sldId="462"/>
        </pc:sldMkLst>
        <pc:spChg chg="mod">
          <ac:chgData name="Kulinich Bohdan" userId="48e65c9f34e137d0" providerId="LiveId" clId="{6AB28CDB-DFF0-4D04-9E35-5CABEDA9C745}" dt="2020-06-28T04:02:16.618" v="8531" actId="164"/>
          <ac:spMkLst>
            <pc:docMk/>
            <pc:sldMk cId="1287256840" sldId="462"/>
            <ac:spMk id="54" creationId="{3F87D523-EBD9-4DD3-83EF-2FC59048BBF5}"/>
          </ac:spMkLst>
        </pc:spChg>
        <pc:spChg chg="mod">
          <ac:chgData name="Kulinich Bohdan" userId="48e65c9f34e137d0" providerId="LiveId" clId="{6AB28CDB-DFF0-4D04-9E35-5CABEDA9C745}" dt="2020-06-28T04:02:16.618" v="8531" actId="164"/>
          <ac:spMkLst>
            <pc:docMk/>
            <pc:sldMk cId="1287256840" sldId="462"/>
            <ac:spMk id="55" creationId="{F613E953-9B52-4C32-8096-C2C6E7E52D05}"/>
          </ac:spMkLst>
        </pc:spChg>
        <pc:spChg chg="mod">
          <ac:chgData name="Kulinich Bohdan" userId="48e65c9f34e137d0" providerId="LiveId" clId="{6AB28CDB-DFF0-4D04-9E35-5CABEDA9C745}" dt="2020-06-28T04:02:16.618" v="8531" actId="164"/>
          <ac:spMkLst>
            <pc:docMk/>
            <pc:sldMk cId="1287256840" sldId="462"/>
            <ac:spMk id="56" creationId="{0C323BB4-72C6-42BC-9332-03FE09814CFF}"/>
          </ac:spMkLst>
        </pc:spChg>
        <pc:spChg chg="mod">
          <ac:chgData name="Kulinich Bohdan" userId="48e65c9f34e137d0" providerId="LiveId" clId="{6AB28CDB-DFF0-4D04-9E35-5CABEDA9C745}" dt="2020-06-28T04:02:16.618" v="8531" actId="164"/>
          <ac:spMkLst>
            <pc:docMk/>
            <pc:sldMk cId="1287256840" sldId="462"/>
            <ac:spMk id="57" creationId="{16FFDC21-E34F-4416-A9AC-BA51AD311798}"/>
          </ac:spMkLst>
        </pc:spChg>
        <pc:spChg chg="mod">
          <ac:chgData name="Kulinich Bohdan" userId="48e65c9f34e137d0" providerId="LiveId" clId="{6AB28CDB-DFF0-4D04-9E35-5CABEDA9C745}" dt="2020-06-28T04:02:16.618" v="8531" actId="164"/>
          <ac:spMkLst>
            <pc:docMk/>
            <pc:sldMk cId="1287256840" sldId="462"/>
            <ac:spMk id="58" creationId="{59E5FB88-7980-4547-B777-2C230A12FD2F}"/>
          </ac:spMkLst>
        </pc:spChg>
        <pc:spChg chg="mod">
          <ac:chgData name="Kulinich Bohdan" userId="48e65c9f34e137d0" providerId="LiveId" clId="{6AB28CDB-DFF0-4D04-9E35-5CABEDA9C745}" dt="2020-06-28T04:02:16.618" v="8531" actId="164"/>
          <ac:spMkLst>
            <pc:docMk/>
            <pc:sldMk cId="1287256840" sldId="462"/>
            <ac:spMk id="59" creationId="{E08A381B-8E28-49BD-956C-13D37E16E1BE}"/>
          </ac:spMkLst>
        </pc:spChg>
        <pc:grpChg chg="add mod">
          <ac:chgData name="Kulinich Bohdan" userId="48e65c9f34e137d0" providerId="LiveId" clId="{6AB28CDB-DFF0-4D04-9E35-5CABEDA9C745}" dt="2020-06-28T04:02:16.618" v="8531" actId="164"/>
          <ac:grpSpMkLst>
            <pc:docMk/>
            <pc:sldMk cId="1287256840" sldId="462"/>
            <ac:grpSpMk id="5" creationId="{8E26D9CC-272F-4311-8AFB-D87E8A76184F}"/>
          </ac:grpSpMkLst>
        </pc:grpChg>
        <pc:picChg chg="mod">
          <ac:chgData name="Kulinich Bohdan" userId="48e65c9f34e137d0" providerId="LiveId" clId="{6AB28CDB-DFF0-4D04-9E35-5CABEDA9C745}" dt="2020-06-28T04:02:16.618" v="8531" actId="164"/>
          <ac:picMkLst>
            <pc:docMk/>
            <pc:sldMk cId="1287256840" sldId="462"/>
            <ac:picMk id="6" creationId="{CF3797E5-3BED-4F00-8C1C-C3C980F6BF69}"/>
          </ac:picMkLst>
        </pc:picChg>
        <pc:picChg chg="mod">
          <ac:chgData name="Kulinich Bohdan" userId="48e65c9f34e137d0" providerId="LiveId" clId="{6AB28CDB-DFF0-4D04-9E35-5CABEDA9C745}" dt="2020-06-28T04:02:16.618" v="8531" actId="164"/>
          <ac:picMkLst>
            <pc:docMk/>
            <pc:sldMk cId="1287256840" sldId="462"/>
            <ac:picMk id="7" creationId="{C4FCC26B-ACA9-48EF-87E4-660981CF43B4}"/>
          </ac:picMkLst>
        </pc:picChg>
        <pc:picChg chg="mod">
          <ac:chgData name="Kulinich Bohdan" userId="48e65c9f34e137d0" providerId="LiveId" clId="{6AB28CDB-DFF0-4D04-9E35-5CABEDA9C745}" dt="2020-06-28T04:02:16.618" v="8531" actId="164"/>
          <ac:picMkLst>
            <pc:docMk/>
            <pc:sldMk cId="1287256840" sldId="462"/>
            <ac:picMk id="60" creationId="{E98C5380-53A6-4262-BEAA-0303405D5BA8}"/>
          </ac:picMkLst>
        </pc:picChg>
        <pc:cxnChg chg="mod">
          <ac:chgData name="Kulinich Bohdan" userId="48e65c9f34e137d0" providerId="LiveId" clId="{6AB28CDB-DFF0-4D04-9E35-5CABEDA9C745}" dt="2020-06-28T04:02:16.618" v="8531" actId="164"/>
          <ac:cxnSpMkLst>
            <pc:docMk/>
            <pc:sldMk cId="1287256840" sldId="462"/>
            <ac:cxnSpMk id="51" creationId="{D91C5C3B-DDE0-46B5-8774-D5C34566B383}"/>
          </ac:cxnSpMkLst>
        </pc:cxnChg>
        <pc:cxnChg chg="mod">
          <ac:chgData name="Kulinich Bohdan" userId="48e65c9f34e137d0" providerId="LiveId" clId="{6AB28CDB-DFF0-4D04-9E35-5CABEDA9C745}" dt="2020-06-28T04:02:16.618" v="8531" actId="164"/>
          <ac:cxnSpMkLst>
            <pc:docMk/>
            <pc:sldMk cId="1287256840" sldId="462"/>
            <ac:cxnSpMk id="52" creationId="{97176826-056D-4152-8253-79C14B8BBC14}"/>
          </ac:cxnSpMkLst>
        </pc:cxnChg>
        <pc:cxnChg chg="mod">
          <ac:chgData name="Kulinich Bohdan" userId="48e65c9f34e137d0" providerId="LiveId" clId="{6AB28CDB-DFF0-4D04-9E35-5CABEDA9C745}" dt="2020-06-28T04:02:16.618" v="8531" actId="164"/>
          <ac:cxnSpMkLst>
            <pc:docMk/>
            <pc:sldMk cId="1287256840" sldId="462"/>
            <ac:cxnSpMk id="53" creationId="{C79C3F04-C11B-4CFE-8F51-4CD06502C60B}"/>
          </ac:cxnSpMkLst>
        </pc:cxnChg>
      </pc:sldChg>
      <pc:sldChg chg="addSp modSp add mod modAnim">
        <pc:chgData name="Kulinich Bohdan" userId="48e65c9f34e137d0" providerId="LiveId" clId="{6AB28CDB-DFF0-4D04-9E35-5CABEDA9C745}" dt="2020-06-29T16:38:30.988" v="9375"/>
        <pc:sldMkLst>
          <pc:docMk/>
          <pc:sldMk cId="2163044538" sldId="462"/>
        </pc:sldMkLst>
        <pc:spChg chg="mod">
          <ac:chgData name="Kulinich Bohdan" userId="48e65c9f34e137d0" providerId="LiveId" clId="{6AB28CDB-DFF0-4D04-9E35-5CABEDA9C745}" dt="2020-06-28T05:58:08.904" v="9268" actId="208"/>
          <ac:spMkLst>
            <pc:docMk/>
            <pc:sldMk cId="2163044538" sldId="462"/>
            <ac:spMk id="202" creationId="{05457D00-AFD6-4E05-8E57-FE09E2991D5D}"/>
          </ac:spMkLst>
        </pc:spChg>
        <pc:spChg chg="add mod">
          <ac:chgData name="Kulinich Bohdan" userId="48e65c9f34e137d0" providerId="LiveId" clId="{6AB28CDB-DFF0-4D04-9E35-5CABEDA9C745}" dt="2020-06-29T16:38:23.958" v="9374" actId="1076"/>
          <ac:spMkLst>
            <pc:docMk/>
            <pc:sldMk cId="2163044538" sldId="462"/>
            <ac:spMk id="209" creationId="{B6CCE14F-0D81-4E92-93D9-B7ECEE9108C1}"/>
          </ac:spMkLst>
        </pc:spChg>
        <pc:spChg chg="add mod">
          <ac:chgData name="Kulinich Bohdan" userId="48e65c9f34e137d0" providerId="LiveId" clId="{6AB28CDB-DFF0-4D04-9E35-5CABEDA9C745}" dt="2020-06-28T05:31:01.946" v="9227" actId="16959"/>
          <ac:spMkLst>
            <pc:docMk/>
            <pc:sldMk cId="2163044538" sldId="462"/>
            <ac:spMk id="215" creationId="{A46B02BE-F710-43C1-94BA-0B0FA36E24C9}"/>
          </ac:spMkLst>
        </pc:spChg>
        <pc:spChg chg="mod">
          <ac:chgData name="Kulinich Bohdan" userId="48e65c9f34e137d0" providerId="LiveId" clId="{6AB28CDB-DFF0-4D04-9E35-5CABEDA9C745}" dt="2020-06-28T05:34:30.226" v="9246" actId="1076"/>
          <ac:spMkLst>
            <pc:docMk/>
            <pc:sldMk cId="2163044538" sldId="462"/>
            <ac:spMk id="346" creationId="{FB12934C-B987-412B-B3C5-6F3D30A012B1}"/>
          </ac:spMkLst>
        </pc:spChg>
        <pc:spChg chg="mod">
          <ac:chgData name="Kulinich Bohdan" userId="48e65c9f34e137d0" providerId="LiveId" clId="{6AB28CDB-DFF0-4D04-9E35-5CABEDA9C745}" dt="2020-06-29T16:38:11.908" v="9370" actId="207"/>
          <ac:spMkLst>
            <pc:docMk/>
            <pc:sldMk cId="2163044538" sldId="462"/>
            <ac:spMk id="347" creationId="{54777E99-5C4D-4889-BD7F-AE364C762AA6}"/>
          </ac:spMkLst>
        </pc:spChg>
        <pc:picChg chg="add mod modCrop">
          <ac:chgData name="Kulinich Bohdan" userId="48e65c9f34e137d0" providerId="LiveId" clId="{6AB28CDB-DFF0-4D04-9E35-5CABEDA9C745}" dt="2020-06-29T16:36:03.138" v="9273" actId="732"/>
          <ac:picMkLst>
            <pc:docMk/>
            <pc:sldMk cId="2163044538" sldId="462"/>
            <ac:picMk id="5" creationId="{80223243-A8E4-49A4-9D0D-373FB65B37D9}"/>
          </ac:picMkLst>
        </pc:picChg>
        <pc:cxnChg chg="add mod">
          <ac:chgData name="Kulinich Bohdan" userId="48e65c9f34e137d0" providerId="LiveId" clId="{6AB28CDB-DFF0-4D04-9E35-5CABEDA9C745}" dt="2020-06-28T05:30:45.610" v="9223" actId="1076"/>
          <ac:cxnSpMkLst>
            <pc:docMk/>
            <pc:sldMk cId="2163044538" sldId="462"/>
            <ac:cxnSpMk id="8" creationId="{8FDC9AC2-72C8-4323-8B73-993476F99941}"/>
          </ac:cxnSpMkLst>
        </pc:cxnChg>
        <pc:cxnChg chg="mod">
          <ac:chgData name="Kulinich Bohdan" userId="48e65c9f34e137d0" providerId="LiveId" clId="{6AB28CDB-DFF0-4D04-9E35-5CABEDA9C745}" dt="2020-06-28T05:27:06.506" v="9190" actId="14100"/>
          <ac:cxnSpMkLst>
            <pc:docMk/>
            <pc:sldMk cId="2163044538" sldId="462"/>
            <ac:cxnSpMk id="97" creationId="{78CCD372-14E7-4C6B-9C0A-41E08EEF3F58}"/>
          </ac:cxnSpMkLst>
        </pc:cxnChg>
        <pc:cxnChg chg="mod">
          <ac:chgData name="Kulinich Bohdan" userId="48e65c9f34e137d0" providerId="LiveId" clId="{6AB28CDB-DFF0-4D04-9E35-5CABEDA9C745}" dt="2020-06-28T05:26:53.764" v="9188" actId="14100"/>
          <ac:cxnSpMkLst>
            <pc:docMk/>
            <pc:sldMk cId="2163044538" sldId="462"/>
            <ac:cxnSpMk id="99" creationId="{AF2B6921-2EFD-4A75-89C4-D09A8EF0AC7A}"/>
          </ac:cxnSpMkLst>
        </pc:cxnChg>
        <pc:cxnChg chg="add mod">
          <ac:chgData name="Kulinich Bohdan" userId="48e65c9f34e137d0" providerId="LiveId" clId="{6AB28CDB-DFF0-4D04-9E35-5CABEDA9C745}" dt="2020-06-28T05:27:16.125" v="9191"/>
          <ac:cxnSpMkLst>
            <pc:docMk/>
            <pc:sldMk cId="2163044538" sldId="462"/>
            <ac:cxnSpMk id="205" creationId="{325C2B68-B538-4027-B655-8B79FA0C6BE6}"/>
          </ac:cxnSpMkLst>
        </pc:cxnChg>
        <pc:cxnChg chg="add mod">
          <ac:chgData name="Kulinich Bohdan" userId="48e65c9f34e137d0" providerId="LiveId" clId="{6AB28CDB-DFF0-4D04-9E35-5CABEDA9C745}" dt="2020-06-28T05:29:46.091" v="9208" actId="208"/>
          <ac:cxnSpMkLst>
            <pc:docMk/>
            <pc:sldMk cId="2163044538" sldId="462"/>
            <ac:cxnSpMk id="206" creationId="{FA079C0F-1712-490C-BF31-8768E57C067A}"/>
          </ac:cxnSpMkLst>
        </pc:cxnChg>
        <pc:cxnChg chg="add mod">
          <ac:chgData name="Kulinich Bohdan" userId="48e65c9f34e137d0" providerId="LiveId" clId="{6AB28CDB-DFF0-4D04-9E35-5CABEDA9C745}" dt="2020-06-28T05:30:38.603" v="9222" actId="1076"/>
          <ac:cxnSpMkLst>
            <pc:docMk/>
            <pc:sldMk cId="2163044538" sldId="462"/>
            <ac:cxnSpMk id="211" creationId="{4F33992C-752B-4BDD-9F56-5433B9A44770}"/>
          </ac:cxnSpMkLst>
        </pc:cxnChg>
      </pc:sldChg>
      <pc:sldChg chg="add del">
        <pc:chgData name="Kulinich Bohdan" userId="48e65c9f34e137d0" providerId="LiveId" clId="{6AB28CDB-DFF0-4D04-9E35-5CABEDA9C745}" dt="2020-06-28T04:52:20.890" v="9080" actId="47"/>
        <pc:sldMkLst>
          <pc:docMk/>
          <pc:sldMk cId="1641251010" sldId="463"/>
        </pc:sldMkLst>
      </pc:sldChg>
      <pc:sldChg chg="add del">
        <pc:chgData name="Kulinich Bohdan" userId="48e65c9f34e137d0" providerId="LiveId" clId="{6AB28CDB-DFF0-4D04-9E35-5CABEDA9C745}" dt="2020-06-28T04:52:19.920" v="9079" actId="47"/>
        <pc:sldMkLst>
          <pc:docMk/>
          <pc:sldMk cId="138068823" sldId="464"/>
        </pc:sldMkLst>
      </pc:sldChg>
    </pc:docChg>
  </pc:docChgLst>
  <pc:docChgLst>
    <pc:chgData name="Kulinich Bohdan" userId="48e65c9f34e137d0" providerId="LiveId" clId="{0D1E06FF-8A3A-3245-A8FD-41F98DCE519C}"/>
    <pc:docChg chg="undo custSel addSld delSld modSld">
      <pc:chgData name="Kulinich Bohdan" userId="48e65c9f34e137d0" providerId="LiveId" clId="{0D1E06FF-8A3A-3245-A8FD-41F98DCE519C}" dt="2024-06-21T07:02:08.653" v="85" actId="478"/>
      <pc:docMkLst>
        <pc:docMk/>
      </pc:docMkLst>
      <pc:sldChg chg="delSp modSp add mod setBg delAnim">
        <pc:chgData name="Kulinich Bohdan" userId="48e65c9f34e137d0" providerId="LiveId" clId="{0D1E06FF-8A3A-3245-A8FD-41F98DCE519C}" dt="2024-06-21T07:02:08.653" v="85" actId="478"/>
        <pc:sldMkLst>
          <pc:docMk/>
          <pc:sldMk cId="1079275318" sldId="264"/>
        </pc:sldMkLst>
        <pc:spChg chg="mod">
          <ac:chgData name="Kulinich Bohdan" userId="48e65c9f34e137d0" providerId="LiveId" clId="{0D1E06FF-8A3A-3245-A8FD-41F98DCE519C}" dt="2024-06-15T14:00:13.166" v="4"/>
          <ac:spMkLst>
            <pc:docMk/>
            <pc:sldMk cId="1079275318" sldId="264"/>
            <ac:spMk id="3" creationId="{4268B17A-1BE6-9309-B1DB-EE328CD93D58}"/>
          </ac:spMkLst>
        </pc:spChg>
        <pc:spChg chg="del">
          <ac:chgData name="Kulinich Bohdan" userId="48e65c9f34e137d0" providerId="LiveId" clId="{0D1E06FF-8A3A-3245-A8FD-41F98DCE519C}" dt="2024-06-21T07:02:08.653" v="85" actId="478"/>
          <ac:spMkLst>
            <pc:docMk/>
            <pc:sldMk cId="1079275318" sldId="264"/>
            <ac:spMk id="5" creationId="{BD02CE6E-98DC-8E0F-54C5-5CBAEC9B4528}"/>
          </ac:spMkLst>
        </pc:spChg>
        <pc:spChg chg="mod">
          <ac:chgData name="Kulinich Bohdan" userId="48e65c9f34e137d0" providerId="LiveId" clId="{0D1E06FF-8A3A-3245-A8FD-41F98DCE519C}" dt="2024-06-15T14:00:03.802" v="2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modSp add setBg">
        <pc:chgData name="Kulinich Bohdan" userId="48e65c9f34e137d0" providerId="LiveId" clId="{0D1E06FF-8A3A-3245-A8FD-41F98DCE519C}" dt="2024-06-15T14:02:24.490" v="41" actId="20577"/>
        <pc:sldMkLst>
          <pc:docMk/>
          <pc:sldMk cId="788512274" sldId="265"/>
        </pc:sldMkLst>
        <pc:spChg chg="mod">
          <ac:chgData name="Kulinich Bohdan" userId="48e65c9f34e137d0" providerId="LiveId" clId="{0D1E06FF-8A3A-3245-A8FD-41F98DCE519C}" dt="2024-06-15T14:02:24.490" v="41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del">
        <pc:chgData name="Kulinich Bohdan" userId="48e65c9f34e137d0" providerId="LiveId" clId="{0D1E06FF-8A3A-3245-A8FD-41F98DCE519C}" dt="2024-06-15T14:00:15.629" v="5" actId="2696"/>
        <pc:sldMkLst>
          <pc:docMk/>
          <pc:sldMk cId="1986055327" sldId="408"/>
        </pc:sldMkLst>
      </pc:sldChg>
      <pc:sldChg chg="del">
        <pc:chgData name="Kulinich Bohdan" userId="48e65c9f34e137d0" providerId="LiveId" clId="{0D1E06FF-8A3A-3245-A8FD-41F98DCE519C}" dt="2024-06-15T14:00:39.787" v="8" actId="2696"/>
        <pc:sldMkLst>
          <pc:docMk/>
          <pc:sldMk cId="900640268" sldId="409"/>
        </pc:sldMkLst>
      </pc:sldChg>
      <pc:sldChg chg="modSp">
        <pc:chgData name="Kulinich Bohdan" userId="48e65c9f34e137d0" providerId="LiveId" clId="{0D1E06FF-8A3A-3245-A8FD-41F98DCE519C}" dt="2024-06-15T14:03:58.874" v="52" actId="2711"/>
        <pc:sldMkLst>
          <pc:docMk/>
          <pc:sldMk cId="895604242" sldId="424"/>
        </pc:sldMkLst>
        <pc:spChg chg="mod">
          <ac:chgData name="Kulinich Bohdan" userId="48e65c9f34e137d0" providerId="LiveId" clId="{0D1E06FF-8A3A-3245-A8FD-41F98DCE519C}" dt="2024-06-15T14:03:58.874" v="52" actId="2711"/>
          <ac:spMkLst>
            <pc:docMk/>
            <pc:sldMk cId="895604242" sldId="424"/>
            <ac:spMk id="3" creationId="{00000000-0000-0000-0000-000000000000}"/>
          </ac:spMkLst>
        </pc:spChg>
        <pc:spChg chg="mod">
          <ac:chgData name="Kulinich Bohdan" userId="48e65c9f34e137d0" providerId="LiveId" clId="{0D1E06FF-8A3A-3245-A8FD-41F98DCE519C}" dt="2024-06-15T14:03:58.874" v="52" actId="2711"/>
          <ac:spMkLst>
            <pc:docMk/>
            <pc:sldMk cId="895604242" sldId="424"/>
            <ac:spMk id="4" creationId="{00000000-0000-0000-0000-000000000000}"/>
          </ac:spMkLst>
        </pc:spChg>
        <pc:spChg chg="mod">
          <ac:chgData name="Kulinich Bohdan" userId="48e65c9f34e137d0" providerId="LiveId" clId="{0D1E06FF-8A3A-3245-A8FD-41F98DCE519C}" dt="2024-06-15T14:03:58.874" v="52" actId="2711"/>
          <ac:spMkLst>
            <pc:docMk/>
            <pc:sldMk cId="895604242" sldId="424"/>
            <ac:spMk id="6" creationId="{4CD1B612-D16C-4F70-8335-78480BFE8EC8}"/>
          </ac:spMkLst>
        </pc:spChg>
        <pc:spChg chg="mod">
          <ac:chgData name="Kulinich Bohdan" userId="48e65c9f34e137d0" providerId="LiveId" clId="{0D1E06FF-8A3A-3245-A8FD-41F98DCE519C}" dt="2024-06-15T14:03:58.874" v="52" actId="2711"/>
          <ac:spMkLst>
            <pc:docMk/>
            <pc:sldMk cId="895604242" sldId="424"/>
            <ac:spMk id="51" creationId="{86BC9140-E395-435D-A852-213A1317C46C}"/>
          </ac:spMkLst>
        </pc:spChg>
        <pc:picChg chg="mod">
          <ac:chgData name="Kulinich Bohdan" userId="48e65c9f34e137d0" providerId="LiveId" clId="{0D1E06FF-8A3A-3245-A8FD-41F98DCE519C}" dt="2024-06-15T14:03:58.874" v="52" actId="2711"/>
          <ac:picMkLst>
            <pc:docMk/>
            <pc:sldMk cId="895604242" sldId="424"/>
            <ac:picMk id="11" creationId="{E9F02244-0F28-48FC-BE09-347456BF9881}"/>
          </ac:picMkLst>
        </pc:picChg>
        <pc:picChg chg="mod">
          <ac:chgData name="Kulinich Bohdan" userId="48e65c9f34e137d0" providerId="LiveId" clId="{0D1E06FF-8A3A-3245-A8FD-41F98DCE519C}" dt="2024-06-15T14:03:58.874" v="52" actId="2711"/>
          <ac:picMkLst>
            <pc:docMk/>
            <pc:sldMk cId="895604242" sldId="424"/>
            <ac:picMk id="40" creationId="{248AC9B2-65A9-42C3-AF8B-90FAF936D6A5}"/>
          </ac:picMkLst>
        </pc:picChg>
      </pc:sldChg>
      <pc:sldChg chg="modSp">
        <pc:chgData name="Kulinich Bohdan" userId="48e65c9f34e137d0" providerId="LiveId" clId="{0D1E06FF-8A3A-3245-A8FD-41F98DCE519C}" dt="2024-06-15T14:03:46.700" v="50" actId="2711"/>
        <pc:sldMkLst>
          <pc:docMk/>
          <pc:sldMk cId="3467199460" sldId="428"/>
        </pc:sldMkLst>
        <pc:spChg chg="mod">
          <ac:chgData name="Kulinich Bohdan" userId="48e65c9f34e137d0" providerId="LiveId" clId="{0D1E06FF-8A3A-3245-A8FD-41F98DCE519C}" dt="2024-06-15T14:03:46.700" v="50" actId="2711"/>
          <ac:spMkLst>
            <pc:docMk/>
            <pc:sldMk cId="3467199460" sldId="428"/>
            <ac:spMk id="3" creationId="{00000000-0000-0000-0000-000000000000}"/>
          </ac:spMkLst>
        </pc:spChg>
        <pc:spChg chg="mod">
          <ac:chgData name="Kulinich Bohdan" userId="48e65c9f34e137d0" providerId="LiveId" clId="{0D1E06FF-8A3A-3245-A8FD-41F98DCE519C}" dt="2024-06-15T14:03:46.700" v="50" actId="2711"/>
          <ac:spMkLst>
            <pc:docMk/>
            <pc:sldMk cId="3467199460" sldId="428"/>
            <ac:spMk id="4" creationId="{00000000-0000-0000-0000-000000000000}"/>
          </ac:spMkLst>
        </pc:spChg>
        <pc:spChg chg="mod">
          <ac:chgData name="Kulinich Bohdan" userId="48e65c9f34e137d0" providerId="LiveId" clId="{0D1E06FF-8A3A-3245-A8FD-41F98DCE519C}" dt="2024-06-15T14:03:46.700" v="50" actId="2711"/>
          <ac:spMkLst>
            <pc:docMk/>
            <pc:sldMk cId="3467199460" sldId="428"/>
            <ac:spMk id="27" creationId="{43D3C83E-F2BB-401C-AC97-DF8CAA24A15F}"/>
          </ac:spMkLst>
        </pc:spChg>
        <pc:spChg chg="mod">
          <ac:chgData name="Kulinich Bohdan" userId="48e65c9f34e137d0" providerId="LiveId" clId="{0D1E06FF-8A3A-3245-A8FD-41F98DCE519C}" dt="2024-06-15T14:03:46.700" v="50" actId="2711"/>
          <ac:spMkLst>
            <pc:docMk/>
            <pc:sldMk cId="3467199460" sldId="428"/>
            <ac:spMk id="28" creationId="{FF9FA542-1524-40EF-9C2B-5E9033998861}"/>
          </ac:spMkLst>
        </pc:spChg>
        <pc:spChg chg="mod">
          <ac:chgData name="Kulinich Bohdan" userId="48e65c9f34e137d0" providerId="LiveId" clId="{0D1E06FF-8A3A-3245-A8FD-41F98DCE519C}" dt="2024-06-15T14:03:46.700" v="50" actId="2711"/>
          <ac:spMkLst>
            <pc:docMk/>
            <pc:sldMk cId="3467199460" sldId="428"/>
            <ac:spMk id="29" creationId="{6DF45312-7BCB-424B-8045-85DA489887BF}"/>
          </ac:spMkLst>
        </pc:spChg>
        <pc:spChg chg="mod">
          <ac:chgData name="Kulinich Bohdan" userId="48e65c9f34e137d0" providerId="LiveId" clId="{0D1E06FF-8A3A-3245-A8FD-41F98DCE519C}" dt="2024-06-15T14:03:46.700" v="50" actId="2711"/>
          <ac:spMkLst>
            <pc:docMk/>
            <pc:sldMk cId="3467199460" sldId="428"/>
            <ac:spMk id="30" creationId="{BAD26F1A-2EDB-454D-A670-5C2F8826FABA}"/>
          </ac:spMkLst>
        </pc:spChg>
        <pc:spChg chg="mod">
          <ac:chgData name="Kulinich Bohdan" userId="48e65c9f34e137d0" providerId="LiveId" clId="{0D1E06FF-8A3A-3245-A8FD-41F98DCE519C}" dt="2024-06-15T14:03:46.700" v="50" actId="2711"/>
          <ac:spMkLst>
            <pc:docMk/>
            <pc:sldMk cId="3467199460" sldId="428"/>
            <ac:spMk id="31" creationId="{7416B0E3-744C-4FC5-A232-1AEE00A94F7A}"/>
          </ac:spMkLst>
        </pc:spChg>
        <pc:spChg chg="mod">
          <ac:chgData name="Kulinich Bohdan" userId="48e65c9f34e137d0" providerId="LiveId" clId="{0D1E06FF-8A3A-3245-A8FD-41F98DCE519C}" dt="2024-06-15T14:03:46.700" v="50" actId="2711"/>
          <ac:spMkLst>
            <pc:docMk/>
            <pc:sldMk cId="3467199460" sldId="428"/>
            <ac:spMk id="51" creationId="{86BC9140-E395-435D-A852-213A1317C46C}"/>
          </ac:spMkLst>
        </pc:spChg>
        <pc:picChg chg="mod">
          <ac:chgData name="Kulinich Bohdan" userId="48e65c9f34e137d0" providerId="LiveId" clId="{0D1E06FF-8A3A-3245-A8FD-41F98DCE519C}" dt="2024-06-15T14:03:46.700" v="50" actId="2711"/>
          <ac:picMkLst>
            <pc:docMk/>
            <pc:sldMk cId="3467199460" sldId="428"/>
            <ac:picMk id="11" creationId="{E9F02244-0F28-48FC-BE09-347456BF9881}"/>
          </ac:picMkLst>
        </pc:picChg>
      </pc:sldChg>
      <pc:sldChg chg="modSp">
        <pc:chgData name="Kulinich Bohdan" userId="48e65c9f34e137d0" providerId="LiveId" clId="{0D1E06FF-8A3A-3245-A8FD-41F98DCE519C}" dt="2024-06-15T14:04:31.521" v="57" actId="2711"/>
        <pc:sldMkLst>
          <pc:docMk/>
          <pc:sldMk cId="752518231" sldId="430"/>
        </pc:sldMkLst>
        <pc:spChg chg="mod">
          <ac:chgData name="Kulinich Bohdan" userId="48e65c9f34e137d0" providerId="LiveId" clId="{0D1E06FF-8A3A-3245-A8FD-41F98DCE519C}" dt="2024-06-15T14:04:31.521" v="57" actId="2711"/>
          <ac:spMkLst>
            <pc:docMk/>
            <pc:sldMk cId="752518231" sldId="430"/>
            <ac:spMk id="3" creationId="{00000000-0000-0000-0000-000000000000}"/>
          </ac:spMkLst>
        </pc:spChg>
        <pc:spChg chg="mod">
          <ac:chgData name="Kulinich Bohdan" userId="48e65c9f34e137d0" providerId="LiveId" clId="{0D1E06FF-8A3A-3245-A8FD-41F98DCE519C}" dt="2024-06-15T14:04:31.521" v="57" actId="2711"/>
          <ac:spMkLst>
            <pc:docMk/>
            <pc:sldMk cId="752518231" sldId="430"/>
            <ac:spMk id="4" creationId="{00000000-0000-0000-0000-000000000000}"/>
          </ac:spMkLst>
        </pc:spChg>
        <pc:spChg chg="mod">
          <ac:chgData name="Kulinich Bohdan" userId="48e65c9f34e137d0" providerId="LiveId" clId="{0D1E06FF-8A3A-3245-A8FD-41F98DCE519C}" dt="2024-06-15T14:04:31.521" v="57" actId="2711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0D1E06FF-8A3A-3245-A8FD-41F98DCE519C}" dt="2024-06-15T14:04:31.521" v="57" actId="2711"/>
          <ac:spMkLst>
            <pc:docMk/>
            <pc:sldMk cId="752518231" sldId="430"/>
            <ac:spMk id="9" creationId="{3D667AF2-FC42-444D-8714-699A2FDB6E90}"/>
          </ac:spMkLst>
        </pc:spChg>
        <pc:spChg chg="mod">
          <ac:chgData name="Kulinich Bohdan" userId="48e65c9f34e137d0" providerId="LiveId" clId="{0D1E06FF-8A3A-3245-A8FD-41F98DCE519C}" dt="2024-06-15T14:04:31.521" v="57" actId="2711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0D1E06FF-8A3A-3245-A8FD-41F98DCE519C}" dt="2024-06-15T14:04:31.521" v="57" actId="2711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0D1E06FF-8A3A-3245-A8FD-41F98DCE519C}" dt="2024-06-15T14:04:31.521" v="57" actId="2711"/>
          <ac:spMkLst>
            <pc:docMk/>
            <pc:sldMk cId="752518231" sldId="430"/>
            <ac:spMk id="55" creationId="{00000000-0000-0000-0000-000000000000}"/>
          </ac:spMkLst>
        </pc:spChg>
        <pc:spChg chg="mod">
          <ac:chgData name="Kulinich Bohdan" userId="48e65c9f34e137d0" providerId="LiveId" clId="{0D1E06FF-8A3A-3245-A8FD-41F98DCE519C}" dt="2024-06-15T14:04:31.521" v="57" actId="2711"/>
          <ac:spMkLst>
            <pc:docMk/>
            <pc:sldMk cId="752518231" sldId="430"/>
            <ac:spMk id="57" creationId="{00000000-0000-0000-0000-000000000000}"/>
          </ac:spMkLst>
        </pc:spChg>
      </pc:sldChg>
      <pc:sldChg chg="modSp">
        <pc:chgData name="Kulinich Bohdan" userId="48e65c9f34e137d0" providerId="LiveId" clId="{0D1E06FF-8A3A-3245-A8FD-41F98DCE519C}" dt="2024-06-15T14:02:51.982" v="43" actId="2711"/>
        <pc:sldMkLst>
          <pc:docMk/>
          <pc:sldMk cId="3678422849" sldId="434"/>
        </pc:sldMkLst>
        <pc:spChg chg="mod">
          <ac:chgData name="Kulinich Bohdan" userId="48e65c9f34e137d0" providerId="LiveId" clId="{0D1E06FF-8A3A-3245-A8FD-41F98DCE519C}" dt="2024-06-15T14:02:51.982" v="43" actId="2711"/>
          <ac:spMkLst>
            <pc:docMk/>
            <pc:sldMk cId="3678422849" sldId="434"/>
            <ac:spMk id="3" creationId="{00000000-0000-0000-0000-000000000000}"/>
          </ac:spMkLst>
        </pc:spChg>
        <pc:spChg chg="mod">
          <ac:chgData name="Kulinich Bohdan" userId="48e65c9f34e137d0" providerId="LiveId" clId="{0D1E06FF-8A3A-3245-A8FD-41F98DCE519C}" dt="2024-06-15T14:02:51.982" v="43" actId="2711"/>
          <ac:spMkLst>
            <pc:docMk/>
            <pc:sldMk cId="3678422849" sldId="434"/>
            <ac:spMk id="4" creationId="{00000000-0000-0000-0000-000000000000}"/>
          </ac:spMkLst>
        </pc:spChg>
        <pc:spChg chg="mod">
          <ac:chgData name="Kulinich Bohdan" userId="48e65c9f34e137d0" providerId="LiveId" clId="{0D1E06FF-8A3A-3245-A8FD-41F98DCE519C}" dt="2024-06-15T14:02:51.982" v="43" actId="2711"/>
          <ac:spMkLst>
            <pc:docMk/>
            <pc:sldMk cId="3678422849" sldId="434"/>
            <ac:spMk id="11" creationId="{A65A6898-49B6-4CCE-82DF-518E4173EB8D}"/>
          </ac:spMkLst>
        </pc:spChg>
        <pc:spChg chg="mod">
          <ac:chgData name="Kulinich Bohdan" userId="48e65c9f34e137d0" providerId="LiveId" clId="{0D1E06FF-8A3A-3245-A8FD-41F98DCE519C}" dt="2024-06-15T14:02:51.982" v="43" actId="2711"/>
          <ac:spMkLst>
            <pc:docMk/>
            <pc:sldMk cId="3678422849" sldId="434"/>
            <ac:spMk id="17" creationId="{116BFFB4-8C5B-4BC6-97BF-A4DA769BB705}"/>
          </ac:spMkLst>
        </pc:spChg>
        <pc:spChg chg="mod">
          <ac:chgData name="Kulinich Bohdan" userId="48e65c9f34e137d0" providerId="LiveId" clId="{0D1E06FF-8A3A-3245-A8FD-41F98DCE519C}" dt="2024-06-15T14:02:51.982" v="43" actId="2711"/>
          <ac:spMkLst>
            <pc:docMk/>
            <pc:sldMk cId="3678422849" sldId="434"/>
            <ac:spMk id="18" creationId="{D9749ECF-0605-4877-B9B1-1360F187BA54}"/>
          </ac:spMkLst>
        </pc:spChg>
        <pc:spChg chg="mod">
          <ac:chgData name="Kulinich Bohdan" userId="48e65c9f34e137d0" providerId="LiveId" clId="{0D1E06FF-8A3A-3245-A8FD-41F98DCE519C}" dt="2024-06-15T14:02:51.982" v="43" actId="2711"/>
          <ac:spMkLst>
            <pc:docMk/>
            <pc:sldMk cId="3678422849" sldId="434"/>
            <ac:spMk id="24" creationId="{A9890254-9716-4025-B13A-8355F847480A}"/>
          </ac:spMkLst>
        </pc:spChg>
        <pc:spChg chg="mod">
          <ac:chgData name="Kulinich Bohdan" userId="48e65c9f34e137d0" providerId="LiveId" clId="{0D1E06FF-8A3A-3245-A8FD-41F98DCE519C}" dt="2024-06-15T14:02:51.982" v="43" actId="2711"/>
          <ac:spMkLst>
            <pc:docMk/>
            <pc:sldMk cId="3678422849" sldId="434"/>
            <ac:spMk id="62" creationId="{EEA00172-276D-44A3-B144-E157B7F566CC}"/>
          </ac:spMkLst>
        </pc:spChg>
        <pc:spChg chg="mod">
          <ac:chgData name="Kulinich Bohdan" userId="48e65c9f34e137d0" providerId="LiveId" clId="{0D1E06FF-8A3A-3245-A8FD-41F98DCE519C}" dt="2024-06-15T14:02:51.982" v="43" actId="2711"/>
          <ac:spMkLst>
            <pc:docMk/>
            <pc:sldMk cId="3678422849" sldId="434"/>
            <ac:spMk id="90" creationId="{E6B5A067-3A0C-4B85-AAE7-D9536AB13BDB}"/>
          </ac:spMkLst>
        </pc:spChg>
        <pc:spChg chg="mod">
          <ac:chgData name="Kulinich Bohdan" userId="48e65c9f34e137d0" providerId="LiveId" clId="{0D1E06FF-8A3A-3245-A8FD-41F98DCE519C}" dt="2024-06-15T14:02:51.982" v="43" actId="2711"/>
          <ac:spMkLst>
            <pc:docMk/>
            <pc:sldMk cId="3678422849" sldId="434"/>
            <ac:spMk id="92" creationId="{C4096CAE-19A9-4A64-9D47-D7662263474B}"/>
          </ac:spMkLst>
        </pc:spChg>
        <pc:spChg chg="mod">
          <ac:chgData name="Kulinich Bohdan" userId="48e65c9f34e137d0" providerId="LiveId" clId="{0D1E06FF-8A3A-3245-A8FD-41F98DCE519C}" dt="2024-06-15T14:02:51.982" v="43" actId="2711"/>
          <ac:spMkLst>
            <pc:docMk/>
            <pc:sldMk cId="3678422849" sldId="434"/>
            <ac:spMk id="93" creationId="{071457A2-0DC2-4C3C-9606-3D4C3B8EF8E0}"/>
          </ac:spMkLst>
        </pc:spChg>
        <pc:spChg chg="mod">
          <ac:chgData name="Kulinich Bohdan" userId="48e65c9f34e137d0" providerId="LiveId" clId="{0D1E06FF-8A3A-3245-A8FD-41F98DCE519C}" dt="2024-06-15T14:02:51.982" v="43" actId="2711"/>
          <ac:spMkLst>
            <pc:docMk/>
            <pc:sldMk cId="3678422849" sldId="434"/>
            <ac:spMk id="97" creationId="{A1B3C156-3C97-4E8B-99B3-07255421A746}"/>
          </ac:spMkLst>
        </pc:spChg>
        <pc:picChg chg="mod">
          <ac:chgData name="Kulinich Bohdan" userId="48e65c9f34e137d0" providerId="LiveId" clId="{0D1E06FF-8A3A-3245-A8FD-41F98DCE519C}" dt="2024-06-15T14:02:51.982" v="43" actId="2711"/>
          <ac:picMkLst>
            <pc:docMk/>
            <pc:sldMk cId="3678422849" sldId="434"/>
            <ac:picMk id="89" creationId="{F9ABE92F-001F-4DA6-A22D-4DA18D299535}"/>
          </ac:picMkLst>
        </pc:picChg>
        <pc:cxnChg chg="mod">
          <ac:chgData name="Kulinich Bohdan" userId="48e65c9f34e137d0" providerId="LiveId" clId="{0D1E06FF-8A3A-3245-A8FD-41F98DCE519C}" dt="2024-06-15T14:02:51.982" v="43" actId="2711"/>
          <ac:cxnSpMkLst>
            <pc:docMk/>
            <pc:sldMk cId="3678422849" sldId="434"/>
            <ac:cxnSpMk id="19" creationId="{1057B641-DBF5-458B-8D70-74BBD6BEE0A1}"/>
          </ac:cxnSpMkLst>
        </pc:cxnChg>
        <pc:cxnChg chg="mod">
          <ac:chgData name="Kulinich Bohdan" userId="48e65c9f34e137d0" providerId="LiveId" clId="{0D1E06FF-8A3A-3245-A8FD-41F98DCE519C}" dt="2024-06-15T14:02:51.982" v="43" actId="2711"/>
          <ac:cxnSpMkLst>
            <pc:docMk/>
            <pc:sldMk cId="3678422849" sldId="434"/>
            <ac:cxnSpMk id="23" creationId="{FADF6E8B-FD7C-421E-8595-AC532EBF6A9A}"/>
          </ac:cxnSpMkLst>
        </pc:cxnChg>
        <pc:cxnChg chg="mod">
          <ac:chgData name="Kulinich Bohdan" userId="48e65c9f34e137d0" providerId="LiveId" clId="{0D1E06FF-8A3A-3245-A8FD-41F98DCE519C}" dt="2024-06-15T14:02:51.982" v="43" actId="2711"/>
          <ac:cxnSpMkLst>
            <pc:docMk/>
            <pc:sldMk cId="3678422849" sldId="434"/>
            <ac:cxnSpMk id="30" creationId="{DF755CE2-5B5E-4983-B7C9-A3EDF0A8FCA4}"/>
          </ac:cxnSpMkLst>
        </pc:cxnChg>
        <pc:cxnChg chg="mod">
          <ac:chgData name="Kulinich Bohdan" userId="48e65c9f34e137d0" providerId="LiveId" clId="{0D1E06FF-8A3A-3245-A8FD-41F98DCE519C}" dt="2024-06-15T14:02:51.982" v="43" actId="2711"/>
          <ac:cxnSpMkLst>
            <pc:docMk/>
            <pc:sldMk cId="3678422849" sldId="434"/>
            <ac:cxnSpMk id="63" creationId="{25E35263-34C5-479C-85B1-44772DBD7013}"/>
          </ac:cxnSpMkLst>
        </pc:cxnChg>
        <pc:cxnChg chg="mod">
          <ac:chgData name="Kulinich Bohdan" userId="48e65c9f34e137d0" providerId="LiveId" clId="{0D1E06FF-8A3A-3245-A8FD-41F98DCE519C}" dt="2024-06-15T14:02:51.982" v="43" actId="2711"/>
          <ac:cxnSpMkLst>
            <pc:docMk/>
            <pc:sldMk cId="3678422849" sldId="434"/>
            <ac:cxnSpMk id="66" creationId="{9F412A04-00A2-4BD5-BAB5-008E32DF4C26}"/>
          </ac:cxnSpMkLst>
        </pc:cxnChg>
      </pc:sldChg>
      <pc:sldChg chg="modSp">
        <pc:chgData name="Kulinich Bohdan" userId="48e65c9f34e137d0" providerId="LiveId" clId="{0D1E06FF-8A3A-3245-A8FD-41F98DCE519C}" dt="2024-06-15T14:04:11.963" v="54" actId="2711"/>
        <pc:sldMkLst>
          <pc:docMk/>
          <pc:sldMk cId="3676001664" sldId="441"/>
        </pc:sldMkLst>
        <pc:spChg chg="mod">
          <ac:chgData name="Kulinich Bohdan" userId="48e65c9f34e137d0" providerId="LiveId" clId="{0D1E06FF-8A3A-3245-A8FD-41F98DCE519C}" dt="2024-06-15T14:04:11.963" v="54" actId="2711"/>
          <ac:spMkLst>
            <pc:docMk/>
            <pc:sldMk cId="3676001664" sldId="441"/>
            <ac:spMk id="3" creationId="{00000000-0000-0000-0000-000000000000}"/>
          </ac:spMkLst>
        </pc:spChg>
        <pc:spChg chg="mod">
          <ac:chgData name="Kulinich Bohdan" userId="48e65c9f34e137d0" providerId="LiveId" clId="{0D1E06FF-8A3A-3245-A8FD-41F98DCE519C}" dt="2024-06-15T14:04:11.963" v="54" actId="2711"/>
          <ac:spMkLst>
            <pc:docMk/>
            <pc:sldMk cId="3676001664" sldId="441"/>
            <ac:spMk id="4" creationId="{00000000-0000-0000-0000-000000000000}"/>
          </ac:spMkLst>
        </pc:spChg>
        <pc:spChg chg="mod">
          <ac:chgData name="Kulinich Bohdan" userId="48e65c9f34e137d0" providerId="LiveId" clId="{0D1E06FF-8A3A-3245-A8FD-41F98DCE519C}" dt="2024-06-15T14:04:11.963" v="54" actId="2711"/>
          <ac:spMkLst>
            <pc:docMk/>
            <pc:sldMk cId="3676001664" sldId="441"/>
            <ac:spMk id="6" creationId="{4CD1B612-D16C-4F70-8335-78480BFE8EC8}"/>
          </ac:spMkLst>
        </pc:spChg>
        <pc:spChg chg="mod">
          <ac:chgData name="Kulinich Bohdan" userId="48e65c9f34e137d0" providerId="LiveId" clId="{0D1E06FF-8A3A-3245-A8FD-41F98DCE519C}" dt="2024-06-15T14:04:11.963" v="54" actId="2711"/>
          <ac:spMkLst>
            <pc:docMk/>
            <pc:sldMk cId="3676001664" sldId="441"/>
            <ac:spMk id="51" creationId="{86BC9140-E395-435D-A852-213A1317C46C}"/>
          </ac:spMkLst>
        </pc:spChg>
        <pc:picChg chg="mod">
          <ac:chgData name="Kulinich Bohdan" userId="48e65c9f34e137d0" providerId="LiveId" clId="{0D1E06FF-8A3A-3245-A8FD-41F98DCE519C}" dt="2024-06-15T14:04:11.963" v="54" actId="2711"/>
          <ac:picMkLst>
            <pc:docMk/>
            <pc:sldMk cId="3676001664" sldId="441"/>
            <ac:picMk id="5" creationId="{9372B937-A0D5-4FB7-9FC9-98355D97A0DB}"/>
          </ac:picMkLst>
        </pc:picChg>
        <pc:picChg chg="mod">
          <ac:chgData name="Kulinich Bohdan" userId="48e65c9f34e137d0" providerId="LiveId" clId="{0D1E06FF-8A3A-3245-A8FD-41F98DCE519C}" dt="2024-06-15T14:04:11.963" v="54" actId="2711"/>
          <ac:picMkLst>
            <pc:docMk/>
            <pc:sldMk cId="3676001664" sldId="441"/>
            <ac:picMk id="17" creationId="{BD7AEADA-D379-4498-A792-48D005AFF9EB}"/>
          </ac:picMkLst>
        </pc:picChg>
      </pc:sldChg>
      <pc:sldChg chg="modSp">
        <pc:chgData name="Kulinich Bohdan" userId="48e65c9f34e137d0" providerId="LiveId" clId="{0D1E06FF-8A3A-3245-A8FD-41F98DCE519C}" dt="2024-06-15T14:04:18.213" v="55" actId="2711"/>
        <pc:sldMkLst>
          <pc:docMk/>
          <pc:sldMk cId="241768542" sldId="442"/>
        </pc:sldMkLst>
        <pc:spChg chg="mod">
          <ac:chgData name="Kulinich Bohdan" userId="48e65c9f34e137d0" providerId="LiveId" clId="{0D1E06FF-8A3A-3245-A8FD-41F98DCE519C}" dt="2024-06-15T14:04:18.213" v="55" actId="2711"/>
          <ac:spMkLst>
            <pc:docMk/>
            <pc:sldMk cId="241768542" sldId="442"/>
            <ac:spMk id="3" creationId="{00000000-0000-0000-0000-000000000000}"/>
          </ac:spMkLst>
        </pc:spChg>
        <pc:spChg chg="mod">
          <ac:chgData name="Kulinich Bohdan" userId="48e65c9f34e137d0" providerId="LiveId" clId="{0D1E06FF-8A3A-3245-A8FD-41F98DCE519C}" dt="2024-06-15T14:04:18.213" v="55" actId="2711"/>
          <ac:spMkLst>
            <pc:docMk/>
            <pc:sldMk cId="241768542" sldId="442"/>
            <ac:spMk id="4" creationId="{00000000-0000-0000-0000-000000000000}"/>
          </ac:spMkLst>
        </pc:spChg>
        <pc:spChg chg="mod">
          <ac:chgData name="Kulinich Bohdan" userId="48e65c9f34e137d0" providerId="LiveId" clId="{0D1E06FF-8A3A-3245-A8FD-41F98DCE519C}" dt="2024-06-15T14:04:18.213" v="55" actId="2711"/>
          <ac:spMkLst>
            <pc:docMk/>
            <pc:sldMk cId="241768542" sldId="442"/>
            <ac:spMk id="6" creationId="{4CD1B612-D16C-4F70-8335-78480BFE8EC8}"/>
          </ac:spMkLst>
        </pc:spChg>
        <pc:spChg chg="mod">
          <ac:chgData name="Kulinich Bohdan" userId="48e65c9f34e137d0" providerId="LiveId" clId="{0D1E06FF-8A3A-3245-A8FD-41F98DCE519C}" dt="2024-06-15T14:04:18.213" v="55" actId="2711"/>
          <ac:spMkLst>
            <pc:docMk/>
            <pc:sldMk cId="241768542" sldId="442"/>
            <ac:spMk id="51" creationId="{86BC9140-E395-435D-A852-213A1317C46C}"/>
          </ac:spMkLst>
        </pc:spChg>
        <pc:picChg chg="mod">
          <ac:chgData name="Kulinich Bohdan" userId="48e65c9f34e137d0" providerId="LiveId" clId="{0D1E06FF-8A3A-3245-A8FD-41F98DCE519C}" dt="2024-06-15T14:04:18.213" v="55" actId="2711"/>
          <ac:picMkLst>
            <pc:docMk/>
            <pc:sldMk cId="241768542" sldId="442"/>
            <ac:picMk id="11" creationId="{E9F02244-0F28-48FC-BE09-347456BF9881}"/>
          </ac:picMkLst>
        </pc:picChg>
        <pc:picChg chg="mod">
          <ac:chgData name="Kulinich Bohdan" userId="48e65c9f34e137d0" providerId="LiveId" clId="{0D1E06FF-8A3A-3245-A8FD-41F98DCE519C}" dt="2024-06-15T14:04:18.213" v="55" actId="2711"/>
          <ac:picMkLst>
            <pc:docMk/>
            <pc:sldMk cId="241768542" sldId="442"/>
            <ac:picMk id="17" creationId="{BD7AEADA-D379-4498-A792-48D005AFF9EB}"/>
          </ac:picMkLst>
        </pc:picChg>
      </pc:sldChg>
      <pc:sldChg chg="modSp">
        <pc:chgData name="Kulinich Bohdan" userId="48e65c9f34e137d0" providerId="LiveId" clId="{0D1E06FF-8A3A-3245-A8FD-41F98DCE519C}" dt="2024-06-15T14:04:05.035" v="53" actId="2711"/>
        <pc:sldMkLst>
          <pc:docMk/>
          <pc:sldMk cId="2071804829" sldId="456"/>
        </pc:sldMkLst>
        <pc:spChg chg="mod">
          <ac:chgData name="Kulinich Bohdan" userId="48e65c9f34e137d0" providerId="LiveId" clId="{0D1E06FF-8A3A-3245-A8FD-41F98DCE519C}" dt="2024-06-15T14:04:05.035" v="53" actId="2711"/>
          <ac:spMkLst>
            <pc:docMk/>
            <pc:sldMk cId="2071804829" sldId="456"/>
            <ac:spMk id="3" creationId="{00000000-0000-0000-0000-000000000000}"/>
          </ac:spMkLst>
        </pc:spChg>
        <pc:spChg chg="mod">
          <ac:chgData name="Kulinich Bohdan" userId="48e65c9f34e137d0" providerId="LiveId" clId="{0D1E06FF-8A3A-3245-A8FD-41F98DCE519C}" dt="2024-06-15T14:04:05.035" v="53" actId="2711"/>
          <ac:spMkLst>
            <pc:docMk/>
            <pc:sldMk cId="2071804829" sldId="456"/>
            <ac:spMk id="4" creationId="{00000000-0000-0000-0000-000000000000}"/>
          </ac:spMkLst>
        </pc:spChg>
        <pc:spChg chg="mod">
          <ac:chgData name="Kulinich Bohdan" userId="48e65c9f34e137d0" providerId="LiveId" clId="{0D1E06FF-8A3A-3245-A8FD-41F98DCE519C}" dt="2024-06-15T14:04:05.035" v="53" actId="2711"/>
          <ac:spMkLst>
            <pc:docMk/>
            <pc:sldMk cId="2071804829" sldId="456"/>
            <ac:spMk id="6" creationId="{4CD1B612-D16C-4F70-8335-78480BFE8EC8}"/>
          </ac:spMkLst>
        </pc:spChg>
        <pc:spChg chg="mod">
          <ac:chgData name="Kulinich Bohdan" userId="48e65c9f34e137d0" providerId="LiveId" clId="{0D1E06FF-8A3A-3245-A8FD-41F98DCE519C}" dt="2024-06-15T14:04:05.035" v="53" actId="2711"/>
          <ac:spMkLst>
            <pc:docMk/>
            <pc:sldMk cId="2071804829" sldId="456"/>
            <ac:spMk id="51" creationId="{86BC9140-E395-435D-A852-213A1317C46C}"/>
          </ac:spMkLst>
        </pc:spChg>
        <pc:picChg chg="mod">
          <ac:chgData name="Kulinich Bohdan" userId="48e65c9f34e137d0" providerId="LiveId" clId="{0D1E06FF-8A3A-3245-A8FD-41F98DCE519C}" dt="2024-06-15T14:04:05.035" v="53" actId="2711"/>
          <ac:picMkLst>
            <pc:docMk/>
            <pc:sldMk cId="2071804829" sldId="456"/>
            <ac:picMk id="8" creationId="{4E711726-6B30-4488-BA54-B249936DB573}"/>
          </ac:picMkLst>
        </pc:picChg>
        <pc:picChg chg="mod">
          <ac:chgData name="Kulinich Bohdan" userId="48e65c9f34e137d0" providerId="LiveId" clId="{0D1E06FF-8A3A-3245-A8FD-41F98DCE519C}" dt="2024-06-15T14:04:05.035" v="53" actId="2711"/>
          <ac:picMkLst>
            <pc:docMk/>
            <pc:sldMk cId="2071804829" sldId="456"/>
            <ac:picMk id="17" creationId="{BD7AEADA-D379-4498-A792-48D005AFF9EB}"/>
          </ac:picMkLst>
        </pc:picChg>
      </pc:sldChg>
      <pc:sldChg chg="modSp">
        <pc:chgData name="Kulinich Bohdan" userId="48e65c9f34e137d0" providerId="LiveId" clId="{0D1E06FF-8A3A-3245-A8FD-41F98DCE519C}" dt="2024-06-15T14:04:25.153" v="56" actId="2711"/>
        <pc:sldMkLst>
          <pc:docMk/>
          <pc:sldMk cId="1255004229" sldId="457"/>
        </pc:sldMkLst>
        <pc:spChg chg="mod">
          <ac:chgData name="Kulinich Bohdan" userId="48e65c9f34e137d0" providerId="LiveId" clId="{0D1E06FF-8A3A-3245-A8FD-41F98DCE519C}" dt="2024-06-15T14:04:25.153" v="56" actId="2711"/>
          <ac:spMkLst>
            <pc:docMk/>
            <pc:sldMk cId="1255004229" sldId="457"/>
            <ac:spMk id="3" creationId="{00000000-0000-0000-0000-000000000000}"/>
          </ac:spMkLst>
        </pc:spChg>
        <pc:spChg chg="mod">
          <ac:chgData name="Kulinich Bohdan" userId="48e65c9f34e137d0" providerId="LiveId" clId="{0D1E06FF-8A3A-3245-A8FD-41F98DCE519C}" dt="2024-06-15T14:04:25.153" v="56" actId="2711"/>
          <ac:spMkLst>
            <pc:docMk/>
            <pc:sldMk cId="1255004229" sldId="457"/>
            <ac:spMk id="4" creationId="{00000000-0000-0000-0000-000000000000}"/>
          </ac:spMkLst>
        </pc:spChg>
        <pc:spChg chg="mod">
          <ac:chgData name="Kulinich Bohdan" userId="48e65c9f34e137d0" providerId="LiveId" clId="{0D1E06FF-8A3A-3245-A8FD-41F98DCE519C}" dt="2024-06-15T14:04:25.153" v="56" actId="2711"/>
          <ac:spMkLst>
            <pc:docMk/>
            <pc:sldMk cId="1255004229" sldId="457"/>
            <ac:spMk id="6" creationId="{4CD1B612-D16C-4F70-8335-78480BFE8EC8}"/>
          </ac:spMkLst>
        </pc:spChg>
        <pc:spChg chg="mod">
          <ac:chgData name="Kulinich Bohdan" userId="48e65c9f34e137d0" providerId="LiveId" clId="{0D1E06FF-8A3A-3245-A8FD-41F98DCE519C}" dt="2024-06-15T14:04:25.153" v="56" actId="2711"/>
          <ac:spMkLst>
            <pc:docMk/>
            <pc:sldMk cId="1255004229" sldId="457"/>
            <ac:spMk id="51" creationId="{86BC9140-E395-435D-A852-213A1317C46C}"/>
          </ac:spMkLst>
        </pc:spChg>
        <pc:picChg chg="mod">
          <ac:chgData name="Kulinich Bohdan" userId="48e65c9f34e137d0" providerId="LiveId" clId="{0D1E06FF-8A3A-3245-A8FD-41F98DCE519C}" dt="2024-06-15T14:04:25.153" v="56" actId="2711"/>
          <ac:picMkLst>
            <pc:docMk/>
            <pc:sldMk cId="1255004229" sldId="457"/>
            <ac:picMk id="16" creationId="{9AB3C7BA-63AD-4051-8865-87319B8849EF}"/>
          </ac:picMkLst>
        </pc:picChg>
        <pc:picChg chg="mod">
          <ac:chgData name="Kulinich Bohdan" userId="48e65c9f34e137d0" providerId="LiveId" clId="{0D1E06FF-8A3A-3245-A8FD-41F98DCE519C}" dt="2024-06-15T14:04:25.153" v="56" actId="2711"/>
          <ac:picMkLst>
            <pc:docMk/>
            <pc:sldMk cId="1255004229" sldId="457"/>
            <ac:picMk id="37" creationId="{28127E9A-0C2F-4FBD-9CAE-9AE01D9EAB93}"/>
          </ac:picMkLst>
        </pc:picChg>
      </pc:sldChg>
      <pc:sldChg chg="modSp">
        <pc:chgData name="Kulinich Bohdan" userId="48e65c9f34e137d0" providerId="LiveId" clId="{0D1E06FF-8A3A-3245-A8FD-41F98DCE519C}" dt="2024-06-15T14:02:58.821" v="44" actId="2711"/>
        <pc:sldMkLst>
          <pc:docMk/>
          <pc:sldMk cId="1013462143" sldId="464"/>
        </pc:sldMkLst>
        <pc:spChg chg="mod">
          <ac:chgData name="Kulinich Bohdan" userId="48e65c9f34e137d0" providerId="LiveId" clId="{0D1E06FF-8A3A-3245-A8FD-41F98DCE519C}" dt="2024-06-15T14:02:58.821" v="44" actId="2711"/>
          <ac:spMkLst>
            <pc:docMk/>
            <pc:sldMk cId="1013462143" sldId="464"/>
            <ac:spMk id="3" creationId="{00000000-0000-0000-0000-000000000000}"/>
          </ac:spMkLst>
        </pc:spChg>
        <pc:spChg chg="mod">
          <ac:chgData name="Kulinich Bohdan" userId="48e65c9f34e137d0" providerId="LiveId" clId="{0D1E06FF-8A3A-3245-A8FD-41F98DCE519C}" dt="2024-06-15T14:02:58.821" v="44" actId="2711"/>
          <ac:spMkLst>
            <pc:docMk/>
            <pc:sldMk cId="1013462143" sldId="464"/>
            <ac:spMk id="4" creationId="{00000000-0000-0000-0000-000000000000}"/>
          </ac:spMkLst>
        </pc:spChg>
        <pc:spChg chg="mod">
          <ac:chgData name="Kulinich Bohdan" userId="48e65c9f34e137d0" providerId="LiveId" clId="{0D1E06FF-8A3A-3245-A8FD-41F98DCE519C}" dt="2024-06-15T14:02:58.821" v="44" actId="2711"/>
          <ac:spMkLst>
            <pc:docMk/>
            <pc:sldMk cId="1013462143" sldId="464"/>
            <ac:spMk id="47" creationId="{B7B5A927-C886-4FB3-81D3-92A236CE9797}"/>
          </ac:spMkLst>
        </pc:spChg>
        <pc:spChg chg="mod">
          <ac:chgData name="Kulinich Bohdan" userId="48e65c9f34e137d0" providerId="LiveId" clId="{0D1E06FF-8A3A-3245-A8FD-41F98DCE519C}" dt="2024-06-15T14:02:58.821" v="44" actId="2711"/>
          <ac:spMkLst>
            <pc:docMk/>
            <pc:sldMk cId="1013462143" sldId="464"/>
            <ac:spMk id="48" creationId="{647BAE6C-3261-43AD-B2EC-F2D5D4A7F890}"/>
          </ac:spMkLst>
        </pc:spChg>
        <pc:spChg chg="mod">
          <ac:chgData name="Kulinich Bohdan" userId="48e65c9f34e137d0" providerId="LiveId" clId="{0D1E06FF-8A3A-3245-A8FD-41F98DCE519C}" dt="2024-06-15T14:02:58.821" v="44" actId="2711"/>
          <ac:spMkLst>
            <pc:docMk/>
            <pc:sldMk cId="1013462143" sldId="464"/>
            <ac:spMk id="49" creationId="{FB7F9227-CDE1-4B76-811F-1F5BEAD9A187}"/>
          </ac:spMkLst>
        </pc:spChg>
        <pc:spChg chg="mod">
          <ac:chgData name="Kulinich Bohdan" userId="48e65c9f34e137d0" providerId="LiveId" clId="{0D1E06FF-8A3A-3245-A8FD-41F98DCE519C}" dt="2024-06-15T14:02:58.821" v="44" actId="2711"/>
          <ac:spMkLst>
            <pc:docMk/>
            <pc:sldMk cId="1013462143" sldId="464"/>
            <ac:spMk id="52" creationId="{D74F768A-6FA1-42B0-B31A-E2AB76B2B2BC}"/>
          </ac:spMkLst>
        </pc:spChg>
        <pc:spChg chg="mod">
          <ac:chgData name="Kulinich Bohdan" userId="48e65c9f34e137d0" providerId="LiveId" clId="{0D1E06FF-8A3A-3245-A8FD-41F98DCE519C}" dt="2024-06-15T14:02:58.821" v="44" actId="2711"/>
          <ac:spMkLst>
            <pc:docMk/>
            <pc:sldMk cId="1013462143" sldId="464"/>
            <ac:spMk id="53" creationId="{CF649687-2792-418A-9520-A05F7BD0A0C5}"/>
          </ac:spMkLst>
        </pc:spChg>
        <pc:spChg chg="mod">
          <ac:chgData name="Kulinich Bohdan" userId="48e65c9f34e137d0" providerId="LiveId" clId="{0D1E06FF-8A3A-3245-A8FD-41F98DCE519C}" dt="2024-06-15T14:02:58.821" v="44" actId="2711"/>
          <ac:spMkLst>
            <pc:docMk/>
            <pc:sldMk cId="1013462143" sldId="464"/>
            <ac:spMk id="55" creationId="{FED2F416-EA0C-4671-A06D-32892AEC95BF}"/>
          </ac:spMkLst>
        </pc:spChg>
        <pc:spChg chg="mod">
          <ac:chgData name="Kulinich Bohdan" userId="48e65c9f34e137d0" providerId="LiveId" clId="{0D1E06FF-8A3A-3245-A8FD-41F98DCE519C}" dt="2024-06-15T14:02:58.821" v="44" actId="2711"/>
          <ac:spMkLst>
            <pc:docMk/>
            <pc:sldMk cId="1013462143" sldId="464"/>
            <ac:spMk id="56" creationId="{519B148F-884C-4A08-9D83-64AF8200B0EE}"/>
          </ac:spMkLst>
        </pc:spChg>
        <pc:spChg chg="mod">
          <ac:chgData name="Kulinich Bohdan" userId="48e65c9f34e137d0" providerId="LiveId" clId="{0D1E06FF-8A3A-3245-A8FD-41F98DCE519C}" dt="2024-06-15T14:02:58.821" v="44" actId="2711"/>
          <ac:spMkLst>
            <pc:docMk/>
            <pc:sldMk cId="1013462143" sldId="464"/>
            <ac:spMk id="57" creationId="{08D18FDB-5C4F-45ED-8CF8-EA7E0D43D497}"/>
          </ac:spMkLst>
        </pc:spChg>
        <pc:spChg chg="mod">
          <ac:chgData name="Kulinich Bohdan" userId="48e65c9f34e137d0" providerId="LiveId" clId="{0D1E06FF-8A3A-3245-A8FD-41F98DCE519C}" dt="2024-06-15T14:02:58.821" v="44" actId="2711"/>
          <ac:spMkLst>
            <pc:docMk/>
            <pc:sldMk cId="1013462143" sldId="464"/>
            <ac:spMk id="58" creationId="{2A2570B7-4302-4D5F-A0FE-62F1FF05EA4A}"/>
          </ac:spMkLst>
        </pc:spChg>
        <pc:spChg chg="mod">
          <ac:chgData name="Kulinich Bohdan" userId="48e65c9f34e137d0" providerId="LiveId" clId="{0D1E06FF-8A3A-3245-A8FD-41F98DCE519C}" dt="2024-06-15T14:02:58.821" v="44" actId="2711"/>
          <ac:spMkLst>
            <pc:docMk/>
            <pc:sldMk cId="1013462143" sldId="464"/>
            <ac:spMk id="59" creationId="{EF50C87B-0416-4B46-A3AC-A8E807B801AC}"/>
          </ac:spMkLst>
        </pc:spChg>
        <pc:spChg chg="mod">
          <ac:chgData name="Kulinich Bohdan" userId="48e65c9f34e137d0" providerId="LiveId" clId="{0D1E06FF-8A3A-3245-A8FD-41F98DCE519C}" dt="2024-06-15T14:02:58.821" v="44" actId="2711"/>
          <ac:spMkLst>
            <pc:docMk/>
            <pc:sldMk cId="1013462143" sldId="464"/>
            <ac:spMk id="61" creationId="{86672A70-8EE7-414B-BDA8-F0E428F362BA}"/>
          </ac:spMkLst>
        </pc:spChg>
        <pc:spChg chg="mod">
          <ac:chgData name="Kulinich Bohdan" userId="48e65c9f34e137d0" providerId="LiveId" clId="{0D1E06FF-8A3A-3245-A8FD-41F98DCE519C}" dt="2024-06-15T14:02:58.821" v="44" actId="2711"/>
          <ac:spMkLst>
            <pc:docMk/>
            <pc:sldMk cId="1013462143" sldId="464"/>
            <ac:spMk id="64" creationId="{586E3F89-7AC7-405D-AF08-BD39DC9C690C}"/>
          </ac:spMkLst>
        </pc:spChg>
        <pc:spChg chg="mod">
          <ac:chgData name="Kulinich Bohdan" userId="48e65c9f34e137d0" providerId="LiveId" clId="{0D1E06FF-8A3A-3245-A8FD-41F98DCE519C}" dt="2024-06-15T14:02:58.821" v="44" actId="2711"/>
          <ac:spMkLst>
            <pc:docMk/>
            <pc:sldMk cId="1013462143" sldId="464"/>
            <ac:spMk id="65" creationId="{A9C34845-D782-4B50-90B1-4E34E04AD20A}"/>
          </ac:spMkLst>
        </pc:spChg>
        <pc:spChg chg="mod">
          <ac:chgData name="Kulinich Bohdan" userId="48e65c9f34e137d0" providerId="LiveId" clId="{0D1E06FF-8A3A-3245-A8FD-41F98DCE519C}" dt="2024-06-15T14:02:58.821" v="44" actId="2711"/>
          <ac:spMkLst>
            <pc:docMk/>
            <pc:sldMk cId="1013462143" sldId="464"/>
            <ac:spMk id="67" creationId="{E9FB036F-0D07-4184-8120-5223AF1DE09F}"/>
          </ac:spMkLst>
        </pc:spChg>
        <pc:spChg chg="mod">
          <ac:chgData name="Kulinich Bohdan" userId="48e65c9f34e137d0" providerId="LiveId" clId="{0D1E06FF-8A3A-3245-A8FD-41F98DCE519C}" dt="2024-06-15T14:02:58.821" v="44" actId="2711"/>
          <ac:spMkLst>
            <pc:docMk/>
            <pc:sldMk cId="1013462143" sldId="464"/>
            <ac:spMk id="68" creationId="{CDF2542E-5901-4918-B0C2-D16CE7649717}"/>
          </ac:spMkLst>
        </pc:spChg>
        <pc:spChg chg="mod">
          <ac:chgData name="Kulinich Bohdan" userId="48e65c9f34e137d0" providerId="LiveId" clId="{0D1E06FF-8A3A-3245-A8FD-41F98DCE519C}" dt="2024-06-15T14:02:58.821" v="44" actId="2711"/>
          <ac:spMkLst>
            <pc:docMk/>
            <pc:sldMk cId="1013462143" sldId="464"/>
            <ac:spMk id="90" creationId="{E6B5A067-3A0C-4B85-AAE7-D9536AB13BDB}"/>
          </ac:spMkLst>
        </pc:spChg>
        <pc:picChg chg="mod">
          <ac:chgData name="Kulinich Bohdan" userId="48e65c9f34e137d0" providerId="LiveId" clId="{0D1E06FF-8A3A-3245-A8FD-41F98DCE519C}" dt="2024-06-15T14:02:58.821" v="44" actId="2711"/>
          <ac:picMkLst>
            <pc:docMk/>
            <pc:sldMk cId="1013462143" sldId="464"/>
            <ac:picMk id="54" creationId="{A2B553E4-C48D-4913-9164-005366B5545A}"/>
          </ac:picMkLst>
        </pc:picChg>
        <pc:picChg chg="mod">
          <ac:chgData name="Kulinich Bohdan" userId="48e65c9f34e137d0" providerId="LiveId" clId="{0D1E06FF-8A3A-3245-A8FD-41F98DCE519C}" dt="2024-06-15T14:02:58.821" v="44" actId="2711"/>
          <ac:picMkLst>
            <pc:docMk/>
            <pc:sldMk cId="1013462143" sldId="464"/>
            <ac:picMk id="60" creationId="{6355E2B4-135C-44DA-BEDA-E3B1C18CFABF}"/>
          </ac:picMkLst>
        </pc:picChg>
        <pc:picChg chg="mod">
          <ac:chgData name="Kulinich Bohdan" userId="48e65c9f34e137d0" providerId="LiveId" clId="{0D1E06FF-8A3A-3245-A8FD-41F98DCE519C}" dt="2024-06-15T14:02:58.821" v="44" actId="2711"/>
          <ac:picMkLst>
            <pc:docMk/>
            <pc:sldMk cId="1013462143" sldId="464"/>
            <ac:picMk id="69" creationId="{001AA7FD-BA9A-40F4-A470-8DB71D51A41E}"/>
          </ac:picMkLst>
        </pc:picChg>
        <pc:picChg chg="mod">
          <ac:chgData name="Kulinich Bohdan" userId="48e65c9f34e137d0" providerId="LiveId" clId="{0D1E06FF-8A3A-3245-A8FD-41F98DCE519C}" dt="2024-06-15T14:02:58.821" v="44" actId="2711"/>
          <ac:picMkLst>
            <pc:docMk/>
            <pc:sldMk cId="1013462143" sldId="464"/>
            <ac:picMk id="89" creationId="{F9ABE92F-001F-4DA6-A22D-4DA18D299535}"/>
          </ac:picMkLst>
        </pc:picChg>
        <pc:cxnChg chg="mod">
          <ac:chgData name="Kulinich Bohdan" userId="48e65c9f34e137d0" providerId="LiveId" clId="{0D1E06FF-8A3A-3245-A8FD-41F98DCE519C}" dt="2024-06-15T14:02:58.821" v="44" actId="2711"/>
          <ac:cxnSpMkLst>
            <pc:docMk/>
            <pc:sldMk cId="1013462143" sldId="464"/>
            <ac:cxnSpMk id="26" creationId="{F82288B1-7BCB-45F1-AEB4-B93B9187ABC8}"/>
          </ac:cxnSpMkLst>
        </pc:cxnChg>
        <pc:cxnChg chg="mod">
          <ac:chgData name="Kulinich Bohdan" userId="48e65c9f34e137d0" providerId="LiveId" clId="{0D1E06FF-8A3A-3245-A8FD-41F98DCE519C}" dt="2024-06-15T14:02:58.821" v="44" actId="2711"/>
          <ac:cxnSpMkLst>
            <pc:docMk/>
            <pc:sldMk cId="1013462143" sldId="464"/>
            <ac:cxnSpMk id="28" creationId="{C8BCFEAE-EE0E-4B83-AEDD-1189915B4BC7}"/>
          </ac:cxnSpMkLst>
        </pc:cxnChg>
        <pc:cxnChg chg="mod">
          <ac:chgData name="Kulinich Bohdan" userId="48e65c9f34e137d0" providerId="LiveId" clId="{0D1E06FF-8A3A-3245-A8FD-41F98DCE519C}" dt="2024-06-15T14:02:58.821" v="44" actId="2711"/>
          <ac:cxnSpMkLst>
            <pc:docMk/>
            <pc:sldMk cId="1013462143" sldId="464"/>
            <ac:cxnSpMk id="29" creationId="{2C260AEE-CD56-464B-BD41-9CEDA9EE0DFA}"/>
          </ac:cxnSpMkLst>
        </pc:cxnChg>
        <pc:cxnChg chg="mod">
          <ac:chgData name="Kulinich Bohdan" userId="48e65c9f34e137d0" providerId="LiveId" clId="{0D1E06FF-8A3A-3245-A8FD-41F98DCE519C}" dt="2024-06-15T14:02:58.821" v="44" actId="2711"/>
          <ac:cxnSpMkLst>
            <pc:docMk/>
            <pc:sldMk cId="1013462143" sldId="464"/>
            <ac:cxnSpMk id="31" creationId="{D768F866-DD0C-4E50-A895-ED249E51FB6F}"/>
          </ac:cxnSpMkLst>
        </pc:cxnChg>
        <pc:cxnChg chg="mod">
          <ac:chgData name="Kulinich Bohdan" userId="48e65c9f34e137d0" providerId="LiveId" clId="{0D1E06FF-8A3A-3245-A8FD-41F98DCE519C}" dt="2024-06-15T14:02:58.821" v="44" actId="2711"/>
          <ac:cxnSpMkLst>
            <pc:docMk/>
            <pc:sldMk cId="1013462143" sldId="464"/>
            <ac:cxnSpMk id="32" creationId="{7233AABF-2E48-4BFA-9FC3-FED85C9FA08C}"/>
          </ac:cxnSpMkLst>
        </pc:cxnChg>
        <pc:cxnChg chg="mod">
          <ac:chgData name="Kulinich Bohdan" userId="48e65c9f34e137d0" providerId="LiveId" clId="{0D1E06FF-8A3A-3245-A8FD-41F98DCE519C}" dt="2024-06-15T14:02:58.821" v="44" actId="2711"/>
          <ac:cxnSpMkLst>
            <pc:docMk/>
            <pc:sldMk cId="1013462143" sldId="464"/>
            <ac:cxnSpMk id="33" creationId="{44E0AB0D-79CB-42F4-9971-2F2440B27EB3}"/>
          </ac:cxnSpMkLst>
        </pc:cxnChg>
        <pc:cxnChg chg="mod">
          <ac:chgData name="Kulinich Bohdan" userId="48e65c9f34e137d0" providerId="LiveId" clId="{0D1E06FF-8A3A-3245-A8FD-41F98DCE519C}" dt="2024-06-15T14:02:58.821" v="44" actId="2711"/>
          <ac:cxnSpMkLst>
            <pc:docMk/>
            <pc:sldMk cId="1013462143" sldId="464"/>
            <ac:cxnSpMk id="63" creationId="{25E35263-34C5-479C-85B1-44772DBD7013}"/>
          </ac:cxnSpMkLst>
        </pc:cxnChg>
        <pc:cxnChg chg="mod">
          <ac:chgData name="Kulinich Bohdan" userId="48e65c9f34e137d0" providerId="LiveId" clId="{0D1E06FF-8A3A-3245-A8FD-41F98DCE519C}" dt="2024-06-15T14:02:58.821" v="44" actId="2711"/>
          <ac:cxnSpMkLst>
            <pc:docMk/>
            <pc:sldMk cId="1013462143" sldId="464"/>
            <ac:cxnSpMk id="66" creationId="{9F412A04-00A2-4BD5-BAB5-008E32DF4C26}"/>
          </ac:cxnSpMkLst>
        </pc:cxnChg>
      </pc:sldChg>
      <pc:sldChg chg="modSp">
        <pc:chgData name="Kulinich Bohdan" userId="48e65c9f34e137d0" providerId="LiveId" clId="{0D1E06FF-8A3A-3245-A8FD-41F98DCE519C}" dt="2024-06-15T14:03:33.032" v="48" actId="2711"/>
        <pc:sldMkLst>
          <pc:docMk/>
          <pc:sldMk cId="3630972679" sldId="465"/>
        </pc:sldMkLst>
        <pc:spChg chg="mod">
          <ac:chgData name="Kulinich Bohdan" userId="48e65c9f34e137d0" providerId="LiveId" clId="{0D1E06FF-8A3A-3245-A8FD-41F98DCE519C}" dt="2024-06-15T14:03:33.032" v="48" actId="2711"/>
          <ac:spMkLst>
            <pc:docMk/>
            <pc:sldMk cId="3630972679" sldId="465"/>
            <ac:spMk id="2" creationId="{4CEAEF9F-6AB4-4CB5-85D9-546290D01AA4}"/>
          </ac:spMkLst>
        </pc:spChg>
        <pc:spChg chg="mod">
          <ac:chgData name="Kulinich Bohdan" userId="48e65c9f34e137d0" providerId="LiveId" clId="{0D1E06FF-8A3A-3245-A8FD-41F98DCE519C}" dt="2024-06-15T14:03:33.032" v="48" actId="2711"/>
          <ac:spMkLst>
            <pc:docMk/>
            <pc:sldMk cId="3630972679" sldId="465"/>
            <ac:spMk id="3" creationId="{00000000-0000-0000-0000-000000000000}"/>
          </ac:spMkLst>
        </pc:spChg>
        <pc:spChg chg="mod">
          <ac:chgData name="Kulinich Bohdan" userId="48e65c9f34e137d0" providerId="LiveId" clId="{0D1E06FF-8A3A-3245-A8FD-41F98DCE519C}" dt="2024-06-15T14:03:33.032" v="48" actId="2711"/>
          <ac:spMkLst>
            <pc:docMk/>
            <pc:sldMk cId="3630972679" sldId="465"/>
            <ac:spMk id="4" creationId="{00000000-0000-0000-0000-000000000000}"/>
          </ac:spMkLst>
        </pc:spChg>
        <pc:spChg chg="mod">
          <ac:chgData name="Kulinich Bohdan" userId="48e65c9f34e137d0" providerId="LiveId" clId="{0D1E06FF-8A3A-3245-A8FD-41F98DCE519C}" dt="2024-06-15T14:03:33.032" v="48" actId="2711"/>
          <ac:spMkLst>
            <pc:docMk/>
            <pc:sldMk cId="3630972679" sldId="465"/>
            <ac:spMk id="11" creationId="{A65A6898-49B6-4CCE-82DF-518E4173EB8D}"/>
          </ac:spMkLst>
        </pc:spChg>
        <pc:spChg chg="mod">
          <ac:chgData name="Kulinich Bohdan" userId="48e65c9f34e137d0" providerId="LiveId" clId="{0D1E06FF-8A3A-3245-A8FD-41F98DCE519C}" dt="2024-06-15T14:03:33.032" v="48" actId="2711"/>
          <ac:spMkLst>
            <pc:docMk/>
            <pc:sldMk cId="3630972679" sldId="465"/>
            <ac:spMk id="26" creationId="{07D0E2D5-A899-4539-A4FE-AD0AC9599606}"/>
          </ac:spMkLst>
        </pc:spChg>
        <pc:spChg chg="mod">
          <ac:chgData name="Kulinich Bohdan" userId="48e65c9f34e137d0" providerId="LiveId" clId="{0D1E06FF-8A3A-3245-A8FD-41F98DCE519C}" dt="2024-06-15T14:03:33.032" v="48" actId="2711"/>
          <ac:spMkLst>
            <pc:docMk/>
            <pc:sldMk cId="3630972679" sldId="465"/>
            <ac:spMk id="27" creationId="{6490CAE0-236D-4E9F-8A86-195E6C4C7238}"/>
          </ac:spMkLst>
        </pc:spChg>
        <pc:spChg chg="mod">
          <ac:chgData name="Kulinich Bohdan" userId="48e65c9f34e137d0" providerId="LiveId" clId="{0D1E06FF-8A3A-3245-A8FD-41F98DCE519C}" dt="2024-06-15T14:03:33.032" v="48" actId="2711"/>
          <ac:spMkLst>
            <pc:docMk/>
            <pc:sldMk cId="3630972679" sldId="465"/>
            <ac:spMk id="28" creationId="{69947DEC-D2F3-4EA3-9D71-AFB2836C7339}"/>
          </ac:spMkLst>
        </pc:spChg>
        <pc:spChg chg="mod">
          <ac:chgData name="Kulinich Bohdan" userId="48e65c9f34e137d0" providerId="LiveId" clId="{0D1E06FF-8A3A-3245-A8FD-41F98DCE519C}" dt="2024-06-15T14:03:33.032" v="48" actId="2711"/>
          <ac:spMkLst>
            <pc:docMk/>
            <pc:sldMk cId="3630972679" sldId="465"/>
            <ac:spMk id="32" creationId="{BEEF395A-49D7-431F-B730-A9A7F0E82C21}"/>
          </ac:spMkLst>
        </pc:spChg>
        <pc:picChg chg="mod">
          <ac:chgData name="Kulinich Bohdan" userId="48e65c9f34e137d0" providerId="LiveId" clId="{0D1E06FF-8A3A-3245-A8FD-41F98DCE519C}" dt="2024-06-15T14:03:33.032" v="48" actId="2711"/>
          <ac:picMkLst>
            <pc:docMk/>
            <pc:sldMk cId="3630972679" sldId="465"/>
            <ac:picMk id="29" creationId="{B5DFC459-3CCF-4A6E-8306-CFFBFCCE4FA1}"/>
          </ac:picMkLst>
        </pc:picChg>
        <pc:picChg chg="mod">
          <ac:chgData name="Kulinich Bohdan" userId="48e65c9f34e137d0" providerId="LiveId" clId="{0D1E06FF-8A3A-3245-A8FD-41F98DCE519C}" dt="2024-06-15T14:03:33.032" v="48" actId="2711"/>
          <ac:picMkLst>
            <pc:docMk/>
            <pc:sldMk cId="3630972679" sldId="465"/>
            <ac:picMk id="31" creationId="{9E19FBC3-C4D0-47A8-8897-BB6A36A01DE5}"/>
          </ac:picMkLst>
        </pc:picChg>
      </pc:sldChg>
      <pc:sldChg chg="addSp delSp modSp mod delAnim modAnim">
        <pc:chgData name="Kulinich Bohdan" userId="48e65c9f34e137d0" providerId="LiveId" clId="{0D1E06FF-8A3A-3245-A8FD-41F98DCE519C}" dt="2024-06-15T15:37:27.918" v="84"/>
        <pc:sldMkLst>
          <pc:docMk/>
          <pc:sldMk cId="6035044" sldId="467"/>
        </pc:sldMkLst>
        <pc:spChg chg="mod">
          <ac:chgData name="Kulinich Bohdan" userId="48e65c9f34e137d0" providerId="LiveId" clId="{0D1E06FF-8A3A-3245-A8FD-41F98DCE519C}" dt="2024-06-15T14:03:40.348" v="49" actId="2711"/>
          <ac:spMkLst>
            <pc:docMk/>
            <pc:sldMk cId="6035044" sldId="467"/>
            <ac:spMk id="2" creationId="{4CEAEF9F-6AB4-4CB5-85D9-546290D01AA4}"/>
          </ac:spMkLst>
        </pc:spChg>
        <pc:spChg chg="mod">
          <ac:chgData name="Kulinich Bohdan" userId="48e65c9f34e137d0" providerId="LiveId" clId="{0D1E06FF-8A3A-3245-A8FD-41F98DCE519C}" dt="2024-06-15T14:03:40.348" v="49" actId="2711"/>
          <ac:spMkLst>
            <pc:docMk/>
            <pc:sldMk cId="6035044" sldId="467"/>
            <ac:spMk id="3" creationId="{00000000-0000-0000-0000-000000000000}"/>
          </ac:spMkLst>
        </pc:spChg>
        <pc:spChg chg="mod">
          <ac:chgData name="Kulinich Bohdan" userId="48e65c9f34e137d0" providerId="LiveId" clId="{0D1E06FF-8A3A-3245-A8FD-41F98DCE519C}" dt="2024-06-15T14:03:40.348" v="49" actId="2711"/>
          <ac:spMkLst>
            <pc:docMk/>
            <pc:sldMk cId="6035044" sldId="467"/>
            <ac:spMk id="4" creationId="{00000000-0000-0000-0000-000000000000}"/>
          </ac:spMkLst>
        </pc:spChg>
        <pc:spChg chg="mod">
          <ac:chgData name="Kulinich Bohdan" userId="48e65c9f34e137d0" providerId="LiveId" clId="{0D1E06FF-8A3A-3245-A8FD-41F98DCE519C}" dt="2024-06-15T14:03:40.348" v="49" actId="2711"/>
          <ac:spMkLst>
            <pc:docMk/>
            <pc:sldMk cId="6035044" sldId="467"/>
            <ac:spMk id="11" creationId="{A65A6898-49B6-4CCE-82DF-518E4173EB8D}"/>
          </ac:spMkLst>
        </pc:spChg>
        <pc:spChg chg="mod">
          <ac:chgData name="Kulinich Bohdan" userId="48e65c9f34e137d0" providerId="LiveId" clId="{0D1E06FF-8A3A-3245-A8FD-41F98DCE519C}" dt="2024-06-15T14:03:40.348" v="49" actId="2711"/>
          <ac:spMkLst>
            <pc:docMk/>
            <pc:sldMk cId="6035044" sldId="467"/>
            <ac:spMk id="16" creationId="{91D67B01-0622-4E2E-9EEE-AE6855A97D11}"/>
          </ac:spMkLst>
        </pc:spChg>
        <pc:spChg chg="mod">
          <ac:chgData name="Kulinich Bohdan" userId="48e65c9f34e137d0" providerId="LiveId" clId="{0D1E06FF-8A3A-3245-A8FD-41F98DCE519C}" dt="2024-06-15T14:03:40.348" v="49" actId="2711"/>
          <ac:spMkLst>
            <pc:docMk/>
            <pc:sldMk cId="6035044" sldId="467"/>
            <ac:spMk id="26" creationId="{07D0E2D5-A899-4539-A4FE-AD0AC9599606}"/>
          </ac:spMkLst>
        </pc:spChg>
        <pc:spChg chg="mod">
          <ac:chgData name="Kulinich Bohdan" userId="48e65c9f34e137d0" providerId="LiveId" clId="{0D1E06FF-8A3A-3245-A8FD-41F98DCE519C}" dt="2024-06-15T14:03:40.348" v="49" actId="2711"/>
          <ac:spMkLst>
            <pc:docMk/>
            <pc:sldMk cId="6035044" sldId="467"/>
            <ac:spMk id="27" creationId="{6490CAE0-236D-4E9F-8A86-195E6C4C7238}"/>
          </ac:spMkLst>
        </pc:spChg>
        <pc:spChg chg="mod">
          <ac:chgData name="Kulinich Bohdan" userId="48e65c9f34e137d0" providerId="LiveId" clId="{0D1E06FF-8A3A-3245-A8FD-41F98DCE519C}" dt="2024-06-15T14:03:40.348" v="49" actId="2711"/>
          <ac:spMkLst>
            <pc:docMk/>
            <pc:sldMk cId="6035044" sldId="467"/>
            <ac:spMk id="28" creationId="{69947DEC-D2F3-4EA3-9D71-AFB2836C7339}"/>
          </ac:spMkLst>
        </pc:spChg>
        <pc:spChg chg="mod">
          <ac:chgData name="Kulinich Bohdan" userId="48e65c9f34e137d0" providerId="LiveId" clId="{0D1E06FF-8A3A-3245-A8FD-41F98DCE519C}" dt="2024-06-15T14:03:40.348" v="49" actId="2711"/>
          <ac:spMkLst>
            <pc:docMk/>
            <pc:sldMk cId="6035044" sldId="467"/>
            <ac:spMk id="32" creationId="{BEEF395A-49D7-431F-B730-A9A7F0E82C21}"/>
          </ac:spMkLst>
        </pc:spChg>
        <pc:picChg chg="del mod">
          <ac:chgData name="Kulinich Bohdan" userId="48e65c9f34e137d0" providerId="LiveId" clId="{0D1E06FF-8A3A-3245-A8FD-41F98DCE519C}" dt="2024-06-15T15:36:22.221" v="64" actId="478"/>
          <ac:picMkLst>
            <pc:docMk/>
            <pc:sldMk cId="6035044" sldId="467"/>
            <ac:picMk id="5" creationId="{4287A192-191D-402F-B824-C16BE35679AE}"/>
          </ac:picMkLst>
        </pc:picChg>
        <pc:picChg chg="add mod modCrop">
          <ac:chgData name="Kulinich Bohdan" userId="48e65c9f34e137d0" providerId="LiveId" clId="{0D1E06FF-8A3A-3245-A8FD-41F98DCE519C}" dt="2024-06-15T15:36:44.096" v="70" actId="732"/>
          <ac:picMkLst>
            <pc:docMk/>
            <pc:sldMk cId="6035044" sldId="467"/>
            <ac:picMk id="7" creationId="{D19F11DC-0BC7-C8E6-C616-78D09CB6ED33}"/>
          </ac:picMkLst>
        </pc:picChg>
        <pc:picChg chg="mod">
          <ac:chgData name="Kulinich Bohdan" userId="48e65c9f34e137d0" providerId="LiveId" clId="{0D1E06FF-8A3A-3245-A8FD-41F98DCE519C}" dt="2024-06-15T14:03:40.348" v="49" actId="2711"/>
          <ac:picMkLst>
            <pc:docMk/>
            <pc:sldMk cId="6035044" sldId="467"/>
            <ac:picMk id="17" creationId="{00D8EA79-5C6D-4FD7-84F5-4DF2684BB6AD}"/>
          </ac:picMkLst>
        </pc:picChg>
        <pc:picChg chg="mod">
          <ac:chgData name="Kulinich Bohdan" userId="48e65c9f34e137d0" providerId="LiveId" clId="{0D1E06FF-8A3A-3245-A8FD-41F98DCE519C}" dt="2024-06-15T14:03:40.348" v="49" actId="2711"/>
          <ac:picMkLst>
            <pc:docMk/>
            <pc:sldMk cId="6035044" sldId="467"/>
            <ac:picMk id="29" creationId="{B5DFC459-3CCF-4A6E-8306-CFFBFCCE4FA1}"/>
          </ac:picMkLst>
        </pc:picChg>
        <pc:picChg chg="mod">
          <ac:chgData name="Kulinich Bohdan" userId="48e65c9f34e137d0" providerId="LiveId" clId="{0D1E06FF-8A3A-3245-A8FD-41F98DCE519C}" dt="2024-06-15T14:03:40.348" v="49" actId="2711"/>
          <ac:picMkLst>
            <pc:docMk/>
            <pc:sldMk cId="6035044" sldId="467"/>
            <ac:picMk id="31" creationId="{9E19FBC3-C4D0-47A8-8897-BB6A36A01DE5}"/>
          </ac:picMkLst>
        </pc:picChg>
      </pc:sldChg>
      <pc:sldChg chg="modSp">
        <pc:chgData name="Kulinich Bohdan" userId="48e65c9f34e137d0" providerId="LiveId" clId="{0D1E06FF-8A3A-3245-A8FD-41F98DCE519C}" dt="2024-06-15T14:03:53.179" v="51" actId="2711"/>
        <pc:sldMkLst>
          <pc:docMk/>
          <pc:sldMk cId="4287784577" sldId="468"/>
        </pc:sldMkLst>
        <pc:spChg chg="mod">
          <ac:chgData name="Kulinich Bohdan" userId="48e65c9f34e137d0" providerId="LiveId" clId="{0D1E06FF-8A3A-3245-A8FD-41F98DCE519C}" dt="2024-06-15T14:03:53.179" v="51" actId="2711"/>
          <ac:spMkLst>
            <pc:docMk/>
            <pc:sldMk cId="4287784577" sldId="468"/>
            <ac:spMk id="3" creationId="{00000000-0000-0000-0000-000000000000}"/>
          </ac:spMkLst>
        </pc:spChg>
        <pc:spChg chg="mod">
          <ac:chgData name="Kulinich Bohdan" userId="48e65c9f34e137d0" providerId="LiveId" clId="{0D1E06FF-8A3A-3245-A8FD-41F98DCE519C}" dt="2024-06-15T14:03:53.179" v="51" actId="2711"/>
          <ac:spMkLst>
            <pc:docMk/>
            <pc:sldMk cId="4287784577" sldId="468"/>
            <ac:spMk id="4" creationId="{00000000-0000-0000-0000-000000000000}"/>
          </ac:spMkLst>
        </pc:spChg>
        <pc:spChg chg="mod">
          <ac:chgData name="Kulinich Bohdan" userId="48e65c9f34e137d0" providerId="LiveId" clId="{0D1E06FF-8A3A-3245-A8FD-41F98DCE519C}" dt="2024-06-15T14:03:53.179" v="51" actId="2711"/>
          <ac:spMkLst>
            <pc:docMk/>
            <pc:sldMk cId="4287784577" sldId="468"/>
            <ac:spMk id="6" creationId="{4CD1B612-D16C-4F70-8335-78480BFE8EC8}"/>
          </ac:spMkLst>
        </pc:spChg>
        <pc:spChg chg="mod">
          <ac:chgData name="Kulinich Bohdan" userId="48e65c9f34e137d0" providerId="LiveId" clId="{0D1E06FF-8A3A-3245-A8FD-41F98DCE519C}" dt="2024-06-15T14:03:53.179" v="51" actId="2711"/>
          <ac:spMkLst>
            <pc:docMk/>
            <pc:sldMk cId="4287784577" sldId="468"/>
            <ac:spMk id="20" creationId="{F883A9D2-1112-4C76-AB09-DB273DF9F1E2}"/>
          </ac:spMkLst>
        </pc:spChg>
        <pc:spChg chg="mod">
          <ac:chgData name="Kulinich Bohdan" userId="48e65c9f34e137d0" providerId="LiveId" clId="{0D1E06FF-8A3A-3245-A8FD-41F98DCE519C}" dt="2024-06-15T14:03:53.179" v="51" actId="2711"/>
          <ac:spMkLst>
            <pc:docMk/>
            <pc:sldMk cId="4287784577" sldId="468"/>
            <ac:spMk id="21" creationId="{D93F0268-1A8B-415E-827F-66D935B1A203}"/>
          </ac:spMkLst>
        </pc:spChg>
        <pc:spChg chg="mod">
          <ac:chgData name="Kulinich Bohdan" userId="48e65c9f34e137d0" providerId="LiveId" clId="{0D1E06FF-8A3A-3245-A8FD-41F98DCE519C}" dt="2024-06-15T14:03:53.179" v="51" actId="2711"/>
          <ac:spMkLst>
            <pc:docMk/>
            <pc:sldMk cId="4287784577" sldId="468"/>
            <ac:spMk id="51" creationId="{86BC9140-E395-435D-A852-213A1317C46C}"/>
          </ac:spMkLst>
        </pc:spChg>
        <pc:picChg chg="mod">
          <ac:chgData name="Kulinich Bohdan" userId="48e65c9f34e137d0" providerId="LiveId" clId="{0D1E06FF-8A3A-3245-A8FD-41F98DCE519C}" dt="2024-06-15T14:03:53.179" v="51" actId="2711"/>
          <ac:picMkLst>
            <pc:docMk/>
            <pc:sldMk cId="4287784577" sldId="468"/>
            <ac:picMk id="11" creationId="{E9F02244-0F28-48FC-BE09-347456BF9881}"/>
          </ac:picMkLst>
        </pc:picChg>
        <pc:picChg chg="mod">
          <ac:chgData name="Kulinich Bohdan" userId="48e65c9f34e137d0" providerId="LiveId" clId="{0D1E06FF-8A3A-3245-A8FD-41F98DCE519C}" dt="2024-06-15T14:03:53.179" v="51" actId="2711"/>
          <ac:picMkLst>
            <pc:docMk/>
            <pc:sldMk cId="4287784577" sldId="468"/>
            <ac:picMk id="40" creationId="{248AC9B2-65A9-42C3-AF8B-90FAF936D6A5}"/>
          </ac:picMkLst>
        </pc:picChg>
      </pc:sldChg>
      <pc:sldChg chg="modSp">
        <pc:chgData name="Kulinich Bohdan" userId="48e65c9f34e137d0" providerId="LiveId" clId="{0D1E06FF-8A3A-3245-A8FD-41F98DCE519C}" dt="2024-06-15T14:03:14.672" v="46" actId="2711"/>
        <pc:sldMkLst>
          <pc:docMk/>
          <pc:sldMk cId="209899949" sldId="470"/>
        </pc:sldMkLst>
        <pc:spChg chg="mod">
          <ac:chgData name="Kulinich Bohdan" userId="48e65c9f34e137d0" providerId="LiveId" clId="{0D1E06FF-8A3A-3245-A8FD-41F98DCE519C}" dt="2024-06-15T14:03:14.672" v="46" actId="2711"/>
          <ac:spMkLst>
            <pc:docMk/>
            <pc:sldMk cId="209899949" sldId="470"/>
            <ac:spMk id="3" creationId="{00000000-0000-0000-0000-000000000000}"/>
          </ac:spMkLst>
        </pc:spChg>
        <pc:spChg chg="mod">
          <ac:chgData name="Kulinich Bohdan" userId="48e65c9f34e137d0" providerId="LiveId" clId="{0D1E06FF-8A3A-3245-A8FD-41F98DCE519C}" dt="2024-06-15T14:03:14.672" v="46" actId="2711"/>
          <ac:spMkLst>
            <pc:docMk/>
            <pc:sldMk cId="209899949" sldId="470"/>
            <ac:spMk id="4" creationId="{00000000-0000-0000-0000-000000000000}"/>
          </ac:spMkLst>
        </pc:spChg>
        <pc:spChg chg="mod">
          <ac:chgData name="Kulinich Bohdan" userId="48e65c9f34e137d0" providerId="LiveId" clId="{0D1E06FF-8A3A-3245-A8FD-41F98DCE519C}" dt="2024-06-15T14:03:14.672" v="46" actId="2711"/>
          <ac:spMkLst>
            <pc:docMk/>
            <pc:sldMk cId="209899949" sldId="470"/>
            <ac:spMk id="12" creationId="{816F7C81-3965-45F0-B4CE-58B54AE3A270}"/>
          </ac:spMkLst>
        </pc:spChg>
        <pc:spChg chg="mod">
          <ac:chgData name="Kulinich Bohdan" userId="48e65c9f34e137d0" providerId="LiveId" clId="{0D1E06FF-8A3A-3245-A8FD-41F98DCE519C}" dt="2024-06-15T14:03:14.672" v="46" actId="2711"/>
          <ac:spMkLst>
            <pc:docMk/>
            <pc:sldMk cId="209899949" sldId="470"/>
            <ac:spMk id="35" creationId="{2CD8A453-AF06-4C00-BB17-D7030E2214B8}"/>
          </ac:spMkLst>
        </pc:spChg>
        <pc:spChg chg="mod">
          <ac:chgData name="Kulinich Bohdan" userId="48e65c9f34e137d0" providerId="LiveId" clId="{0D1E06FF-8A3A-3245-A8FD-41F98DCE519C}" dt="2024-06-15T14:03:14.672" v="46" actId="2711"/>
          <ac:spMkLst>
            <pc:docMk/>
            <pc:sldMk cId="209899949" sldId="470"/>
            <ac:spMk id="46" creationId="{EB4C8184-2E1D-463E-A035-2F40726B6CAE}"/>
          </ac:spMkLst>
        </pc:spChg>
        <pc:spChg chg="mod">
          <ac:chgData name="Kulinich Bohdan" userId="48e65c9f34e137d0" providerId="LiveId" clId="{0D1E06FF-8A3A-3245-A8FD-41F98DCE519C}" dt="2024-06-15T14:03:14.672" v="46" actId="2711"/>
          <ac:spMkLst>
            <pc:docMk/>
            <pc:sldMk cId="209899949" sldId="470"/>
            <ac:spMk id="47" creationId="{5FEB338D-E25A-4551-B5A4-230009EEF69C}"/>
          </ac:spMkLst>
        </pc:spChg>
        <pc:spChg chg="mod">
          <ac:chgData name="Kulinich Bohdan" userId="48e65c9f34e137d0" providerId="LiveId" clId="{0D1E06FF-8A3A-3245-A8FD-41F98DCE519C}" dt="2024-06-15T14:03:14.672" v="46" actId="2711"/>
          <ac:spMkLst>
            <pc:docMk/>
            <pc:sldMk cId="209899949" sldId="470"/>
            <ac:spMk id="48" creationId="{58BCDF27-FC67-4E49-8FC9-872D419BB787}"/>
          </ac:spMkLst>
        </pc:spChg>
        <pc:spChg chg="mod">
          <ac:chgData name="Kulinich Bohdan" userId="48e65c9f34e137d0" providerId="LiveId" clId="{0D1E06FF-8A3A-3245-A8FD-41F98DCE519C}" dt="2024-06-15T14:03:14.672" v="46" actId="2711"/>
          <ac:spMkLst>
            <pc:docMk/>
            <pc:sldMk cId="209899949" sldId="470"/>
            <ac:spMk id="49" creationId="{DB6B53C0-B01F-4D8B-A87F-3E9AA3314FD7}"/>
          </ac:spMkLst>
        </pc:spChg>
        <pc:spChg chg="mod">
          <ac:chgData name="Kulinich Bohdan" userId="48e65c9f34e137d0" providerId="LiveId" clId="{0D1E06FF-8A3A-3245-A8FD-41F98DCE519C}" dt="2024-06-15T14:03:14.672" v="46" actId="2711"/>
          <ac:spMkLst>
            <pc:docMk/>
            <pc:sldMk cId="209899949" sldId="470"/>
            <ac:spMk id="69" creationId="{23EB5BD4-CD37-45F1-8583-9DEF6F5C0457}"/>
          </ac:spMkLst>
        </pc:spChg>
        <pc:grpChg chg="mod">
          <ac:chgData name="Kulinich Bohdan" userId="48e65c9f34e137d0" providerId="LiveId" clId="{0D1E06FF-8A3A-3245-A8FD-41F98DCE519C}" dt="2024-06-15T14:03:14.672" v="46" actId="2711"/>
          <ac:grpSpMkLst>
            <pc:docMk/>
            <pc:sldMk cId="209899949" sldId="470"/>
            <ac:grpSpMk id="2" creationId="{1D3C5CE8-2B36-4046-9346-99F02805F900}"/>
          </ac:grpSpMkLst>
        </pc:grpChg>
        <pc:grpChg chg="mod">
          <ac:chgData name="Kulinich Bohdan" userId="48e65c9f34e137d0" providerId="LiveId" clId="{0D1E06FF-8A3A-3245-A8FD-41F98DCE519C}" dt="2024-06-15T14:03:14.672" v="46" actId="2711"/>
          <ac:grpSpMkLst>
            <pc:docMk/>
            <pc:sldMk cId="209899949" sldId="470"/>
            <ac:grpSpMk id="9" creationId="{36A54254-1AAC-4A8E-9C79-84650E5CBEB2}"/>
          </ac:grpSpMkLst>
        </pc:grpChg>
        <pc:grpChg chg="mod">
          <ac:chgData name="Kulinich Bohdan" userId="48e65c9f34e137d0" providerId="LiveId" clId="{0D1E06FF-8A3A-3245-A8FD-41F98DCE519C}" dt="2024-06-15T14:03:14.672" v="46" actId="2711"/>
          <ac:grpSpMkLst>
            <pc:docMk/>
            <pc:sldMk cId="209899949" sldId="470"/>
            <ac:grpSpMk id="11" creationId="{A796B830-2CC5-4B46-9E10-A8DBB992C7F2}"/>
          </ac:grpSpMkLst>
        </pc:grpChg>
        <pc:picChg chg="mod">
          <ac:chgData name="Kulinich Bohdan" userId="48e65c9f34e137d0" providerId="LiveId" clId="{0D1E06FF-8A3A-3245-A8FD-41F98DCE519C}" dt="2024-06-15T14:03:14.672" v="46" actId="2711"/>
          <ac:picMkLst>
            <pc:docMk/>
            <pc:sldMk cId="209899949" sldId="470"/>
            <ac:picMk id="6" creationId="{7403ADA4-0376-479E-A2E9-D978DEBF6129}"/>
          </ac:picMkLst>
        </pc:picChg>
        <pc:picChg chg="mod">
          <ac:chgData name="Kulinich Bohdan" userId="48e65c9f34e137d0" providerId="LiveId" clId="{0D1E06FF-8A3A-3245-A8FD-41F98DCE519C}" dt="2024-06-15T14:03:14.672" v="46" actId="2711"/>
          <ac:picMkLst>
            <pc:docMk/>
            <pc:sldMk cId="209899949" sldId="470"/>
            <ac:picMk id="8" creationId="{5023DFAE-63C9-4C4D-8601-A38F58D42EE2}"/>
          </ac:picMkLst>
        </pc:picChg>
        <pc:picChg chg="mod">
          <ac:chgData name="Kulinich Bohdan" userId="48e65c9f34e137d0" providerId="LiveId" clId="{0D1E06FF-8A3A-3245-A8FD-41F98DCE519C}" dt="2024-06-15T14:03:14.672" v="46" actId="2711"/>
          <ac:picMkLst>
            <pc:docMk/>
            <pc:sldMk cId="209899949" sldId="470"/>
            <ac:picMk id="14" creationId="{EB113BC6-985F-4BB8-AA42-86386D35A6D2}"/>
          </ac:picMkLst>
        </pc:picChg>
      </pc:sldChg>
      <pc:sldChg chg="modSp">
        <pc:chgData name="Kulinich Bohdan" userId="48e65c9f34e137d0" providerId="LiveId" clId="{0D1E06FF-8A3A-3245-A8FD-41F98DCE519C}" dt="2024-06-15T14:03:06.479" v="45" actId="2711"/>
        <pc:sldMkLst>
          <pc:docMk/>
          <pc:sldMk cId="1524959890" sldId="472"/>
        </pc:sldMkLst>
        <pc:spChg chg="mod">
          <ac:chgData name="Kulinich Bohdan" userId="48e65c9f34e137d0" providerId="LiveId" clId="{0D1E06FF-8A3A-3245-A8FD-41F98DCE519C}" dt="2024-06-15T14:03:06.479" v="45" actId="2711"/>
          <ac:spMkLst>
            <pc:docMk/>
            <pc:sldMk cId="1524959890" sldId="472"/>
            <ac:spMk id="3" creationId="{00000000-0000-0000-0000-000000000000}"/>
          </ac:spMkLst>
        </pc:spChg>
        <pc:spChg chg="mod">
          <ac:chgData name="Kulinich Bohdan" userId="48e65c9f34e137d0" providerId="LiveId" clId="{0D1E06FF-8A3A-3245-A8FD-41F98DCE519C}" dt="2024-06-15T14:03:06.479" v="45" actId="2711"/>
          <ac:spMkLst>
            <pc:docMk/>
            <pc:sldMk cId="1524959890" sldId="472"/>
            <ac:spMk id="4" creationId="{00000000-0000-0000-0000-000000000000}"/>
          </ac:spMkLst>
        </pc:spChg>
        <pc:spChg chg="mod">
          <ac:chgData name="Kulinich Bohdan" userId="48e65c9f34e137d0" providerId="LiveId" clId="{0D1E06FF-8A3A-3245-A8FD-41F98DCE519C}" dt="2024-06-15T14:03:06.479" v="45" actId="2711"/>
          <ac:spMkLst>
            <pc:docMk/>
            <pc:sldMk cId="1524959890" sldId="472"/>
            <ac:spMk id="5" creationId="{825E90F4-9C92-49CF-943B-965C28F00381}"/>
          </ac:spMkLst>
        </pc:spChg>
        <pc:spChg chg="mod">
          <ac:chgData name="Kulinich Bohdan" userId="48e65c9f34e137d0" providerId="LiveId" clId="{0D1E06FF-8A3A-3245-A8FD-41F98DCE519C}" dt="2024-06-15T14:03:06.479" v="45" actId="2711"/>
          <ac:spMkLst>
            <pc:docMk/>
            <pc:sldMk cId="1524959890" sldId="472"/>
            <ac:spMk id="7" creationId="{75A59E69-27D6-4891-AED1-0FE0E15E201D}"/>
          </ac:spMkLst>
        </pc:spChg>
        <pc:spChg chg="mod">
          <ac:chgData name="Kulinich Bohdan" userId="48e65c9f34e137d0" providerId="LiveId" clId="{0D1E06FF-8A3A-3245-A8FD-41F98DCE519C}" dt="2024-06-15T14:03:06.479" v="45" actId="2711"/>
          <ac:spMkLst>
            <pc:docMk/>
            <pc:sldMk cId="1524959890" sldId="472"/>
            <ac:spMk id="35" creationId="{2CD8A453-AF06-4C00-BB17-D7030E2214B8}"/>
          </ac:spMkLst>
        </pc:spChg>
        <pc:spChg chg="mod">
          <ac:chgData name="Kulinich Bohdan" userId="48e65c9f34e137d0" providerId="LiveId" clId="{0D1E06FF-8A3A-3245-A8FD-41F98DCE519C}" dt="2024-06-15T14:03:06.479" v="45" actId="2711"/>
          <ac:spMkLst>
            <pc:docMk/>
            <pc:sldMk cId="1524959890" sldId="472"/>
            <ac:spMk id="38" creationId="{7B9D83BC-3071-43BE-91AC-59EAB5C03EFB}"/>
          </ac:spMkLst>
        </pc:spChg>
        <pc:spChg chg="mod">
          <ac:chgData name="Kulinich Bohdan" userId="48e65c9f34e137d0" providerId="LiveId" clId="{0D1E06FF-8A3A-3245-A8FD-41F98DCE519C}" dt="2024-06-15T14:03:06.479" v="45" actId="2711"/>
          <ac:spMkLst>
            <pc:docMk/>
            <pc:sldMk cId="1524959890" sldId="472"/>
            <ac:spMk id="39" creationId="{FCE3BCD7-8DF3-4B95-9C45-A876C4C3DDC2}"/>
          </ac:spMkLst>
        </pc:spChg>
        <pc:spChg chg="mod">
          <ac:chgData name="Kulinich Bohdan" userId="48e65c9f34e137d0" providerId="LiveId" clId="{0D1E06FF-8A3A-3245-A8FD-41F98DCE519C}" dt="2024-06-15T14:03:06.479" v="45" actId="2711"/>
          <ac:spMkLst>
            <pc:docMk/>
            <pc:sldMk cId="1524959890" sldId="472"/>
            <ac:spMk id="40" creationId="{0C272122-2720-4E64-8CF4-12FA96BA0F05}"/>
          </ac:spMkLst>
        </pc:spChg>
        <pc:spChg chg="mod">
          <ac:chgData name="Kulinich Bohdan" userId="48e65c9f34e137d0" providerId="LiveId" clId="{0D1E06FF-8A3A-3245-A8FD-41F98DCE519C}" dt="2024-06-15T14:03:06.479" v="45" actId="2711"/>
          <ac:spMkLst>
            <pc:docMk/>
            <pc:sldMk cId="1524959890" sldId="472"/>
            <ac:spMk id="41" creationId="{EA222D3B-B4D6-40E1-B568-CD6E38C61444}"/>
          </ac:spMkLst>
        </pc:spChg>
        <pc:spChg chg="mod">
          <ac:chgData name="Kulinich Bohdan" userId="48e65c9f34e137d0" providerId="LiveId" clId="{0D1E06FF-8A3A-3245-A8FD-41F98DCE519C}" dt="2024-06-15T14:03:06.479" v="45" actId="2711"/>
          <ac:spMkLst>
            <pc:docMk/>
            <pc:sldMk cId="1524959890" sldId="472"/>
            <ac:spMk id="42" creationId="{FA443D03-24B8-49AC-986B-4CDA236CCCAE}"/>
          </ac:spMkLst>
        </pc:spChg>
        <pc:spChg chg="mod">
          <ac:chgData name="Kulinich Bohdan" userId="48e65c9f34e137d0" providerId="LiveId" clId="{0D1E06FF-8A3A-3245-A8FD-41F98DCE519C}" dt="2024-06-15T14:03:06.479" v="45" actId="2711"/>
          <ac:spMkLst>
            <pc:docMk/>
            <pc:sldMk cId="1524959890" sldId="472"/>
            <ac:spMk id="43" creationId="{71889B4C-DF4E-43B8-BA9B-1B6F848BE3E4}"/>
          </ac:spMkLst>
        </pc:spChg>
        <pc:spChg chg="mod">
          <ac:chgData name="Kulinich Bohdan" userId="48e65c9f34e137d0" providerId="LiveId" clId="{0D1E06FF-8A3A-3245-A8FD-41F98DCE519C}" dt="2024-06-15T14:03:06.479" v="45" actId="2711"/>
          <ac:spMkLst>
            <pc:docMk/>
            <pc:sldMk cId="1524959890" sldId="472"/>
            <ac:spMk id="44" creationId="{2D3C6413-E7FC-46E5-9353-BA3A8C79DC70}"/>
          </ac:spMkLst>
        </pc:spChg>
        <pc:spChg chg="mod">
          <ac:chgData name="Kulinich Bohdan" userId="48e65c9f34e137d0" providerId="LiveId" clId="{0D1E06FF-8A3A-3245-A8FD-41F98DCE519C}" dt="2024-06-15T14:03:06.479" v="45" actId="2711"/>
          <ac:spMkLst>
            <pc:docMk/>
            <pc:sldMk cId="1524959890" sldId="472"/>
            <ac:spMk id="45" creationId="{D4B6D8B9-2101-49E5-ADFE-6BF85C359A2C}"/>
          </ac:spMkLst>
        </pc:spChg>
        <pc:spChg chg="mod">
          <ac:chgData name="Kulinich Bohdan" userId="48e65c9f34e137d0" providerId="LiveId" clId="{0D1E06FF-8A3A-3245-A8FD-41F98DCE519C}" dt="2024-06-15T14:03:06.479" v="45" actId="2711"/>
          <ac:spMkLst>
            <pc:docMk/>
            <pc:sldMk cId="1524959890" sldId="472"/>
            <ac:spMk id="47" creationId="{92C19EDC-3680-4A82-8BD5-5B7A0E27B926}"/>
          </ac:spMkLst>
        </pc:spChg>
        <pc:picChg chg="mod">
          <ac:chgData name="Kulinich Bohdan" userId="48e65c9f34e137d0" providerId="LiveId" clId="{0D1E06FF-8A3A-3245-A8FD-41F98DCE519C}" dt="2024-06-15T14:03:06.479" v="45" actId="2711"/>
          <ac:picMkLst>
            <pc:docMk/>
            <pc:sldMk cId="1524959890" sldId="472"/>
            <ac:picMk id="6" creationId="{7403ADA4-0376-479E-A2E9-D978DEBF6129}"/>
          </ac:picMkLst>
        </pc:picChg>
        <pc:picChg chg="mod">
          <ac:chgData name="Kulinich Bohdan" userId="48e65c9f34e137d0" providerId="LiveId" clId="{0D1E06FF-8A3A-3245-A8FD-41F98DCE519C}" dt="2024-06-15T14:03:06.479" v="45" actId="2711"/>
          <ac:picMkLst>
            <pc:docMk/>
            <pc:sldMk cId="1524959890" sldId="472"/>
            <ac:picMk id="49" creationId="{7984F897-5A58-4A23-BD68-74CA0B7439D2}"/>
          </ac:picMkLst>
        </pc:picChg>
        <pc:cxnChg chg="mod">
          <ac:chgData name="Kulinich Bohdan" userId="48e65c9f34e137d0" providerId="LiveId" clId="{0D1E06FF-8A3A-3245-A8FD-41F98DCE519C}" dt="2024-06-15T14:03:06.479" v="45" actId="2711"/>
          <ac:cxnSpMkLst>
            <pc:docMk/>
            <pc:sldMk cId="1524959890" sldId="472"/>
            <ac:cxnSpMk id="36" creationId="{D4FCFEAB-A3DA-42F6-A045-EF35DD0C6EFB}"/>
          </ac:cxnSpMkLst>
        </pc:cxnChg>
        <pc:cxnChg chg="mod">
          <ac:chgData name="Kulinich Bohdan" userId="48e65c9f34e137d0" providerId="LiveId" clId="{0D1E06FF-8A3A-3245-A8FD-41F98DCE519C}" dt="2024-06-15T14:03:06.479" v="45" actId="2711"/>
          <ac:cxnSpMkLst>
            <pc:docMk/>
            <pc:sldMk cId="1524959890" sldId="472"/>
            <ac:cxnSpMk id="37" creationId="{39A2D318-2F44-4B28-9F44-CBF9D31DC299}"/>
          </ac:cxnSpMkLst>
        </pc:cxnChg>
      </pc:sldChg>
      <pc:sldChg chg="modSp">
        <pc:chgData name="Kulinich Bohdan" userId="48e65c9f34e137d0" providerId="LiveId" clId="{0D1E06FF-8A3A-3245-A8FD-41F98DCE519C}" dt="2024-06-15T14:03:25.452" v="47" actId="2711"/>
        <pc:sldMkLst>
          <pc:docMk/>
          <pc:sldMk cId="2275507474" sldId="473"/>
        </pc:sldMkLst>
        <pc:spChg chg="mod">
          <ac:chgData name="Kulinich Bohdan" userId="48e65c9f34e137d0" providerId="LiveId" clId="{0D1E06FF-8A3A-3245-A8FD-41F98DCE519C}" dt="2024-06-15T14:03:25.452" v="47" actId="2711"/>
          <ac:spMkLst>
            <pc:docMk/>
            <pc:sldMk cId="2275507474" sldId="473"/>
            <ac:spMk id="3" creationId="{00000000-0000-0000-0000-000000000000}"/>
          </ac:spMkLst>
        </pc:spChg>
        <pc:spChg chg="mod">
          <ac:chgData name="Kulinich Bohdan" userId="48e65c9f34e137d0" providerId="LiveId" clId="{0D1E06FF-8A3A-3245-A8FD-41F98DCE519C}" dt="2024-06-15T14:03:25.452" v="47" actId="2711"/>
          <ac:spMkLst>
            <pc:docMk/>
            <pc:sldMk cId="2275507474" sldId="473"/>
            <ac:spMk id="4" creationId="{00000000-0000-0000-0000-000000000000}"/>
          </ac:spMkLst>
        </pc:spChg>
        <pc:spChg chg="mod">
          <ac:chgData name="Kulinich Bohdan" userId="48e65c9f34e137d0" providerId="LiveId" clId="{0D1E06FF-8A3A-3245-A8FD-41F98DCE519C}" dt="2024-06-15T14:03:25.452" v="47" actId="2711"/>
          <ac:spMkLst>
            <pc:docMk/>
            <pc:sldMk cId="2275507474" sldId="473"/>
            <ac:spMk id="10" creationId="{7A7C6C5B-9720-425F-86BC-F39619F47280}"/>
          </ac:spMkLst>
        </pc:spChg>
        <pc:spChg chg="mod">
          <ac:chgData name="Kulinich Bohdan" userId="48e65c9f34e137d0" providerId="LiveId" clId="{0D1E06FF-8A3A-3245-A8FD-41F98DCE519C}" dt="2024-06-15T14:03:25.452" v="47" actId="2711"/>
          <ac:spMkLst>
            <pc:docMk/>
            <pc:sldMk cId="2275507474" sldId="473"/>
            <ac:spMk id="12" creationId="{816F7C81-3965-45F0-B4CE-58B54AE3A270}"/>
          </ac:spMkLst>
        </pc:spChg>
        <pc:spChg chg="mod">
          <ac:chgData name="Kulinich Bohdan" userId="48e65c9f34e137d0" providerId="LiveId" clId="{0D1E06FF-8A3A-3245-A8FD-41F98DCE519C}" dt="2024-06-15T14:03:25.452" v="47" actId="2711"/>
          <ac:spMkLst>
            <pc:docMk/>
            <pc:sldMk cId="2275507474" sldId="473"/>
            <ac:spMk id="34" creationId="{528C91A4-F5C6-4BE3-8FB0-4A69671786AF}"/>
          </ac:spMkLst>
        </pc:spChg>
        <pc:spChg chg="mod">
          <ac:chgData name="Kulinich Bohdan" userId="48e65c9f34e137d0" providerId="LiveId" clId="{0D1E06FF-8A3A-3245-A8FD-41F98DCE519C}" dt="2024-06-15T14:03:25.452" v="47" actId="2711"/>
          <ac:spMkLst>
            <pc:docMk/>
            <pc:sldMk cId="2275507474" sldId="473"/>
            <ac:spMk id="35" creationId="{2CD8A453-AF06-4C00-BB17-D7030E2214B8}"/>
          </ac:spMkLst>
        </pc:spChg>
        <pc:spChg chg="mod">
          <ac:chgData name="Kulinich Bohdan" userId="48e65c9f34e137d0" providerId="LiveId" clId="{0D1E06FF-8A3A-3245-A8FD-41F98DCE519C}" dt="2024-06-15T14:03:25.452" v="47" actId="2711"/>
          <ac:spMkLst>
            <pc:docMk/>
            <pc:sldMk cId="2275507474" sldId="473"/>
            <ac:spMk id="36" creationId="{8EED3932-EE0F-42B7-9767-1BEBE261A9AD}"/>
          </ac:spMkLst>
        </pc:spChg>
        <pc:spChg chg="mod">
          <ac:chgData name="Kulinich Bohdan" userId="48e65c9f34e137d0" providerId="LiveId" clId="{0D1E06FF-8A3A-3245-A8FD-41F98DCE519C}" dt="2024-06-15T14:03:25.452" v="47" actId="2711"/>
          <ac:spMkLst>
            <pc:docMk/>
            <pc:sldMk cId="2275507474" sldId="473"/>
            <ac:spMk id="38" creationId="{DFA04C4F-1488-49F7-832C-5F48CABB5C1A}"/>
          </ac:spMkLst>
        </pc:spChg>
        <pc:spChg chg="mod">
          <ac:chgData name="Kulinich Bohdan" userId="48e65c9f34e137d0" providerId="LiveId" clId="{0D1E06FF-8A3A-3245-A8FD-41F98DCE519C}" dt="2024-06-15T14:03:25.452" v="47" actId="2711"/>
          <ac:spMkLst>
            <pc:docMk/>
            <pc:sldMk cId="2275507474" sldId="473"/>
            <ac:spMk id="39" creationId="{A446E225-558E-42AA-95F5-2A05ECAF2A21}"/>
          </ac:spMkLst>
        </pc:spChg>
        <pc:spChg chg="mod">
          <ac:chgData name="Kulinich Bohdan" userId="48e65c9f34e137d0" providerId="LiveId" clId="{0D1E06FF-8A3A-3245-A8FD-41F98DCE519C}" dt="2024-06-15T14:03:25.452" v="47" actId="2711"/>
          <ac:spMkLst>
            <pc:docMk/>
            <pc:sldMk cId="2275507474" sldId="473"/>
            <ac:spMk id="43" creationId="{11BE2616-B7DC-486E-8D9C-E23A3B9F3A97}"/>
          </ac:spMkLst>
        </pc:spChg>
        <pc:spChg chg="mod">
          <ac:chgData name="Kulinich Bohdan" userId="48e65c9f34e137d0" providerId="LiveId" clId="{0D1E06FF-8A3A-3245-A8FD-41F98DCE519C}" dt="2024-06-15T14:03:25.452" v="47" actId="2711"/>
          <ac:spMkLst>
            <pc:docMk/>
            <pc:sldMk cId="2275507474" sldId="473"/>
            <ac:spMk id="44" creationId="{32D94A45-9828-436A-844F-F92563492FE2}"/>
          </ac:spMkLst>
        </pc:spChg>
        <pc:spChg chg="mod">
          <ac:chgData name="Kulinich Bohdan" userId="48e65c9f34e137d0" providerId="LiveId" clId="{0D1E06FF-8A3A-3245-A8FD-41F98DCE519C}" dt="2024-06-15T14:03:25.452" v="47" actId="2711"/>
          <ac:spMkLst>
            <pc:docMk/>
            <pc:sldMk cId="2275507474" sldId="473"/>
            <ac:spMk id="46" creationId="{DB0CC15A-72E2-401A-A0E3-073F59694E87}"/>
          </ac:spMkLst>
        </pc:spChg>
        <pc:spChg chg="mod">
          <ac:chgData name="Kulinich Bohdan" userId="48e65c9f34e137d0" providerId="LiveId" clId="{0D1E06FF-8A3A-3245-A8FD-41F98DCE519C}" dt="2024-06-15T14:03:25.452" v="47" actId="2711"/>
          <ac:spMkLst>
            <pc:docMk/>
            <pc:sldMk cId="2275507474" sldId="473"/>
            <ac:spMk id="48" creationId="{63275271-5CFA-4EDD-B8D8-BE8D919216C4}"/>
          </ac:spMkLst>
        </pc:spChg>
        <pc:spChg chg="mod">
          <ac:chgData name="Kulinich Bohdan" userId="48e65c9f34e137d0" providerId="LiveId" clId="{0D1E06FF-8A3A-3245-A8FD-41F98DCE519C}" dt="2024-06-15T14:03:25.452" v="47" actId="2711"/>
          <ac:spMkLst>
            <pc:docMk/>
            <pc:sldMk cId="2275507474" sldId="473"/>
            <ac:spMk id="49" creationId="{E4285E4B-11F9-4C77-A42B-7DAAC02A1E51}"/>
          </ac:spMkLst>
        </pc:spChg>
        <pc:spChg chg="mod">
          <ac:chgData name="Kulinich Bohdan" userId="48e65c9f34e137d0" providerId="LiveId" clId="{0D1E06FF-8A3A-3245-A8FD-41F98DCE519C}" dt="2024-06-15T14:03:25.452" v="47" actId="2711"/>
          <ac:spMkLst>
            <pc:docMk/>
            <pc:sldMk cId="2275507474" sldId="473"/>
            <ac:spMk id="69" creationId="{23EB5BD4-CD37-45F1-8583-9DEF6F5C0457}"/>
          </ac:spMkLst>
        </pc:spChg>
        <pc:spChg chg="mod">
          <ac:chgData name="Kulinich Bohdan" userId="48e65c9f34e137d0" providerId="LiveId" clId="{0D1E06FF-8A3A-3245-A8FD-41F98DCE519C}" dt="2024-06-15T14:03:25.452" v="47" actId="2711"/>
          <ac:spMkLst>
            <pc:docMk/>
            <pc:sldMk cId="2275507474" sldId="473"/>
            <ac:spMk id="71" creationId="{C44784C5-3DC9-4B77-8612-651B61EEE1CB}"/>
          </ac:spMkLst>
        </pc:spChg>
        <pc:grpChg chg="mod">
          <ac:chgData name="Kulinich Bohdan" userId="48e65c9f34e137d0" providerId="LiveId" clId="{0D1E06FF-8A3A-3245-A8FD-41F98DCE519C}" dt="2024-06-15T14:03:25.452" v="47" actId="2711"/>
          <ac:grpSpMkLst>
            <pc:docMk/>
            <pc:sldMk cId="2275507474" sldId="473"/>
            <ac:grpSpMk id="2" creationId="{1D3C5CE8-2B36-4046-9346-99F02805F900}"/>
          </ac:grpSpMkLst>
        </pc:grpChg>
        <pc:picChg chg="mod">
          <ac:chgData name="Kulinich Bohdan" userId="48e65c9f34e137d0" providerId="LiveId" clId="{0D1E06FF-8A3A-3245-A8FD-41F98DCE519C}" dt="2024-06-15T14:03:25.452" v="47" actId="2711"/>
          <ac:picMkLst>
            <pc:docMk/>
            <pc:sldMk cId="2275507474" sldId="473"/>
            <ac:picMk id="6" creationId="{7403ADA4-0376-479E-A2E9-D978DEBF6129}"/>
          </ac:picMkLst>
        </pc:picChg>
        <pc:picChg chg="mod">
          <ac:chgData name="Kulinich Bohdan" userId="48e65c9f34e137d0" providerId="LiveId" clId="{0D1E06FF-8A3A-3245-A8FD-41F98DCE519C}" dt="2024-06-15T14:03:25.452" v="47" actId="2711"/>
          <ac:picMkLst>
            <pc:docMk/>
            <pc:sldMk cId="2275507474" sldId="473"/>
            <ac:picMk id="9" creationId="{B3B32993-9D20-4FFA-AE2A-9780BD7B7BCB}"/>
          </ac:picMkLst>
        </pc:picChg>
        <pc:picChg chg="mod">
          <ac:chgData name="Kulinich Bohdan" userId="48e65c9f34e137d0" providerId="LiveId" clId="{0D1E06FF-8A3A-3245-A8FD-41F98DCE519C}" dt="2024-06-15T14:03:25.452" v="47" actId="2711"/>
          <ac:picMkLst>
            <pc:docMk/>
            <pc:sldMk cId="2275507474" sldId="473"/>
            <ac:picMk id="14" creationId="{EB113BC6-985F-4BB8-AA42-86386D35A6D2}"/>
          </ac:picMkLst>
        </pc:picChg>
        <pc:picChg chg="mod">
          <ac:chgData name="Kulinich Bohdan" userId="48e65c9f34e137d0" providerId="LiveId" clId="{0D1E06FF-8A3A-3245-A8FD-41F98DCE519C}" dt="2024-06-15T14:03:25.452" v="47" actId="2711"/>
          <ac:picMkLst>
            <pc:docMk/>
            <pc:sldMk cId="2275507474" sldId="473"/>
            <ac:picMk id="45" creationId="{0055D918-F1C4-4FE3-8E12-89A55D28AC74}"/>
          </ac:picMkLst>
        </pc:picChg>
        <pc:cxnChg chg="mod">
          <ac:chgData name="Kulinich Bohdan" userId="48e65c9f34e137d0" providerId="LiveId" clId="{0D1E06FF-8A3A-3245-A8FD-41F98DCE519C}" dt="2024-06-15T14:03:25.452" v="47" actId="2711"/>
          <ac:cxnSpMkLst>
            <pc:docMk/>
            <pc:sldMk cId="2275507474" sldId="473"/>
            <ac:cxnSpMk id="37" creationId="{DD89AB7D-90D9-4193-B678-30B58B84DEF9}"/>
          </ac:cxnSpMkLst>
        </pc:cxnChg>
      </pc:sldChg>
      <pc:sldChg chg="modSp">
        <pc:chgData name="Kulinich Bohdan" userId="48e65c9f34e137d0" providerId="LiveId" clId="{0D1E06FF-8A3A-3245-A8FD-41F98DCE519C}" dt="2024-06-15T14:02:46.154" v="42" actId="2711"/>
        <pc:sldMkLst>
          <pc:docMk/>
          <pc:sldMk cId="4008052977" sldId="474"/>
        </pc:sldMkLst>
        <pc:spChg chg="mod">
          <ac:chgData name="Kulinich Bohdan" userId="48e65c9f34e137d0" providerId="LiveId" clId="{0D1E06FF-8A3A-3245-A8FD-41F98DCE519C}" dt="2024-06-15T14:02:46.154" v="42" actId="2711"/>
          <ac:spMkLst>
            <pc:docMk/>
            <pc:sldMk cId="4008052977" sldId="474"/>
            <ac:spMk id="3" creationId="{00000000-0000-0000-0000-000000000000}"/>
          </ac:spMkLst>
        </pc:spChg>
        <pc:spChg chg="mod">
          <ac:chgData name="Kulinich Bohdan" userId="48e65c9f34e137d0" providerId="LiveId" clId="{0D1E06FF-8A3A-3245-A8FD-41F98DCE519C}" dt="2024-06-15T14:02:46.154" v="42" actId="2711"/>
          <ac:spMkLst>
            <pc:docMk/>
            <pc:sldMk cId="4008052977" sldId="474"/>
            <ac:spMk id="4" creationId="{00000000-0000-0000-0000-000000000000}"/>
          </ac:spMkLst>
        </pc:spChg>
        <pc:spChg chg="mod">
          <ac:chgData name="Kulinich Bohdan" userId="48e65c9f34e137d0" providerId="LiveId" clId="{0D1E06FF-8A3A-3245-A8FD-41F98DCE519C}" dt="2024-06-15T14:02:46.154" v="42" actId="2711"/>
          <ac:spMkLst>
            <pc:docMk/>
            <pc:sldMk cId="4008052977" sldId="474"/>
            <ac:spMk id="7" creationId="{00000000-0000-0000-0000-000000000000}"/>
          </ac:spMkLst>
        </pc:spChg>
        <pc:spChg chg="mod">
          <ac:chgData name="Kulinich Bohdan" userId="48e65c9f34e137d0" providerId="LiveId" clId="{0D1E06FF-8A3A-3245-A8FD-41F98DCE519C}" dt="2024-06-15T14:02:46.154" v="42" actId="2711"/>
          <ac:spMkLst>
            <pc:docMk/>
            <pc:sldMk cId="4008052977" sldId="474"/>
            <ac:spMk id="9" creationId="{3D667AF2-FC42-444D-8714-699A2FDB6E90}"/>
          </ac:spMkLst>
        </pc:spChg>
        <pc:spChg chg="mod">
          <ac:chgData name="Kulinich Bohdan" userId="48e65c9f34e137d0" providerId="LiveId" clId="{0D1E06FF-8A3A-3245-A8FD-41F98DCE519C}" dt="2024-06-15T14:02:46.154" v="42" actId="2711"/>
          <ac:spMkLst>
            <pc:docMk/>
            <pc:sldMk cId="4008052977" sldId="474"/>
            <ac:spMk id="35" creationId="{00000000-0000-0000-0000-000000000000}"/>
          </ac:spMkLst>
        </pc:spChg>
        <pc:spChg chg="mod">
          <ac:chgData name="Kulinich Bohdan" userId="48e65c9f34e137d0" providerId="LiveId" clId="{0D1E06FF-8A3A-3245-A8FD-41F98DCE519C}" dt="2024-06-15T14:02:46.154" v="42" actId="2711"/>
          <ac:spMkLst>
            <pc:docMk/>
            <pc:sldMk cId="4008052977" sldId="474"/>
            <ac:spMk id="54" creationId="{00000000-0000-0000-0000-000000000000}"/>
          </ac:spMkLst>
        </pc:spChg>
        <pc:spChg chg="mod">
          <ac:chgData name="Kulinich Bohdan" userId="48e65c9f34e137d0" providerId="LiveId" clId="{0D1E06FF-8A3A-3245-A8FD-41F98DCE519C}" dt="2024-06-15T14:02:46.154" v="42" actId="2711"/>
          <ac:spMkLst>
            <pc:docMk/>
            <pc:sldMk cId="4008052977" sldId="474"/>
            <ac:spMk id="57" creationId="{00000000-0000-0000-0000-000000000000}"/>
          </ac:spMkLst>
        </pc:spChg>
      </pc:sldChg>
    </pc:docChg>
  </pc:docChgLst>
  <pc:docChgLst>
    <pc:chgData name="Kulinich Bohdan" userId="48e65c9f34e137d0" providerId="LiveId" clId="{870BF2BF-A78E-485B-B053-43610552463F}"/>
    <pc:docChg chg="undo custSel addSld delSld modSld sldOrd">
      <pc:chgData name="Kulinich Bohdan" userId="48e65c9f34e137d0" providerId="LiveId" clId="{870BF2BF-A78E-485B-B053-43610552463F}" dt="2020-06-24T10:05:35.708" v="4630" actId="20577"/>
      <pc:docMkLst>
        <pc:docMk/>
      </pc:docMkLst>
      <pc:sldChg chg="del">
        <pc:chgData name="Kulinich Bohdan" userId="48e65c9f34e137d0" providerId="LiveId" clId="{870BF2BF-A78E-485B-B053-43610552463F}" dt="2020-06-21T16:26:58.266" v="3899" actId="47"/>
        <pc:sldMkLst>
          <pc:docMk/>
          <pc:sldMk cId="804219051" sldId="407"/>
        </pc:sldMkLst>
      </pc:sldChg>
      <pc:sldChg chg="modSp mod">
        <pc:chgData name="Kulinich Bohdan" userId="48e65c9f34e137d0" providerId="LiveId" clId="{870BF2BF-A78E-485B-B053-43610552463F}" dt="2020-06-21T10:38:23.830" v="4" actId="20577"/>
        <pc:sldMkLst>
          <pc:docMk/>
          <pc:sldMk cId="1986055327" sldId="408"/>
        </pc:sldMkLst>
        <pc:spChg chg="mod">
          <ac:chgData name="Kulinich Bohdan" userId="48e65c9f34e137d0" providerId="LiveId" clId="{870BF2BF-A78E-485B-B053-43610552463F}" dt="2020-06-21T10:37:23.170" v="1"/>
          <ac:spMkLst>
            <pc:docMk/>
            <pc:sldMk cId="1986055327" sldId="408"/>
            <ac:spMk id="18" creationId="{F6477E2D-5D85-4794-B750-1AF8378BCD49}"/>
          </ac:spMkLst>
        </pc:spChg>
        <pc:spChg chg="mod">
          <ac:chgData name="Kulinich Bohdan" userId="48e65c9f34e137d0" providerId="LiveId" clId="{870BF2BF-A78E-485B-B053-43610552463F}" dt="2020-06-21T10:37:27.340" v="3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870BF2BF-A78E-485B-B053-43610552463F}" dt="2020-06-21T10:38:23.830" v="4" actId="20577"/>
          <ac:spMkLst>
            <pc:docMk/>
            <pc:sldMk cId="1986055327" sldId="408"/>
            <ac:spMk id="25" creationId="{DBBC2948-330B-4D3B-B82B-5B2CD2FFF44B}"/>
          </ac:spMkLst>
        </pc:spChg>
        <pc:grpChg chg="mod">
          <ac:chgData name="Kulinich Bohdan" userId="48e65c9f34e137d0" providerId="LiveId" clId="{870BF2BF-A78E-485B-B053-43610552463F}" dt="2020-06-21T10:37:23.170" v="1"/>
          <ac:grpSpMkLst>
            <pc:docMk/>
            <pc:sldMk cId="1986055327" sldId="408"/>
            <ac:grpSpMk id="2" creationId="{8F528FF6-94B8-487C-84F8-E790B52BD814}"/>
          </ac:grpSpMkLst>
        </pc:grpChg>
      </pc:sldChg>
      <pc:sldChg chg="modSp mod">
        <pc:chgData name="Kulinich Bohdan" userId="48e65c9f34e137d0" providerId="LiveId" clId="{870BF2BF-A78E-485B-B053-43610552463F}" dt="2020-06-24T10:05:35.708" v="4630" actId="20577"/>
        <pc:sldMkLst>
          <pc:docMk/>
          <pc:sldMk cId="900640268" sldId="409"/>
        </pc:sldMkLst>
        <pc:spChg chg="mod">
          <ac:chgData name="Kulinich Bohdan" userId="48e65c9f34e137d0" providerId="LiveId" clId="{870BF2BF-A78E-485B-B053-43610552463F}" dt="2020-06-24T10:05:35.708" v="4630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modSp del">
        <pc:chgData name="Kulinich Bohdan" userId="48e65c9f34e137d0" providerId="LiveId" clId="{870BF2BF-A78E-485B-B053-43610552463F}" dt="2020-06-22T02:23:09.316" v="4615" actId="47"/>
        <pc:sldMkLst>
          <pc:docMk/>
          <pc:sldMk cId="1730319484" sldId="410"/>
        </pc:sldMkLst>
        <pc:spChg chg="mod">
          <ac:chgData name="Kulinich Bohdan" userId="48e65c9f34e137d0" providerId="LiveId" clId="{870BF2BF-A78E-485B-B053-43610552463F}" dt="2020-06-21T12:06:54.381" v="777" actId="207"/>
          <ac:spMkLst>
            <pc:docMk/>
            <pc:sldMk cId="1730319484" sldId="410"/>
            <ac:spMk id="37" creationId="{3F325DEB-CD96-43B4-9F25-8701E10C608F}"/>
          </ac:spMkLst>
        </pc:spChg>
      </pc:sldChg>
      <pc:sldChg chg="addSp delSp modSp mod ord delAnim modAnim">
        <pc:chgData name="Kulinich Bohdan" userId="48e65c9f34e137d0" providerId="LiveId" clId="{870BF2BF-A78E-485B-B053-43610552463F}" dt="2020-06-21T14:13:33.853" v="3205"/>
        <pc:sldMkLst>
          <pc:docMk/>
          <pc:sldMk cId="4248769537" sldId="411"/>
        </pc:sldMkLst>
        <pc:spChg chg="del">
          <ac:chgData name="Kulinich Bohdan" userId="48e65c9f34e137d0" providerId="LiveId" clId="{870BF2BF-A78E-485B-B053-43610552463F}" dt="2020-06-21T13:41:12.174" v="2701" actId="478"/>
          <ac:spMkLst>
            <pc:docMk/>
            <pc:sldMk cId="4248769537" sldId="411"/>
            <ac:spMk id="2" creationId="{0EF554E0-5948-4252-B0D5-FD5C76F5FB9F}"/>
          </ac:spMkLst>
        </pc:spChg>
        <pc:spChg chg="mod">
          <ac:chgData name="Kulinich Bohdan" userId="48e65c9f34e137d0" providerId="LiveId" clId="{870BF2BF-A78E-485B-B053-43610552463F}" dt="2020-06-21T13:41:16.454" v="2703" actId="20577"/>
          <ac:spMkLst>
            <pc:docMk/>
            <pc:sldMk cId="4248769537" sldId="411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1T13:57:50.855" v="2903" actId="1076"/>
          <ac:spMkLst>
            <pc:docMk/>
            <pc:sldMk cId="4248769537" sldId="411"/>
            <ac:spMk id="31" creationId="{ACC9703F-3444-4920-8DEA-25F0AA2DB048}"/>
          </ac:spMkLst>
        </pc:spChg>
        <pc:spChg chg="add mod">
          <ac:chgData name="Kulinich Bohdan" userId="48e65c9f34e137d0" providerId="LiveId" clId="{870BF2BF-A78E-485B-B053-43610552463F}" dt="2020-06-21T13:58:29.700" v="2932" actId="1076"/>
          <ac:spMkLst>
            <pc:docMk/>
            <pc:sldMk cId="4248769537" sldId="411"/>
            <ac:spMk id="32" creationId="{AA2BB87A-5630-4643-AD42-D30B178B77BE}"/>
          </ac:spMkLst>
        </pc:spChg>
        <pc:spChg chg="add mod">
          <ac:chgData name="Kulinich Bohdan" userId="48e65c9f34e137d0" providerId="LiveId" clId="{870BF2BF-A78E-485B-B053-43610552463F}" dt="2020-06-21T13:57:50.855" v="2903" actId="1076"/>
          <ac:spMkLst>
            <pc:docMk/>
            <pc:sldMk cId="4248769537" sldId="411"/>
            <ac:spMk id="34" creationId="{6AC83682-DF11-44A2-8374-20756CF34B1F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35" creationId="{2CD8A453-AF06-4C00-BB17-D7030E2214B8}"/>
          </ac:spMkLst>
        </pc:spChg>
        <pc:spChg chg="add mod">
          <ac:chgData name="Kulinich Bohdan" userId="48e65c9f34e137d0" providerId="LiveId" clId="{870BF2BF-A78E-485B-B053-43610552463F}" dt="2020-06-21T13:58:29.700" v="2932" actId="1076"/>
          <ac:spMkLst>
            <pc:docMk/>
            <pc:sldMk cId="4248769537" sldId="411"/>
            <ac:spMk id="36" creationId="{94D30D26-23BA-4D8C-8867-439DD822186F}"/>
          </ac:spMkLst>
        </pc:spChg>
        <pc:spChg chg="add mod">
          <ac:chgData name="Kulinich Bohdan" userId="48e65c9f34e137d0" providerId="LiveId" clId="{870BF2BF-A78E-485B-B053-43610552463F}" dt="2020-06-21T14:00:10.365" v="3013" actId="14100"/>
          <ac:spMkLst>
            <pc:docMk/>
            <pc:sldMk cId="4248769537" sldId="411"/>
            <ac:spMk id="37" creationId="{952BF1A5-F058-47FB-80ED-5838B3FCFF7A}"/>
          </ac:spMkLst>
        </pc:spChg>
        <pc:spChg chg="add mod">
          <ac:chgData name="Kulinich Bohdan" userId="48e65c9f34e137d0" providerId="LiveId" clId="{870BF2BF-A78E-485B-B053-43610552463F}" dt="2020-06-21T13:58:23.525" v="2931" actId="14100"/>
          <ac:spMkLst>
            <pc:docMk/>
            <pc:sldMk cId="4248769537" sldId="411"/>
            <ac:spMk id="38" creationId="{687626BA-BC78-4E57-B24C-AA05492BC5DD}"/>
          </ac:spMkLst>
        </pc:spChg>
        <pc:spChg chg="add del mod">
          <ac:chgData name="Kulinich Bohdan" userId="48e65c9f34e137d0" providerId="LiveId" clId="{870BF2BF-A78E-485B-B053-43610552463F}" dt="2020-06-21T14:02:04.951" v="3015"/>
          <ac:spMkLst>
            <pc:docMk/>
            <pc:sldMk cId="4248769537" sldId="411"/>
            <ac:spMk id="40" creationId="{6B7F5815-EC7B-4AFD-A3E8-E924D516AB08}"/>
          </ac:spMkLst>
        </pc:spChg>
        <pc:spChg chg="add mod">
          <ac:chgData name="Kulinich Bohdan" userId="48e65c9f34e137d0" providerId="LiveId" clId="{870BF2BF-A78E-485B-B053-43610552463F}" dt="2020-06-21T14:02:49.688" v="3082" actId="1076"/>
          <ac:spMkLst>
            <pc:docMk/>
            <pc:sldMk cId="4248769537" sldId="411"/>
            <ac:spMk id="42" creationId="{BE7BCAE4-41B3-4306-80B7-DB635833F2E0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43" creationId="{98EF4A11-6AA0-44F3-A4D1-52F276AD1100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6" creationId="{F100A1BC-9A81-47EB-95BC-964E61AA8BAA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7" creationId="{B2033956-7557-45A0-8179-0C5A30E31C72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8" creationId="{AA09EAA5-3643-49A7-9840-FBD753E2B82D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70" creationId="{41589292-933E-41EF-8918-9353F51F253C}"/>
          </ac:spMkLst>
        </pc:spChg>
        <pc:spChg chg="del">
          <ac:chgData name="Kulinich Bohdan" userId="48e65c9f34e137d0" providerId="LiveId" clId="{870BF2BF-A78E-485B-B053-43610552463F}" dt="2020-06-21T13:41:12.174" v="2701" actId="478"/>
          <ac:spMkLst>
            <pc:docMk/>
            <pc:sldMk cId="4248769537" sldId="411"/>
            <ac:spMk id="71" creationId="{95D780F9-C8AE-4019-9D15-D11983D4F67E}"/>
          </ac:spMkLst>
        </pc:spChg>
        <pc:spChg chg="del">
          <ac:chgData name="Kulinich Bohdan" userId="48e65c9f34e137d0" providerId="LiveId" clId="{870BF2BF-A78E-485B-B053-43610552463F}" dt="2020-06-21T13:41:19.025" v="2704" actId="478"/>
          <ac:spMkLst>
            <pc:docMk/>
            <pc:sldMk cId="4248769537" sldId="411"/>
            <ac:spMk id="72" creationId="{25016154-6D58-4E8C-84B3-B90064848788}"/>
          </ac:spMkLst>
        </pc:spChg>
        <pc:spChg chg="del">
          <ac:chgData name="Kulinich Bohdan" userId="48e65c9f34e137d0" providerId="LiveId" clId="{870BF2BF-A78E-485B-B053-43610552463F}" dt="2020-06-21T13:41:19.025" v="2704" actId="478"/>
          <ac:spMkLst>
            <pc:docMk/>
            <pc:sldMk cId="4248769537" sldId="411"/>
            <ac:spMk id="73" creationId="{0A9ACB5D-51E9-4D7A-8C90-797A4BE58449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74" creationId="{F8B2D689-C5F4-434A-BDD0-5865D85F3D89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75" creationId="{B946A405-B74F-4AA0-B362-562930EEF6D2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6" creationId="{BD5D8964-7D3B-4B29-9269-D7412E1BA915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7" creationId="{DA945A31-E58B-4A22-892F-468E3F233EEB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8" creationId="{708C416B-FFB3-4A1D-8401-E88A61FE9457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81" creationId="{F28EDE04-C7AF-4C06-8E51-ACC19F09FE43}"/>
          </ac:spMkLst>
        </pc:spChg>
        <pc:picChg chg="del">
          <ac:chgData name="Kulinich Bohdan" userId="48e65c9f34e137d0" providerId="LiveId" clId="{870BF2BF-A78E-485B-B053-43610552463F}" dt="2020-06-21T13:41:20.574" v="2705" actId="478"/>
          <ac:picMkLst>
            <pc:docMk/>
            <pc:sldMk cId="4248769537" sldId="411"/>
            <ac:picMk id="6" creationId="{7403ADA4-0376-479E-A2E9-D978DEBF6129}"/>
          </ac:picMkLst>
        </pc:picChg>
        <pc:picChg chg="add del mod">
          <ac:chgData name="Kulinich Bohdan" userId="48e65c9f34e137d0" providerId="LiveId" clId="{870BF2BF-A78E-485B-B053-43610552463F}" dt="2020-06-21T14:11:50.733" v="3151" actId="478"/>
          <ac:picMkLst>
            <pc:docMk/>
            <pc:sldMk cId="4248769537" sldId="411"/>
            <ac:picMk id="7" creationId="{53C078E7-0DE6-41F8-ADB5-CFBEB909362A}"/>
          </ac:picMkLst>
        </pc:picChg>
        <pc:picChg chg="add del mod">
          <ac:chgData name="Kulinich Bohdan" userId="48e65c9f34e137d0" providerId="LiveId" clId="{870BF2BF-A78E-485B-B053-43610552463F}" dt="2020-06-21T14:11:48.143" v="3149" actId="478"/>
          <ac:picMkLst>
            <pc:docMk/>
            <pc:sldMk cId="4248769537" sldId="411"/>
            <ac:picMk id="9" creationId="{D3BC644E-1F50-4B5A-8C8A-8237E0BD9CCE}"/>
          </ac:picMkLst>
        </pc:picChg>
        <pc:picChg chg="add del mod">
          <ac:chgData name="Kulinich Bohdan" userId="48e65c9f34e137d0" providerId="LiveId" clId="{870BF2BF-A78E-485B-B053-43610552463F}" dt="2020-06-21T14:11:51.302" v="3152" actId="478"/>
          <ac:picMkLst>
            <pc:docMk/>
            <pc:sldMk cId="4248769537" sldId="411"/>
            <ac:picMk id="11" creationId="{657A4852-AA61-426D-BE46-3DFCFBCC9A07}"/>
          </ac:picMkLst>
        </pc:picChg>
        <pc:picChg chg="add mod">
          <ac:chgData name="Kulinich Bohdan" userId="48e65c9f34e137d0" providerId="LiveId" clId="{870BF2BF-A78E-485B-B053-43610552463F}" dt="2020-06-21T14:11:57.343" v="3156" actId="1076"/>
          <ac:picMkLst>
            <pc:docMk/>
            <pc:sldMk cId="4248769537" sldId="411"/>
            <ac:picMk id="13" creationId="{BB28E43B-E7F0-437B-A1D3-BFC258D80032}"/>
          </ac:picMkLst>
        </pc:picChg>
        <pc:picChg chg="add mod">
          <ac:chgData name="Kulinich Bohdan" userId="48e65c9f34e137d0" providerId="LiveId" clId="{870BF2BF-A78E-485B-B053-43610552463F}" dt="2020-06-21T14:11:53.802" v="3154" actId="1076"/>
          <ac:picMkLst>
            <pc:docMk/>
            <pc:sldMk cId="4248769537" sldId="411"/>
            <ac:picMk id="15" creationId="{B8D166A2-2025-4B78-A153-664870F4300B}"/>
          </ac:picMkLst>
        </pc:picChg>
        <pc:picChg chg="add mod">
          <ac:chgData name="Kulinich Bohdan" userId="48e65c9f34e137d0" providerId="LiveId" clId="{870BF2BF-A78E-485B-B053-43610552463F}" dt="2020-06-21T14:12:03.673" v="3160" actId="1076"/>
          <ac:picMkLst>
            <pc:docMk/>
            <pc:sldMk cId="4248769537" sldId="411"/>
            <ac:picMk id="17" creationId="{FA7952D4-7D2B-4411-889B-DCD4A39AEC2C}"/>
          </ac:picMkLst>
        </pc:picChg>
        <pc:picChg chg="add del mod">
          <ac:chgData name="Kulinich Bohdan" userId="48e65c9f34e137d0" providerId="LiveId" clId="{870BF2BF-A78E-485B-B053-43610552463F}" dt="2020-06-21T14:02:04.951" v="3015"/>
          <ac:picMkLst>
            <pc:docMk/>
            <pc:sldMk cId="4248769537" sldId="411"/>
            <ac:picMk id="39" creationId="{BBEC7644-4467-406F-A65E-C6BB6C969D9B}"/>
          </ac:picMkLst>
        </pc:picChg>
        <pc:picChg chg="add mod">
          <ac:chgData name="Kulinich Bohdan" userId="48e65c9f34e137d0" providerId="LiveId" clId="{870BF2BF-A78E-485B-B053-43610552463F}" dt="2020-06-21T14:02:46.140" v="3081" actId="1076"/>
          <ac:picMkLst>
            <pc:docMk/>
            <pc:sldMk cId="4248769537" sldId="411"/>
            <ac:picMk id="41" creationId="{F1856E94-8D9E-49A1-928B-DB6D982B354B}"/>
          </ac:picMkLst>
        </pc:pic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33" creationId="{FE7DB313-5D60-45D7-88F6-2342B628F22D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3" creationId="{70B2F537-CD1C-42E6-BB2C-394667510989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4" creationId="{028ACBEE-45EE-4EF7-807C-999B3EC5F701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5" creationId="{4FD202C6-5587-46EB-A83C-138504714110}"/>
          </ac:cxnSpMkLst>
        </pc:cxnChg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3274804734" sldId="412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414598923" sldId="414"/>
        </pc:sldMkLst>
      </pc:sldChg>
      <pc:sldChg chg="addSp delSp modSp mod ord addAnim delAnim modAnim">
        <pc:chgData name="Kulinich Bohdan" userId="48e65c9f34e137d0" providerId="LiveId" clId="{870BF2BF-A78E-485B-B053-43610552463F}" dt="2020-06-22T02:08:58.362" v="4484" actId="20577"/>
        <pc:sldMkLst>
          <pc:docMk/>
          <pc:sldMk cId="1273074214" sldId="415"/>
        </pc:sldMkLst>
        <pc:spChg chg="mod">
          <ac:chgData name="Kulinich Bohdan" userId="48e65c9f34e137d0" providerId="LiveId" clId="{870BF2BF-A78E-485B-B053-43610552463F}" dt="2020-06-22T02:08:58.362" v="4484" actId="20577"/>
          <ac:spMkLst>
            <pc:docMk/>
            <pc:sldMk cId="1273074214" sldId="415"/>
            <ac:spMk id="4" creationId="{00000000-0000-0000-0000-000000000000}"/>
          </ac:spMkLst>
        </pc:spChg>
        <pc:spChg chg="del">
          <ac:chgData name="Kulinich Bohdan" userId="48e65c9f34e137d0" providerId="LiveId" clId="{870BF2BF-A78E-485B-B053-43610552463F}" dt="2020-06-21T16:27:12.721" v="3920" actId="478"/>
          <ac:spMkLst>
            <pc:docMk/>
            <pc:sldMk cId="1273074214" sldId="415"/>
            <ac:spMk id="39" creationId="{30C1880B-1DBB-453B-A9B0-E9702408E375}"/>
          </ac:spMkLst>
        </pc:spChg>
        <pc:spChg chg="del">
          <ac:chgData name="Kulinich Bohdan" userId="48e65c9f34e137d0" providerId="LiveId" clId="{870BF2BF-A78E-485B-B053-43610552463F}" dt="2020-06-21T16:27:15.256" v="3922" actId="478"/>
          <ac:spMkLst>
            <pc:docMk/>
            <pc:sldMk cId="1273074214" sldId="415"/>
            <ac:spMk id="54" creationId="{0A6D10FD-BAE4-4237-8A9D-95C4BC6B0141}"/>
          </ac:spMkLst>
        </pc:spChg>
        <pc:spChg chg="del">
          <ac:chgData name="Kulinich Bohdan" userId="48e65c9f34e137d0" providerId="LiveId" clId="{870BF2BF-A78E-485B-B053-43610552463F}" dt="2020-06-21T16:27:14.271" v="3921" actId="478"/>
          <ac:spMkLst>
            <pc:docMk/>
            <pc:sldMk cId="1273074214" sldId="415"/>
            <ac:spMk id="55" creationId="{7E766293-756F-4441-82D9-616C22F652E9}"/>
          </ac:spMkLst>
        </pc:spChg>
        <pc:spChg chg="del">
          <ac:chgData name="Kulinich Bohdan" userId="48e65c9f34e137d0" providerId="LiveId" clId="{870BF2BF-A78E-485B-B053-43610552463F}" dt="2020-06-21T16:27:15.256" v="3922" actId="478"/>
          <ac:spMkLst>
            <pc:docMk/>
            <pc:sldMk cId="1273074214" sldId="415"/>
            <ac:spMk id="56" creationId="{70BC18DD-DDED-48DB-8F8C-386F515E165C}"/>
          </ac:spMkLst>
        </pc:spChg>
        <pc:spChg chg="add mod">
          <ac:chgData name="Kulinich Bohdan" userId="48e65c9f34e137d0" providerId="LiveId" clId="{870BF2BF-A78E-485B-B053-43610552463F}" dt="2020-06-21T16:30:23.906" v="3998" actId="1076"/>
          <ac:spMkLst>
            <pc:docMk/>
            <pc:sldMk cId="1273074214" sldId="415"/>
            <ac:spMk id="57" creationId="{ECE1D0E2-FB58-4B6D-AAE9-0A701C8ED9A4}"/>
          </ac:spMkLst>
        </pc:spChg>
        <pc:spChg chg="add mod">
          <ac:chgData name="Kulinich Bohdan" userId="48e65c9f34e137d0" providerId="LiveId" clId="{870BF2BF-A78E-485B-B053-43610552463F}" dt="2020-06-21T16:30:28.796" v="4001" actId="1076"/>
          <ac:spMkLst>
            <pc:docMk/>
            <pc:sldMk cId="1273074214" sldId="415"/>
            <ac:spMk id="58" creationId="{35E07CF8-2A2A-4B55-8BE4-8AA77CAD29BC}"/>
          </ac:spMkLst>
        </pc:spChg>
        <pc:spChg chg="add mod">
          <ac:chgData name="Kulinich Bohdan" userId="48e65c9f34e137d0" providerId="LiveId" clId="{870BF2BF-A78E-485B-B053-43610552463F}" dt="2020-06-21T16:30:35.396" v="4004" actId="1076"/>
          <ac:spMkLst>
            <pc:docMk/>
            <pc:sldMk cId="1273074214" sldId="415"/>
            <ac:spMk id="59" creationId="{F5AE183F-6421-40EF-B04A-573F2F90FA50}"/>
          </ac:spMkLst>
        </pc:spChg>
        <pc:spChg chg="add mod">
          <ac:chgData name="Kulinich Bohdan" userId="48e65c9f34e137d0" providerId="LiveId" clId="{870BF2BF-A78E-485B-B053-43610552463F}" dt="2020-06-21T16:30:42.746" v="4007" actId="1076"/>
          <ac:spMkLst>
            <pc:docMk/>
            <pc:sldMk cId="1273074214" sldId="415"/>
            <ac:spMk id="60" creationId="{A9B8089F-D224-437B-B7EA-6FCFB756F2B6}"/>
          </ac:spMkLst>
        </pc:spChg>
        <pc:spChg chg="add mod">
          <ac:chgData name="Kulinich Bohdan" userId="48e65c9f34e137d0" providerId="LiveId" clId="{870BF2BF-A78E-485B-B053-43610552463F}" dt="2020-06-21T16:30:48.526" v="4010" actId="1076"/>
          <ac:spMkLst>
            <pc:docMk/>
            <pc:sldMk cId="1273074214" sldId="415"/>
            <ac:spMk id="61" creationId="{CC227AEC-B86B-4164-BBAC-D2A615106DC9}"/>
          </ac:spMkLst>
        </pc:spChg>
        <pc:spChg chg="add mod">
          <ac:chgData name="Kulinich Bohdan" userId="48e65c9f34e137d0" providerId="LiveId" clId="{870BF2BF-A78E-485B-B053-43610552463F}" dt="2020-06-21T16:30:55.946" v="4014" actId="1076"/>
          <ac:spMkLst>
            <pc:docMk/>
            <pc:sldMk cId="1273074214" sldId="415"/>
            <ac:spMk id="62" creationId="{847B1F70-9CD1-4F3E-A34C-20B4886C0219}"/>
          </ac:spMkLst>
        </pc:spChg>
        <pc:spChg chg="add mod">
          <ac:chgData name="Kulinich Bohdan" userId="48e65c9f34e137d0" providerId="LiveId" clId="{870BF2BF-A78E-485B-B053-43610552463F}" dt="2020-06-21T16:31:11.616" v="4016" actId="1076"/>
          <ac:spMkLst>
            <pc:docMk/>
            <pc:sldMk cId="1273074214" sldId="415"/>
            <ac:spMk id="63" creationId="{DD60CFF4-6E21-498A-BFF5-C46CBFBB150E}"/>
          </ac:spMkLst>
        </pc:spChg>
        <pc:spChg chg="add mod">
          <ac:chgData name="Kulinich Bohdan" userId="48e65c9f34e137d0" providerId="LiveId" clId="{870BF2BF-A78E-485B-B053-43610552463F}" dt="2020-06-21T16:31:14.116" v="4017" actId="1076"/>
          <ac:spMkLst>
            <pc:docMk/>
            <pc:sldMk cId="1273074214" sldId="415"/>
            <ac:spMk id="64" creationId="{7D188532-79FD-44B4-883A-35C96F7318BF}"/>
          </ac:spMkLst>
        </pc:spChg>
        <pc:spChg chg="add mod">
          <ac:chgData name="Kulinich Bohdan" userId="48e65c9f34e137d0" providerId="LiveId" clId="{870BF2BF-A78E-485B-B053-43610552463F}" dt="2020-06-21T16:31:19.616" v="4020" actId="20577"/>
          <ac:spMkLst>
            <pc:docMk/>
            <pc:sldMk cId="1273074214" sldId="415"/>
            <ac:spMk id="65" creationId="{59BEA191-6335-4D95-8BCC-C146BEF50E72}"/>
          </ac:spMkLst>
        </pc:spChg>
        <pc:spChg chg="add mod">
          <ac:chgData name="Kulinich Bohdan" userId="48e65c9f34e137d0" providerId="LiveId" clId="{870BF2BF-A78E-485B-B053-43610552463F}" dt="2020-06-21T16:31:24.931" v="4023" actId="20577"/>
          <ac:spMkLst>
            <pc:docMk/>
            <pc:sldMk cId="1273074214" sldId="415"/>
            <ac:spMk id="66" creationId="{FA967448-DF73-4AF0-BE10-92BD51A64E00}"/>
          </ac:spMkLst>
        </pc:spChg>
        <pc:spChg chg="add mod">
          <ac:chgData name="Kulinich Bohdan" userId="48e65c9f34e137d0" providerId="LiveId" clId="{870BF2BF-A78E-485B-B053-43610552463F}" dt="2020-06-21T16:31:40.636" v="4030" actId="1076"/>
          <ac:spMkLst>
            <pc:docMk/>
            <pc:sldMk cId="1273074214" sldId="415"/>
            <ac:spMk id="67" creationId="{5B50F2E4-1784-485D-B18E-A598AE420BFB}"/>
          </ac:spMkLst>
        </pc:spChg>
        <pc:spChg chg="add mod">
          <ac:chgData name="Kulinich Bohdan" userId="48e65c9f34e137d0" providerId="LiveId" clId="{870BF2BF-A78E-485B-B053-43610552463F}" dt="2020-06-21T16:31:37.086" v="4029" actId="20577"/>
          <ac:spMkLst>
            <pc:docMk/>
            <pc:sldMk cId="1273074214" sldId="415"/>
            <ac:spMk id="68" creationId="{91553FFF-FCD1-45B6-82DC-E13BB351E47F}"/>
          </ac:spMkLst>
        </pc:spChg>
        <pc:spChg chg="add mod">
          <ac:chgData name="Kulinich Bohdan" userId="48e65c9f34e137d0" providerId="LiveId" clId="{870BF2BF-A78E-485B-B053-43610552463F}" dt="2020-06-21T16:54:31.434" v="4090" actId="14100"/>
          <ac:spMkLst>
            <pc:docMk/>
            <pc:sldMk cId="1273074214" sldId="415"/>
            <ac:spMk id="69" creationId="{AF0753CB-4D9F-46DC-AE84-EB74014245EE}"/>
          </ac:spMkLst>
        </pc:spChg>
        <pc:spChg chg="add mod">
          <ac:chgData name="Kulinich Bohdan" userId="48e65c9f34e137d0" providerId="LiveId" clId="{870BF2BF-A78E-485B-B053-43610552463F}" dt="2020-06-21T16:57:53.513" v="4125" actId="1076"/>
          <ac:spMkLst>
            <pc:docMk/>
            <pc:sldMk cId="1273074214" sldId="415"/>
            <ac:spMk id="70" creationId="{7BBBB884-DB08-4C6B-B9C2-EF2F85CB489F}"/>
          </ac:spMkLst>
        </pc:spChg>
        <pc:spChg chg="add mod">
          <ac:chgData name="Kulinich Bohdan" userId="48e65c9f34e137d0" providerId="LiveId" clId="{870BF2BF-A78E-485B-B053-43610552463F}" dt="2020-06-21T16:58:09.573" v="4130" actId="1076"/>
          <ac:spMkLst>
            <pc:docMk/>
            <pc:sldMk cId="1273074214" sldId="415"/>
            <ac:spMk id="71" creationId="{0107694E-6132-480B-AB22-2CD861D5BDE1}"/>
          </ac:spMkLst>
        </pc:spChg>
        <pc:spChg chg="add mod">
          <ac:chgData name="Kulinich Bohdan" userId="48e65c9f34e137d0" providerId="LiveId" clId="{870BF2BF-A78E-485B-B053-43610552463F}" dt="2020-06-21T16:58:32.883" v="4138" actId="1076"/>
          <ac:spMkLst>
            <pc:docMk/>
            <pc:sldMk cId="1273074214" sldId="415"/>
            <ac:spMk id="72" creationId="{AFFDE0EA-47C1-45A8-96ED-BFC64EF73375}"/>
          </ac:spMkLst>
        </pc:spChg>
        <pc:spChg chg="add mod">
          <ac:chgData name="Kulinich Bohdan" userId="48e65c9f34e137d0" providerId="LiveId" clId="{870BF2BF-A78E-485B-B053-43610552463F}" dt="2020-06-21T17:13:30.793" v="4342" actId="1076"/>
          <ac:spMkLst>
            <pc:docMk/>
            <pc:sldMk cId="1273074214" sldId="415"/>
            <ac:spMk id="73" creationId="{00018CBD-CE09-4614-839A-48C7DB5204C5}"/>
          </ac:spMkLst>
        </pc:spChg>
        <pc:spChg chg="add mod">
          <ac:chgData name="Kulinich Bohdan" userId="48e65c9f34e137d0" providerId="LiveId" clId="{870BF2BF-A78E-485B-B053-43610552463F}" dt="2020-06-21T17:13:28.664" v="4341" actId="1076"/>
          <ac:spMkLst>
            <pc:docMk/>
            <pc:sldMk cId="1273074214" sldId="415"/>
            <ac:spMk id="78" creationId="{D1CB4F90-A7D0-4591-BD25-915A322FBC06}"/>
          </ac:spMkLst>
        </pc:spChg>
        <pc:spChg chg="add mod">
          <ac:chgData name="Kulinich Bohdan" userId="48e65c9f34e137d0" providerId="LiveId" clId="{870BF2BF-A78E-485B-B053-43610552463F}" dt="2020-06-21T17:13:28.664" v="4341" actId="1076"/>
          <ac:spMkLst>
            <pc:docMk/>
            <pc:sldMk cId="1273074214" sldId="415"/>
            <ac:spMk id="80" creationId="{FBE9670C-D048-458F-85D5-F05378F3512E}"/>
          </ac:spMkLst>
        </pc:spChg>
        <pc:spChg chg="add del mod">
          <ac:chgData name="Kulinich Bohdan" userId="48e65c9f34e137d0" providerId="LiveId" clId="{870BF2BF-A78E-485B-B053-43610552463F}" dt="2020-06-21T17:12:16.462" v="4338"/>
          <ac:spMkLst>
            <pc:docMk/>
            <pc:sldMk cId="1273074214" sldId="415"/>
            <ac:spMk id="81" creationId="{CF316953-7C4D-4B6E-A70D-9BC95086E43D}"/>
          </ac:spMkLst>
        </pc:spChg>
        <pc:spChg chg="add del mod">
          <ac:chgData name="Kulinich Bohdan" userId="48e65c9f34e137d0" providerId="LiveId" clId="{870BF2BF-A78E-485B-B053-43610552463F}" dt="2020-06-21T17:13:22.703" v="4340"/>
          <ac:spMkLst>
            <pc:docMk/>
            <pc:sldMk cId="1273074214" sldId="415"/>
            <ac:spMk id="82" creationId="{0A03C74C-02E6-420C-8748-F57432CAF05D}"/>
          </ac:spMkLst>
        </pc:spChg>
        <pc:spChg chg="add mod">
          <ac:chgData name="Kulinich Bohdan" userId="48e65c9f34e137d0" providerId="LiveId" clId="{870BF2BF-A78E-485B-B053-43610552463F}" dt="2020-06-21T17:13:50.623" v="4399" actId="20577"/>
          <ac:spMkLst>
            <pc:docMk/>
            <pc:sldMk cId="1273074214" sldId="415"/>
            <ac:spMk id="83" creationId="{357AC94F-E996-4656-B932-20A71FFD144A}"/>
          </ac:spMkLst>
        </pc:spChg>
        <pc:grpChg chg="add mod">
          <ac:chgData name="Kulinich Bohdan" userId="48e65c9f34e137d0" providerId="LiveId" clId="{870BF2BF-A78E-485B-B053-43610552463F}" dt="2020-06-21T17:03:48.231" v="4240" actId="1076"/>
          <ac:grpSpMkLst>
            <pc:docMk/>
            <pc:sldMk cId="1273074214" sldId="415"/>
            <ac:grpSpMk id="14" creationId="{DD8A55F1-C9B1-4372-9A77-45A716C0910B}"/>
          </ac:grpSpMkLst>
        </pc:grpChg>
        <pc:picChg chg="del">
          <ac:chgData name="Kulinich Bohdan" userId="48e65c9f34e137d0" providerId="LiveId" clId="{870BF2BF-A78E-485B-B053-43610552463F}" dt="2020-06-21T16:27:15.256" v="3922" actId="478"/>
          <ac:picMkLst>
            <pc:docMk/>
            <pc:sldMk cId="1273074214" sldId="415"/>
            <ac:picMk id="53" creationId="{CE297963-9688-41ED-87B1-A5F7DBB112D2}"/>
          </ac:picMkLst>
        </pc:picChg>
        <pc:picChg chg="add del mod">
          <ac:chgData name="Kulinich Bohdan" userId="48e65c9f34e137d0" providerId="LiveId" clId="{870BF2BF-A78E-485B-B053-43610552463F}" dt="2020-06-21T17:13:28.664" v="4341" actId="1076"/>
          <ac:picMkLst>
            <pc:docMk/>
            <pc:sldMk cId="1273074214" sldId="415"/>
            <ac:picMk id="79" creationId="{F066D899-09DE-420B-8AA9-A69B18AD3584}"/>
          </ac:picMkLst>
        </pc:pic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5" creationId="{DEED1FA6-DE52-4773-92C6-14E94E3FE3C0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6" creationId="{C28975EE-76AB-4BE9-83D8-0338E75C65F7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7" creationId="{66A41CF4-4097-4E5B-9FD4-CC8CC21CA139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8" creationId="{32FA06D2-BBC8-4861-BE8B-45791DA31504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9" creationId="{71AF063A-49B6-4C75-ACF9-B88CB03C8640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0" creationId="{944006E0-F457-48A9-8EDE-951FE1B4E4A9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1" creationId="{6B8140D6-B998-4902-9E28-DB03F0743C1B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2" creationId="{70E0788F-541C-449A-BD11-24630BAA28C6}"/>
          </ac:cxnSpMkLst>
        </pc:cxnChg>
        <pc:cxnChg chg="add mod">
          <ac:chgData name="Kulinich Bohdan" userId="48e65c9f34e137d0" providerId="LiveId" clId="{870BF2BF-A78E-485B-B053-43610552463F}" dt="2020-06-21T16:29:53.916" v="3991" actId="1076"/>
          <ac:cxnSpMkLst>
            <pc:docMk/>
            <pc:sldMk cId="1273074214" sldId="415"/>
            <ac:cxnSpMk id="33" creationId="{482A7860-39C5-4AD9-B014-37BF7C322BE6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4" creationId="{0E2ED124-2E0D-49BB-8B4F-3C204A768CCD}"/>
          </ac:cxnSpMkLst>
        </pc:cxnChg>
        <pc:cxnChg chg="add mod">
          <ac:chgData name="Kulinich Bohdan" userId="48e65c9f34e137d0" providerId="LiveId" clId="{870BF2BF-A78E-485B-B053-43610552463F}" dt="2020-06-21T16:29:57.396" v="3993" actId="1076"/>
          <ac:cxnSpMkLst>
            <pc:docMk/>
            <pc:sldMk cId="1273074214" sldId="415"/>
            <ac:cxnSpMk id="35" creationId="{3A753A0D-1B9B-4A9B-8DF4-9B7E4278375F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6" creationId="{B7825C65-B627-4840-8DFF-396BCC4C1C95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7" creationId="{A4CA6752-88E9-42A5-9B37-DA0A065EAA04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8" creationId="{9DDC4D0D-1589-470C-986C-3333B2A1FE98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0" creationId="{BFF8C178-5C62-4010-8C9F-0A935365695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1" creationId="{6EC3F9BB-A5AE-425A-BAF5-4597D4F8C6C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2" creationId="{60A3C92C-D8F4-4648-A376-1BE7FE903959}"/>
          </ac:cxnSpMkLst>
        </pc:cxnChg>
        <pc:cxnChg chg="add mod">
          <ac:chgData name="Kulinich Bohdan" userId="48e65c9f34e137d0" providerId="LiveId" clId="{870BF2BF-A78E-485B-B053-43610552463F}" dt="2020-06-21T17:03:46.081" v="4239" actId="1076"/>
          <ac:cxnSpMkLst>
            <pc:docMk/>
            <pc:sldMk cId="1273074214" sldId="415"/>
            <ac:cxnSpMk id="43" creationId="{B83052F5-D9C5-40AA-BCC6-3BFD6311FFB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4" creationId="{3210E4ED-FEAE-4624-BEE2-96B9245D404D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5" creationId="{AAC0F1E8-AAD5-45B7-A149-29A1DCA3244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6" creationId="{ACD5B82F-0014-4B53-BCED-590A816CDEE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7" creationId="{437F051C-0522-4E8C-A332-13937DAB9EC8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8" creationId="{5AD0E478-0E87-429D-AFE5-3EC8B4297945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9" creationId="{9572636E-891B-4A16-9B99-D2A31C23622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0" creationId="{0DBAF55A-FE35-4AAC-97E3-F47A6F9D68C2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1" creationId="{250F20BD-CF25-4349-8266-A7177F0F7FAC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2" creationId="{292E4F1F-3652-408C-8712-F8E0B5685B23}"/>
          </ac:cxnSpMkLst>
        </pc:cxnChg>
        <pc:cxnChg chg="add mod">
          <ac:chgData name="Kulinich Bohdan" userId="48e65c9f34e137d0" providerId="LiveId" clId="{870BF2BF-A78E-485B-B053-43610552463F}" dt="2020-06-21T17:02:19.059" v="4217" actId="1076"/>
          <ac:cxnSpMkLst>
            <pc:docMk/>
            <pc:sldMk cId="1273074214" sldId="415"/>
            <ac:cxnSpMk id="74" creationId="{A906CB4B-5C7C-404F-B085-0076CD834511}"/>
          </ac:cxnSpMkLst>
        </pc:cxnChg>
        <pc:cxnChg chg="add mod">
          <ac:chgData name="Kulinich Bohdan" userId="48e65c9f34e137d0" providerId="LiveId" clId="{870BF2BF-A78E-485B-B053-43610552463F}" dt="2020-06-21T17:02:45.612" v="4225" actId="1076"/>
          <ac:cxnSpMkLst>
            <pc:docMk/>
            <pc:sldMk cId="1273074214" sldId="415"/>
            <ac:cxnSpMk id="75" creationId="{26749014-860C-42FE-ADED-047FE0CEC919}"/>
          </ac:cxnSpMkLst>
        </pc:cxnChg>
        <pc:cxnChg chg="add mod">
          <ac:chgData name="Kulinich Bohdan" userId="48e65c9f34e137d0" providerId="LiveId" clId="{870BF2BF-A78E-485B-B053-43610552463F}" dt="2020-06-21T17:03:43.971" v="4237" actId="164"/>
          <ac:cxnSpMkLst>
            <pc:docMk/>
            <pc:sldMk cId="1273074214" sldId="415"/>
            <ac:cxnSpMk id="76" creationId="{DF14B3D4-E0D3-4438-A955-3D528C1B9E34}"/>
          </ac:cxnSpMkLst>
        </pc:cxnChg>
        <pc:cxnChg chg="add mod">
          <ac:chgData name="Kulinich Bohdan" userId="48e65c9f34e137d0" providerId="LiveId" clId="{870BF2BF-A78E-485B-B053-43610552463F}" dt="2020-06-21T17:03:43.971" v="4237" actId="164"/>
          <ac:cxnSpMkLst>
            <pc:docMk/>
            <pc:sldMk cId="1273074214" sldId="415"/>
            <ac:cxnSpMk id="77" creationId="{82D1676B-A6F5-4E92-92CC-7F076026D947}"/>
          </ac:cxnSpMkLst>
        </pc:cxnChg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428149789" sldId="416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4148998018" sldId="417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3662214388" sldId="418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606779329" sldId="419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451774281" sldId="420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2329616995" sldId="421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2695871161" sldId="422"/>
        </pc:sldMkLst>
      </pc:sldChg>
      <pc:sldChg chg="modSp add mod">
        <pc:chgData name="Kulinich Bohdan" userId="48e65c9f34e137d0" providerId="LiveId" clId="{870BF2BF-A78E-485B-B053-43610552463F}" dt="2020-06-21T10:42:29.186" v="318" actId="20577"/>
        <pc:sldMkLst>
          <pc:docMk/>
          <pc:sldMk cId="1933819423" sldId="431"/>
        </pc:sldMkLst>
        <pc:spChg chg="mod">
          <ac:chgData name="Kulinich Bohdan" userId="48e65c9f34e137d0" providerId="LiveId" clId="{870BF2BF-A78E-485B-B053-43610552463F}" dt="2020-06-21T10:40:36.270" v="111" actId="20577"/>
          <ac:spMkLst>
            <pc:docMk/>
            <pc:sldMk cId="1933819423" sldId="431"/>
            <ac:spMk id="7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06.450" v="161" actId="20577"/>
          <ac:spMkLst>
            <pc:docMk/>
            <pc:sldMk cId="1933819423" sldId="431"/>
            <ac:spMk id="35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16.386" v="209" actId="20577"/>
          <ac:spMkLst>
            <pc:docMk/>
            <pc:sldMk cId="1933819423" sldId="431"/>
            <ac:spMk id="54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2:29.186" v="318" actId="20577"/>
          <ac:spMkLst>
            <pc:docMk/>
            <pc:sldMk cId="1933819423" sldId="431"/>
            <ac:spMk id="55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42.066" v="271" actId="20577"/>
          <ac:spMkLst>
            <pc:docMk/>
            <pc:sldMk cId="1933819423" sldId="431"/>
            <ac:spMk id="57" creationId="{00000000-0000-0000-0000-000000000000}"/>
          </ac:spMkLst>
        </pc:spChg>
      </pc:sldChg>
      <pc:sldChg chg="addSp delSp modSp add mod delAnim modAnim">
        <pc:chgData name="Kulinich Bohdan" userId="48e65c9f34e137d0" providerId="LiveId" clId="{870BF2BF-A78E-485B-B053-43610552463F}" dt="2020-06-22T02:50:01.823" v="4622" actId="20577"/>
        <pc:sldMkLst>
          <pc:docMk/>
          <pc:sldMk cId="1993370526" sldId="432"/>
        </pc:sldMkLst>
        <pc:spChg chg="mod">
          <ac:chgData name="Kulinich Bohdan" userId="48e65c9f34e137d0" providerId="LiveId" clId="{870BF2BF-A78E-485B-B053-43610552463F}" dt="2020-06-21T10:42:59.467" v="327" actId="20577"/>
          <ac:spMkLst>
            <pc:docMk/>
            <pc:sldMk cId="1993370526" sldId="432"/>
            <ac:spMk id="4" creationId="{00000000-0000-0000-0000-000000000000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6" creationId="{B146356A-0F2F-42B8-929E-E9A0452B186F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7" creationId="{DF401742-B79A-4A0E-BC63-9DA09D378A5F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8" creationId="{1D14C5CA-5C30-4CEE-AB51-F884BCE0D74A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9" creationId="{8BFA3460-62C9-4987-96B2-F4A377FF7E81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10" creationId="{51AFE2F5-8C80-4A81-BB8B-5022D73CF671}"/>
          </ac:spMkLst>
        </pc:spChg>
        <pc:spChg chg="add del mod">
          <ac:chgData name="Kulinich Bohdan" userId="48e65c9f34e137d0" providerId="LiveId" clId="{870BF2BF-A78E-485B-B053-43610552463F}" dt="2020-06-21T12:34:26.638" v="1777" actId="478"/>
          <ac:spMkLst>
            <pc:docMk/>
            <pc:sldMk cId="1993370526" sldId="432"/>
            <ac:spMk id="11" creationId="{A65A6898-49B6-4CCE-82DF-518E4173EB8D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3" creationId="{9DB8B00D-76DB-49C7-B021-41E9808E7F3F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4" creationId="{1D0AD022-E1EA-4C30-8552-574E5701652D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5" creationId="{DCB5175D-CA6F-421E-80CF-9AA59D3FD472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6" creationId="{7F44B0F7-6C14-4FDA-9D75-D53DF99F5391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7" creationId="{0A7CBE26-C100-480C-B0BC-F1AA0ED398D0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5" creationId="{B7899D06-6F74-48AF-B805-DF10394AED28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7" creationId="{613D9104-6894-48A8-BC1C-CCAA8373E83D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9" creationId="{B29582C3-9489-4A57-B04F-D910854CCC2A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30" creationId="{C2B567A2-D71F-49E6-9E3D-9650A7DA7393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4" creationId="{2DA3295A-58A0-4522-B575-22FA8A7317B5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5" creationId="{BD2BE235-331C-4D6C-9251-948E839CD95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6" creationId="{706996CA-DDBD-41C4-B1FB-710F9EBD87B6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7" creationId="{23B82297-D7E6-4C5B-BA7D-AC9B764C7EFA}"/>
          </ac:spMkLst>
        </pc:spChg>
        <pc:spChg chg="del">
          <ac:chgData name="Kulinich Bohdan" userId="48e65c9f34e137d0" providerId="LiveId" clId="{870BF2BF-A78E-485B-B053-43610552463F}" dt="2020-06-21T10:43:02.436" v="328" actId="478"/>
          <ac:spMkLst>
            <pc:docMk/>
            <pc:sldMk cId="1993370526" sldId="432"/>
            <ac:spMk id="39" creationId="{30C1880B-1DBB-453B-A9B0-E9702408E375}"/>
          </ac:spMkLst>
        </pc:spChg>
        <pc:spChg chg="add mod">
          <ac:chgData name="Kulinich Bohdan" userId="48e65c9f34e137d0" providerId="LiveId" clId="{870BF2BF-A78E-485B-B053-43610552463F}" dt="2020-06-22T02:50:01.823" v="4622" actId="20577"/>
          <ac:spMkLst>
            <pc:docMk/>
            <pc:sldMk cId="1993370526" sldId="432"/>
            <ac:spMk id="39" creationId="{98ABD1A8-A016-4487-80DB-B642E562AE29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0" creationId="{A48B8261-1F6D-4CBF-865C-A6F596A5557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1" creationId="{95944CF2-3705-4FD9-B074-E76D4B3D8D7C}"/>
          </ac:spMkLst>
        </pc:spChg>
        <pc:spChg chg="add mod">
          <ac:chgData name="Kulinich Bohdan" userId="48e65c9f34e137d0" providerId="LiveId" clId="{870BF2BF-A78E-485B-B053-43610552463F}" dt="2020-06-21T16:19:06.649" v="3633" actId="207"/>
          <ac:spMkLst>
            <pc:docMk/>
            <pc:sldMk cId="1993370526" sldId="432"/>
            <ac:spMk id="42" creationId="{9F32F8B1-22BF-4C0B-BEE5-8B3E420BBD87}"/>
          </ac:spMkLst>
        </pc:spChg>
        <pc:spChg chg="add mod">
          <ac:chgData name="Kulinich Bohdan" userId="48e65c9f34e137d0" providerId="LiveId" clId="{870BF2BF-A78E-485B-B053-43610552463F}" dt="2020-06-21T12:54:15.550" v="1940" actId="16959"/>
          <ac:spMkLst>
            <pc:docMk/>
            <pc:sldMk cId="1993370526" sldId="432"/>
            <ac:spMk id="44" creationId="{80FB44AA-2D7F-4890-A987-D2791B476C3F}"/>
          </ac:spMkLst>
        </pc:spChg>
        <pc:spChg chg="add mod">
          <ac:chgData name="Kulinich Bohdan" userId="48e65c9f34e137d0" providerId="LiveId" clId="{870BF2BF-A78E-485B-B053-43610552463F}" dt="2020-06-21T12:54:06.374" v="1938" actId="20577"/>
          <ac:spMkLst>
            <pc:docMk/>
            <pc:sldMk cId="1993370526" sldId="432"/>
            <ac:spMk id="45" creationId="{89CAD6FA-399A-4F75-884A-3DDFC32F428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6" creationId="{224AB96B-FAC5-4D53-95DE-7450882F375F}"/>
          </ac:spMkLst>
        </pc:spChg>
        <pc:spChg chg="add mod">
          <ac:chgData name="Kulinich Bohdan" userId="48e65c9f34e137d0" providerId="LiveId" clId="{870BF2BF-A78E-485B-B053-43610552463F}" dt="2020-06-21T13:09:14.618" v="2039" actId="14100"/>
          <ac:spMkLst>
            <pc:docMk/>
            <pc:sldMk cId="1993370526" sldId="432"/>
            <ac:spMk id="47" creationId="{E529E6D0-D100-46A1-812B-A226425FBBAE}"/>
          </ac:spMkLst>
        </pc:spChg>
        <pc:spChg chg="add mod">
          <ac:chgData name="Kulinich Bohdan" userId="48e65c9f34e137d0" providerId="LiveId" clId="{870BF2BF-A78E-485B-B053-43610552463F}" dt="2020-06-21T13:07:10.176" v="1992" actId="20577"/>
          <ac:spMkLst>
            <pc:docMk/>
            <pc:sldMk cId="1993370526" sldId="432"/>
            <ac:spMk id="53" creationId="{25856085-F2DE-45B4-A56F-302F2D731360}"/>
          </ac:spMkLst>
        </pc:spChg>
        <pc:spChg chg="del">
          <ac:chgData name="Kulinich Bohdan" userId="48e65c9f34e137d0" providerId="LiveId" clId="{870BF2BF-A78E-485B-B053-43610552463F}" dt="2020-06-21T10:43:05.086" v="330" actId="478"/>
          <ac:spMkLst>
            <pc:docMk/>
            <pc:sldMk cId="1993370526" sldId="432"/>
            <ac:spMk id="54" creationId="{0A6D10FD-BAE4-4237-8A9D-95C4BC6B0141}"/>
          </ac:spMkLst>
        </pc:spChg>
        <pc:spChg chg="add mod">
          <ac:chgData name="Kulinich Bohdan" userId="48e65c9f34e137d0" providerId="LiveId" clId="{870BF2BF-A78E-485B-B053-43610552463F}" dt="2020-06-21T13:07:06.196" v="1991" actId="1076"/>
          <ac:spMkLst>
            <pc:docMk/>
            <pc:sldMk cId="1993370526" sldId="432"/>
            <ac:spMk id="54" creationId="{E4DD9EE3-F1FD-40C3-91CE-8637C3CA77DF}"/>
          </ac:spMkLst>
        </pc:spChg>
        <pc:spChg chg="add mod">
          <ac:chgData name="Kulinich Bohdan" userId="48e65c9f34e137d0" providerId="LiveId" clId="{870BF2BF-A78E-485B-B053-43610552463F}" dt="2020-06-21T13:09:10.258" v="2037" actId="14100"/>
          <ac:spMkLst>
            <pc:docMk/>
            <pc:sldMk cId="1993370526" sldId="432"/>
            <ac:spMk id="55" creationId="{52669066-8C5C-44E5-A6D4-4AE8C7BD3238}"/>
          </ac:spMkLst>
        </pc:spChg>
        <pc:spChg chg="del">
          <ac:chgData name="Kulinich Bohdan" userId="48e65c9f34e137d0" providerId="LiveId" clId="{870BF2BF-A78E-485B-B053-43610552463F}" dt="2020-06-21T10:43:03.796" v="329" actId="478"/>
          <ac:spMkLst>
            <pc:docMk/>
            <pc:sldMk cId="1993370526" sldId="432"/>
            <ac:spMk id="55" creationId="{7E766293-756F-4441-82D9-616C22F652E9}"/>
          </ac:spMkLst>
        </pc:spChg>
        <pc:spChg chg="add mod">
          <ac:chgData name="Kulinich Bohdan" userId="48e65c9f34e137d0" providerId="LiveId" clId="{870BF2BF-A78E-485B-B053-43610552463F}" dt="2020-06-21T13:14:09.558" v="2103" actId="16959"/>
          <ac:spMkLst>
            <pc:docMk/>
            <pc:sldMk cId="1993370526" sldId="432"/>
            <ac:spMk id="56" creationId="{3239E1A4-BB52-4D61-8B4A-30B00460301D}"/>
          </ac:spMkLst>
        </pc:spChg>
        <pc:spChg chg="del">
          <ac:chgData name="Kulinich Bohdan" userId="48e65c9f34e137d0" providerId="LiveId" clId="{870BF2BF-A78E-485B-B053-43610552463F}" dt="2020-06-21T10:43:05.086" v="330" actId="478"/>
          <ac:spMkLst>
            <pc:docMk/>
            <pc:sldMk cId="1993370526" sldId="432"/>
            <ac:spMk id="56" creationId="{70BC18DD-DDED-48DB-8F8C-386F515E165C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59" creationId="{AE836A6C-3881-4B63-B36D-6BED69D33634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0" creationId="{EEB95383-6E1F-4996-A61B-2AEBC88D6C03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1" creationId="{8E94511F-084E-4944-A645-688B87230D27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2" creationId="{95897714-FAA9-4A7A-85BC-23145A74FC59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3" creationId="{744586A5-5E31-461B-BB7F-6EEB61A71AA2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4" creationId="{BCE9E66A-2F7F-457B-AE1D-80CF65A0DC04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5" creationId="{87905686-D3EB-43CC-8E62-1306E4EB9303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6" creationId="{7FFD2691-D487-45BA-BB10-E42D3EE51DFA}"/>
          </ac:spMkLst>
        </pc:spChg>
        <pc:spChg chg="add del mod">
          <ac:chgData name="Kulinich Bohdan" userId="48e65c9f34e137d0" providerId="LiveId" clId="{870BF2BF-A78E-485B-B053-43610552463F}" dt="2020-06-21T13:11:12.258" v="2065"/>
          <ac:spMkLst>
            <pc:docMk/>
            <pc:sldMk cId="1993370526" sldId="432"/>
            <ac:spMk id="67" creationId="{53176EB0-BFDD-4AAF-B73B-EE5A84752BE9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8" creationId="{3E0FDD9A-F5CC-4C32-B020-CC6E315610A0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9" creationId="{8BCC4A93-B15C-4185-BBE6-3B47B47F437E}"/>
          </ac:spMkLst>
        </pc:spChg>
        <pc:spChg chg="add mod">
          <ac:chgData name="Kulinich Bohdan" userId="48e65c9f34e137d0" providerId="LiveId" clId="{870BF2BF-A78E-485B-B053-43610552463F}" dt="2020-06-21T13:13:52.199" v="2101" actId="1076"/>
          <ac:spMkLst>
            <pc:docMk/>
            <pc:sldMk cId="1993370526" sldId="432"/>
            <ac:spMk id="70" creationId="{87665628-416C-49B9-A198-57574EBB8FC9}"/>
          </ac:spMkLst>
        </pc:spChg>
        <pc:picChg chg="add del mod">
          <ac:chgData name="Kulinich Bohdan" userId="48e65c9f34e137d0" providerId="LiveId" clId="{870BF2BF-A78E-485B-B053-43610552463F}" dt="2020-06-21T11:05:29.269" v="555" actId="478"/>
          <ac:picMkLst>
            <pc:docMk/>
            <pc:sldMk cId="1993370526" sldId="432"/>
            <ac:picMk id="24" creationId="{94A4B922-E4A3-4633-BC2F-DFC185CFA115}"/>
          </ac:picMkLst>
        </pc:picChg>
        <pc:picChg chg="add del mod">
          <ac:chgData name="Kulinich Bohdan" userId="48e65c9f34e137d0" providerId="LiveId" clId="{870BF2BF-A78E-485B-B053-43610552463F}" dt="2020-06-21T12:34:25.238" v="1776" actId="478"/>
          <ac:picMkLst>
            <pc:docMk/>
            <pc:sldMk cId="1993370526" sldId="432"/>
            <ac:picMk id="26" creationId="{C54F2132-AE33-4273-B3B2-3838BDB5E35B}"/>
          </ac:picMkLst>
        </pc:picChg>
        <pc:picChg chg="add del mod">
          <ac:chgData name="Kulinich Bohdan" userId="48e65c9f34e137d0" providerId="LiveId" clId="{870BF2BF-A78E-485B-B053-43610552463F}" dt="2020-06-21T12:34:25.238" v="1776" actId="478"/>
          <ac:picMkLst>
            <pc:docMk/>
            <pc:sldMk cId="1993370526" sldId="432"/>
            <ac:picMk id="28" creationId="{AFD719BE-B3D5-47CD-A404-E7B10E9894CC}"/>
          </ac:picMkLst>
        </pc:picChg>
        <pc:picChg chg="add del mod modCrop">
          <ac:chgData name="Kulinich Bohdan" userId="48e65c9f34e137d0" providerId="LiveId" clId="{870BF2BF-A78E-485B-B053-43610552463F}" dt="2020-06-21T12:34:21.653" v="1773" actId="478"/>
          <ac:picMkLst>
            <pc:docMk/>
            <pc:sldMk cId="1993370526" sldId="432"/>
            <ac:picMk id="32" creationId="{30DDFF69-B7ED-43D5-8D32-2DDA259E4258}"/>
          </ac:picMkLst>
        </pc:picChg>
        <pc:picChg chg="add mod">
          <ac:chgData name="Kulinich Bohdan" userId="48e65c9f34e137d0" providerId="LiveId" clId="{870BF2BF-A78E-485B-B053-43610552463F}" dt="2020-06-21T12:50:29.787" v="1782"/>
          <ac:picMkLst>
            <pc:docMk/>
            <pc:sldMk cId="1993370526" sldId="432"/>
            <ac:picMk id="38" creationId="{85E4B46D-598B-46CE-AC6D-5B4D0458D77E}"/>
          </ac:picMkLst>
        </pc:picChg>
        <pc:picChg chg="add mod">
          <ac:chgData name="Kulinich Bohdan" userId="48e65c9f34e137d0" providerId="LiveId" clId="{870BF2BF-A78E-485B-B053-43610552463F}" dt="2020-06-21T12:53:55.422" v="1936" actId="1076"/>
          <ac:picMkLst>
            <pc:docMk/>
            <pc:sldMk cId="1993370526" sldId="432"/>
            <ac:picMk id="43" creationId="{6AA21D22-3EDD-46A8-BC5B-7023545648F3}"/>
          </ac:picMkLst>
        </pc:picChg>
        <pc:picChg chg="del">
          <ac:chgData name="Kulinich Bohdan" userId="48e65c9f34e137d0" providerId="LiveId" clId="{870BF2BF-A78E-485B-B053-43610552463F}" dt="2020-06-21T10:43:05.086" v="330" actId="478"/>
          <ac:picMkLst>
            <pc:docMk/>
            <pc:sldMk cId="1993370526" sldId="432"/>
            <ac:picMk id="53" creationId="{CE297963-9688-41ED-87B1-A5F7DBB112D2}"/>
          </ac:picMkLst>
        </pc:picChg>
        <pc:cxnChg chg="add del mod">
          <ac:chgData name="Kulinich Bohdan" userId="48e65c9f34e137d0" providerId="LiveId" clId="{870BF2BF-A78E-485B-B053-43610552463F}" dt="2020-06-21T12:34:23.118" v="1774" actId="478"/>
          <ac:cxnSpMkLst>
            <pc:docMk/>
            <pc:sldMk cId="1993370526" sldId="432"/>
            <ac:cxnSpMk id="5" creationId="{6F08842F-3075-461E-8AEA-0A5D2C36E128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12" creationId="{BD4C6F39-AEB7-4CEE-975A-5C5868814E87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18" creationId="{350E5EC2-8CD3-41A5-BDD1-184AA6AE21E5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21" creationId="{D2ECCB3F-A86B-44B3-B105-566529FBD721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5" creationId="{DEED1FA6-DE52-4773-92C6-14E94E3FE3C0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6" creationId="{C28975EE-76AB-4BE9-83D8-0338E75C65F7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7" creationId="{66A41CF4-4097-4E5B-9FD4-CC8CC21CA139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8" creationId="{32FA06D2-BBC8-4861-BE8B-45791DA31504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9" creationId="{71AF063A-49B6-4C75-ACF9-B88CB03C8640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0" creationId="{944006E0-F457-48A9-8EDE-951FE1B4E4A9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1" creationId="{6B8140D6-B998-4902-9E28-DB03F0743C1B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2" creationId="{70E0788F-541C-449A-BD11-24630BAA28C6}"/>
          </ac:cxnSpMkLst>
        </pc:cxnChg>
        <pc:cxnChg chg="add mod">
          <ac:chgData name="Kulinich Bohdan" userId="48e65c9f34e137d0" providerId="LiveId" clId="{870BF2BF-A78E-485B-B053-43610552463F}" dt="2020-06-21T12:53:58.834" v="1937" actId="1076"/>
          <ac:cxnSpMkLst>
            <pc:docMk/>
            <pc:sldMk cId="1993370526" sldId="432"/>
            <ac:cxnSpMk id="33" creationId="{66AC7F14-2579-48F3-B328-727DFB1FA3AA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4" creationId="{0E2ED124-2E0D-49BB-8B4F-3C204A768CCD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6" creationId="{B7825C65-B627-4840-8DFF-396BCC4C1C95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7" creationId="{A4CA6752-88E9-42A5-9B37-DA0A065EAA04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8" creationId="{9DDC4D0D-1589-470C-986C-3333B2A1FE98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0" creationId="{BFF8C178-5C62-4010-8C9F-0A935365695A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1" creationId="{6EC3F9BB-A5AE-425A-BAF5-4597D4F8C6C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2" creationId="{60A3C92C-D8F4-4648-A376-1BE7FE903959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4" creationId="{3210E4ED-FEAE-4624-BEE2-96B9245D404D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5" creationId="{AAC0F1E8-AAD5-45B7-A149-29A1DCA3244A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6" creationId="{ACD5B82F-0014-4B53-BCED-590A816CDEE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7" creationId="{437F051C-0522-4E8C-A332-13937DAB9EC8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8" creationId="{5AD0E478-0E87-429D-AFE5-3EC8B4297945}"/>
          </ac:cxnSpMkLst>
        </pc:cxnChg>
        <pc:cxnChg chg="add mod ord">
          <ac:chgData name="Kulinich Bohdan" userId="48e65c9f34e137d0" providerId="LiveId" clId="{870BF2BF-A78E-485B-B053-43610552463F}" dt="2020-06-21T13:06:41.686" v="1986" actId="167"/>
          <ac:cxnSpMkLst>
            <pc:docMk/>
            <pc:sldMk cId="1993370526" sldId="432"/>
            <ac:cxnSpMk id="48" creationId="{A56A5C88-D025-4FF4-987D-7F3C49BEE7B9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9" creationId="{9572636E-891B-4A16-9B99-D2A31C23622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0" creationId="{0DBAF55A-FE35-4AAC-97E3-F47A6F9D68C2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1" creationId="{250F20BD-CF25-4349-8266-A7177F0F7FAC}"/>
          </ac:cxnSpMkLst>
        </pc:cxnChg>
        <pc:cxnChg chg="add mod ord">
          <ac:chgData name="Kulinich Bohdan" userId="48e65c9f34e137d0" providerId="LiveId" clId="{870BF2BF-A78E-485B-B053-43610552463F}" dt="2020-06-21T13:06:41.686" v="1986" actId="167"/>
          <ac:cxnSpMkLst>
            <pc:docMk/>
            <pc:sldMk cId="1993370526" sldId="432"/>
            <ac:cxnSpMk id="51" creationId="{7B836021-C7C6-4794-8C6C-1E58848BBB23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2" creationId="{292E4F1F-3652-408C-8712-F8E0B5685B23}"/>
          </ac:cxnSpMkLst>
        </pc:cxnChg>
        <pc:cxnChg chg="add mod">
          <ac:chgData name="Kulinich Bohdan" userId="48e65c9f34e137d0" providerId="LiveId" clId="{870BF2BF-A78E-485B-B053-43610552463F}" dt="2020-06-21T13:11:50.029" v="2076" actId="1076"/>
          <ac:cxnSpMkLst>
            <pc:docMk/>
            <pc:sldMk cId="1993370526" sldId="432"/>
            <ac:cxnSpMk id="57" creationId="{D9A7893A-99BE-4E81-9B8C-6B5FF4D2437D}"/>
          </ac:cxnSpMkLst>
        </pc:cxnChg>
        <pc:cxnChg chg="add mod">
          <ac:chgData name="Kulinich Bohdan" userId="48e65c9f34e137d0" providerId="LiveId" clId="{870BF2BF-A78E-485B-B053-43610552463F}" dt="2020-06-21T13:11:50.029" v="2076" actId="1076"/>
          <ac:cxnSpMkLst>
            <pc:docMk/>
            <pc:sldMk cId="1993370526" sldId="432"/>
            <ac:cxnSpMk id="58" creationId="{4866D757-6CA7-41B5-8510-2A3B6FA66E1D}"/>
          </ac:cxnSpMkLst>
        </pc:cxnChg>
      </pc:sldChg>
      <pc:sldChg chg="addSp delSp modSp add del">
        <pc:chgData name="Kulinich Bohdan" userId="48e65c9f34e137d0" providerId="LiveId" clId="{870BF2BF-A78E-485B-B053-43610552463F}" dt="2020-06-22T02:23:09.316" v="4615" actId="47"/>
        <pc:sldMkLst>
          <pc:docMk/>
          <pc:sldMk cId="1445245970" sldId="433"/>
        </pc:sldMkLst>
        <pc:cxnChg chg="add del mod">
          <ac:chgData name="Kulinich Bohdan" userId="48e65c9f34e137d0" providerId="LiveId" clId="{870BF2BF-A78E-485B-B053-43610552463F}" dt="2020-06-21T11:03:22.579" v="532"/>
          <ac:cxnSpMkLst>
            <pc:docMk/>
            <pc:sldMk cId="1445245970" sldId="433"/>
            <ac:cxnSpMk id="28" creationId="{795E3AEA-AA9A-4898-9269-5FF60060831C}"/>
          </ac:cxnSpMkLst>
        </pc:cxnChg>
      </pc:sldChg>
      <pc:sldChg chg="add del">
        <pc:chgData name="Kulinich Bohdan" userId="48e65c9f34e137d0" providerId="LiveId" clId="{870BF2BF-A78E-485B-B053-43610552463F}" dt="2020-06-21T11:03:25.459" v="534"/>
        <pc:sldMkLst>
          <pc:docMk/>
          <pc:sldMk cId="195918559" sldId="434"/>
        </pc:sldMkLst>
      </pc:sldChg>
      <pc:sldChg chg="addSp delSp modSp add mod ord modAnim">
        <pc:chgData name="Kulinich Bohdan" userId="48e65c9f34e137d0" providerId="LiveId" clId="{870BF2BF-A78E-485B-B053-43610552463F}" dt="2020-06-21T12:30:28.337" v="1770"/>
        <pc:sldMkLst>
          <pc:docMk/>
          <pc:sldMk cId="3678422849" sldId="434"/>
        </pc:sldMkLst>
        <pc:spChg chg="add del mod">
          <ac:chgData name="Kulinich Bohdan" userId="48e65c9f34e137d0" providerId="LiveId" clId="{870BF2BF-A78E-485B-B053-43610552463F}" dt="2020-06-21T12:29:56.967" v="1769" actId="478"/>
          <ac:spMkLst>
            <pc:docMk/>
            <pc:sldMk cId="3678422849" sldId="434"/>
            <ac:spMk id="31" creationId="{92C90145-984D-4DBF-890C-AF74CB2EC918}"/>
          </ac:spMkLst>
        </pc:spChg>
      </pc:sldChg>
      <pc:sldChg chg="addSp delSp modSp add mod modTransition delAnim modAnim">
        <pc:chgData name="Kulinich Bohdan" userId="48e65c9f34e137d0" providerId="LiveId" clId="{870BF2BF-A78E-485B-B053-43610552463F}" dt="2020-06-21T12:31:08.177" v="1772"/>
        <pc:sldMkLst>
          <pc:docMk/>
          <pc:sldMk cId="892203634" sldId="435"/>
        </pc:sldMkLst>
        <pc:spChg chg="add del">
          <ac:chgData name="Kulinich Bohdan" userId="48e65c9f34e137d0" providerId="LiveId" clId="{870BF2BF-A78E-485B-B053-43610552463F}" dt="2020-06-21T12:24:42.350" v="1713" actId="478"/>
          <ac:spMkLst>
            <pc:docMk/>
            <pc:sldMk cId="892203634" sldId="435"/>
            <ac:spMk id="2" creationId="{1C563075-FE0C-4BE9-A42F-C7E7319DC236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6" creationId="{B146356A-0F2F-42B8-929E-E9A0452B186F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7" creationId="{DF401742-B79A-4A0E-BC63-9DA09D378A5F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8" creationId="{1D14C5CA-5C30-4CEE-AB51-F884BCE0D74A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9" creationId="{8BFA3460-62C9-4987-96B2-F4A377FF7E81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10" creationId="{51AFE2F5-8C80-4A81-BB8B-5022D73CF671}"/>
          </ac:spMkLst>
        </pc:spChg>
        <pc:spChg chg="del mod modVis">
          <ac:chgData name="Kulinich Bohdan" userId="48e65c9f34e137d0" providerId="LiveId" clId="{870BF2BF-A78E-485B-B053-43610552463F}" dt="2020-06-21T12:26:58.551" v="1731" actId="478"/>
          <ac:spMkLst>
            <pc:docMk/>
            <pc:sldMk cId="892203634" sldId="435"/>
            <ac:spMk id="11" creationId="{A65A6898-49B6-4CCE-82DF-518E4173EB8D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3" creationId="{9DB8B00D-76DB-49C7-B021-41E9808E7F3F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4" creationId="{1D0AD022-E1EA-4C30-8552-574E5701652D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5" creationId="{DCB5175D-CA6F-421E-80CF-9AA59D3FD472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6" creationId="{7F44B0F7-6C14-4FDA-9D75-D53DF99F5391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7" creationId="{0A7CBE26-C100-480C-B0BC-F1AA0ED398D0}"/>
          </ac:spMkLst>
        </pc:spChg>
        <pc:spChg chg="del mod modVis">
          <ac:chgData name="Kulinich Bohdan" userId="48e65c9f34e137d0" providerId="LiveId" clId="{870BF2BF-A78E-485B-B053-43610552463F}" dt="2020-06-21T12:26:59.500" v="1732" actId="478"/>
          <ac:spMkLst>
            <pc:docMk/>
            <pc:sldMk cId="892203634" sldId="435"/>
            <ac:spMk id="25" creationId="{B7899D06-6F74-48AF-B805-DF10394AED28}"/>
          </ac:spMkLst>
        </pc:spChg>
        <pc:spChg chg="del mod modVis">
          <ac:chgData name="Kulinich Bohdan" userId="48e65c9f34e137d0" providerId="LiveId" clId="{870BF2BF-A78E-485B-B053-43610552463F}" dt="2020-06-21T12:27:00.216" v="1733" actId="478"/>
          <ac:spMkLst>
            <pc:docMk/>
            <pc:sldMk cId="892203634" sldId="435"/>
            <ac:spMk id="27" creationId="{613D9104-6894-48A8-BC1C-CCAA8373E83D}"/>
          </ac:spMkLst>
        </pc:spChg>
        <pc:spChg chg="del">
          <ac:chgData name="Kulinich Bohdan" userId="48e65c9f34e137d0" providerId="LiveId" clId="{870BF2BF-A78E-485B-B053-43610552463F}" dt="2020-06-21T11:42:27" v="751" actId="478"/>
          <ac:spMkLst>
            <pc:docMk/>
            <pc:sldMk cId="892203634" sldId="435"/>
            <ac:spMk id="29" creationId="{B29582C3-9489-4A57-B04F-D910854CCC2A}"/>
          </ac:spMkLst>
        </pc:spChg>
        <pc:spChg chg="mod modVis">
          <ac:chgData name="Kulinich Bohdan" userId="48e65c9f34e137d0" providerId="LiveId" clId="{870BF2BF-A78E-485B-B053-43610552463F}" dt="2020-06-21T12:15:40.076" v="1306" actId="14429"/>
          <ac:spMkLst>
            <pc:docMk/>
            <pc:sldMk cId="892203634" sldId="435"/>
            <ac:spMk id="30" creationId="{C2B567A2-D71F-49E6-9E3D-9650A7DA7393}"/>
          </ac:spMkLst>
        </pc:spChg>
        <pc:spChg chg="add mod">
          <ac:chgData name="Kulinich Bohdan" userId="48e65c9f34e137d0" providerId="LiveId" clId="{870BF2BF-A78E-485B-B053-43610552463F}" dt="2020-06-21T12:12:14.906" v="1078" actId="14100"/>
          <ac:spMkLst>
            <pc:docMk/>
            <pc:sldMk cId="892203634" sldId="435"/>
            <ac:spMk id="32" creationId="{2B85EDA9-5784-4E69-80E5-9732B3331A11}"/>
          </ac:spMkLst>
        </pc:spChg>
        <pc:spChg chg="add mod">
          <ac:chgData name="Kulinich Bohdan" userId="48e65c9f34e137d0" providerId="LiveId" clId="{870BF2BF-A78E-485B-B053-43610552463F}" dt="2020-06-21T12:17:20.498" v="1374" actId="20577"/>
          <ac:spMkLst>
            <pc:docMk/>
            <pc:sldMk cId="892203634" sldId="435"/>
            <ac:spMk id="34" creationId="{FD936739-6C9F-43D4-8DDA-AD09DBCB42C0}"/>
          </ac:spMkLst>
        </pc:spChg>
        <pc:spChg chg="add mod">
          <ac:chgData name="Kulinich Bohdan" userId="48e65c9f34e137d0" providerId="LiveId" clId="{870BF2BF-A78E-485B-B053-43610552463F}" dt="2020-06-21T12:12:24.742" v="1079" actId="1076"/>
          <ac:spMkLst>
            <pc:docMk/>
            <pc:sldMk cId="892203634" sldId="435"/>
            <ac:spMk id="35" creationId="{2653C9B6-B209-4900-BAD7-2C2816C88914}"/>
          </ac:spMkLst>
        </pc:spChg>
        <pc:spChg chg="add mod">
          <ac:chgData name="Kulinich Bohdan" userId="48e65c9f34e137d0" providerId="LiveId" clId="{870BF2BF-A78E-485B-B053-43610552463F}" dt="2020-06-21T12:11:22.786" v="1069" actId="1076"/>
          <ac:spMkLst>
            <pc:docMk/>
            <pc:sldMk cId="892203634" sldId="435"/>
            <ac:spMk id="36" creationId="{A48B15A9-8184-4A70-983A-3E732C4E2876}"/>
          </ac:spMkLst>
        </pc:spChg>
        <pc:spChg chg="add mod">
          <ac:chgData name="Kulinich Bohdan" userId="48e65c9f34e137d0" providerId="LiveId" clId="{870BF2BF-A78E-485B-B053-43610552463F}" dt="2020-06-21T12:14:17.756" v="1302" actId="14100"/>
          <ac:spMkLst>
            <pc:docMk/>
            <pc:sldMk cId="892203634" sldId="435"/>
            <ac:spMk id="37" creationId="{97B34299-6969-4057-98E3-F26099E06F68}"/>
          </ac:spMkLst>
        </pc:spChg>
        <pc:spChg chg="add mod ord modVis">
          <ac:chgData name="Kulinich Bohdan" userId="48e65c9f34e137d0" providerId="LiveId" clId="{870BF2BF-A78E-485B-B053-43610552463F}" dt="2020-06-21T12:28:34.986" v="1752" actId="166"/>
          <ac:spMkLst>
            <pc:docMk/>
            <pc:sldMk cId="892203634" sldId="435"/>
            <ac:spMk id="38" creationId="{CD286649-BA34-4B60-87FD-0072D0924FD6}"/>
          </ac:spMkLst>
        </pc:spChg>
        <pc:spChg chg="add mod ord modVis">
          <ac:chgData name="Kulinich Bohdan" userId="48e65c9f34e137d0" providerId="LiveId" clId="{870BF2BF-A78E-485B-B053-43610552463F}" dt="2020-06-21T12:29:16.367" v="1768" actId="207"/>
          <ac:spMkLst>
            <pc:docMk/>
            <pc:sldMk cId="892203634" sldId="435"/>
            <ac:spMk id="39" creationId="{33909B78-ABF6-40DD-9098-D4D2A08DA3F7}"/>
          </ac:spMkLst>
        </pc:spChg>
        <pc:picChg chg="add mod modCrop">
          <ac:chgData name="Kulinich Bohdan" userId="48e65c9f34e137d0" providerId="LiveId" clId="{870BF2BF-A78E-485B-B053-43610552463F}" dt="2020-06-21T12:27:47.567" v="1743" actId="732"/>
          <ac:picMkLst>
            <pc:docMk/>
            <pc:sldMk cId="892203634" sldId="435"/>
            <ac:picMk id="20" creationId="{2AE6B3EA-078C-45A1-A45F-167CA307C14C}"/>
          </ac:picMkLst>
        </pc:picChg>
        <pc:picChg chg="add mod modCrop">
          <ac:chgData name="Kulinich Bohdan" userId="48e65c9f34e137d0" providerId="LiveId" clId="{870BF2BF-A78E-485B-B053-43610552463F}" dt="2020-06-21T12:28:04.106" v="1747" actId="732"/>
          <ac:picMkLst>
            <pc:docMk/>
            <pc:sldMk cId="892203634" sldId="435"/>
            <ac:picMk id="23" creationId="{30735D13-6084-46C1-92F0-A7550F7B9A1B}"/>
          </ac:picMkLst>
        </pc:picChg>
        <pc:picChg chg="del mod modVis">
          <ac:chgData name="Kulinich Bohdan" userId="48e65c9f34e137d0" providerId="LiveId" clId="{870BF2BF-A78E-485B-B053-43610552463F}" dt="2020-06-21T12:26:57.540" v="1730" actId="478"/>
          <ac:picMkLst>
            <pc:docMk/>
            <pc:sldMk cId="892203634" sldId="435"/>
            <ac:picMk id="26" creationId="{C54F2132-AE33-4273-B3B2-3838BDB5E35B}"/>
          </ac:picMkLst>
        </pc:picChg>
        <pc:picChg chg="mod modVis">
          <ac:chgData name="Kulinich Bohdan" userId="48e65c9f34e137d0" providerId="LiveId" clId="{870BF2BF-A78E-485B-B053-43610552463F}" dt="2020-06-21T12:15:40.476" v="1307" actId="14429"/>
          <ac:picMkLst>
            <pc:docMk/>
            <pc:sldMk cId="892203634" sldId="435"/>
            <ac:picMk id="28" creationId="{AFD719BE-B3D5-47CD-A404-E7B10E9894CC}"/>
          </ac:picMkLst>
        </pc:picChg>
        <pc:picChg chg="add mod modVis">
          <ac:chgData name="Kulinich Bohdan" userId="48e65c9f34e137d0" providerId="LiveId" clId="{870BF2BF-A78E-485B-B053-43610552463F}" dt="2020-06-21T12:27:08.571" v="1737" actId="14429"/>
          <ac:picMkLst>
            <pc:docMk/>
            <pc:sldMk cId="892203634" sldId="435"/>
            <ac:picMk id="31" creationId="{31F7D4AD-5F35-47F0-A256-99836912DB0C}"/>
          </ac:picMkLst>
        </pc:picChg>
        <pc:picChg chg="add mod">
          <ac:chgData name="Kulinich Bohdan" userId="48e65c9f34e137d0" providerId="LiveId" clId="{870BF2BF-A78E-485B-B053-43610552463F}" dt="2020-06-21T12:22:45.430" v="1535" actId="1076"/>
          <ac:picMkLst>
            <pc:docMk/>
            <pc:sldMk cId="892203634" sldId="435"/>
            <ac:picMk id="33" creationId="{27FA3A1B-02DE-4FB6-8C7D-ACFBA4556C27}"/>
          </ac:picMkLst>
        </pc:picChg>
        <pc:cxnChg chg="del">
          <ac:chgData name="Kulinich Bohdan" userId="48e65c9f34e137d0" providerId="LiveId" clId="{870BF2BF-A78E-485B-B053-43610552463F}" dt="2020-06-21T12:27:05.215" v="1735" actId="478"/>
          <ac:cxnSpMkLst>
            <pc:docMk/>
            <pc:sldMk cId="892203634" sldId="435"/>
            <ac:cxnSpMk id="5" creationId="{6F08842F-3075-461E-8AEA-0A5D2C36E128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12" creationId="{BD4C6F39-AEB7-4CEE-975A-5C5868814E87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18" creationId="{350E5EC2-8CD3-41A5-BDD1-184AA6AE21E5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21" creationId="{D2ECCB3F-A86B-44B3-B105-566529FBD721}"/>
          </ac:cxnSpMkLst>
        </pc:cxnChg>
      </pc:sldChg>
      <pc:sldChg chg="delSp add mod ord modTransition delAnim">
        <pc:chgData name="Kulinich Bohdan" userId="48e65c9f34e137d0" providerId="LiveId" clId="{870BF2BF-A78E-485B-B053-43610552463F}" dt="2020-06-21T12:30:31.567" v="1771"/>
        <pc:sldMkLst>
          <pc:docMk/>
          <pc:sldMk cId="1792787157" sldId="436"/>
        </pc:sldMkLst>
        <pc:spChg chg="del">
          <ac:chgData name="Kulinich Bohdan" userId="48e65c9f34e137d0" providerId="LiveId" clId="{870BF2BF-A78E-485B-B053-43610552463F}" dt="2020-06-21T12:26:30.821" v="1723" actId="478"/>
          <ac:spMkLst>
            <pc:docMk/>
            <pc:sldMk cId="1792787157" sldId="436"/>
            <ac:spMk id="38" creationId="{CD286649-BA34-4B60-87FD-0072D0924FD6}"/>
          </ac:spMkLst>
        </pc:spChg>
        <pc:spChg chg="del">
          <ac:chgData name="Kulinich Bohdan" userId="48e65c9f34e137d0" providerId="LiveId" clId="{870BF2BF-A78E-485B-B053-43610552463F}" dt="2020-06-21T12:26:32.080" v="1724" actId="478"/>
          <ac:spMkLst>
            <pc:docMk/>
            <pc:sldMk cId="1792787157" sldId="436"/>
            <ac:spMk id="39" creationId="{33909B78-ABF6-40DD-9098-D4D2A08DA3F7}"/>
          </ac:spMkLst>
        </pc:spChg>
      </pc:sldChg>
      <pc:sldChg chg="addSp delSp modSp add mod delAnim modAnim">
        <pc:chgData name="Kulinich Bohdan" userId="48e65c9f34e137d0" providerId="LiveId" clId="{870BF2BF-A78E-485B-B053-43610552463F}" dt="2020-06-22T03:03:51.226" v="4624" actId="1076"/>
        <pc:sldMkLst>
          <pc:docMk/>
          <pc:sldMk cId="675147498" sldId="437"/>
        </pc:sldMkLst>
        <pc:spChg chg="add del">
          <ac:chgData name="Kulinich Bohdan" userId="48e65c9f34e137d0" providerId="LiveId" clId="{870BF2BF-A78E-485B-B053-43610552463F}" dt="2020-06-21T13:30:47.118" v="2453"/>
          <ac:spMkLst>
            <pc:docMk/>
            <pc:sldMk cId="675147498" sldId="437"/>
            <ac:spMk id="2" creationId="{B77AF5F6-F0C6-4B36-B449-37850A27AFB0}"/>
          </ac:spMkLst>
        </pc:spChg>
        <pc:spChg chg="mod">
          <ac:chgData name="Kulinich Bohdan" userId="48e65c9f34e137d0" providerId="LiveId" clId="{870BF2BF-A78E-485B-B053-43610552463F}" dt="2020-06-21T13:17:24.564" v="2148" actId="20577"/>
          <ac:spMkLst>
            <pc:docMk/>
            <pc:sldMk cId="675147498" sldId="437"/>
            <ac:spMk id="4" creationId="{00000000-0000-0000-0000-000000000000}"/>
          </ac:spMkLst>
        </pc:spChg>
        <pc:spChg chg="add del">
          <ac:chgData name="Kulinich Bohdan" userId="48e65c9f34e137d0" providerId="LiveId" clId="{870BF2BF-A78E-485B-B053-43610552463F}" dt="2020-06-21T13:30:50.719" v="2455"/>
          <ac:spMkLst>
            <pc:docMk/>
            <pc:sldMk cId="675147498" sldId="437"/>
            <ac:spMk id="5" creationId="{BEBAE000-DA00-44C0-ACB6-116EA1885A01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4" creationId="{2DA3295A-58A0-4522-B575-22FA8A7317B5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5" creationId="{BD2BE235-331C-4D6C-9251-948E839CD95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6" creationId="{706996CA-DDBD-41C4-B1FB-710F9EBD87B6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7" creationId="{23B82297-D7E6-4C5B-BA7D-AC9B764C7EFA}"/>
          </ac:spMkLst>
        </pc:spChg>
        <pc:spChg chg="del">
          <ac:chgData name="Kulinich Bohdan" userId="48e65c9f34e137d0" providerId="LiveId" clId="{870BF2BF-A78E-485B-B053-43610552463F}" dt="2020-06-21T13:17:15.034" v="2109" actId="478"/>
          <ac:spMkLst>
            <pc:docMk/>
            <pc:sldMk cId="675147498" sldId="437"/>
            <ac:spMk id="39" creationId="{98ABD1A8-A016-4487-80DB-B642E562AE29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0" creationId="{A48B8261-1F6D-4CBF-865C-A6F596A5557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1" creationId="{95944CF2-3705-4FD9-B074-E76D4B3D8D7C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2" creationId="{9F32F8B1-22BF-4C0B-BEE5-8B3E420BBD87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4" creationId="{80FB44AA-2D7F-4890-A987-D2791B476C3F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5" creationId="{89CAD6FA-399A-4F75-884A-3DDFC32F428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6" creationId="{224AB96B-FAC5-4D53-95DE-7450882F375F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7" creationId="{E529E6D0-D100-46A1-812B-A226425FBBAE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49" creationId="{A007D840-EDCC-4739-BCB5-2D52239E5AEF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52" creationId="{AB1F0445-0AF0-4E4C-BFA0-C89929D3BEA8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53" creationId="{25856085-F2DE-45B4-A56F-302F2D731360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54" creationId="{E4DD9EE3-F1FD-40C3-91CE-8637C3CA77DF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55" creationId="{52669066-8C5C-44E5-A6D4-4AE8C7BD3238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56" creationId="{3239E1A4-BB52-4D61-8B4A-30B00460301D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59" creationId="{AE836A6C-3881-4B63-B36D-6BED69D33634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0" creationId="{EEB95383-6E1F-4996-A61B-2AEBC88D6C03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1" creationId="{8E94511F-084E-4944-A645-688B87230D27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2" creationId="{95897714-FAA9-4A7A-85BC-23145A74FC59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3" creationId="{744586A5-5E31-461B-BB7F-6EEB61A71AA2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4" creationId="{BCE9E66A-2F7F-457B-AE1D-80CF65A0DC04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5" creationId="{87905686-D3EB-43CC-8E62-1306E4EB9303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6" creationId="{7FFD2691-D487-45BA-BB10-E42D3EE51DFA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67" creationId="{E7A76CBA-85E3-44AF-B582-EBD105DA432A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8" creationId="{3E0FDD9A-F5CC-4C32-B020-CC6E315610A0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9" creationId="{8BCC4A93-B15C-4185-BBE6-3B47B47F437E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70" creationId="{87665628-416C-49B9-A198-57574EBB8FC9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71" creationId="{77545974-081B-4BDB-831F-26F3D83F8CBA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72" creationId="{A1591A14-2C80-4970-A85D-B5F4A825FB48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3" creationId="{D63895C9-0B78-4DEB-B8AF-6E7C9F5FF760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4" creationId="{8968079D-9F9E-49DB-B42F-03EFFF9C66D6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5" creationId="{1768DB28-1121-474E-83F9-5BE3456AE49E}"/>
          </ac:spMkLst>
        </pc:spChg>
        <pc:spChg chg="add mod">
          <ac:chgData name="Kulinich Bohdan" userId="48e65c9f34e137d0" providerId="LiveId" clId="{870BF2BF-A78E-485B-B053-43610552463F}" dt="2020-06-21T13:20:40.084" v="2264" actId="1076"/>
          <ac:spMkLst>
            <pc:docMk/>
            <pc:sldMk cId="675147498" sldId="437"/>
            <ac:spMk id="77" creationId="{69CB6D8B-AD07-47C5-844C-2BA7EBC13849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78" creationId="{D78CB809-D978-4983-904F-D40D93ADBE7D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79" creationId="{BE49BD05-E5DA-465B-AB94-EC4856FBC118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0" creationId="{21D0110D-8EEF-4049-9605-8F1B2FB49AA8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1" creationId="{BBA82832-0825-4EA6-A131-9F2DEC008352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2" creationId="{07A0A430-7A16-405E-B178-66473275912E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3" creationId="{4D5312F2-DF4A-4895-99D0-BE833E688A59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4" creationId="{5C9B7C71-7942-4E9D-83A0-73BBB524351A}"/>
          </ac:spMkLst>
        </pc:spChg>
        <pc:spChg chg="add del mod">
          <ac:chgData name="Kulinich Bohdan" userId="48e65c9f34e137d0" providerId="LiveId" clId="{870BF2BF-A78E-485B-B053-43610552463F}" dt="2020-06-21T13:29:33.828" v="2388" actId="478"/>
          <ac:spMkLst>
            <pc:docMk/>
            <pc:sldMk cId="675147498" sldId="437"/>
            <ac:spMk id="85" creationId="{7EDBC51B-EBD0-4B30-A245-A7CB15CA1768}"/>
          </ac:spMkLst>
        </pc:spChg>
        <pc:spChg chg="add mod">
          <ac:chgData name="Kulinich Bohdan" userId="48e65c9f34e137d0" providerId="LiveId" clId="{870BF2BF-A78E-485B-B053-43610552463F}" dt="2020-06-21T13:32:52.940" v="2537" actId="20577"/>
          <ac:spMkLst>
            <pc:docMk/>
            <pc:sldMk cId="675147498" sldId="437"/>
            <ac:spMk id="86" creationId="{5F65CA1B-6FFA-4744-B90A-F2D2849AC325}"/>
          </ac:spMkLst>
        </pc:spChg>
        <pc:spChg chg="add mod">
          <ac:chgData name="Kulinich Bohdan" userId="48e65c9f34e137d0" providerId="LiveId" clId="{870BF2BF-A78E-485B-B053-43610552463F}" dt="2020-06-21T13:34:26.536" v="2637" actId="1076"/>
          <ac:spMkLst>
            <pc:docMk/>
            <pc:sldMk cId="675147498" sldId="437"/>
            <ac:spMk id="88" creationId="{BA987F15-FB1F-4DDB-8B1B-9A7FA6735EC3}"/>
          </ac:spMkLst>
        </pc:spChg>
        <pc:picChg chg="add mod">
          <ac:chgData name="Kulinich Bohdan" userId="48e65c9f34e137d0" providerId="LiveId" clId="{870BF2BF-A78E-485B-B053-43610552463F}" dt="2020-06-21T13:39:09.414" v="2651" actId="14100"/>
          <ac:picMkLst>
            <pc:docMk/>
            <pc:sldMk cId="675147498" sldId="437"/>
            <ac:picMk id="7" creationId="{508CDBE8-A7A4-465E-B76C-454B2E8A69D7}"/>
          </ac:picMkLst>
        </pc:picChg>
        <pc:picChg chg="del">
          <ac:chgData name="Kulinich Bohdan" userId="48e65c9f34e137d0" providerId="LiveId" clId="{870BF2BF-A78E-485B-B053-43610552463F}" dt="2020-06-21T13:17:15.034" v="2109" actId="478"/>
          <ac:picMkLst>
            <pc:docMk/>
            <pc:sldMk cId="675147498" sldId="437"/>
            <ac:picMk id="38" creationId="{85E4B46D-598B-46CE-AC6D-5B4D0458D77E}"/>
          </ac:picMkLst>
        </pc:picChg>
        <pc:picChg chg="del">
          <ac:chgData name="Kulinich Bohdan" userId="48e65c9f34e137d0" providerId="LiveId" clId="{870BF2BF-A78E-485B-B053-43610552463F}" dt="2020-06-21T13:17:13.684" v="2108" actId="478"/>
          <ac:picMkLst>
            <pc:docMk/>
            <pc:sldMk cId="675147498" sldId="437"/>
            <ac:picMk id="43" creationId="{6AA21D22-3EDD-46A8-BC5B-7023545648F3}"/>
          </ac:picMkLst>
        </pc:picChg>
        <pc:picChg chg="add mod">
          <ac:chgData name="Kulinich Bohdan" userId="48e65c9f34e137d0" providerId="LiveId" clId="{870BF2BF-A78E-485B-B053-43610552463F}" dt="2020-06-21T13:20:23.050" v="2212"/>
          <ac:picMkLst>
            <pc:docMk/>
            <pc:sldMk cId="675147498" sldId="437"/>
            <ac:picMk id="76" creationId="{49D5CF14-610E-4619-BECD-9FB286A24ED9}"/>
          </ac:picMkLst>
        </pc:picChg>
        <pc:picChg chg="add mod">
          <ac:chgData name="Kulinich Bohdan" userId="48e65c9f34e137d0" providerId="LiveId" clId="{870BF2BF-A78E-485B-B053-43610552463F}" dt="2020-06-21T13:29:55.403" v="2390"/>
          <ac:picMkLst>
            <pc:docMk/>
            <pc:sldMk cId="675147498" sldId="437"/>
            <ac:picMk id="87" creationId="{03C77A1E-EFC0-4312-8B35-3E605EAFEF21}"/>
          </ac:picMkLst>
        </pc:pic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33" creationId="{66AC7F14-2579-48F3-B328-727DFB1FA3AA}"/>
          </ac:cxnSpMkLst>
        </pc:cxn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48" creationId="{A56A5C88-D025-4FF4-987D-7F3C49BEE7B9}"/>
          </ac:cxnSpMkLst>
        </pc:cxnChg>
        <pc:cxnChg chg="add mod">
          <ac:chgData name="Kulinich Bohdan" userId="48e65c9f34e137d0" providerId="LiveId" clId="{870BF2BF-A78E-485B-B053-43610552463F}" dt="2020-06-21T13:18:50.305" v="2205"/>
          <ac:cxnSpMkLst>
            <pc:docMk/>
            <pc:sldMk cId="675147498" sldId="437"/>
            <ac:cxnSpMk id="50" creationId="{2E5407AA-4467-4808-B5B9-37E2D5F270A5}"/>
          </ac:cxnSpMkLst>
        </pc:cxn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51" creationId="{7B836021-C7C6-4794-8C6C-1E58848BBB23}"/>
          </ac:cxnSpMkLst>
        </pc:cxnChg>
        <pc:cxnChg chg="del">
          <ac:chgData name="Kulinich Bohdan" userId="48e65c9f34e137d0" providerId="LiveId" clId="{870BF2BF-A78E-485B-B053-43610552463F}" dt="2020-06-21T13:17:13.025" v="2107" actId="478"/>
          <ac:cxnSpMkLst>
            <pc:docMk/>
            <pc:sldMk cId="675147498" sldId="437"/>
            <ac:cxnSpMk id="57" creationId="{D9A7893A-99BE-4E81-9B8C-6B5FF4D2437D}"/>
          </ac:cxnSpMkLst>
        </pc:cxnChg>
        <pc:cxnChg chg="del">
          <ac:chgData name="Kulinich Bohdan" userId="48e65c9f34e137d0" providerId="LiveId" clId="{870BF2BF-A78E-485B-B053-43610552463F}" dt="2020-06-21T13:17:13.025" v="2107" actId="478"/>
          <ac:cxnSpMkLst>
            <pc:docMk/>
            <pc:sldMk cId="675147498" sldId="437"/>
            <ac:cxnSpMk id="58" creationId="{4866D757-6CA7-41B5-8510-2A3B6FA66E1D}"/>
          </ac:cxnSpMkLst>
        </pc:cxnChg>
      </pc:sldChg>
      <pc:sldChg chg="addSp delSp modSp add mod delAnim modAnim">
        <pc:chgData name="Kulinich Bohdan" userId="48e65c9f34e137d0" providerId="LiveId" clId="{870BF2BF-A78E-485B-B053-43610552463F}" dt="2020-06-21T17:01:42.077" v="4206" actId="207"/>
        <pc:sldMkLst>
          <pc:docMk/>
          <pc:sldMk cId="3733414091" sldId="438"/>
        </pc:sldMkLst>
        <pc:spChg chg="mod">
          <ac:chgData name="Kulinich Bohdan" userId="48e65c9f34e137d0" providerId="LiveId" clId="{870BF2BF-A78E-485B-B053-43610552463F}" dt="2020-06-21T14:03:33.878" v="3136" actId="20577"/>
          <ac:spMkLst>
            <pc:docMk/>
            <pc:sldMk cId="3733414091" sldId="438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1T15:44:24.804" v="3325" actId="1076"/>
          <ac:spMkLst>
            <pc:docMk/>
            <pc:sldMk cId="3733414091" sldId="438"/>
            <ac:spMk id="14" creationId="{33B1D56B-30AB-4EFA-8742-40F3286D30EB}"/>
          </ac:spMkLst>
        </pc:spChg>
        <pc:spChg chg="add mod">
          <ac:chgData name="Kulinich Bohdan" userId="48e65c9f34e137d0" providerId="LiveId" clId="{870BF2BF-A78E-485B-B053-43610552463F}" dt="2020-06-21T15:49:00.295" v="3334" actId="1076"/>
          <ac:spMkLst>
            <pc:docMk/>
            <pc:sldMk cId="3733414091" sldId="438"/>
            <ac:spMk id="15" creationId="{2DF8EE94-1F98-49B6-B78A-F4F4DEBD0A92}"/>
          </ac:spMkLst>
        </pc:spChg>
        <pc:spChg chg="add mod">
          <ac:chgData name="Kulinich Bohdan" userId="48e65c9f34e137d0" providerId="LiveId" clId="{870BF2BF-A78E-485B-B053-43610552463F}" dt="2020-06-21T15:52:23.062" v="3381" actId="114"/>
          <ac:spMkLst>
            <pc:docMk/>
            <pc:sldMk cId="3733414091" sldId="438"/>
            <ac:spMk id="16" creationId="{9C1C2697-94E2-4C3E-BEE7-E204B8B703DC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17" creationId="{230AB021-B433-4EBA-B0E8-132049CA2D68}"/>
          </ac:spMkLst>
        </pc:spChg>
        <pc:spChg chg="add mod">
          <ac:chgData name="Kulinich Bohdan" userId="48e65c9f34e137d0" providerId="LiveId" clId="{870BF2BF-A78E-485B-B053-43610552463F}" dt="2020-06-21T15:53:37.433" v="3436" actId="1076"/>
          <ac:spMkLst>
            <pc:docMk/>
            <pc:sldMk cId="3733414091" sldId="438"/>
            <ac:spMk id="18" creationId="{1D328969-A062-4894-8C58-ABBDEEB14666}"/>
          </ac:spMkLst>
        </pc:spChg>
        <pc:spChg chg="add mod">
          <ac:chgData name="Kulinich Bohdan" userId="48e65c9f34e137d0" providerId="LiveId" clId="{870BF2BF-A78E-485B-B053-43610552463F}" dt="2020-06-21T16:24:41.965" v="3880" actId="207"/>
          <ac:spMkLst>
            <pc:docMk/>
            <pc:sldMk cId="3733414091" sldId="438"/>
            <ac:spMk id="19" creationId="{D1387E16-8751-4CD9-B598-9250CA0E2A93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0" creationId="{0E329EA3-61B0-49F4-8554-D8BD8B389650}"/>
          </ac:spMkLst>
        </pc:spChg>
        <pc:spChg chg="add mod">
          <ac:chgData name="Kulinich Bohdan" userId="48e65c9f34e137d0" providerId="LiveId" clId="{870BF2BF-A78E-485B-B053-43610552463F}" dt="2020-06-21T15:39:40.800" v="3253" actId="1076"/>
          <ac:spMkLst>
            <pc:docMk/>
            <pc:sldMk cId="3733414091" sldId="438"/>
            <ac:spMk id="22" creationId="{A90E6B64-0A12-42E3-A65A-05F671D3FCCE}"/>
          </ac:spMkLst>
        </pc:spChg>
        <pc:spChg chg="add mod modVis">
          <ac:chgData name="Kulinich Bohdan" userId="48e65c9f34e137d0" providerId="LiveId" clId="{870BF2BF-A78E-485B-B053-43610552463F}" dt="2020-06-21T15:49:16.185" v="3337" actId="14429"/>
          <ac:spMkLst>
            <pc:docMk/>
            <pc:sldMk cId="3733414091" sldId="438"/>
            <ac:spMk id="23" creationId="{17054E80-D978-4BF6-A157-D9096556C8EB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4" creationId="{2F8BF56E-8582-4AE8-8CFF-AEDEF075C2C8}"/>
          </ac:spMkLst>
        </pc:spChg>
        <pc:spChg chg="add mod">
          <ac:chgData name="Kulinich Bohdan" userId="48e65c9f34e137d0" providerId="LiveId" clId="{870BF2BF-A78E-485B-B053-43610552463F}" dt="2020-06-21T15:39:43.244" v="3254" actId="1076"/>
          <ac:spMkLst>
            <pc:docMk/>
            <pc:sldMk cId="3733414091" sldId="438"/>
            <ac:spMk id="25" creationId="{198FEDA8-1BAC-4A0E-8068-887FB4CC7447}"/>
          </ac:spMkLst>
        </pc:spChg>
        <pc:spChg chg="add mod modVis">
          <ac:chgData name="Kulinich Bohdan" userId="48e65c9f34e137d0" providerId="LiveId" clId="{870BF2BF-A78E-485B-B053-43610552463F}" dt="2020-06-21T15:49:13.435" v="3335" actId="14429"/>
          <ac:spMkLst>
            <pc:docMk/>
            <pc:sldMk cId="3733414091" sldId="438"/>
            <ac:spMk id="26" creationId="{F9DD5D9C-701F-4038-811A-8EF86E25DDA8}"/>
          </ac:spMkLst>
        </pc:spChg>
        <pc:spChg chg="add mod">
          <ac:chgData name="Kulinich Bohdan" userId="48e65c9f34e137d0" providerId="LiveId" clId="{870BF2BF-A78E-485B-B053-43610552463F}" dt="2020-06-21T15:42:14.764" v="3300" actId="1076"/>
          <ac:spMkLst>
            <pc:docMk/>
            <pc:sldMk cId="3733414091" sldId="438"/>
            <ac:spMk id="28" creationId="{59F69B8D-D05C-42E1-B1B1-ED451F6E9AB2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9" creationId="{0B3951EC-2B2B-4208-924C-1A13E26A77F2}"/>
          </ac:spMkLst>
        </pc:spChg>
        <pc:spChg chg="add mod">
          <ac:chgData name="Kulinich Bohdan" userId="48e65c9f34e137d0" providerId="LiveId" clId="{870BF2BF-A78E-485B-B053-43610552463F}" dt="2020-06-21T16:13:52.949" v="3533" actId="1076"/>
          <ac:spMkLst>
            <pc:docMk/>
            <pc:sldMk cId="3733414091" sldId="438"/>
            <ac:spMk id="30" creationId="{F37EBC08-1A76-4817-A5AE-6DC0FEF72A60}"/>
          </ac:spMkLst>
        </pc:spChg>
        <pc:spChg chg="add mod">
          <ac:chgData name="Kulinich Bohdan" userId="48e65c9f34e137d0" providerId="LiveId" clId="{870BF2BF-A78E-485B-B053-43610552463F}" dt="2020-06-21T16:19:24.229" v="3637" actId="20577"/>
          <ac:spMkLst>
            <pc:docMk/>
            <pc:sldMk cId="3733414091" sldId="438"/>
            <ac:spMk id="31" creationId="{37AF57B1-54E2-4210-AE7E-962A9FA68008}"/>
          </ac:spMkLst>
        </pc:spChg>
        <pc:spChg chg="del">
          <ac:chgData name="Kulinich Bohdan" userId="48e65c9f34e137d0" providerId="LiveId" clId="{870BF2BF-A78E-485B-B053-43610552463F}" dt="2020-06-21T14:03:20.628" v="3087" actId="478"/>
          <ac:spMkLst>
            <pc:docMk/>
            <pc:sldMk cId="3733414091" sldId="438"/>
            <ac:spMk id="31" creationId="{ACC9703F-3444-4920-8DEA-25F0AA2DB048}"/>
          </ac:spMkLst>
        </pc:spChg>
        <pc:spChg chg="add mod">
          <ac:chgData name="Kulinich Bohdan" userId="48e65c9f34e137d0" providerId="LiveId" clId="{870BF2BF-A78E-485B-B053-43610552463F}" dt="2020-06-21T16:17:44.474" v="3624" actId="1076"/>
          <ac:spMkLst>
            <pc:docMk/>
            <pc:sldMk cId="3733414091" sldId="438"/>
            <ac:spMk id="32" creationId="{38A0EC16-7219-4010-8915-908D83484B52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2" creationId="{AA2BB87A-5630-4643-AD42-D30B178B77BE}"/>
          </ac:spMkLst>
        </pc:spChg>
        <pc:spChg chg="add mod modVis">
          <ac:chgData name="Kulinich Bohdan" userId="48e65c9f34e137d0" providerId="LiveId" clId="{870BF2BF-A78E-485B-B053-43610552463F}" dt="2020-06-21T16:25:22.160" v="3894" actId="14429"/>
          <ac:spMkLst>
            <pc:docMk/>
            <pc:sldMk cId="3733414091" sldId="438"/>
            <ac:spMk id="33" creationId="{100124D8-627C-4970-B1CC-C3E2C4964E1E}"/>
          </ac:spMkLst>
        </pc:spChg>
        <pc:spChg chg="add mod modVis">
          <ac:chgData name="Kulinich Bohdan" userId="48e65c9f34e137d0" providerId="LiveId" clId="{870BF2BF-A78E-485B-B053-43610552463F}" dt="2020-06-21T16:25:21.530" v="3893" actId="14429"/>
          <ac:spMkLst>
            <pc:docMk/>
            <pc:sldMk cId="3733414091" sldId="438"/>
            <ac:spMk id="34" creationId="{2D437B4B-8521-4363-9827-540E54956DA2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4" creationId="{6AC83682-DF11-44A2-8374-20756CF34B1F}"/>
          </ac:spMkLst>
        </pc:spChg>
        <pc:spChg chg="add mod modVis">
          <ac:chgData name="Kulinich Bohdan" userId="48e65c9f34e137d0" providerId="LiveId" clId="{870BF2BF-A78E-485B-B053-43610552463F}" dt="2020-06-21T16:25:21.162" v="3892" actId="14429"/>
          <ac:spMkLst>
            <pc:docMk/>
            <pc:sldMk cId="3733414091" sldId="438"/>
            <ac:spMk id="35" creationId="{A799C5CE-A415-426C-8B0F-BE89172839B6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6" creationId="{94D30D26-23BA-4D8C-8867-439DD822186F}"/>
          </ac:spMkLst>
        </pc:spChg>
        <pc:spChg chg="add mod">
          <ac:chgData name="Kulinich Bohdan" userId="48e65c9f34e137d0" providerId="LiveId" clId="{870BF2BF-A78E-485B-B053-43610552463F}" dt="2020-06-21T17:01:42.077" v="4206" actId="207"/>
          <ac:spMkLst>
            <pc:docMk/>
            <pc:sldMk cId="3733414091" sldId="438"/>
            <ac:spMk id="37" creationId="{5AF2403A-44CB-4D06-9351-5CFEDC039488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7" creationId="{952BF1A5-F058-47FB-80ED-5838B3FCFF7A}"/>
          </ac:spMkLst>
        </pc:spChg>
        <pc:spChg chg="del">
          <ac:chgData name="Kulinich Bohdan" userId="48e65c9f34e137d0" providerId="LiveId" clId="{870BF2BF-A78E-485B-B053-43610552463F}" dt="2020-06-21T14:03:19.248" v="3086" actId="478"/>
          <ac:spMkLst>
            <pc:docMk/>
            <pc:sldMk cId="3733414091" sldId="438"/>
            <ac:spMk id="38" creationId="{687626BA-BC78-4E57-B24C-AA05492BC5DD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42" creationId="{BE7BCAE4-41B3-4306-80B7-DB635833F2E0}"/>
          </ac:spMkLst>
        </pc:spChg>
        <pc:picChg chg="add del mod">
          <ac:chgData name="Kulinich Bohdan" userId="48e65c9f34e137d0" providerId="LiveId" clId="{870BF2BF-A78E-485B-B053-43610552463F}" dt="2020-06-21T14:41:39.669" v="3220" actId="478"/>
          <ac:picMkLst>
            <pc:docMk/>
            <pc:sldMk cId="3733414091" sldId="438"/>
            <ac:picMk id="2" creationId="{89B47500-4E6A-4D4A-BE5A-35B5AB824D4A}"/>
          </ac:picMkLst>
        </pc:picChg>
        <pc:picChg chg="add del mod">
          <ac:chgData name="Kulinich Bohdan" userId="48e65c9f34e137d0" providerId="LiveId" clId="{870BF2BF-A78E-485B-B053-43610552463F}" dt="2020-06-21T14:41:41.109" v="3221" actId="478"/>
          <ac:picMkLst>
            <pc:docMk/>
            <pc:sldMk cId="3733414091" sldId="438"/>
            <ac:picMk id="5" creationId="{68B93438-149B-4851-BA2D-643FB4AB6980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7" creationId="{53C078E7-0DE6-41F8-ADB5-CFBEB909362A}"/>
          </ac:picMkLst>
        </pc:picChg>
        <pc:picChg chg="add mod modCrop">
          <ac:chgData name="Kulinich Bohdan" userId="48e65c9f34e137d0" providerId="LiveId" clId="{870BF2BF-A78E-485B-B053-43610552463F}" dt="2020-06-21T15:39:40.800" v="3253" actId="1076"/>
          <ac:picMkLst>
            <pc:docMk/>
            <pc:sldMk cId="3733414091" sldId="438"/>
            <ac:picMk id="8" creationId="{6C7B1E1C-95A0-4F3F-9882-C5E78DB27354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9" creationId="{D3BC644E-1F50-4B5A-8C8A-8237E0BD9CCE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11" creationId="{657A4852-AA61-426D-BE46-3DFCFBCC9A07}"/>
          </ac:picMkLst>
        </pc:picChg>
        <pc:picChg chg="add del mod modCrop">
          <ac:chgData name="Kulinich Bohdan" userId="48e65c9f34e137d0" providerId="LiveId" clId="{870BF2BF-A78E-485B-B053-43610552463F}" dt="2020-06-21T15:38:42.004" v="3239" actId="478"/>
          <ac:picMkLst>
            <pc:docMk/>
            <pc:sldMk cId="3733414091" sldId="438"/>
            <ac:picMk id="12" creationId="{5CE4FEEB-ABAC-46AE-B409-F40A54995D12}"/>
          </ac:picMkLst>
        </pc:picChg>
        <pc:picChg chg="add mod">
          <ac:chgData name="Kulinich Bohdan" userId="48e65c9f34e137d0" providerId="LiveId" clId="{870BF2BF-A78E-485B-B053-43610552463F}" dt="2020-06-21T15:41:32.674" v="3259"/>
          <ac:picMkLst>
            <pc:docMk/>
            <pc:sldMk cId="3733414091" sldId="438"/>
            <ac:picMk id="27" creationId="{E29E1941-280C-4B64-8369-3A365B214FB0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41" creationId="{F1856E94-8D9E-49A1-928B-DB6D982B354B}"/>
          </ac:picMkLst>
        </pc:picChg>
        <pc:cxnChg chg="add mod">
          <ac:chgData name="Kulinich Bohdan" userId="48e65c9f34e137d0" providerId="LiveId" clId="{870BF2BF-A78E-485B-B053-43610552463F}" dt="2020-06-21T15:44:15.458" v="3321" actId="1076"/>
          <ac:cxnSpMkLst>
            <pc:docMk/>
            <pc:sldMk cId="3733414091" sldId="438"/>
            <ac:cxnSpMk id="12" creationId="{DAE8CE83-D39B-4409-BCD2-3B80AD226664}"/>
          </ac:cxnSpMkLst>
        </pc:cxnChg>
        <pc:cxnChg chg="add mod modVis">
          <ac:chgData name="Kulinich Bohdan" userId="48e65c9f34e137d0" providerId="LiveId" clId="{870BF2BF-A78E-485B-B053-43610552463F}" dt="2020-06-21T15:49:14.295" v="3336" actId="14429"/>
          <ac:cxnSpMkLst>
            <pc:docMk/>
            <pc:sldMk cId="3733414091" sldId="438"/>
            <ac:cxnSpMk id="21" creationId="{034EC1F2-A091-4213-A579-276A4A2AE4FA}"/>
          </ac:cxnSpMkLst>
        </pc:cxnChg>
        <pc:cxnChg chg="add mod">
          <ac:chgData name="Kulinich Bohdan" userId="48e65c9f34e137d0" providerId="LiveId" clId="{870BF2BF-A78E-485B-B053-43610552463F}" dt="2020-06-21T17:01:25.907" v="4205" actId="208"/>
          <ac:cxnSpMkLst>
            <pc:docMk/>
            <pc:sldMk cId="3733414091" sldId="438"/>
            <ac:cxnSpMk id="36" creationId="{DA6AE52E-8525-4A08-80B2-55BF85E2470B}"/>
          </ac:cxnSpMkLst>
        </pc:cxnChg>
      </pc:sldChg>
      <pc:sldChg chg="addSp modSp add mod modTransition modAnim">
        <pc:chgData name="Kulinich Bohdan" userId="48e65c9f34e137d0" providerId="LiveId" clId="{870BF2BF-A78E-485B-B053-43610552463F}" dt="2020-06-22T02:22:49.166" v="4614" actId="404"/>
        <pc:sldMkLst>
          <pc:docMk/>
          <pc:sldMk cId="807027264" sldId="439"/>
        </pc:sldMkLst>
        <pc:spChg chg="mod">
          <ac:chgData name="Kulinich Bohdan" userId="48e65c9f34e137d0" providerId="LiveId" clId="{870BF2BF-A78E-485B-B053-43610552463F}" dt="2020-06-22T02:08:48.172" v="4457" actId="20577"/>
          <ac:spMkLst>
            <pc:docMk/>
            <pc:sldMk cId="807027264" sldId="439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2T02:07:05.717" v="4414" actId="1076"/>
          <ac:spMkLst>
            <pc:docMk/>
            <pc:sldMk cId="807027264" sldId="439"/>
            <ac:spMk id="34" creationId="{AB1E63EC-B0D2-4D6D-A691-368D415AE4EE}"/>
          </ac:spMkLst>
        </pc:spChg>
        <pc:spChg chg="add mod">
          <ac:chgData name="Kulinich Bohdan" userId="48e65c9f34e137d0" providerId="LiveId" clId="{870BF2BF-A78E-485B-B053-43610552463F}" dt="2020-06-22T02:07:10.796" v="4416" actId="20577"/>
          <ac:spMkLst>
            <pc:docMk/>
            <pc:sldMk cId="807027264" sldId="439"/>
            <ac:spMk id="36" creationId="{4B4B2A2A-0B18-4C05-ABA1-DEF348A3DB09}"/>
          </ac:spMkLst>
        </pc:spChg>
        <pc:spChg chg="add mod">
          <ac:chgData name="Kulinich Bohdan" userId="48e65c9f34e137d0" providerId="LiveId" clId="{870BF2BF-A78E-485B-B053-43610552463F}" dt="2020-06-22T02:17:05.379" v="4587" actId="14100"/>
          <ac:spMkLst>
            <pc:docMk/>
            <pc:sldMk cId="807027264" sldId="439"/>
            <ac:spMk id="44" creationId="{AC9B0AD2-148F-49BB-ADD2-A435CD27ACCF}"/>
          </ac:spMkLst>
        </pc:spChg>
        <pc:spChg chg="add mod">
          <ac:chgData name="Kulinich Bohdan" userId="48e65c9f34e137d0" providerId="LiveId" clId="{870BF2BF-A78E-485B-B053-43610552463F}" dt="2020-06-22T02:22:45.476" v="4613" actId="404"/>
          <ac:spMkLst>
            <pc:docMk/>
            <pc:sldMk cId="807027264" sldId="439"/>
            <ac:spMk id="45" creationId="{8862175E-CB6D-4D2C-A408-1EACC51195C6}"/>
          </ac:spMkLst>
        </pc:spChg>
        <pc:spChg chg="add mod">
          <ac:chgData name="Kulinich Bohdan" userId="48e65c9f34e137d0" providerId="LiveId" clId="{870BF2BF-A78E-485B-B053-43610552463F}" dt="2020-06-22T02:22:49.166" v="4614" actId="404"/>
          <ac:spMkLst>
            <pc:docMk/>
            <pc:sldMk cId="807027264" sldId="439"/>
            <ac:spMk id="46" creationId="{70CAFABE-9020-43BC-9C66-F1D6CBBFFB26}"/>
          </ac:spMkLst>
        </pc:spChg>
        <pc:spChg chg="mod modVis">
          <ac:chgData name="Kulinich Bohdan" userId="48e65c9f34e137d0" providerId="LiveId" clId="{870BF2BF-A78E-485B-B053-43610552463F}" dt="2020-06-22T02:07:21.771" v="4418" actId="14429"/>
          <ac:spMkLst>
            <pc:docMk/>
            <pc:sldMk cId="807027264" sldId="439"/>
            <ac:spMk id="72" creationId="{AFFDE0EA-47C1-45A8-96ED-BFC64EF73375}"/>
          </ac:spMkLst>
        </pc:spChg>
        <pc:grpChg chg="mod modVis">
          <ac:chgData name="Kulinich Bohdan" userId="48e65c9f34e137d0" providerId="LiveId" clId="{870BF2BF-A78E-485B-B053-43610552463F}" dt="2020-06-22T02:07:20.948" v="4417" actId="14429"/>
          <ac:grpSpMkLst>
            <pc:docMk/>
            <pc:sldMk cId="807027264" sldId="439"/>
            <ac:grpSpMk id="14" creationId="{DD8A55F1-C9B1-4372-9A77-45A716C0910B}"/>
          </ac:grpSpMkLst>
        </pc:grpChg>
        <pc:grpChg chg="add mod">
          <ac:chgData name="Kulinich Bohdan" userId="48e65c9f34e137d0" providerId="LiveId" clId="{870BF2BF-A78E-485B-B053-43610552463F}" dt="2020-06-22T02:07:28.531" v="4420" actId="1076"/>
          <ac:grpSpMkLst>
            <pc:docMk/>
            <pc:sldMk cId="807027264" sldId="439"/>
            <ac:grpSpMk id="37" creationId="{4DAE09EE-1AB9-456B-917D-A81C87B77316}"/>
          </ac:grpSpMkLst>
        </pc:grpChg>
        <pc:grpChg chg="add mod">
          <ac:chgData name="Kulinich Bohdan" userId="48e65c9f34e137d0" providerId="LiveId" clId="{870BF2BF-A78E-485B-B053-43610552463F}" dt="2020-06-22T02:07:31.370" v="4422" actId="1076"/>
          <ac:grpSpMkLst>
            <pc:docMk/>
            <pc:sldMk cId="807027264" sldId="439"/>
            <ac:grpSpMk id="40" creationId="{6DAF1FBC-5AB1-4215-B69C-8A67F5E7FE1C}"/>
          </ac:grpSpMkLst>
        </pc:grpChg>
        <pc:cxnChg chg="mod">
          <ac:chgData name="Kulinich Bohdan" userId="48e65c9f34e137d0" providerId="LiveId" clId="{870BF2BF-A78E-485B-B053-43610552463F}" dt="2020-06-22T02:07:25.742" v="4419"/>
          <ac:cxnSpMkLst>
            <pc:docMk/>
            <pc:sldMk cId="807027264" sldId="439"/>
            <ac:cxnSpMk id="38" creationId="{701528E9-60C6-4C2F-A97A-4FCD7F3487E1}"/>
          </ac:cxnSpMkLst>
        </pc:cxnChg>
        <pc:cxnChg chg="mod">
          <ac:chgData name="Kulinich Bohdan" userId="48e65c9f34e137d0" providerId="LiveId" clId="{870BF2BF-A78E-485B-B053-43610552463F}" dt="2020-06-22T02:07:25.742" v="4419"/>
          <ac:cxnSpMkLst>
            <pc:docMk/>
            <pc:sldMk cId="807027264" sldId="439"/>
            <ac:cxnSpMk id="39" creationId="{F7D93775-0438-472C-BE62-FEB0E84F40A4}"/>
          </ac:cxnSpMkLst>
        </pc:cxnChg>
        <pc:cxnChg chg="mod">
          <ac:chgData name="Kulinich Bohdan" userId="48e65c9f34e137d0" providerId="LiveId" clId="{870BF2BF-A78E-485B-B053-43610552463F}" dt="2020-06-22T02:07:29.365" v="4421"/>
          <ac:cxnSpMkLst>
            <pc:docMk/>
            <pc:sldMk cId="807027264" sldId="439"/>
            <ac:cxnSpMk id="41" creationId="{A0AB760C-4A04-46D3-91A2-5699195F4090}"/>
          </ac:cxnSpMkLst>
        </pc:cxnChg>
        <pc:cxnChg chg="mod">
          <ac:chgData name="Kulinich Bohdan" userId="48e65c9f34e137d0" providerId="LiveId" clId="{870BF2BF-A78E-485B-B053-43610552463F}" dt="2020-06-22T02:07:29.365" v="4421"/>
          <ac:cxnSpMkLst>
            <pc:docMk/>
            <pc:sldMk cId="807027264" sldId="439"/>
            <ac:cxnSpMk id="42" creationId="{0950BB6F-E5EE-4375-B47A-6B8FBDAC4EDD}"/>
          </ac:cxnSpMkLst>
        </pc:cxnChg>
      </pc:sldChg>
      <pc:sldChg chg="modSp mod modAnim">
        <pc:chgData name="Kulinich Bohdan" userId="48e65c9f34e137d0" providerId="LiveId" clId="{870BF2BF-A78E-485B-B053-43610552463F}" dt="2020-06-22T18:02:49.317" v="4626" actId="1076"/>
        <pc:sldMkLst>
          <pc:docMk/>
          <pc:sldMk cId="3676001664" sldId="441"/>
        </pc:sldMkLst>
        <pc:spChg chg="mod">
          <ac:chgData name="Kulinich Bohdan" userId="48e65c9f34e137d0" providerId="LiveId" clId="{870BF2BF-A78E-485B-B053-43610552463F}" dt="2020-06-22T18:02:49.317" v="4626" actId="1076"/>
          <ac:spMkLst>
            <pc:docMk/>
            <pc:sldMk cId="3676001664" sldId="441"/>
            <ac:spMk id="6" creationId="{4CD1B612-D16C-4F70-8335-78480BFE8EC8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>
            <a:extLst>
              <a:ext uri="{FF2B5EF4-FFF2-40B4-BE49-F238E27FC236}">
                <a16:creationId xmlns:a16="http://schemas.microsoft.com/office/drawing/2014/main" id="{A49FA966-4EA1-4833-9AEE-5C286151B89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92CB27CB-3E7A-44AC-A77F-F74895CC31F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BC1026-9BB5-4C43-8D5B-1AFBCE9B8E12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580F14C9-C166-4357-B14A-2E0D20BBB54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F5DCD553-8349-4F3A-8110-BC0D0AB65C0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FC4708-30D9-4E9A-A59A-B810BEC0F69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904095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CA323A-5A74-4C20-99AF-EA4DFD285683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345DA2-CE10-4D93-A8A6-DDA8DA814DE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8321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1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770819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19105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29487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29487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43412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22906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44628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4549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549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18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294716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549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45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45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4965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4965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4965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45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4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248124-838A-4683-B8C7-9ECCA4BDBF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FAC02EA-5857-4ACB-8E3A-AF1486768F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81B3411-312A-4470-81BD-194C4544E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E53268B-4460-4446-8194-99CC9A8B2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2156F48-5292-4C5C-BE2B-9A2C33793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9787917"/>
      </p:ext>
    </p:extLst>
  </p:cSld>
  <p:clrMapOvr>
    <a:masterClrMapping/>
  </p:clrMapOvr>
  <p:transition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1F84B8-01F2-42B3-ACAC-DB6A55FE1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F42FE24-C689-422C-BE76-CB40B2A28C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6EF1CDC-5F40-45BD-AE59-C988BCA9F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6CFF4EF-DDEC-4142-B1D3-DE7E038DB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6EF70A9-DF0A-4437-88CA-6DC59872A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17690813"/>
      </p:ext>
    </p:extLst>
  </p:cSld>
  <p:clrMapOvr>
    <a:masterClrMapping/>
  </p:clrMapOvr>
  <p:transition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DD4DDBD6-001B-4283-B225-03D5593DCD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2C8F5D5-16E9-40E2-B584-7198A20ACB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420EAF1-1788-413D-BD30-C315496E9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65D91C6-805E-4377-BA98-4F89072EC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8FC0E7B-C555-4DBD-8D72-49E2F1AEE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184700"/>
      </p:ext>
    </p:extLst>
  </p:cSld>
  <p:clrMapOvr>
    <a:masterClrMapping/>
  </p:clrMapOvr>
  <p:transition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456484-FC56-46A1-B9D1-10856DE88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27A8C90-04A3-42AA-B809-77A3BD97B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10815C4-DEB0-43D4-B3B5-72164486E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E1707BC-037B-4EE7-8B21-CC27239EB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C980503-DD7B-45CE-9748-D90405A0A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69475130"/>
      </p:ext>
    </p:extLst>
  </p:cSld>
  <p:clrMapOvr>
    <a:masterClrMapping/>
  </p:clrMapOvr>
  <p:transition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D50E48-2F09-4C8D-87D5-037368CB1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CE9088E-1623-461B-85ED-0BC6E23DDA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B61C692-CFFD-4A74-BF69-E69A3FDAD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65EC465-885B-4A42-81EF-67DFE78CD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8B2D2B7-86B0-4DEF-9C7B-F03691BC5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2257783"/>
      </p:ext>
    </p:extLst>
  </p:cSld>
  <p:clrMapOvr>
    <a:masterClrMapping/>
  </p:clrMapOvr>
  <p:transition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6063DF-FAE0-4C4B-B1DE-5C7C08023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8C1817F-5C3C-43A1-B6C3-576475FD8F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480BABA-598E-4BC7-9570-F72769709B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AC35471-6959-4A18-96D4-9D8DD0DC1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3A3AF7C-3605-47CD-8D59-2F83B5109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7F36F01-AB8D-4E07-950C-8FCA41B72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0826234"/>
      </p:ext>
    </p:extLst>
  </p:cSld>
  <p:clrMapOvr>
    <a:masterClrMapping/>
  </p:clrMapOvr>
  <p:transition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854251-61A0-4299-9BCB-420E8CE01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BE1F1EE-20C5-4C78-A5AC-0DD0E601BE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EE262AA3-8473-452B-9E8E-913EA10F3B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52E35843-2433-4521-A7BC-6B4468AA01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24F3ADCA-1D19-4E3E-9130-0A4351790D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F10C97A6-3016-40B9-AF75-64E7C54FA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B998C6BC-451A-40AD-AE92-71AE0C287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BB81DE4C-8EDC-4BC0-8250-908BAE134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46816473"/>
      </p:ext>
    </p:extLst>
  </p:cSld>
  <p:clrMapOvr>
    <a:masterClrMapping/>
  </p:clrMapOvr>
  <p:transition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800CAE-9366-4896-98C3-14DD39D1E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846BD456-4945-4ECB-A6F1-F54AAECDB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AC715BA4-2302-4917-B583-2C062A2B8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42B9F0EC-AF8D-4C17-A687-7C0084E16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23518891"/>
      </p:ext>
    </p:extLst>
  </p:cSld>
  <p:clrMapOvr>
    <a:masterClrMapping/>
  </p:clrMapOvr>
  <p:transition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9F9F5A46-AD47-4786-8CEF-AF388032D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7D29741D-CF47-4AED-8216-6F1572B87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ABBC544E-BC49-4995-B911-691916C34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8258152"/>
      </p:ext>
    </p:extLst>
  </p:cSld>
  <p:clrMapOvr>
    <a:masterClrMapping/>
  </p:clrMapOvr>
  <p:transition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70375D-0F65-4062-82A7-CD6B89DB6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2985986-B94E-4FEF-83CC-969B4C461E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9F0249A7-CC7E-4274-B9A7-9E37E57AB9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786E3E7-481D-46D8-8229-BBFDFA266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3962D0F-A65D-447D-9412-B8ED05BF0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D48C045-BA53-4218-9514-CF460D33F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2117044"/>
      </p:ext>
    </p:extLst>
  </p:cSld>
  <p:clrMapOvr>
    <a:masterClrMapping/>
  </p:clrMapOvr>
  <p:transition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FD9766-3F3B-4742-877C-E6A15017E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74EF1C74-7D19-4AD0-AC05-16EB703AAA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55E35124-8D10-499C-B346-96A141302D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158F94A2-E29E-416B-8D7E-6DC23E951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FF5C22D-9C9F-4614-8A1B-A9F16EB20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2A3E5DC-B4A1-401F-94D7-9E55C298F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8690195"/>
      </p:ext>
    </p:extLst>
  </p:cSld>
  <p:clrMapOvr>
    <a:masterClrMapping/>
  </p:clrMapOvr>
  <p:transition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A12EE8AE-D9C4-4ECB-BE28-262EA5988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7B6132C-E58F-4993-865A-2BC6C5E5A0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E51673C-4A84-4A4E-B5E8-DA364E54AE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A866D3F-619A-4384-8C10-F3D69A1C18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FF8B573-3D2E-47A3-8F05-BA73508F0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6696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5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svg"/><Relationship Id="rId9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15.svg"/><Relationship Id="rId9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15.svg"/><Relationship Id="rId10" Type="http://schemas.openxmlformats.org/officeDocument/2006/relationships/image" Target="../media/image32.png"/><Relationship Id="rId4" Type="http://schemas.openxmlformats.org/officeDocument/2006/relationships/image" Target="../media/image14.png"/><Relationship Id="rId9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3" Type="http://schemas.openxmlformats.org/officeDocument/2006/relationships/image" Target="../media/image28.jpeg"/><Relationship Id="rId7" Type="http://schemas.openxmlformats.org/officeDocument/2006/relationships/image" Target="../media/image44.png"/><Relationship Id="rId12" Type="http://schemas.openxmlformats.org/officeDocument/2006/relationships/image" Target="../media/image36.png"/><Relationship Id="rId17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35.png"/><Relationship Id="rId5" Type="http://schemas.openxmlformats.org/officeDocument/2006/relationships/image" Target="../media/image15.svg"/><Relationship Id="rId15" Type="http://schemas.openxmlformats.org/officeDocument/2006/relationships/image" Target="../media/image39.png"/><Relationship Id="rId10" Type="http://schemas.openxmlformats.org/officeDocument/2006/relationships/image" Target="../media/image47.png"/><Relationship Id="rId4" Type="http://schemas.openxmlformats.org/officeDocument/2006/relationships/image" Target="../media/image14.png"/><Relationship Id="rId9" Type="http://schemas.openxmlformats.org/officeDocument/2006/relationships/image" Target="../media/image46.png"/><Relationship Id="rId1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8.png"/><Relationship Id="rId18" Type="http://schemas.openxmlformats.org/officeDocument/2006/relationships/image" Target="../media/image52.png"/><Relationship Id="rId3" Type="http://schemas.openxmlformats.org/officeDocument/2006/relationships/image" Target="../media/image28.jpe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17" Type="http://schemas.openxmlformats.org/officeDocument/2006/relationships/image" Target="../media/image41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50.png"/><Relationship Id="rId20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11" Type="http://schemas.openxmlformats.org/officeDocument/2006/relationships/image" Target="../media/image39.png"/><Relationship Id="rId5" Type="http://schemas.openxmlformats.org/officeDocument/2006/relationships/image" Target="../media/image14.png"/><Relationship Id="rId15" Type="http://schemas.openxmlformats.org/officeDocument/2006/relationships/image" Target="../media/image49.png"/><Relationship Id="rId10" Type="http://schemas.openxmlformats.org/officeDocument/2006/relationships/image" Target="../media/image38.png"/><Relationship Id="rId19" Type="http://schemas.openxmlformats.org/officeDocument/2006/relationships/image" Target="../media/image53.png"/><Relationship Id="rId4" Type="http://schemas.openxmlformats.org/officeDocument/2006/relationships/image" Target="../media/image43.png"/><Relationship Id="rId9" Type="http://schemas.openxmlformats.org/officeDocument/2006/relationships/image" Target="../media/image37.png"/><Relationship Id="rId1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5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F8830397-99BF-E0B5-6284-7750DA1C7222}"/>
              </a:ext>
            </a:extLst>
          </p:cNvPr>
          <p:cNvSpPr txBox="1"/>
          <p:nvPr/>
        </p:nvSpPr>
        <p:spPr>
          <a:xfrm>
            <a:off x="0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 dirty="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B64E08-20CF-9C0E-E359-ABCE8D175BC0}"/>
              </a:ext>
            </a:extLst>
          </p:cNvPr>
          <p:cNvSpPr txBox="1"/>
          <p:nvPr/>
        </p:nvSpPr>
        <p:spPr>
          <a:xfrm>
            <a:off x="0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chemeClr val="bg1"/>
                </a:solidFill>
                <a:latin typeface="Aptos Light" panose="020B0004020202020204" pitchFamily="34" charset="0"/>
              </a:rPr>
              <a:t>ГЕОМЕТРІЯ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0" y="6505025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4" name="Дата 1">
            <a:extLst>
              <a:ext uri="{FF2B5EF4-FFF2-40B4-BE49-F238E27FC236}">
                <a16:creationId xmlns:a16="http://schemas.microsoft.com/office/drawing/2014/main" id="{0AC854DF-ECD6-E322-40B9-F4B25933642A}"/>
              </a:ext>
            </a:extLst>
          </p:cNvPr>
          <p:cNvSpPr txBox="1">
            <a:spLocks/>
          </p:cNvSpPr>
          <p:nvPr/>
        </p:nvSpPr>
        <p:spPr>
          <a:xfrm>
            <a:off x="3343620" y="1627349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chemeClr val="bg1"/>
                </a:solidFill>
                <a:latin typeface="Aptos Light" panose="020B0004020202020204" pitchFamily="34" charset="0"/>
              </a:rPr>
              <a:t>УРОК 09</a:t>
            </a:r>
            <a:endParaRPr lang="ru-RU" sz="1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268B17A-1BE6-9309-B1DB-EE328CD93D58}"/>
              </a:ext>
            </a:extLst>
          </p:cNvPr>
          <p:cNvSpPr/>
          <p:nvPr/>
        </p:nvSpPr>
        <p:spPr>
          <a:xfrm>
            <a:off x="3343621" y="2004157"/>
            <a:ext cx="8521337" cy="2598068"/>
          </a:xfrm>
          <a:prstGeom prst="roundRect">
            <a:avLst>
              <a:gd name="adj" fmla="val 4451"/>
            </a:avLst>
          </a:prstGeom>
          <a:solidFill>
            <a:schemeClr val="bg1"/>
          </a:solidFill>
          <a:ln w="38100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521337"/>
                      <a:gd name="connsiteY0" fmla="*/ 161987 h 2856411"/>
                      <a:gd name="connsiteX1" fmla="*/ 161987 w 8521337"/>
                      <a:gd name="connsiteY1" fmla="*/ 0 h 2856411"/>
                      <a:gd name="connsiteX2" fmla="*/ 8359350 w 8521337"/>
                      <a:gd name="connsiteY2" fmla="*/ 0 h 2856411"/>
                      <a:gd name="connsiteX3" fmla="*/ 8521337 w 8521337"/>
                      <a:gd name="connsiteY3" fmla="*/ 161987 h 2856411"/>
                      <a:gd name="connsiteX4" fmla="*/ 8521337 w 8521337"/>
                      <a:gd name="connsiteY4" fmla="*/ 2694424 h 2856411"/>
                      <a:gd name="connsiteX5" fmla="*/ 8359350 w 8521337"/>
                      <a:gd name="connsiteY5" fmla="*/ 2856411 h 2856411"/>
                      <a:gd name="connsiteX6" fmla="*/ 161987 w 8521337"/>
                      <a:gd name="connsiteY6" fmla="*/ 2856411 h 2856411"/>
                      <a:gd name="connsiteX7" fmla="*/ 0 w 8521337"/>
                      <a:gd name="connsiteY7" fmla="*/ 2694424 h 2856411"/>
                      <a:gd name="connsiteX8" fmla="*/ 0 w 8521337"/>
                      <a:gd name="connsiteY8" fmla="*/ 161987 h 28564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521337" h="2856411" fill="none" extrusionOk="0">
                        <a:moveTo>
                          <a:pt x="0" y="161987"/>
                        </a:moveTo>
                        <a:cubicBezTo>
                          <a:pt x="-1120" y="72343"/>
                          <a:pt x="83777" y="9203"/>
                          <a:pt x="161987" y="0"/>
                        </a:cubicBezTo>
                        <a:cubicBezTo>
                          <a:pt x="4102559" y="130954"/>
                          <a:pt x="5239826" y="43574"/>
                          <a:pt x="8359350" y="0"/>
                        </a:cubicBezTo>
                        <a:cubicBezTo>
                          <a:pt x="8454803" y="9227"/>
                          <a:pt x="8525733" y="77909"/>
                          <a:pt x="8521337" y="161987"/>
                        </a:cubicBezTo>
                        <a:cubicBezTo>
                          <a:pt x="8370898" y="1266083"/>
                          <a:pt x="8607216" y="2395837"/>
                          <a:pt x="8521337" y="2694424"/>
                        </a:cubicBezTo>
                        <a:cubicBezTo>
                          <a:pt x="8514462" y="2785016"/>
                          <a:pt x="8437598" y="2848673"/>
                          <a:pt x="8359350" y="2856411"/>
                        </a:cubicBezTo>
                        <a:cubicBezTo>
                          <a:pt x="4469714" y="3011608"/>
                          <a:pt x="1050181" y="3019431"/>
                          <a:pt x="161987" y="2856411"/>
                        </a:cubicBezTo>
                        <a:cubicBezTo>
                          <a:pt x="73036" y="2849479"/>
                          <a:pt x="-14102" y="2792121"/>
                          <a:pt x="0" y="2694424"/>
                        </a:cubicBezTo>
                        <a:cubicBezTo>
                          <a:pt x="64656" y="1598546"/>
                          <a:pt x="-17807" y="1209157"/>
                          <a:pt x="0" y="161987"/>
                        </a:cubicBezTo>
                        <a:close/>
                      </a:path>
                      <a:path w="8521337" h="2856411" stroke="0" extrusionOk="0">
                        <a:moveTo>
                          <a:pt x="0" y="161987"/>
                        </a:moveTo>
                        <a:cubicBezTo>
                          <a:pt x="-11217" y="65605"/>
                          <a:pt x="66151" y="2392"/>
                          <a:pt x="161987" y="0"/>
                        </a:cubicBezTo>
                        <a:cubicBezTo>
                          <a:pt x="2071970" y="132882"/>
                          <a:pt x="4872720" y="-84951"/>
                          <a:pt x="8359350" y="0"/>
                        </a:cubicBezTo>
                        <a:cubicBezTo>
                          <a:pt x="8443779" y="4916"/>
                          <a:pt x="8518502" y="88194"/>
                          <a:pt x="8521337" y="161987"/>
                        </a:cubicBezTo>
                        <a:cubicBezTo>
                          <a:pt x="8541524" y="711523"/>
                          <a:pt x="8673817" y="1467102"/>
                          <a:pt x="8521337" y="2694424"/>
                        </a:cubicBezTo>
                        <a:cubicBezTo>
                          <a:pt x="8532189" y="2785174"/>
                          <a:pt x="8454202" y="2845320"/>
                          <a:pt x="8359350" y="2856411"/>
                        </a:cubicBezTo>
                        <a:cubicBezTo>
                          <a:pt x="7028355" y="2944050"/>
                          <a:pt x="1716366" y="2783732"/>
                          <a:pt x="161987" y="2856411"/>
                        </a:cubicBezTo>
                        <a:cubicBezTo>
                          <a:pt x="71742" y="2848953"/>
                          <a:pt x="-7763" y="2794675"/>
                          <a:pt x="0" y="2694424"/>
                        </a:cubicBezTo>
                        <a:cubicBezTo>
                          <a:pt x="-38581" y="1659317"/>
                          <a:pt x="63341" y="862035"/>
                          <a:pt x="0" y="16198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Суміжні кути</a:t>
            </a:r>
            <a:endParaRPr lang="uk-UA" sz="4000" dirty="0">
              <a:solidFill>
                <a:srgbClr val="33565D"/>
              </a:solidFill>
              <a:effectLst/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A35604A-F7F0-EAF1-B9A7-D48B34994084}"/>
              </a:ext>
            </a:extLst>
          </p:cNvPr>
          <p:cNvSpPr/>
          <p:nvPr/>
        </p:nvSpPr>
        <p:spPr>
          <a:xfrm>
            <a:off x="9040503" y="209974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rgbClr val="33565D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 dirty="0">
              <a:solidFill>
                <a:srgbClr val="33565D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6" name="Picture 5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9A7C691D-2272-7448-E1EA-F365D81D61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415" y="212761"/>
            <a:ext cx="736842" cy="736842"/>
          </a:xfrm>
          <a:prstGeom prst="rect">
            <a:avLst/>
          </a:prstGeom>
        </p:spPr>
      </p:pic>
      <p:pic>
        <p:nvPicPr>
          <p:cNvPr id="7" name="Рисунок 9" descr="Зображення, що містить вулиця, знак&#10;&#10;Автоматично згенерований опис">
            <a:extLst>
              <a:ext uri="{FF2B5EF4-FFF2-40B4-BE49-F238E27FC236}">
                <a16:creationId xmlns:a16="http://schemas.microsoft.com/office/drawing/2014/main" id="{DAB5DF8B-12E9-F9A9-A023-66F1DAE68160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26791">
            <a:off x="353576" y="238458"/>
            <a:ext cx="651278" cy="731909"/>
          </a:xfrm>
          <a:prstGeom prst="rect">
            <a:avLst/>
          </a:prstGeom>
        </p:spPr>
      </p:pic>
      <p:pic>
        <p:nvPicPr>
          <p:cNvPr id="16" name="Рисунок 15" descr="Зображення, що містить тарілка&#10;&#10;Автоматично згенерований опис">
            <a:extLst>
              <a:ext uri="{FF2B5EF4-FFF2-40B4-BE49-F238E27FC236}">
                <a16:creationId xmlns:a16="http://schemas.microsoft.com/office/drawing/2014/main" id="{D66F7D79-B632-CD8B-1F6B-6C00EF26C824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844498">
            <a:off x="17199" y="1795566"/>
            <a:ext cx="679680" cy="763828"/>
          </a:xfrm>
          <a:prstGeom prst="rect">
            <a:avLst/>
          </a:prstGeom>
        </p:spPr>
      </p:pic>
      <p:pic>
        <p:nvPicPr>
          <p:cNvPr id="17" name="Рисунок 27" descr="Зображення, що містить ноутбук, комп’ютер, гравець, м’яч&#10;&#10;Автоматично згенерований опис">
            <a:extLst>
              <a:ext uri="{FF2B5EF4-FFF2-40B4-BE49-F238E27FC236}">
                <a16:creationId xmlns:a16="http://schemas.microsoft.com/office/drawing/2014/main" id="{0AC42A0F-5D14-B417-0A88-F70BCC7F8F5D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091" y="871090"/>
            <a:ext cx="688119" cy="773311"/>
          </a:xfrm>
          <a:prstGeom prst="rect">
            <a:avLst/>
          </a:prstGeom>
        </p:spPr>
      </p:pic>
      <p:pic>
        <p:nvPicPr>
          <p:cNvPr id="18" name="Рисунок 29">
            <a:extLst>
              <a:ext uri="{FF2B5EF4-FFF2-40B4-BE49-F238E27FC236}">
                <a16:creationId xmlns:a16="http://schemas.microsoft.com/office/drawing/2014/main" id="{06624323-F01B-DC5D-450B-96740B7161EE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01766">
            <a:off x="464589" y="3054222"/>
            <a:ext cx="551672" cy="619972"/>
          </a:xfrm>
          <a:prstGeom prst="rect">
            <a:avLst/>
          </a:prstGeom>
        </p:spPr>
      </p:pic>
      <p:pic>
        <p:nvPicPr>
          <p:cNvPr id="19" name="Рисунок 31" descr="Зображення, що містить предмет&#10;&#10;Автоматично згенерований опис">
            <a:extLst>
              <a:ext uri="{FF2B5EF4-FFF2-40B4-BE49-F238E27FC236}">
                <a16:creationId xmlns:a16="http://schemas.microsoft.com/office/drawing/2014/main" id="{33E3F005-6E22-DEEC-B4E1-77FF4037153C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8941">
            <a:off x="2321292" y="2909140"/>
            <a:ext cx="567298" cy="637531"/>
          </a:xfrm>
          <a:prstGeom prst="rect">
            <a:avLst/>
          </a:prstGeom>
        </p:spPr>
      </p:pic>
      <p:pic>
        <p:nvPicPr>
          <p:cNvPr id="20" name="Рисунок 33" descr="Зображення, що містить ноутбук, стіл, сидить, світлий&#10;&#10;Автоматично згенерований опис">
            <a:extLst>
              <a:ext uri="{FF2B5EF4-FFF2-40B4-BE49-F238E27FC236}">
                <a16:creationId xmlns:a16="http://schemas.microsoft.com/office/drawing/2014/main" id="{16039C44-A05E-AF9B-5DBE-99ECFB3CBD1D}"/>
              </a:ext>
            </a:extLst>
          </p:cNvPr>
          <p:cNvPicPr>
            <a:picLocks noChangeAspect="1"/>
          </p:cNvPicPr>
          <p:nvPr/>
        </p:nvPicPr>
        <p:blipFill>
          <a:blip r:embed="rId9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5734">
            <a:off x="202000" y="4760080"/>
            <a:ext cx="922803" cy="1037049"/>
          </a:xfrm>
          <a:prstGeom prst="rect">
            <a:avLst/>
          </a:prstGeom>
        </p:spPr>
      </p:pic>
      <p:pic>
        <p:nvPicPr>
          <p:cNvPr id="24" name="Рисунок 35" descr="Зображення, що містить гравець, м’яч&#10;&#10;Автоматично згенерований опис">
            <a:extLst>
              <a:ext uri="{FF2B5EF4-FFF2-40B4-BE49-F238E27FC236}">
                <a16:creationId xmlns:a16="http://schemas.microsoft.com/office/drawing/2014/main" id="{2CB43B2D-AF7C-CC5B-EB68-D3D7B36EE3D4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3182" flipH="1">
            <a:off x="1925789" y="4738734"/>
            <a:ext cx="893835" cy="1004495"/>
          </a:xfrm>
          <a:prstGeom prst="rect">
            <a:avLst/>
          </a:prstGeom>
        </p:spPr>
      </p:pic>
      <p:pic>
        <p:nvPicPr>
          <p:cNvPr id="26" name="Рисунок 37" descr="Зображення, що містить баскетбол, гра&#10;&#10;Автоматично згенерований опис">
            <a:extLst>
              <a:ext uri="{FF2B5EF4-FFF2-40B4-BE49-F238E27FC236}">
                <a16:creationId xmlns:a16="http://schemas.microsoft.com/office/drawing/2014/main" id="{A11BB125-3F8B-2A21-2A32-F44820964E5E}"/>
              </a:ext>
            </a:extLst>
          </p:cNvPr>
          <p:cNvPicPr>
            <a:picLocks noChangeAspect="1"/>
          </p:cNvPicPr>
          <p:nvPr/>
        </p:nvPicPr>
        <p:blipFill>
          <a:blip r:embed="rId11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245" y="4822069"/>
            <a:ext cx="836065" cy="939573"/>
          </a:xfrm>
          <a:prstGeom prst="rect">
            <a:avLst/>
          </a:prstGeom>
        </p:spPr>
      </p:pic>
      <p:pic>
        <p:nvPicPr>
          <p:cNvPr id="29" name="Рисунок 39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3FED8F97-3F7E-3C2B-504E-97684C8B37F0}"/>
              </a:ext>
            </a:extLst>
          </p:cNvPr>
          <p:cNvPicPr>
            <a:picLocks noChangeAspect="1"/>
          </p:cNvPicPr>
          <p:nvPr/>
        </p:nvPicPr>
        <p:blipFill>
          <a:blip r:embed="rId1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2562" y="5959602"/>
            <a:ext cx="739464" cy="831013"/>
          </a:xfrm>
          <a:prstGeom prst="rect">
            <a:avLst/>
          </a:prstGeom>
        </p:spPr>
      </p:pic>
      <p:pic>
        <p:nvPicPr>
          <p:cNvPr id="30" name="Рисунок 41" descr="Зображення, що містить метр, годинник, знак&#10;&#10;Автоматично згенерований опис">
            <a:extLst>
              <a:ext uri="{FF2B5EF4-FFF2-40B4-BE49-F238E27FC236}">
                <a16:creationId xmlns:a16="http://schemas.microsoft.com/office/drawing/2014/main" id="{77BDF6FD-652D-B7A4-751A-FDCD76FE9330}"/>
              </a:ext>
            </a:extLst>
          </p:cNvPr>
          <p:cNvPicPr>
            <a:picLocks noChangeAspect="1"/>
          </p:cNvPicPr>
          <p:nvPr/>
        </p:nvPicPr>
        <p:blipFill>
          <a:blip r:embed="rId1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6784">
            <a:off x="1014668" y="5513748"/>
            <a:ext cx="862967" cy="969805"/>
          </a:xfrm>
          <a:prstGeom prst="rect">
            <a:avLst/>
          </a:prstGeom>
        </p:spPr>
      </p:pic>
      <p:pic>
        <p:nvPicPr>
          <p:cNvPr id="31" name="Рисунок 43" descr="Зображення, що містить предмет, знак, годинник, метр&#10;&#10;Автоматично згенерований опис">
            <a:extLst>
              <a:ext uri="{FF2B5EF4-FFF2-40B4-BE49-F238E27FC236}">
                <a16:creationId xmlns:a16="http://schemas.microsoft.com/office/drawing/2014/main" id="{5EA7C49C-AC35-D5DE-386D-652609E1F842}"/>
              </a:ext>
            </a:extLst>
          </p:cNvPr>
          <p:cNvPicPr>
            <a:picLocks noChangeAspect="1"/>
          </p:cNvPicPr>
          <p:nvPr/>
        </p:nvPicPr>
        <p:blipFill>
          <a:blip r:embed="rId1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144" y="5808467"/>
            <a:ext cx="909327" cy="1021905"/>
          </a:xfrm>
          <a:prstGeom prst="rect">
            <a:avLst/>
          </a:prstGeom>
        </p:spPr>
      </p:pic>
      <p:pic>
        <p:nvPicPr>
          <p:cNvPr id="33" name="Рисунок 45" descr="Зображення, що містить предмет, годинник&#10;&#10;Автоматично згенерований опис">
            <a:extLst>
              <a:ext uri="{FF2B5EF4-FFF2-40B4-BE49-F238E27FC236}">
                <a16:creationId xmlns:a16="http://schemas.microsoft.com/office/drawing/2014/main" id="{DC61C869-DA63-E783-2038-A632B0008818}"/>
              </a:ext>
            </a:extLst>
          </p:cNvPr>
          <p:cNvPicPr>
            <a:picLocks noChangeAspect="1"/>
          </p:cNvPicPr>
          <p:nvPr/>
        </p:nvPicPr>
        <p:blipFill>
          <a:blip r:embed="rId1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19568">
            <a:off x="3893625" y="6081107"/>
            <a:ext cx="754433" cy="847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275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6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9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1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1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1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2" dur="1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1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1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1" grpId="0"/>
          <p:bldP spid="12" grpId="0"/>
          <p:bldP spid="14" grpId="0"/>
          <p:bldP spid="3" grpId="0" animBg="1"/>
          <p:bldP spid="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1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6" dur="1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1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11" grpId="0"/>
          <p:bldP spid="12" grpId="0"/>
          <p:bldP spid="14" grpId="0"/>
          <p:bldP spid="3" grpId="0" animBg="1"/>
          <p:bldP spid="4" grpId="0" animBg="1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sp>
        <p:nvSpPr>
          <p:cNvPr id="27" name="Прямокутник 26">
            <a:extLst>
              <a:ext uri="{FF2B5EF4-FFF2-40B4-BE49-F238E27FC236}">
                <a16:creationId xmlns:a16="http://schemas.microsoft.com/office/drawing/2014/main" id="{43D3C83E-F2BB-401C-AC97-DF8CAA24A15F}"/>
              </a:ext>
            </a:extLst>
          </p:cNvPr>
          <p:cNvSpPr/>
          <p:nvPr/>
        </p:nvSpPr>
        <p:spPr>
          <a:xfrm>
            <a:off x="7420303" y="1120894"/>
            <a:ext cx="4771697" cy="1033137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 можуть два суміжні кути дорівнювати: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кутник 27">
                <a:extLst>
                  <a:ext uri="{FF2B5EF4-FFF2-40B4-BE49-F238E27FC236}">
                    <a16:creationId xmlns:a16="http://schemas.microsoft.com/office/drawing/2014/main" id="{FF9FA542-1524-40EF-9C2B-5E9033998861}"/>
                  </a:ext>
                </a:extLst>
              </p:cNvPr>
              <p:cNvSpPr/>
              <p:nvPr/>
            </p:nvSpPr>
            <p:spPr>
              <a:xfrm>
                <a:off x="236381" y="3112394"/>
                <a:ext cx="3014220" cy="769441"/>
              </a:xfrm>
              <a:prstGeom prst="rect">
                <a:avLst/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uk-UA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46</m:t>
                    </m:r>
                    <m:r>
                      <a:rPr lang="uk-UA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°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і </a:t>
                </a:r>
                <a14:m>
                  <m:oMath xmlns:m="http://schemas.openxmlformats.org/officeDocument/2006/math">
                    <m:r>
                      <a:rPr lang="uk-UA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144</m:t>
                    </m:r>
                    <m:r>
                      <a:rPr lang="uk-UA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°</m:t>
                    </m:r>
                  </m:oMath>
                </a14:m>
                <a:endParaRPr lang="uk-UA" sz="28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8" name="Прямокутник 27">
                <a:extLst>
                  <a:ext uri="{FF2B5EF4-FFF2-40B4-BE49-F238E27FC236}">
                    <a16:creationId xmlns:a16="http://schemas.microsoft.com/office/drawing/2014/main" id="{FF9FA542-1524-40EF-9C2B-5E90339988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381" y="3112394"/>
                <a:ext cx="3014220" cy="769441"/>
              </a:xfrm>
              <a:prstGeom prst="rect">
                <a:avLst/>
              </a:prstGeom>
              <a:blipFill>
                <a:blip r:embed="rId4"/>
                <a:stretch>
                  <a:fillRect b="-655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кутник 28">
                <a:extLst>
                  <a:ext uri="{FF2B5EF4-FFF2-40B4-BE49-F238E27FC236}">
                    <a16:creationId xmlns:a16="http://schemas.microsoft.com/office/drawing/2014/main" id="{6DF45312-7BCB-424B-8045-85DA489887BF}"/>
                  </a:ext>
                </a:extLst>
              </p:cNvPr>
              <p:cNvSpPr/>
              <p:nvPr/>
            </p:nvSpPr>
            <p:spPr>
              <a:xfrm>
                <a:off x="236381" y="4375963"/>
                <a:ext cx="3014220" cy="769441"/>
              </a:xfrm>
              <a:prstGeom prst="rect">
                <a:avLst/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uk-UA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17°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і </a:t>
                </a:r>
                <a14:m>
                  <m:oMath xmlns:m="http://schemas.openxmlformats.org/officeDocument/2006/math">
                    <m:r>
                      <a:rPr lang="uk-UA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163</m:t>
                    </m:r>
                    <m:r>
                      <a:rPr lang="uk-UA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°</m:t>
                    </m:r>
                  </m:oMath>
                </a14:m>
                <a:endParaRPr lang="uk-UA" sz="28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9" name="Прямокутник 28">
                <a:extLst>
                  <a:ext uri="{FF2B5EF4-FFF2-40B4-BE49-F238E27FC236}">
                    <a16:creationId xmlns:a16="http://schemas.microsoft.com/office/drawing/2014/main" id="{6DF45312-7BCB-424B-8045-85DA489887B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381" y="4375963"/>
                <a:ext cx="3014220" cy="769441"/>
              </a:xfrm>
              <a:prstGeom prst="rect">
                <a:avLst/>
              </a:prstGeom>
              <a:blipFill>
                <a:blip r:embed="rId5"/>
                <a:stretch>
                  <a:fillRect b="-645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кутник 29">
                <a:extLst>
                  <a:ext uri="{FF2B5EF4-FFF2-40B4-BE49-F238E27FC236}">
                    <a16:creationId xmlns:a16="http://schemas.microsoft.com/office/drawing/2014/main" id="{BAD26F1A-2EDB-454D-A670-5C2F8826FABA}"/>
                  </a:ext>
                </a:extLst>
              </p:cNvPr>
              <p:cNvSpPr/>
              <p:nvPr/>
            </p:nvSpPr>
            <p:spPr>
              <a:xfrm>
                <a:off x="4455159" y="3112394"/>
                <a:ext cx="3014220" cy="769441"/>
              </a:xfrm>
              <a:prstGeom prst="rect">
                <a:avLst/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3) </a:t>
                </a:r>
                <a14:m>
                  <m:oMath xmlns:m="http://schemas.openxmlformats.org/officeDocument/2006/math">
                    <m:r>
                      <a:rPr lang="uk-UA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90</m:t>
                    </m:r>
                    <m:r>
                      <a:rPr lang="uk-UA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°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і </a:t>
                </a:r>
                <a14:m>
                  <m:oMath xmlns:m="http://schemas.openxmlformats.org/officeDocument/2006/math">
                    <m:r>
                      <a:rPr lang="uk-UA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90</m:t>
                    </m:r>
                    <m:r>
                      <a:rPr lang="uk-UA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°</m:t>
                    </m:r>
                  </m:oMath>
                </a14:m>
                <a:endParaRPr lang="uk-UA" sz="28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0" name="Прямокутник 29">
                <a:extLst>
                  <a:ext uri="{FF2B5EF4-FFF2-40B4-BE49-F238E27FC236}">
                    <a16:creationId xmlns:a16="http://schemas.microsoft.com/office/drawing/2014/main" id="{BAD26F1A-2EDB-454D-A670-5C2F8826FA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5159" y="3112394"/>
                <a:ext cx="3014220" cy="769441"/>
              </a:xfrm>
              <a:prstGeom prst="rect">
                <a:avLst/>
              </a:prstGeom>
              <a:blipFill>
                <a:blip r:embed="rId6"/>
                <a:stretch>
                  <a:fillRect b="-655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кутник 30">
                <a:extLst>
                  <a:ext uri="{FF2B5EF4-FFF2-40B4-BE49-F238E27FC236}">
                    <a16:creationId xmlns:a16="http://schemas.microsoft.com/office/drawing/2014/main" id="{7416B0E3-744C-4FC5-A232-1AEE00A94F7A}"/>
                  </a:ext>
                </a:extLst>
              </p:cNvPr>
              <p:cNvSpPr/>
              <p:nvPr/>
            </p:nvSpPr>
            <p:spPr>
              <a:xfrm>
                <a:off x="4455159" y="4375962"/>
                <a:ext cx="3014220" cy="769441"/>
              </a:xfrm>
              <a:prstGeom prst="rect">
                <a:avLst/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4) </a:t>
                </a:r>
                <a14:m>
                  <m:oMath xmlns:m="http://schemas.openxmlformats.org/officeDocument/2006/math">
                    <m:r>
                      <a:rPr lang="uk-UA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22</m:t>
                    </m:r>
                    <m:r>
                      <a:rPr lang="uk-UA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°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і </a:t>
                </a:r>
                <a14:m>
                  <m:oMath xmlns:m="http://schemas.openxmlformats.org/officeDocument/2006/math">
                    <m:r>
                      <a:rPr lang="uk-UA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157</m:t>
                    </m:r>
                    <m:r>
                      <a:rPr lang="uk-UA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°</m:t>
                    </m:r>
                  </m:oMath>
                </a14:m>
                <a:endParaRPr lang="uk-UA" sz="28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1" name="Прямокутник 30">
                <a:extLst>
                  <a:ext uri="{FF2B5EF4-FFF2-40B4-BE49-F238E27FC236}">
                    <a16:creationId xmlns:a16="http://schemas.microsoft.com/office/drawing/2014/main" id="{7416B0E3-744C-4FC5-A232-1AEE00A94F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5159" y="4375962"/>
                <a:ext cx="3014220" cy="769441"/>
              </a:xfrm>
              <a:prstGeom prst="rect">
                <a:avLst/>
              </a:prstGeom>
              <a:blipFill>
                <a:blip r:embed="rId7"/>
                <a:stretch>
                  <a:fillRect b="-645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67199460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99900"/>
                                      </p:to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99900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CD1B612-D16C-4F70-8335-78480BFE8EC8}"/>
              </a:ext>
            </a:extLst>
          </p:cNvPr>
          <p:cNvSpPr/>
          <p:nvPr/>
        </p:nvSpPr>
        <p:spPr>
          <a:xfrm>
            <a:off x="5490572" y="3064894"/>
            <a:ext cx="6701428" cy="836611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Знайдіть кут, суміжний з кутом:</a:t>
            </a:r>
          </a:p>
        </p:txBody>
      </p:sp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248AC9B2-65A9-42C3-AF8B-90FAF936D6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1115"/>
            <a:ext cx="5400820" cy="372674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кутник 19">
                <a:extLst>
                  <a:ext uri="{FF2B5EF4-FFF2-40B4-BE49-F238E27FC236}">
                    <a16:creationId xmlns:a16="http://schemas.microsoft.com/office/drawing/2014/main" id="{F883A9D2-1112-4C76-AB09-DB273DF9F1E2}"/>
                  </a:ext>
                </a:extLst>
              </p:cNvPr>
              <p:cNvSpPr/>
              <p:nvPr/>
            </p:nvSpPr>
            <p:spPr>
              <a:xfrm>
                <a:off x="5490572" y="3064894"/>
                <a:ext cx="2308104" cy="836611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uk-UA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1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8</m:t>
                    </m:r>
                    <m:r>
                      <a:rPr lang="uk-UA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°</m:t>
                    </m:r>
                  </m:oMath>
                </a14:m>
                <a:endParaRPr lang="uk-UA" sz="28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0" name="Прямокутник 19">
                <a:extLst>
                  <a:ext uri="{FF2B5EF4-FFF2-40B4-BE49-F238E27FC236}">
                    <a16:creationId xmlns:a16="http://schemas.microsoft.com/office/drawing/2014/main" id="{F883A9D2-1112-4C76-AB09-DB273DF9F1E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0572" y="3064894"/>
                <a:ext cx="2308104" cy="836611"/>
              </a:xfrm>
              <a:prstGeom prst="rect">
                <a:avLst/>
              </a:prstGeom>
              <a:blipFill>
                <a:blip r:embed="rId5"/>
                <a:stretch>
                  <a:fillRect l="-5495" b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кутник 20">
                <a:extLst>
                  <a:ext uri="{FF2B5EF4-FFF2-40B4-BE49-F238E27FC236}">
                    <a16:creationId xmlns:a16="http://schemas.microsoft.com/office/drawing/2014/main" id="{D93F0268-1A8B-415E-827F-66D935B1A203}"/>
                  </a:ext>
                </a:extLst>
              </p:cNvPr>
              <p:cNvSpPr/>
              <p:nvPr/>
            </p:nvSpPr>
            <p:spPr>
              <a:xfrm>
                <a:off x="5490572" y="4126183"/>
                <a:ext cx="2308104" cy="836611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uk-UA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124</m:t>
                    </m:r>
                    <m:r>
                      <a:rPr lang="uk-UA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°</m:t>
                    </m:r>
                  </m:oMath>
                </a14:m>
                <a:endParaRPr lang="uk-UA" sz="28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1" name="Прямокутник 20">
                <a:extLst>
                  <a:ext uri="{FF2B5EF4-FFF2-40B4-BE49-F238E27FC236}">
                    <a16:creationId xmlns:a16="http://schemas.microsoft.com/office/drawing/2014/main" id="{D93F0268-1A8B-415E-827F-66D935B1A20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0572" y="4126183"/>
                <a:ext cx="2308104" cy="836611"/>
              </a:xfrm>
              <a:prstGeom prst="rect">
                <a:avLst/>
              </a:prstGeom>
              <a:blipFill>
                <a:blip r:embed="rId6"/>
                <a:stretch>
                  <a:fillRect l="-5495" b="-298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7784577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3.7037E-7 L -2.08333E-7 -0.16806 " pathEditMode="relative" rAng="0" ptsTypes="AA">
                                      <p:cBhvr>
                                        <p:cTn id="2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403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6" grpId="1" animBg="1"/>
      <p:bldP spid="20" grpId="0" animBg="1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5490572" y="3429000"/>
                <a:ext cx="6701428" cy="2748518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Накресліть за допомогою транспортира </a:t>
                </a:r>
                <a14:m>
                  <m:oMath xmlns:m="http://schemas.openxmlformats.org/officeDocument/2006/math">
                    <m:r>
                      <a:rPr lang="uk-UA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MON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=45°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 Побудуйте суміжний з ним кут за умови, що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ON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– їх спільна сторона. Обчисліть його градусну міру.</a:t>
                </a:r>
              </a:p>
            </p:txBody>
          </p:sp>
        </mc:Choice>
        <mc:Fallback xmlns="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0572" y="3429000"/>
                <a:ext cx="6701428" cy="2748518"/>
              </a:xfrm>
              <a:prstGeom prst="rect">
                <a:avLst/>
              </a:prstGeom>
              <a:blipFill>
                <a:blip r:embed="rId3"/>
                <a:stretch>
                  <a:fillRect l="-1323" r="-226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248AC9B2-65A9-42C3-AF8B-90FAF936D6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1115"/>
            <a:ext cx="5400820" cy="372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604242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1.48148E-6 L -2.08333E-7 -0.16805 " pathEditMode="relative" rAng="0" ptsTypes="AA">
                                      <p:cBhvr>
                                        <p:cTn id="2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6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5391808" y="4003087"/>
                <a:ext cx="6800192" cy="2382441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Промінь, що проходить між сторонами кута, ділить його на кути, що дорівнюють </a:t>
                </a:r>
                <a14:m>
                  <m:oMath xmlns:m="http://schemas.openxmlformats.org/officeDocument/2006/math">
                    <m:r>
                      <a:rPr lang="uk-UA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14</m:t>
                    </m:r>
                    <m:r>
                      <a:rPr lang="uk-UA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°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і </a:t>
                </a:r>
                <a14:m>
                  <m:oMath xmlns:m="http://schemas.openxmlformats.org/officeDocument/2006/math">
                    <m:r>
                      <a:rPr lang="uk-UA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42</m:t>
                    </m:r>
                    <m:r>
                      <a:rPr lang="uk-UA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°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 Знайдіть градусну міру кута, суміжного з даним.</a:t>
                </a:r>
              </a:p>
            </p:txBody>
          </p:sp>
        </mc:Choice>
        <mc:Fallback xmlns="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1808" y="4003087"/>
                <a:ext cx="6800192" cy="2382441"/>
              </a:xfrm>
              <a:prstGeom prst="rect">
                <a:avLst/>
              </a:prstGeom>
              <a:blipFill>
                <a:blip r:embed="rId3"/>
                <a:stretch>
                  <a:fillRect r="-93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D7AEADA-D379-4498-A792-48D005AFF9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62680"/>
            <a:ext cx="5400820" cy="3726748"/>
          </a:xfrm>
          <a:prstGeom prst="rect">
            <a:avLst/>
          </a:prstGeom>
        </p:spPr>
      </p:pic>
      <p:pic>
        <p:nvPicPr>
          <p:cNvPr id="8" name="Рисунок 7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4E711726-6B30-4488-BA54-B249936DB5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804829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2.59259E-6 L -3.75E-6 -0.21736 " pathEditMode="relative" rAng="0" ptsTypes="AA">
                                      <p:cBhvr>
                                        <p:cTn id="2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0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6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372B937-A0D5-4FB7-9FC9-98355D97A0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7B0807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uk-UA" sz="4000" kern="1200" dirty="0">
              <a:solidFill>
                <a:srgbClr val="7B0807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CD1B612-D16C-4F70-8335-78480BFE8EC8}"/>
              </a:ext>
            </a:extLst>
          </p:cNvPr>
          <p:cNvSpPr/>
          <p:nvPr/>
        </p:nvSpPr>
        <p:spPr>
          <a:xfrm>
            <a:off x="5391808" y="4016603"/>
            <a:ext cx="6800192" cy="2072825"/>
          </a:xfrm>
          <a:prstGeom prst="rect">
            <a:avLst/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Якщо суміжні кути рівні, то вони прямі. Доведіть це твердження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D7AEADA-D379-4498-A792-48D005AFF9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62680"/>
            <a:ext cx="5400820" cy="372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001664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44444E-6 L -3.75E-6 -0.15695 " pathEditMode="relative" rAng="0" ptsTypes="AA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6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5391808" y="4130966"/>
                <a:ext cx="6800192" cy="1713186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Знайдіть суміжні кути, якщо один з них на </a:t>
                </a:r>
                <a14:m>
                  <m:oMath xmlns:m="http://schemas.openxmlformats.org/officeDocument/2006/math">
                    <m:r>
                      <a:rPr lang="uk-UA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1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2</m:t>
                    </m:r>
                    <m:r>
                      <a:rPr lang="uk-UA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°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менший від іншого</a:t>
                </a:r>
              </a:p>
            </p:txBody>
          </p:sp>
        </mc:Choice>
        <mc:Fallback xmlns="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1808" y="4130966"/>
                <a:ext cx="6800192" cy="1713186"/>
              </a:xfrm>
              <a:prstGeom prst="rect">
                <a:avLst/>
              </a:prstGeom>
              <a:blipFill>
                <a:blip r:embed="rId3"/>
                <a:stretch>
                  <a:fillRect l="-745" r="-186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D7AEADA-D379-4498-A792-48D005AFF9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62680"/>
            <a:ext cx="5400820" cy="372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68542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3.33333E-6 L -3.75E-6 -0.19375 " pathEditMode="relative" rAng="0" ptsTypes="AA">
                                      <p:cBhvr>
                                        <p:cTn id="2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6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7B0807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endParaRPr lang="uk-UA" sz="4000" kern="1200" dirty="0">
              <a:solidFill>
                <a:srgbClr val="7B0807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CD1B612-D16C-4F70-8335-78480BFE8EC8}"/>
              </a:ext>
            </a:extLst>
          </p:cNvPr>
          <p:cNvSpPr/>
          <p:nvPr/>
        </p:nvSpPr>
        <p:spPr>
          <a:xfrm>
            <a:off x="5400820" y="4065906"/>
            <a:ext cx="6791180" cy="1345991"/>
          </a:xfrm>
          <a:prstGeom prst="rect">
            <a:avLst/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Знайдіть кут між бісектрисами суміжних кутів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28127E9A-0C2F-4FBD-9CAE-9AE01D9EAB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62680"/>
            <a:ext cx="5400820" cy="3726748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AB3C7BA-63AD-4051-8865-87319B8849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004229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2.22222E-6 L -4.375E-6 -0.16088 " pathEditMode="relative" rAng="0" ptsTypes="AA">
                                      <p:cBhvr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05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6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Відповідаємо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508000" y="822215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Які кути називаються суміжними?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7"/>
              <p:cNvSpPr/>
              <p:nvPr/>
            </p:nvSpPr>
            <p:spPr>
              <a:xfrm>
                <a:off x="508000" y="1758887"/>
                <a:ext cx="11338560" cy="523220"/>
              </a:xfrm>
              <a:prstGeom prst="rect">
                <a:avLst/>
              </a:prstGeom>
              <a:solidFill>
                <a:srgbClr val="0085AD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Чому градусна міра суміжних кутів дорівнює </a:t>
                </a:r>
                <a14:m>
                  <m:oMath xmlns:m="http://schemas.openxmlformats.org/officeDocument/2006/math">
                    <m:r>
                      <a:rPr lang="uk-UA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180</m:t>
                    </m:r>
                    <m:r>
                      <a:rPr lang="uk-UA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°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35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000" y="1758887"/>
                <a:ext cx="11338560" cy="523220"/>
              </a:xfrm>
              <a:prstGeom prst="rect">
                <a:avLst/>
              </a:prstGeom>
              <a:blipFill>
                <a:blip r:embed="rId3"/>
                <a:stretch>
                  <a:fillRect t="-11905" b="-3333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Прямоугольник 7"/>
          <p:cNvSpPr/>
          <p:nvPr/>
        </p:nvSpPr>
        <p:spPr>
          <a:xfrm>
            <a:off x="508000" y="2695559"/>
            <a:ext cx="11338560" cy="954107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 за градусною мірою кута знайти градусну міру суміжного з ним кута?</a:t>
            </a:r>
          </a:p>
        </p:txBody>
      </p:sp>
      <p:sp>
        <p:nvSpPr>
          <p:cNvPr id="55" name="Прямоугольник 7"/>
          <p:cNvSpPr/>
          <p:nvPr/>
        </p:nvSpPr>
        <p:spPr>
          <a:xfrm>
            <a:off x="508000" y="5864554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Якщо два суміжних кути є рівними, якою є їх градусна міра?</a:t>
            </a:r>
          </a:p>
        </p:txBody>
      </p:sp>
      <p:sp>
        <p:nvSpPr>
          <p:cNvPr id="57" name="Прямоугольник 7"/>
          <p:cNvSpPr/>
          <p:nvPr/>
        </p:nvSpPr>
        <p:spPr>
          <a:xfrm>
            <a:off x="508000" y="3991210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Якими є два кути, якщо суміжні з ними кути рівні?</a:t>
            </a:r>
          </a:p>
        </p:txBody>
      </p:sp>
      <p:sp>
        <p:nvSpPr>
          <p:cNvPr id="9" name="Прямоугольник 7">
            <a:extLst>
              <a:ext uri="{FF2B5EF4-FFF2-40B4-BE49-F238E27FC236}">
                <a16:creationId xmlns:a16="http://schemas.microsoft.com/office/drawing/2014/main" id="{3D667AF2-FC42-444D-8714-699A2FDB6E90}"/>
              </a:ext>
            </a:extLst>
          </p:cNvPr>
          <p:cNvSpPr/>
          <p:nvPr/>
        </p:nvSpPr>
        <p:spPr>
          <a:xfrm>
            <a:off x="508000" y="4999790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Який кут утворюють бісектриси суміжних кутів</a:t>
            </a:r>
          </a:p>
        </p:txBody>
      </p:sp>
    </p:spTree>
    <p:extLst>
      <p:ext uri="{BB962C8B-B14F-4D97-AF65-F5344CB8AC3E}">
        <p14:creationId xmlns:p14="http://schemas.microsoft.com/office/powerpoint/2010/main" val="752518231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5" grpId="0" animBg="1"/>
      <p:bldP spid="54" grpId="0" animBg="1"/>
      <p:bldP spid="55" grpId="0" animBg="1"/>
      <p:bldP spid="57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5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1" y="0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ДОМАШНЄ ЗАВДАННЯ</a:t>
            </a:r>
          </a:p>
        </p:txBody>
      </p:sp>
      <p:sp>
        <p:nvSpPr>
          <p:cNvPr id="21" name="Дата 1" hidden="1">
            <a:extLst>
              <a:ext uri="{FF2B5EF4-FFF2-40B4-BE49-F238E27FC236}">
                <a16:creationId xmlns:a16="http://schemas.microsoft.com/office/drawing/2014/main" id="{5BADC4AE-5EFF-A05F-C8B0-6C5BD9E37633}"/>
              </a:ext>
            </a:extLst>
          </p:cNvPr>
          <p:cNvSpPr txBox="1">
            <a:spLocks/>
          </p:cNvSpPr>
          <p:nvPr/>
        </p:nvSpPr>
        <p:spPr>
          <a:xfrm>
            <a:off x="3343619" y="4849278"/>
            <a:ext cx="31420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  <a:endParaRPr lang="ru-RU" sz="18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28" name="Group 27" hidden="1">
            <a:extLst>
              <a:ext uri="{FF2B5EF4-FFF2-40B4-BE49-F238E27FC236}">
                <a16:creationId xmlns:a16="http://schemas.microsoft.com/office/drawing/2014/main" id="{5229C329-0379-2DA5-062F-648C1BA199BD}"/>
              </a:ext>
            </a:extLst>
          </p:cNvPr>
          <p:cNvGrpSpPr/>
          <p:nvPr/>
        </p:nvGrpSpPr>
        <p:grpSpPr>
          <a:xfrm>
            <a:off x="8371002" y="253758"/>
            <a:ext cx="678730" cy="637664"/>
            <a:chOff x="8371002" y="253758"/>
            <a:chExt cx="678730" cy="637664"/>
          </a:xfrm>
        </p:grpSpPr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965883A6-4AD9-025D-7398-E379D32EAE91}"/>
                </a:ext>
              </a:extLst>
            </p:cNvPr>
            <p:cNvSpPr/>
            <p:nvPr/>
          </p:nvSpPr>
          <p:spPr>
            <a:xfrm flipH="1">
              <a:off x="8371002" y="253758"/>
              <a:ext cx="678730" cy="637664"/>
            </a:xfrm>
            <a:prstGeom prst="rtTriangl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C8FBD45-7299-0409-D3DD-DB6BC4FBD306}"/>
                </a:ext>
              </a:extLst>
            </p:cNvPr>
            <p:cNvSpPr/>
            <p:nvPr/>
          </p:nvSpPr>
          <p:spPr>
            <a:xfrm>
              <a:off x="8667426" y="504992"/>
              <a:ext cx="382305" cy="38230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30A5C6F-35FB-6648-17C4-D481AF88781F}"/>
                </a:ext>
              </a:extLst>
            </p:cNvPr>
            <p:cNvCxnSpPr>
              <a:cxnSpLocks/>
              <a:stCxn id="23" idx="1"/>
            </p:cNvCxnSpPr>
            <p:nvPr/>
          </p:nvCxnSpPr>
          <p:spPr>
            <a:xfrm>
              <a:off x="8723413" y="560979"/>
              <a:ext cx="326318" cy="326318"/>
            </a:xfrm>
            <a:prstGeom prst="line">
              <a:avLst/>
            </a:prstGeom>
            <a:ln cap="rnd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 descr="Logo&#10;&#10;Description automatically generated" hidden="1">
            <a:extLst>
              <a:ext uri="{FF2B5EF4-FFF2-40B4-BE49-F238E27FC236}">
                <a16:creationId xmlns:a16="http://schemas.microsoft.com/office/drawing/2014/main" id="{F31B94EA-BD16-D518-5681-47DAF8EC4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0000">
            <a:off x="8726233" y="244570"/>
            <a:ext cx="549686" cy="679194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4042C65-A1C2-F3C0-D8F2-1D79A461F626}"/>
              </a:ext>
            </a:extLst>
          </p:cNvPr>
          <p:cNvSpPr/>
          <p:nvPr/>
        </p:nvSpPr>
        <p:spPr>
          <a:xfrm>
            <a:off x="8816009" y="887297"/>
            <a:ext cx="3258526" cy="1866699"/>
          </a:xfrm>
          <a:prstGeom prst="roundRect">
            <a:avLst>
              <a:gd name="adj" fmla="val 356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(2024)</a:t>
            </a:r>
            <a:endParaRPr lang="en-UA" sz="3200" dirty="0">
              <a:solidFill>
                <a:srgbClr val="FFFFFF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1BE46F9-D540-15FF-C4A7-208D5F353619}"/>
              </a:ext>
            </a:extLst>
          </p:cNvPr>
          <p:cNvSpPr/>
          <p:nvPr/>
        </p:nvSpPr>
        <p:spPr>
          <a:xfrm>
            <a:off x="308919" y="887297"/>
            <a:ext cx="8658037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§4-5</a:t>
            </a:r>
            <a:b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№92, 96, 102</a:t>
            </a:r>
            <a:endParaRPr lang="en-UA" sz="4000" dirty="0">
              <a:solidFill>
                <a:srgbClr val="33565D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22CD3A-644D-5E1D-E295-DADA30951706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БАЖАЮ  ТВОРЧИХ  УСПІХІВ!</a:t>
            </a:r>
          </a:p>
        </p:txBody>
      </p:sp>
    </p:spTree>
    <p:extLst>
      <p:ext uri="{BB962C8B-B14F-4D97-AF65-F5344CB8AC3E}">
        <p14:creationId xmlns:p14="http://schemas.microsoft.com/office/powerpoint/2010/main" val="788512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Відповідаємо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508000" y="882833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Які промені називаються доповняльними?</a:t>
            </a:r>
          </a:p>
        </p:txBody>
      </p:sp>
      <p:sp>
        <p:nvSpPr>
          <p:cNvPr id="35" name="Прямоугольник 7"/>
          <p:cNvSpPr/>
          <p:nvPr/>
        </p:nvSpPr>
        <p:spPr>
          <a:xfrm>
            <a:off x="508000" y="2081115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Який кут називається розгорнутим?</a:t>
            </a:r>
          </a:p>
        </p:txBody>
      </p:sp>
      <p:sp>
        <p:nvSpPr>
          <p:cNvPr id="54" name="Прямоугольник 7"/>
          <p:cNvSpPr/>
          <p:nvPr/>
        </p:nvSpPr>
        <p:spPr>
          <a:xfrm>
            <a:off x="508000" y="3279397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Якою є градусна міра розгорнутого кута?</a:t>
            </a:r>
          </a:p>
        </p:txBody>
      </p:sp>
      <p:sp>
        <p:nvSpPr>
          <p:cNvPr id="57" name="Прямоугольник 7"/>
          <p:cNvSpPr/>
          <p:nvPr/>
        </p:nvSpPr>
        <p:spPr>
          <a:xfrm>
            <a:off x="508000" y="4477679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Сформулюйте основну властивість вимірювання кутів</a:t>
            </a:r>
          </a:p>
        </p:txBody>
      </p:sp>
      <p:sp>
        <p:nvSpPr>
          <p:cNvPr id="9" name="Прямоугольник 7">
            <a:extLst>
              <a:ext uri="{FF2B5EF4-FFF2-40B4-BE49-F238E27FC236}">
                <a16:creationId xmlns:a16="http://schemas.microsoft.com/office/drawing/2014/main" id="{3D667AF2-FC42-444D-8714-699A2FDB6E90}"/>
              </a:ext>
            </a:extLst>
          </p:cNvPr>
          <p:cNvSpPr/>
          <p:nvPr/>
        </p:nvSpPr>
        <p:spPr>
          <a:xfrm>
            <a:off x="508000" y="5675961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таке аксіома?</a:t>
            </a:r>
          </a:p>
        </p:txBody>
      </p:sp>
    </p:spTree>
    <p:extLst>
      <p:ext uri="{BB962C8B-B14F-4D97-AF65-F5344CB8AC3E}">
        <p14:creationId xmlns:p14="http://schemas.microsoft.com/office/powerpoint/2010/main" val="4008052977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5" grpId="0" animBg="1"/>
      <p:bldP spid="54" grpId="0" animBg="1"/>
      <p:bldP spid="57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Суміжні кути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Прямокутник: округлені кути 10">
            <a:extLst>
              <a:ext uri="{FF2B5EF4-FFF2-40B4-BE49-F238E27FC236}">
                <a16:creationId xmlns:a16="http://schemas.microsoft.com/office/drawing/2014/main" id="{A65A6898-49B6-4CCE-82DF-518E4173EB8D}"/>
              </a:ext>
            </a:extLst>
          </p:cNvPr>
          <p:cNvSpPr/>
          <p:nvPr/>
        </p:nvSpPr>
        <p:spPr>
          <a:xfrm>
            <a:off x="6096000" y="962526"/>
            <a:ext cx="5769976" cy="2310063"/>
          </a:xfrm>
          <a:prstGeom prst="roundRect">
            <a:avLst>
              <a:gd name="adj" fmla="val 9070"/>
            </a:avLst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Два кути називаються </a:t>
            </a:r>
            <a:r>
              <a:rPr lang="uk-UA" sz="2800" dirty="0">
                <a:solidFill>
                  <a:srgbClr val="FFFF00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суміжними</a:t>
            </a:r>
            <a:r>
              <a:rPr lang="uk-UA" sz="28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якщо вони мають спільну сторону, а інші сторони цих кутів є доповняльними променями</a:t>
            </a:r>
          </a:p>
        </p:txBody>
      </p:sp>
      <p:cxnSp>
        <p:nvCxnSpPr>
          <p:cNvPr id="63" name="Пряма сполучна лінія 62">
            <a:extLst>
              <a:ext uri="{FF2B5EF4-FFF2-40B4-BE49-F238E27FC236}">
                <a16:creationId xmlns:a16="http://schemas.microsoft.com/office/drawing/2014/main" id="{25E35263-34C5-479C-85B1-44772DBD7013}"/>
              </a:ext>
            </a:extLst>
          </p:cNvPr>
          <p:cNvCxnSpPr>
            <a:cxnSpLocks/>
          </p:cNvCxnSpPr>
          <p:nvPr/>
        </p:nvCxnSpPr>
        <p:spPr>
          <a:xfrm flipH="1">
            <a:off x="2659995" y="1948543"/>
            <a:ext cx="1731827" cy="2140911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 сполучна лінія 65">
            <a:extLst>
              <a:ext uri="{FF2B5EF4-FFF2-40B4-BE49-F238E27FC236}">
                <a16:creationId xmlns:a16="http://schemas.microsoft.com/office/drawing/2014/main" id="{9F412A04-00A2-4BD5-BAB5-008E32DF4C26}"/>
              </a:ext>
            </a:extLst>
          </p:cNvPr>
          <p:cNvCxnSpPr>
            <a:cxnSpLocks/>
          </p:cNvCxnSpPr>
          <p:nvPr/>
        </p:nvCxnSpPr>
        <p:spPr>
          <a:xfrm flipH="1">
            <a:off x="370112" y="4089454"/>
            <a:ext cx="4990539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Овал 61">
            <a:extLst>
              <a:ext uri="{FF2B5EF4-FFF2-40B4-BE49-F238E27FC236}">
                <a16:creationId xmlns:a16="http://schemas.microsoft.com/office/drawing/2014/main" id="{EEA00172-276D-44A3-B144-E157B7F566CC}"/>
              </a:ext>
            </a:extLst>
          </p:cNvPr>
          <p:cNvSpPr/>
          <p:nvPr/>
        </p:nvSpPr>
        <p:spPr>
          <a:xfrm>
            <a:off x="2618749" y="4019688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pic>
        <p:nvPicPr>
          <p:cNvPr id="89" name="Графіка 88" descr="Лампочка">
            <a:extLst>
              <a:ext uri="{FF2B5EF4-FFF2-40B4-BE49-F238E27FC236}">
                <a16:creationId xmlns:a16="http://schemas.microsoft.com/office/drawing/2014/main" id="{F9ABE92F-001F-4DA6-A22D-4DA18D2995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77600" y="5715075"/>
            <a:ext cx="914400" cy="914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0" name="Прямоугольник 7">
                <a:extLst>
                  <a:ext uri="{FF2B5EF4-FFF2-40B4-BE49-F238E27FC236}">
                    <a16:creationId xmlns:a16="http://schemas.microsoft.com/office/drawing/2014/main" id="{E6B5A067-3A0C-4B85-AAE7-D9536AB13BDB}"/>
                  </a:ext>
                </a:extLst>
              </p:cNvPr>
              <p:cNvSpPr/>
              <p:nvPr/>
            </p:nvSpPr>
            <p:spPr>
              <a:xfrm>
                <a:off x="7178566" y="5772216"/>
                <a:ext cx="4192500" cy="830997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Що можемо сказати про кути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AOC</m:t>
                    </m:r>
                  </m:oMath>
                </a14:m>
                <a:r>
                  <a:rPr lang="en-US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COB</m:t>
                    </m:r>
                  </m:oMath>
                </a14:m>
                <a:r>
                  <a:rPr lang="uk-UA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  <a:endParaRPr lang="ru-RU" sz="2400" dirty="0">
                  <a:effectLst/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90" name="Прямоугольник 7">
                <a:extLst>
                  <a:ext uri="{FF2B5EF4-FFF2-40B4-BE49-F238E27FC236}">
                    <a16:creationId xmlns:a16="http://schemas.microsoft.com/office/drawing/2014/main" id="{E6B5A067-3A0C-4B85-AAE7-D9536AB13B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8566" y="5772216"/>
                <a:ext cx="4192500" cy="830997"/>
              </a:xfrm>
              <a:prstGeom prst="rect">
                <a:avLst/>
              </a:prstGeom>
              <a:blipFill>
                <a:blip r:embed="rId5"/>
                <a:stretch>
                  <a:fillRect l="-604" t="-6061" r="-2115" b="-16667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C4096CAE-19A9-4A64-9D47-D7662263474B}"/>
                  </a:ext>
                </a:extLst>
              </p:cNvPr>
              <p:cNvSpPr txBox="1"/>
              <p:nvPr/>
            </p:nvSpPr>
            <p:spPr>
              <a:xfrm>
                <a:off x="4739978" y="4159220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C4096CAE-19A9-4A64-9D47-D766226347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9978" y="4159220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071457A2-0DC2-4C3C-9606-3D4C3B8EF8E0}"/>
                  </a:ext>
                </a:extLst>
              </p:cNvPr>
              <p:cNvSpPr txBox="1"/>
              <p:nvPr/>
            </p:nvSpPr>
            <p:spPr>
              <a:xfrm>
                <a:off x="2306286" y="4159219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O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071457A2-0DC2-4C3C-9606-3D4C3B8EF8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6286" y="4159219"/>
                <a:ext cx="454975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A1B3C156-3C97-4E8B-99B3-07255421A746}"/>
                  </a:ext>
                </a:extLst>
              </p:cNvPr>
              <p:cNvSpPr txBox="1"/>
              <p:nvPr/>
            </p:nvSpPr>
            <p:spPr>
              <a:xfrm>
                <a:off x="3555348" y="1973754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A1B3C156-3C97-4E8B-99B3-07255421A7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5348" y="1973754"/>
                <a:ext cx="454975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9890254-9716-4025-B13A-8355F847480A}"/>
                  </a:ext>
                </a:extLst>
              </p:cNvPr>
              <p:cNvSpPr txBox="1"/>
              <p:nvPr/>
            </p:nvSpPr>
            <p:spPr>
              <a:xfrm>
                <a:off x="426316" y="4159220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9890254-9716-4025-B13A-8355F84748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316" y="4159220"/>
                <a:ext cx="454975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116BFFB4-8C5B-4BC6-97BF-A4DA769BB705}"/>
              </a:ext>
            </a:extLst>
          </p:cNvPr>
          <p:cNvSpPr/>
          <p:nvPr/>
        </p:nvSpPr>
        <p:spPr>
          <a:xfrm>
            <a:off x="930168" y="1835491"/>
            <a:ext cx="1605589" cy="830928"/>
          </a:xfrm>
          <a:prstGeom prst="rect">
            <a:avLst/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Спільна сторона</a:t>
            </a:r>
          </a:p>
        </p:txBody>
      </p:sp>
      <p:sp>
        <p:nvSpPr>
          <p:cNvPr id="18" name="Прямокутник 17">
            <a:extLst>
              <a:ext uri="{FF2B5EF4-FFF2-40B4-BE49-F238E27FC236}">
                <a16:creationId xmlns:a16="http://schemas.microsoft.com/office/drawing/2014/main" id="{D9749ECF-0605-4877-B9B1-1360F187BA54}"/>
              </a:ext>
            </a:extLst>
          </p:cNvPr>
          <p:cNvSpPr/>
          <p:nvPr/>
        </p:nvSpPr>
        <p:spPr>
          <a:xfrm>
            <a:off x="1637843" y="5147850"/>
            <a:ext cx="2246655" cy="830928"/>
          </a:xfrm>
          <a:prstGeom prst="rect">
            <a:avLst/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Доповняльні промені</a:t>
            </a:r>
          </a:p>
        </p:txBody>
      </p:sp>
      <p:cxnSp>
        <p:nvCxnSpPr>
          <p:cNvPr id="19" name="Пряма зі стрілкою 18">
            <a:extLst>
              <a:ext uri="{FF2B5EF4-FFF2-40B4-BE49-F238E27FC236}">
                <a16:creationId xmlns:a16="http://schemas.microsoft.com/office/drawing/2014/main" id="{1057B641-DBF5-458B-8D70-74BBD6BEE0A1}"/>
              </a:ext>
            </a:extLst>
          </p:cNvPr>
          <p:cNvCxnSpPr>
            <a:cxnSpLocks/>
          </p:cNvCxnSpPr>
          <p:nvPr/>
        </p:nvCxnSpPr>
        <p:spPr>
          <a:xfrm>
            <a:off x="2469864" y="2597173"/>
            <a:ext cx="830549" cy="646130"/>
          </a:xfrm>
          <a:prstGeom prst="straightConnector1">
            <a:avLst/>
          </a:prstGeom>
          <a:ln w="28575">
            <a:solidFill>
              <a:srgbClr val="BDBDB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 зі стрілкою 22">
            <a:extLst>
              <a:ext uri="{FF2B5EF4-FFF2-40B4-BE49-F238E27FC236}">
                <a16:creationId xmlns:a16="http://schemas.microsoft.com/office/drawing/2014/main" id="{FADF6E8B-FD7C-421E-8595-AC532EBF6A9A}"/>
              </a:ext>
            </a:extLst>
          </p:cNvPr>
          <p:cNvCxnSpPr>
            <a:cxnSpLocks/>
          </p:cNvCxnSpPr>
          <p:nvPr/>
        </p:nvCxnSpPr>
        <p:spPr>
          <a:xfrm flipH="1" flipV="1">
            <a:off x="1117613" y="4140278"/>
            <a:ext cx="558556" cy="1056081"/>
          </a:xfrm>
          <a:prstGeom prst="straightConnector1">
            <a:avLst/>
          </a:prstGeom>
          <a:ln w="28575">
            <a:solidFill>
              <a:srgbClr val="BDBDB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 зі стрілкою 29">
            <a:extLst>
              <a:ext uri="{FF2B5EF4-FFF2-40B4-BE49-F238E27FC236}">
                <a16:creationId xmlns:a16="http://schemas.microsoft.com/office/drawing/2014/main" id="{DF755CE2-5B5E-4983-B7C9-A3EDF0A8FCA4}"/>
              </a:ext>
            </a:extLst>
          </p:cNvPr>
          <p:cNvCxnSpPr>
            <a:cxnSpLocks/>
          </p:cNvCxnSpPr>
          <p:nvPr/>
        </p:nvCxnSpPr>
        <p:spPr>
          <a:xfrm flipV="1">
            <a:off x="3846172" y="4159219"/>
            <a:ext cx="558556" cy="1056081"/>
          </a:xfrm>
          <a:prstGeom prst="straightConnector1">
            <a:avLst/>
          </a:prstGeom>
          <a:ln w="28575">
            <a:solidFill>
              <a:srgbClr val="BDBDB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8422849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5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6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100"/>
                            </p:stCondLst>
                            <p:childTnLst>
                              <p:par>
                                <p:cTn id="5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8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8" dur="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25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5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"/>
                            </p:stCondLst>
                            <p:childTnLst>
                              <p:par>
                                <p:cTn id="6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  <p:bldP spid="62" grpId="0" animBg="1"/>
      <p:bldP spid="90" grpId="0" animBg="1"/>
      <p:bldP spid="90" grpId="1" animBg="1"/>
      <p:bldP spid="92" grpId="0"/>
      <p:bldP spid="93" grpId="0"/>
      <p:bldP spid="97" grpId="0"/>
      <p:bldP spid="24" grpId="0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Дуга 54">
            <a:extLst>
              <a:ext uri="{FF2B5EF4-FFF2-40B4-BE49-F238E27FC236}">
                <a16:creationId xmlns:a16="http://schemas.microsoft.com/office/drawing/2014/main" id="{FED2F416-EA0C-4671-A06D-32892AEC95BF}"/>
              </a:ext>
            </a:extLst>
          </p:cNvPr>
          <p:cNvSpPr/>
          <p:nvPr/>
        </p:nvSpPr>
        <p:spPr>
          <a:xfrm rot="17113124">
            <a:off x="1470680" y="6342936"/>
            <a:ext cx="385377" cy="385377"/>
          </a:xfrm>
          <a:prstGeom prst="arc">
            <a:avLst>
              <a:gd name="adj1" fmla="val 14467783"/>
              <a:gd name="adj2" fmla="val 20720439"/>
            </a:avLst>
          </a:prstGeom>
          <a:ln w="28575" cap="rnd">
            <a:solidFill>
              <a:srgbClr val="3E3D3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56" name="Дуга 55">
            <a:extLst>
              <a:ext uri="{FF2B5EF4-FFF2-40B4-BE49-F238E27FC236}">
                <a16:creationId xmlns:a16="http://schemas.microsoft.com/office/drawing/2014/main" id="{519B148F-884C-4A08-9D83-64AF8200B0EE}"/>
              </a:ext>
            </a:extLst>
          </p:cNvPr>
          <p:cNvSpPr/>
          <p:nvPr/>
        </p:nvSpPr>
        <p:spPr>
          <a:xfrm rot="1523063">
            <a:off x="1757081" y="6285276"/>
            <a:ext cx="443999" cy="443999"/>
          </a:xfrm>
          <a:prstGeom prst="arc">
            <a:avLst>
              <a:gd name="adj1" fmla="val 18469637"/>
              <a:gd name="adj2" fmla="val 21087379"/>
            </a:avLst>
          </a:prstGeom>
          <a:ln w="28575" cap="rnd">
            <a:solidFill>
              <a:srgbClr val="3E3D3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57" name="Дуга 56">
            <a:extLst>
              <a:ext uri="{FF2B5EF4-FFF2-40B4-BE49-F238E27FC236}">
                <a16:creationId xmlns:a16="http://schemas.microsoft.com/office/drawing/2014/main" id="{08D18FDB-5C4F-45ED-8CF8-EA7E0D43D497}"/>
              </a:ext>
            </a:extLst>
          </p:cNvPr>
          <p:cNvSpPr/>
          <p:nvPr/>
        </p:nvSpPr>
        <p:spPr>
          <a:xfrm rot="1523063">
            <a:off x="1815756" y="6276802"/>
            <a:ext cx="443999" cy="443999"/>
          </a:xfrm>
          <a:prstGeom prst="arc">
            <a:avLst>
              <a:gd name="adj1" fmla="val 18084078"/>
              <a:gd name="adj2" fmla="val 21087379"/>
            </a:avLst>
          </a:prstGeom>
          <a:ln w="28575" cap="rnd">
            <a:solidFill>
              <a:srgbClr val="3E3D3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Суміжні кути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63" name="Пряма сполучна лінія 62">
            <a:extLst>
              <a:ext uri="{FF2B5EF4-FFF2-40B4-BE49-F238E27FC236}">
                <a16:creationId xmlns:a16="http://schemas.microsoft.com/office/drawing/2014/main" id="{25E35263-34C5-479C-85B1-44772DBD7013}"/>
              </a:ext>
            </a:extLst>
          </p:cNvPr>
          <p:cNvCxnSpPr>
            <a:cxnSpLocks/>
          </p:cNvCxnSpPr>
          <p:nvPr/>
        </p:nvCxnSpPr>
        <p:spPr>
          <a:xfrm flipH="1">
            <a:off x="8350704" y="956191"/>
            <a:ext cx="1122732" cy="2433909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 сполучна лінія 65">
            <a:extLst>
              <a:ext uri="{FF2B5EF4-FFF2-40B4-BE49-F238E27FC236}">
                <a16:creationId xmlns:a16="http://schemas.microsoft.com/office/drawing/2014/main" id="{9F412A04-00A2-4BD5-BAB5-008E32DF4C26}"/>
              </a:ext>
            </a:extLst>
          </p:cNvPr>
          <p:cNvCxnSpPr>
            <a:cxnSpLocks/>
          </p:cNvCxnSpPr>
          <p:nvPr/>
        </p:nvCxnSpPr>
        <p:spPr>
          <a:xfrm flipH="1">
            <a:off x="8350703" y="3390100"/>
            <a:ext cx="2700657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9" name="Графіка 88" descr="Лампочка">
            <a:extLst>
              <a:ext uri="{FF2B5EF4-FFF2-40B4-BE49-F238E27FC236}">
                <a16:creationId xmlns:a16="http://schemas.microsoft.com/office/drawing/2014/main" id="{F9ABE92F-001F-4DA6-A22D-4DA18D2995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77600" y="5715075"/>
            <a:ext cx="914400" cy="914400"/>
          </a:xfrm>
          <a:prstGeom prst="rect">
            <a:avLst/>
          </a:prstGeom>
        </p:spPr>
      </p:pic>
      <p:sp>
        <p:nvSpPr>
          <p:cNvPr id="90" name="Прямоугольник 7">
            <a:extLst>
              <a:ext uri="{FF2B5EF4-FFF2-40B4-BE49-F238E27FC236}">
                <a16:creationId xmlns:a16="http://schemas.microsoft.com/office/drawing/2014/main" id="{E6B5A067-3A0C-4B85-AAE7-D9536AB13BDB}"/>
              </a:ext>
            </a:extLst>
          </p:cNvPr>
          <p:cNvSpPr/>
          <p:nvPr/>
        </p:nvSpPr>
        <p:spPr>
          <a:xfrm>
            <a:off x="6842234" y="5772216"/>
            <a:ext cx="4528832" cy="830997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dirty="0">
                <a:effectLst/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 є суміжними кути 1 і 2?</a:t>
            </a:r>
          </a:p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Чому?</a:t>
            </a:r>
            <a:endParaRPr lang="ru-RU" sz="2400" dirty="0">
              <a:effectLst/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26" name="Пряма сполучна лінія 25">
            <a:extLst>
              <a:ext uri="{FF2B5EF4-FFF2-40B4-BE49-F238E27FC236}">
                <a16:creationId xmlns:a16="http://schemas.microsoft.com/office/drawing/2014/main" id="{F82288B1-7BCB-45F1-AEB4-B93B9187ABC8}"/>
              </a:ext>
            </a:extLst>
          </p:cNvPr>
          <p:cNvCxnSpPr>
            <a:cxnSpLocks/>
          </p:cNvCxnSpPr>
          <p:nvPr/>
        </p:nvCxnSpPr>
        <p:spPr>
          <a:xfrm flipH="1">
            <a:off x="8358965" y="1935896"/>
            <a:ext cx="1930346" cy="1454204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 сполучна лінія 27">
            <a:extLst>
              <a:ext uri="{FF2B5EF4-FFF2-40B4-BE49-F238E27FC236}">
                <a16:creationId xmlns:a16="http://schemas.microsoft.com/office/drawing/2014/main" id="{C8BCFEAE-EE0E-4B83-AEDD-1189915B4BC7}"/>
              </a:ext>
            </a:extLst>
          </p:cNvPr>
          <p:cNvCxnSpPr>
            <a:cxnSpLocks/>
          </p:cNvCxnSpPr>
          <p:nvPr/>
        </p:nvCxnSpPr>
        <p:spPr>
          <a:xfrm>
            <a:off x="450919" y="5128434"/>
            <a:ext cx="1456234" cy="1454204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 сполучна лінія 28">
            <a:extLst>
              <a:ext uri="{FF2B5EF4-FFF2-40B4-BE49-F238E27FC236}">
                <a16:creationId xmlns:a16="http://schemas.microsoft.com/office/drawing/2014/main" id="{2C260AEE-CD56-464B-BD41-9CEDA9EE0DFA}"/>
              </a:ext>
            </a:extLst>
          </p:cNvPr>
          <p:cNvCxnSpPr>
            <a:cxnSpLocks/>
          </p:cNvCxnSpPr>
          <p:nvPr/>
        </p:nvCxnSpPr>
        <p:spPr>
          <a:xfrm flipH="1">
            <a:off x="157655" y="6582638"/>
            <a:ext cx="4467224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 сполучна лінія 30">
            <a:extLst>
              <a:ext uri="{FF2B5EF4-FFF2-40B4-BE49-F238E27FC236}">
                <a16:creationId xmlns:a16="http://schemas.microsoft.com/office/drawing/2014/main" id="{D768F866-DD0C-4E50-A895-ED249E51FB6F}"/>
              </a:ext>
            </a:extLst>
          </p:cNvPr>
          <p:cNvCxnSpPr>
            <a:cxnSpLocks/>
          </p:cNvCxnSpPr>
          <p:nvPr/>
        </p:nvCxnSpPr>
        <p:spPr>
          <a:xfrm flipH="1">
            <a:off x="1915414" y="5128434"/>
            <a:ext cx="1930346" cy="1454204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 сполучна лінія 31">
            <a:extLst>
              <a:ext uri="{FF2B5EF4-FFF2-40B4-BE49-F238E27FC236}">
                <a16:creationId xmlns:a16="http://schemas.microsoft.com/office/drawing/2014/main" id="{7233AABF-2E48-4BFA-9FC3-FED85C9FA08C}"/>
              </a:ext>
            </a:extLst>
          </p:cNvPr>
          <p:cNvCxnSpPr>
            <a:cxnSpLocks/>
          </p:cNvCxnSpPr>
          <p:nvPr/>
        </p:nvCxnSpPr>
        <p:spPr>
          <a:xfrm rot="13581380" flipH="1">
            <a:off x="2057950" y="1850493"/>
            <a:ext cx="1731827" cy="2140911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 сполучна лінія 32">
            <a:extLst>
              <a:ext uri="{FF2B5EF4-FFF2-40B4-BE49-F238E27FC236}">
                <a16:creationId xmlns:a16="http://schemas.microsoft.com/office/drawing/2014/main" id="{44E0AB0D-79CB-42F4-9971-2F2440B27EB3}"/>
              </a:ext>
            </a:extLst>
          </p:cNvPr>
          <p:cNvCxnSpPr>
            <a:cxnSpLocks/>
          </p:cNvCxnSpPr>
          <p:nvPr/>
        </p:nvCxnSpPr>
        <p:spPr>
          <a:xfrm rot="13581380" flipH="1">
            <a:off x="1659102" y="2660139"/>
            <a:ext cx="4990539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Дуга 46">
            <a:extLst>
              <a:ext uri="{FF2B5EF4-FFF2-40B4-BE49-F238E27FC236}">
                <a16:creationId xmlns:a16="http://schemas.microsoft.com/office/drawing/2014/main" id="{B7B5A927-C886-4FB3-81D3-92A236CE9797}"/>
              </a:ext>
            </a:extLst>
          </p:cNvPr>
          <p:cNvSpPr/>
          <p:nvPr/>
        </p:nvSpPr>
        <p:spPr>
          <a:xfrm rot="20720332">
            <a:off x="8225820" y="3076787"/>
            <a:ext cx="385377" cy="385377"/>
          </a:xfrm>
          <a:prstGeom prst="arc">
            <a:avLst>
              <a:gd name="adj1" fmla="val 18469637"/>
              <a:gd name="adj2" fmla="val 21087379"/>
            </a:avLst>
          </a:prstGeom>
          <a:ln w="28575" cap="rnd">
            <a:solidFill>
              <a:srgbClr val="3E3D3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48" name="Дуга 47">
            <a:extLst>
              <a:ext uri="{FF2B5EF4-FFF2-40B4-BE49-F238E27FC236}">
                <a16:creationId xmlns:a16="http://schemas.microsoft.com/office/drawing/2014/main" id="{647BAE6C-3261-43AD-B2EC-F2D5D4A7F890}"/>
              </a:ext>
            </a:extLst>
          </p:cNvPr>
          <p:cNvSpPr/>
          <p:nvPr/>
        </p:nvSpPr>
        <p:spPr>
          <a:xfrm rot="1523063">
            <a:off x="8215428" y="3085821"/>
            <a:ext cx="443999" cy="443999"/>
          </a:xfrm>
          <a:prstGeom prst="arc">
            <a:avLst>
              <a:gd name="adj1" fmla="val 18469637"/>
              <a:gd name="adj2" fmla="val 21087379"/>
            </a:avLst>
          </a:prstGeom>
          <a:ln w="28575" cap="rnd">
            <a:solidFill>
              <a:srgbClr val="3E3D3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49" name="Дуга 48">
            <a:extLst>
              <a:ext uri="{FF2B5EF4-FFF2-40B4-BE49-F238E27FC236}">
                <a16:creationId xmlns:a16="http://schemas.microsoft.com/office/drawing/2014/main" id="{FB7F9227-CDE1-4B76-811F-1F5BEAD9A187}"/>
              </a:ext>
            </a:extLst>
          </p:cNvPr>
          <p:cNvSpPr/>
          <p:nvPr/>
        </p:nvSpPr>
        <p:spPr>
          <a:xfrm rot="1523063">
            <a:off x="8274103" y="3077347"/>
            <a:ext cx="443999" cy="443999"/>
          </a:xfrm>
          <a:prstGeom prst="arc">
            <a:avLst>
              <a:gd name="adj1" fmla="val 18084078"/>
              <a:gd name="adj2" fmla="val 21087379"/>
            </a:avLst>
          </a:prstGeom>
          <a:ln w="28575" cap="rnd">
            <a:solidFill>
              <a:srgbClr val="3E3D3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D74F768A-6FA1-42B0-B31A-E2AB76B2B2BC}"/>
                  </a:ext>
                </a:extLst>
              </p:cNvPr>
              <p:cNvSpPr txBox="1"/>
              <p:nvPr/>
            </p:nvSpPr>
            <p:spPr>
              <a:xfrm>
                <a:off x="8564350" y="2576480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D74F768A-6FA1-42B0-B31A-E2AB76B2B2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4350" y="2576480"/>
                <a:ext cx="45497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CF649687-2792-418A-9520-A05F7BD0A0C5}"/>
                  </a:ext>
                </a:extLst>
              </p:cNvPr>
              <p:cNvSpPr txBox="1"/>
              <p:nvPr/>
            </p:nvSpPr>
            <p:spPr>
              <a:xfrm>
                <a:off x="8761072" y="2948290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CF649687-2792-418A-9520-A05F7BD0A0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1072" y="2948290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4" name="Рисунок 53" descr="Зображення, що містить предмет, годинник&#10;&#10;Автоматично згенерований опис">
            <a:extLst>
              <a:ext uri="{FF2B5EF4-FFF2-40B4-BE49-F238E27FC236}">
                <a16:creationId xmlns:a16="http://schemas.microsoft.com/office/drawing/2014/main" id="{A2B553E4-C48D-4913-9164-005366B5545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03" t="45153" r="27841" b="36044"/>
          <a:stretch/>
        </p:blipFill>
        <p:spPr>
          <a:xfrm>
            <a:off x="10065876" y="663453"/>
            <a:ext cx="1104040" cy="128947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2A2570B7-4302-4D5F-A0FE-62F1FF05EA4A}"/>
                  </a:ext>
                </a:extLst>
              </p:cNvPr>
              <p:cNvSpPr txBox="1"/>
              <p:nvPr/>
            </p:nvSpPr>
            <p:spPr>
              <a:xfrm>
                <a:off x="1026073" y="6068278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2A2570B7-4302-4D5F-A0FE-62F1FF05EA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6073" y="6068278"/>
                <a:ext cx="454975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EF50C87B-0416-4B46-A3AC-A8E807B801AC}"/>
                  </a:ext>
                </a:extLst>
              </p:cNvPr>
              <p:cNvSpPr txBox="1"/>
              <p:nvPr/>
            </p:nvSpPr>
            <p:spPr>
              <a:xfrm>
                <a:off x="2268074" y="6138097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EF50C87B-0416-4B46-A3AC-A8E807B801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8074" y="6138097"/>
                <a:ext cx="454975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0" name="Рисунок 59" descr="Зображення, що містить предмет, годинник&#10;&#10;Автоматично згенерований опис">
            <a:extLst>
              <a:ext uri="{FF2B5EF4-FFF2-40B4-BE49-F238E27FC236}">
                <a16:creationId xmlns:a16="http://schemas.microsoft.com/office/drawing/2014/main" id="{6355E2B4-135C-44DA-BEDA-E3B1C18CFAB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03" t="45153" r="27841" b="36044"/>
          <a:stretch/>
        </p:blipFill>
        <p:spPr>
          <a:xfrm>
            <a:off x="1716054" y="4152326"/>
            <a:ext cx="1104040" cy="1289472"/>
          </a:xfrm>
          <a:prstGeom prst="rect">
            <a:avLst/>
          </a:prstGeom>
        </p:spPr>
      </p:pic>
      <p:sp>
        <p:nvSpPr>
          <p:cNvPr id="61" name="Дуга 60">
            <a:extLst>
              <a:ext uri="{FF2B5EF4-FFF2-40B4-BE49-F238E27FC236}">
                <a16:creationId xmlns:a16="http://schemas.microsoft.com/office/drawing/2014/main" id="{86672A70-8EE7-414B-BDA8-F0E428F362BA}"/>
              </a:ext>
            </a:extLst>
          </p:cNvPr>
          <p:cNvSpPr/>
          <p:nvPr/>
        </p:nvSpPr>
        <p:spPr>
          <a:xfrm rot="10465353">
            <a:off x="4103436" y="2599202"/>
            <a:ext cx="385377" cy="385377"/>
          </a:xfrm>
          <a:prstGeom prst="arc">
            <a:avLst>
              <a:gd name="adj1" fmla="val 14142937"/>
              <a:gd name="adj2" fmla="val 21087379"/>
            </a:avLst>
          </a:prstGeom>
          <a:ln w="28575" cap="rnd">
            <a:solidFill>
              <a:srgbClr val="3E3D3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64" name="Дуга 63">
            <a:extLst>
              <a:ext uri="{FF2B5EF4-FFF2-40B4-BE49-F238E27FC236}">
                <a16:creationId xmlns:a16="http://schemas.microsoft.com/office/drawing/2014/main" id="{586E3F89-7AC7-405D-AF08-BD39DC9C690C}"/>
              </a:ext>
            </a:extLst>
          </p:cNvPr>
          <p:cNvSpPr/>
          <p:nvPr/>
        </p:nvSpPr>
        <p:spPr>
          <a:xfrm rot="13613556">
            <a:off x="4026081" y="2524201"/>
            <a:ext cx="530540" cy="530540"/>
          </a:xfrm>
          <a:prstGeom prst="arc">
            <a:avLst>
              <a:gd name="adj1" fmla="val 18469637"/>
              <a:gd name="adj2" fmla="val 21087379"/>
            </a:avLst>
          </a:prstGeom>
          <a:ln w="28575" cap="rnd">
            <a:solidFill>
              <a:srgbClr val="3E3D3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65" name="Дуга 64">
            <a:extLst>
              <a:ext uri="{FF2B5EF4-FFF2-40B4-BE49-F238E27FC236}">
                <a16:creationId xmlns:a16="http://schemas.microsoft.com/office/drawing/2014/main" id="{A9C34845-D782-4B50-90B1-4E34E04AD20A}"/>
              </a:ext>
            </a:extLst>
          </p:cNvPr>
          <p:cNvSpPr/>
          <p:nvPr/>
        </p:nvSpPr>
        <p:spPr>
          <a:xfrm rot="13613556">
            <a:off x="3957139" y="2507916"/>
            <a:ext cx="530540" cy="530540"/>
          </a:xfrm>
          <a:prstGeom prst="arc">
            <a:avLst>
              <a:gd name="adj1" fmla="val 18084078"/>
              <a:gd name="adj2" fmla="val 299197"/>
            </a:avLst>
          </a:prstGeom>
          <a:ln w="28575" cap="rnd">
            <a:solidFill>
              <a:srgbClr val="3E3D3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E9FB036F-0D07-4184-8120-5223AF1DE09F}"/>
                  </a:ext>
                </a:extLst>
              </p:cNvPr>
              <p:cNvSpPr txBox="1"/>
              <p:nvPr/>
            </p:nvSpPr>
            <p:spPr>
              <a:xfrm>
                <a:off x="3923597" y="2974438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E9FB036F-0D07-4184-8120-5223AF1DE0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597" y="2974438"/>
                <a:ext cx="454975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CDF2542E-5901-4918-B0C2-D16CE7649717}"/>
                  </a:ext>
                </a:extLst>
              </p:cNvPr>
              <p:cNvSpPr txBox="1"/>
              <p:nvPr/>
            </p:nvSpPr>
            <p:spPr>
              <a:xfrm>
                <a:off x="3484029" y="2368922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CDF2542E-5901-4918-B0C2-D16CE76497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4029" y="2368922"/>
                <a:ext cx="454975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9" name="Рисунок 68" descr="Зображення, що містить предмет, годинник&#10;&#10;Автоматично згенерований опис">
            <a:extLst>
              <a:ext uri="{FF2B5EF4-FFF2-40B4-BE49-F238E27FC236}">
                <a16:creationId xmlns:a16="http://schemas.microsoft.com/office/drawing/2014/main" id="{001AA7FD-BA9A-40F4-A470-8DB71D51A41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79" t="45153" r="10173" b="38574"/>
          <a:stretch/>
        </p:blipFill>
        <p:spPr>
          <a:xfrm>
            <a:off x="1808992" y="1151790"/>
            <a:ext cx="627721" cy="111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462143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4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5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4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8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35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7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200"/>
                            </p:stCondLst>
                            <p:childTnLst>
                              <p:par>
                                <p:cTn id="5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8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4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5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6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50"/>
                            </p:stCondLst>
                            <p:childTnLst>
                              <p:par>
                                <p:cTn id="8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6" presetClass="entr" presetSubtype="4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98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6" presetClass="entr" presetSubtype="4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01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850"/>
                            </p:stCondLst>
                            <p:childTnLst>
                              <p:par>
                                <p:cTn id="1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8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9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0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2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5" dur="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6" dur="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8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29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0" dur="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1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3" dur="1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5" dur="1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6" dur="1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8" dur="1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9" dur="1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50"/>
                            </p:stCondLst>
                            <p:childTnLst>
                              <p:par>
                                <p:cTn id="146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48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00"/>
                            </p:stCondLst>
                            <p:childTnLst>
                              <p:par>
                                <p:cTn id="15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2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750"/>
                            </p:stCondLst>
                            <p:childTnLst>
                              <p:par>
                                <p:cTn id="15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6" presetClass="entr" presetSubtype="4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59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6" presetClass="entr" presetSubtype="4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62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100"/>
                            </p:stCondLst>
                            <p:childTnLst>
                              <p:par>
                                <p:cTn id="17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 tmFilter="0, 0; .2, .5; .8, .5; 1, 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6" dur="250" autoRev="1" fill="hold"/>
                                        <p:tgtEl>
                                          <p:spTgt spid="8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0" dur="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199900"/>
                                      </p:to>
                                    </p:animClr>
                                    <p:set>
                                      <p:cBhvr>
                                        <p:cTn id="181" dur="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3" dur="2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199900"/>
                                      </p:to>
                                    </p:animClr>
                                    <p:set>
                                      <p:cBhvr>
                                        <p:cTn id="184" dur="2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6" dur="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199900"/>
                                      </p:to>
                                    </p:animClr>
                                    <p:set>
                                      <p:cBhvr>
                                        <p:cTn id="187" dur="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9" dur="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999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90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1" dur="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999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92" presetID="53" presetClass="entr" presetSubtype="16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7" presetClass="emph" presetSubtype="2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animClr clrSpc="rgb" dir="cw">
                                      <p:cBhvr>
                                        <p:cTn id="19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199900"/>
                                      </p:to>
                                    </p:animClr>
                                    <p:set>
                                      <p:cBhvr>
                                        <p:cTn id="19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7" presetClass="emph" presetSubtype="2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animClr clrSpc="rgb" dir="cw">
                                      <p:cBhvr>
                                        <p:cTn id="20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199900"/>
                                      </p:to>
                                    </p:animClr>
                                    <p:set>
                                      <p:cBhvr>
                                        <p:cTn id="20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6" grpId="0" animBg="1"/>
      <p:bldP spid="57" grpId="0" animBg="1"/>
      <p:bldP spid="4" grpId="0"/>
      <p:bldP spid="90" grpId="0" animBg="1"/>
      <p:bldP spid="47" grpId="0" animBg="1"/>
      <p:bldP spid="48" grpId="0" animBg="1"/>
      <p:bldP spid="49" grpId="0" animBg="1"/>
      <p:bldP spid="52" grpId="0"/>
      <p:bldP spid="52" grpId="1"/>
      <p:bldP spid="53" grpId="0"/>
      <p:bldP spid="53" grpId="1"/>
      <p:bldP spid="58" grpId="0"/>
      <p:bldP spid="58" grpId="1"/>
      <p:bldP spid="59" grpId="0"/>
      <p:bldP spid="59" grpId="1"/>
      <p:bldP spid="61" grpId="0" animBg="1"/>
      <p:bldP spid="64" grpId="0" animBg="1"/>
      <p:bldP spid="65" grpId="0" animBg="1"/>
      <p:bldP spid="67" grpId="0"/>
      <p:bldP spid="67" grpId="1"/>
      <p:bldP spid="68" grpId="0"/>
      <p:bldP spid="68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кутник: округлені кути 46">
            <a:extLst>
              <a:ext uri="{FF2B5EF4-FFF2-40B4-BE49-F238E27FC236}">
                <a16:creationId xmlns:a16="http://schemas.microsoft.com/office/drawing/2014/main" id="{92C19EDC-3680-4A82-8BD5-5B7A0E27B926}"/>
              </a:ext>
            </a:extLst>
          </p:cNvPr>
          <p:cNvSpPr/>
          <p:nvPr/>
        </p:nvSpPr>
        <p:spPr>
          <a:xfrm>
            <a:off x="1252067" y="5160585"/>
            <a:ext cx="5768843" cy="1463800"/>
          </a:xfrm>
          <a:prstGeom prst="roundRect">
            <a:avLst/>
          </a:prstGeom>
          <a:solidFill>
            <a:srgbClr val="588C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FFFF00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Теорема</a:t>
            </a:r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це математичне твердження, справедливість якого встановлена за допомогою міркувань</a:t>
            </a:r>
            <a:endParaRPr lang="uk-UA" sz="3200" dirty="0">
              <a:solidFill>
                <a:srgbClr val="FFFF00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9" name="Рисунок 48" descr="Зображення, що містить знак&#10;&#10;Автоматично згенерований опис">
            <a:extLst>
              <a:ext uri="{FF2B5EF4-FFF2-40B4-BE49-F238E27FC236}">
                <a16:creationId xmlns:a16="http://schemas.microsoft.com/office/drawing/2014/main" id="{7984F897-5A58-4A23-BD68-74CA0B7439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7" y="5459109"/>
            <a:ext cx="1165276" cy="1165276"/>
          </a:xfrm>
          <a:prstGeom prst="rect">
            <a:avLst/>
          </a:prstGeom>
        </p:spPr>
      </p:pic>
      <p:sp>
        <p:nvSpPr>
          <p:cNvPr id="35" name="Прямоугольник 7">
            <a:extLst>
              <a:ext uri="{FF2B5EF4-FFF2-40B4-BE49-F238E27FC236}">
                <a16:creationId xmlns:a16="http://schemas.microsoft.com/office/drawing/2014/main" id="{2CD8A453-AF06-4C00-BB17-D7030E2214B8}"/>
              </a:ext>
            </a:extLst>
          </p:cNvPr>
          <p:cNvSpPr/>
          <p:nvPr/>
        </p:nvSpPr>
        <p:spPr>
          <a:xfrm>
            <a:off x="5257555" y="5921723"/>
            <a:ext cx="6060959" cy="830997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Поміркуйте, як можна довести дану теорему?</a:t>
            </a:r>
            <a:endParaRPr lang="ru-RU" sz="2400" dirty="0">
              <a:effectLst/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Властивість суміжних кутів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Графіка 5" descr="Лампочка">
            <a:extLst>
              <a:ext uri="{FF2B5EF4-FFF2-40B4-BE49-F238E27FC236}">
                <a16:creationId xmlns:a16="http://schemas.microsoft.com/office/drawing/2014/main" id="{7403ADA4-0376-479E-A2E9-D978DEBF61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83533" y="5838320"/>
            <a:ext cx="914400" cy="914400"/>
          </a:xfrm>
          <a:prstGeom prst="rect">
            <a:avLst/>
          </a:prstGeom>
        </p:spPr>
      </p:pic>
      <p:sp>
        <p:nvSpPr>
          <p:cNvPr id="5" name="Прямокутник: округлені верхні кути 4">
            <a:extLst>
              <a:ext uri="{FF2B5EF4-FFF2-40B4-BE49-F238E27FC236}">
                <a16:creationId xmlns:a16="http://schemas.microsoft.com/office/drawing/2014/main" id="{825E90F4-9C92-49CF-943B-965C28F00381}"/>
              </a:ext>
            </a:extLst>
          </p:cNvPr>
          <p:cNvSpPr/>
          <p:nvPr/>
        </p:nvSpPr>
        <p:spPr>
          <a:xfrm>
            <a:off x="5486400" y="936277"/>
            <a:ext cx="2259725" cy="584775"/>
          </a:xfrm>
          <a:prstGeom prst="round2SameRect">
            <a:avLst/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Теорема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кутник: округлені верхні кути 6">
                <a:extLst>
                  <a:ext uri="{FF2B5EF4-FFF2-40B4-BE49-F238E27FC236}">
                    <a16:creationId xmlns:a16="http://schemas.microsoft.com/office/drawing/2014/main" id="{75A59E69-27D6-4891-AED1-0FE0E15E201D}"/>
                  </a:ext>
                </a:extLst>
              </p:cNvPr>
              <p:cNvSpPr/>
              <p:nvPr/>
            </p:nvSpPr>
            <p:spPr>
              <a:xfrm>
                <a:off x="5486400" y="1610865"/>
                <a:ext cx="6621516" cy="1138886"/>
              </a:xfrm>
              <a:prstGeom prst="round2SameRect">
                <a:avLst>
                  <a:gd name="adj1" fmla="val 0"/>
                  <a:gd name="adj2" fmla="val 9052"/>
                </a:avLst>
              </a:prstGeom>
              <a:solidFill>
                <a:srgbClr val="7B080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Сума суміжних кутів дорівнює </a:t>
                </a:r>
                <a14:m>
                  <m:oMath xmlns:m="http://schemas.openxmlformats.org/officeDocument/2006/math">
                    <m:r>
                      <a:rPr lang="uk-UA" sz="2800" b="0" i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180</m:t>
                    </m:r>
                    <m:r>
                      <a:rPr lang="uk-UA" sz="2800" b="0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°</m:t>
                    </m:r>
                  </m:oMath>
                </a14:m>
                <a:endParaRPr lang="uk-UA" sz="28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7" name="Прямокутник: округлені верхні кути 6">
                <a:extLst>
                  <a:ext uri="{FF2B5EF4-FFF2-40B4-BE49-F238E27FC236}">
                    <a16:creationId xmlns:a16="http://schemas.microsoft.com/office/drawing/2014/main" id="{75A59E69-27D6-4891-AED1-0FE0E15E20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6400" y="1610865"/>
                <a:ext cx="6621516" cy="1138886"/>
              </a:xfrm>
              <a:prstGeom prst="round2SameRect">
                <a:avLst>
                  <a:gd name="adj1" fmla="val 0"/>
                  <a:gd name="adj2" fmla="val 9052"/>
                </a:avLst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Пряма сполучна лінія 35">
            <a:extLst>
              <a:ext uri="{FF2B5EF4-FFF2-40B4-BE49-F238E27FC236}">
                <a16:creationId xmlns:a16="http://schemas.microsoft.com/office/drawing/2014/main" id="{D4FCFEAB-A3DA-42F6-A045-EF35DD0C6EFB}"/>
              </a:ext>
            </a:extLst>
          </p:cNvPr>
          <p:cNvCxnSpPr>
            <a:cxnSpLocks/>
          </p:cNvCxnSpPr>
          <p:nvPr/>
        </p:nvCxnSpPr>
        <p:spPr>
          <a:xfrm flipH="1">
            <a:off x="2603791" y="1948543"/>
            <a:ext cx="1731827" cy="2140911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 сполучна лінія 36">
            <a:extLst>
              <a:ext uri="{FF2B5EF4-FFF2-40B4-BE49-F238E27FC236}">
                <a16:creationId xmlns:a16="http://schemas.microsoft.com/office/drawing/2014/main" id="{39A2D318-2F44-4B28-9F44-CBF9D31DC299}"/>
              </a:ext>
            </a:extLst>
          </p:cNvPr>
          <p:cNvCxnSpPr>
            <a:cxnSpLocks/>
          </p:cNvCxnSpPr>
          <p:nvPr/>
        </p:nvCxnSpPr>
        <p:spPr>
          <a:xfrm flipH="1">
            <a:off x="313908" y="4089454"/>
            <a:ext cx="4990539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Овал 37">
            <a:extLst>
              <a:ext uri="{FF2B5EF4-FFF2-40B4-BE49-F238E27FC236}">
                <a16:creationId xmlns:a16="http://schemas.microsoft.com/office/drawing/2014/main" id="{7B9D83BC-3071-43BE-91AC-59EAB5C03EFB}"/>
              </a:ext>
            </a:extLst>
          </p:cNvPr>
          <p:cNvSpPr/>
          <p:nvPr/>
        </p:nvSpPr>
        <p:spPr>
          <a:xfrm>
            <a:off x="2562545" y="4019688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CE3BCD7-8DF3-4B95-9C45-A876C4C3DDC2}"/>
                  </a:ext>
                </a:extLst>
              </p:cNvPr>
              <p:cNvSpPr txBox="1"/>
              <p:nvPr/>
            </p:nvSpPr>
            <p:spPr>
              <a:xfrm>
                <a:off x="4683774" y="4159220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CE3BCD7-8DF3-4B95-9C45-A876C4C3DD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3774" y="4159220"/>
                <a:ext cx="454975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0C272122-2720-4E64-8CF4-12FA96BA0F05}"/>
                  </a:ext>
                </a:extLst>
              </p:cNvPr>
              <p:cNvSpPr txBox="1"/>
              <p:nvPr/>
            </p:nvSpPr>
            <p:spPr>
              <a:xfrm>
                <a:off x="2250082" y="4159219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O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0C272122-2720-4E64-8CF4-12FA96BA0F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0082" y="4159219"/>
                <a:ext cx="454975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Овал 40">
            <a:extLst>
              <a:ext uri="{FF2B5EF4-FFF2-40B4-BE49-F238E27FC236}">
                <a16:creationId xmlns:a16="http://schemas.microsoft.com/office/drawing/2014/main" id="{EA222D3B-B4D6-40E1-B568-CD6E38C61444}"/>
              </a:ext>
            </a:extLst>
          </p:cNvPr>
          <p:cNvSpPr/>
          <p:nvPr/>
        </p:nvSpPr>
        <p:spPr>
          <a:xfrm>
            <a:off x="4873857" y="4019687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id="{FA443D03-24B8-49AC-986B-4CDA236CCCAE}"/>
              </a:ext>
            </a:extLst>
          </p:cNvPr>
          <p:cNvSpPr/>
          <p:nvPr/>
        </p:nvSpPr>
        <p:spPr>
          <a:xfrm>
            <a:off x="3909284" y="2345776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71889B4C-DF4E-43B8-BA9B-1B6F848BE3E4}"/>
                  </a:ext>
                </a:extLst>
              </p:cNvPr>
              <p:cNvSpPr txBox="1"/>
              <p:nvPr/>
            </p:nvSpPr>
            <p:spPr>
              <a:xfrm>
                <a:off x="3499144" y="1973754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71889B4C-DF4E-43B8-BA9B-1B6F848BE3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9144" y="1973754"/>
                <a:ext cx="454975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2D3C6413-E7FC-46E5-9353-BA3A8C79DC70}"/>
                  </a:ext>
                </a:extLst>
              </p:cNvPr>
              <p:cNvSpPr txBox="1"/>
              <p:nvPr/>
            </p:nvSpPr>
            <p:spPr>
              <a:xfrm>
                <a:off x="370112" y="4159220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2D3C6413-E7FC-46E5-9353-BA3A8C79DC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112" y="4159220"/>
                <a:ext cx="454975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Овал 44">
            <a:extLst>
              <a:ext uri="{FF2B5EF4-FFF2-40B4-BE49-F238E27FC236}">
                <a16:creationId xmlns:a16="http://schemas.microsoft.com/office/drawing/2014/main" id="{D4B6D8B9-2101-49E5-ADFE-6BF85C359A2C}"/>
              </a:ext>
            </a:extLst>
          </p:cNvPr>
          <p:cNvSpPr/>
          <p:nvPr/>
        </p:nvSpPr>
        <p:spPr>
          <a:xfrm>
            <a:off x="560195" y="4019687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959890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0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35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700"/>
                            </p:stCondLst>
                            <p:childTnLst>
                              <p:par>
                                <p:cTn id="5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950"/>
                            </p:stCondLst>
                            <p:childTnLst>
                              <p:par>
                                <p:cTn id="6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450"/>
                            </p:stCondLst>
                            <p:childTnLst>
                              <p:par>
                                <p:cTn id="7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8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25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5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3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50"/>
                            </p:stCondLst>
                            <p:childTnLst>
                              <p:par>
                                <p:cTn id="8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3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750"/>
                            </p:stCondLst>
                            <p:childTnLst>
                              <p:par>
                                <p:cTn id="9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35" grpId="0" animBg="1"/>
      <p:bldP spid="5" grpId="0" animBg="1"/>
      <p:bldP spid="7" grpId="0" animBg="1"/>
      <p:bldP spid="38" grpId="0" animBg="1"/>
      <p:bldP spid="39" grpId="0"/>
      <p:bldP spid="40" grpId="0"/>
      <p:bldP spid="41" grpId="0" animBg="1"/>
      <p:bldP spid="42" grpId="0" animBg="1"/>
      <p:bldP spid="43" grpId="0"/>
      <p:bldP spid="44" grpId="0"/>
      <p:bldP spid="4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Зображення, що містить екран, будівля, кімната, кахель&#10;&#10;Автоматично згенерований опис">
            <a:extLst>
              <a:ext uri="{FF2B5EF4-FFF2-40B4-BE49-F238E27FC236}">
                <a16:creationId xmlns:a16="http://schemas.microsoft.com/office/drawing/2014/main" id="{5023DFAE-63C9-4C4D-8601-A38F58D42E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5" name="Прямоугольник 7">
            <a:extLst>
              <a:ext uri="{FF2B5EF4-FFF2-40B4-BE49-F238E27FC236}">
                <a16:creationId xmlns:a16="http://schemas.microsoft.com/office/drawing/2014/main" id="{2CD8A453-AF06-4C00-BB17-D7030E2214B8}"/>
              </a:ext>
            </a:extLst>
          </p:cNvPr>
          <p:cNvSpPr/>
          <p:nvPr/>
        </p:nvSpPr>
        <p:spPr>
          <a:xfrm>
            <a:off x="5257555" y="5921723"/>
            <a:ext cx="6060959" cy="830997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Поміркуйте, як можна довести дану теорему?</a:t>
            </a:r>
            <a:endParaRPr lang="ru-RU" sz="2400" dirty="0">
              <a:effectLst/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Властивість суміжних кутів</a:t>
            </a:r>
            <a:endParaRPr lang="ru-RU" sz="320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Графіка 5" descr="Лампочка">
            <a:extLst>
              <a:ext uri="{FF2B5EF4-FFF2-40B4-BE49-F238E27FC236}">
                <a16:creationId xmlns:a16="http://schemas.microsoft.com/office/drawing/2014/main" id="{7403ADA4-0376-479E-A2E9-D978DEBF61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83533" y="5838320"/>
            <a:ext cx="914400" cy="914400"/>
          </a:xfrm>
          <a:prstGeom prst="rect">
            <a:avLst/>
          </a:prstGeom>
        </p:spPr>
      </p:pic>
      <p:grpSp>
        <p:nvGrpSpPr>
          <p:cNvPr id="11" name="Групувати 10">
            <a:extLst>
              <a:ext uri="{FF2B5EF4-FFF2-40B4-BE49-F238E27FC236}">
                <a16:creationId xmlns:a16="http://schemas.microsoft.com/office/drawing/2014/main" id="{A796B830-2CC5-4B46-9E10-A8DBB992C7F2}"/>
              </a:ext>
            </a:extLst>
          </p:cNvPr>
          <p:cNvGrpSpPr/>
          <p:nvPr/>
        </p:nvGrpSpPr>
        <p:grpSpPr>
          <a:xfrm>
            <a:off x="5486400" y="936277"/>
            <a:ext cx="6621516" cy="1813474"/>
            <a:chOff x="5486400" y="936277"/>
            <a:chExt cx="6621516" cy="1813474"/>
          </a:xfrm>
          <a:solidFill>
            <a:srgbClr val="BDBDBB"/>
          </a:solidFill>
        </p:grpSpPr>
        <p:sp>
          <p:nvSpPr>
            <p:cNvPr id="5" name="Прямокутник: округлені верхні кути 4">
              <a:extLst>
                <a:ext uri="{FF2B5EF4-FFF2-40B4-BE49-F238E27FC236}">
                  <a16:creationId xmlns:a16="http://schemas.microsoft.com/office/drawing/2014/main" id="{825E90F4-9C92-49CF-943B-965C28F00381}"/>
                </a:ext>
              </a:extLst>
            </p:cNvPr>
            <p:cNvSpPr/>
            <p:nvPr/>
          </p:nvSpPr>
          <p:spPr>
            <a:xfrm>
              <a:off x="5486400" y="936277"/>
              <a:ext cx="2259725" cy="584775"/>
            </a:xfrm>
            <a:prstGeom prst="round2Same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80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Теорема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Прямокутник: округлені верхні кути 6">
                  <a:extLst>
                    <a:ext uri="{FF2B5EF4-FFF2-40B4-BE49-F238E27FC236}">
                      <a16:creationId xmlns:a16="http://schemas.microsoft.com/office/drawing/2014/main" id="{75A59E69-27D6-4891-AED1-0FE0E15E201D}"/>
                    </a:ext>
                  </a:extLst>
                </p:cNvPr>
                <p:cNvSpPr/>
                <p:nvPr/>
              </p:nvSpPr>
              <p:spPr>
                <a:xfrm>
                  <a:off x="5486400" y="1610865"/>
                  <a:ext cx="6621516" cy="1138886"/>
                </a:xfrm>
                <a:prstGeom prst="round2SameRect">
                  <a:avLst>
                    <a:gd name="adj1" fmla="val 0"/>
                    <a:gd name="adj2" fmla="val 9052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uk-UA" sz="2800" dirty="0">
                      <a:latin typeface="Aptos Light" panose="020B000402020202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Сума суміжних кутів дорівнює </a:t>
                  </a:r>
                  <a14:m>
                    <m:oMath xmlns:m="http://schemas.openxmlformats.org/officeDocument/2006/math">
                      <m:r>
                        <a:rPr lang="uk-UA" sz="2800" b="0" i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180</m:t>
                      </m:r>
                      <m:r>
                        <a:rPr lang="uk-UA" sz="2800" b="0" i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°</m:t>
                      </m:r>
                    </m:oMath>
                  </a14:m>
                  <a:endPara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7" name="Прямокутник: округлені верхні кути 6">
                  <a:extLst>
                    <a:ext uri="{FF2B5EF4-FFF2-40B4-BE49-F238E27FC236}">
                      <a16:creationId xmlns:a16="http://schemas.microsoft.com/office/drawing/2014/main" id="{75A59E69-27D6-4891-AED1-0FE0E15E201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86400" y="1610865"/>
                  <a:ext cx="6621516" cy="1138886"/>
                </a:xfrm>
                <a:prstGeom prst="round2SameRect">
                  <a:avLst>
                    <a:gd name="adj1" fmla="val 0"/>
                    <a:gd name="adj2" fmla="val 9052"/>
                  </a:avLst>
                </a:prstGeom>
                <a:blipFill>
                  <a:blip r:embed="rId6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" name="Групувати 8">
            <a:extLst>
              <a:ext uri="{FF2B5EF4-FFF2-40B4-BE49-F238E27FC236}">
                <a16:creationId xmlns:a16="http://schemas.microsoft.com/office/drawing/2014/main" id="{36A54254-1AAC-4A8E-9C79-84650E5CBEB2}"/>
              </a:ext>
            </a:extLst>
          </p:cNvPr>
          <p:cNvGrpSpPr/>
          <p:nvPr/>
        </p:nvGrpSpPr>
        <p:grpSpPr>
          <a:xfrm>
            <a:off x="313908" y="1948543"/>
            <a:ext cx="4990539" cy="2672342"/>
            <a:chOff x="313908" y="1948543"/>
            <a:chExt cx="4990539" cy="2672342"/>
          </a:xfrm>
        </p:grpSpPr>
        <p:cxnSp>
          <p:nvCxnSpPr>
            <p:cNvPr id="36" name="Пряма сполучна лінія 35">
              <a:extLst>
                <a:ext uri="{FF2B5EF4-FFF2-40B4-BE49-F238E27FC236}">
                  <a16:creationId xmlns:a16="http://schemas.microsoft.com/office/drawing/2014/main" id="{D4FCFEAB-A3DA-42F6-A045-EF35DD0C6EF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03791" y="1948543"/>
              <a:ext cx="1731827" cy="2140911"/>
            </a:xfrm>
            <a:prstGeom prst="line">
              <a:avLst/>
            </a:prstGeom>
            <a:ln w="5715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 сполучна лінія 36">
              <a:extLst>
                <a:ext uri="{FF2B5EF4-FFF2-40B4-BE49-F238E27FC236}">
                  <a16:creationId xmlns:a16="http://schemas.microsoft.com/office/drawing/2014/main" id="{39A2D318-2F44-4B28-9F44-CBF9D31DC29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13908" y="4089454"/>
              <a:ext cx="4990539" cy="0"/>
            </a:xfrm>
            <a:prstGeom prst="line">
              <a:avLst/>
            </a:prstGeom>
            <a:ln w="5715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Овал 37">
              <a:extLst>
                <a:ext uri="{FF2B5EF4-FFF2-40B4-BE49-F238E27FC236}">
                  <a16:creationId xmlns:a16="http://schemas.microsoft.com/office/drawing/2014/main" id="{7B9D83BC-3071-43BE-91AC-59EAB5C03EFB}"/>
                </a:ext>
              </a:extLst>
            </p:cNvPr>
            <p:cNvSpPr/>
            <p:nvPr/>
          </p:nvSpPr>
          <p:spPr>
            <a:xfrm>
              <a:off x="2562545" y="4019688"/>
              <a:ext cx="120591" cy="120591"/>
            </a:xfrm>
            <a:prstGeom prst="ellipse">
              <a:avLst/>
            </a:prstGeom>
            <a:solidFill>
              <a:srgbClr val="3E3D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FCE3BCD7-8DF3-4B95-9C45-A876C4C3DDC2}"/>
                    </a:ext>
                  </a:extLst>
                </p:cNvPr>
                <p:cNvSpPr txBox="1"/>
                <p:nvPr/>
              </p:nvSpPr>
              <p:spPr>
                <a:xfrm>
                  <a:off x="4683774" y="4159220"/>
                  <a:ext cx="45497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B</m:t>
                        </m:r>
                      </m:oMath>
                    </m:oMathPara>
                  </a14:m>
                  <a:endParaRPr lang="uk-UA">
                    <a:latin typeface="Aptos Light" panose="020B0004020202020204" pitchFamily="34" charset="0"/>
                  </a:endParaRPr>
                </a:p>
              </p:txBody>
            </p:sp>
          </mc:Choice>
          <mc:Fallback xmlns="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FCE3BCD7-8DF3-4B95-9C45-A876C4C3DDC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83774" y="4159220"/>
                  <a:ext cx="454975" cy="461665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0C272122-2720-4E64-8CF4-12FA96BA0F05}"/>
                    </a:ext>
                  </a:extLst>
                </p:cNvPr>
                <p:cNvSpPr txBox="1"/>
                <p:nvPr/>
              </p:nvSpPr>
              <p:spPr>
                <a:xfrm>
                  <a:off x="2250082" y="4159219"/>
                  <a:ext cx="45497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O</m:t>
                        </m:r>
                      </m:oMath>
                    </m:oMathPara>
                  </a14:m>
                  <a:endParaRPr lang="uk-UA">
                    <a:latin typeface="Aptos Light" panose="020B0004020202020204" pitchFamily="34" charset="0"/>
                  </a:endParaRPr>
                </a:p>
              </p:txBody>
            </p:sp>
          </mc:Choice>
          <mc:Fallback xmlns="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0C272122-2720-4E64-8CF4-12FA96BA0F0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50082" y="4159219"/>
                  <a:ext cx="454975" cy="461665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1" name="Овал 40">
              <a:extLst>
                <a:ext uri="{FF2B5EF4-FFF2-40B4-BE49-F238E27FC236}">
                  <a16:creationId xmlns:a16="http://schemas.microsoft.com/office/drawing/2014/main" id="{EA222D3B-B4D6-40E1-B568-CD6E38C61444}"/>
                </a:ext>
              </a:extLst>
            </p:cNvPr>
            <p:cNvSpPr/>
            <p:nvPr/>
          </p:nvSpPr>
          <p:spPr>
            <a:xfrm>
              <a:off x="4873857" y="4019687"/>
              <a:ext cx="120591" cy="120591"/>
            </a:xfrm>
            <a:prstGeom prst="ellipse">
              <a:avLst/>
            </a:prstGeom>
            <a:solidFill>
              <a:srgbClr val="3E3D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  <p:sp>
          <p:nvSpPr>
            <p:cNvPr id="42" name="Овал 41">
              <a:extLst>
                <a:ext uri="{FF2B5EF4-FFF2-40B4-BE49-F238E27FC236}">
                  <a16:creationId xmlns:a16="http://schemas.microsoft.com/office/drawing/2014/main" id="{FA443D03-24B8-49AC-986B-4CDA236CCCAE}"/>
                </a:ext>
              </a:extLst>
            </p:cNvPr>
            <p:cNvSpPr/>
            <p:nvPr/>
          </p:nvSpPr>
          <p:spPr>
            <a:xfrm>
              <a:off x="3909284" y="2345776"/>
              <a:ext cx="120591" cy="120591"/>
            </a:xfrm>
            <a:prstGeom prst="ellipse">
              <a:avLst/>
            </a:prstGeom>
            <a:solidFill>
              <a:srgbClr val="3E3D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71889B4C-DF4E-43B8-BA9B-1B6F848BE3E4}"/>
                    </a:ext>
                  </a:extLst>
                </p:cNvPr>
                <p:cNvSpPr txBox="1"/>
                <p:nvPr/>
              </p:nvSpPr>
              <p:spPr>
                <a:xfrm>
                  <a:off x="3499144" y="1973754"/>
                  <a:ext cx="45497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C</m:t>
                        </m:r>
                      </m:oMath>
                    </m:oMathPara>
                  </a14:m>
                  <a:endParaRPr lang="uk-UA">
                    <a:latin typeface="Aptos Light" panose="020B0004020202020204" pitchFamily="34" charset="0"/>
                  </a:endParaRPr>
                </a:p>
              </p:txBody>
            </p:sp>
          </mc:Choice>
          <mc:Fallback xmlns="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71889B4C-DF4E-43B8-BA9B-1B6F848BE3E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99144" y="1973754"/>
                  <a:ext cx="454975" cy="461665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2D3C6413-E7FC-46E5-9353-BA3A8C79DC70}"/>
                    </a:ext>
                  </a:extLst>
                </p:cNvPr>
                <p:cNvSpPr txBox="1"/>
                <p:nvPr/>
              </p:nvSpPr>
              <p:spPr>
                <a:xfrm>
                  <a:off x="370112" y="4159220"/>
                  <a:ext cx="45497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A</m:t>
                        </m:r>
                      </m:oMath>
                    </m:oMathPara>
                  </a14:m>
                  <a:endParaRPr lang="uk-UA">
                    <a:latin typeface="Aptos Light" panose="020B0004020202020204" pitchFamily="34" charset="0"/>
                  </a:endParaRPr>
                </a:p>
              </p:txBody>
            </p:sp>
          </mc:Choice>
          <mc:Fallback xmlns="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2D3C6413-E7FC-46E5-9353-BA3A8C79DC7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0112" y="4159220"/>
                  <a:ext cx="454975" cy="461665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5" name="Овал 44">
              <a:extLst>
                <a:ext uri="{FF2B5EF4-FFF2-40B4-BE49-F238E27FC236}">
                  <a16:creationId xmlns:a16="http://schemas.microsoft.com/office/drawing/2014/main" id="{D4B6D8B9-2101-49E5-ADFE-6BF85C359A2C}"/>
                </a:ext>
              </a:extLst>
            </p:cNvPr>
            <p:cNvSpPr/>
            <p:nvPr/>
          </p:nvSpPr>
          <p:spPr>
            <a:xfrm>
              <a:off x="560195" y="4019687"/>
              <a:ext cx="120591" cy="120591"/>
            </a:xfrm>
            <a:prstGeom prst="ellipse">
              <a:avLst/>
            </a:prstGeom>
            <a:solidFill>
              <a:srgbClr val="3E3D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</p:grpSp>
      <p:grpSp>
        <p:nvGrpSpPr>
          <p:cNvPr id="2" name="Групувати 1">
            <a:extLst>
              <a:ext uri="{FF2B5EF4-FFF2-40B4-BE49-F238E27FC236}">
                <a16:creationId xmlns:a16="http://schemas.microsoft.com/office/drawing/2014/main" id="{1D3C5CE8-2B36-4046-9346-99F02805F900}"/>
              </a:ext>
            </a:extLst>
          </p:cNvPr>
          <p:cNvGrpSpPr/>
          <p:nvPr/>
        </p:nvGrpSpPr>
        <p:grpSpPr>
          <a:xfrm>
            <a:off x="148210" y="851248"/>
            <a:ext cx="4990539" cy="2672342"/>
            <a:chOff x="148210" y="851248"/>
            <a:chExt cx="4990539" cy="2672342"/>
          </a:xfrm>
        </p:grpSpPr>
        <p:cxnSp>
          <p:nvCxnSpPr>
            <p:cNvPr id="24" name="Пряма сполучна лінія 23">
              <a:extLst>
                <a:ext uri="{FF2B5EF4-FFF2-40B4-BE49-F238E27FC236}">
                  <a16:creationId xmlns:a16="http://schemas.microsoft.com/office/drawing/2014/main" id="{891A5A0D-AFDF-4563-A45E-8D0A86C1BAA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38093" y="851248"/>
              <a:ext cx="1731827" cy="2140911"/>
            </a:xfrm>
            <a:prstGeom prst="line">
              <a:avLst/>
            </a:prstGeom>
            <a:ln w="57150" cap="rnd">
              <a:solidFill>
                <a:srgbClr val="6D6D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 сполучна лінія 24">
              <a:extLst>
                <a:ext uri="{FF2B5EF4-FFF2-40B4-BE49-F238E27FC236}">
                  <a16:creationId xmlns:a16="http://schemas.microsoft.com/office/drawing/2014/main" id="{11E09872-A5CD-4E2B-A507-83CB7750FCC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8210" y="2992159"/>
              <a:ext cx="4990539" cy="0"/>
            </a:xfrm>
            <a:prstGeom prst="line">
              <a:avLst/>
            </a:prstGeom>
            <a:ln w="57150" cap="rnd">
              <a:solidFill>
                <a:srgbClr val="6D6D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Овал 25">
              <a:extLst>
                <a:ext uri="{FF2B5EF4-FFF2-40B4-BE49-F238E27FC236}">
                  <a16:creationId xmlns:a16="http://schemas.microsoft.com/office/drawing/2014/main" id="{9CC1D14C-170E-4B30-BD11-914A7C0F8EFF}"/>
                </a:ext>
              </a:extLst>
            </p:cNvPr>
            <p:cNvSpPr/>
            <p:nvPr/>
          </p:nvSpPr>
          <p:spPr>
            <a:xfrm>
              <a:off x="2396847" y="2922393"/>
              <a:ext cx="120591" cy="120591"/>
            </a:xfrm>
            <a:prstGeom prst="ellipse">
              <a:avLst/>
            </a:prstGeom>
            <a:solidFill>
              <a:srgbClr val="6D6D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2F11499B-796F-49BA-AF36-793899D7F0E2}"/>
                    </a:ext>
                  </a:extLst>
                </p:cNvPr>
                <p:cNvSpPr txBox="1"/>
                <p:nvPr/>
              </p:nvSpPr>
              <p:spPr>
                <a:xfrm>
                  <a:off x="4518076" y="3061925"/>
                  <a:ext cx="454975" cy="46166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rgbClr val="006699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oMath>
                    </m:oMathPara>
                  </a14:m>
                  <a:endParaRPr lang="uk-UA">
                    <a:solidFill>
                      <a:srgbClr val="006699"/>
                    </a:solidFill>
                    <a:latin typeface="Aptos Light" panose="020B0004020202020204" pitchFamily="34" charset="0"/>
                  </a:endParaRPr>
                </a:p>
              </p:txBody>
            </p:sp>
          </mc:Choice>
          <mc:Fallback xmlns="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2F11499B-796F-49BA-AF36-793899D7F0E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18076" y="3061925"/>
                  <a:ext cx="454975" cy="461665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C3243E8E-E4B0-4D40-A345-68F7E341110E}"/>
                    </a:ext>
                  </a:extLst>
                </p:cNvPr>
                <p:cNvSpPr txBox="1"/>
                <p:nvPr/>
              </p:nvSpPr>
              <p:spPr>
                <a:xfrm>
                  <a:off x="2084384" y="3061924"/>
                  <a:ext cx="454975" cy="46166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rgbClr val="006699"/>
                            </a:solidFill>
                            <a:latin typeface="Cambria Math" panose="02040503050406030204" pitchFamily="18" charset="0"/>
                          </a:rPr>
                          <m:t>O</m:t>
                        </m:r>
                      </m:oMath>
                    </m:oMathPara>
                  </a14:m>
                  <a:endParaRPr lang="uk-UA">
                    <a:solidFill>
                      <a:srgbClr val="006699"/>
                    </a:solidFill>
                    <a:latin typeface="Aptos Light" panose="020B0004020202020204" pitchFamily="34" charset="0"/>
                  </a:endParaRPr>
                </a:p>
              </p:txBody>
            </p:sp>
          </mc:Choice>
          <mc:Fallback xmlns="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C3243E8E-E4B0-4D40-A345-68F7E341110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84384" y="3061924"/>
                  <a:ext cx="454975" cy="461665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9" name="Овал 28">
              <a:extLst>
                <a:ext uri="{FF2B5EF4-FFF2-40B4-BE49-F238E27FC236}">
                  <a16:creationId xmlns:a16="http://schemas.microsoft.com/office/drawing/2014/main" id="{08D99442-6C36-4946-AFEE-79E7980C7A32}"/>
                </a:ext>
              </a:extLst>
            </p:cNvPr>
            <p:cNvSpPr/>
            <p:nvPr/>
          </p:nvSpPr>
          <p:spPr>
            <a:xfrm>
              <a:off x="4708159" y="2922392"/>
              <a:ext cx="120591" cy="120591"/>
            </a:xfrm>
            <a:prstGeom prst="ellipse">
              <a:avLst/>
            </a:prstGeom>
            <a:solidFill>
              <a:srgbClr val="6D6D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  <p:sp>
          <p:nvSpPr>
            <p:cNvPr id="30" name="Овал 29">
              <a:extLst>
                <a:ext uri="{FF2B5EF4-FFF2-40B4-BE49-F238E27FC236}">
                  <a16:creationId xmlns:a16="http://schemas.microsoft.com/office/drawing/2014/main" id="{70BCB422-46CE-4EB0-81A2-303BFDC20C0D}"/>
                </a:ext>
              </a:extLst>
            </p:cNvPr>
            <p:cNvSpPr/>
            <p:nvPr/>
          </p:nvSpPr>
          <p:spPr>
            <a:xfrm>
              <a:off x="3743586" y="1248481"/>
              <a:ext cx="120591" cy="120591"/>
            </a:xfrm>
            <a:prstGeom prst="ellipse">
              <a:avLst/>
            </a:prstGeom>
            <a:solidFill>
              <a:srgbClr val="6D6D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3114F2E2-4F38-42B0-8A39-56CACF864B56}"/>
                    </a:ext>
                  </a:extLst>
                </p:cNvPr>
                <p:cNvSpPr txBox="1"/>
                <p:nvPr/>
              </p:nvSpPr>
              <p:spPr>
                <a:xfrm>
                  <a:off x="3333446" y="876459"/>
                  <a:ext cx="454975" cy="46166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rgbClr val="006699"/>
                            </a:solidFill>
                            <a:latin typeface="Cambria Math" panose="02040503050406030204" pitchFamily="18" charset="0"/>
                          </a:rPr>
                          <m:t>C</m:t>
                        </m:r>
                      </m:oMath>
                    </m:oMathPara>
                  </a14:m>
                  <a:endParaRPr lang="uk-UA" dirty="0">
                    <a:solidFill>
                      <a:srgbClr val="006699"/>
                    </a:solidFill>
                    <a:latin typeface="Aptos Light" panose="020B0004020202020204" pitchFamily="34" charset="0"/>
                  </a:endParaRPr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3114F2E2-4F38-42B0-8A39-56CACF864B5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33446" y="876459"/>
                  <a:ext cx="454975" cy="461665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0295BD86-37FD-489D-A42A-E1B054FB41E2}"/>
                    </a:ext>
                  </a:extLst>
                </p:cNvPr>
                <p:cNvSpPr txBox="1"/>
                <p:nvPr/>
              </p:nvSpPr>
              <p:spPr>
                <a:xfrm>
                  <a:off x="204414" y="3061925"/>
                  <a:ext cx="454975" cy="46166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rgbClr val="006699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oMath>
                    </m:oMathPara>
                  </a14:m>
                  <a:endParaRPr lang="uk-UA">
                    <a:solidFill>
                      <a:srgbClr val="006699"/>
                    </a:solidFill>
                    <a:latin typeface="Aptos Light" panose="020B0004020202020204" pitchFamily="34" charset="0"/>
                  </a:endParaRPr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0295BD86-37FD-489D-A42A-E1B054FB41E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4414" y="3061925"/>
                  <a:ext cx="454975" cy="461665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3" name="Овал 32">
              <a:extLst>
                <a:ext uri="{FF2B5EF4-FFF2-40B4-BE49-F238E27FC236}">
                  <a16:creationId xmlns:a16="http://schemas.microsoft.com/office/drawing/2014/main" id="{39732BD9-4E08-404D-8055-8E7F9B525EE2}"/>
                </a:ext>
              </a:extLst>
            </p:cNvPr>
            <p:cNvSpPr/>
            <p:nvPr/>
          </p:nvSpPr>
          <p:spPr>
            <a:xfrm>
              <a:off x="394497" y="2922392"/>
              <a:ext cx="120591" cy="120591"/>
            </a:xfrm>
            <a:prstGeom prst="ellipse">
              <a:avLst/>
            </a:prstGeom>
            <a:solidFill>
              <a:srgbClr val="6D6D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16F7C81-3965-45F0-B4CE-58B54AE3A270}"/>
                  </a:ext>
                </a:extLst>
              </p:cNvPr>
              <p:cNvSpPr txBox="1"/>
              <p:nvPr/>
            </p:nvSpPr>
            <p:spPr>
              <a:xfrm>
                <a:off x="5245681" y="771427"/>
                <a:ext cx="4971393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Дано:</a:t>
                </a:r>
              </a:p>
              <a:p>
                <a:pPr marL="357188"/>
                <a14:m>
                  <m:oMath xmlns:m="http://schemas.openxmlformats.org/officeDocument/2006/math">
                    <m:r>
                      <a:rPr lang="uk-UA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uk-UA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AOC</m:t>
                    </m:r>
                  </m:oMath>
                </a14:m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 і </a:t>
                </a:r>
                <a14:m>
                  <m:oMath xmlns:m="http://schemas.openxmlformats.org/officeDocument/2006/math">
                    <m:r>
                      <a:rPr lang="uk-UA" sz="2800" b="0" i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uk-UA" sz="2800" b="0" i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COB</m:t>
                    </m:r>
                  </m:oMath>
                </a14:m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 – суміжні;</a:t>
                </a:r>
                <a:endParaRPr lang="uk-UA" sz="2800" dirty="0">
                  <a:solidFill>
                    <a:srgbClr val="006699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16F7C81-3965-45F0-B4CE-58B54AE3A2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5681" y="771427"/>
                <a:ext cx="4971393" cy="954107"/>
              </a:xfrm>
              <a:prstGeom prst="rect">
                <a:avLst/>
              </a:prstGeom>
              <a:blipFill>
                <a:blip r:embed="rId15"/>
                <a:stretch>
                  <a:fillRect l="-2551" t="-6579" b="-1842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23EB5BD4-CD37-45F1-8583-9DEF6F5C0457}"/>
                  </a:ext>
                </a:extLst>
              </p:cNvPr>
              <p:cNvSpPr txBox="1"/>
              <p:nvPr/>
            </p:nvSpPr>
            <p:spPr>
              <a:xfrm>
                <a:off x="5227335" y="1761192"/>
                <a:ext cx="4971393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Довести:</a:t>
                </a:r>
              </a:p>
              <a:p>
                <a:pPr marL="357188"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800" b="0" i="0" dirty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800" b="0" i="0" dirty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AOC</m:t>
                      </m:r>
                      <m:r>
                        <a:rPr lang="en-US" sz="2800" b="0" i="0" dirty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+∠</m:t>
                      </m:r>
                      <m:r>
                        <m:rPr>
                          <m:sty m:val="p"/>
                        </m:rPr>
                        <a:rPr lang="en-US" sz="2800" b="0" i="0" dirty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COB</m:t>
                      </m:r>
                      <m:r>
                        <a:rPr lang="en-US" sz="2800" b="0" i="0" dirty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=180°</m:t>
                      </m:r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73050"/>
                <a:endParaRPr lang="uk-UA" sz="2800" dirty="0">
                  <a:solidFill>
                    <a:srgbClr val="006699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23EB5BD4-CD37-45F1-8583-9DEF6F5C04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7335" y="1761192"/>
                <a:ext cx="4971393" cy="1384995"/>
              </a:xfrm>
              <a:prstGeom prst="rect">
                <a:avLst/>
              </a:prstGeom>
              <a:blipFill>
                <a:blip r:embed="rId16"/>
                <a:stretch>
                  <a:fillRect l="-2545" t="-454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Прямоугольник 7">
            <a:extLst>
              <a:ext uri="{FF2B5EF4-FFF2-40B4-BE49-F238E27FC236}">
                <a16:creationId xmlns:a16="http://schemas.microsoft.com/office/drawing/2014/main" id="{EB4C8184-2E1D-463E-A035-2F40726B6CAE}"/>
              </a:ext>
            </a:extLst>
          </p:cNvPr>
          <p:cNvSpPr/>
          <p:nvPr/>
        </p:nvSpPr>
        <p:spPr>
          <a:xfrm>
            <a:off x="5994400" y="6106388"/>
            <a:ext cx="5324114" cy="461665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нам дано в умові теореми?</a:t>
            </a:r>
            <a:endParaRPr lang="ru-RU" sz="2400" dirty="0">
              <a:effectLst/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B113BC6-985F-4BB8-AA42-86386D35A6D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605" y="688863"/>
            <a:ext cx="922002" cy="922002"/>
          </a:xfrm>
          <a:prstGeom prst="rect">
            <a:avLst/>
          </a:prstGeom>
        </p:spPr>
      </p:pic>
      <p:sp>
        <p:nvSpPr>
          <p:cNvPr id="47" name="Прямоугольник 7">
            <a:extLst>
              <a:ext uri="{FF2B5EF4-FFF2-40B4-BE49-F238E27FC236}">
                <a16:creationId xmlns:a16="http://schemas.microsoft.com/office/drawing/2014/main" id="{5FEB338D-E25A-4551-B5A4-230009EEF69C}"/>
              </a:ext>
            </a:extLst>
          </p:cNvPr>
          <p:cNvSpPr/>
          <p:nvPr/>
        </p:nvSpPr>
        <p:spPr>
          <a:xfrm>
            <a:off x="6629399" y="6152556"/>
            <a:ext cx="4654133" cy="461665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нам необхідно довести?</a:t>
            </a:r>
            <a:endParaRPr lang="ru-RU" sz="2400" dirty="0">
              <a:effectLst/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8" name="Прямокутник: округлені верхні кути 47">
            <a:extLst>
              <a:ext uri="{FF2B5EF4-FFF2-40B4-BE49-F238E27FC236}">
                <a16:creationId xmlns:a16="http://schemas.microsoft.com/office/drawing/2014/main" id="{58BCDF27-FC67-4E49-8FC9-872D419BB787}"/>
              </a:ext>
            </a:extLst>
          </p:cNvPr>
          <p:cNvSpPr/>
          <p:nvPr/>
        </p:nvSpPr>
        <p:spPr>
          <a:xfrm>
            <a:off x="5486400" y="926331"/>
            <a:ext cx="2259725" cy="584775"/>
          </a:xfrm>
          <a:prstGeom prst="round2SameRect">
            <a:avLst/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Теорема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кутник: округлені верхні кути 48">
                <a:extLst>
                  <a:ext uri="{FF2B5EF4-FFF2-40B4-BE49-F238E27FC236}">
                    <a16:creationId xmlns:a16="http://schemas.microsoft.com/office/drawing/2014/main" id="{DB6B53C0-B01F-4D8B-A87F-3E9AA3314FD7}"/>
                  </a:ext>
                </a:extLst>
              </p:cNvPr>
              <p:cNvSpPr/>
              <p:nvPr/>
            </p:nvSpPr>
            <p:spPr>
              <a:xfrm>
                <a:off x="5486400" y="1600919"/>
                <a:ext cx="6621516" cy="1138886"/>
              </a:xfrm>
              <a:prstGeom prst="round2SameRect">
                <a:avLst>
                  <a:gd name="adj1" fmla="val 0"/>
                  <a:gd name="adj2" fmla="val 9052"/>
                </a:avLst>
              </a:prstGeom>
              <a:solidFill>
                <a:srgbClr val="7B080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Сума суміжних кутів дорівнює </a:t>
                </a:r>
                <a14:m>
                  <m:oMath xmlns:m="http://schemas.openxmlformats.org/officeDocument/2006/math">
                    <m:r>
                      <a:rPr lang="uk-UA" sz="2800" b="0" i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180</m:t>
                    </m:r>
                    <m:r>
                      <a:rPr lang="uk-UA" sz="2800" b="0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°</m:t>
                    </m:r>
                  </m:oMath>
                </a14:m>
                <a:endParaRPr lang="uk-UA" sz="28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9" name="Прямокутник: округлені верхні кути 48">
                <a:extLst>
                  <a:ext uri="{FF2B5EF4-FFF2-40B4-BE49-F238E27FC236}">
                    <a16:creationId xmlns:a16="http://schemas.microsoft.com/office/drawing/2014/main" id="{DB6B53C0-B01F-4D8B-A87F-3E9AA3314F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6400" y="1600919"/>
                <a:ext cx="6621516" cy="1138886"/>
              </a:xfrm>
              <a:prstGeom prst="round2SameRect">
                <a:avLst>
                  <a:gd name="adj1" fmla="val 0"/>
                  <a:gd name="adj2" fmla="val 9052"/>
                </a:avLst>
              </a:prstGeom>
              <a:blipFill>
                <a:blip r:embed="rId1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899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18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81481E-6 L -0.0138 -0.15996 " pathEditMode="relative" rAng="0" ptsTypes="AA">
                                      <p:cBhvr>
                                        <p:cTn id="3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0" y="-8009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0 L -0.44023 0.38889 " pathEditMode="relative" rAng="0" ptsTypes="AA">
                                      <p:cBhvr>
                                        <p:cTn id="3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18" y="19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50"/>
                            </p:stCondLst>
                            <p:childTnLst>
                              <p:par>
                                <p:cTn id="3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6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9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4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12" grpId="0"/>
      <p:bldP spid="69" grpId="0"/>
      <p:bldP spid="46" grpId="0" animBg="1"/>
      <p:bldP spid="46" grpId="1" animBg="1"/>
      <p:bldP spid="47" grpId="0" animBg="1"/>
      <p:bldP spid="47" grpId="1" animBg="1"/>
      <p:bldP spid="48" grpId="0" animBg="1"/>
      <p:bldP spid="4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Рисунок 44" descr="Зображення, що містить екран, будівля, кімната, кахель&#10;&#10;Автоматично згенерований опис">
            <a:extLst>
              <a:ext uri="{FF2B5EF4-FFF2-40B4-BE49-F238E27FC236}">
                <a16:creationId xmlns:a16="http://schemas.microsoft.com/office/drawing/2014/main" id="{0055D918-F1C4-4FE3-8E12-89A55D28AC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7">
                <a:extLst>
                  <a:ext uri="{FF2B5EF4-FFF2-40B4-BE49-F238E27FC236}">
                    <a16:creationId xmlns:a16="http://schemas.microsoft.com/office/drawing/2014/main" id="{2CD8A453-AF06-4C00-BB17-D7030E2214B8}"/>
                  </a:ext>
                </a:extLst>
              </p:cNvPr>
              <p:cNvSpPr/>
              <p:nvPr/>
            </p:nvSpPr>
            <p:spPr>
              <a:xfrm>
                <a:off x="6395720" y="6064687"/>
                <a:ext cx="4922794" cy="461665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Поясніть, чому </a:t>
                </a:r>
                <a14:m>
                  <m:oMath xmlns:m="http://schemas.openxmlformats.org/officeDocument/2006/math">
                    <m:r>
                      <a:rPr lang="uk-UA" sz="2400" b="0" i="0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uk-UA" sz="2400" b="0" i="0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AOB</m:t>
                    </m:r>
                    <m:r>
                      <a:rPr lang="uk-UA" sz="2400" b="0" i="0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=180°</m:t>
                    </m:r>
                  </m:oMath>
                </a14:m>
                <a:r>
                  <a:rPr lang="ru-RU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35" name="Прямоугольник 7">
                <a:extLst>
                  <a:ext uri="{FF2B5EF4-FFF2-40B4-BE49-F238E27FC236}">
                    <a16:creationId xmlns:a16="http://schemas.microsoft.com/office/drawing/2014/main" id="{2CD8A453-AF06-4C00-BB17-D7030E2214B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5720" y="6064687"/>
                <a:ext cx="4922794" cy="461665"/>
              </a:xfrm>
              <a:prstGeom prst="rect">
                <a:avLst/>
              </a:prstGeom>
              <a:blipFill>
                <a:blip r:embed="rId4"/>
                <a:stretch>
                  <a:fillRect t="-10526" b="-26316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Властивість суміжних кутів</a:t>
            </a:r>
            <a:endParaRPr lang="ru-RU" sz="320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Графіка 5" descr="Лампочка">
            <a:extLst>
              <a:ext uri="{FF2B5EF4-FFF2-40B4-BE49-F238E27FC236}">
                <a16:creationId xmlns:a16="http://schemas.microsoft.com/office/drawing/2014/main" id="{7403ADA4-0376-479E-A2E9-D978DEBF61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283533" y="5838320"/>
            <a:ext cx="914400" cy="914400"/>
          </a:xfrm>
          <a:prstGeom prst="rect">
            <a:avLst/>
          </a:prstGeom>
        </p:spPr>
      </p:pic>
      <p:grpSp>
        <p:nvGrpSpPr>
          <p:cNvPr id="2" name="Групувати 1">
            <a:extLst>
              <a:ext uri="{FF2B5EF4-FFF2-40B4-BE49-F238E27FC236}">
                <a16:creationId xmlns:a16="http://schemas.microsoft.com/office/drawing/2014/main" id="{1D3C5CE8-2B36-4046-9346-99F02805F900}"/>
              </a:ext>
            </a:extLst>
          </p:cNvPr>
          <p:cNvGrpSpPr/>
          <p:nvPr/>
        </p:nvGrpSpPr>
        <p:grpSpPr>
          <a:xfrm>
            <a:off x="148210" y="851248"/>
            <a:ext cx="4990539" cy="2672342"/>
            <a:chOff x="148210" y="851248"/>
            <a:chExt cx="4990539" cy="2672342"/>
          </a:xfrm>
        </p:grpSpPr>
        <p:cxnSp>
          <p:nvCxnSpPr>
            <p:cNvPr id="24" name="Пряма сполучна лінія 23">
              <a:extLst>
                <a:ext uri="{FF2B5EF4-FFF2-40B4-BE49-F238E27FC236}">
                  <a16:creationId xmlns:a16="http://schemas.microsoft.com/office/drawing/2014/main" id="{891A5A0D-AFDF-4563-A45E-8D0A86C1BAA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38093" y="851248"/>
              <a:ext cx="1731827" cy="2140911"/>
            </a:xfrm>
            <a:prstGeom prst="line">
              <a:avLst/>
            </a:prstGeom>
            <a:ln w="57150" cap="rnd">
              <a:solidFill>
                <a:srgbClr val="6D6D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 сполучна лінія 24">
              <a:extLst>
                <a:ext uri="{FF2B5EF4-FFF2-40B4-BE49-F238E27FC236}">
                  <a16:creationId xmlns:a16="http://schemas.microsoft.com/office/drawing/2014/main" id="{11E09872-A5CD-4E2B-A507-83CB7750FCC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8210" y="2992159"/>
              <a:ext cx="4990539" cy="0"/>
            </a:xfrm>
            <a:prstGeom prst="line">
              <a:avLst/>
            </a:prstGeom>
            <a:ln w="57150" cap="rnd">
              <a:solidFill>
                <a:srgbClr val="6D6D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Овал 25">
              <a:extLst>
                <a:ext uri="{FF2B5EF4-FFF2-40B4-BE49-F238E27FC236}">
                  <a16:creationId xmlns:a16="http://schemas.microsoft.com/office/drawing/2014/main" id="{9CC1D14C-170E-4B30-BD11-914A7C0F8EFF}"/>
                </a:ext>
              </a:extLst>
            </p:cNvPr>
            <p:cNvSpPr/>
            <p:nvPr/>
          </p:nvSpPr>
          <p:spPr>
            <a:xfrm>
              <a:off x="2396847" y="2922393"/>
              <a:ext cx="120591" cy="120591"/>
            </a:xfrm>
            <a:prstGeom prst="ellipse">
              <a:avLst/>
            </a:prstGeom>
            <a:solidFill>
              <a:srgbClr val="6D6D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2F11499B-796F-49BA-AF36-793899D7F0E2}"/>
                    </a:ext>
                  </a:extLst>
                </p:cNvPr>
                <p:cNvSpPr txBox="1"/>
                <p:nvPr/>
              </p:nvSpPr>
              <p:spPr>
                <a:xfrm>
                  <a:off x="4518076" y="3061925"/>
                  <a:ext cx="454975" cy="46166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rgbClr val="006699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oMath>
                    </m:oMathPara>
                  </a14:m>
                  <a:endParaRPr lang="uk-UA">
                    <a:solidFill>
                      <a:srgbClr val="006699"/>
                    </a:solidFill>
                    <a:latin typeface="Aptos Light" panose="020B0004020202020204" pitchFamily="34" charset="0"/>
                  </a:endParaRPr>
                </a:p>
              </p:txBody>
            </p:sp>
          </mc:Choice>
          <mc:Fallback xmlns="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2F11499B-796F-49BA-AF36-793899D7F0E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18076" y="3061925"/>
                  <a:ext cx="454975" cy="461665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C3243E8E-E4B0-4D40-A345-68F7E341110E}"/>
                    </a:ext>
                  </a:extLst>
                </p:cNvPr>
                <p:cNvSpPr txBox="1"/>
                <p:nvPr/>
              </p:nvSpPr>
              <p:spPr>
                <a:xfrm>
                  <a:off x="2084384" y="3061924"/>
                  <a:ext cx="454975" cy="46166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rgbClr val="006699"/>
                            </a:solidFill>
                            <a:latin typeface="Cambria Math" panose="02040503050406030204" pitchFamily="18" charset="0"/>
                          </a:rPr>
                          <m:t>O</m:t>
                        </m:r>
                      </m:oMath>
                    </m:oMathPara>
                  </a14:m>
                  <a:endParaRPr lang="uk-UA">
                    <a:solidFill>
                      <a:srgbClr val="006699"/>
                    </a:solidFill>
                    <a:latin typeface="Aptos Light" panose="020B0004020202020204" pitchFamily="34" charset="0"/>
                  </a:endParaRPr>
                </a:p>
              </p:txBody>
            </p:sp>
          </mc:Choice>
          <mc:Fallback xmlns="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C3243E8E-E4B0-4D40-A345-68F7E341110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84384" y="3061924"/>
                  <a:ext cx="454975" cy="461665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9" name="Овал 28">
              <a:extLst>
                <a:ext uri="{FF2B5EF4-FFF2-40B4-BE49-F238E27FC236}">
                  <a16:creationId xmlns:a16="http://schemas.microsoft.com/office/drawing/2014/main" id="{08D99442-6C36-4946-AFEE-79E7980C7A32}"/>
                </a:ext>
              </a:extLst>
            </p:cNvPr>
            <p:cNvSpPr/>
            <p:nvPr/>
          </p:nvSpPr>
          <p:spPr>
            <a:xfrm>
              <a:off x="4708159" y="2922392"/>
              <a:ext cx="120591" cy="120591"/>
            </a:xfrm>
            <a:prstGeom prst="ellipse">
              <a:avLst/>
            </a:prstGeom>
            <a:solidFill>
              <a:srgbClr val="6D6D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  <p:sp>
          <p:nvSpPr>
            <p:cNvPr id="30" name="Овал 29">
              <a:extLst>
                <a:ext uri="{FF2B5EF4-FFF2-40B4-BE49-F238E27FC236}">
                  <a16:creationId xmlns:a16="http://schemas.microsoft.com/office/drawing/2014/main" id="{70BCB422-46CE-4EB0-81A2-303BFDC20C0D}"/>
                </a:ext>
              </a:extLst>
            </p:cNvPr>
            <p:cNvSpPr/>
            <p:nvPr/>
          </p:nvSpPr>
          <p:spPr>
            <a:xfrm>
              <a:off x="3743586" y="1248481"/>
              <a:ext cx="120591" cy="120591"/>
            </a:xfrm>
            <a:prstGeom prst="ellipse">
              <a:avLst/>
            </a:prstGeom>
            <a:solidFill>
              <a:srgbClr val="6D6D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3114F2E2-4F38-42B0-8A39-56CACF864B56}"/>
                    </a:ext>
                  </a:extLst>
                </p:cNvPr>
                <p:cNvSpPr txBox="1"/>
                <p:nvPr/>
              </p:nvSpPr>
              <p:spPr>
                <a:xfrm>
                  <a:off x="3333446" y="876459"/>
                  <a:ext cx="454975" cy="46166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rgbClr val="006699"/>
                            </a:solidFill>
                            <a:latin typeface="Cambria Math" panose="02040503050406030204" pitchFamily="18" charset="0"/>
                          </a:rPr>
                          <m:t>C</m:t>
                        </m:r>
                      </m:oMath>
                    </m:oMathPara>
                  </a14:m>
                  <a:endParaRPr lang="uk-UA" dirty="0">
                    <a:solidFill>
                      <a:srgbClr val="006699"/>
                    </a:solidFill>
                    <a:latin typeface="Aptos Light" panose="020B0004020202020204" pitchFamily="34" charset="0"/>
                  </a:endParaRPr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3114F2E2-4F38-42B0-8A39-56CACF864B5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33446" y="876459"/>
                  <a:ext cx="454975" cy="461665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0295BD86-37FD-489D-A42A-E1B054FB41E2}"/>
                    </a:ext>
                  </a:extLst>
                </p:cNvPr>
                <p:cNvSpPr txBox="1"/>
                <p:nvPr/>
              </p:nvSpPr>
              <p:spPr>
                <a:xfrm>
                  <a:off x="204414" y="3061925"/>
                  <a:ext cx="454975" cy="46166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rgbClr val="006699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oMath>
                    </m:oMathPara>
                  </a14:m>
                  <a:endParaRPr lang="uk-UA">
                    <a:solidFill>
                      <a:srgbClr val="006699"/>
                    </a:solidFill>
                    <a:latin typeface="Aptos Light" panose="020B0004020202020204" pitchFamily="34" charset="0"/>
                  </a:endParaRPr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0295BD86-37FD-489D-A42A-E1B054FB41E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4414" y="3061925"/>
                  <a:ext cx="454975" cy="461665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3" name="Овал 32">
              <a:extLst>
                <a:ext uri="{FF2B5EF4-FFF2-40B4-BE49-F238E27FC236}">
                  <a16:creationId xmlns:a16="http://schemas.microsoft.com/office/drawing/2014/main" id="{39732BD9-4E08-404D-8055-8E7F9B525EE2}"/>
                </a:ext>
              </a:extLst>
            </p:cNvPr>
            <p:cNvSpPr/>
            <p:nvPr/>
          </p:nvSpPr>
          <p:spPr>
            <a:xfrm>
              <a:off x="394497" y="2922392"/>
              <a:ext cx="120591" cy="120591"/>
            </a:xfrm>
            <a:prstGeom prst="ellipse">
              <a:avLst/>
            </a:prstGeom>
            <a:solidFill>
              <a:srgbClr val="6D6D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16F7C81-3965-45F0-B4CE-58B54AE3A270}"/>
                  </a:ext>
                </a:extLst>
              </p:cNvPr>
              <p:cNvSpPr txBox="1"/>
              <p:nvPr/>
            </p:nvSpPr>
            <p:spPr>
              <a:xfrm>
                <a:off x="5245681" y="771427"/>
                <a:ext cx="4971393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Дано:</a:t>
                </a:r>
              </a:p>
              <a:p>
                <a:pPr marL="357188"/>
                <a14:m>
                  <m:oMath xmlns:m="http://schemas.openxmlformats.org/officeDocument/2006/math">
                    <m:r>
                      <a:rPr lang="uk-UA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uk-UA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AOC</m:t>
                    </m:r>
                  </m:oMath>
                </a14:m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 і </a:t>
                </a:r>
                <a14:m>
                  <m:oMath xmlns:m="http://schemas.openxmlformats.org/officeDocument/2006/math">
                    <m:r>
                      <a:rPr lang="uk-UA" sz="2800" b="0" i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uk-UA" sz="2800" b="0" i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COB</m:t>
                    </m:r>
                  </m:oMath>
                </a14:m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 – суміжні;</a:t>
                </a:r>
                <a:endParaRPr lang="uk-UA" sz="2800" dirty="0">
                  <a:solidFill>
                    <a:srgbClr val="006699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16F7C81-3965-45F0-B4CE-58B54AE3A2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5681" y="771427"/>
                <a:ext cx="4971393" cy="954107"/>
              </a:xfrm>
              <a:prstGeom prst="rect">
                <a:avLst/>
              </a:prstGeom>
              <a:blipFill>
                <a:blip r:embed="rId11"/>
                <a:stretch>
                  <a:fillRect l="-2551" t="-6579" b="-1842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23EB5BD4-CD37-45F1-8583-9DEF6F5C0457}"/>
                  </a:ext>
                </a:extLst>
              </p:cNvPr>
              <p:cNvSpPr txBox="1"/>
              <p:nvPr/>
            </p:nvSpPr>
            <p:spPr>
              <a:xfrm>
                <a:off x="5227335" y="1761192"/>
                <a:ext cx="4971393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Довести:</a:t>
                </a:r>
              </a:p>
              <a:p>
                <a:pPr marL="357188"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800" b="0" i="0" dirty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800" b="0" i="0" dirty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AOC</m:t>
                      </m:r>
                      <m:r>
                        <a:rPr lang="en-US" sz="2800" b="0" i="0" dirty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+∠</m:t>
                      </m:r>
                      <m:r>
                        <m:rPr>
                          <m:sty m:val="p"/>
                        </m:rPr>
                        <a:rPr lang="en-US" sz="2800" b="0" i="0" dirty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COB</m:t>
                      </m:r>
                      <m:r>
                        <a:rPr lang="en-US" sz="2800" b="0" i="0" dirty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=180°</m:t>
                      </m:r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73050"/>
                <a:endParaRPr lang="uk-UA" sz="2800" dirty="0">
                  <a:solidFill>
                    <a:srgbClr val="006699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23EB5BD4-CD37-45F1-8583-9DEF6F5C04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7335" y="1761192"/>
                <a:ext cx="4971393" cy="1384995"/>
              </a:xfrm>
              <a:prstGeom prst="rect">
                <a:avLst/>
              </a:prstGeom>
              <a:blipFill>
                <a:blip r:embed="rId12"/>
                <a:stretch>
                  <a:fillRect l="-2545" t="-454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C44784C5-3DC9-4B77-8612-651B61EEE1CB}"/>
                  </a:ext>
                </a:extLst>
              </p:cNvPr>
              <p:cNvSpPr txBox="1"/>
              <p:nvPr/>
            </p:nvSpPr>
            <p:spPr>
              <a:xfrm>
                <a:off x="5190490" y="2964684"/>
                <a:ext cx="6554286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Доведення:</a:t>
                </a:r>
              </a:p>
              <a:p>
                <a:pPr marL="363538"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b="0" i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uk-UA" sz="2800" b="0" i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AOB</m:t>
                      </m:r>
                      <m:r>
                        <a:rPr lang="uk-UA" sz="2800" b="0" i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=180°</m:t>
                      </m:r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C44784C5-3DC9-4B77-8612-651B61EEE1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0490" y="2964684"/>
                <a:ext cx="6554286" cy="954107"/>
              </a:xfrm>
              <a:prstGeom prst="rect">
                <a:avLst/>
              </a:prstGeom>
              <a:blipFill>
                <a:blip r:embed="rId13"/>
                <a:stretch>
                  <a:fillRect l="-1934" t="-657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B113BC6-985F-4BB8-AA42-86386D35A6D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605" y="688863"/>
            <a:ext cx="922002" cy="922002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E4285E4B-11F9-4C77-A42B-7DAAC02A1E51}"/>
              </a:ext>
            </a:extLst>
          </p:cNvPr>
          <p:cNvSpPr txBox="1"/>
          <p:nvPr/>
        </p:nvSpPr>
        <p:spPr>
          <a:xfrm>
            <a:off x="7912358" y="3358796"/>
            <a:ext cx="42796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uk-UA" sz="2800" dirty="0">
                <a:solidFill>
                  <a:srgbClr val="006699"/>
                </a:solidFill>
                <a:latin typeface="Aptos Light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за аксіомою 6</a:t>
            </a:r>
            <a:endParaRPr lang="uk-UA" sz="2800" dirty="0">
              <a:solidFill>
                <a:srgbClr val="006699"/>
              </a:solidFill>
              <a:effectLst/>
              <a:latin typeface="Aptos Light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528C91A4-F5C6-4BE3-8FB0-4A69671786AF}"/>
                  </a:ext>
                </a:extLst>
              </p:cNvPr>
              <p:cNvSpPr txBox="1"/>
              <p:nvPr/>
            </p:nvSpPr>
            <p:spPr>
              <a:xfrm>
                <a:off x="148210" y="4614519"/>
                <a:ext cx="286825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800" b="0" i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uk-UA" sz="2800" b="0" i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AOB</m:t>
                      </m:r>
                      <m:r>
                        <a:rPr lang="uk-UA" sz="2800" b="0" i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=180°</m:t>
                      </m:r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528C91A4-F5C6-4BE3-8FB0-4A69671786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210" y="4614519"/>
                <a:ext cx="2868259" cy="52322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8EED3932-EE0F-42B7-9767-1BEBE261A9AD}"/>
                  </a:ext>
                </a:extLst>
              </p:cNvPr>
              <p:cNvSpPr txBox="1"/>
              <p:nvPr/>
            </p:nvSpPr>
            <p:spPr>
              <a:xfrm>
                <a:off x="142276" y="5088292"/>
                <a:ext cx="3031848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uk-UA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OC</m:t>
                      </m:r>
                      <m:r>
                        <a:rPr lang="uk-UA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– </m:t>
                      </m:r>
                      <m:r>
                        <m:rPr>
                          <m:nor/>
                        </m:rPr>
                        <a:rPr lang="uk-UA" sz="2800" smtClean="0">
                          <a:solidFill>
                            <a:srgbClr val="006699"/>
                          </a:solidFill>
                          <a:latin typeface="Aptos Light" panose="020B0004020202020204" pitchFamily="34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m:t>внутрішній</m:t>
                      </m:r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latin typeface="Aptos Light" panose="020B0004020202020204" pitchFamily="34" charset="0"/>
                  <a:ea typeface="Times New Roman" panose="02020603050405020304" pitchFamily="18" charset="0"/>
                  <a:cs typeface="Calibri Light" panose="020F0302020204030204" pitchFamily="34" charset="0"/>
                </a:endParaRPr>
              </a:p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2800">
                          <a:solidFill>
                            <a:srgbClr val="006699"/>
                          </a:solidFill>
                          <a:latin typeface="Aptos Light" panose="020B0004020202020204" pitchFamily="34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m:t>промінь</m:t>
                      </m:r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8EED3932-EE0F-42B7-9767-1BEBE261A9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276" y="5088292"/>
                <a:ext cx="3031848" cy="954107"/>
              </a:xfrm>
              <a:prstGeom prst="rect">
                <a:avLst/>
              </a:prstGeom>
              <a:blipFill>
                <a:blip r:embed="rId16"/>
                <a:stretch>
                  <a:fillRect l="-1250" b="-657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Пряма сполучна лінія 36">
            <a:extLst>
              <a:ext uri="{FF2B5EF4-FFF2-40B4-BE49-F238E27FC236}">
                <a16:creationId xmlns:a16="http://schemas.microsoft.com/office/drawing/2014/main" id="{DD89AB7D-90D9-4193-B678-30B58B84DEF9}"/>
              </a:ext>
            </a:extLst>
          </p:cNvPr>
          <p:cNvCxnSpPr>
            <a:cxnSpLocks/>
          </p:cNvCxnSpPr>
          <p:nvPr/>
        </p:nvCxnSpPr>
        <p:spPr>
          <a:xfrm>
            <a:off x="3174124" y="4715338"/>
            <a:ext cx="0" cy="1196464"/>
          </a:xfrm>
          <a:prstGeom prst="line">
            <a:avLst/>
          </a:prstGeom>
          <a:ln w="38100">
            <a:solidFill>
              <a:srgbClr val="00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7">
            <a:extLst>
              <a:ext uri="{FF2B5EF4-FFF2-40B4-BE49-F238E27FC236}">
                <a16:creationId xmlns:a16="http://schemas.microsoft.com/office/drawing/2014/main" id="{DFA04C4F-1488-49F7-832C-5F48CABB5C1A}"/>
              </a:ext>
            </a:extLst>
          </p:cNvPr>
          <p:cNvSpPr/>
          <p:nvPr/>
        </p:nvSpPr>
        <p:spPr>
          <a:xfrm>
            <a:off x="3563967" y="5822476"/>
            <a:ext cx="7788236" cy="830997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Пригадайте основну властивість вимірювання кутів. Який можемо зробити висновок?</a:t>
            </a:r>
            <a:endParaRPr lang="ru-RU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Рисунок 8" descr="Зображення, що містить знімок екрана, монітор, сидить, чоловік&#10;&#10;Автоматично згенерований опис">
            <a:extLst>
              <a:ext uri="{FF2B5EF4-FFF2-40B4-BE49-F238E27FC236}">
                <a16:creationId xmlns:a16="http://schemas.microsoft.com/office/drawing/2014/main" id="{B3B32993-9D20-4FFA-AE2A-9780BD7B7BCB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10" t="11248" b="41456"/>
          <a:stretch/>
        </p:blipFill>
        <p:spPr>
          <a:xfrm>
            <a:off x="5207190" y="771427"/>
            <a:ext cx="6984810" cy="324352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кутник: округлені кути 38">
                <a:extLst>
                  <a:ext uri="{FF2B5EF4-FFF2-40B4-BE49-F238E27FC236}">
                    <a16:creationId xmlns:a16="http://schemas.microsoft.com/office/drawing/2014/main" id="{A446E225-558E-42AA-95F5-2A05ECAF2A21}"/>
                  </a:ext>
                </a:extLst>
              </p:cNvPr>
              <p:cNvSpPr/>
              <p:nvPr/>
            </p:nvSpPr>
            <p:spPr>
              <a:xfrm>
                <a:off x="5233345" y="795650"/>
                <a:ext cx="6705599" cy="3060170"/>
              </a:xfrm>
              <a:prstGeom prst="roundRect">
                <a:avLst>
                  <a:gd name="adj" fmla="val 9550"/>
                </a:avLst>
              </a:prstGeom>
              <a:solidFill>
                <a:srgbClr val="588C7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Так як </a:t>
                </a:r>
                <a14:m>
                  <m:oMath xmlns:m="http://schemas.openxmlformats.org/officeDocument/2006/math">
                    <m:r>
                      <a:rPr lang="uk-UA" sz="2400" b="0" i="0" dirty="0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2400" b="0" i="0" dirty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AOB</m:t>
                    </m:r>
                    <m:r>
                      <a:rPr lang="en-US" sz="2400" b="0" i="0" dirty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=180°</m:t>
                    </m:r>
                  </m:oMath>
                </a14:m>
                <a:r>
                  <a:rPr lang="en-US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OC</m:t>
                    </m:r>
                  </m:oMath>
                </a14:m>
                <a:r>
                  <a:rPr lang="en-US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– </a:t>
                </a:r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внутрішній промінь  кута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AOB</m:t>
                    </m:r>
                  </m:oMath>
                </a14:m>
                <a:r>
                  <a:rPr lang="en-US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і </a:t>
                </a:r>
                <a:r>
                  <a:rPr lang="uk-UA" sz="2400" dirty="0">
                    <a:solidFill>
                      <a:srgbClr val="FFFF00"/>
                    </a:solidFill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за основною властивістю вимірювання кутів</a:t>
                </a:r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градусна міра кута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AOB</m:t>
                    </m:r>
                  </m:oMath>
                </a14:m>
                <a:r>
                  <a:rPr lang="en-US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дорівнює сумі градусних мір кутів, на які він розбивається будь-яким променем, що проходить між його сторонами, то </a:t>
                </a:r>
                <a14:m>
                  <m:oMath xmlns:m="http://schemas.openxmlformats.org/officeDocument/2006/math">
                    <m:r>
                      <a:rPr lang="uk-UA" sz="2400" b="0" i="0" dirty="0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2400" b="0" i="0" dirty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AOC</m:t>
                    </m:r>
                    <m:r>
                      <a:rPr lang="en-US" sz="2400" b="0" i="0" dirty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+∠</m:t>
                    </m:r>
                    <m:r>
                      <m:rPr>
                        <m:sty m:val="p"/>
                      </m:rPr>
                      <a:rPr lang="en-US" sz="2400" b="0" i="0" dirty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COB</m:t>
                    </m:r>
                    <m:r>
                      <a:rPr lang="en-US" sz="2400" b="0" i="0" dirty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=180°</m:t>
                    </m:r>
                  </m:oMath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9" name="Прямокутник: округлені кути 38">
                <a:extLst>
                  <a:ext uri="{FF2B5EF4-FFF2-40B4-BE49-F238E27FC236}">
                    <a16:creationId xmlns:a16="http://schemas.microsoft.com/office/drawing/2014/main" id="{A446E225-558E-42AA-95F5-2A05ECAF2A2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3345" y="795650"/>
                <a:ext cx="6705599" cy="3060170"/>
              </a:xfrm>
              <a:prstGeom prst="roundRect">
                <a:avLst>
                  <a:gd name="adj" fmla="val 9550"/>
                </a:avLst>
              </a:prstGeom>
              <a:blipFill>
                <a:blip r:embed="rId1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Стрілка: вправо 9">
            <a:extLst>
              <a:ext uri="{FF2B5EF4-FFF2-40B4-BE49-F238E27FC236}">
                <a16:creationId xmlns:a16="http://schemas.microsoft.com/office/drawing/2014/main" id="{7A7C6C5B-9720-425F-86BC-F39619F47280}"/>
              </a:ext>
            </a:extLst>
          </p:cNvPr>
          <p:cNvSpPr/>
          <p:nvPr/>
        </p:nvSpPr>
        <p:spPr>
          <a:xfrm>
            <a:off x="3457163" y="5161540"/>
            <a:ext cx="2655537" cy="320507"/>
          </a:xfrm>
          <a:prstGeom prst="rightArrow">
            <a:avLst>
              <a:gd name="adj1" fmla="val 50000"/>
              <a:gd name="adj2" fmla="val 123966"/>
            </a:avLst>
          </a:prstGeom>
          <a:solidFill>
            <a:srgbClr val="00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1BE2616-B7DC-486E-8D9C-E23A3B9F3A97}"/>
              </a:ext>
            </a:extLst>
          </p:cNvPr>
          <p:cNvSpPr txBox="1"/>
          <p:nvPr/>
        </p:nvSpPr>
        <p:spPr>
          <a:xfrm>
            <a:off x="3537373" y="4204354"/>
            <a:ext cx="2480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2800" dirty="0">
                <a:solidFill>
                  <a:srgbClr val="006699"/>
                </a:solidFill>
                <a:latin typeface="Aptos Light" panose="020B000402020202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за </a:t>
            </a:r>
            <a:r>
              <a:rPr lang="uk-UA" sz="2800" dirty="0" err="1">
                <a:solidFill>
                  <a:srgbClr val="006699"/>
                </a:solidFill>
                <a:latin typeface="Aptos Light" panose="020B000402020202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осн</a:t>
            </a:r>
            <a:r>
              <a:rPr lang="uk-UA" sz="2800" dirty="0">
                <a:solidFill>
                  <a:srgbClr val="006699"/>
                </a:solidFill>
                <a:latin typeface="Aptos Light" panose="020B000402020202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. </a:t>
            </a:r>
            <a:r>
              <a:rPr lang="uk-UA" sz="2800" dirty="0" err="1">
                <a:solidFill>
                  <a:srgbClr val="006699"/>
                </a:solidFill>
                <a:latin typeface="Aptos Light" panose="020B000402020202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власт</a:t>
            </a:r>
            <a:r>
              <a:rPr lang="uk-UA" sz="2800" dirty="0">
                <a:solidFill>
                  <a:srgbClr val="006699"/>
                </a:solidFill>
                <a:latin typeface="Aptos Light" panose="020B000402020202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. </a:t>
            </a:r>
            <a:r>
              <a:rPr lang="uk-UA" sz="2800" dirty="0" err="1">
                <a:solidFill>
                  <a:srgbClr val="006699"/>
                </a:solidFill>
                <a:latin typeface="Aptos Light" panose="020B000402020202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вим</a:t>
            </a:r>
            <a:r>
              <a:rPr lang="uk-UA" sz="2800" dirty="0">
                <a:solidFill>
                  <a:srgbClr val="006699"/>
                </a:solidFill>
                <a:latin typeface="Aptos Light" panose="020B000402020202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. кутів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32D94A45-9828-436A-844F-F92563492FE2}"/>
                  </a:ext>
                </a:extLst>
              </p:cNvPr>
              <p:cNvSpPr txBox="1"/>
              <p:nvPr/>
            </p:nvSpPr>
            <p:spPr>
              <a:xfrm>
                <a:off x="6316130" y="4998338"/>
                <a:ext cx="388259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0" dirty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800" b="0" i="0" dirty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AOC</m:t>
                      </m:r>
                      <m:r>
                        <a:rPr lang="en-US" sz="2800" b="0" i="0" dirty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+∠</m:t>
                      </m:r>
                      <m:r>
                        <m:rPr>
                          <m:sty m:val="p"/>
                        </m:rPr>
                        <a:rPr lang="en-US" sz="2800" b="0" i="0" dirty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COB</m:t>
                      </m:r>
                      <m:r>
                        <a:rPr lang="en-US" sz="2800" b="0" i="0" dirty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=180°</m:t>
                      </m:r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32D94A45-9828-436A-844F-F92563492F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6130" y="4998338"/>
                <a:ext cx="3882598" cy="52322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TextBox 45">
            <a:extLst>
              <a:ext uri="{FF2B5EF4-FFF2-40B4-BE49-F238E27FC236}">
                <a16:creationId xmlns:a16="http://schemas.microsoft.com/office/drawing/2014/main" id="{DB0CC15A-72E2-401A-A0E3-073F59694E87}"/>
              </a:ext>
            </a:extLst>
          </p:cNvPr>
          <p:cNvSpPr txBox="1"/>
          <p:nvPr/>
        </p:nvSpPr>
        <p:spPr>
          <a:xfrm>
            <a:off x="9437271" y="6295519"/>
            <a:ext cx="24806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2800" dirty="0">
                <a:solidFill>
                  <a:srgbClr val="006699"/>
                </a:solidFill>
                <a:latin typeface="Aptos Light" panose="020B000402020202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Доведено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кутник: округлені кути 47">
                <a:extLst>
                  <a:ext uri="{FF2B5EF4-FFF2-40B4-BE49-F238E27FC236}">
                    <a16:creationId xmlns:a16="http://schemas.microsoft.com/office/drawing/2014/main" id="{63275271-5CFA-4EDD-B8D8-BE8D919216C4}"/>
                  </a:ext>
                </a:extLst>
              </p:cNvPr>
              <p:cNvSpPr/>
              <p:nvPr/>
            </p:nvSpPr>
            <p:spPr>
              <a:xfrm>
                <a:off x="148210" y="4093579"/>
                <a:ext cx="5648071" cy="2638252"/>
              </a:xfrm>
              <a:prstGeom prst="roundRect">
                <a:avLst>
                  <a:gd name="adj" fmla="val 12024"/>
                </a:avLst>
              </a:prstGeom>
              <a:solidFill>
                <a:srgbClr val="588C7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З означення суміжних кутів слідує, що промені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dirty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OA</m:t>
                    </m:r>
                  </m:oMath>
                </a14:m>
                <a:r>
                  <a:rPr lang="en-US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dirty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OB</m:t>
                    </m:r>
                  </m:oMath>
                </a14:m>
                <a:r>
                  <a:rPr lang="en-US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є доповняльними, отже вони утворюють розгорнутий кут. Ми вже знаємо, що за аксіомою 6 - </a:t>
                </a:r>
                <a:r>
                  <a:rPr lang="uk-UA" sz="2400" dirty="0">
                    <a:solidFill>
                      <a:srgbClr val="FFFF00"/>
                    </a:solidFill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градусна міра розгорнутого кута дорівнює </a:t>
                </a:r>
                <a14:m>
                  <m:oMath xmlns:m="http://schemas.openxmlformats.org/officeDocument/2006/math">
                    <m:r>
                      <a:rPr lang="uk-UA" sz="2400" b="0" i="0" dirty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180°</m:t>
                    </m:r>
                  </m:oMath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8" name="Прямокутник: округлені кути 47">
                <a:extLst>
                  <a:ext uri="{FF2B5EF4-FFF2-40B4-BE49-F238E27FC236}">
                    <a16:creationId xmlns:a16="http://schemas.microsoft.com/office/drawing/2014/main" id="{63275271-5CFA-4EDD-B8D8-BE8D919216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210" y="4093579"/>
                <a:ext cx="5648071" cy="2638252"/>
              </a:xfrm>
              <a:prstGeom prst="roundRect">
                <a:avLst>
                  <a:gd name="adj" fmla="val 12024"/>
                </a:avLst>
              </a:prstGeom>
              <a:blipFill>
                <a:blip r:embed="rId2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550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4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125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5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125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0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50"/>
                            </p:stCondLst>
                            <p:childTnLst>
                              <p:par>
                                <p:cTn id="6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250"/>
                            </p:stCondLst>
                            <p:childTnLst>
                              <p:par>
                                <p:cTn id="7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5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25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5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25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9" dur="125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25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" dur="125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25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3" dur="125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5" grpId="1" animBg="1"/>
      <p:bldP spid="71" grpId="0"/>
      <p:bldP spid="49" grpId="0"/>
      <p:bldP spid="49" grpId="1"/>
      <p:bldP spid="34" grpId="0"/>
      <p:bldP spid="34" grpId="1"/>
      <p:bldP spid="36" grpId="0"/>
      <p:bldP spid="36" grpId="1"/>
      <p:bldP spid="38" grpId="0" animBg="1"/>
      <p:bldP spid="38" grpId="1" animBg="1"/>
      <p:bldP spid="39" grpId="0" animBg="1"/>
      <p:bldP spid="39" grpId="1" animBg="1"/>
      <p:bldP spid="10" grpId="0" animBg="1"/>
      <p:bldP spid="43" grpId="0"/>
      <p:bldP spid="43" grpId="1"/>
      <p:bldP spid="44" grpId="0"/>
      <p:bldP spid="44" grpId="1"/>
      <p:bldP spid="46" grpId="0"/>
      <p:bldP spid="46" grpId="1"/>
      <p:bldP spid="48" grpId="0" animBg="1"/>
      <p:bldP spid="4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Наслідки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Прямокутник: округлені кути 10">
            <a:extLst>
              <a:ext uri="{FF2B5EF4-FFF2-40B4-BE49-F238E27FC236}">
                <a16:creationId xmlns:a16="http://schemas.microsoft.com/office/drawing/2014/main" id="{A65A6898-49B6-4CCE-82DF-518E4173EB8D}"/>
              </a:ext>
            </a:extLst>
          </p:cNvPr>
          <p:cNvSpPr/>
          <p:nvPr/>
        </p:nvSpPr>
        <p:spPr>
          <a:xfrm>
            <a:off x="2345140" y="2425261"/>
            <a:ext cx="7924801" cy="893380"/>
          </a:xfrm>
          <a:prstGeom prst="roundRect">
            <a:avLst>
              <a:gd name="adj" fmla="val 9070"/>
            </a:avLst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Кут, суміжний з прямим кутом, - прямий</a:t>
            </a:r>
          </a:p>
        </p:txBody>
      </p:sp>
      <p:sp>
        <p:nvSpPr>
          <p:cNvPr id="2" name="Прямокутник: округлені кути 1">
            <a:extLst>
              <a:ext uri="{FF2B5EF4-FFF2-40B4-BE49-F238E27FC236}">
                <a16:creationId xmlns:a16="http://schemas.microsoft.com/office/drawing/2014/main" id="{4CEAEF9F-6AB4-4CB5-85D9-546290D01AA4}"/>
              </a:ext>
            </a:extLst>
          </p:cNvPr>
          <p:cNvSpPr/>
          <p:nvPr/>
        </p:nvSpPr>
        <p:spPr>
          <a:xfrm>
            <a:off x="1252067" y="2425260"/>
            <a:ext cx="893380" cy="893380"/>
          </a:xfrm>
          <a:prstGeom prst="roundRect">
            <a:avLst/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Прямокутник: округлені кути 25">
            <a:extLst>
              <a:ext uri="{FF2B5EF4-FFF2-40B4-BE49-F238E27FC236}">
                <a16:creationId xmlns:a16="http://schemas.microsoft.com/office/drawing/2014/main" id="{07D0E2D5-A899-4539-A4FE-AD0AC9599606}"/>
              </a:ext>
            </a:extLst>
          </p:cNvPr>
          <p:cNvSpPr/>
          <p:nvPr/>
        </p:nvSpPr>
        <p:spPr>
          <a:xfrm>
            <a:off x="2345141" y="3597165"/>
            <a:ext cx="7924802" cy="893380"/>
          </a:xfrm>
          <a:prstGeom prst="roundRect">
            <a:avLst>
              <a:gd name="adj" fmla="val 9070"/>
            </a:avLst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Кут, суміжний з гострим кутом, - тупий, кут суміжний з тупим кутом, - гострий</a:t>
            </a:r>
          </a:p>
        </p:txBody>
      </p:sp>
      <p:sp>
        <p:nvSpPr>
          <p:cNvPr id="27" name="Прямокутник: округлені кути 26">
            <a:extLst>
              <a:ext uri="{FF2B5EF4-FFF2-40B4-BE49-F238E27FC236}">
                <a16:creationId xmlns:a16="http://schemas.microsoft.com/office/drawing/2014/main" id="{6490CAE0-236D-4E9F-8A86-195E6C4C7238}"/>
              </a:ext>
            </a:extLst>
          </p:cNvPr>
          <p:cNvSpPr/>
          <p:nvPr/>
        </p:nvSpPr>
        <p:spPr>
          <a:xfrm>
            <a:off x="1252067" y="3597164"/>
            <a:ext cx="893380" cy="893380"/>
          </a:xfrm>
          <a:prstGeom prst="roundRect">
            <a:avLst/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Прямокутник: округлені кути 27">
            <a:extLst>
              <a:ext uri="{FF2B5EF4-FFF2-40B4-BE49-F238E27FC236}">
                <a16:creationId xmlns:a16="http://schemas.microsoft.com/office/drawing/2014/main" id="{69947DEC-D2F3-4EA3-9D71-AFB2836C7339}"/>
              </a:ext>
            </a:extLst>
          </p:cNvPr>
          <p:cNvSpPr/>
          <p:nvPr/>
        </p:nvSpPr>
        <p:spPr>
          <a:xfrm>
            <a:off x="1252067" y="857966"/>
            <a:ext cx="5768843" cy="1165276"/>
          </a:xfrm>
          <a:prstGeom prst="roundRect">
            <a:avLst/>
          </a:prstGeom>
          <a:solidFill>
            <a:srgbClr val="588C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Твердження, що безпосередньо випливають із теорем (чи аксіом), називають </a:t>
            </a:r>
            <a:r>
              <a:rPr lang="uk-UA" sz="2400" dirty="0">
                <a:solidFill>
                  <a:srgbClr val="FFFF00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наслідками</a:t>
            </a:r>
            <a:endParaRPr lang="uk-UA" sz="3200" dirty="0">
              <a:solidFill>
                <a:srgbClr val="FFFF00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9" name="Рисунок 28" descr="Зображення, що містить знак&#10;&#10;Автоматично згенерований опис">
            <a:extLst>
              <a:ext uri="{FF2B5EF4-FFF2-40B4-BE49-F238E27FC236}">
                <a16:creationId xmlns:a16="http://schemas.microsoft.com/office/drawing/2014/main" id="{B5DFC459-3CCF-4A6E-8306-CFFBFCCE4F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7" y="857966"/>
            <a:ext cx="1165276" cy="1165276"/>
          </a:xfrm>
          <a:prstGeom prst="rect">
            <a:avLst/>
          </a:prstGeom>
        </p:spPr>
      </p:pic>
      <p:pic>
        <p:nvPicPr>
          <p:cNvPr id="31" name="Графіка 30" descr="Лампочка">
            <a:extLst>
              <a:ext uri="{FF2B5EF4-FFF2-40B4-BE49-F238E27FC236}">
                <a16:creationId xmlns:a16="http://schemas.microsoft.com/office/drawing/2014/main" id="{9E19FBC3-C4D0-47A8-8897-BB6A36A01D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77600" y="5715075"/>
            <a:ext cx="914400" cy="914400"/>
          </a:xfrm>
          <a:prstGeom prst="rect">
            <a:avLst/>
          </a:prstGeom>
        </p:spPr>
      </p:pic>
      <p:sp>
        <p:nvSpPr>
          <p:cNvPr id="32" name="Прямоугольник 7">
            <a:extLst>
              <a:ext uri="{FF2B5EF4-FFF2-40B4-BE49-F238E27FC236}">
                <a16:creationId xmlns:a16="http://schemas.microsoft.com/office/drawing/2014/main" id="{BEEF395A-49D7-431F-B730-A9A7F0E82C21}"/>
              </a:ext>
            </a:extLst>
          </p:cNvPr>
          <p:cNvSpPr/>
          <p:nvPr/>
        </p:nvSpPr>
        <p:spPr>
          <a:xfrm>
            <a:off x="8113986" y="5772216"/>
            <a:ext cx="3257080" cy="830997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dirty="0">
                <a:effectLst/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Обґрунтуйте цей наслідок</a:t>
            </a:r>
            <a:endParaRPr lang="ru-RU" sz="2400" dirty="0">
              <a:effectLst/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972679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5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125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75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250"/>
                            </p:stCondLst>
                            <p:childTnLst>
                              <p:par>
                                <p:cTn id="4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9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25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"/>
                            </p:stCondLst>
                            <p:childTnLst>
                              <p:par>
                                <p:cTn id="5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25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125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0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  <p:bldP spid="2" grpId="0" animBg="1"/>
      <p:bldP spid="2" grpId="1" animBg="1"/>
      <p:bldP spid="26" grpId="0" animBg="1"/>
      <p:bldP spid="27" grpId="0" animBg="1"/>
      <p:bldP spid="27" grpId="1" animBg="1"/>
      <p:bldP spid="28" grpId="0" animBg="1"/>
      <p:bldP spid="32" grpId="0" animBg="1"/>
      <p:bldP spid="32" grpId="1" animBg="1"/>
      <p:bldP spid="32" grpId="2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Наслідки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Прямокутник: округлені кути 10">
            <a:extLst>
              <a:ext uri="{FF2B5EF4-FFF2-40B4-BE49-F238E27FC236}">
                <a16:creationId xmlns:a16="http://schemas.microsoft.com/office/drawing/2014/main" id="{A65A6898-49B6-4CCE-82DF-518E4173EB8D}"/>
              </a:ext>
            </a:extLst>
          </p:cNvPr>
          <p:cNvSpPr/>
          <p:nvPr/>
        </p:nvSpPr>
        <p:spPr>
          <a:xfrm>
            <a:off x="2345140" y="2425261"/>
            <a:ext cx="7924801" cy="893380"/>
          </a:xfrm>
          <a:prstGeom prst="roundRect">
            <a:avLst>
              <a:gd name="adj" fmla="val 9070"/>
            </a:avLst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Кут, суміжний з прямим кутом, - прямий</a:t>
            </a:r>
          </a:p>
        </p:txBody>
      </p:sp>
      <p:sp>
        <p:nvSpPr>
          <p:cNvPr id="2" name="Прямокутник: округлені кути 1">
            <a:extLst>
              <a:ext uri="{FF2B5EF4-FFF2-40B4-BE49-F238E27FC236}">
                <a16:creationId xmlns:a16="http://schemas.microsoft.com/office/drawing/2014/main" id="{4CEAEF9F-6AB4-4CB5-85D9-546290D01AA4}"/>
              </a:ext>
            </a:extLst>
          </p:cNvPr>
          <p:cNvSpPr/>
          <p:nvPr/>
        </p:nvSpPr>
        <p:spPr>
          <a:xfrm>
            <a:off x="1252067" y="2425260"/>
            <a:ext cx="893380" cy="893380"/>
          </a:xfrm>
          <a:prstGeom prst="roundRect">
            <a:avLst/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Прямокутник: округлені кути 25">
            <a:extLst>
              <a:ext uri="{FF2B5EF4-FFF2-40B4-BE49-F238E27FC236}">
                <a16:creationId xmlns:a16="http://schemas.microsoft.com/office/drawing/2014/main" id="{07D0E2D5-A899-4539-A4FE-AD0AC9599606}"/>
              </a:ext>
            </a:extLst>
          </p:cNvPr>
          <p:cNvSpPr/>
          <p:nvPr/>
        </p:nvSpPr>
        <p:spPr>
          <a:xfrm>
            <a:off x="2345141" y="3597165"/>
            <a:ext cx="7924802" cy="893380"/>
          </a:xfrm>
          <a:prstGeom prst="roundRect">
            <a:avLst>
              <a:gd name="adj" fmla="val 9070"/>
            </a:avLst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Кут, суміжний з гострим кутом, - тупий, кут суміжний з тупим кутом, - гострий</a:t>
            </a:r>
          </a:p>
        </p:txBody>
      </p:sp>
      <p:sp>
        <p:nvSpPr>
          <p:cNvPr id="27" name="Прямокутник: округлені кути 26">
            <a:extLst>
              <a:ext uri="{FF2B5EF4-FFF2-40B4-BE49-F238E27FC236}">
                <a16:creationId xmlns:a16="http://schemas.microsoft.com/office/drawing/2014/main" id="{6490CAE0-236D-4E9F-8A86-195E6C4C7238}"/>
              </a:ext>
            </a:extLst>
          </p:cNvPr>
          <p:cNvSpPr/>
          <p:nvPr/>
        </p:nvSpPr>
        <p:spPr>
          <a:xfrm>
            <a:off x="1252067" y="3597164"/>
            <a:ext cx="893380" cy="893380"/>
          </a:xfrm>
          <a:prstGeom prst="roundRect">
            <a:avLst/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Прямокутник: округлені кути 27">
            <a:extLst>
              <a:ext uri="{FF2B5EF4-FFF2-40B4-BE49-F238E27FC236}">
                <a16:creationId xmlns:a16="http://schemas.microsoft.com/office/drawing/2014/main" id="{69947DEC-D2F3-4EA3-9D71-AFB2836C7339}"/>
              </a:ext>
            </a:extLst>
          </p:cNvPr>
          <p:cNvSpPr/>
          <p:nvPr/>
        </p:nvSpPr>
        <p:spPr>
          <a:xfrm>
            <a:off x="1252067" y="857966"/>
            <a:ext cx="5768843" cy="1165276"/>
          </a:xfrm>
          <a:prstGeom prst="roundRect">
            <a:avLst/>
          </a:prstGeom>
          <a:solidFill>
            <a:srgbClr val="588C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Твердження, що безпосередньо випливають із теорем (чи аксіом), називають </a:t>
            </a:r>
            <a:r>
              <a:rPr lang="uk-UA" sz="2400" dirty="0">
                <a:solidFill>
                  <a:srgbClr val="FFFF00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наслідками</a:t>
            </a:r>
            <a:endParaRPr lang="uk-UA" sz="3200" dirty="0">
              <a:solidFill>
                <a:srgbClr val="FFFF00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9" name="Рисунок 28" descr="Зображення, що містить знак&#10;&#10;Автоматично згенерований опис">
            <a:extLst>
              <a:ext uri="{FF2B5EF4-FFF2-40B4-BE49-F238E27FC236}">
                <a16:creationId xmlns:a16="http://schemas.microsoft.com/office/drawing/2014/main" id="{B5DFC459-3CCF-4A6E-8306-CFFBFCCE4F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7" y="857966"/>
            <a:ext cx="1165276" cy="1165276"/>
          </a:xfrm>
          <a:prstGeom prst="rect">
            <a:avLst/>
          </a:prstGeom>
        </p:spPr>
      </p:pic>
      <p:pic>
        <p:nvPicPr>
          <p:cNvPr id="31" name="Графіка 30" descr="Лампочка">
            <a:extLst>
              <a:ext uri="{FF2B5EF4-FFF2-40B4-BE49-F238E27FC236}">
                <a16:creationId xmlns:a16="http://schemas.microsoft.com/office/drawing/2014/main" id="{9E19FBC3-C4D0-47A8-8897-BB6A36A01D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77600" y="5715075"/>
            <a:ext cx="914400" cy="914400"/>
          </a:xfrm>
          <a:prstGeom prst="rect">
            <a:avLst/>
          </a:prstGeom>
        </p:spPr>
      </p:pic>
      <p:sp>
        <p:nvSpPr>
          <p:cNvPr id="32" name="Прямоугольник 7">
            <a:extLst>
              <a:ext uri="{FF2B5EF4-FFF2-40B4-BE49-F238E27FC236}">
                <a16:creationId xmlns:a16="http://schemas.microsoft.com/office/drawing/2014/main" id="{BEEF395A-49D7-431F-B730-A9A7F0E82C21}"/>
              </a:ext>
            </a:extLst>
          </p:cNvPr>
          <p:cNvSpPr/>
          <p:nvPr/>
        </p:nvSpPr>
        <p:spPr>
          <a:xfrm>
            <a:off x="8113986" y="5772216"/>
            <a:ext cx="3257080" cy="830997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dirty="0">
                <a:effectLst/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Обґрунтуйте цей наслідок</a:t>
            </a:r>
            <a:endParaRPr lang="ru-RU" sz="2400" dirty="0">
              <a:effectLst/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Прямокутник: округлені кути 15">
            <a:extLst>
              <a:ext uri="{FF2B5EF4-FFF2-40B4-BE49-F238E27FC236}">
                <a16:creationId xmlns:a16="http://schemas.microsoft.com/office/drawing/2014/main" id="{91D67B01-0622-4E2E-9EEE-AE6855A97D11}"/>
              </a:ext>
            </a:extLst>
          </p:cNvPr>
          <p:cNvSpPr/>
          <p:nvPr/>
        </p:nvSpPr>
        <p:spPr>
          <a:xfrm>
            <a:off x="1252067" y="4997669"/>
            <a:ext cx="9204598" cy="1631806"/>
          </a:xfrm>
          <a:prstGeom prst="roundRect">
            <a:avLst/>
          </a:prstGeom>
          <a:solidFill>
            <a:srgbClr val="588C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Щоб довести теорему або розв’язати геометричну задачу, необхідно </a:t>
            </a:r>
            <a:r>
              <a:rPr lang="uk-UA" sz="2400" dirty="0">
                <a:solidFill>
                  <a:srgbClr val="FFFF00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посилатися</a:t>
            </a:r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раніше вивчені означення, аксіоми, теореми чи їх наслідки а також дані, що містяться в умові задачі або випливають із неї</a:t>
            </a:r>
            <a:endParaRPr lang="uk-UA" sz="3200" dirty="0">
              <a:solidFill>
                <a:srgbClr val="FFFF00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7" name="Рисунок 16" descr="Зображення, що містить знак&#10;&#10;Автоматично згенерований опис">
            <a:extLst>
              <a:ext uri="{FF2B5EF4-FFF2-40B4-BE49-F238E27FC236}">
                <a16:creationId xmlns:a16="http://schemas.microsoft.com/office/drawing/2014/main" id="{00D8EA79-5C6D-4FD7-84F5-4DF2684BB6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7" y="5247977"/>
            <a:ext cx="1165276" cy="1165276"/>
          </a:xfrm>
          <a:prstGeom prst="rect">
            <a:avLst/>
          </a:prstGeom>
        </p:spPr>
      </p:pic>
      <p:pic>
        <p:nvPicPr>
          <p:cNvPr id="7" name="Picture 6" descr="A screenshot of a chat&#10;&#10;Description automatically generated">
            <a:extLst>
              <a:ext uri="{FF2B5EF4-FFF2-40B4-BE49-F238E27FC236}">
                <a16:creationId xmlns:a16="http://schemas.microsoft.com/office/drawing/2014/main" id="{D19F11DC-0BC7-C8E6-C616-78D09CB6ED3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4" t="32912" r="14234" b="31477"/>
          <a:stretch/>
        </p:blipFill>
        <p:spPr>
          <a:xfrm>
            <a:off x="1064871" y="2257094"/>
            <a:ext cx="9391794" cy="244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5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25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4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2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4.07407E-6 L 3.95833E-6 -0.17801 " pathEditMode="relative" rAng="0" ptsTypes="AA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" grpId="0" animBg="1"/>
      <p:bldP spid="26" grpId="0" animBg="1"/>
      <p:bldP spid="27" grpId="0" animBg="1"/>
      <p:bldP spid="28" grpId="0" animBg="1"/>
      <p:bldP spid="32" grpId="0" animBg="1"/>
      <p:bldP spid="1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3E3D3D"/>
        </a:solidFill>
        <a:ln>
          <a:noFill/>
        </a:ln>
      </a:spPr>
      <a:bodyPr rtlCol="0" anchor="ctr"/>
      <a:lstStyle>
        <a:defPPr algn="ctr">
          <a:defRPr sz="2400" b="1" dirty="0" smtClean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6566</TotalTime>
  <Words>765</Words>
  <Application>Microsoft Macintosh PowerPoint</Application>
  <PresentationFormat>Widescreen</PresentationFormat>
  <Paragraphs>155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Aptos Light</vt:lpstr>
      <vt:lpstr>Arial</vt:lpstr>
      <vt:lpstr>Calibri</vt:lpstr>
      <vt:lpstr>Calibri Light</vt:lpstr>
      <vt:lpstr>Cambria Math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 Юрійович</Manager>
  <Company>МАТЕМАТИКА НОВА // www.matnova.com.ua // Кулініч Богдан Юрійович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Геометрія 7 клас // МАТЕМАТИКА НОВА // www.matnova.com.ua // Кулініч Богдан Юрійович</dc:title>
  <dc:subject>Геометрія 7 клас // МАТЕМАТИКА НОВА // www.matnova.com.ua // Кулініч Богдан Юрійович</dc:subject>
  <dc:creator>Кулініч Богдан Юрійович</dc:creator>
  <cp:keywords>Презентація уроку геометрії // МАТЕМАТИКА НОВА // www.matnova.com.ua // Кулініч Богдан Юрійович</cp:keywords>
  <dc:description>Презентація уроку геометрії // МАТЕМАТИКА НОВА // www.matnova.com.ua // Кулініч Богдан Юрійович</dc:description>
  <cp:lastModifiedBy>Kulinich Bohdan</cp:lastModifiedBy>
  <cp:revision>37</cp:revision>
  <dcterms:created xsi:type="dcterms:W3CDTF">2020-06-13T11:16:11Z</dcterms:created>
  <dcterms:modified xsi:type="dcterms:W3CDTF">2024-06-21T07:02:14Z</dcterms:modified>
  <cp:category>Презентація уроку геометрії // МАТЕМАТИКА НОВА // www.matnova.com.ua // Кулініч Богдан Юрійович</cp:category>
</cp:coreProperties>
</file>