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FFFFFF"/>
    <a:srgbClr val="3E3D3D"/>
    <a:srgbClr val="7B0807"/>
    <a:srgbClr val="00777F"/>
    <a:srgbClr val="BDBDBB"/>
    <a:srgbClr val="199900"/>
    <a:srgbClr val="588C7E"/>
    <a:srgbClr val="9AA1B4"/>
    <a:srgbClr val="633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14849F-8018-D247-85F1-D8E32F479FAD}" v="47" dt="2024-06-20T16:44:17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6D14849F-8018-D247-85F1-D8E32F479FAD}"/>
    <pc:docChg chg="undo custSel addSld delSld modSld">
      <pc:chgData name="Kulinich Bohdan" userId="48e65c9f34e137d0" providerId="LiveId" clId="{6D14849F-8018-D247-85F1-D8E32F479FAD}" dt="2024-06-20T16:44:17.355" v="51"/>
      <pc:docMkLst>
        <pc:docMk/>
      </pc:docMkLst>
      <pc:sldChg chg="modSp add setBg">
        <pc:chgData name="Kulinich Bohdan" userId="48e65c9f34e137d0" providerId="LiveId" clId="{6D14849F-8018-D247-85F1-D8E32F479FAD}" dt="2024-06-15T13:51:49.823" v="4" actId="20577"/>
        <pc:sldMkLst>
          <pc:docMk/>
          <pc:sldMk cId="1079275318" sldId="264"/>
        </pc:sldMkLst>
        <pc:spChg chg="mod">
          <ac:chgData name="Kulinich Bohdan" userId="48e65c9f34e137d0" providerId="LiveId" clId="{6D14849F-8018-D247-85F1-D8E32F479FAD}" dt="2024-06-15T13:51:47.382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D14849F-8018-D247-85F1-D8E32F479FAD}" dt="2024-06-15T13:51:49.823" v="4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mod setBg">
        <pc:chgData name="Kulinich Bohdan" userId="48e65c9f34e137d0" providerId="LiveId" clId="{6D14849F-8018-D247-85F1-D8E32F479FAD}" dt="2024-06-15T13:52:48.195" v="48" actId="20577"/>
        <pc:sldMkLst>
          <pc:docMk/>
          <pc:sldMk cId="788512274" sldId="265"/>
        </pc:sldMkLst>
        <pc:spChg chg="mod">
          <ac:chgData name="Kulinich Bohdan" userId="48e65c9f34e137d0" providerId="LiveId" clId="{6D14849F-8018-D247-85F1-D8E32F479FAD}" dt="2024-06-15T13:52:48.195" v="48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6D14849F-8018-D247-85F1-D8E32F479FAD}" dt="2024-06-20T16:44:17.355" v="51"/>
        <pc:sldMkLst>
          <pc:docMk/>
          <pc:sldMk cId="4071669346" sldId="394"/>
        </pc:sldMkLst>
        <pc:spChg chg="mod">
          <ac:chgData name="Kulinich Bohdan" userId="48e65c9f34e137d0" providerId="LiveId" clId="{6D14849F-8018-D247-85F1-D8E32F479FAD}" dt="2024-06-15T13:54:37.801" v="49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6D14849F-8018-D247-85F1-D8E32F479FAD}" dt="2024-06-15T13:54:37.801" v="49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6D14849F-8018-D247-85F1-D8E32F479FAD}" dt="2024-06-15T13:54:37.801" v="49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6D14849F-8018-D247-85F1-D8E32F479FAD}" dt="2024-06-20T16:44:17.355" v="51"/>
          <ac:picMkLst>
            <pc:docMk/>
            <pc:sldMk cId="4071669346" sldId="394"/>
            <ac:picMk id="2" creationId="{449409A4-4854-ABCD-63BE-31A55D2E15C1}"/>
          </ac:picMkLst>
        </pc:picChg>
        <pc:picChg chg="del mod">
          <ac:chgData name="Kulinich Bohdan" userId="48e65c9f34e137d0" providerId="LiveId" clId="{6D14849F-8018-D247-85F1-D8E32F479FAD}" dt="2024-06-20T16:44:16.226" v="50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6D14849F-8018-D247-85F1-D8E32F479FAD}" dt="2024-06-15T13:51:52.275" v="5" actId="2696"/>
        <pc:sldMkLst>
          <pc:docMk/>
          <pc:sldMk cId="1986055327" sldId="408"/>
        </pc:sldMkLst>
      </pc:sldChg>
      <pc:sldChg chg="del">
        <pc:chgData name="Kulinich Bohdan" userId="48e65c9f34e137d0" providerId="LiveId" clId="{6D14849F-8018-D247-85F1-D8E32F479FAD}" dt="2024-06-15T13:52:18.857" v="9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09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Контрольна робота №1 «Елементарні геометричні фігури та їх властивості»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3342289" y="5411300"/>
            <a:ext cx="5076497" cy="584775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Контрольна робота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449409A4-4854-ABCD-63BE-31A55D2E1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818333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«Головне в розділі 1» на стор. 30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4400</TotalTime>
  <Words>64</Words>
  <Application>Microsoft Macintosh PowerPoint</Application>
  <PresentationFormat>Widescreen</PresentationFormat>
  <Paragraphs>19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2024-06-20T16:44:19Z</dcterms:modified>
  <cp:category>Презентація уроку геометрії // МАТЕМАТИКА НОВА // www.matnova.com.ua // Кулініч Богдан Юрійович</cp:category>
</cp:coreProperties>
</file>