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430" r:id="rId3"/>
    <p:sldId id="459" r:id="rId4"/>
    <p:sldId id="428" r:id="rId5"/>
    <p:sldId id="423" r:id="rId6"/>
    <p:sldId id="424" r:id="rId7"/>
    <p:sldId id="448" r:id="rId8"/>
    <p:sldId id="441" r:id="rId9"/>
    <p:sldId id="442" r:id="rId10"/>
    <p:sldId id="446" r:id="rId11"/>
    <p:sldId id="449" r:id="rId12"/>
    <p:sldId id="265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5D"/>
    <a:srgbClr val="3E3D3D"/>
    <a:srgbClr val="7B0807"/>
    <a:srgbClr val="00777F"/>
    <a:srgbClr val="BDBDBB"/>
    <a:srgbClr val="199900"/>
    <a:srgbClr val="588C7E"/>
    <a:srgbClr val="9AA1B4"/>
    <a:srgbClr val="633537"/>
    <a:srgbClr val="40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415E9-F190-A24D-9798-7651091B5DC4}" v="54" dt="2024-06-15T12:39:07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42"/>
    <p:restoredTop sz="93202" autoAdjust="0"/>
  </p:normalViewPr>
  <p:slideViewPr>
    <p:cSldViewPr snapToGrid="0">
      <p:cViewPr>
        <p:scale>
          <a:sx n="98" d="100"/>
          <a:sy n="98" d="100"/>
        </p:scale>
        <p:origin x="-2272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E221F93B-D4D8-4321-ACD4-2471A74E6AD0}"/>
    <pc:docChg chg="undo custSel addSld delSld modSld sldOrd">
      <pc:chgData name="Kulinich Bohdan" userId="48e65c9f34e137d0" providerId="LiveId" clId="{E221F93B-D4D8-4321-ACD4-2471A74E6AD0}" dt="2020-06-24T10:07:40.128" v="2526" actId="20577"/>
      <pc:docMkLst>
        <pc:docMk/>
      </pc:docMkLst>
      <pc:sldChg chg="modSp mod">
        <pc:chgData name="Kulinich Bohdan" userId="48e65c9f34e137d0" providerId="LiveId" clId="{E221F93B-D4D8-4321-ACD4-2471A74E6AD0}" dt="2020-06-23T12:48:29.487" v="29" actId="1076"/>
        <pc:sldMkLst>
          <pc:docMk/>
          <pc:sldMk cId="1986055327" sldId="408"/>
        </pc:sldMkLst>
        <pc:spChg chg="mod">
          <ac:chgData name="Kulinich Bohdan" userId="48e65c9f34e137d0" providerId="LiveId" clId="{E221F93B-D4D8-4321-ACD4-2471A74E6AD0}" dt="2020-06-23T12:48:29.487" v="29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E221F93B-D4D8-4321-ACD4-2471A74E6AD0}" dt="2020-06-23T12:48:14.667" v="0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E221F93B-D4D8-4321-ACD4-2471A74E6AD0}" dt="2020-06-24T10:07:40.128" v="2526" actId="20577"/>
        <pc:sldMkLst>
          <pc:docMk/>
          <pc:sldMk cId="900640268" sldId="409"/>
        </pc:sldMkLst>
        <pc:spChg chg="mod">
          <ac:chgData name="Kulinich Bohdan" userId="48e65c9f34e137d0" providerId="LiveId" clId="{E221F93B-D4D8-4321-ACD4-2471A74E6AD0}" dt="2020-06-24T10:07:40.128" v="2526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4248769537" sldId="411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1273074214" sldId="415"/>
        </pc:sldMkLst>
      </pc:sldChg>
      <pc:sldChg chg="addSp delSp modSp mod delAnim modAnim">
        <pc:chgData name="Kulinich Bohdan" userId="48e65c9f34e137d0" providerId="LiveId" clId="{E221F93B-D4D8-4321-ACD4-2471A74E6AD0}" dt="2020-06-23T16:06:32.786" v="1006" actId="20577"/>
        <pc:sldMkLst>
          <pc:docMk/>
          <pc:sldMk cId="3046331109" sldId="423"/>
        </pc:sldMkLst>
        <pc:spChg chg="mod">
          <ac:chgData name="Kulinich Bohdan" userId="48e65c9f34e137d0" providerId="LiveId" clId="{E221F93B-D4D8-4321-ACD4-2471A74E6AD0}" dt="2020-06-23T16:00:37.056" v="979" actId="1076"/>
          <ac:spMkLst>
            <pc:docMk/>
            <pc:sldMk cId="3046331109" sldId="423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3T16:02:42.896" v="990" actId="1076"/>
          <ac:spMkLst>
            <pc:docMk/>
            <pc:sldMk cId="3046331109" sldId="423"/>
            <ac:spMk id="9" creationId="{AF5FED27-BC3D-40D1-A9E8-1E515496E993}"/>
          </ac:spMkLst>
        </pc:spChg>
        <pc:spChg chg="add mod">
          <ac:chgData name="Kulinich Bohdan" userId="48e65c9f34e137d0" providerId="LiveId" clId="{E221F93B-D4D8-4321-ACD4-2471A74E6AD0}" dt="2020-06-23T16:06:32.786" v="1006" actId="20577"/>
          <ac:spMkLst>
            <pc:docMk/>
            <pc:sldMk cId="3046331109" sldId="423"/>
            <ac:spMk id="10" creationId="{45C2EFFB-3F71-48D9-9D13-526DC9DF5D69}"/>
          </ac:spMkLst>
        </pc:spChg>
        <pc:spChg chg="add mod">
          <ac:chgData name="Kulinich Bohdan" userId="48e65c9f34e137d0" providerId="LiveId" clId="{E221F93B-D4D8-4321-ACD4-2471A74E6AD0}" dt="2020-06-23T16:02:42.896" v="990" actId="1076"/>
          <ac:spMkLst>
            <pc:docMk/>
            <pc:sldMk cId="3046331109" sldId="423"/>
            <ac:spMk id="12" creationId="{90927AB1-4A6D-42FC-882D-5B329A4625AA}"/>
          </ac:spMkLst>
        </pc:spChg>
        <pc:spChg chg="add mod">
          <ac:chgData name="Kulinich Bohdan" userId="48e65c9f34e137d0" providerId="LiveId" clId="{E221F93B-D4D8-4321-ACD4-2471A74E6AD0}" dt="2020-06-23T16:06:30.137" v="1005" actId="20577"/>
          <ac:spMkLst>
            <pc:docMk/>
            <pc:sldMk cId="3046331109" sldId="423"/>
            <ac:spMk id="13" creationId="{3B7746EE-40CB-4220-8E44-B8D050256D1F}"/>
          </ac:spMkLst>
        </pc:spChg>
        <pc:spChg chg="add mod">
          <ac:chgData name="Kulinich Bohdan" userId="48e65c9f34e137d0" providerId="LiveId" clId="{E221F93B-D4D8-4321-ACD4-2471A74E6AD0}" dt="2020-06-23T16:02:42.896" v="990" actId="1076"/>
          <ac:spMkLst>
            <pc:docMk/>
            <pc:sldMk cId="3046331109" sldId="423"/>
            <ac:spMk id="14" creationId="{22B1B786-B404-42B0-8AC9-1FD08B662936}"/>
          </ac:spMkLst>
        </pc:spChg>
        <pc:spChg chg="add mod">
          <ac:chgData name="Kulinich Bohdan" userId="48e65c9f34e137d0" providerId="LiveId" clId="{E221F93B-D4D8-4321-ACD4-2471A74E6AD0}" dt="2020-06-23T16:02:52.236" v="992" actId="20577"/>
          <ac:spMkLst>
            <pc:docMk/>
            <pc:sldMk cId="3046331109" sldId="423"/>
            <ac:spMk id="15" creationId="{57AA6CAD-89BA-495E-BFC0-248EF3097CB2}"/>
          </ac:spMkLst>
        </pc:spChg>
        <pc:spChg chg="del">
          <ac:chgData name="Kulinich Bohdan" userId="48e65c9f34e137d0" providerId="LiveId" clId="{E221F93B-D4D8-4321-ACD4-2471A74E6AD0}" dt="2020-06-23T15:57:02.579" v="959" actId="478"/>
          <ac:spMkLst>
            <pc:docMk/>
            <pc:sldMk cId="3046331109" sldId="423"/>
            <ac:spMk id="65" creationId="{ABA347A4-65AA-4258-8688-72D4305BC36D}"/>
          </ac:spMkLst>
        </pc:spChg>
        <pc:spChg chg="del">
          <ac:chgData name="Kulinich Bohdan" userId="48e65c9f34e137d0" providerId="LiveId" clId="{E221F93B-D4D8-4321-ACD4-2471A74E6AD0}" dt="2020-06-23T15:57:03.049" v="960" actId="478"/>
          <ac:spMkLst>
            <pc:docMk/>
            <pc:sldMk cId="3046331109" sldId="423"/>
            <ac:spMk id="66" creationId="{583DE150-25E7-4A4F-990C-18C40ACBFF53}"/>
          </ac:spMkLst>
        </pc:spChg>
        <pc:picChg chg="mod modVis">
          <ac:chgData name="Kulinich Bohdan" userId="48e65c9f34e137d0" providerId="LiveId" clId="{E221F93B-D4D8-4321-ACD4-2471A74E6AD0}" dt="2020-06-23T16:02:58.649" v="994" actId="14429"/>
          <ac:picMkLst>
            <pc:docMk/>
            <pc:sldMk cId="3046331109" sldId="423"/>
            <ac:picMk id="25" creationId="{EA2FCC2D-0FA0-4DB1-9BBB-1187C05396DE}"/>
          </ac:picMkLst>
        </pc:picChg>
        <pc:cxnChg chg="add mod">
          <ac:chgData name="Kulinich Bohdan" userId="48e65c9f34e137d0" providerId="LiveId" clId="{E221F93B-D4D8-4321-ACD4-2471A74E6AD0}" dt="2020-06-23T16:02:42.896" v="990" actId="1076"/>
          <ac:cxnSpMkLst>
            <pc:docMk/>
            <pc:sldMk cId="3046331109" sldId="423"/>
            <ac:cxnSpMk id="8" creationId="{6D0E6CA1-25EF-4D91-A5B7-9744D0220ECE}"/>
          </ac:cxnSpMkLst>
        </pc:cxnChg>
      </pc:sldChg>
      <pc:sldChg chg="addSp delSp modSp mod delAnim modAnim">
        <pc:chgData name="Kulinich Bohdan" userId="48e65c9f34e137d0" providerId="LiveId" clId="{E221F93B-D4D8-4321-ACD4-2471A74E6AD0}" dt="2020-06-24T03:08:02.137" v="1962" actId="571"/>
        <pc:sldMkLst>
          <pc:docMk/>
          <pc:sldMk cId="895604242" sldId="424"/>
        </pc:sldMkLst>
        <pc:spChg chg="mod">
          <ac:chgData name="Kulinich Bohdan" userId="48e65c9f34e137d0" providerId="LiveId" clId="{E221F93B-D4D8-4321-ACD4-2471A74E6AD0}" dt="2020-06-23T17:24:39.632" v="1383" actId="1076"/>
          <ac:spMkLst>
            <pc:docMk/>
            <pc:sldMk cId="895604242" sldId="424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3T17:29:22.306" v="1399" actId="1076"/>
          <ac:spMkLst>
            <pc:docMk/>
            <pc:sldMk cId="895604242" sldId="424"/>
            <ac:spMk id="10" creationId="{6F4B5234-AE07-4B03-B917-03BAD891C991}"/>
          </ac:spMkLst>
        </pc:spChg>
        <pc:spChg chg="add mod">
          <ac:chgData name="Kulinich Bohdan" userId="48e65c9f34e137d0" providerId="LiveId" clId="{E221F93B-D4D8-4321-ACD4-2471A74E6AD0}" dt="2020-06-23T17:29:50.486" v="1405" actId="1076"/>
          <ac:spMkLst>
            <pc:docMk/>
            <pc:sldMk cId="895604242" sldId="424"/>
            <ac:spMk id="12" creationId="{B96A2B81-71F0-4F8B-8B9C-44BCC9114A43}"/>
          </ac:spMkLst>
        </pc:spChg>
        <pc:spChg chg="add mod">
          <ac:chgData name="Kulinich Bohdan" userId="48e65c9f34e137d0" providerId="LiveId" clId="{E221F93B-D4D8-4321-ACD4-2471A74E6AD0}" dt="2020-06-23T17:29:22.306" v="1399" actId="1076"/>
          <ac:spMkLst>
            <pc:docMk/>
            <pc:sldMk cId="895604242" sldId="424"/>
            <ac:spMk id="13" creationId="{84847C81-AAF1-48D2-9443-E91A94A06FD8}"/>
          </ac:spMkLst>
        </pc:spChg>
        <pc:spChg chg="add mod">
          <ac:chgData name="Kulinich Bohdan" userId="48e65c9f34e137d0" providerId="LiveId" clId="{E221F93B-D4D8-4321-ACD4-2471A74E6AD0}" dt="2020-06-23T17:30:02.001" v="1409" actId="1076"/>
          <ac:spMkLst>
            <pc:docMk/>
            <pc:sldMk cId="895604242" sldId="424"/>
            <ac:spMk id="14" creationId="{3B7C9212-31BD-4C62-A5FF-689989CD097A}"/>
          </ac:spMkLst>
        </pc:spChg>
        <pc:spChg chg="add mod">
          <ac:chgData name="Kulinich Bohdan" userId="48e65c9f34e137d0" providerId="LiveId" clId="{E221F93B-D4D8-4321-ACD4-2471A74E6AD0}" dt="2020-06-23T17:29:45.356" v="1403" actId="1076"/>
          <ac:spMkLst>
            <pc:docMk/>
            <pc:sldMk cId="895604242" sldId="424"/>
            <ac:spMk id="15" creationId="{371EF896-7FF5-4C50-81E2-5082BD838FA1}"/>
          </ac:spMkLst>
        </pc:spChg>
        <pc:spChg chg="add mod">
          <ac:chgData name="Kulinich Bohdan" userId="48e65c9f34e137d0" providerId="LiveId" clId="{E221F93B-D4D8-4321-ACD4-2471A74E6AD0}" dt="2020-06-23T17:30:02.001" v="1409" actId="1076"/>
          <ac:spMkLst>
            <pc:docMk/>
            <pc:sldMk cId="895604242" sldId="424"/>
            <ac:spMk id="17" creationId="{F4E7E5F8-219F-4A92-92EC-2783A279C07E}"/>
          </ac:spMkLst>
        </pc:spChg>
        <pc:spChg chg="add mod">
          <ac:chgData name="Kulinich Bohdan" userId="48e65c9f34e137d0" providerId="LiveId" clId="{E221F93B-D4D8-4321-ACD4-2471A74E6AD0}" dt="2020-06-23T17:39:00.634" v="1419" actId="1076"/>
          <ac:spMkLst>
            <pc:docMk/>
            <pc:sldMk cId="895604242" sldId="424"/>
            <ac:spMk id="19" creationId="{1E36B6A7-8798-4C8C-9D7E-BD3268EC636D}"/>
          </ac:spMkLst>
        </pc:spChg>
        <pc:spChg chg="add mod">
          <ac:chgData name="Kulinich Bohdan" userId="48e65c9f34e137d0" providerId="LiveId" clId="{E221F93B-D4D8-4321-ACD4-2471A74E6AD0}" dt="2020-06-23T17:39:05.964" v="1421" actId="20577"/>
          <ac:spMkLst>
            <pc:docMk/>
            <pc:sldMk cId="895604242" sldId="424"/>
            <ac:spMk id="20" creationId="{5619241F-D158-410C-A73C-B1A660405144}"/>
          </ac:spMkLst>
        </pc:spChg>
        <pc:spChg chg="add mod">
          <ac:chgData name="Kulinich Bohdan" userId="48e65c9f34e137d0" providerId="LiveId" clId="{E221F93B-D4D8-4321-ACD4-2471A74E6AD0}" dt="2020-06-23T17:39:00.634" v="1419" actId="1076"/>
          <ac:spMkLst>
            <pc:docMk/>
            <pc:sldMk cId="895604242" sldId="424"/>
            <ac:spMk id="21" creationId="{FB561C5A-9DF1-4B2B-AF0C-9A72F6C64A85}"/>
          </ac:spMkLst>
        </pc:spChg>
        <pc:spChg chg="add mod">
          <ac:chgData name="Kulinich Bohdan" userId="48e65c9f34e137d0" providerId="LiveId" clId="{E221F93B-D4D8-4321-ACD4-2471A74E6AD0}" dt="2020-06-23T17:39:08.734" v="1422" actId="20577"/>
          <ac:spMkLst>
            <pc:docMk/>
            <pc:sldMk cId="895604242" sldId="424"/>
            <ac:spMk id="22" creationId="{FE88FEB8-C91B-4E79-B736-9CCC729929FA}"/>
          </ac:spMkLst>
        </pc:spChg>
        <pc:spChg chg="add mod">
          <ac:chgData name="Kulinich Bohdan" userId="48e65c9f34e137d0" providerId="LiveId" clId="{E221F93B-D4D8-4321-ACD4-2471A74E6AD0}" dt="2020-06-23T17:39:27.184" v="1424" actId="1076"/>
          <ac:spMkLst>
            <pc:docMk/>
            <pc:sldMk cId="895604242" sldId="424"/>
            <ac:spMk id="23" creationId="{3170F57F-056E-4AE5-BAE4-D1259B913854}"/>
          </ac:spMkLst>
        </pc:spChg>
        <pc:spChg chg="add mod">
          <ac:chgData name="Kulinich Bohdan" userId="48e65c9f34e137d0" providerId="LiveId" clId="{E221F93B-D4D8-4321-ACD4-2471A74E6AD0}" dt="2020-06-23T17:39:27.184" v="1424" actId="1076"/>
          <ac:spMkLst>
            <pc:docMk/>
            <pc:sldMk cId="895604242" sldId="424"/>
            <ac:spMk id="24" creationId="{D2B7FC78-B97C-4B38-A114-3A293A172DE2}"/>
          </ac:spMkLst>
        </pc:spChg>
        <pc:spChg chg="add mod">
          <ac:chgData name="Kulinich Bohdan" userId="48e65c9f34e137d0" providerId="LiveId" clId="{E221F93B-D4D8-4321-ACD4-2471A74E6AD0}" dt="2020-06-23T17:39:46.164" v="1426" actId="1076"/>
          <ac:spMkLst>
            <pc:docMk/>
            <pc:sldMk cId="895604242" sldId="424"/>
            <ac:spMk id="25" creationId="{398E709B-3654-4D35-ACF7-F154E3C5E473}"/>
          </ac:spMkLst>
        </pc:spChg>
        <pc:spChg chg="add mod">
          <ac:chgData name="Kulinich Bohdan" userId="48e65c9f34e137d0" providerId="LiveId" clId="{E221F93B-D4D8-4321-ACD4-2471A74E6AD0}" dt="2020-06-23T17:39:48.214" v="1427" actId="20577"/>
          <ac:spMkLst>
            <pc:docMk/>
            <pc:sldMk cId="895604242" sldId="424"/>
            <ac:spMk id="26" creationId="{9F809BDA-293B-47BB-B58B-E993211BC946}"/>
          </ac:spMkLst>
        </pc:spChg>
        <pc:spChg chg="del">
          <ac:chgData name="Kulinich Bohdan" userId="48e65c9f34e137d0" providerId="LiveId" clId="{E221F93B-D4D8-4321-ACD4-2471A74E6AD0}" dt="2020-06-23T16:10:51.686" v="1010" actId="478"/>
          <ac:spMkLst>
            <pc:docMk/>
            <pc:sldMk cId="895604242" sldId="424"/>
            <ac:spMk id="39" creationId="{E8E7C051-E8EF-4CB9-8783-F9F9DA8E4F7A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2" creationId="{CC5A02F6-E22E-43C2-B540-9B989C8C62EF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3" creationId="{84ACC08B-675A-4C7B-953C-C393CE907A6B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4" creationId="{E8354EAF-2A8B-40CC-AD2E-6E32077D83C2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5" creationId="{F742D7FC-B097-4CE8-9588-D8C90E34F621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6" creationId="{24C9662B-73D0-41EB-9D46-F19C7608A7DD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8" creationId="{2B120115-D2D7-4140-A6F0-B42EE67CF0CF}"/>
          </ac:spMkLst>
        </pc:spChg>
        <pc:spChg chg="mod">
          <ac:chgData name="Kulinich Bohdan" userId="48e65c9f34e137d0" providerId="LiveId" clId="{E221F93B-D4D8-4321-ACD4-2471A74E6AD0}" dt="2020-06-23T17:24:34.962" v="1381" actId="14100"/>
          <ac:spMkLst>
            <pc:docMk/>
            <pc:sldMk cId="895604242" sldId="424"/>
            <ac:spMk id="65" creationId="{ABA347A4-65AA-4258-8688-72D4305BC36D}"/>
          </ac:spMkLst>
        </pc:spChg>
        <pc:picChg chg="add mod modVis">
          <ac:chgData name="Kulinich Bohdan" userId="48e65c9f34e137d0" providerId="LiveId" clId="{E221F93B-D4D8-4321-ACD4-2471A74E6AD0}" dt="2020-06-23T17:41:20.099" v="1467" actId="14429"/>
          <ac:picMkLst>
            <pc:docMk/>
            <pc:sldMk cId="895604242" sldId="424"/>
            <ac:picMk id="16" creationId="{D266B20A-BDAF-436E-B5BC-BC2D437FEBD7}"/>
          </ac:picMkLst>
        </pc:picChg>
        <pc:picChg chg="add mod">
          <ac:chgData name="Kulinich Bohdan" userId="48e65c9f34e137d0" providerId="LiveId" clId="{E221F93B-D4D8-4321-ACD4-2471A74E6AD0}" dt="2020-06-24T03:08:02.137" v="1962" actId="571"/>
          <ac:picMkLst>
            <pc:docMk/>
            <pc:sldMk cId="895604242" sldId="424"/>
            <ac:picMk id="27" creationId="{B859171A-2D2A-4809-9893-4BA886CD2BB3}"/>
          </ac:picMkLst>
        </pc:picChg>
        <pc:cxnChg chg="add mod">
          <ac:chgData name="Kulinich Bohdan" userId="48e65c9f34e137d0" providerId="LiveId" clId="{E221F93B-D4D8-4321-ACD4-2471A74E6AD0}" dt="2020-06-23T17:29:22.306" v="1399" actId="1076"/>
          <ac:cxnSpMkLst>
            <pc:docMk/>
            <pc:sldMk cId="895604242" sldId="424"/>
            <ac:cxnSpMk id="9" creationId="{68F27F83-6089-4053-AA72-318540394343}"/>
          </ac:cxnSpMkLst>
        </pc:cxnChg>
        <pc:cxnChg chg="add mod">
          <ac:chgData name="Kulinich Bohdan" userId="48e65c9f34e137d0" providerId="LiveId" clId="{E221F93B-D4D8-4321-ACD4-2471A74E6AD0}" dt="2020-06-23T17:39:00.634" v="1419" actId="1076"/>
          <ac:cxnSpMkLst>
            <pc:docMk/>
            <pc:sldMk cId="895604242" sldId="424"/>
            <ac:cxnSpMk id="18" creationId="{05FCA364-608E-43FF-9943-5C4E016D8C6E}"/>
          </ac:cxnSpMkLst>
        </pc:cxnChg>
        <pc:cxnChg chg="add mod">
          <ac:chgData name="Kulinich Bohdan" userId="48e65c9f34e137d0" providerId="LiveId" clId="{E221F93B-D4D8-4321-ACD4-2471A74E6AD0}" dt="2020-06-24T03:08:02.137" v="1962" actId="571"/>
          <ac:cxnSpMkLst>
            <pc:docMk/>
            <pc:sldMk cId="895604242" sldId="424"/>
            <ac:cxnSpMk id="28" creationId="{7BFF8CF7-4AC1-47F1-893B-8309AB8A8CF5}"/>
          </ac:cxnSpMkLst>
        </pc:cxnChg>
        <pc:cxnChg chg="del">
          <ac:chgData name="Kulinich Bohdan" userId="48e65c9f34e137d0" providerId="LiveId" clId="{E221F93B-D4D8-4321-ACD4-2471A74E6AD0}" dt="2020-06-23T16:10:40.926" v="1007" actId="478"/>
          <ac:cxnSpMkLst>
            <pc:docMk/>
            <pc:sldMk cId="895604242" sldId="424"/>
            <ac:cxnSpMk id="41" creationId="{5100B897-0DE7-4971-B73B-C52130EEE064}"/>
          </ac:cxnSpMkLst>
        </pc:cxnChg>
      </pc:sldChg>
      <pc:sldChg chg="addSp delSp modSp mod delAnim modAnim">
        <pc:chgData name="Kulinich Bohdan" userId="48e65c9f34e137d0" providerId="LiveId" clId="{E221F93B-D4D8-4321-ACD4-2471A74E6AD0}" dt="2020-06-23T15:49:56.451" v="958" actId="14429"/>
        <pc:sldMkLst>
          <pc:docMk/>
          <pc:sldMk cId="3467199460" sldId="428"/>
        </pc:sldMkLst>
        <pc:spChg chg="mod">
          <ac:chgData name="Kulinich Bohdan" userId="48e65c9f34e137d0" providerId="LiveId" clId="{E221F93B-D4D8-4321-ACD4-2471A74E6AD0}" dt="2020-06-23T15:06:23.565" v="933" actId="1076"/>
          <ac:spMkLst>
            <pc:docMk/>
            <pc:sldMk cId="3467199460" sldId="428"/>
            <ac:spMk id="6" creationId="{4CD1B612-D16C-4F70-8335-78480BFE8EC8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19" creationId="{8D3CF8B9-DF3F-4118-BA05-0F5215B25CFF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0" creationId="{36F755EC-3741-4DC5-B4EE-FBFDCAA247E4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1" creationId="{AC45CD9C-25A8-40D1-BDBE-1F873A43E68D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2" creationId="{684820D3-10B2-4FC6-A510-FDF6FBD50E64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5" creationId="{3880FE00-DC65-4A63-8CB0-7995370DC488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6" creationId="{7A5D091E-6D02-4C72-9C2D-7938BECE1300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7" creationId="{D002C1CA-0106-476F-8F15-9056A19BC43A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8" creationId="{4E0C9325-E094-421A-98CF-EAC5F77FB858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9" creationId="{F2D0E054-6C7D-4478-A03B-79297357B3A7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30" creationId="{F1303C2C-BCC2-4693-B7E6-0EB27234318D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31" creationId="{D35362BF-2993-4F79-B56C-E8B547269F4C}"/>
          </ac:spMkLst>
        </pc:spChg>
        <pc:spChg chg="add mod modVis">
          <ac:chgData name="Kulinich Bohdan" userId="48e65c9f34e137d0" providerId="LiveId" clId="{E221F93B-D4D8-4321-ACD4-2471A74E6AD0}" dt="2020-06-23T15:49:27.331" v="955" actId="14429"/>
          <ac:spMkLst>
            <pc:docMk/>
            <pc:sldMk cId="3467199460" sldId="428"/>
            <ac:spMk id="32" creationId="{914FFEE9-EA02-423D-8B89-5E07A7F09205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3" creationId="{F95DD003-A1AB-4C0F-8C65-0AD50AC3B5B2}"/>
          </ac:spMkLst>
        </pc:spChg>
        <pc:spChg chg="add mod modVis">
          <ac:chgData name="Kulinich Bohdan" userId="48e65c9f34e137d0" providerId="LiveId" clId="{E221F93B-D4D8-4321-ACD4-2471A74E6AD0}" dt="2020-06-23T15:49:26.941" v="954" actId="14429"/>
          <ac:spMkLst>
            <pc:docMk/>
            <pc:sldMk cId="3467199460" sldId="428"/>
            <ac:spMk id="34" creationId="{211281C2-2B12-4C8D-883C-C1DDA18406B1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5" creationId="{0C0726DB-D70F-4FF5-B9A2-71F7E1986B08}"/>
          </ac:spMkLst>
        </pc:spChg>
        <pc:spChg chg="add mod modVis">
          <ac:chgData name="Kulinich Bohdan" userId="48e65c9f34e137d0" providerId="LiveId" clId="{E221F93B-D4D8-4321-ACD4-2471A74E6AD0}" dt="2020-06-23T15:49:26.101" v="952" actId="14429"/>
          <ac:spMkLst>
            <pc:docMk/>
            <pc:sldMk cId="3467199460" sldId="428"/>
            <ac:spMk id="36" creationId="{F60146B1-1AB2-43FB-B963-E27520049058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7" creationId="{68D12505-FF7D-4D2B-B328-CA20EAC5C8AF}"/>
          </ac:spMkLst>
        </pc:spChg>
        <pc:spChg chg="add mod modVis">
          <ac:chgData name="Kulinich Bohdan" userId="48e65c9f34e137d0" providerId="LiveId" clId="{E221F93B-D4D8-4321-ACD4-2471A74E6AD0}" dt="2020-06-23T15:49:26.501" v="953" actId="14429"/>
          <ac:spMkLst>
            <pc:docMk/>
            <pc:sldMk cId="3467199460" sldId="428"/>
            <ac:spMk id="38" creationId="{55C8B2FE-0204-4545-A7F1-7C6E4366A121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9" creationId="{3123FBF0-961C-4230-BCF2-32D665BBACAE}"/>
          </ac:spMkLst>
        </pc:spChg>
        <pc:grpChg chg="add del mod">
          <ac:chgData name="Kulinich Bohdan" userId="48e65c9f34e137d0" providerId="LiveId" clId="{E221F93B-D4D8-4321-ACD4-2471A74E6AD0}" dt="2020-06-23T14:33:52.750" v="904" actId="165"/>
          <ac:grpSpMkLst>
            <pc:docMk/>
            <pc:sldMk cId="3467199460" sldId="428"/>
            <ac:grpSpMk id="56" creationId="{3A6DAF37-CD04-4DF2-B775-EBF06A32F957}"/>
          </ac:grpSpMkLst>
        </pc:grpChg>
        <pc:picChg chg="add del mod">
          <ac:chgData name="Kulinich Bohdan" userId="48e65c9f34e137d0" providerId="LiveId" clId="{E221F93B-D4D8-4321-ACD4-2471A74E6AD0}" dt="2020-06-23T14:31:37.755" v="861" actId="478"/>
          <ac:picMkLst>
            <pc:docMk/>
            <pc:sldMk cId="3467199460" sldId="428"/>
            <ac:picMk id="2" creationId="{A65785B3-80E3-4B4C-8EF0-832860405E58}"/>
          </ac:picMkLst>
        </pc:picChg>
        <pc:picChg chg="mod modVis">
          <ac:chgData name="Kulinich Bohdan" userId="48e65c9f34e137d0" providerId="LiveId" clId="{E221F93B-D4D8-4321-ACD4-2471A74E6AD0}" dt="2020-06-23T15:49:56.451" v="958" actId="14429"/>
          <ac:picMkLst>
            <pc:docMk/>
            <pc:sldMk cId="3467199460" sldId="428"/>
            <ac:picMk id="17" creationId="{BD7AEADA-D379-4498-A792-48D005AFF9EB}"/>
          </ac:picMkLst>
        </pc:picChg>
        <pc:cxnChg chg="del">
          <ac:chgData name="Kulinich Bohdan" userId="48e65c9f34e137d0" providerId="LiveId" clId="{E221F93B-D4D8-4321-ACD4-2471A74E6AD0}" dt="2020-06-23T14:04:14.035" v="758" actId="478"/>
          <ac:cxnSpMkLst>
            <pc:docMk/>
            <pc:sldMk cId="3467199460" sldId="428"/>
            <ac:cxnSpMk id="18" creationId="{548CFCEC-42EF-4D38-9F92-57E6BFEB0C92}"/>
          </ac:cxnSpMkLst>
        </pc:cxnChg>
        <pc:cxnChg chg="del">
          <ac:chgData name="Kulinich Bohdan" userId="48e65c9f34e137d0" providerId="LiveId" clId="{E221F93B-D4D8-4321-ACD4-2471A74E6AD0}" dt="2020-06-23T14:04:14.035" v="758" actId="478"/>
          <ac:cxnSpMkLst>
            <pc:docMk/>
            <pc:sldMk cId="3467199460" sldId="428"/>
            <ac:cxnSpMk id="23" creationId="{F4EFD3B8-A7B4-48AE-97B5-F2AE7ACF4EC4}"/>
          </ac:cxnSpMkLst>
        </pc:cxnChg>
        <pc:cxnChg chg="add del mod">
          <ac:chgData name="Kulinich Bohdan" userId="48e65c9f34e137d0" providerId="LiveId" clId="{E221F93B-D4D8-4321-ACD4-2471A74E6AD0}" dt="2020-06-23T14:30:20.345" v="796" actId="478"/>
          <ac:cxnSpMkLst>
            <pc:docMk/>
            <pc:sldMk cId="3467199460" sldId="428"/>
            <ac:cxnSpMk id="24" creationId="{3CF32F10-F464-4D58-B9A3-5CA8853AA607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40" creationId="{46D6CD7E-7110-4077-8B8B-6AFA8DBB08B2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42" creationId="{E05A257D-4673-44A3-A6CF-138C9BAAFA70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47" creationId="{32D65C9C-429F-4E85-81DC-6B0F9879726E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52" creationId="{16961547-E7BE-450C-90DC-A7508874EBFB}"/>
          </ac:cxnSpMkLst>
        </pc:cxnChg>
        <pc:cxnChg chg="add mod">
          <ac:chgData name="Kulinich Bohdan" userId="48e65c9f34e137d0" providerId="LiveId" clId="{E221F93B-D4D8-4321-ACD4-2471A74E6AD0}" dt="2020-06-23T15:49:02.981" v="947" actId="14100"/>
          <ac:cxnSpMkLst>
            <pc:docMk/>
            <pc:sldMk cId="3467199460" sldId="428"/>
            <ac:cxnSpMk id="57" creationId="{7B651C1C-2477-4CA3-AAB9-099D85FA0AB3}"/>
          </ac:cxnSpMkLst>
        </pc:cxnChg>
        <pc:cxnChg chg="add mod">
          <ac:chgData name="Kulinich Bohdan" userId="48e65c9f34e137d0" providerId="LiveId" clId="{E221F93B-D4D8-4321-ACD4-2471A74E6AD0}" dt="2020-06-23T15:49:13.341" v="951" actId="14100"/>
          <ac:cxnSpMkLst>
            <pc:docMk/>
            <pc:sldMk cId="3467199460" sldId="428"/>
            <ac:cxnSpMk id="63" creationId="{DEA2CE56-F63F-418F-8CD4-024D090359B5}"/>
          </ac:cxnSpMkLst>
        </pc:cxnChg>
      </pc:sldChg>
      <pc:sldChg chg="del">
        <pc:chgData name="Kulinich Bohdan" userId="48e65c9f34e137d0" providerId="LiveId" clId="{E221F93B-D4D8-4321-ACD4-2471A74E6AD0}" dt="2020-06-24T03:35:33.040" v="2194" actId="47"/>
        <pc:sldMkLst>
          <pc:docMk/>
          <pc:sldMk cId="752518231" sldId="430"/>
        </pc:sldMkLst>
      </pc:sldChg>
      <pc:sldChg chg="addSp delSp modSp mod delAnim modAnim">
        <pc:chgData name="Kulinich Bohdan" userId="48e65c9f34e137d0" providerId="LiveId" clId="{E221F93B-D4D8-4321-ACD4-2471A74E6AD0}" dt="2020-06-23T14:25:48.013" v="785" actId="14100"/>
        <pc:sldMkLst>
          <pc:docMk/>
          <pc:sldMk cId="1933819423" sldId="431"/>
        </pc:sldMkLst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7" creationId="{00000000-0000-0000-0000-000000000000}"/>
          </ac:spMkLst>
        </pc:spChg>
        <pc:spChg chg="add mod">
          <ac:chgData name="Kulinich Bohdan" userId="48e65c9f34e137d0" providerId="LiveId" clId="{E221F93B-D4D8-4321-ACD4-2471A74E6AD0}" dt="2020-06-23T13:56:55.753" v="755" actId="20577"/>
          <ac:spMkLst>
            <pc:docMk/>
            <pc:sldMk cId="1933819423" sldId="431"/>
            <ac:spMk id="9" creationId="{A7E1AC17-8A7C-4D8F-9CE9-954D4223CA12}"/>
          </ac:spMkLst>
        </pc:spChg>
        <pc:spChg chg="add 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10" creationId="{9C974BB3-F043-4F1D-A9E6-44921401C5E9}"/>
          </ac:spMkLst>
        </pc:spChg>
        <pc:spChg chg="add 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11" creationId="{1F4764EB-B3F8-4A89-B625-EEA84C8B27E2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2" creationId="{090F6E8D-5EEF-4125-A08F-860523006D42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3" creationId="{A746128B-53C3-4318-ACBB-A40103627508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4" creationId="{51E23641-B8D2-4040-B9F0-BFFB0EC6A835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5" creationId="{9BB1F8DD-61D1-4CEF-9A92-893FF8A52457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6" creationId="{A1ED91BA-5BF6-423F-B0A9-10AE868CEBE9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7" creationId="{6FE48A65-D839-408B-8233-FBB674E2F90C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18" creationId="{ED1DBE38-07BC-4174-99A0-13C703D5E8CC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19" creationId="{0EE8D10B-FEE8-42EB-9B0E-FBA046FEC4CF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20" creationId="{6CA7B400-752F-4A71-A192-4A94B19F0BC5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21" creationId="{CA8B5C32-4012-4E2A-BA95-DB58276D12A2}"/>
          </ac:spMkLst>
        </pc:spChg>
        <pc:spChg chg="add mod">
          <ac:chgData name="Kulinich Bohdan" userId="48e65c9f34e137d0" providerId="LiveId" clId="{E221F93B-D4D8-4321-ACD4-2471A74E6AD0}" dt="2020-06-23T14:25:41.053" v="781" actId="20577"/>
          <ac:spMkLst>
            <pc:docMk/>
            <pc:sldMk cId="1933819423" sldId="431"/>
            <ac:spMk id="22" creationId="{8FB6FA3E-C2B7-4DC8-B94C-0D8E252D208C}"/>
          </ac:spMkLst>
        </pc:spChg>
        <pc:spChg chg="add mod">
          <ac:chgData name="Kulinich Bohdan" userId="48e65c9f34e137d0" providerId="LiveId" clId="{E221F93B-D4D8-4321-ACD4-2471A74E6AD0}" dt="2020-06-23T14:25:48.013" v="785" actId="14100"/>
          <ac:spMkLst>
            <pc:docMk/>
            <pc:sldMk cId="1933819423" sldId="431"/>
            <ac:spMk id="23" creationId="{C4DFB20D-6290-4AEF-97E2-EB7003AC50DC}"/>
          </ac:spMkLst>
        </pc:spChg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3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54" creationId="{00000000-0000-0000-0000-000000000000}"/>
          </ac:spMkLst>
        </pc:spChg>
        <pc:spChg chg="del mod">
          <ac:chgData name="Kulinich Bohdan" userId="48e65c9f34e137d0" providerId="LiveId" clId="{E221F93B-D4D8-4321-ACD4-2471A74E6AD0}" dt="2020-06-23T13:17:11.355" v="625" actId="478"/>
          <ac:spMkLst>
            <pc:docMk/>
            <pc:sldMk cId="1933819423" sldId="431"/>
            <ac:spMk id="5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57" creationId="{00000000-0000-0000-0000-000000000000}"/>
          </ac:spMkLst>
        </pc:spChg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1993370526" sldId="432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3678422849" sldId="434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892203634" sldId="435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1792787157" sldId="436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675147498" sldId="437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3733414091" sldId="438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807027264" sldId="439"/>
        </pc:sldMkLst>
      </pc:sldChg>
      <pc:sldChg chg="del">
        <pc:chgData name="Kulinich Bohdan" userId="48e65c9f34e137d0" providerId="LiveId" clId="{E221F93B-D4D8-4321-ACD4-2471A74E6AD0}" dt="2020-06-24T02:14:09.144" v="1468" actId="47"/>
        <pc:sldMkLst>
          <pc:docMk/>
          <pc:sldMk cId="7015384" sldId="440"/>
        </pc:sldMkLst>
      </pc:sldChg>
      <pc:sldChg chg="addSp delSp modSp mod delAnim modAnim">
        <pc:chgData name="Kulinich Bohdan" userId="48e65c9f34e137d0" providerId="LiveId" clId="{E221F93B-D4D8-4321-ACD4-2471A74E6AD0}" dt="2020-06-24T03:18:01.086" v="2044" actId="20577"/>
        <pc:sldMkLst>
          <pc:docMk/>
          <pc:sldMk cId="3676001664" sldId="441"/>
        </pc:sldMkLst>
        <pc:spChg chg="mod">
          <ac:chgData name="Kulinich Bohdan" userId="48e65c9f34e137d0" providerId="LiveId" clId="{E221F93B-D4D8-4321-ACD4-2471A74E6AD0}" dt="2020-06-24T03:18:01.086" v="2044" actId="20577"/>
          <ac:spMkLst>
            <pc:docMk/>
            <pc:sldMk cId="3676001664" sldId="441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0" creationId="{312DB727-5A74-4788-9C3A-C24306A3C867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2" creationId="{7376ABFC-F728-4A78-94F6-95D3BB7A6830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3" creationId="{0C183F6F-8908-47F5-B6E9-35B5BE031611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4" creationId="{54C56CB8-E078-4AC7-8574-6CD0AF8C96BB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5" creationId="{92101052-0D32-48C0-AB83-57D16A852AFD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6" creationId="{BF08BD34-8106-4E58-AA76-0157A457A91E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8" creationId="{22883502-C6BD-4A4E-A907-E874BC854C98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9" creationId="{3D6D8E58-CB27-4D4D-8A6F-8988E7A4CEAF}"/>
          </ac:spMkLst>
        </pc:spChg>
        <pc:picChg chg="add del mod">
          <ac:chgData name="Kulinich Bohdan" userId="48e65c9f34e137d0" providerId="LiveId" clId="{E221F93B-D4D8-4321-ACD4-2471A74E6AD0}" dt="2020-06-24T03:09:20.618" v="2015" actId="478"/>
          <ac:picMkLst>
            <pc:docMk/>
            <pc:sldMk cId="3676001664" sldId="441"/>
            <ac:picMk id="2" creationId="{8E2EDB2D-C2FC-4BFB-95F4-ADD421F03582}"/>
          </ac:picMkLst>
        </pc:picChg>
        <pc:picChg chg="del mod modVis">
          <ac:chgData name="Kulinich Bohdan" userId="48e65c9f34e137d0" providerId="LiveId" clId="{E221F93B-D4D8-4321-ACD4-2471A74E6AD0}" dt="2020-06-24T03:11:04.141" v="2042" actId="478"/>
          <ac:picMkLst>
            <pc:docMk/>
            <pc:sldMk cId="3676001664" sldId="441"/>
            <ac:picMk id="17" creationId="{BD7AEADA-D379-4498-A792-48D005AFF9EB}"/>
          </ac:picMkLst>
        </pc:picChg>
        <pc:cxnChg chg="add mod">
          <ac:chgData name="Kulinich Bohdan" userId="48e65c9f34e137d0" providerId="LiveId" clId="{E221F93B-D4D8-4321-ACD4-2471A74E6AD0}" dt="2020-06-24T03:10:46.291" v="2040" actId="1076"/>
          <ac:cxnSpMkLst>
            <pc:docMk/>
            <pc:sldMk cId="3676001664" sldId="441"/>
            <ac:cxnSpMk id="9" creationId="{4E2EB26A-BBE1-4987-964B-642676545395}"/>
          </ac:cxnSpMkLst>
        </pc:cxnChg>
      </pc:sldChg>
      <pc:sldChg chg="delSp modSp mod delAnim modAnim">
        <pc:chgData name="Kulinich Bohdan" userId="48e65c9f34e137d0" providerId="LiveId" clId="{E221F93B-D4D8-4321-ACD4-2471A74E6AD0}" dt="2020-06-24T03:35:54.416" v="2199"/>
        <pc:sldMkLst>
          <pc:docMk/>
          <pc:sldMk cId="241768542" sldId="442"/>
        </pc:sldMkLst>
        <pc:spChg chg="mod">
          <ac:chgData name="Kulinich Bohdan" userId="48e65c9f34e137d0" providerId="LiveId" clId="{E221F93B-D4D8-4321-ACD4-2471A74E6AD0}" dt="2020-06-24T03:23:17.823" v="2191" actId="20577"/>
          <ac:spMkLst>
            <pc:docMk/>
            <pc:sldMk cId="241768542" sldId="442"/>
            <ac:spMk id="6" creationId="{4CD1B612-D16C-4F70-8335-78480BFE8EC8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9" creationId="{95E2A1F1-6848-4155-A6FA-D2B682524DD2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0" creationId="{B24B9704-309C-4E3A-8A85-088E5E62F3C2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2" creationId="{E91C17E2-A44E-46B1-82F8-B8BA72DA448E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3" creationId="{6885499E-CF68-4371-B8A5-E4BA3A4B46E8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4" creationId="{356D5AA2-B842-466F-ADA6-B08E747EDEED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5" creationId="{61913B72-9AF1-4FF0-8D3F-073BE1876E45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6" creationId="{5C829539-B958-4B62-B6BA-A8FAE2E03073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8" creationId="{B48BBE50-C294-46B2-8E67-402CF71AF620}"/>
          </ac:spMkLst>
        </pc:spChg>
        <pc:picChg chg="mod modVis">
          <ac:chgData name="Kulinich Bohdan" userId="48e65c9f34e137d0" providerId="LiveId" clId="{E221F93B-D4D8-4321-ACD4-2471A74E6AD0}" dt="2020-06-24T03:35:45.990" v="2198" actId="14429"/>
          <ac:picMkLst>
            <pc:docMk/>
            <pc:sldMk cId="241768542" sldId="442"/>
            <ac:picMk id="17" creationId="{BD7AEADA-D379-4498-A792-48D005AFF9EB}"/>
          </ac:picMkLst>
        </pc:picChg>
        <pc:cxnChg chg="del">
          <ac:chgData name="Kulinich Bohdan" userId="48e65c9f34e137d0" providerId="LiveId" clId="{E221F93B-D4D8-4321-ACD4-2471A74E6AD0}" dt="2020-06-24T03:35:44.420" v="2197" actId="478"/>
          <ac:cxnSpMkLst>
            <pc:docMk/>
            <pc:sldMk cId="241768542" sldId="442"/>
            <ac:cxnSpMk id="8" creationId="{F0F9B81B-B5A6-4B42-B534-C929DE14A2FF}"/>
          </ac:cxnSpMkLst>
        </pc:cxnChg>
      </pc:sldChg>
      <pc:sldChg chg="del">
        <pc:chgData name="Kulinich Bohdan" userId="48e65c9f34e137d0" providerId="LiveId" clId="{E221F93B-D4D8-4321-ACD4-2471A74E6AD0}" dt="2020-06-24T03:35:29.130" v="2192" actId="47"/>
        <pc:sldMkLst>
          <pc:docMk/>
          <pc:sldMk cId="427130965" sldId="443"/>
        </pc:sldMkLst>
      </pc:sldChg>
      <pc:sldChg chg="addSp delSp modSp add mod ord delAnim modAnim">
        <pc:chgData name="Kulinich Bohdan" userId="48e65c9f34e137d0" providerId="LiveId" clId="{E221F93B-D4D8-4321-ACD4-2471A74E6AD0}" dt="2020-06-23T13:23:34.491" v="752" actId="1076"/>
        <pc:sldMkLst>
          <pc:docMk/>
          <pc:sldMk cId="2920674578" sldId="444"/>
        </pc:sldMkLst>
        <pc:spChg chg="mod">
          <ac:chgData name="Kulinich Bohdan" userId="48e65c9f34e137d0" providerId="LiveId" clId="{E221F93B-D4D8-4321-ACD4-2471A74E6AD0}" dt="2020-06-23T13:18:32.079" v="642"/>
          <ac:spMkLst>
            <pc:docMk/>
            <pc:sldMk cId="2920674578" sldId="444"/>
            <ac:spMk id="7" creationId="{00000000-0000-0000-0000-000000000000}"/>
          </ac:spMkLst>
        </pc:spChg>
        <pc:spChg chg="del mod">
          <ac:chgData name="Kulinich Bohdan" userId="48e65c9f34e137d0" providerId="LiveId" clId="{E221F93B-D4D8-4321-ACD4-2471A74E6AD0}" dt="2020-06-23T13:20:47.550" v="702" actId="478"/>
          <ac:spMkLst>
            <pc:docMk/>
            <pc:sldMk cId="2920674578" sldId="444"/>
            <ac:spMk id="9" creationId="{3D667AF2-FC42-444D-8714-699A2FDB6E90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13" creationId="{7C750835-7991-4609-B8FC-A6EE60E3AEE5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14" creationId="{2728E4E8-A65F-418B-B049-938F98540F63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15" creationId="{C9304648-5E39-4E5D-89BC-A6EA1BE64925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16" creationId="{CDBA4BBD-E216-4F7F-B86E-6D2B0F412A2B}"/>
          </ac:spMkLst>
        </pc:spChg>
        <pc:spChg chg="add del mod">
          <ac:chgData name="Kulinich Bohdan" userId="48e65c9f34e137d0" providerId="LiveId" clId="{E221F93B-D4D8-4321-ACD4-2471A74E6AD0}" dt="2020-06-23T13:21:14.102" v="706" actId="478"/>
          <ac:spMkLst>
            <pc:docMk/>
            <pc:sldMk cId="2920674578" sldId="444"/>
            <ac:spMk id="17" creationId="{CBF46096-8243-4A89-AEA5-38C8592BAE4D}"/>
          </ac:spMkLst>
        </pc:spChg>
        <pc:spChg chg="add del mod">
          <ac:chgData name="Kulinich Bohdan" userId="48e65c9f34e137d0" providerId="LiveId" clId="{E221F93B-D4D8-4321-ACD4-2471A74E6AD0}" dt="2020-06-23T13:21:15.167" v="707" actId="478"/>
          <ac:spMkLst>
            <pc:docMk/>
            <pc:sldMk cId="2920674578" sldId="444"/>
            <ac:spMk id="18" creationId="{EE1FEE00-9D9C-41C9-89A0-77507723650E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19" creationId="{9C9E98C2-D582-42BA-A869-42AF109286BB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20" creationId="{D937F589-DC77-451E-AFC4-461458D55E7E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21" creationId="{34ABB1DE-4155-4499-9FAF-66BDC531DDA5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22" creationId="{FDB9CF75-6DAE-4BDF-BC9A-2EF3F98302DD}"/>
          </ac:spMkLst>
        </pc:spChg>
        <pc:spChg chg="mod">
          <ac:chgData name="Kulinich Bohdan" userId="48e65c9f34e137d0" providerId="LiveId" clId="{E221F93B-D4D8-4321-ACD4-2471A74E6AD0}" dt="2020-06-23T13:18:44.259" v="644"/>
          <ac:spMkLst>
            <pc:docMk/>
            <pc:sldMk cId="2920674578" sldId="444"/>
            <ac:spMk id="3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9:41.195" v="701" actId="20577"/>
          <ac:spMkLst>
            <pc:docMk/>
            <pc:sldMk cId="2920674578" sldId="444"/>
            <ac:spMk id="54" creationId="{00000000-0000-0000-0000-000000000000}"/>
          </ac:spMkLst>
        </pc:spChg>
        <pc:spChg chg="del mod">
          <ac:chgData name="Kulinich Bohdan" userId="48e65c9f34e137d0" providerId="LiveId" clId="{E221F93B-D4D8-4321-ACD4-2471A74E6AD0}" dt="2020-06-23T13:20:48.268" v="703" actId="478"/>
          <ac:spMkLst>
            <pc:docMk/>
            <pc:sldMk cId="2920674578" sldId="444"/>
            <ac:spMk id="5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22:11.970" v="738" actId="20577"/>
          <ac:spMkLst>
            <pc:docMk/>
            <pc:sldMk cId="2920674578" sldId="444"/>
            <ac:spMk id="57" creationId="{00000000-0000-0000-0000-000000000000}"/>
          </ac:spMkLst>
        </pc:spChg>
        <pc:cxnChg chg="add del mod">
          <ac:chgData name="Kulinich Bohdan" userId="48e65c9f34e137d0" providerId="LiveId" clId="{E221F93B-D4D8-4321-ACD4-2471A74E6AD0}" dt="2020-06-23T13:23:05.335" v="746" actId="478"/>
          <ac:cxnSpMkLst>
            <pc:docMk/>
            <pc:sldMk cId="2920674578" sldId="444"/>
            <ac:cxnSpMk id="10" creationId="{EDFB043B-5D64-47A0-8381-6448B02AAF47}"/>
          </ac:cxnSpMkLst>
        </pc:cxnChg>
        <pc:cxnChg chg="add mod">
          <ac:chgData name="Kulinich Bohdan" userId="48e65c9f34e137d0" providerId="LiveId" clId="{E221F93B-D4D8-4321-ACD4-2471A74E6AD0}" dt="2020-06-23T13:23:16.847" v="747" actId="14100"/>
          <ac:cxnSpMkLst>
            <pc:docMk/>
            <pc:sldMk cId="2920674578" sldId="444"/>
            <ac:cxnSpMk id="11" creationId="{9837CC53-2F4A-4128-BC2E-DE4D9618881F}"/>
          </ac:cxnSpMkLst>
        </pc:cxnChg>
        <pc:cxnChg chg="add del mod">
          <ac:chgData name="Kulinich Bohdan" userId="48e65c9f34e137d0" providerId="LiveId" clId="{E221F93B-D4D8-4321-ACD4-2471A74E6AD0}" dt="2020-06-23T13:23:04.548" v="745" actId="478"/>
          <ac:cxnSpMkLst>
            <pc:docMk/>
            <pc:sldMk cId="2920674578" sldId="444"/>
            <ac:cxnSpMk id="12" creationId="{AEEE8839-52C4-430B-B705-274CB8DA5A38}"/>
          </ac:cxnSpMkLst>
        </pc:cxnChg>
      </pc:sldChg>
      <pc:sldChg chg="addSp modSp add mod modAnim">
        <pc:chgData name="Kulinich Bohdan" userId="48e65c9f34e137d0" providerId="LiveId" clId="{E221F93B-D4D8-4321-ACD4-2471A74E6AD0}" dt="2020-06-24T02:52:39.944" v="1867" actId="20577"/>
        <pc:sldMkLst>
          <pc:docMk/>
          <pc:sldMk cId="1453008999" sldId="445"/>
        </pc:sldMkLst>
        <pc:spChg chg="mod ord">
          <ac:chgData name="Kulinich Bohdan" userId="48e65c9f34e137d0" providerId="LiveId" clId="{E221F93B-D4D8-4321-ACD4-2471A74E6AD0}" dt="2020-06-24T02:52:39.944" v="1867" actId="20577"/>
          <ac:spMkLst>
            <pc:docMk/>
            <pc:sldMk cId="1453008999" sldId="445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9" creationId="{D948AE09-E0F2-4F66-8F6C-76BC8235FE34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10" creationId="{3418300F-9C42-4744-9F6E-859C895E5421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12" creationId="{8E134E8B-223D-4998-8008-8304D63833ED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13" creationId="{2DDEA242-0A96-4D56-B839-EA64A16EDCB2}"/>
          </ac:spMkLst>
        </pc:spChg>
        <pc:spChg chg="add mod">
          <ac:chgData name="Kulinich Bohdan" userId="48e65c9f34e137d0" providerId="LiveId" clId="{E221F93B-D4D8-4321-ACD4-2471A74E6AD0}" dt="2020-06-24T02:21:23.035" v="1608" actId="1076"/>
          <ac:spMkLst>
            <pc:docMk/>
            <pc:sldMk cId="1453008999" sldId="445"/>
            <ac:spMk id="14" creationId="{32821C21-C84D-4B55-8147-35F5242DF99E}"/>
          </ac:spMkLst>
        </pc:spChg>
        <pc:spChg chg="add mod">
          <ac:chgData name="Kulinich Bohdan" userId="48e65c9f34e137d0" providerId="LiveId" clId="{E221F93B-D4D8-4321-ACD4-2471A74E6AD0}" dt="2020-06-24T02:21:23.035" v="1608" actId="1076"/>
          <ac:spMkLst>
            <pc:docMk/>
            <pc:sldMk cId="1453008999" sldId="445"/>
            <ac:spMk id="15" creationId="{B49CB591-91CA-408F-8CA9-585E967E21B6}"/>
          </ac:spMkLst>
        </pc:spChg>
        <pc:spChg chg="add mod">
          <ac:chgData name="Kulinich Bohdan" userId="48e65c9f34e137d0" providerId="LiveId" clId="{E221F93B-D4D8-4321-ACD4-2471A74E6AD0}" dt="2020-06-24T02:21:16.175" v="1607" actId="1076"/>
          <ac:spMkLst>
            <pc:docMk/>
            <pc:sldMk cId="1453008999" sldId="445"/>
            <ac:spMk id="16" creationId="{526DC288-CEDD-4655-974C-7D8294396FD9}"/>
          </ac:spMkLst>
        </pc:spChg>
        <pc:spChg chg="add mod">
          <ac:chgData name="Kulinich Bohdan" userId="48e65c9f34e137d0" providerId="LiveId" clId="{E221F93B-D4D8-4321-ACD4-2471A74E6AD0}" dt="2020-06-24T02:21:16.175" v="1607" actId="1076"/>
          <ac:spMkLst>
            <pc:docMk/>
            <pc:sldMk cId="1453008999" sldId="445"/>
            <ac:spMk id="18" creationId="{9B87BA29-400F-40A8-9A27-51BE08954487}"/>
          </ac:spMkLst>
        </pc:spChg>
        <pc:spChg chg="add mod">
          <ac:chgData name="Kulinich Bohdan" userId="48e65c9f34e137d0" providerId="LiveId" clId="{E221F93B-D4D8-4321-ACD4-2471A74E6AD0}" dt="2020-06-24T02:21:29.265" v="1609" actId="1076"/>
          <ac:spMkLst>
            <pc:docMk/>
            <pc:sldMk cId="1453008999" sldId="445"/>
            <ac:spMk id="19" creationId="{11326EFB-56AA-4815-88C3-D9E4E53D16C2}"/>
          </ac:spMkLst>
        </pc:spChg>
        <pc:spChg chg="add mod">
          <ac:chgData name="Kulinich Bohdan" userId="48e65c9f34e137d0" providerId="LiveId" clId="{E221F93B-D4D8-4321-ACD4-2471A74E6AD0}" dt="2020-06-24T02:21:29.265" v="1609" actId="1076"/>
          <ac:spMkLst>
            <pc:docMk/>
            <pc:sldMk cId="1453008999" sldId="445"/>
            <ac:spMk id="20" creationId="{4CA5DCB4-A73D-4EFD-85DB-2757223BD0A2}"/>
          </ac:spMkLst>
        </pc:spChg>
        <pc:spChg chg="add mod">
          <ac:chgData name="Kulinich Bohdan" userId="48e65c9f34e137d0" providerId="LiveId" clId="{E221F93B-D4D8-4321-ACD4-2471A74E6AD0}" dt="2020-06-24T02:35:59.496" v="1714" actId="14100"/>
          <ac:spMkLst>
            <pc:docMk/>
            <pc:sldMk cId="1453008999" sldId="445"/>
            <ac:spMk id="29" creationId="{96B715AA-150F-4F18-9499-C27B0BB11898}"/>
          </ac:spMkLst>
        </pc:spChg>
        <pc:spChg chg="add mod">
          <ac:chgData name="Kulinich Bohdan" userId="48e65c9f34e137d0" providerId="LiveId" clId="{E221F93B-D4D8-4321-ACD4-2471A74E6AD0}" dt="2020-06-24T02:43:56.293" v="1866" actId="20577"/>
          <ac:spMkLst>
            <pc:docMk/>
            <pc:sldMk cId="1453008999" sldId="445"/>
            <ac:spMk id="30" creationId="{1017167B-C89E-43C1-81B7-FD6E3531C6FA}"/>
          </ac:spMkLst>
        </pc:spChg>
        <pc:spChg chg="mod">
          <ac:chgData name="Kulinich Bohdan" userId="48e65c9f34e137d0" providerId="LiveId" clId="{E221F93B-D4D8-4321-ACD4-2471A74E6AD0}" dt="2020-06-24T02:14:23.364" v="1472" actId="20577"/>
          <ac:spMkLst>
            <pc:docMk/>
            <pc:sldMk cId="1453008999" sldId="445"/>
            <ac:spMk id="51" creationId="{86BC9140-E395-435D-A852-213A1317C46C}"/>
          </ac:spMkLst>
        </pc:spChg>
        <pc:grpChg chg="add mod">
          <ac:chgData name="Kulinich Bohdan" userId="48e65c9f34e137d0" providerId="LiveId" clId="{E221F93B-D4D8-4321-ACD4-2471A74E6AD0}" dt="2020-06-24T02:22:10.615" v="1623" actId="1076"/>
          <ac:grpSpMkLst>
            <pc:docMk/>
            <pc:sldMk cId="1453008999" sldId="445"/>
            <ac:grpSpMk id="5" creationId="{689F46C1-E02D-4EE4-9C20-C3849703EC3F}"/>
          </ac:grpSpMkLst>
        </pc:grpChg>
        <pc:grpChg chg="add mod">
          <ac:chgData name="Kulinich Bohdan" userId="48e65c9f34e137d0" providerId="LiveId" clId="{E221F93B-D4D8-4321-ACD4-2471A74E6AD0}" dt="2020-06-24T02:22:16.495" v="1626" actId="1076"/>
          <ac:grpSpMkLst>
            <pc:docMk/>
            <pc:sldMk cId="1453008999" sldId="445"/>
            <ac:grpSpMk id="25" creationId="{B4D6AB64-FD6B-4869-ACB0-08ADD95CD089}"/>
          </ac:grpSpMkLst>
        </pc:grpChg>
        <pc:picChg chg="mod modVis">
          <ac:chgData name="Kulinich Bohdan" userId="48e65c9f34e137d0" providerId="LiveId" clId="{E221F93B-D4D8-4321-ACD4-2471A74E6AD0}" dt="2020-06-24T02:23:22.615" v="1639" actId="13244"/>
          <ac:picMkLst>
            <pc:docMk/>
            <pc:sldMk cId="1453008999" sldId="445"/>
            <ac:picMk id="17" creationId="{BD7AEADA-D379-4498-A792-48D005AFF9EB}"/>
          </ac:picMkLst>
        </pc:picChg>
        <pc:picChg chg="add mod">
          <ac:chgData name="Kulinich Bohdan" userId="48e65c9f34e137d0" providerId="LiveId" clId="{E221F93B-D4D8-4321-ACD4-2471A74E6AD0}" dt="2020-06-24T02:36:02.837" v="1715" actId="1076"/>
          <ac:picMkLst>
            <pc:docMk/>
            <pc:sldMk cId="1453008999" sldId="445"/>
            <ac:picMk id="28" creationId="{49C92FE2-6B28-4E24-AB28-6565B5472A73}"/>
          </ac:picMkLst>
        </pc:picChg>
        <pc:picChg chg="add mod">
          <ac:chgData name="Kulinich Bohdan" userId="48e65c9f34e137d0" providerId="LiveId" clId="{E221F93B-D4D8-4321-ACD4-2471A74E6AD0}" dt="2020-06-24T02:36:27.208" v="1719" actId="1076"/>
          <ac:picMkLst>
            <pc:docMk/>
            <pc:sldMk cId="1453008999" sldId="445"/>
            <ac:picMk id="31" creationId="{CB945C97-1957-41D3-8C21-DB3225F7C0A8}"/>
          </ac:picMkLst>
        </pc:picChg>
        <pc:cxnChg chg="add mod">
          <ac:chgData name="Kulinich Bohdan" userId="48e65c9f34e137d0" providerId="LiveId" clId="{E221F93B-D4D8-4321-ACD4-2471A74E6AD0}" dt="2020-06-24T02:16:48.924" v="1580" actId="1076"/>
          <ac:cxnSpMkLst>
            <pc:docMk/>
            <pc:sldMk cId="1453008999" sldId="445"/>
            <ac:cxnSpMk id="8" creationId="{C17E55FF-B4C8-440C-9064-24B5829900B7}"/>
          </ac:cxnSpMkLst>
        </pc:cxnChg>
        <pc:cxnChg chg="add mod">
          <ac:chgData name="Kulinich Bohdan" userId="48e65c9f34e137d0" providerId="LiveId" clId="{E221F93B-D4D8-4321-ACD4-2471A74E6AD0}" dt="2020-06-24T02:21:49.275" v="1614" actId="1076"/>
          <ac:cxnSpMkLst>
            <pc:docMk/>
            <pc:sldMk cId="1453008999" sldId="445"/>
            <ac:cxnSpMk id="21" creationId="{9F4291FD-A103-484D-A2AE-8CB44E0BF804}"/>
          </ac:cxnSpMkLst>
        </pc:cxnChg>
        <pc:cxnChg chg="add mod">
          <ac:chgData name="Kulinich Bohdan" userId="48e65c9f34e137d0" providerId="LiveId" clId="{E221F93B-D4D8-4321-ACD4-2471A74E6AD0}" dt="2020-06-24T02:21:56.585" v="1617" actId="1076"/>
          <ac:cxnSpMkLst>
            <pc:docMk/>
            <pc:sldMk cId="1453008999" sldId="445"/>
            <ac:cxnSpMk id="22" creationId="{886B3BA7-3F4A-488F-88BA-6648DE3A84FC}"/>
          </ac:cxnSpMkLst>
        </pc:cxnChg>
        <pc:cxnChg chg="add mod">
          <ac:chgData name="Kulinich Bohdan" userId="48e65c9f34e137d0" providerId="LiveId" clId="{E221F93B-D4D8-4321-ACD4-2471A74E6AD0}" dt="2020-06-24T02:22:07.225" v="1622" actId="164"/>
          <ac:cxnSpMkLst>
            <pc:docMk/>
            <pc:sldMk cId="1453008999" sldId="445"/>
            <ac:cxnSpMk id="23" creationId="{EC689554-D7A9-426C-BC90-8EBD098723CE}"/>
          </ac:cxnSpMkLst>
        </pc:cxnChg>
        <pc:cxnChg chg="add mod">
          <ac:chgData name="Kulinich Bohdan" userId="48e65c9f34e137d0" providerId="LiveId" clId="{E221F93B-D4D8-4321-ACD4-2471A74E6AD0}" dt="2020-06-24T02:22:07.225" v="1622" actId="164"/>
          <ac:cxnSpMkLst>
            <pc:docMk/>
            <pc:sldMk cId="1453008999" sldId="445"/>
            <ac:cxnSpMk id="24" creationId="{5B1D41BD-5E59-403A-A9B1-9EE4FA3BC3A6}"/>
          </ac:cxnSpMkLst>
        </pc:cxnChg>
        <pc:cxnChg chg="mod">
          <ac:chgData name="Kulinich Bohdan" userId="48e65c9f34e137d0" providerId="LiveId" clId="{E221F93B-D4D8-4321-ACD4-2471A74E6AD0}" dt="2020-06-24T02:22:11.655" v="1624"/>
          <ac:cxnSpMkLst>
            <pc:docMk/>
            <pc:sldMk cId="1453008999" sldId="445"/>
            <ac:cxnSpMk id="26" creationId="{BD61B9CE-FE88-46DC-A130-2EA2C26A22DC}"/>
          </ac:cxnSpMkLst>
        </pc:cxnChg>
        <pc:cxnChg chg="mod">
          <ac:chgData name="Kulinich Bohdan" userId="48e65c9f34e137d0" providerId="LiveId" clId="{E221F93B-D4D8-4321-ACD4-2471A74E6AD0}" dt="2020-06-24T02:22:11.655" v="1624"/>
          <ac:cxnSpMkLst>
            <pc:docMk/>
            <pc:sldMk cId="1453008999" sldId="445"/>
            <ac:cxnSpMk id="27" creationId="{EF8051E3-9F4E-410B-8898-BFC30975144F}"/>
          </ac:cxnSpMkLst>
        </pc:cxnChg>
      </pc:sldChg>
      <pc:sldChg chg="addSp modSp add del mod modAnim">
        <pc:chgData name="Kulinich Bohdan" userId="48e65c9f34e137d0" providerId="LiveId" clId="{E221F93B-D4D8-4321-ACD4-2471A74E6AD0}" dt="2020-06-23T13:57:33.027" v="756" actId="47"/>
        <pc:sldMkLst>
          <pc:docMk/>
          <pc:sldMk cId="3143726259" sldId="445"/>
        </pc:sldMkLst>
        <pc:spChg chg="mod">
          <ac:chgData name="Kulinich Bohdan" userId="48e65c9f34e137d0" providerId="LiveId" clId="{E221F93B-D4D8-4321-ACD4-2471A74E6AD0}" dt="2020-06-23T13:10:32.185" v="427" actId="20577"/>
          <ac:spMkLst>
            <pc:docMk/>
            <pc:sldMk cId="3143726259" sldId="445"/>
            <ac:spMk id="7" creationId="{00000000-0000-0000-0000-000000000000}"/>
          </ac:spMkLst>
        </pc:spChg>
        <pc:spChg chg="add mod">
          <ac:chgData name="Kulinich Bohdan" userId="48e65c9f34e137d0" providerId="LiveId" clId="{E221F93B-D4D8-4321-ACD4-2471A74E6AD0}" dt="2020-06-23T13:12:43.006" v="516" actId="20577"/>
          <ac:spMkLst>
            <pc:docMk/>
            <pc:sldMk cId="3143726259" sldId="445"/>
            <ac:spMk id="9" creationId="{90E0B348-79FB-49D0-A932-C119890AE8EB}"/>
          </ac:spMkLst>
        </pc:spChg>
        <pc:spChg chg="add mod">
          <ac:chgData name="Kulinich Bohdan" userId="48e65c9f34e137d0" providerId="LiveId" clId="{E221F93B-D4D8-4321-ACD4-2471A74E6AD0}" dt="2020-06-23T13:13:34.512" v="555" actId="1076"/>
          <ac:spMkLst>
            <pc:docMk/>
            <pc:sldMk cId="3143726259" sldId="445"/>
            <ac:spMk id="10" creationId="{F4B1AF12-7E01-4FB9-9600-1C7FB34E475A}"/>
          </ac:spMkLst>
        </pc:spChg>
        <pc:spChg chg="add mod">
          <ac:chgData name="Kulinich Bohdan" userId="48e65c9f34e137d0" providerId="LiveId" clId="{E221F93B-D4D8-4321-ACD4-2471A74E6AD0}" dt="2020-06-23T13:14:18.308" v="578" actId="1076"/>
          <ac:spMkLst>
            <pc:docMk/>
            <pc:sldMk cId="3143726259" sldId="445"/>
            <ac:spMk id="11" creationId="{0999725B-546F-489D-A9C3-4366BC217D30}"/>
          </ac:spMkLst>
        </pc:spChg>
        <pc:spChg chg="add mod">
          <ac:chgData name="Kulinich Bohdan" userId="48e65c9f34e137d0" providerId="LiveId" clId="{E221F93B-D4D8-4321-ACD4-2471A74E6AD0}" dt="2020-06-23T13:14:20.879" v="579" actId="1076"/>
          <ac:spMkLst>
            <pc:docMk/>
            <pc:sldMk cId="3143726259" sldId="445"/>
            <ac:spMk id="12" creationId="{C9F9DDF2-7FE2-4C09-A30F-BC8405801349}"/>
          </ac:spMkLst>
        </pc:spChg>
        <pc:spChg chg="add mod">
          <ac:chgData name="Kulinich Bohdan" userId="48e65c9f34e137d0" providerId="LiveId" clId="{E221F93B-D4D8-4321-ACD4-2471A74E6AD0}" dt="2020-06-23T13:14:23.384" v="580" actId="1076"/>
          <ac:spMkLst>
            <pc:docMk/>
            <pc:sldMk cId="3143726259" sldId="445"/>
            <ac:spMk id="13" creationId="{BA001DB9-CC2D-4943-8E4E-9D11B0E8ACA0}"/>
          </ac:spMkLst>
        </pc:spChg>
        <pc:spChg chg="add mod">
          <ac:chgData name="Kulinich Bohdan" userId="48e65c9f34e137d0" providerId="LiveId" clId="{E221F93B-D4D8-4321-ACD4-2471A74E6AD0}" dt="2020-06-23T13:14:04.777" v="575" actId="1076"/>
          <ac:spMkLst>
            <pc:docMk/>
            <pc:sldMk cId="3143726259" sldId="445"/>
            <ac:spMk id="14" creationId="{8267D80A-3FA5-435B-9421-B0D4EC6EE504}"/>
          </ac:spMkLst>
        </pc:spChg>
        <pc:spChg chg="mod">
          <ac:chgData name="Kulinich Bohdan" userId="48e65c9f34e137d0" providerId="LiveId" clId="{E221F93B-D4D8-4321-ACD4-2471A74E6AD0}" dt="2020-06-23T13:11:11.743" v="477" actId="20577"/>
          <ac:spMkLst>
            <pc:docMk/>
            <pc:sldMk cId="3143726259" sldId="445"/>
            <ac:spMk id="3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6:46.293" v="620" actId="1076"/>
          <ac:spMkLst>
            <pc:docMk/>
            <pc:sldMk cId="3143726259" sldId="445"/>
            <ac:spMk id="54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2:25.970" v="484" actId="1076"/>
          <ac:spMkLst>
            <pc:docMk/>
            <pc:sldMk cId="3143726259" sldId="445"/>
            <ac:spMk id="5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2:25.970" v="484" actId="1076"/>
          <ac:spMkLst>
            <pc:docMk/>
            <pc:sldMk cId="3143726259" sldId="445"/>
            <ac:spMk id="57" creationId="{00000000-0000-0000-0000-000000000000}"/>
          </ac:spMkLst>
        </pc:spChg>
      </pc:sldChg>
      <pc:sldChg chg="add del">
        <pc:chgData name="Kulinich Bohdan" userId="48e65c9f34e137d0" providerId="LiveId" clId="{E221F93B-D4D8-4321-ACD4-2471A74E6AD0}" dt="2020-06-24T02:14:18.004" v="1470" actId="47"/>
        <pc:sldMkLst>
          <pc:docMk/>
          <pc:sldMk cId="4108359780" sldId="445"/>
        </pc:sldMkLst>
      </pc:sldChg>
      <pc:sldChg chg="addSp delSp modSp add mod modAnim">
        <pc:chgData name="Kulinich Bohdan" userId="48e65c9f34e137d0" providerId="LiveId" clId="{E221F93B-D4D8-4321-ACD4-2471A74E6AD0}" dt="2020-06-24T03:57:32.078" v="2477" actId="1076"/>
        <pc:sldMkLst>
          <pc:docMk/>
          <pc:sldMk cId="2112393548" sldId="446"/>
        </pc:sldMkLst>
        <pc:spChg chg="mod">
          <ac:chgData name="Kulinich Bohdan" userId="48e65c9f34e137d0" providerId="LiveId" clId="{E221F93B-D4D8-4321-ACD4-2471A74E6AD0}" dt="2020-06-24T03:40:09.986" v="2397" actId="20577"/>
          <ac:spMkLst>
            <pc:docMk/>
            <pc:sldMk cId="2112393548" sldId="446"/>
            <ac:spMk id="6" creationId="{4CD1B612-D16C-4F70-8335-78480BFE8EC8}"/>
          </ac:spMkLst>
        </pc:spChg>
        <pc:spChg chg="mod">
          <ac:chgData name="Kulinich Bohdan" userId="48e65c9f34e137d0" providerId="LiveId" clId="{E221F93B-D4D8-4321-ACD4-2471A74E6AD0}" dt="2020-06-24T03:42:05.826" v="2457" actId="1076"/>
          <ac:spMkLst>
            <pc:docMk/>
            <pc:sldMk cId="2112393548" sldId="446"/>
            <ac:spMk id="9" creationId="{95E2A1F1-6848-4155-A6FA-D2B682524DD2}"/>
          </ac:spMkLst>
        </pc:spChg>
        <pc:spChg chg="mod">
          <ac:chgData name="Kulinich Bohdan" userId="48e65c9f34e137d0" providerId="LiveId" clId="{E221F93B-D4D8-4321-ACD4-2471A74E6AD0}" dt="2020-06-24T03:42:05.826" v="2457" actId="1076"/>
          <ac:spMkLst>
            <pc:docMk/>
            <pc:sldMk cId="2112393548" sldId="446"/>
            <ac:spMk id="10" creationId="{B24B9704-309C-4E3A-8A85-088E5E62F3C2}"/>
          </ac:spMkLst>
        </pc:spChg>
        <pc:spChg chg="mod">
          <ac:chgData name="Kulinich Bohdan" userId="48e65c9f34e137d0" providerId="LiveId" clId="{E221F93B-D4D8-4321-ACD4-2471A74E6AD0}" dt="2020-06-24T03:42:34.384" v="2466" actId="1076"/>
          <ac:spMkLst>
            <pc:docMk/>
            <pc:sldMk cId="2112393548" sldId="446"/>
            <ac:spMk id="12" creationId="{E91C17E2-A44E-46B1-82F8-B8BA72DA448E}"/>
          </ac:spMkLst>
        </pc:spChg>
        <pc:spChg chg="mod">
          <ac:chgData name="Kulinich Bohdan" userId="48e65c9f34e137d0" providerId="LiveId" clId="{E221F93B-D4D8-4321-ACD4-2471A74E6AD0}" dt="2020-06-24T03:42:34.384" v="2466" actId="1076"/>
          <ac:spMkLst>
            <pc:docMk/>
            <pc:sldMk cId="2112393548" sldId="446"/>
            <ac:spMk id="13" creationId="{6885499E-CF68-4371-B8A5-E4BA3A4B46E8}"/>
          </ac:spMkLst>
        </pc:spChg>
        <pc:spChg chg="mod">
          <ac:chgData name="Kulinich Bohdan" userId="48e65c9f34e137d0" providerId="LiveId" clId="{E221F93B-D4D8-4321-ACD4-2471A74E6AD0}" dt="2020-06-24T03:49:11.336" v="2473" actId="1076"/>
          <ac:spMkLst>
            <pc:docMk/>
            <pc:sldMk cId="2112393548" sldId="446"/>
            <ac:spMk id="14" creationId="{356D5AA2-B842-466F-ADA6-B08E747EDEED}"/>
          </ac:spMkLst>
        </pc:spChg>
        <pc:spChg chg="mod">
          <ac:chgData name="Kulinich Bohdan" userId="48e65c9f34e137d0" providerId="LiveId" clId="{E221F93B-D4D8-4321-ACD4-2471A74E6AD0}" dt="2020-06-24T03:49:11.336" v="2473" actId="1076"/>
          <ac:spMkLst>
            <pc:docMk/>
            <pc:sldMk cId="2112393548" sldId="446"/>
            <ac:spMk id="15" creationId="{61913B72-9AF1-4FF0-8D3F-073BE1876E45}"/>
          </ac:spMkLst>
        </pc:spChg>
        <pc:spChg chg="mod">
          <ac:chgData name="Kulinich Bohdan" userId="48e65c9f34e137d0" providerId="LiveId" clId="{E221F93B-D4D8-4321-ACD4-2471A74E6AD0}" dt="2020-06-24T03:57:32.078" v="2477" actId="1076"/>
          <ac:spMkLst>
            <pc:docMk/>
            <pc:sldMk cId="2112393548" sldId="446"/>
            <ac:spMk id="16" creationId="{5C829539-B958-4B62-B6BA-A8FAE2E03073}"/>
          </ac:spMkLst>
        </pc:spChg>
        <pc:spChg chg="mod">
          <ac:chgData name="Kulinich Bohdan" userId="48e65c9f34e137d0" providerId="LiveId" clId="{E221F93B-D4D8-4321-ACD4-2471A74E6AD0}" dt="2020-06-24T03:57:32.078" v="2477" actId="1076"/>
          <ac:spMkLst>
            <pc:docMk/>
            <pc:sldMk cId="2112393548" sldId="446"/>
            <ac:spMk id="18" creationId="{B48BBE50-C294-46B2-8E67-402CF71AF620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0" creationId="{6D6E9C07-3924-48F7-B944-EE0DA1D9FF55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1" creationId="{06E8B1A8-088E-4B87-AA73-53679A1B683E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2" creationId="{8E0286E0-5BA1-438D-8386-9B8A9ED74774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3" creationId="{41273BCF-DDBF-434A-B162-8D45C9C5C910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4" creationId="{59527FD6-CF3B-4D06-A51E-1C4BBBFA7251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5" creationId="{C73B6574-FCA1-40D6-AD93-8A533CD56605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6" creationId="{E80870DC-F5CF-4B00-BB8B-756AC00A3F56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7" creationId="{3A45D0DD-813B-4CE3-8700-05691D74CA20}"/>
          </ac:spMkLst>
        </pc:spChg>
        <pc:spChg chg="mod">
          <ac:chgData name="Kulinich Bohdan" userId="48e65c9f34e137d0" providerId="LiveId" clId="{E221F93B-D4D8-4321-ACD4-2471A74E6AD0}" dt="2020-06-24T03:35:36.590" v="2195" actId="20577"/>
          <ac:spMkLst>
            <pc:docMk/>
            <pc:sldMk cId="2112393548" sldId="446"/>
            <ac:spMk id="51" creationId="{86BC9140-E395-435D-A852-213A1317C46C}"/>
          </ac:spMkLst>
        </pc:spChg>
        <pc:picChg chg="add del mod ord">
          <ac:chgData name="Kulinich Bohdan" userId="48e65c9f34e137d0" providerId="LiveId" clId="{E221F93B-D4D8-4321-ACD4-2471A74E6AD0}" dt="2020-06-24T03:42:37.514" v="2467" actId="478"/>
          <ac:picMkLst>
            <pc:docMk/>
            <pc:sldMk cId="2112393548" sldId="446"/>
            <ac:picMk id="2" creationId="{182F6044-68A3-4ACD-93E6-86B623741D9F}"/>
          </ac:picMkLst>
        </pc:picChg>
        <pc:picChg chg="mod modVis">
          <ac:chgData name="Kulinich Bohdan" userId="48e65c9f34e137d0" providerId="LiveId" clId="{E221F93B-D4D8-4321-ACD4-2471A74E6AD0}" dt="2020-06-24T03:57:27.338" v="2476" actId="14430"/>
          <ac:picMkLst>
            <pc:docMk/>
            <pc:sldMk cId="2112393548" sldId="446"/>
            <ac:picMk id="17" creationId="{BD7AEADA-D379-4498-A792-48D005AFF9EB}"/>
          </ac:picMkLst>
        </pc:picChg>
        <pc:cxnChg chg="mod">
          <ac:chgData name="Kulinich Bohdan" userId="48e65c9f34e137d0" providerId="LiveId" clId="{E221F93B-D4D8-4321-ACD4-2471A74E6AD0}" dt="2020-06-24T03:42:00.446" v="2456" actId="14100"/>
          <ac:cxnSpMkLst>
            <pc:docMk/>
            <pc:sldMk cId="2112393548" sldId="446"/>
            <ac:cxnSpMk id="8" creationId="{F0F9B81B-B5A6-4B42-B534-C929DE14A2FF}"/>
          </ac:cxnSpMkLst>
        </pc:cxnChg>
        <pc:cxnChg chg="add mod">
          <ac:chgData name="Kulinich Bohdan" userId="48e65c9f34e137d0" providerId="LiveId" clId="{E221F93B-D4D8-4321-ACD4-2471A74E6AD0}" dt="2020-06-24T03:41:25.886" v="2400" actId="571"/>
          <ac:cxnSpMkLst>
            <pc:docMk/>
            <pc:sldMk cId="2112393548" sldId="446"/>
            <ac:cxnSpMk id="19" creationId="{FAFBC939-32E9-4B81-A6D6-B45E78B51708}"/>
          </ac:cxnSpMkLst>
        </pc:cxnChg>
      </pc:sldChg>
    </pc:docChg>
  </pc:docChgLst>
  <pc:docChgLst>
    <pc:chgData name="Kulinich Bohdan" userId="48e65c9f34e137d0" providerId="LiveId" clId="{5A1415E9-F190-A24D-9798-7651091B5DC4}"/>
    <pc:docChg chg="addSld delSld modSld">
      <pc:chgData name="Kulinich Bohdan" userId="48e65c9f34e137d0" providerId="LiveId" clId="{5A1415E9-F190-A24D-9798-7651091B5DC4}" dt="2024-06-15T12:39:07.301" v="55" actId="2711"/>
      <pc:docMkLst>
        <pc:docMk/>
      </pc:docMkLst>
      <pc:sldChg chg="modSp add setBg">
        <pc:chgData name="Kulinich Bohdan" userId="48e65c9f34e137d0" providerId="LiveId" clId="{5A1415E9-F190-A24D-9798-7651091B5DC4}" dt="2024-06-15T12:35:04.713" v="4" actId="20577"/>
        <pc:sldMkLst>
          <pc:docMk/>
          <pc:sldMk cId="1079275318" sldId="264"/>
        </pc:sldMkLst>
        <pc:spChg chg="mod">
          <ac:chgData name="Kulinich Bohdan" userId="48e65c9f34e137d0" providerId="LiveId" clId="{5A1415E9-F190-A24D-9798-7651091B5DC4}" dt="2024-06-15T12:35:02.685" v="3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5A1415E9-F190-A24D-9798-7651091B5DC4}" dt="2024-06-15T12:35:04.713" v="4" actId="20577"/>
          <ac:spMkLst>
            <pc:docMk/>
            <pc:sldMk cId="1079275318" sldId="264"/>
            <ac:spMk id="14" creationId="{0AC854DF-ECD6-E322-40B9-F4B25933642A}"/>
          </ac:spMkLst>
        </pc:spChg>
      </pc:sldChg>
      <pc:sldChg chg="modSp add setBg">
        <pc:chgData name="Kulinich Bohdan" userId="48e65c9f34e137d0" providerId="LiveId" clId="{5A1415E9-F190-A24D-9798-7651091B5DC4}" dt="2024-06-15T12:37:41.891" v="45" actId="20577"/>
        <pc:sldMkLst>
          <pc:docMk/>
          <pc:sldMk cId="788512274" sldId="265"/>
        </pc:sldMkLst>
        <pc:spChg chg="mod">
          <ac:chgData name="Kulinich Bohdan" userId="48e65c9f34e137d0" providerId="LiveId" clId="{5A1415E9-F190-A24D-9798-7651091B5DC4}" dt="2024-06-15T12:37:41.891" v="45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del">
        <pc:chgData name="Kulinich Bohdan" userId="48e65c9f34e137d0" providerId="LiveId" clId="{5A1415E9-F190-A24D-9798-7651091B5DC4}" dt="2024-06-15T12:35:11.277" v="5" actId="2696"/>
        <pc:sldMkLst>
          <pc:docMk/>
          <pc:sldMk cId="1986055327" sldId="408"/>
        </pc:sldMkLst>
      </pc:sldChg>
      <pc:sldChg chg="del">
        <pc:chgData name="Kulinich Bohdan" userId="48e65c9f34e137d0" providerId="LiveId" clId="{5A1415E9-F190-A24D-9798-7651091B5DC4}" dt="2024-06-15T12:36:09.995" v="18" actId="2696"/>
        <pc:sldMkLst>
          <pc:docMk/>
          <pc:sldMk cId="900640268" sldId="409"/>
        </pc:sldMkLst>
      </pc:sldChg>
      <pc:sldChg chg="modSp">
        <pc:chgData name="Kulinich Bohdan" userId="48e65c9f34e137d0" providerId="LiveId" clId="{5A1415E9-F190-A24D-9798-7651091B5DC4}" dt="2024-06-15T12:38:16.391" v="49" actId="2711"/>
        <pc:sldMkLst>
          <pc:docMk/>
          <pc:sldMk cId="3046331109" sldId="423"/>
        </pc:sldMkLst>
        <pc:spChg chg="mod">
          <ac:chgData name="Kulinich Bohdan" userId="48e65c9f34e137d0" providerId="LiveId" clId="{5A1415E9-F190-A24D-9798-7651091B5DC4}" dt="2024-06-15T12:38:16.391" v="49" actId="2711"/>
          <ac:spMkLst>
            <pc:docMk/>
            <pc:sldMk cId="3046331109" sldId="423"/>
            <ac:spMk id="3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16.391" v="49" actId="2711"/>
          <ac:spMkLst>
            <pc:docMk/>
            <pc:sldMk cId="3046331109" sldId="423"/>
            <ac:spMk id="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16.391" v="49" actId="2711"/>
          <ac:spMkLst>
            <pc:docMk/>
            <pc:sldMk cId="3046331109" sldId="423"/>
            <ac:spMk id="6" creationId="{4CD1B612-D16C-4F70-8335-78480BFE8EC8}"/>
          </ac:spMkLst>
        </pc:spChg>
        <pc:spChg chg="mod">
          <ac:chgData name="Kulinich Bohdan" userId="48e65c9f34e137d0" providerId="LiveId" clId="{5A1415E9-F190-A24D-9798-7651091B5DC4}" dt="2024-06-15T12:38:16.391" v="49" actId="2711"/>
          <ac:spMkLst>
            <pc:docMk/>
            <pc:sldMk cId="3046331109" sldId="423"/>
            <ac:spMk id="32" creationId="{9751F7B8-9EBE-47F9-948B-AEE5F93DFF7C}"/>
          </ac:spMkLst>
        </pc:spChg>
        <pc:spChg chg="mod">
          <ac:chgData name="Kulinich Bohdan" userId="48e65c9f34e137d0" providerId="LiveId" clId="{5A1415E9-F190-A24D-9798-7651091B5DC4}" dt="2024-06-15T12:38:16.391" v="49" actId="2711"/>
          <ac:spMkLst>
            <pc:docMk/>
            <pc:sldMk cId="3046331109" sldId="423"/>
            <ac:spMk id="33" creationId="{97861E9B-413C-4DF0-8301-E85AB0627734}"/>
          </ac:spMkLst>
        </pc:spChg>
        <pc:spChg chg="mod">
          <ac:chgData name="Kulinich Bohdan" userId="48e65c9f34e137d0" providerId="LiveId" clId="{5A1415E9-F190-A24D-9798-7651091B5DC4}" dt="2024-06-15T12:38:16.391" v="49" actId="2711"/>
          <ac:spMkLst>
            <pc:docMk/>
            <pc:sldMk cId="3046331109" sldId="423"/>
            <ac:spMk id="34" creationId="{E394EC17-0704-4162-8A5F-8A5F0CA08BD4}"/>
          </ac:spMkLst>
        </pc:spChg>
        <pc:spChg chg="mod">
          <ac:chgData name="Kulinich Bohdan" userId="48e65c9f34e137d0" providerId="LiveId" clId="{5A1415E9-F190-A24D-9798-7651091B5DC4}" dt="2024-06-15T12:38:16.391" v="49" actId="2711"/>
          <ac:spMkLst>
            <pc:docMk/>
            <pc:sldMk cId="3046331109" sldId="423"/>
            <ac:spMk id="35" creationId="{8AD51156-45A2-4977-941E-8AA622D9A218}"/>
          </ac:spMkLst>
        </pc:spChg>
        <pc:spChg chg="mod">
          <ac:chgData name="Kulinich Bohdan" userId="48e65c9f34e137d0" providerId="LiveId" clId="{5A1415E9-F190-A24D-9798-7651091B5DC4}" dt="2024-06-15T12:38:16.391" v="49" actId="2711"/>
          <ac:spMkLst>
            <pc:docMk/>
            <pc:sldMk cId="3046331109" sldId="423"/>
            <ac:spMk id="36" creationId="{FFDDC80D-97EC-42F7-8544-2BDD00FE2D3F}"/>
          </ac:spMkLst>
        </pc:spChg>
        <pc:spChg chg="mod">
          <ac:chgData name="Kulinich Bohdan" userId="48e65c9f34e137d0" providerId="LiveId" clId="{5A1415E9-F190-A24D-9798-7651091B5DC4}" dt="2024-06-15T12:38:16.391" v="49" actId="2711"/>
          <ac:spMkLst>
            <pc:docMk/>
            <pc:sldMk cId="3046331109" sldId="423"/>
            <ac:spMk id="51" creationId="{86BC9140-E395-435D-A852-213A1317C46C}"/>
          </ac:spMkLst>
        </pc:spChg>
        <pc:picChg chg="mod">
          <ac:chgData name="Kulinich Bohdan" userId="48e65c9f34e137d0" providerId="LiveId" clId="{5A1415E9-F190-A24D-9798-7651091B5DC4}" dt="2024-06-15T12:38:16.391" v="49" actId="2711"/>
          <ac:picMkLst>
            <pc:docMk/>
            <pc:sldMk cId="3046331109" sldId="423"/>
            <ac:picMk id="11" creationId="{E9F02244-0F28-48FC-BE09-347456BF9881}"/>
          </ac:picMkLst>
        </pc:picChg>
        <pc:picChg chg="mod">
          <ac:chgData name="Kulinich Bohdan" userId="48e65c9f34e137d0" providerId="LiveId" clId="{5A1415E9-F190-A24D-9798-7651091B5DC4}" dt="2024-06-15T12:38:16.391" v="49" actId="2711"/>
          <ac:picMkLst>
            <pc:docMk/>
            <pc:sldMk cId="3046331109" sldId="423"/>
            <ac:picMk id="25" creationId="{EA2FCC2D-0FA0-4DB1-9BBB-1187C05396DE}"/>
          </ac:picMkLst>
        </pc:picChg>
        <pc:cxnChg chg="mod">
          <ac:chgData name="Kulinich Bohdan" userId="48e65c9f34e137d0" providerId="LiveId" clId="{5A1415E9-F190-A24D-9798-7651091B5DC4}" dt="2024-06-15T12:38:16.391" v="49" actId="2711"/>
          <ac:cxnSpMkLst>
            <pc:docMk/>
            <pc:sldMk cId="3046331109" sldId="423"/>
            <ac:cxnSpMk id="16" creationId="{E2DB90AB-3E50-4DCE-ADEF-DCC87193DA20}"/>
          </ac:cxnSpMkLst>
        </pc:cxnChg>
        <pc:cxnChg chg="mod">
          <ac:chgData name="Kulinich Bohdan" userId="48e65c9f34e137d0" providerId="LiveId" clId="{5A1415E9-F190-A24D-9798-7651091B5DC4}" dt="2024-06-15T12:38:16.391" v="49" actId="2711"/>
          <ac:cxnSpMkLst>
            <pc:docMk/>
            <pc:sldMk cId="3046331109" sldId="423"/>
            <ac:cxnSpMk id="19" creationId="{FD25F750-CB7B-4DE6-92C8-8FFA89DCC672}"/>
          </ac:cxnSpMkLst>
        </pc:cxnChg>
        <pc:cxnChg chg="mod">
          <ac:chgData name="Kulinich Bohdan" userId="48e65c9f34e137d0" providerId="LiveId" clId="{5A1415E9-F190-A24D-9798-7651091B5DC4}" dt="2024-06-15T12:38:16.391" v="49" actId="2711"/>
          <ac:cxnSpMkLst>
            <pc:docMk/>
            <pc:sldMk cId="3046331109" sldId="423"/>
            <ac:cxnSpMk id="27" creationId="{6885EE24-1C76-4F23-9394-C864F1496540}"/>
          </ac:cxnSpMkLst>
        </pc:cxnChg>
        <pc:cxnChg chg="mod">
          <ac:chgData name="Kulinich Bohdan" userId="48e65c9f34e137d0" providerId="LiveId" clId="{5A1415E9-F190-A24D-9798-7651091B5DC4}" dt="2024-06-15T12:38:16.391" v="49" actId="2711"/>
          <ac:cxnSpMkLst>
            <pc:docMk/>
            <pc:sldMk cId="3046331109" sldId="423"/>
            <ac:cxnSpMk id="29" creationId="{D001995E-F4CE-4687-8156-B30AE030A845}"/>
          </ac:cxnSpMkLst>
        </pc:cxnChg>
      </pc:sldChg>
      <pc:sldChg chg="modSp">
        <pc:chgData name="Kulinich Bohdan" userId="48e65c9f34e137d0" providerId="LiveId" clId="{5A1415E9-F190-A24D-9798-7651091B5DC4}" dt="2024-06-15T12:38:29.218" v="50" actId="2711"/>
        <pc:sldMkLst>
          <pc:docMk/>
          <pc:sldMk cId="895604242" sldId="424"/>
        </pc:sldMkLst>
        <pc:spChg chg="mod">
          <ac:chgData name="Kulinich Bohdan" userId="48e65c9f34e137d0" providerId="LiveId" clId="{5A1415E9-F190-A24D-9798-7651091B5DC4}" dt="2024-06-15T12:38:29.218" v="50" actId="2711"/>
          <ac:spMkLst>
            <pc:docMk/>
            <pc:sldMk cId="895604242" sldId="424"/>
            <ac:spMk id="3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29.218" v="50" actId="2711"/>
          <ac:spMkLst>
            <pc:docMk/>
            <pc:sldMk cId="895604242" sldId="424"/>
            <ac:spMk id="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29.218" v="50" actId="2711"/>
          <ac:spMkLst>
            <pc:docMk/>
            <pc:sldMk cId="895604242" sldId="424"/>
            <ac:spMk id="6" creationId="{4CD1B612-D16C-4F70-8335-78480BFE8EC8}"/>
          </ac:spMkLst>
        </pc:spChg>
        <pc:spChg chg="mod">
          <ac:chgData name="Kulinich Bohdan" userId="48e65c9f34e137d0" providerId="LiveId" clId="{5A1415E9-F190-A24D-9798-7651091B5DC4}" dt="2024-06-15T12:38:29.218" v="50" actId="2711"/>
          <ac:spMkLst>
            <pc:docMk/>
            <pc:sldMk cId="895604242" sldId="424"/>
            <ac:spMk id="27" creationId="{1A51042D-56EB-402B-80F1-689E77F7E096}"/>
          </ac:spMkLst>
        </pc:spChg>
        <pc:spChg chg="mod">
          <ac:chgData name="Kulinich Bohdan" userId="48e65c9f34e137d0" providerId="LiveId" clId="{5A1415E9-F190-A24D-9798-7651091B5DC4}" dt="2024-06-15T12:38:29.218" v="50" actId="2711"/>
          <ac:spMkLst>
            <pc:docMk/>
            <pc:sldMk cId="895604242" sldId="424"/>
            <ac:spMk id="51" creationId="{86BC9140-E395-435D-A852-213A1317C46C}"/>
          </ac:spMkLst>
        </pc:spChg>
        <pc:spChg chg="mod">
          <ac:chgData name="Kulinich Bohdan" userId="48e65c9f34e137d0" providerId="LiveId" clId="{5A1415E9-F190-A24D-9798-7651091B5DC4}" dt="2024-06-15T12:38:29.218" v="50" actId="2711"/>
          <ac:spMkLst>
            <pc:docMk/>
            <pc:sldMk cId="895604242" sldId="424"/>
            <ac:spMk id="65" creationId="{ABA347A4-65AA-4258-8688-72D4305BC36D}"/>
          </ac:spMkLst>
        </pc:spChg>
        <pc:picChg chg="mod">
          <ac:chgData name="Kulinich Bohdan" userId="48e65c9f34e137d0" providerId="LiveId" clId="{5A1415E9-F190-A24D-9798-7651091B5DC4}" dt="2024-06-15T12:38:29.218" v="50" actId="2711"/>
          <ac:picMkLst>
            <pc:docMk/>
            <pc:sldMk cId="895604242" sldId="424"/>
            <ac:picMk id="11" creationId="{E9F02244-0F28-48FC-BE09-347456BF9881}"/>
          </ac:picMkLst>
        </pc:picChg>
        <pc:picChg chg="mod">
          <ac:chgData name="Kulinich Bohdan" userId="48e65c9f34e137d0" providerId="LiveId" clId="{5A1415E9-F190-A24D-9798-7651091B5DC4}" dt="2024-06-15T12:38:29.218" v="50" actId="2711"/>
          <ac:picMkLst>
            <pc:docMk/>
            <pc:sldMk cId="895604242" sldId="424"/>
            <ac:picMk id="16" creationId="{D266B20A-BDAF-436E-B5BC-BC2D437FEBD7}"/>
          </ac:picMkLst>
        </pc:picChg>
      </pc:sldChg>
      <pc:sldChg chg="modSp">
        <pc:chgData name="Kulinich Bohdan" userId="48e65c9f34e137d0" providerId="LiveId" clId="{5A1415E9-F190-A24D-9798-7651091B5DC4}" dt="2024-06-15T12:38:09.717" v="48" actId="2711"/>
        <pc:sldMkLst>
          <pc:docMk/>
          <pc:sldMk cId="3467199460" sldId="428"/>
        </pc:sldMkLst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3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6" creationId="{4CD1B612-D16C-4F70-8335-78480BFE8EC8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22" creationId="{F2AAE4CF-66DE-4AA6-AC02-ABCA9D2318D8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23" creationId="{84907F25-5618-43C1-B665-23B1F8978391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24" creationId="{03FE02B6-674C-46B6-B618-3E910318CE80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25" creationId="{67A99B9A-4D61-4316-B137-A4981E2B63E3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26" creationId="{DE4BAF9F-5675-41BE-B80B-E5CA68D8CA24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27" creationId="{4E5EA88E-77EB-4E04-94F5-C7032BF1504A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28" creationId="{13C8F0F8-6D91-4C11-BD79-29CA15177C2A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29" creationId="{CAA592BE-378E-4B4B-8E19-4B3D35DA323A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30" creationId="{FE855F17-D775-415B-8E2C-3CB93613B46B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31" creationId="{C7B31A85-3932-482F-AA64-00247C2C364B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41" creationId="{B6778A99-43A5-46B5-9224-392F027C4CCF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43" creationId="{B05FBFBD-5A40-4D0F-8FA0-261DE859FB9C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44" creationId="{30637643-BE29-4B0D-8DCB-9828FEA966D3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45" creationId="{FA291789-0B68-4E0C-9926-CB4D127DA829}"/>
          </ac:spMkLst>
        </pc:spChg>
        <pc:spChg chg="mod">
          <ac:chgData name="Kulinich Bohdan" userId="48e65c9f34e137d0" providerId="LiveId" clId="{5A1415E9-F190-A24D-9798-7651091B5DC4}" dt="2024-06-15T12:38:09.717" v="48" actId="2711"/>
          <ac:spMkLst>
            <pc:docMk/>
            <pc:sldMk cId="3467199460" sldId="428"/>
            <ac:spMk id="51" creationId="{86BC9140-E395-435D-A852-213A1317C46C}"/>
          </ac:spMkLst>
        </pc:spChg>
        <pc:picChg chg="mod">
          <ac:chgData name="Kulinich Bohdan" userId="48e65c9f34e137d0" providerId="LiveId" clId="{5A1415E9-F190-A24D-9798-7651091B5DC4}" dt="2024-06-15T12:38:09.717" v="48" actId="2711"/>
          <ac:picMkLst>
            <pc:docMk/>
            <pc:sldMk cId="3467199460" sldId="428"/>
            <ac:picMk id="11" creationId="{E9F02244-0F28-48FC-BE09-347456BF9881}"/>
          </ac:picMkLst>
        </pc:picChg>
      </pc:sldChg>
      <pc:sldChg chg="modSp">
        <pc:chgData name="Kulinich Bohdan" userId="48e65c9f34e137d0" providerId="LiveId" clId="{5A1415E9-F190-A24D-9798-7651091B5DC4}" dt="2024-06-15T12:37:57.379" v="46" actId="2711"/>
        <pc:sldMkLst>
          <pc:docMk/>
          <pc:sldMk cId="752518231" sldId="430"/>
        </pc:sldMkLst>
        <pc:spChg chg="mod">
          <ac:chgData name="Kulinich Bohdan" userId="48e65c9f34e137d0" providerId="LiveId" clId="{5A1415E9-F190-A24D-9798-7651091B5DC4}" dt="2024-06-15T12:37:57.379" v="46" actId="2711"/>
          <ac:spMkLst>
            <pc:docMk/>
            <pc:sldMk cId="752518231" sldId="430"/>
            <ac:spMk id="3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7:57.379" v="46" actId="2711"/>
          <ac:spMkLst>
            <pc:docMk/>
            <pc:sldMk cId="752518231" sldId="430"/>
            <ac:spMk id="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7:57.379" v="46" actId="2711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7:57.379" v="46" actId="2711"/>
          <ac:spMkLst>
            <pc:docMk/>
            <pc:sldMk cId="752518231" sldId="430"/>
            <ac:spMk id="9" creationId="{3D667AF2-FC42-444D-8714-699A2FDB6E90}"/>
          </ac:spMkLst>
        </pc:spChg>
        <pc:spChg chg="mod">
          <ac:chgData name="Kulinich Bohdan" userId="48e65c9f34e137d0" providerId="LiveId" clId="{5A1415E9-F190-A24D-9798-7651091B5DC4}" dt="2024-06-15T12:37:57.379" v="46" actId="2711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7:57.379" v="46" actId="2711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7:57.379" v="46" actId="2711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7:57.379" v="46" actId="2711"/>
          <ac:spMkLst>
            <pc:docMk/>
            <pc:sldMk cId="752518231" sldId="430"/>
            <ac:spMk id="57" creationId="{00000000-0000-0000-0000-000000000000}"/>
          </ac:spMkLst>
        </pc:spChg>
      </pc:sldChg>
      <pc:sldChg chg="modSp">
        <pc:chgData name="Kulinich Bohdan" userId="48e65c9f34e137d0" providerId="LiveId" clId="{5A1415E9-F190-A24D-9798-7651091B5DC4}" dt="2024-06-15T12:38:43.724" v="52" actId="2711"/>
        <pc:sldMkLst>
          <pc:docMk/>
          <pc:sldMk cId="3676001664" sldId="441"/>
        </pc:sldMkLst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3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6" creationId="{4CD1B612-D16C-4F70-8335-78480BFE8EC8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24" creationId="{198DD5CD-1073-4639-A76A-BC96D557E948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25" creationId="{0744116C-A7E1-4F30-9569-D23FB1F67809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26" creationId="{78458636-89D2-4800-8F51-1619318BB498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27" creationId="{A4CF6B59-95A2-4533-B112-6E518D443750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28" creationId="{ECA5192A-44CF-4DE1-82C9-37DB8F55AC88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29" creationId="{28961F97-DE4F-408C-809D-1B8B3B24481D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38" creationId="{50A2EA4E-20E1-41B8-8247-F3D50F59C715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39" creationId="{0602D40D-2EC6-4C0C-A486-A0CB94F47B96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40" creationId="{EDEE4060-6990-4435-B310-E0B8F0593528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50" creationId="{6221CCD2-3E78-4976-96B0-2D22F0BB726A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51" creationId="{86BC9140-E395-435D-A852-213A1317C46C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77" creationId="{8B1404D1-0591-423F-9258-51494BD28DB8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78" creationId="{C765FD4F-239E-44D3-A07D-04C11E4FD6BA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79" creationId="{DACCCFFF-8BF7-4DD9-8CEB-32A31E80E13A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80" creationId="{957440A0-D4F0-4D98-B6A0-F2F92D258C44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81" creationId="{FD52450A-D163-4705-B7BC-63F9D2D7201B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82" creationId="{235B40C9-4C4E-4A9F-8F83-326028F8070D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83" creationId="{533AA7DE-F645-4C31-87D6-F6914F307FC0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84" creationId="{EDF870A9-8FE4-4C6B-8C80-7C37AE80A3CB}"/>
          </ac:spMkLst>
        </pc:spChg>
        <pc:spChg chg="mod">
          <ac:chgData name="Kulinich Bohdan" userId="48e65c9f34e137d0" providerId="LiveId" clId="{5A1415E9-F190-A24D-9798-7651091B5DC4}" dt="2024-06-15T12:38:43.724" v="52" actId="2711"/>
          <ac:spMkLst>
            <pc:docMk/>
            <pc:sldMk cId="3676001664" sldId="441"/>
            <ac:spMk id="85" creationId="{4047FBC5-8286-48DC-B81F-6F563D6EF06B}"/>
          </ac:spMkLst>
        </pc:spChg>
        <pc:picChg chg="mod">
          <ac:chgData name="Kulinich Bohdan" userId="48e65c9f34e137d0" providerId="LiveId" clId="{5A1415E9-F190-A24D-9798-7651091B5DC4}" dt="2024-06-15T12:38:43.724" v="52" actId="2711"/>
          <ac:picMkLst>
            <pc:docMk/>
            <pc:sldMk cId="3676001664" sldId="441"/>
            <ac:picMk id="11" creationId="{E9F02244-0F28-48FC-BE09-347456BF9881}"/>
          </ac:picMkLst>
        </pc:pic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17" creationId="{892F72AF-9A23-4F22-8038-127FD827039F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18" creationId="{4F590DB1-684A-41DA-9D11-1A01997F1DDC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20" creationId="{5139C8AC-90AB-4A44-A228-C6AE66486523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21" creationId="{FA1677AD-AC06-4FA4-AA1A-6F2699F79CEA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22" creationId="{1743F97A-6776-45F9-B03B-9320959A0E54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23" creationId="{68F32110-128B-495A-A439-7244E7E1ADF2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30" creationId="{06FABC47-545A-4F51-8CFA-329BFC389BF9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31" creationId="{885E4636-FA7C-4C29-B653-7013D9471B4B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32" creationId="{0957E700-A79C-4DE8-A7FE-1644282D0E69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33" creationId="{5496F636-1064-4A49-9BF0-AD7654FBE2DE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34" creationId="{DFCF616A-0FBF-4DBC-92C2-0607FD6C6A4F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35" creationId="{3A4800EC-A826-4E01-8FF6-6A9981DD2742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44" creationId="{00D6EC2E-48FC-46BF-8497-D6159701AD01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47" creationId="{AF2D779E-FD82-4C7A-8EB7-809763C0EB70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52" creationId="{FFB8029C-5DC6-47C3-BD20-1C07C2B64A24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53" creationId="{1F164339-7077-4E6A-9DBE-C40B58A23EB0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54" creationId="{F593BC05-6B33-4CE6-B097-78FACDB80070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55" creationId="{BA6A8423-C219-4FC9-B99A-0D1455B03FEB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56" creationId="{33EE770C-3F0E-4F28-842E-4F6FB022F628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57" creationId="{67771122-17A7-4E51-ADE1-FE3740677960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58" creationId="{52519755-1D4E-439F-A434-AD5BC583A0D2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59" creationId="{3F2F776F-6F31-4CE4-A731-BA3ACCB491F0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60" creationId="{7258F784-CB4D-4D75-9105-9EAF07CC8816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61" creationId="{6D5B34B4-055B-46A9-B0F3-1D2D87E119B3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62" creationId="{A5E5397D-6FCA-4C5E-8225-7518B957298F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63" creationId="{7F52E54A-7742-4D60-8332-3496EE4ADA76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65" creationId="{6F0AB6FA-BD54-494E-8FE9-AECBC5D1036B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69" creationId="{822C367C-38DD-4E84-BBD2-738CF9B6456E}"/>
          </ac:cxnSpMkLst>
        </pc:cxnChg>
        <pc:cxnChg chg="mod">
          <ac:chgData name="Kulinich Bohdan" userId="48e65c9f34e137d0" providerId="LiveId" clId="{5A1415E9-F190-A24D-9798-7651091B5DC4}" dt="2024-06-15T12:38:43.724" v="52" actId="2711"/>
          <ac:cxnSpMkLst>
            <pc:docMk/>
            <pc:sldMk cId="3676001664" sldId="441"/>
            <ac:cxnSpMk id="73" creationId="{4ED6D07A-F088-4252-9267-94C9BC81B1FC}"/>
          </ac:cxnSpMkLst>
        </pc:cxnChg>
      </pc:sldChg>
      <pc:sldChg chg="modSp">
        <pc:chgData name="Kulinich Bohdan" userId="48e65c9f34e137d0" providerId="LiveId" clId="{5A1415E9-F190-A24D-9798-7651091B5DC4}" dt="2024-06-15T12:38:52.159" v="53" actId="2711"/>
        <pc:sldMkLst>
          <pc:docMk/>
          <pc:sldMk cId="241768542" sldId="442"/>
        </pc:sldMkLst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3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6" creationId="{4CD1B612-D16C-4F70-8335-78480BFE8EC8}"/>
          </ac:spMkLst>
        </pc:spChg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20" creationId="{5629DB07-9B3E-4DC6-A04D-2C9AD2842286}"/>
          </ac:spMkLst>
        </pc:spChg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27" creationId="{21ED8C87-B35C-443D-9C1F-2FD9754B6E0B}"/>
          </ac:spMkLst>
        </pc:spChg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28" creationId="{52BD653D-CA93-4A69-B1D5-DA9C5486AD0A}"/>
          </ac:spMkLst>
        </pc:spChg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29" creationId="{30E9DF17-753E-448C-A66A-B1C27D503B03}"/>
          </ac:spMkLst>
        </pc:spChg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30" creationId="{7C716E1C-D0EF-4330-9989-1D5D1776BE7F}"/>
          </ac:spMkLst>
        </pc:spChg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31" creationId="{2B02E187-F7C1-4EAE-9A86-3F1E83771EF1}"/>
          </ac:spMkLst>
        </pc:spChg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32" creationId="{846C1326-6539-40D7-BFA2-868B9E7EC06F}"/>
          </ac:spMkLst>
        </pc:spChg>
        <pc:spChg chg="mod">
          <ac:chgData name="Kulinich Bohdan" userId="48e65c9f34e137d0" providerId="LiveId" clId="{5A1415E9-F190-A24D-9798-7651091B5DC4}" dt="2024-06-15T12:38:52.159" v="53" actId="2711"/>
          <ac:spMkLst>
            <pc:docMk/>
            <pc:sldMk cId="241768542" sldId="442"/>
            <ac:spMk id="51" creationId="{86BC9140-E395-435D-A852-213A1317C46C}"/>
          </ac:spMkLst>
        </pc:spChg>
        <pc:grpChg chg="mod">
          <ac:chgData name="Kulinich Bohdan" userId="48e65c9f34e137d0" providerId="LiveId" clId="{5A1415E9-F190-A24D-9798-7651091B5DC4}" dt="2024-06-15T12:38:52.159" v="53" actId="2711"/>
          <ac:grpSpMkLst>
            <pc:docMk/>
            <pc:sldMk cId="241768542" sldId="442"/>
            <ac:grpSpMk id="19" creationId="{6DE87841-1B0A-4FAD-8C01-3F915A5E2BE4}"/>
          </ac:grpSpMkLst>
        </pc:grpChg>
        <pc:grpChg chg="mod">
          <ac:chgData name="Kulinich Bohdan" userId="48e65c9f34e137d0" providerId="LiveId" clId="{5A1415E9-F190-A24D-9798-7651091B5DC4}" dt="2024-06-15T12:38:52.159" v="53" actId="2711"/>
          <ac:grpSpMkLst>
            <pc:docMk/>
            <pc:sldMk cId="241768542" sldId="442"/>
            <ac:grpSpMk id="24" creationId="{6C74D168-D0E2-4B23-B98F-1D367820B08D}"/>
          </ac:grpSpMkLst>
        </pc:grpChg>
        <pc:picChg chg="mod">
          <ac:chgData name="Kulinich Bohdan" userId="48e65c9f34e137d0" providerId="LiveId" clId="{5A1415E9-F190-A24D-9798-7651091B5DC4}" dt="2024-06-15T12:38:52.159" v="53" actId="2711"/>
          <ac:picMkLst>
            <pc:docMk/>
            <pc:sldMk cId="241768542" sldId="442"/>
            <ac:picMk id="11" creationId="{E9F02244-0F28-48FC-BE09-347456BF9881}"/>
          </ac:picMkLst>
        </pc:picChg>
        <pc:picChg chg="mod">
          <ac:chgData name="Kulinich Bohdan" userId="48e65c9f34e137d0" providerId="LiveId" clId="{5A1415E9-F190-A24D-9798-7651091B5DC4}" dt="2024-06-15T12:38:52.159" v="53" actId="2711"/>
          <ac:picMkLst>
            <pc:docMk/>
            <pc:sldMk cId="241768542" sldId="442"/>
            <ac:picMk id="17" creationId="{BD7AEADA-D379-4498-A792-48D005AFF9EB}"/>
          </ac:picMkLst>
        </pc:picChg>
        <pc:cxnChg chg="mod">
          <ac:chgData name="Kulinich Bohdan" userId="48e65c9f34e137d0" providerId="LiveId" clId="{5A1415E9-F190-A24D-9798-7651091B5DC4}" dt="2024-06-15T12:38:52.159" v="53" actId="2711"/>
          <ac:cxnSpMkLst>
            <pc:docMk/>
            <pc:sldMk cId="241768542" sldId="442"/>
            <ac:cxnSpMk id="8" creationId="{275AD64B-2D1A-408F-8E56-D12E8DFF2E15}"/>
          </ac:cxnSpMkLst>
        </pc:cxnChg>
        <pc:cxnChg chg="mod">
          <ac:chgData name="Kulinich Bohdan" userId="48e65c9f34e137d0" providerId="LiveId" clId="{5A1415E9-F190-A24D-9798-7651091B5DC4}" dt="2024-06-15T12:38:52.159" v="53" actId="2711"/>
          <ac:cxnSpMkLst>
            <pc:docMk/>
            <pc:sldMk cId="241768542" sldId="442"/>
            <ac:cxnSpMk id="12" creationId="{9D2C400F-D8CD-4092-8C33-94168515EBE4}"/>
          </ac:cxnSpMkLst>
        </pc:cxnChg>
        <pc:cxnChg chg="mod">
          <ac:chgData name="Kulinich Bohdan" userId="48e65c9f34e137d0" providerId="LiveId" clId="{5A1415E9-F190-A24D-9798-7651091B5DC4}" dt="2024-06-15T12:38:52.159" v="53" actId="2711"/>
          <ac:cxnSpMkLst>
            <pc:docMk/>
            <pc:sldMk cId="241768542" sldId="442"/>
            <ac:cxnSpMk id="16" creationId="{D9C43950-0F26-4B72-92FC-ABF4D6482BF4}"/>
          </ac:cxnSpMkLst>
        </pc:cxnChg>
      </pc:sldChg>
      <pc:sldChg chg="modSp">
        <pc:chgData name="Kulinich Bohdan" userId="48e65c9f34e137d0" providerId="LiveId" clId="{5A1415E9-F190-A24D-9798-7651091B5DC4}" dt="2024-06-15T12:38:59.921" v="54" actId="2711"/>
        <pc:sldMkLst>
          <pc:docMk/>
          <pc:sldMk cId="2112393548" sldId="446"/>
        </pc:sldMkLst>
        <pc:spChg chg="mod">
          <ac:chgData name="Kulinich Bohdan" userId="48e65c9f34e137d0" providerId="LiveId" clId="{5A1415E9-F190-A24D-9798-7651091B5DC4}" dt="2024-06-15T12:38:59.921" v="54" actId="2711"/>
          <ac:spMkLst>
            <pc:docMk/>
            <pc:sldMk cId="2112393548" sldId="446"/>
            <ac:spMk id="3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59.921" v="54" actId="2711"/>
          <ac:spMkLst>
            <pc:docMk/>
            <pc:sldMk cId="2112393548" sldId="446"/>
            <ac:spMk id="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59.921" v="54" actId="2711"/>
          <ac:spMkLst>
            <pc:docMk/>
            <pc:sldMk cId="2112393548" sldId="446"/>
            <ac:spMk id="6" creationId="{4CD1B612-D16C-4F70-8335-78480BFE8EC8}"/>
          </ac:spMkLst>
        </pc:spChg>
        <pc:spChg chg="mod">
          <ac:chgData name="Kulinich Bohdan" userId="48e65c9f34e137d0" providerId="LiveId" clId="{5A1415E9-F190-A24D-9798-7651091B5DC4}" dt="2024-06-15T12:38:59.921" v="54" actId="2711"/>
          <ac:spMkLst>
            <pc:docMk/>
            <pc:sldMk cId="2112393548" sldId="446"/>
            <ac:spMk id="29" creationId="{73A627AF-71E2-46A1-B0F7-C67B8E13ADCF}"/>
          </ac:spMkLst>
        </pc:spChg>
        <pc:spChg chg="mod">
          <ac:chgData name="Kulinich Bohdan" userId="48e65c9f34e137d0" providerId="LiveId" clId="{5A1415E9-F190-A24D-9798-7651091B5DC4}" dt="2024-06-15T12:38:59.921" v="54" actId="2711"/>
          <ac:spMkLst>
            <pc:docMk/>
            <pc:sldMk cId="2112393548" sldId="446"/>
            <ac:spMk id="30" creationId="{43FEC8A3-D4C9-4406-BB15-51C148138B87}"/>
          </ac:spMkLst>
        </pc:spChg>
        <pc:spChg chg="mod">
          <ac:chgData name="Kulinich Bohdan" userId="48e65c9f34e137d0" providerId="LiveId" clId="{5A1415E9-F190-A24D-9798-7651091B5DC4}" dt="2024-06-15T12:38:59.921" v="54" actId="2711"/>
          <ac:spMkLst>
            <pc:docMk/>
            <pc:sldMk cId="2112393548" sldId="446"/>
            <ac:spMk id="31" creationId="{50D30533-5B16-46D3-A550-FAC6826915ED}"/>
          </ac:spMkLst>
        </pc:spChg>
        <pc:spChg chg="mod">
          <ac:chgData name="Kulinich Bohdan" userId="48e65c9f34e137d0" providerId="LiveId" clId="{5A1415E9-F190-A24D-9798-7651091B5DC4}" dt="2024-06-15T12:38:59.921" v="54" actId="2711"/>
          <ac:spMkLst>
            <pc:docMk/>
            <pc:sldMk cId="2112393548" sldId="446"/>
            <ac:spMk id="32" creationId="{8BBED56E-984C-4A5D-BE6C-736239B46E99}"/>
          </ac:spMkLst>
        </pc:spChg>
        <pc:spChg chg="mod">
          <ac:chgData name="Kulinich Bohdan" userId="48e65c9f34e137d0" providerId="LiveId" clId="{5A1415E9-F190-A24D-9798-7651091B5DC4}" dt="2024-06-15T12:38:59.921" v="54" actId="2711"/>
          <ac:spMkLst>
            <pc:docMk/>
            <pc:sldMk cId="2112393548" sldId="446"/>
            <ac:spMk id="51" creationId="{86BC9140-E395-435D-A852-213A1317C46C}"/>
          </ac:spMkLst>
        </pc:spChg>
        <pc:picChg chg="mod">
          <ac:chgData name="Kulinich Bohdan" userId="48e65c9f34e137d0" providerId="LiveId" clId="{5A1415E9-F190-A24D-9798-7651091B5DC4}" dt="2024-06-15T12:38:59.921" v="54" actId="2711"/>
          <ac:picMkLst>
            <pc:docMk/>
            <pc:sldMk cId="2112393548" sldId="446"/>
            <ac:picMk id="11" creationId="{E9F02244-0F28-48FC-BE09-347456BF9881}"/>
          </ac:picMkLst>
        </pc:picChg>
        <pc:picChg chg="mod">
          <ac:chgData name="Kulinich Bohdan" userId="48e65c9f34e137d0" providerId="LiveId" clId="{5A1415E9-F190-A24D-9798-7651091B5DC4}" dt="2024-06-15T12:38:59.921" v="54" actId="2711"/>
          <ac:picMkLst>
            <pc:docMk/>
            <pc:sldMk cId="2112393548" sldId="446"/>
            <ac:picMk id="17" creationId="{BD7AEADA-D379-4498-A792-48D005AFF9EB}"/>
          </ac:picMkLst>
        </pc:picChg>
        <pc:cxnChg chg="mod">
          <ac:chgData name="Kulinich Bohdan" userId="48e65c9f34e137d0" providerId="LiveId" clId="{5A1415E9-F190-A24D-9798-7651091B5DC4}" dt="2024-06-15T12:38:59.921" v="54" actId="2711"/>
          <ac:cxnSpMkLst>
            <pc:docMk/>
            <pc:sldMk cId="2112393548" sldId="446"/>
            <ac:cxnSpMk id="21" creationId="{163B21CE-75F5-4E44-95D6-46A8AD6C434C}"/>
          </ac:cxnSpMkLst>
        </pc:cxnChg>
        <pc:cxnChg chg="mod">
          <ac:chgData name="Kulinich Bohdan" userId="48e65c9f34e137d0" providerId="LiveId" clId="{5A1415E9-F190-A24D-9798-7651091B5DC4}" dt="2024-06-15T12:38:59.921" v="54" actId="2711"/>
          <ac:cxnSpMkLst>
            <pc:docMk/>
            <pc:sldMk cId="2112393548" sldId="446"/>
            <ac:cxnSpMk id="22" creationId="{B9943893-CFE1-4D64-A936-6898821D2A5B}"/>
          </ac:cxnSpMkLst>
        </pc:cxnChg>
        <pc:cxnChg chg="mod">
          <ac:chgData name="Kulinich Bohdan" userId="48e65c9f34e137d0" providerId="LiveId" clId="{5A1415E9-F190-A24D-9798-7651091B5DC4}" dt="2024-06-15T12:38:59.921" v="54" actId="2711"/>
          <ac:cxnSpMkLst>
            <pc:docMk/>
            <pc:sldMk cId="2112393548" sldId="446"/>
            <ac:cxnSpMk id="25" creationId="{0567D235-AEC7-463A-B940-1BFC3F145832}"/>
          </ac:cxnSpMkLst>
        </pc:cxnChg>
      </pc:sldChg>
      <pc:sldChg chg="modSp">
        <pc:chgData name="Kulinich Bohdan" userId="48e65c9f34e137d0" providerId="LiveId" clId="{5A1415E9-F190-A24D-9798-7651091B5DC4}" dt="2024-06-15T12:38:36.708" v="51" actId="2711"/>
        <pc:sldMkLst>
          <pc:docMk/>
          <pc:sldMk cId="4177422951" sldId="448"/>
        </pc:sldMkLst>
        <pc:spChg chg="mod">
          <ac:chgData name="Kulinich Bohdan" userId="48e65c9f34e137d0" providerId="LiveId" clId="{5A1415E9-F190-A24D-9798-7651091B5DC4}" dt="2024-06-15T12:38:36.708" v="51" actId="2711"/>
          <ac:spMkLst>
            <pc:docMk/>
            <pc:sldMk cId="4177422951" sldId="448"/>
            <ac:spMk id="3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36.708" v="51" actId="2711"/>
          <ac:spMkLst>
            <pc:docMk/>
            <pc:sldMk cId="4177422951" sldId="448"/>
            <ac:spMk id="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36.708" v="51" actId="2711"/>
          <ac:spMkLst>
            <pc:docMk/>
            <pc:sldMk cId="4177422951" sldId="448"/>
            <ac:spMk id="6" creationId="{4CD1B612-D16C-4F70-8335-78480BFE8EC8}"/>
          </ac:spMkLst>
        </pc:spChg>
        <pc:spChg chg="mod">
          <ac:chgData name="Kulinich Bohdan" userId="48e65c9f34e137d0" providerId="LiveId" clId="{5A1415E9-F190-A24D-9798-7651091B5DC4}" dt="2024-06-15T12:38:36.708" v="51" actId="2711"/>
          <ac:spMkLst>
            <pc:docMk/>
            <pc:sldMk cId="4177422951" sldId="448"/>
            <ac:spMk id="36" creationId="{030AB607-4A13-458C-8059-227CA1EC6F66}"/>
          </ac:spMkLst>
        </pc:spChg>
        <pc:spChg chg="mod">
          <ac:chgData name="Kulinich Bohdan" userId="48e65c9f34e137d0" providerId="LiveId" clId="{5A1415E9-F190-A24D-9798-7651091B5DC4}" dt="2024-06-15T12:38:36.708" v="51" actId="2711"/>
          <ac:spMkLst>
            <pc:docMk/>
            <pc:sldMk cId="4177422951" sldId="448"/>
            <ac:spMk id="37" creationId="{59FC5BC3-6705-43AA-8302-5B7831EEBC0F}"/>
          </ac:spMkLst>
        </pc:spChg>
        <pc:spChg chg="mod">
          <ac:chgData name="Kulinich Bohdan" userId="48e65c9f34e137d0" providerId="LiveId" clId="{5A1415E9-F190-A24D-9798-7651091B5DC4}" dt="2024-06-15T12:38:36.708" v="51" actId="2711"/>
          <ac:spMkLst>
            <pc:docMk/>
            <pc:sldMk cId="4177422951" sldId="448"/>
            <ac:spMk id="38" creationId="{4D0A4026-C491-44CD-BF6F-B2444B5D43ED}"/>
          </ac:spMkLst>
        </pc:spChg>
        <pc:spChg chg="mod">
          <ac:chgData name="Kulinich Bohdan" userId="48e65c9f34e137d0" providerId="LiveId" clId="{5A1415E9-F190-A24D-9798-7651091B5DC4}" dt="2024-06-15T12:38:36.708" v="51" actId="2711"/>
          <ac:spMkLst>
            <pc:docMk/>
            <pc:sldMk cId="4177422951" sldId="448"/>
            <ac:spMk id="43" creationId="{546F10B9-7C7D-4C15-84F7-248213F2FAE3}"/>
          </ac:spMkLst>
        </pc:spChg>
        <pc:spChg chg="mod">
          <ac:chgData name="Kulinich Bohdan" userId="48e65c9f34e137d0" providerId="LiveId" clId="{5A1415E9-F190-A24D-9798-7651091B5DC4}" dt="2024-06-15T12:38:36.708" v="51" actId="2711"/>
          <ac:spMkLst>
            <pc:docMk/>
            <pc:sldMk cId="4177422951" sldId="448"/>
            <ac:spMk id="47" creationId="{0AD4983D-410B-4A8D-8F56-B7D958A67500}"/>
          </ac:spMkLst>
        </pc:spChg>
        <pc:spChg chg="mod">
          <ac:chgData name="Kulinich Bohdan" userId="48e65c9f34e137d0" providerId="LiveId" clId="{5A1415E9-F190-A24D-9798-7651091B5DC4}" dt="2024-06-15T12:38:36.708" v="51" actId="2711"/>
          <ac:spMkLst>
            <pc:docMk/>
            <pc:sldMk cId="4177422951" sldId="448"/>
            <ac:spMk id="51" creationId="{86BC9140-E395-435D-A852-213A1317C46C}"/>
          </ac:spMkLst>
        </pc:spChg>
        <pc:picChg chg="mod">
          <ac:chgData name="Kulinich Bohdan" userId="48e65c9f34e137d0" providerId="LiveId" clId="{5A1415E9-F190-A24D-9798-7651091B5DC4}" dt="2024-06-15T12:38:36.708" v="51" actId="2711"/>
          <ac:picMkLst>
            <pc:docMk/>
            <pc:sldMk cId="4177422951" sldId="448"/>
            <ac:picMk id="11" creationId="{E9F02244-0F28-48FC-BE09-347456BF9881}"/>
          </ac:picMkLst>
        </pc:picChg>
        <pc:picChg chg="mod">
          <ac:chgData name="Kulinich Bohdan" userId="48e65c9f34e137d0" providerId="LiveId" clId="{5A1415E9-F190-A24D-9798-7651091B5DC4}" dt="2024-06-15T12:38:36.708" v="51" actId="2711"/>
          <ac:picMkLst>
            <pc:docMk/>
            <pc:sldMk cId="4177422951" sldId="448"/>
            <ac:picMk id="17" creationId="{BD7AEADA-D379-4498-A792-48D005AFF9EB}"/>
          </ac:picMkLst>
        </pc:picChg>
        <pc:cxnChg chg="mod">
          <ac:chgData name="Kulinich Bohdan" userId="48e65c9f34e137d0" providerId="LiveId" clId="{5A1415E9-F190-A24D-9798-7651091B5DC4}" dt="2024-06-15T12:38:36.708" v="51" actId="2711"/>
          <ac:cxnSpMkLst>
            <pc:docMk/>
            <pc:sldMk cId="4177422951" sldId="448"/>
            <ac:cxnSpMk id="34" creationId="{99D6064C-27B8-4B95-8E3C-B532DAECDC06}"/>
          </ac:cxnSpMkLst>
        </pc:cxnChg>
        <pc:cxnChg chg="mod">
          <ac:chgData name="Kulinich Bohdan" userId="48e65c9f34e137d0" providerId="LiveId" clId="{5A1415E9-F190-A24D-9798-7651091B5DC4}" dt="2024-06-15T12:38:36.708" v="51" actId="2711"/>
          <ac:cxnSpMkLst>
            <pc:docMk/>
            <pc:sldMk cId="4177422951" sldId="448"/>
            <ac:cxnSpMk id="35" creationId="{B83F3D40-B21E-4CFD-BBBF-D33CD813DB33}"/>
          </ac:cxnSpMkLst>
        </pc:cxnChg>
        <pc:cxnChg chg="mod">
          <ac:chgData name="Kulinich Bohdan" userId="48e65c9f34e137d0" providerId="LiveId" clId="{5A1415E9-F190-A24D-9798-7651091B5DC4}" dt="2024-06-15T12:38:36.708" v="51" actId="2711"/>
          <ac:cxnSpMkLst>
            <pc:docMk/>
            <pc:sldMk cId="4177422951" sldId="448"/>
            <ac:cxnSpMk id="40" creationId="{39EBCB17-BA70-4096-96A3-47825D18FB1A}"/>
          </ac:cxnSpMkLst>
        </pc:cxnChg>
        <pc:cxnChg chg="mod">
          <ac:chgData name="Kulinich Bohdan" userId="48e65c9f34e137d0" providerId="LiveId" clId="{5A1415E9-F190-A24D-9798-7651091B5DC4}" dt="2024-06-15T12:38:36.708" v="51" actId="2711"/>
          <ac:cxnSpMkLst>
            <pc:docMk/>
            <pc:sldMk cId="4177422951" sldId="448"/>
            <ac:cxnSpMk id="44" creationId="{F34F4590-2422-4B46-9E39-E55BEB0BAFE2}"/>
          </ac:cxnSpMkLst>
        </pc:cxnChg>
      </pc:sldChg>
      <pc:sldChg chg="modSp">
        <pc:chgData name="Kulinich Bohdan" userId="48e65c9f34e137d0" providerId="LiveId" clId="{5A1415E9-F190-A24D-9798-7651091B5DC4}" dt="2024-06-15T12:39:07.301" v="55" actId="2711"/>
        <pc:sldMkLst>
          <pc:docMk/>
          <pc:sldMk cId="3212449614" sldId="449"/>
        </pc:sldMkLst>
        <pc:spChg chg="mod">
          <ac:chgData name="Kulinich Bohdan" userId="48e65c9f34e137d0" providerId="LiveId" clId="{5A1415E9-F190-A24D-9798-7651091B5DC4}" dt="2024-06-15T12:39:07.301" v="55" actId="2711"/>
          <ac:spMkLst>
            <pc:docMk/>
            <pc:sldMk cId="3212449614" sldId="449"/>
            <ac:spMk id="3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9:07.301" v="55" actId="2711"/>
          <ac:spMkLst>
            <pc:docMk/>
            <pc:sldMk cId="3212449614" sldId="449"/>
            <ac:spMk id="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9:07.301" v="55" actId="2711"/>
          <ac:spMkLst>
            <pc:docMk/>
            <pc:sldMk cId="3212449614" sldId="449"/>
            <ac:spMk id="6" creationId="{4CD1B612-D16C-4F70-8335-78480BFE8EC8}"/>
          </ac:spMkLst>
        </pc:spChg>
        <pc:spChg chg="mod">
          <ac:chgData name="Kulinich Bohdan" userId="48e65c9f34e137d0" providerId="LiveId" clId="{5A1415E9-F190-A24D-9798-7651091B5DC4}" dt="2024-06-15T12:39:07.301" v="55" actId="2711"/>
          <ac:spMkLst>
            <pc:docMk/>
            <pc:sldMk cId="3212449614" sldId="449"/>
            <ac:spMk id="20" creationId="{A0CC270C-5B5D-434D-BEF5-E45E5BE53618}"/>
          </ac:spMkLst>
        </pc:spChg>
        <pc:spChg chg="mod">
          <ac:chgData name="Kulinich Bohdan" userId="48e65c9f34e137d0" providerId="LiveId" clId="{5A1415E9-F190-A24D-9798-7651091B5DC4}" dt="2024-06-15T12:39:07.301" v="55" actId="2711"/>
          <ac:spMkLst>
            <pc:docMk/>
            <pc:sldMk cId="3212449614" sldId="449"/>
            <ac:spMk id="21" creationId="{18BD379F-DA46-478C-B095-5F82904A4BEB}"/>
          </ac:spMkLst>
        </pc:spChg>
        <pc:spChg chg="mod">
          <ac:chgData name="Kulinich Bohdan" userId="48e65c9f34e137d0" providerId="LiveId" clId="{5A1415E9-F190-A24D-9798-7651091B5DC4}" dt="2024-06-15T12:39:07.301" v="55" actId="2711"/>
          <ac:spMkLst>
            <pc:docMk/>
            <pc:sldMk cId="3212449614" sldId="449"/>
            <ac:spMk id="22" creationId="{69EFE133-308C-4272-90CF-35C3F280F030}"/>
          </ac:spMkLst>
        </pc:spChg>
        <pc:spChg chg="mod">
          <ac:chgData name="Kulinich Bohdan" userId="48e65c9f34e137d0" providerId="LiveId" clId="{5A1415E9-F190-A24D-9798-7651091B5DC4}" dt="2024-06-15T12:39:07.301" v="55" actId="2711"/>
          <ac:spMkLst>
            <pc:docMk/>
            <pc:sldMk cId="3212449614" sldId="449"/>
            <ac:spMk id="23" creationId="{84F3110C-C37B-49C5-9B4E-14BF4A395179}"/>
          </ac:spMkLst>
        </pc:spChg>
        <pc:spChg chg="mod">
          <ac:chgData name="Kulinich Bohdan" userId="48e65c9f34e137d0" providerId="LiveId" clId="{5A1415E9-F190-A24D-9798-7651091B5DC4}" dt="2024-06-15T12:39:07.301" v="55" actId="2711"/>
          <ac:spMkLst>
            <pc:docMk/>
            <pc:sldMk cId="3212449614" sldId="449"/>
            <ac:spMk id="24" creationId="{FCCD9CB7-8332-4BFF-973A-3B7834F381B9}"/>
          </ac:spMkLst>
        </pc:spChg>
        <pc:spChg chg="mod">
          <ac:chgData name="Kulinich Bohdan" userId="48e65c9f34e137d0" providerId="LiveId" clId="{5A1415E9-F190-A24D-9798-7651091B5DC4}" dt="2024-06-15T12:39:07.301" v="55" actId="2711"/>
          <ac:spMkLst>
            <pc:docMk/>
            <pc:sldMk cId="3212449614" sldId="449"/>
            <ac:spMk id="51" creationId="{86BC9140-E395-435D-A852-213A1317C46C}"/>
          </ac:spMkLst>
        </pc:spChg>
        <pc:picChg chg="mod">
          <ac:chgData name="Kulinich Bohdan" userId="48e65c9f34e137d0" providerId="LiveId" clId="{5A1415E9-F190-A24D-9798-7651091B5DC4}" dt="2024-06-15T12:39:07.301" v="55" actId="2711"/>
          <ac:picMkLst>
            <pc:docMk/>
            <pc:sldMk cId="3212449614" sldId="449"/>
            <ac:picMk id="11" creationId="{E9F02244-0F28-48FC-BE09-347456BF9881}"/>
          </ac:picMkLst>
        </pc:picChg>
        <pc:picChg chg="mod">
          <ac:chgData name="Kulinich Bohdan" userId="48e65c9f34e137d0" providerId="LiveId" clId="{5A1415E9-F190-A24D-9798-7651091B5DC4}" dt="2024-06-15T12:39:07.301" v="55" actId="2711"/>
          <ac:picMkLst>
            <pc:docMk/>
            <pc:sldMk cId="3212449614" sldId="449"/>
            <ac:picMk id="17" creationId="{BD7AEADA-D379-4498-A792-48D005AFF9EB}"/>
          </ac:picMkLst>
        </pc:picChg>
        <pc:cxnChg chg="mod">
          <ac:chgData name="Kulinich Bohdan" userId="48e65c9f34e137d0" providerId="LiveId" clId="{5A1415E9-F190-A24D-9798-7651091B5DC4}" dt="2024-06-15T12:39:07.301" v="55" actId="2711"/>
          <ac:cxnSpMkLst>
            <pc:docMk/>
            <pc:sldMk cId="3212449614" sldId="449"/>
            <ac:cxnSpMk id="8" creationId="{3B618FA1-A30F-4109-AF76-FE4AEC29B634}"/>
          </ac:cxnSpMkLst>
        </pc:cxnChg>
        <pc:cxnChg chg="mod">
          <ac:chgData name="Kulinich Bohdan" userId="48e65c9f34e137d0" providerId="LiveId" clId="{5A1415E9-F190-A24D-9798-7651091B5DC4}" dt="2024-06-15T12:39:07.301" v="55" actId="2711"/>
          <ac:cxnSpMkLst>
            <pc:docMk/>
            <pc:sldMk cId="3212449614" sldId="449"/>
            <ac:cxnSpMk id="9" creationId="{E54C6BD9-800D-4C5D-95A9-EC91BD27D0AF}"/>
          </ac:cxnSpMkLst>
        </pc:cxnChg>
        <pc:cxnChg chg="mod">
          <ac:chgData name="Kulinich Bohdan" userId="48e65c9f34e137d0" providerId="LiveId" clId="{5A1415E9-F190-A24D-9798-7651091B5DC4}" dt="2024-06-15T12:39:07.301" v="55" actId="2711"/>
          <ac:cxnSpMkLst>
            <pc:docMk/>
            <pc:sldMk cId="3212449614" sldId="449"/>
            <ac:cxnSpMk id="13" creationId="{170BFDAD-9BC5-4482-B0AB-F0D535657704}"/>
          </ac:cxnSpMkLst>
        </pc:cxnChg>
        <pc:cxnChg chg="mod">
          <ac:chgData name="Kulinich Bohdan" userId="48e65c9f34e137d0" providerId="LiveId" clId="{5A1415E9-F190-A24D-9798-7651091B5DC4}" dt="2024-06-15T12:39:07.301" v="55" actId="2711"/>
          <ac:cxnSpMkLst>
            <pc:docMk/>
            <pc:sldMk cId="3212449614" sldId="449"/>
            <ac:cxnSpMk id="18" creationId="{59D4FA8B-3F94-4DB6-90EC-894C0565D701}"/>
          </ac:cxnSpMkLst>
        </pc:cxnChg>
      </pc:sldChg>
      <pc:sldChg chg="modSp">
        <pc:chgData name="Kulinich Bohdan" userId="48e65c9f34e137d0" providerId="LiveId" clId="{5A1415E9-F190-A24D-9798-7651091B5DC4}" dt="2024-06-15T12:38:03.755" v="47" actId="2711"/>
        <pc:sldMkLst>
          <pc:docMk/>
          <pc:sldMk cId="1108550450" sldId="459"/>
        </pc:sldMkLst>
        <pc:spChg chg="mod">
          <ac:chgData name="Kulinich Bohdan" userId="48e65c9f34e137d0" providerId="LiveId" clId="{5A1415E9-F190-A24D-9798-7651091B5DC4}" dt="2024-06-15T12:38:03.755" v="47" actId="2711"/>
          <ac:spMkLst>
            <pc:docMk/>
            <pc:sldMk cId="1108550450" sldId="459"/>
            <ac:spMk id="3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03.755" v="47" actId="2711"/>
          <ac:spMkLst>
            <pc:docMk/>
            <pc:sldMk cId="1108550450" sldId="459"/>
            <ac:spMk id="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03.755" v="47" actId="2711"/>
          <ac:spMkLst>
            <pc:docMk/>
            <pc:sldMk cId="1108550450" sldId="459"/>
            <ac:spMk id="7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03.755" v="47" actId="2711"/>
          <ac:spMkLst>
            <pc:docMk/>
            <pc:sldMk cId="1108550450" sldId="459"/>
            <ac:spMk id="9" creationId="{3D667AF2-FC42-444D-8714-699A2FDB6E90}"/>
          </ac:spMkLst>
        </pc:spChg>
        <pc:spChg chg="mod">
          <ac:chgData name="Kulinich Bohdan" userId="48e65c9f34e137d0" providerId="LiveId" clId="{5A1415E9-F190-A24D-9798-7651091B5DC4}" dt="2024-06-15T12:38:03.755" v="47" actId="2711"/>
          <ac:spMkLst>
            <pc:docMk/>
            <pc:sldMk cId="1108550450" sldId="459"/>
            <ac:spMk id="35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03.755" v="47" actId="2711"/>
          <ac:spMkLst>
            <pc:docMk/>
            <pc:sldMk cId="1108550450" sldId="459"/>
            <ac:spMk id="54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03.755" v="47" actId="2711"/>
          <ac:spMkLst>
            <pc:docMk/>
            <pc:sldMk cId="1108550450" sldId="459"/>
            <ac:spMk id="55" creationId="{00000000-0000-0000-0000-000000000000}"/>
          </ac:spMkLst>
        </pc:spChg>
        <pc:spChg chg="mod">
          <ac:chgData name="Kulinich Bohdan" userId="48e65c9f34e137d0" providerId="LiveId" clId="{5A1415E9-F190-A24D-9798-7651091B5DC4}" dt="2024-06-15T12:38:03.755" v="47" actId="2711"/>
          <ac:spMkLst>
            <pc:docMk/>
            <pc:sldMk cId="1108550450" sldId="459"/>
            <ac:spMk id="57" creationId="{00000000-0000-0000-0000-000000000000}"/>
          </ac:spMkLst>
        </pc:spChg>
      </pc:sldChg>
    </pc:docChg>
  </pc:docChgLst>
  <pc:docChgLst>
    <pc:chgData name="Kulinich Bohdan" userId="48e65c9f34e137d0" providerId="LiveId" clId="{0CCD81C5-E174-4CD6-9D12-E4F9D44994C4}"/>
    <pc:docChg chg="undo custSel addSld delSld modSld sldOrd">
      <pc:chgData name="Kulinich Bohdan" userId="48e65c9f34e137d0" providerId="LiveId" clId="{0CCD81C5-E174-4CD6-9D12-E4F9D44994C4}" dt="2020-07-01T02:38:18.231" v="2063" actId="20577"/>
      <pc:docMkLst>
        <pc:docMk/>
      </pc:docMkLst>
      <pc:sldChg chg="modSp mod">
        <pc:chgData name="Kulinich Bohdan" userId="48e65c9f34e137d0" providerId="LiveId" clId="{0CCD81C5-E174-4CD6-9D12-E4F9D44994C4}" dt="2020-06-29T05:42:44.987" v="2" actId="207"/>
        <pc:sldMkLst>
          <pc:docMk/>
          <pc:sldMk cId="1986055327" sldId="408"/>
        </pc:sldMkLst>
        <pc:spChg chg="mod">
          <ac:chgData name="Kulinich Bohdan" userId="48e65c9f34e137d0" providerId="LiveId" clId="{0CCD81C5-E174-4CD6-9D12-E4F9D44994C4}" dt="2020-06-29T05:42:44.987" v="2" actId="207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0CCD81C5-E174-4CD6-9D12-E4F9D44994C4}" dt="2020-06-29T05:42:24.837" v="0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0CCD81C5-E174-4CD6-9D12-E4F9D44994C4}" dt="2020-07-01T02:38:18.231" v="2063" actId="20577"/>
        <pc:sldMkLst>
          <pc:docMk/>
          <pc:sldMk cId="900640268" sldId="409"/>
        </pc:sldMkLst>
        <pc:spChg chg="mod">
          <ac:chgData name="Kulinich Bohdan" userId="48e65c9f34e137d0" providerId="LiveId" clId="{0CCD81C5-E174-4CD6-9D12-E4F9D44994C4}" dt="2020-07-01T02:38:18.231" v="2063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mod delAnim modAnim">
        <pc:chgData name="Kulinich Bohdan" userId="48e65c9f34e137d0" providerId="LiveId" clId="{0CCD81C5-E174-4CD6-9D12-E4F9D44994C4}" dt="2020-06-30T03:21:51.619" v="1683"/>
        <pc:sldMkLst>
          <pc:docMk/>
          <pc:sldMk cId="3046331109" sldId="423"/>
        </pc:sldMkLst>
        <pc:spChg chg="mod">
          <ac:chgData name="Kulinich Bohdan" userId="48e65c9f34e137d0" providerId="LiveId" clId="{0CCD81C5-E174-4CD6-9D12-E4F9D44994C4}" dt="2020-06-29T11:21:02.153" v="365" actId="14100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9" creationId="{AF5FED27-BC3D-40D1-A9E8-1E515496E993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10" creationId="{45C2EFFB-3F71-48D9-9D13-526DC9DF5D69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12" creationId="{90927AB1-4A6D-42FC-882D-5B329A4625AA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13" creationId="{3B7746EE-40CB-4220-8E44-B8D050256D1F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14" creationId="{22B1B786-B404-42B0-8AC9-1FD08B662936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15" creationId="{57AA6CAD-89BA-495E-BFC0-248EF3097CB2}"/>
          </ac:spMkLst>
        </pc:spChg>
        <pc:spChg chg="add del mod ord">
          <ac:chgData name="Kulinich Bohdan" userId="48e65c9f34e137d0" providerId="LiveId" clId="{0CCD81C5-E174-4CD6-9D12-E4F9D44994C4}" dt="2020-06-29T11:39:34.680" v="407" actId="478"/>
          <ac:spMkLst>
            <pc:docMk/>
            <pc:sldMk cId="3046331109" sldId="423"/>
            <ac:spMk id="17" creationId="{BA50CB0C-1864-476F-B83F-4FF59C28E7C3}"/>
          </ac:spMkLst>
        </pc:spChg>
        <pc:spChg chg="add mod">
          <ac:chgData name="Kulinich Bohdan" userId="48e65c9f34e137d0" providerId="LiveId" clId="{0CCD81C5-E174-4CD6-9D12-E4F9D44994C4}" dt="2020-06-29T15:42:24.524" v="462" actId="1076"/>
          <ac:spMkLst>
            <pc:docMk/>
            <pc:sldMk cId="3046331109" sldId="423"/>
            <ac:spMk id="32" creationId="{9751F7B8-9EBE-47F9-948B-AEE5F93DFF7C}"/>
          </ac:spMkLst>
        </pc:spChg>
        <pc:spChg chg="add mod">
          <ac:chgData name="Kulinich Bohdan" userId="48e65c9f34e137d0" providerId="LiveId" clId="{0CCD81C5-E174-4CD6-9D12-E4F9D44994C4}" dt="2020-06-29T15:42:24.524" v="462" actId="1076"/>
          <ac:spMkLst>
            <pc:docMk/>
            <pc:sldMk cId="3046331109" sldId="423"/>
            <ac:spMk id="33" creationId="{97861E9B-413C-4DF0-8301-E85AB0627734}"/>
          </ac:spMkLst>
        </pc:spChg>
        <pc:spChg chg="add mod">
          <ac:chgData name="Kulinich Bohdan" userId="48e65c9f34e137d0" providerId="LiveId" clId="{0CCD81C5-E174-4CD6-9D12-E4F9D44994C4}" dt="2020-06-29T15:42:24.524" v="462" actId="1076"/>
          <ac:spMkLst>
            <pc:docMk/>
            <pc:sldMk cId="3046331109" sldId="423"/>
            <ac:spMk id="34" creationId="{E394EC17-0704-4162-8A5F-8A5F0CA08BD4}"/>
          </ac:spMkLst>
        </pc:spChg>
        <pc:spChg chg="add mod">
          <ac:chgData name="Kulinich Bohdan" userId="48e65c9f34e137d0" providerId="LiveId" clId="{0CCD81C5-E174-4CD6-9D12-E4F9D44994C4}" dt="2020-06-29T15:42:24.524" v="462" actId="1076"/>
          <ac:spMkLst>
            <pc:docMk/>
            <pc:sldMk cId="3046331109" sldId="423"/>
            <ac:spMk id="35" creationId="{8AD51156-45A2-4977-941E-8AA622D9A218}"/>
          </ac:spMkLst>
        </pc:spChg>
        <pc:spChg chg="add mod">
          <ac:chgData name="Kulinich Bohdan" userId="48e65c9f34e137d0" providerId="LiveId" clId="{0CCD81C5-E174-4CD6-9D12-E4F9D44994C4}" dt="2020-06-29T15:42:24.524" v="462" actId="1076"/>
          <ac:spMkLst>
            <pc:docMk/>
            <pc:sldMk cId="3046331109" sldId="423"/>
            <ac:spMk id="36" creationId="{FFDDC80D-97EC-42F7-8544-2BDD00FE2D3F}"/>
          </ac:spMkLst>
        </pc:spChg>
        <pc:grpChg chg="add del mod">
          <ac:chgData name="Kulinich Bohdan" userId="48e65c9f34e137d0" providerId="LiveId" clId="{0CCD81C5-E174-4CD6-9D12-E4F9D44994C4}" dt="2020-06-29T11:37:50.382" v="388" actId="165"/>
          <ac:grpSpMkLst>
            <pc:docMk/>
            <pc:sldMk cId="3046331109" sldId="423"/>
            <ac:grpSpMk id="21" creationId="{CC15BE19-28D4-400F-AC04-654FDDB91434}"/>
          </ac:grpSpMkLst>
        </pc:grpChg>
        <pc:picChg chg="add del mod">
          <ac:chgData name="Kulinich Bohdan" userId="48e65c9f34e137d0" providerId="LiveId" clId="{0CCD81C5-E174-4CD6-9D12-E4F9D44994C4}" dt="2020-06-29T11:37:17.425" v="379" actId="478"/>
          <ac:picMkLst>
            <pc:docMk/>
            <pc:sldMk cId="3046331109" sldId="423"/>
            <ac:picMk id="18" creationId="{40A90CFB-81AC-44DD-A8AE-0E3E7A60F7D1}"/>
          </ac:picMkLst>
        </pc:picChg>
        <pc:picChg chg="add del mod">
          <ac:chgData name="Kulinich Bohdan" userId="48e65c9f34e137d0" providerId="LiveId" clId="{0CCD81C5-E174-4CD6-9D12-E4F9D44994C4}" dt="2020-06-29T11:39:27.989" v="405" actId="478"/>
          <ac:picMkLst>
            <pc:docMk/>
            <pc:sldMk cId="3046331109" sldId="423"/>
            <ac:picMk id="24" creationId="{71292303-6C98-47A5-924D-1564FE53A49C}"/>
          </ac:picMkLst>
        </pc:picChg>
        <pc:picChg chg="mod modVis">
          <ac:chgData name="Kulinich Bohdan" userId="48e65c9f34e137d0" providerId="LiveId" clId="{0CCD81C5-E174-4CD6-9D12-E4F9D44994C4}" dt="2020-06-29T15:42:00.919" v="461" actId="14429"/>
          <ac:picMkLst>
            <pc:docMk/>
            <pc:sldMk cId="3046331109" sldId="423"/>
            <ac:picMk id="25" creationId="{EA2FCC2D-0FA0-4DB1-9BBB-1187C05396DE}"/>
          </ac:picMkLst>
        </pc:picChg>
        <pc:cxnChg chg="del">
          <ac:chgData name="Kulinich Bohdan" userId="48e65c9f34e137d0" providerId="LiveId" clId="{0CCD81C5-E174-4CD6-9D12-E4F9D44994C4}" dt="2020-06-29T11:13:03.665" v="244" actId="478"/>
          <ac:cxnSpMkLst>
            <pc:docMk/>
            <pc:sldMk cId="3046331109" sldId="423"/>
            <ac:cxnSpMk id="8" creationId="{6D0E6CA1-25EF-4D91-A5B7-9744D0220ECE}"/>
          </ac:cxnSpMkLst>
        </pc:cxnChg>
        <pc:cxnChg chg="add mod topLvl">
          <ac:chgData name="Kulinich Bohdan" userId="48e65c9f34e137d0" providerId="LiveId" clId="{0CCD81C5-E174-4CD6-9D12-E4F9D44994C4}" dt="2020-06-29T15:42:24.524" v="462" actId="1076"/>
          <ac:cxnSpMkLst>
            <pc:docMk/>
            <pc:sldMk cId="3046331109" sldId="423"/>
            <ac:cxnSpMk id="16" creationId="{E2DB90AB-3E50-4DCE-ADEF-DCC87193DA20}"/>
          </ac:cxnSpMkLst>
        </pc:cxnChg>
        <pc:cxnChg chg="add mod topLvl">
          <ac:chgData name="Kulinich Bohdan" userId="48e65c9f34e137d0" providerId="LiveId" clId="{0CCD81C5-E174-4CD6-9D12-E4F9D44994C4}" dt="2020-06-29T15:42:24.524" v="462" actId="1076"/>
          <ac:cxnSpMkLst>
            <pc:docMk/>
            <pc:sldMk cId="3046331109" sldId="423"/>
            <ac:cxnSpMk id="19" creationId="{FD25F750-CB7B-4DE6-92C8-8FFA89DCC672}"/>
          </ac:cxnSpMkLst>
        </pc:cxnChg>
        <pc:cxnChg chg="add del mod">
          <ac:chgData name="Kulinich Bohdan" userId="48e65c9f34e137d0" providerId="LiveId" clId="{0CCD81C5-E174-4CD6-9D12-E4F9D44994C4}" dt="2020-06-29T11:38:35.260" v="395"/>
          <ac:cxnSpMkLst>
            <pc:docMk/>
            <pc:sldMk cId="3046331109" sldId="423"/>
            <ac:cxnSpMk id="26" creationId="{4C859814-DCC2-416B-B5E8-05B632D9DD87}"/>
          </ac:cxnSpMkLst>
        </pc:cxnChg>
        <pc:cxnChg chg="add mod">
          <ac:chgData name="Kulinich Bohdan" userId="48e65c9f34e137d0" providerId="LiveId" clId="{0CCD81C5-E174-4CD6-9D12-E4F9D44994C4}" dt="2020-06-29T15:42:24.524" v="462" actId="1076"/>
          <ac:cxnSpMkLst>
            <pc:docMk/>
            <pc:sldMk cId="3046331109" sldId="423"/>
            <ac:cxnSpMk id="27" creationId="{6885EE24-1C76-4F23-9394-C864F1496540}"/>
          </ac:cxnSpMkLst>
        </pc:cxnChg>
        <pc:cxnChg chg="add mod">
          <ac:chgData name="Kulinich Bohdan" userId="48e65c9f34e137d0" providerId="LiveId" clId="{0CCD81C5-E174-4CD6-9D12-E4F9D44994C4}" dt="2020-06-29T15:42:24.524" v="462" actId="1076"/>
          <ac:cxnSpMkLst>
            <pc:docMk/>
            <pc:sldMk cId="3046331109" sldId="423"/>
            <ac:cxnSpMk id="29" creationId="{D001995E-F4CE-4687-8156-B30AE030A845}"/>
          </ac:cxnSpMkLst>
        </pc:cxnChg>
      </pc:sldChg>
      <pc:sldChg chg="addSp delSp modSp mod delAnim modAnim">
        <pc:chgData name="Kulinich Bohdan" userId="48e65c9f34e137d0" providerId="LiveId" clId="{0CCD81C5-E174-4CD6-9D12-E4F9D44994C4}" dt="2020-06-30T03:22:01.429" v="1684"/>
        <pc:sldMkLst>
          <pc:docMk/>
          <pc:sldMk cId="895604242" sldId="424"/>
        </pc:sldMkLst>
        <pc:spChg chg="mod">
          <ac:chgData name="Kulinich Bohdan" userId="48e65c9f34e137d0" providerId="LiveId" clId="{0CCD81C5-E174-4CD6-9D12-E4F9D44994C4}" dt="2020-06-29T16:44:03.547" v="523" actId="1076"/>
          <ac:spMkLst>
            <pc:docMk/>
            <pc:sldMk cId="895604242" sldId="424"/>
            <ac:spMk id="6" creationId="{4CD1B612-D16C-4F70-8335-78480BFE8EC8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0" creationId="{6F4B5234-AE07-4B03-B917-03BAD891C991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2" creationId="{B96A2B81-71F0-4F8B-8B9C-44BCC9114A43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3" creationId="{84847C81-AAF1-48D2-9443-E91A94A06FD8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4" creationId="{3B7C9212-31BD-4C62-A5FF-689989CD097A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5" creationId="{371EF896-7FF5-4C50-81E2-5082BD838FA1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7" creationId="{F4E7E5F8-219F-4A92-92EC-2783A279C07E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9" creationId="{1E36B6A7-8798-4C8C-9D7E-BD3268EC636D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0" creationId="{5619241F-D158-410C-A73C-B1A660405144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1" creationId="{FB561C5A-9DF1-4B2B-AF0C-9A72F6C64A85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2" creationId="{FE88FEB8-C91B-4E79-B736-9CCC729929FA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3" creationId="{3170F57F-056E-4AE5-BAE4-D1259B913854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4" creationId="{D2B7FC78-B97C-4B38-A114-3A293A172DE2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5" creationId="{398E709B-3654-4D35-ACF7-F154E3C5E473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6" creationId="{9F809BDA-293B-47BB-B58B-E993211BC946}"/>
          </ac:spMkLst>
        </pc:spChg>
        <pc:spChg chg="add mod">
          <ac:chgData name="Kulinich Bohdan" userId="48e65c9f34e137d0" providerId="LiveId" clId="{0CCD81C5-E174-4CD6-9D12-E4F9D44994C4}" dt="2020-06-29T16:47:05.190" v="529" actId="20577"/>
          <ac:spMkLst>
            <pc:docMk/>
            <pc:sldMk cId="895604242" sldId="424"/>
            <ac:spMk id="27" creationId="{1A51042D-56EB-402B-80F1-689E77F7E096}"/>
          </ac:spMkLst>
        </pc:spChg>
        <pc:spChg chg="mod">
          <ac:chgData name="Kulinich Bohdan" userId="48e65c9f34e137d0" providerId="LiveId" clId="{0CCD81C5-E174-4CD6-9D12-E4F9D44994C4}" dt="2020-06-29T16:44:03.547" v="523" actId="1076"/>
          <ac:spMkLst>
            <pc:docMk/>
            <pc:sldMk cId="895604242" sldId="424"/>
            <ac:spMk id="65" creationId="{ABA347A4-65AA-4258-8688-72D4305BC36D}"/>
          </ac:spMkLst>
        </pc:spChg>
        <pc:cxnChg chg="del">
          <ac:chgData name="Kulinich Bohdan" userId="48e65c9f34e137d0" providerId="LiveId" clId="{0CCD81C5-E174-4CD6-9D12-E4F9D44994C4}" dt="2020-06-29T16:41:17.478" v="480" actId="478"/>
          <ac:cxnSpMkLst>
            <pc:docMk/>
            <pc:sldMk cId="895604242" sldId="424"/>
            <ac:cxnSpMk id="9" creationId="{68F27F83-6089-4053-AA72-318540394343}"/>
          </ac:cxnSpMkLst>
        </pc:cxnChg>
        <pc:cxnChg chg="del">
          <ac:chgData name="Kulinich Bohdan" userId="48e65c9f34e137d0" providerId="LiveId" clId="{0CCD81C5-E174-4CD6-9D12-E4F9D44994C4}" dt="2020-06-29T16:41:17.478" v="480" actId="478"/>
          <ac:cxnSpMkLst>
            <pc:docMk/>
            <pc:sldMk cId="895604242" sldId="424"/>
            <ac:cxnSpMk id="18" creationId="{05FCA364-608E-43FF-9943-5C4E016D8C6E}"/>
          </ac:cxnSpMkLst>
        </pc:cxnChg>
      </pc:sldChg>
      <pc:sldChg chg="addSp delSp modSp mod delAnim modAnim">
        <pc:chgData name="Kulinich Bohdan" userId="48e65c9f34e137d0" providerId="LiveId" clId="{0CCD81C5-E174-4CD6-9D12-E4F9D44994C4}" dt="2020-06-29T06:37:16.147" v="242" actId="1076"/>
        <pc:sldMkLst>
          <pc:docMk/>
          <pc:sldMk cId="3467199460" sldId="428"/>
        </pc:sldMkLst>
        <pc:spChg chg="mod">
          <ac:chgData name="Kulinich Bohdan" userId="48e65c9f34e137d0" providerId="LiveId" clId="{0CCD81C5-E174-4CD6-9D12-E4F9D44994C4}" dt="2020-06-29T06:35:20.357" v="202" actId="20577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0CCD81C5-E174-4CD6-9D12-E4F9D44994C4}" dt="2020-06-29T05:51:11.956" v="97" actId="1076"/>
          <ac:spMkLst>
            <pc:docMk/>
            <pc:sldMk cId="3467199460" sldId="428"/>
            <ac:spMk id="22" creationId="{F2AAE4CF-66DE-4AA6-AC02-ABCA9D2318D8}"/>
          </ac:spMkLst>
        </pc:spChg>
        <pc:spChg chg="add mod">
          <ac:chgData name="Kulinich Bohdan" userId="48e65c9f34e137d0" providerId="LiveId" clId="{0CCD81C5-E174-4CD6-9D12-E4F9D44994C4}" dt="2020-06-29T05:52:06.426" v="103" actId="207"/>
          <ac:spMkLst>
            <pc:docMk/>
            <pc:sldMk cId="3467199460" sldId="428"/>
            <ac:spMk id="23" creationId="{84907F25-5618-43C1-B665-23B1F8978391}"/>
          </ac:spMkLst>
        </pc:spChg>
        <pc:spChg chg="add mod">
          <ac:chgData name="Kulinich Bohdan" userId="48e65c9f34e137d0" providerId="LiveId" clId="{0CCD81C5-E174-4CD6-9D12-E4F9D44994C4}" dt="2020-06-29T06:35:23.257" v="203" actId="20577"/>
          <ac:spMkLst>
            <pc:docMk/>
            <pc:sldMk cId="3467199460" sldId="428"/>
            <ac:spMk id="24" creationId="{03FE02B6-674C-46B6-B618-3E910318CE80}"/>
          </ac:spMkLst>
        </pc:spChg>
        <pc:spChg chg="add mod">
          <ac:chgData name="Kulinich Bohdan" userId="48e65c9f34e137d0" providerId="LiveId" clId="{0CCD81C5-E174-4CD6-9D12-E4F9D44994C4}" dt="2020-06-29T06:31:55.882" v="120" actId="20577"/>
          <ac:spMkLst>
            <pc:docMk/>
            <pc:sldMk cId="3467199460" sldId="428"/>
            <ac:spMk id="25" creationId="{67A99B9A-4D61-4316-B137-A4981E2B63E3}"/>
          </ac:spMkLst>
        </pc:spChg>
        <pc:spChg chg="add mod">
          <ac:chgData name="Kulinich Bohdan" userId="48e65c9f34e137d0" providerId="LiveId" clId="{0CCD81C5-E174-4CD6-9D12-E4F9D44994C4}" dt="2020-06-29T06:35:25.517" v="204" actId="20577"/>
          <ac:spMkLst>
            <pc:docMk/>
            <pc:sldMk cId="3467199460" sldId="428"/>
            <ac:spMk id="26" creationId="{DE4BAF9F-5675-41BE-B80B-E5CA68D8CA24}"/>
          </ac:spMkLst>
        </pc:spChg>
        <pc:spChg chg="add mod">
          <ac:chgData name="Kulinich Bohdan" userId="48e65c9f34e137d0" providerId="LiveId" clId="{0CCD81C5-E174-4CD6-9D12-E4F9D44994C4}" dt="2020-06-29T06:32:35.747" v="149" actId="20577"/>
          <ac:spMkLst>
            <pc:docMk/>
            <pc:sldMk cId="3467199460" sldId="428"/>
            <ac:spMk id="27" creationId="{4E5EA88E-77EB-4E04-94F5-C7032BF1504A}"/>
          </ac:spMkLst>
        </pc:spChg>
        <pc:spChg chg="add mod">
          <ac:chgData name="Kulinich Bohdan" userId="48e65c9f34e137d0" providerId="LiveId" clId="{0CCD81C5-E174-4CD6-9D12-E4F9D44994C4}" dt="2020-06-29T06:35:28.077" v="205" actId="20577"/>
          <ac:spMkLst>
            <pc:docMk/>
            <pc:sldMk cId="3467199460" sldId="428"/>
            <ac:spMk id="28" creationId="{13C8F0F8-6D91-4C11-BD79-29CA15177C2A}"/>
          </ac:spMkLst>
        </pc:spChg>
        <pc:spChg chg="add mod">
          <ac:chgData name="Kulinich Bohdan" userId="48e65c9f34e137d0" providerId="LiveId" clId="{0CCD81C5-E174-4CD6-9D12-E4F9D44994C4}" dt="2020-06-29T06:33:54.913" v="172" actId="20577"/>
          <ac:spMkLst>
            <pc:docMk/>
            <pc:sldMk cId="3467199460" sldId="428"/>
            <ac:spMk id="29" creationId="{CAA592BE-378E-4B4B-8E19-4B3D35DA323A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30" creationId="{FE855F17-D775-415B-8E2C-3CB93613B46B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31" creationId="{C7B31A85-3932-482F-AA64-00247C2C364B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2" creationId="{914FFEE9-EA02-423D-8B89-5E07A7F09205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3" creationId="{F95DD003-A1AB-4C0F-8C65-0AD50AC3B5B2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4" creationId="{211281C2-2B12-4C8D-883C-C1DDA18406B1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5" creationId="{0C0726DB-D70F-4FF5-B9A2-71F7E1986B08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6" creationId="{F60146B1-1AB2-43FB-B963-E27520049058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7" creationId="{68D12505-FF7D-4D2B-B328-CA20EAC5C8AF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8" creationId="{55C8B2FE-0204-4545-A7F1-7C6E4366A121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9" creationId="{3123FBF0-961C-4230-BCF2-32D665BBACAE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41" creationId="{B6778A99-43A5-46B5-9224-392F027C4CCF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43" creationId="{B05FBFBD-5A40-4D0F-8FA0-261DE859FB9C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44" creationId="{30637643-BE29-4B0D-8DCB-9828FEA966D3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45" creationId="{FA291789-0B68-4E0C-9926-CB4D127DA829}"/>
          </ac:spMkLst>
        </pc:spChg>
        <pc:picChg chg="del">
          <ac:chgData name="Kulinich Bohdan" userId="48e65c9f34e137d0" providerId="LiveId" clId="{0CCD81C5-E174-4CD6-9D12-E4F9D44994C4}" dt="2020-06-29T05:47:59.076" v="3" actId="478"/>
          <ac:picMkLst>
            <pc:docMk/>
            <pc:sldMk cId="3467199460" sldId="428"/>
            <ac:picMk id="17" creationId="{BD7AEADA-D379-4498-A792-48D005AFF9EB}"/>
          </ac:picMkLst>
        </pc:pic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40" creationId="{46D6CD7E-7110-4077-8B8B-6AFA8DBB08B2}"/>
          </ac:cxnSpMkLst>
        </pc:cxn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42" creationId="{E05A257D-4673-44A3-A6CF-138C9BAAFA70}"/>
          </ac:cxnSpMkLst>
        </pc:cxn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47" creationId="{32D65C9C-429F-4E85-81DC-6B0F9879726E}"/>
          </ac:cxnSpMkLst>
        </pc:cxn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52" creationId="{16961547-E7BE-450C-90DC-A7508874EBFB}"/>
          </ac:cxnSpMkLst>
        </pc:cxn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57" creationId="{7B651C1C-2477-4CA3-AAB9-099D85FA0AB3}"/>
          </ac:cxnSpMkLst>
        </pc:cxn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63" creationId="{DEA2CE56-F63F-418F-8CD4-024D090359B5}"/>
          </ac:cxnSpMkLst>
        </pc:cxnChg>
      </pc:sldChg>
      <pc:sldChg chg="add">
        <pc:chgData name="Kulinich Bohdan" userId="48e65c9f34e137d0" providerId="LiveId" clId="{0CCD81C5-E174-4CD6-9D12-E4F9D44994C4}" dt="2020-07-01T02:31:23.514" v="1960"/>
        <pc:sldMkLst>
          <pc:docMk/>
          <pc:sldMk cId="752518231" sldId="430"/>
        </pc:sldMkLst>
      </pc:sldChg>
      <pc:sldChg chg="del">
        <pc:chgData name="Kulinich Bohdan" userId="48e65c9f34e137d0" providerId="LiveId" clId="{0CCD81C5-E174-4CD6-9D12-E4F9D44994C4}" dt="2020-07-01T02:31:22.334" v="1959" actId="47"/>
        <pc:sldMkLst>
          <pc:docMk/>
          <pc:sldMk cId="1933819423" sldId="431"/>
        </pc:sldMkLst>
      </pc:sldChg>
      <pc:sldChg chg="delSp add del mod delAnim">
        <pc:chgData name="Kulinich Bohdan" userId="48e65c9f34e137d0" providerId="LiveId" clId="{0CCD81C5-E174-4CD6-9D12-E4F9D44994C4}" dt="2020-06-29T17:07:28.533" v="574" actId="47"/>
        <pc:sldMkLst>
          <pc:docMk/>
          <pc:sldMk cId="1993370526" sldId="432"/>
        </pc:sldMkLst>
        <pc:spChg chg="del">
          <ac:chgData name="Kulinich Bohdan" userId="48e65c9f34e137d0" providerId="LiveId" clId="{0CCD81C5-E174-4CD6-9D12-E4F9D44994C4}" dt="2020-06-29T17:07:04.833" v="565" actId="478"/>
          <ac:spMkLst>
            <pc:docMk/>
            <pc:sldMk cId="1993370526" sldId="432"/>
            <ac:spMk id="79" creationId="{923380E8-4D0E-44B1-B60A-A63E30F857C9}"/>
          </ac:spMkLst>
        </pc:spChg>
        <pc:grpChg chg="del">
          <ac:chgData name="Kulinich Bohdan" userId="48e65c9f34e137d0" providerId="LiveId" clId="{0CCD81C5-E174-4CD6-9D12-E4F9D44994C4}" dt="2020-06-29T17:07:05.363" v="566" actId="478"/>
          <ac:grpSpMkLst>
            <pc:docMk/>
            <pc:sldMk cId="1993370526" sldId="432"/>
            <ac:grpSpMk id="17" creationId="{4C62376C-521B-4FB9-B2CF-491EC13A172E}"/>
          </ac:grpSpMkLst>
        </pc:grpChg>
        <pc:picChg chg="del">
          <ac:chgData name="Kulinich Bohdan" userId="48e65c9f34e137d0" providerId="LiveId" clId="{0CCD81C5-E174-4CD6-9D12-E4F9D44994C4}" dt="2020-06-29T17:07:06.023" v="567" actId="478"/>
          <ac:picMkLst>
            <pc:docMk/>
            <pc:sldMk cId="1993370526" sldId="432"/>
            <ac:picMk id="8" creationId="{3961858B-D687-469C-8C86-CE65BEFFE2CE}"/>
          </ac:picMkLst>
        </pc:picChg>
      </pc:sldChg>
      <pc:sldChg chg="addSp delSp modSp mod delAnim modAnim">
        <pc:chgData name="Kulinich Bohdan" userId="48e65c9f34e137d0" providerId="LiveId" clId="{0CCD81C5-E174-4CD6-9D12-E4F9D44994C4}" dt="2020-06-30T02:37:38.405" v="1246" actId="20577"/>
        <pc:sldMkLst>
          <pc:docMk/>
          <pc:sldMk cId="3676001664" sldId="441"/>
        </pc:sldMkLst>
        <pc:spChg chg="mod">
          <ac:chgData name="Kulinich Bohdan" userId="48e65c9f34e137d0" providerId="LiveId" clId="{0CCD81C5-E174-4CD6-9D12-E4F9D44994C4}" dt="2020-06-29T17:42:43.961" v="824" actId="1076"/>
          <ac:spMkLst>
            <pc:docMk/>
            <pc:sldMk cId="3676001664" sldId="441"/>
            <ac:spMk id="6" creationId="{4CD1B612-D16C-4F70-8335-78480BFE8EC8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0" creationId="{312DB727-5A74-4788-9C3A-C24306A3C867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2" creationId="{7376ABFC-F728-4A78-94F6-95D3BB7A6830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3" creationId="{0C183F6F-8908-47F5-B6E9-35B5BE031611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4" creationId="{54C56CB8-E078-4AC7-8574-6CD0AF8C96BB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5" creationId="{92101052-0D32-48C0-AB83-57D16A852AFD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6" creationId="{BF08BD34-8106-4E58-AA76-0157A457A91E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8" creationId="{22883502-C6BD-4A4E-A907-E874BC854C98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9" creationId="{3D6D8E58-CB27-4D4D-8A6F-8988E7A4CEAF}"/>
          </ac:spMkLst>
        </pc:spChg>
        <pc:spChg chg="add mod">
          <ac:chgData name="Kulinich Bohdan" userId="48e65c9f34e137d0" providerId="LiveId" clId="{0CCD81C5-E174-4CD6-9D12-E4F9D44994C4}" dt="2020-06-29T17:46:48.232" v="915" actId="14100"/>
          <ac:spMkLst>
            <pc:docMk/>
            <pc:sldMk cId="3676001664" sldId="441"/>
            <ac:spMk id="24" creationId="{198DD5CD-1073-4639-A76A-BC96D557E948}"/>
          </ac:spMkLst>
        </pc:spChg>
        <pc:spChg chg="add mod">
          <ac:chgData name="Kulinich Bohdan" userId="48e65c9f34e137d0" providerId="LiveId" clId="{0CCD81C5-E174-4CD6-9D12-E4F9D44994C4}" dt="2020-06-29T17:46:56.182" v="920" actId="14100"/>
          <ac:spMkLst>
            <pc:docMk/>
            <pc:sldMk cId="3676001664" sldId="441"/>
            <ac:spMk id="25" creationId="{0744116C-A7E1-4F30-9569-D23FB1F67809}"/>
          </ac:spMkLst>
        </pc:spChg>
        <pc:spChg chg="add mod">
          <ac:chgData name="Kulinich Bohdan" userId="48e65c9f34e137d0" providerId="LiveId" clId="{0CCD81C5-E174-4CD6-9D12-E4F9D44994C4}" dt="2020-06-29T17:47:19.242" v="927" actId="1076"/>
          <ac:spMkLst>
            <pc:docMk/>
            <pc:sldMk cId="3676001664" sldId="441"/>
            <ac:spMk id="26" creationId="{78458636-89D2-4800-8F51-1619318BB498}"/>
          </ac:spMkLst>
        </pc:spChg>
        <pc:spChg chg="add mod">
          <ac:chgData name="Kulinich Bohdan" userId="48e65c9f34e137d0" providerId="LiveId" clId="{0CCD81C5-E174-4CD6-9D12-E4F9D44994C4}" dt="2020-06-29T17:48:41.902" v="952" actId="207"/>
          <ac:spMkLst>
            <pc:docMk/>
            <pc:sldMk cId="3676001664" sldId="441"/>
            <ac:spMk id="27" creationId="{A4CF6B59-95A2-4533-B112-6E518D443750}"/>
          </ac:spMkLst>
        </pc:spChg>
        <pc:spChg chg="add mod">
          <ac:chgData name="Kulinich Bohdan" userId="48e65c9f34e137d0" providerId="LiveId" clId="{0CCD81C5-E174-4CD6-9D12-E4F9D44994C4}" dt="2020-06-30T02:06:59.702" v="991" actId="1076"/>
          <ac:spMkLst>
            <pc:docMk/>
            <pc:sldMk cId="3676001664" sldId="441"/>
            <ac:spMk id="28" creationId="{ECA5192A-44CF-4DE1-82C9-37DB8F55AC88}"/>
          </ac:spMkLst>
        </pc:spChg>
        <pc:spChg chg="add mod">
          <ac:chgData name="Kulinich Bohdan" userId="48e65c9f34e137d0" providerId="LiveId" clId="{0CCD81C5-E174-4CD6-9D12-E4F9D44994C4}" dt="2020-06-30T02:08:03.522" v="1014" actId="1076"/>
          <ac:spMkLst>
            <pc:docMk/>
            <pc:sldMk cId="3676001664" sldId="441"/>
            <ac:spMk id="29" creationId="{28961F97-DE4F-408C-809D-1B8B3B24481D}"/>
          </ac:spMkLst>
        </pc:spChg>
        <pc:spChg chg="add mod">
          <ac:chgData name="Kulinich Bohdan" userId="48e65c9f34e137d0" providerId="LiveId" clId="{0CCD81C5-E174-4CD6-9D12-E4F9D44994C4}" dt="2020-06-30T02:37:38.405" v="1246" actId="20577"/>
          <ac:spMkLst>
            <pc:docMk/>
            <pc:sldMk cId="3676001664" sldId="441"/>
            <ac:spMk id="38" creationId="{50A2EA4E-20E1-41B8-8247-F3D50F59C715}"/>
          </ac:spMkLst>
        </pc:spChg>
        <pc:spChg chg="add mod">
          <ac:chgData name="Kulinich Bohdan" userId="48e65c9f34e137d0" providerId="LiveId" clId="{0CCD81C5-E174-4CD6-9D12-E4F9D44994C4}" dt="2020-06-30T02:08:32.193" v="1021" actId="14100"/>
          <ac:spMkLst>
            <pc:docMk/>
            <pc:sldMk cId="3676001664" sldId="441"/>
            <ac:spMk id="39" creationId="{0602D40D-2EC6-4C0C-A486-A0CB94F47B96}"/>
          </ac:spMkLst>
        </pc:spChg>
        <pc:spChg chg="add mod">
          <ac:chgData name="Kulinich Bohdan" userId="48e65c9f34e137d0" providerId="LiveId" clId="{0CCD81C5-E174-4CD6-9D12-E4F9D44994C4}" dt="2020-06-30T02:08:50.282" v="1029" actId="14100"/>
          <ac:spMkLst>
            <pc:docMk/>
            <pc:sldMk cId="3676001664" sldId="441"/>
            <ac:spMk id="40" creationId="{EDEE4060-6990-4435-B310-E0B8F0593528}"/>
          </ac:spMkLst>
        </pc:spChg>
        <pc:spChg chg="add mod">
          <ac:chgData name="Kulinich Bohdan" userId="48e65c9f34e137d0" providerId="LiveId" clId="{0CCD81C5-E174-4CD6-9D12-E4F9D44994C4}" dt="2020-06-30T02:09:55.903" v="1052" actId="1076"/>
          <ac:spMkLst>
            <pc:docMk/>
            <pc:sldMk cId="3676001664" sldId="441"/>
            <ac:spMk id="50" creationId="{6221CCD2-3E78-4976-96B0-2D22F0BB726A}"/>
          </ac:spMkLst>
        </pc:spChg>
        <pc:spChg chg="add mod">
          <ac:chgData name="Kulinich Bohdan" userId="48e65c9f34e137d0" providerId="LiveId" clId="{0CCD81C5-E174-4CD6-9D12-E4F9D44994C4}" dt="2020-06-30T02:12:32.549" v="1089" actId="14100"/>
          <ac:spMkLst>
            <pc:docMk/>
            <pc:sldMk cId="3676001664" sldId="441"/>
            <ac:spMk id="77" creationId="{8B1404D1-0591-423F-9258-51494BD28DB8}"/>
          </ac:spMkLst>
        </pc:spChg>
        <pc:spChg chg="add mod">
          <ac:chgData name="Kulinich Bohdan" userId="48e65c9f34e137d0" providerId="LiveId" clId="{0CCD81C5-E174-4CD6-9D12-E4F9D44994C4}" dt="2020-06-30T02:12:47.709" v="1096" actId="14100"/>
          <ac:spMkLst>
            <pc:docMk/>
            <pc:sldMk cId="3676001664" sldId="441"/>
            <ac:spMk id="78" creationId="{C765FD4F-239E-44D3-A07D-04C11E4FD6BA}"/>
          </ac:spMkLst>
        </pc:spChg>
        <pc:spChg chg="add mod">
          <ac:chgData name="Kulinich Bohdan" userId="48e65c9f34e137d0" providerId="LiveId" clId="{0CCD81C5-E174-4CD6-9D12-E4F9D44994C4}" dt="2020-06-30T02:13:04.329" v="1104" actId="1076"/>
          <ac:spMkLst>
            <pc:docMk/>
            <pc:sldMk cId="3676001664" sldId="441"/>
            <ac:spMk id="79" creationId="{DACCCFFF-8BF7-4DD9-8CEB-32A31E80E13A}"/>
          </ac:spMkLst>
        </pc:spChg>
        <pc:spChg chg="add mod">
          <ac:chgData name="Kulinich Bohdan" userId="48e65c9f34e137d0" providerId="LiveId" clId="{0CCD81C5-E174-4CD6-9D12-E4F9D44994C4}" dt="2020-06-30T02:13:20.959" v="1112" actId="14100"/>
          <ac:spMkLst>
            <pc:docMk/>
            <pc:sldMk cId="3676001664" sldId="441"/>
            <ac:spMk id="80" creationId="{957440A0-D4F0-4D98-B6A0-F2F92D258C44}"/>
          </ac:spMkLst>
        </pc:spChg>
        <pc:spChg chg="add mod">
          <ac:chgData name="Kulinich Bohdan" userId="48e65c9f34e137d0" providerId="LiveId" clId="{0CCD81C5-E174-4CD6-9D12-E4F9D44994C4}" dt="2020-06-30T02:13:32.199" v="1114" actId="1076"/>
          <ac:spMkLst>
            <pc:docMk/>
            <pc:sldMk cId="3676001664" sldId="441"/>
            <ac:spMk id="81" creationId="{FD52450A-D163-4705-B7BC-63F9D2D7201B}"/>
          </ac:spMkLst>
        </pc:spChg>
        <pc:spChg chg="add mod">
          <ac:chgData name="Kulinich Bohdan" userId="48e65c9f34e137d0" providerId="LiveId" clId="{0CCD81C5-E174-4CD6-9D12-E4F9D44994C4}" dt="2020-06-30T02:24:08.112" v="1240" actId="1076"/>
          <ac:spMkLst>
            <pc:docMk/>
            <pc:sldMk cId="3676001664" sldId="441"/>
            <ac:spMk id="82" creationId="{235B40C9-4C4E-4A9F-8F83-326028F8070D}"/>
          </ac:spMkLst>
        </pc:spChg>
        <pc:spChg chg="add mod">
          <ac:chgData name="Kulinich Bohdan" userId="48e65c9f34e137d0" providerId="LiveId" clId="{0CCD81C5-E174-4CD6-9D12-E4F9D44994C4}" dt="2020-06-30T02:24:08.112" v="1240" actId="1076"/>
          <ac:spMkLst>
            <pc:docMk/>
            <pc:sldMk cId="3676001664" sldId="441"/>
            <ac:spMk id="83" creationId="{533AA7DE-F645-4C31-87D6-F6914F307FC0}"/>
          </ac:spMkLst>
        </pc:spChg>
        <pc:spChg chg="add mod">
          <ac:chgData name="Kulinich Bohdan" userId="48e65c9f34e137d0" providerId="LiveId" clId="{0CCD81C5-E174-4CD6-9D12-E4F9D44994C4}" dt="2020-06-30T02:24:08.112" v="1240" actId="1076"/>
          <ac:spMkLst>
            <pc:docMk/>
            <pc:sldMk cId="3676001664" sldId="441"/>
            <ac:spMk id="84" creationId="{EDF870A9-8FE4-4C6B-8C80-7C37AE80A3CB}"/>
          </ac:spMkLst>
        </pc:spChg>
        <pc:spChg chg="add mod">
          <ac:chgData name="Kulinich Bohdan" userId="48e65c9f34e137d0" providerId="LiveId" clId="{0CCD81C5-E174-4CD6-9D12-E4F9D44994C4}" dt="2020-06-30T02:24:08.112" v="1240" actId="1076"/>
          <ac:spMkLst>
            <pc:docMk/>
            <pc:sldMk cId="3676001664" sldId="441"/>
            <ac:spMk id="85" creationId="{4047FBC5-8286-48DC-B81F-6F563D6EF06B}"/>
          </ac:spMkLst>
        </pc:spChg>
        <pc:grpChg chg="add del mod">
          <ac:chgData name="Kulinich Bohdan" userId="48e65c9f34e137d0" providerId="LiveId" clId="{0CCD81C5-E174-4CD6-9D12-E4F9D44994C4}" dt="2020-06-30T02:09:17.493" v="1037" actId="478"/>
          <ac:grpSpMkLst>
            <pc:docMk/>
            <pc:sldMk cId="3676001664" sldId="441"/>
            <ac:grpSpMk id="37" creationId="{7498CBF7-074A-4C5C-9CC4-C9DB84989369}"/>
          </ac:grpSpMkLst>
        </pc:grpChg>
        <pc:picChg chg="add del mod modCrop">
          <ac:chgData name="Kulinich Bohdan" userId="48e65c9f34e137d0" providerId="LiveId" clId="{0CCD81C5-E174-4CD6-9D12-E4F9D44994C4}" dt="2020-06-30T02:13:35.419" v="1115" actId="478"/>
          <ac:picMkLst>
            <pc:docMk/>
            <pc:sldMk cId="3676001664" sldId="441"/>
            <ac:picMk id="2" creationId="{2FEF5439-824C-4D29-B754-13143870BDFE}"/>
          </ac:picMkLst>
        </pc:picChg>
        <pc:cxnChg chg="del">
          <ac:chgData name="Kulinich Bohdan" userId="48e65c9f34e137d0" providerId="LiveId" clId="{0CCD81C5-E174-4CD6-9D12-E4F9D44994C4}" dt="2020-06-29T17:42:09.901" v="775" actId="478"/>
          <ac:cxnSpMkLst>
            <pc:docMk/>
            <pc:sldMk cId="3676001664" sldId="441"/>
            <ac:cxnSpMk id="9" creationId="{4E2EB26A-BBE1-4987-964B-642676545395}"/>
          </ac:cxnSpMkLst>
        </pc:cxnChg>
        <pc:cxnChg chg="add mod">
          <ac:chgData name="Kulinich Bohdan" userId="48e65c9f34e137d0" providerId="LiveId" clId="{0CCD81C5-E174-4CD6-9D12-E4F9D44994C4}" dt="2020-06-29T17:45:30.522" v="893" actId="14100"/>
          <ac:cxnSpMkLst>
            <pc:docMk/>
            <pc:sldMk cId="3676001664" sldId="441"/>
            <ac:cxnSpMk id="17" creationId="{892F72AF-9A23-4F22-8038-127FD827039F}"/>
          </ac:cxnSpMkLst>
        </pc:cxnChg>
        <pc:cxnChg chg="add mod">
          <ac:chgData name="Kulinich Bohdan" userId="48e65c9f34e137d0" providerId="LiveId" clId="{0CCD81C5-E174-4CD6-9D12-E4F9D44994C4}" dt="2020-06-30T02:05:31.382" v="973" actId="14100"/>
          <ac:cxnSpMkLst>
            <pc:docMk/>
            <pc:sldMk cId="3676001664" sldId="441"/>
            <ac:cxnSpMk id="18" creationId="{4F590DB1-684A-41DA-9D11-1A01997F1DDC}"/>
          </ac:cxnSpMkLst>
        </pc:cxnChg>
        <pc:cxnChg chg="add mod">
          <ac:chgData name="Kulinich Bohdan" userId="48e65c9f34e137d0" providerId="LiveId" clId="{0CCD81C5-E174-4CD6-9D12-E4F9D44994C4}" dt="2020-06-29T17:48:54.631" v="954" actId="14100"/>
          <ac:cxnSpMkLst>
            <pc:docMk/>
            <pc:sldMk cId="3676001664" sldId="441"/>
            <ac:cxnSpMk id="20" creationId="{5139C8AC-90AB-4A44-A228-C6AE66486523}"/>
          </ac:cxnSpMkLst>
        </pc:cxnChg>
        <pc:cxnChg chg="add mod">
          <ac:chgData name="Kulinich Bohdan" userId="48e65c9f34e137d0" providerId="LiveId" clId="{0CCD81C5-E174-4CD6-9D12-E4F9D44994C4}" dt="2020-06-30T02:05:44.276" v="977" actId="14100"/>
          <ac:cxnSpMkLst>
            <pc:docMk/>
            <pc:sldMk cId="3676001664" sldId="441"/>
            <ac:cxnSpMk id="21" creationId="{FA1677AD-AC06-4FA4-AA1A-6F2699F79CEA}"/>
          </ac:cxnSpMkLst>
        </pc:cxnChg>
        <pc:cxnChg chg="add mod">
          <ac:chgData name="Kulinich Bohdan" userId="48e65c9f34e137d0" providerId="LiveId" clId="{0CCD81C5-E174-4CD6-9D12-E4F9D44994C4}" dt="2020-06-29T17:48:57.222" v="955" actId="14100"/>
          <ac:cxnSpMkLst>
            <pc:docMk/>
            <pc:sldMk cId="3676001664" sldId="441"/>
            <ac:cxnSpMk id="22" creationId="{1743F97A-6776-45F9-B03B-9320959A0E54}"/>
          </ac:cxnSpMkLst>
        </pc:cxnChg>
        <pc:cxnChg chg="add mod">
          <ac:chgData name="Kulinich Bohdan" userId="48e65c9f34e137d0" providerId="LiveId" clId="{0CCD81C5-E174-4CD6-9D12-E4F9D44994C4}" dt="2020-06-30T02:07:13.402" v="995" actId="14100"/>
          <ac:cxnSpMkLst>
            <pc:docMk/>
            <pc:sldMk cId="3676001664" sldId="441"/>
            <ac:cxnSpMk id="23" creationId="{68F32110-128B-495A-A439-7244E7E1ADF2}"/>
          </ac:cxnSpMkLst>
        </pc:cxnChg>
        <pc:cxnChg chg="add mod">
          <ac:chgData name="Kulinich Bohdan" userId="48e65c9f34e137d0" providerId="LiveId" clId="{0CCD81C5-E174-4CD6-9D12-E4F9D44994C4}" dt="2020-06-29T17:49:11.222" v="959" actId="14100"/>
          <ac:cxnSpMkLst>
            <pc:docMk/>
            <pc:sldMk cId="3676001664" sldId="441"/>
            <ac:cxnSpMk id="30" creationId="{06FABC47-545A-4F51-8CFA-329BFC389BF9}"/>
          </ac:cxnSpMkLst>
        </pc:cxnChg>
        <pc:cxnChg chg="add mod">
          <ac:chgData name="Kulinich Bohdan" userId="48e65c9f34e137d0" providerId="LiveId" clId="{0CCD81C5-E174-4CD6-9D12-E4F9D44994C4}" dt="2020-06-30T02:11:27.544" v="1064" actId="208"/>
          <ac:cxnSpMkLst>
            <pc:docMk/>
            <pc:sldMk cId="3676001664" sldId="441"/>
            <ac:cxnSpMk id="31" creationId="{885E4636-FA7C-4C29-B653-7013D9471B4B}"/>
          </ac:cxnSpMkLst>
        </pc:cxnChg>
        <pc:cxnChg chg="add mod">
          <ac:chgData name="Kulinich Bohdan" userId="48e65c9f34e137d0" providerId="LiveId" clId="{0CCD81C5-E174-4CD6-9D12-E4F9D44994C4}" dt="2020-06-29T17:49:21.342" v="963" actId="14100"/>
          <ac:cxnSpMkLst>
            <pc:docMk/>
            <pc:sldMk cId="3676001664" sldId="441"/>
            <ac:cxnSpMk id="32" creationId="{0957E700-A79C-4DE8-A7FE-1644282D0E69}"/>
          </ac:cxnSpMkLst>
        </pc:cxnChg>
        <pc:cxnChg chg="add mod">
          <ac:chgData name="Kulinich Bohdan" userId="48e65c9f34e137d0" providerId="LiveId" clId="{0CCD81C5-E174-4CD6-9D12-E4F9D44994C4}" dt="2020-06-30T02:07:44.383" v="1006" actId="14100"/>
          <ac:cxnSpMkLst>
            <pc:docMk/>
            <pc:sldMk cId="3676001664" sldId="441"/>
            <ac:cxnSpMk id="33" creationId="{5496F636-1064-4A49-9BF0-AD7654FBE2DE}"/>
          </ac:cxnSpMkLst>
        </pc:cxnChg>
        <pc:cxnChg chg="add mod">
          <ac:chgData name="Kulinich Bohdan" userId="48e65c9f34e137d0" providerId="LiveId" clId="{0CCD81C5-E174-4CD6-9D12-E4F9D44994C4}" dt="2020-06-30T02:07:56.652" v="1011" actId="14100"/>
          <ac:cxnSpMkLst>
            <pc:docMk/>
            <pc:sldMk cId="3676001664" sldId="441"/>
            <ac:cxnSpMk id="34" creationId="{DFCF616A-0FBF-4DBC-92C2-0607FD6C6A4F}"/>
          </ac:cxnSpMkLst>
        </pc:cxnChg>
        <pc:cxnChg chg="add mod">
          <ac:chgData name="Kulinich Bohdan" userId="48e65c9f34e137d0" providerId="LiveId" clId="{0CCD81C5-E174-4CD6-9D12-E4F9D44994C4}" dt="2020-06-29T17:49:31.492" v="967" actId="14100"/>
          <ac:cxnSpMkLst>
            <pc:docMk/>
            <pc:sldMk cId="3676001664" sldId="441"/>
            <ac:cxnSpMk id="35" creationId="{3A4800EC-A826-4E01-8FF6-6A9981DD2742}"/>
          </ac:cxnSpMkLst>
        </pc:cxnChg>
        <pc:cxnChg chg="add mod">
          <ac:chgData name="Kulinich Bohdan" userId="48e65c9f34e137d0" providerId="LiveId" clId="{0CCD81C5-E174-4CD6-9D12-E4F9D44994C4}" dt="2020-06-30T02:09:01.562" v="1033" actId="164"/>
          <ac:cxnSpMkLst>
            <pc:docMk/>
            <pc:sldMk cId="3676001664" sldId="441"/>
            <ac:cxnSpMk id="41" creationId="{64481F06-F171-4731-A9AD-FAA7A1D79ADC}"/>
          </ac:cxnSpMkLst>
        </pc:cxnChg>
        <pc:cxnChg chg="add mod">
          <ac:chgData name="Kulinich Bohdan" userId="48e65c9f34e137d0" providerId="LiveId" clId="{0CCD81C5-E174-4CD6-9D12-E4F9D44994C4}" dt="2020-06-30T02:09:01.562" v="1033" actId="164"/>
          <ac:cxnSpMkLst>
            <pc:docMk/>
            <pc:sldMk cId="3676001664" sldId="441"/>
            <ac:cxnSpMk id="42" creationId="{FB5F13C2-0A99-4EEB-A696-6AB357490D75}"/>
          </ac:cxnSpMkLst>
        </pc:cxnChg>
        <pc:cxnChg chg="add mod">
          <ac:chgData name="Kulinich Bohdan" userId="48e65c9f34e137d0" providerId="LiveId" clId="{0CCD81C5-E174-4CD6-9D12-E4F9D44994C4}" dt="2020-06-30T02:09:31.473" v="1044" actId="14100"/>
          <ac:cxnSpMkLst>
            <pc:docMk/>
            <pc:sldMk cId="3676001664" sldId="441"/>
            <ac:cxnSpMk id="44" creationId="{00D6EC2E-48FC-46BF-8497-D6159701AD01}"/>
          </ac:cxnSpMkLst>
        </pc:cxnChg>
        <pc:cxnChg chg="add mod">
          <ac:chgData name="Kulinich Bohdan" userId="48e65c9f34e137d0" providerId="LiveId" clId="{0CCD81C5-E174-4CD6-9D12-E4F9D44994C4}" dt="2020-06-30T02:09:45.643" v="1050" actId="14100"/>
          <ac:cxnSpMkLst>
            <pc:docMk/>
            <pc:sldMk cId="3676001664" sldId="441"/>
            <ac:cxnSpMk id="47" creationId="{AF2D779E-FD82-4C7A-8EB7-809763C0EB70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2" creationId="{FFB8029C-5DC6-47C3-BD20-1C07C2B64A24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3" creationId="{1F164339-7077-4E6A-9DBE-C40B58A23EB0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4" creationId="{F593BC05-6B33-4CE6-B097-78FACDB80070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5" creationId="{BA6A8423-C219-4FC9-B99A-0D1455B03FEB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6" creationId="{33EE770C-3F0E-4F28-842E-4F6FB022F628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7" creationId="{67771122-17A7-4E51-ADE1-FE3740677960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8" creationId="{52519755-1D4E-439F-A434-AD5BC583A0D2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9" creationId="{3F2F776F-6F31-4CE4-A731-BA3ACCB491F0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60" creationId="{7258F784-CB4D-4D75-9105-9EAF07CC8816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61" creationId="{6D5B34B4-055B-46A9-B0F3-1D2D87E119B3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62" creationId="{A5E5397D-6FCA-4C5E-8225-7518B957298F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63" creationId="{7F52E54A-7742-4D60-8332-3496EE4ADA76}"/>
          </ac:cxnSpMkLst>
        </pc:cxnChg>
        <pc:cxnChg chg="add del mod">
          <ac:chgData name="Kulinich Bohdan" userId="48e65c9f34e137d0" providerId="LiveId" clId="{0CCD81C5-E174-4CD6-9D12-E4F9D44994C4}" dt="2020-06-30T02:11:20.699" v="1063" actId="478"/>
          <ac:cxnSpMkLst>
            <pc:docMk/>
            <pc:sldMk cId="3676001664" sldId="441"/>
            <ac:cxnSpMk id="64" creationId="{B81B9222-5226-46BD-B9F3-A464F8BD1136}"/>
          </ac:cxnSpMkLst>
        </pc:cxnChg>
        <pc:cxnChg chg="add mod">
          <ac:chgData name="Kulinich Bohdan" userId="48e65c9f34e137d0" providerId="LiveId" clId="{0CCD81C5-E174-4CD6-9D12-E4F9D44994C4}" dt="2020-06-30T02:11:49.219" v="1071" actId="14100"/>
          <ac:cxnSpMkLst>
            <pc:docMk/>
            <pc:sldMk cId="3676001664" sldId="441"/>
            <ac:cxnSpMk id="65" creationId="{6F0AB6FA-BD54-494E-8FE9-AECBC5D1036B}"/>
          </ac:cxnSpMkLst>
        </pc:cxnChg>
        <pc:cxnChg chg="add mod">
          <ac:chgData name="Kulinich Bohdan" userId="48e65c9f34e137d0" providerId="LiveId" clId="{0CCD81C5-E174-4CD6-9D12-E4F9D44994C4}" dt="2020-06-30T02:12:00.699" v="1076" actId="14100"/>
          <ac:cxnSpMkLst>
            <pc:docMk/>
            <pc:sldMk cId="3676001664" sldId="441"/>
            <ac:cxnSpMk id="69" creationId="{822C367C-38DD-4E84-BBD2-738CF9B6456E}"/>
          </ac:cxnSpMkLst>
        </pc:cxnChg>
        <pc:cxnChg chg="add mod">
          <ac:chgData name="Kulinich Bohdan" userId="48e65c9f34e137d0" providerId="LiveId" clId="{0CCD81C5-E174-4CD6-9D12-E4F9D44994C4}" dt="2020-06-30T02:12:11.379" v="1081" actId="14100"/>
          <ac:cxnSpMkLst>
            <pc:docMk/>
            <pc:sldMk cId="3676001664" sldId="441"/>
            <ac:cxnSpMk id="73" creationId="{4ED6D07A-F088-4252-9267-94C9BC81B1FC}"/>
          </ac:cxnSpMkLst>
        </pc:cxnChg>
      </pc:sldChg>
      <pc:sldChg chg="addSp delSp modSp mod modAnim">
        <pc:chgData name="Kulinich Bohdan" userId="48e65c9f34e137d0" providerId="LiveId" clId="{0CCD81C5-E174-4CD6-9D12-E4F9D44994C4}" dt="2020-06-30T03:21:39.136" v="1682"/>
        <pc:sldMkLst>
          <pc:docMk/>
          <pc:sldMk cId="241768542" sldId="442"/>
        </pc:sldMkLst>
        <pc:spChg chg="mod">
          <ac:chgData name="Kulinich Bohdan" userId="48e65c9f34e137d0" providerId="LiveId" clId="{0CCD81C5-E174-4CD6-9D12-E4F9D44994C4}" dt="2020-06-30T02:43:39.912" v="1375" actId="20577"/>
          <ac:spMkLst>
            <pc:docMk/>
            <pc:sldMk cId="241768542" sldId="442"/>
            <ac:spMk id="6" creationId="{4CD1B612-D16C-4F70-8335-78480BFE8EC8}"/>
          </ac:spMkLst>
        </pc:spChg>
        <pc:spChg chg="add mod">
          <ac:chgData name="Kulinich Bohdan" userId="48e65c9f34e137d0" providerId="LiveId" clId="{0CCD81C5-E174-4CD6-9D12-E4F9D44994C4}" dt="2020-06-30T02:47:40.495" v="1459" actId="14100"/>
          <ac:spMkLst>
            <pc:docMk/>
            <pc:sldMk cId="241768542" sldId="442"/>
            <ac:spMk id="20" creationId="{5629DB07-9B3E-4DC6-A04D-2C9AD2842286}"/>
          </ac:spMkLst>
        </pc:spChg>
        <pc:spChg chg="add mod">
          <ac:chgData name="Kulinich Bohdan" userId="48e65c9f34e137d0" providerId="LiveId" clId="{0CCD81C5-E174-4CD6-9D12-E4F9D44994C4}" dt="2020-06-30T02:48:10.155" v="1470" actId="164"/>
          <ac:spMkLst>
            <pc:docMk/>
            <pc:sldMk cId="241768542" sldId="442"/>
            <ac:spMk id="21" creationId="{E536AACE-EB49-47F7-A54B-998CBF7BC8E5}"/>
          </ac:spMkLst>
        </pc:spChg>
        <pc:spChg chg="add mod">
          <ac:chgData name="Kulinich Bohdan" userId="48e65c9f34e137d0" providerId="LiveId" clId="{0CCD81C5-E174-4CD6-9D12-E4F9D44994C4}" dt="2020-06-30T02:48:10.155" v="1470" actId="164"/>
          <ac:spMkLst>
            <pc:docMk/>
            <pc:sldMk cId="241768542" sldId="442"/>
            <ac:spMk id="22" creationId="{53B1437F-A2A7-4314-82DF-EE4AF2061CE9}"/>
          </ac:spMkLst>
        </pc:spChg>
        <pc:spChg chg="mod">
          <ac:chgData name="Kulinich Bohdan" userId="48e65c9f34e137d0" providerId="LiveId" clId="{0CCD81C5-E174-4CD6-9D12-E4F9D44994C4}" dt="2020-06-30T02:48:24.665" v="1477" actId="14100"/>
          <ac:spMkLst>
            <pc:docMk/>
            <pc:sldMk cId="241768542" sldId="442"/>
            <ac:spMk id="25" creationId="{F2D735D4-5FAC-41B6-9960-E6A821A67818}"/>
          </ac:spMkLst>
        </pc:spChg>
        <pc:spChg chg="mod">
          <ac:chgData name="Kulinich Bohdan" userId="48e65c9f34e137d0" providerId="LiveId" clId="{0CCD81C5-E174-4CD6-9D12-E4F9D44994C4}" dt="2020-06-30T02:48:27.785" v="1478" actId="14100"/>
          <ac:spMkLst>
            <pc:docMk/>
            <pc:sldMk cId="241768542" sldId="442"/>
            <ac:spMk id="26" creationId="{4C32D4A2-66AE-4FBC-A2AC-41A940FD5C9A}"/>
          </ac:spMkLst>
        </pc:spChg>
        <pc:spChg chg="add mod">
          <ac:chgData name="Kulinich Bohdan" userId="48e65c9f34e137d0" providerId="LiveId" clId="{0CCD81C5-E174-4CD6-9D12-E4F9D44994C4}" dt="2020-06-30T02:48:45.394" v="1484" actId="1076"/>
          <ac:spMkLst>
            <pc:docMk/>
            <pc:sldMk cId="241768542" sldId="442"/>
            <ac:spMk id="27" creationId="{21ED8C87-B35C-443D-9C1F-2FD9754B6E0B}"/>
          </ac:spMkLst>
        </pc:spChg>
        <pc:spChg chg="add mod">
          <ac:chgData name="Kulinich Bohdan" userId="48e65c9f34e137d0" providerId="LiveId" clId="{0CCD81C5-E174-4CD6-9D12-E4F9D44994C4}" dt="2020-06-30T02:49:05.065" v="1487" actId="20577"/>
          <ac:spMkLst>
            <pc:docMk/>
            <pc:sldMk cId="241768542" sldId="442"/>
            <ac:spMk id="28" creationId="{52BD653D-CA93-4A69-B1D5-DA9C5486AD0A}"/>
          </ac:spMkLst>
        </pc:spChg>
        <pc:spChg chg="add mod">
          <ac:chgData name="Kulinich Bohdan" userId="48e65c9f34e137d0" providerId="LiveId" clId="{0CCD81C5-E174-4CD6-9D12-E4F9D44994C4}" dt="2020-06-30T02:49:10.095" v="1490" actId="20577"/>
          <ac:spMkLst>
            <pc:docMk/>
            <pc:sldMk cId="241768542" sldId="442"/>
            <ac:spMk id="29" creationId="{30E9DF17-753E-448C-A66A-B1C27D503B03}"/>
          </ac:spMkLst>
        </pc:spChg>
        <pc:spChg chg="add mod">
          <ac:chgData name="Kulinich Bohdan" userId="48e65c9f34e137d0" providerId="LiveId" clId="{0CCD81C5-E174-4CD6-9D12-E4F9D44994C4}" dt="2020-06-30T02:49:14.844" v="1493" actId="20577"/>
          <ac:spMkLst>
            <pc:docMk/>
            <pc:sldMk cId="241768542" sldId="442"/>
            <ac:spMk id="30" creationId="{7C716E1C-D0EF-4330-9989-1D5D1776BE7F}"/>
          </ac:spMkLst>
        </pc:spChg>
        <pc:spChg chg="add mod">
          <ac:chgData name="Kulinich Bohdan" userId="48e65c9f34e137d0" providerId="LiveId" clId="{0CCD81C5-E174-4CD6-9D12-E4F9D44994C4}" dt="2020-06-30T02:49:22.154" v="1496" actId="20577"/>
          <ac:spMkLst>
            <pc:docMk/>
            <pc:sldMk cId="241768542" sldId="442"/>
            <ac:spMk id="31" creationId="{2B02E187-F7C1-4EAE-9A86-3F1E83771EF1}"/>
          </ac:spMkLst>
        </pc:spChg>
        <pc:spChg chg="add mod">
          <ac:chgData name="Kulinich Bohdan" userId="48e65c9f34e137d0" providerId="LiveId" clId="{0CCD81C5-E174-4CD6-9D12-E4F9D44994C4}" dt="2020-06-30T02:49:42.894" v="1501" actId="1076"/>
          <ac:spMkLst>
            <pc:docMk/>
            <pc:sldMk cId="241768542" sldId="442"/>
            <ac:spMk id="32" creationId="{846C1326-6539-40D7-BFA2-868B9E7EC06F}"/>
          </ac:spMkLst>
        </pc:spChg>
        <pc:grpChg chg="add mod">
          <ac:chgData name="Kulinich Bohdan" userId="48e65c9f34e137d0" providerId="LiveId" clId="{0CCD81C5-E174-4CD6-9D12-E4F9D44994C4}" dt="2020-06-30T02:48:10.155" v="1470" actId="164"/>
          <ac:grpSpMkLst>
            <pc:docMk/>
            <pc:sldMk cId="241768542" sldId="442"/>
            <ac:grpSpMk id="19" creationId="{6DE87841-1B0A-4FAD-8C01-3F915A5E2BE4}"/>
          </ac:grpSpMkLst>
        </pc:grpChg>
        <pc:grpChg chg="add mod">
          <ac:chgData name="Kulinich Bohdan" userId="48e65c9f34e137d0" providerId="LiveId" clId="{0CCD81C5-E174-4CD6-9D12-E4F9D44994C4}" dt="2020-06-30T02:48:22.015" v="1476" actId="1076"/>
          <ac:grpSpMkLst>
            <pc:docMk/>
            <pc:sldMk cId="241768542" sldId="442"/>
            <ac:grpSpMk id="24" creationId="{6C74D168-D0E2-4B23-B98F-1D367820B08D}"/>
          </ac:grpSpMkLst>
        </pc:grpChg>
        <pc:picChg chg="add del mod ord">
          <ac:chgData name="Kulinich Bohdan" userId="48e65c9f34e137d0" providerId="LiveId" clId="{0CCD81C5-E174-4CD6-9D12-E4F9D44994C4}" dt="2020-06-30T02:49:44.213" v="1502" actId="478"/>
          <ac:picMkLst>
            <pc:docMk/>
            <pc:sldMk cId="241768542" sldId="442"/>
            <ac:picMk id="2" creationId="{EB10E6E8-82F2-4EF4-97CF-E0FF733B60A7}"/>
          </ac:picMkLst>
        </pc:picChg>
        <pc:picChg chg="mod modVis">
          <ac:chgData name="Kulinich Bohdan" userId="48e65c9f34e137d0" providerId="LiveId" clId="{0CCD81C5-E174-4CD6-9D12-E4F9D44994C4}" dt="2020-06-30T02:51:13.594" v="1520" actId="14429"/>
          <ac:picMkLst>
            <pc:docMk/>
            <pc:sldMk cId="241768542" sldId="442"/>
            <ac:picMk id="17" creationId="{BD7AEADA-D379-4498-A792-48D005AFF9EB}"/>
          </ac:picMkLst>
        </pc:picChg>
        <pc:cxnChg chg="add mod">
          <ac:chgData name="Kulinich Bohdan" userId="48e65c9f34e137d0" providerId="LiveId" clId="{0CCD81C5-E174-4CD6-9D12-E4F9D44994C4}" dt="2020-06-30T02:45:55.899" v="1420" actId="14100"/>
          <ac:cxnSpMkLst>
            <pc:docMk/>
            <pc:sldMk cId="241768542" sldId="442"/>
            <ac:cxnSpMk id="8" creationId="{275AD64B-2D1A-408F-8E56-D12E8DFF2E15}"/>
          </ac:cxnSpMkLst>
        </pc:cxnChg>
        <pc:cxnChg chg="add mod">
          <ac:chgData name="Kulinich Bohdan" userId="48e65c9f34e137d0" providerId="LiveId" clId="{0CCD81C5-E174-4CD6-9D12-E4F9D44994C4}" dt="2020-06-30T02:46:20.744" v="1427" actId="14100"/>
          <ac:cxnSpMkLst>
            <pc:docMk/>
            <pc:sldMk cId="241768542" sldId="442"/>
            <ac:cxnSpMk id="12" creationId="{9D2C400F-D8CD-4092-8C33-94168515EBE4}"/>
          </ac:cxnSpMkLst>
        </pc:cxnChg>
        <pc:cxnChg chg="add del mod">
          <ac:chgData name="Kulinich Bohdan" userId="48e65c9f34e137d0" providerId="LiveId" clId="{0CCD81C5-E174-4CD6-9D12-E4F9D44994C4}" dt="2020-06-30T02:46:28.465" v="1432"/>
          <ac:cxnSpMkLst>
            <pc:docMk/>
            <pc:sldMk cId="241768542" sldId="442"/>
            <ac:cxnSpMk id="15" creationId="{FE93AF04-582D-4E3E-B7EF-A47FBE3151BB}"/>
          </ac:cxnSpMkLst>
        </pc:cxnChg>
        <pc:cxnChg chg="add mod">
          <ac:chgData name="Kulinich Bohdan" userId="48e65c9f34e137d0" providerId="LiveId" clId="{0CCD81C5-E174-4CD6-9D12-E4F9D44994C4}" dt="2020-06-30T02:46:38.925" v="1437" actId="14100"/>
          <ac:cxnSpMkLst>
            <pc:docMk/>
            <pc:sldMk cId="241768542" sldId="442"/>
            <ac:cxnSpMk id="16" creationId="{D9C43950-0F26-4B72-92FC-ABF4D6482BF4}"/>
          </ac:cxnSpMkLst>
        </pc:cxnChg>
      </pc:sldChg>
      <pc:sldChg chg="del">
        <pc:chgData name="Kulinich Bohdan" userId="48e65c9f34e137d0" providerId="LiveId" clId="{0CCD81C5-E174-4CD6-9D12-E4F9D44994C4}" dt="2020-07-01T02:31:21.293" v="1958" actId="47"/>
        <pc:sldMkLst>
          <pc:docMk/>
          <pc:sldMk cId="2920674578" sldId="444"/>
        </pc:sldMkLst>
      </pc:sldChg>
      <pc:sldChg chg="addSp delSp modSp del mod delAnim modAnim">
        <pc:chgData name="Kulinich Bohdan" userId="48e65c9f34e137d0" providerId="LiveId" clId="{0CCD81C5-E174-4CD6-9D12-E4F9D44994C4}" dt="2020-06-29T17:22:37.831" v="710" actId="47"/>
        <pc:sldMkLst>
          <pc:docMk/>
          <pc:sldMk cId="1453008999" sldId="445"/>
        </pc:sldMkLst>
        <pc:spChg chg="mod">
          <ac:chgData name="Kulinich Bohdan" userId="48e65c9f34e137d0" providerId="LiveId" clId="{0CCD81C5-E174-4CD6-9D12-E4F9D44994C4}" dt="2020-06-29T17:16:42.849" v="686" actId="20577"/>
          <ac:spMkLst>
            <pc:docMk/>
            <pc:sldMk cId="1453008999" sldId="445"/>
            <ac:spMk id="6" creationId="{4CD1B612-D16C-4F70-8335-78480BFE8EC8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9" creationId="{D948AE09-E0F2-4F66-8F6C-76BC8235FE34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0" creationId="{3418300F-9C42-4744-9F6E-859C895E5421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2" creationId="{8E134E8B-223D-4998-8008-8304D63833ED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3" creationId="{2DDEA242-0A96-4D56-B839-EA64A16EDCB2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4" creationId="{32821C21-C84D-4B55-8147-35F5242DF99E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5" creationId="{B49CB591-91CA-408F-8CA9-585E967E21B6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6" creationId="{526DC288-CEDD-4655-974C-7D8294396FD9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8" creationId="{9B87BA29-400F-40A8-9A27-51BE08954487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9" creationId="{11326EFB-56AA-4815-88C3-D9E4E53D16C2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20" creationId="{4CA5DCB4-A73D-4EFD-85DB-2757223BD0A2}"/>
          </ac:spMkLst>
        </pc:spChg>
        <pc:spChg chg="del">
          <ac:chgData name="Kulinich Bohdan" userId="48e65c9f34e137d0" providerId="LiveId" clId="{0CCD81C5-E174-4CD6-9D12-E4F9D44994C4}" dt="2020-06-29T17:06:02.252" v="531" actId="478"/>
          <ac:spMkLst>
            <pc:docMk/>
            <pc:sldMk cId="1453008999" sldId="445"/>
            <ac:spMk id="29" creationId="{96B715AA-150F-4F18-9499-C27B0BB11898}"/>
          </ac:spMkLst>
        </pc:spChg>
        <pc:spChg chg="del">
          <ac:chgData name="Kulinich Bohdan" userId="48e65c9f34e137d0" providerId="LiveId" clId="{0CCD81C5-E174-4CD6-9D12-E4F9D44994C4}" dt="2020-06-29T17:06:01.082" v="530" actId="478"/>
          <ac:spMkLst>
            <pc:docMk/>
            <pc:sldMk cId="1453008999" sldId="445"/>
            <ac:spMk id="30" creationId="{1017167B-C89E-43C1-81B7-FD6E3531C6FA}"/>
          </ac:spMkLst>
        </pc:spChg>
        <pc:spChg chg="add mod">
          <ac:chgData name="Kulinich Bohdan" userId="48e65c9f34e137d0" providerId="LiveId" clId="{0CCD81C5-E174-4CD6-9D12-E4F9D44994C4}" dt="2020-06-29T17:19:42.106" v="688" actId="20577"/>
          <ac:spMkLst>
            <pc:docMk/>
            <pc:sldMk cId="1453008999" sldId="445"/>
            <ac:spMk id="36" creationId="{030AB607-4A13-458C-8059-227CA1EC6F66}"/>
          </ac:spMkLst>
        </pc:spChg>
        <pc:spChg chg="add mod">
          <ac:chgData name="Kulinich Bohdan" userId="48e65c9f34e137d0" providerId="LiveId" clId="{0CCD81C5-E174-4CD6-9D12-E4F9D44994C4}" dt="2020-06-29T17:19:39.656" v="687" actId="20577"/>
          <ac:spMkLst>
            <pc:docMk/>
            <pc:sldMk cId="1453008999" sldId="445"/>
            <ac:spMk id="37" creationId="{59FC5BC3-6705-43AA-8302-5B7831EEBC0F}"/>
          </ac:spMkLst>
        </pc:spChg>
        <pc:spChg chg="add mod">
          <ac:chgData name="Kulinich Bohdan" userId="48e65c9f34e137d0" providerId="LiveId" clId="{0CCD81C5-E174-4CD6-9D12-E4F9D44994C4}" dt="2020-06-29T17:19:51.166" v="690" actId="20577"/>
          <ac:spMkLst>
            <pc:docMk/>
            <pc:sldMk cId="1453008999" sldId="445"/>
            <ac:spMk id="38" creationId="{4D0A4026-C491-44CD-BF6F-B2444B5D43ED}"/>
          </ac:spMkLst>
        </pc:spChg>
        <pc:spChg chg="add mod">
          <ac:chgData name="Kulinich Bohdan" userId="48e65c9f34e137d0" providerId="LiveId" clId="{0CCD81C5-E174-4CD6-9D12-E4F9D44994C4}" dt="2020-06-29T17:19:57.024" v="691" actId="20577"/>
          <ac:spMkLst>
            <pc:docMk/>
            <pc:sldMk cId="1453008999" sldId="445"/>
            <ac:spMk id="43" creationId="{546F10B9-7C7D-4C15-84F7-248213F2FAE3}"/>
          </ac:spMkLst>
        </pc:spChg>
        <pc:spChg chg="add mod">
          <ac:chgData name="Kulinich Bohdan" userId="48e65c9f34e137d0" providerId="LiveId" clId="{0CCD81C5-E174-4CD6-9D12-E4F9D44994C4}" dt="2020-06-29T17:19:59.641" v="692" actId="20577"/>
          <ac:spMkLst>
            <pc:docMk/>
            <pc:sldMk cId="1453008999" sldId="445"/>
            <ac:spMk id="47" creationId="{0AD4983D-410B-4A8D-8F56-B7D958A67500}"/>
          </ac:spMkLst>
        </pc:spChg>
        <pc:grpChg chg="add del mod">
          <ac:chgData name="Kulinich Bohdan" userId="48e65c9f34e137d0" providerId="LiveId" clId="{0CCD81C5-E174-4CD6-9D12-E4F9D44994C4}" dt="2020-06-29T17:07:24.474" v="573" actId="165"/>
          <ac:grpSpMkLst>
            <pc:docMk/>
            <pc:sldMk cId="1453008999" sldId="445"/>
            <ac:grpSpMk id="2" creationId="{0FC174C4-83E4-4F9A-ABEE-23DA2F5755B4}"/>
          </ac:grpSpMkLst>
        </pc:grpChg>
        <pc:grpChg chg="del">
          <ac:chgData name="Kulinich Bohdan" userId="48e65c9f34e137d0" providerId="LiveId" clId="{0CCD81C5-E174-4CD6-9D12-E4F9D44994C4}" dt="2020-06-29T17:06:05.962" v="534" actId="478"/>
          <ac:grpSpMkLst>
            <pc:docMk/>
            <pc:sldMk cId="1453008999" sldId="445"/>
            <ac:grpSpMk id="5" creationId="{689F46C1-E02D-4EE4-9C20-C3849703EC3F}"/>
          </ac:grpSpMkLst>
        </pc:grpChg>
        <pc:grpChg chg="del">
          <ac:chgData name="Kulinich Bohdan" userId="48e65c9f34e137d0" providerId="LiveId" clId="{0CCD81C5-E174-4CD6-9D12-E4F9D44994C4}" dt="2020-06-29T17:06:05.962" v="534" actId="478"/>
          <ac:grpSpMkLst>
            <pc:docMk/>
            <pc:sldMk cId="1453008999" sldId="445"/>
            <ac:grpSpMk id="25" creationId="{B4D6AB64-FD6B-4869-ACB0-08ADD95CD089}"/>
          </ac:grpSpMkLst>
        </pc:grpChg>
        <pc:picChg chg="mod modVis">
          <ac:chgData name="Kulinich Bohdan" userId="48e65c9f34e137d0" providerId="LiveId" clId="{0CCD81C5-E174-4CD6-9D12-E4F9D44994C4}" dt="2020-06-29T17:06:33.968" v="563" actId="14430"/>
          <ac:picMkLst>
            <pc:docMk/>
            <pc:sldMk cId="1453008999" sldId="445"/>
            <ac:picMk id="17" creationId="{BD7AEADA-D379-4498-A792-48D005AFF9EB}"/>
          </ac:picMkLst>
        </pc:picChg>
        <pc:picChg chg="del">
          <ac:chgData name="Kulinich Bohdan" userId="48e65c9f34e137d0" providerId="LiveId" clId="{0CCD81C5-E174-4CD6-9D12-E4F9D44994C4}" dt="2020-06-29T17:06:03.585" v="533" actId="478"/>
          <ac:picMkLst>
            <pc:docMk/>
            <pc:sldMk cId="1453008999" sldId="445"/>
            <ac:picMk id="28" creationId="{49C92FE2-6B28-4E24-AB28-6565B5472A73}"/>
          </ac:picMkLst>
        </pc:picChg>
        <pc:picChg chg="del">
          <ac:chgData name="Kulinich Bohdan" userId="48e65c9f34e137d0" providerId="LiveId" clId="{0CCD81C5-E174-4CD6-9D12-E4F9D44994C4}" dt="2020-06-29T17:06:02.798" v="532" actId="478"/>
          <ac:picMkLst>
            <pc:docMk/>
            <pc:sldMk cId="1453008999" sldId="445"/>
            <ac:picMk id="31" creationId="{CB945C97-1957-41D3-8C21-DB3225F7C0A8}"/>
          </ac:picMkLst>
        </pc:picChg>
        <pc:picChg chg="add del mod">
          <ac:chgData name="Kulinich Bohdan" userId="48e65c9f34e137d0" providerId="LiveId" clId="{0CCD81C5-E174-4CD6-9D12-E4F9D44994C4}" dt="2020-06-29T17:11:32.725" v="615" actId="478"/>
          <ac:picMkLst>
            <pc:docMk/>
            <pc:sldMk cId="1453008999" sldId="445"/>
            <ac:picMk id="39" creationId="{6A23A658-1EE0-4754-BAEC-FC7C4D0F8B7D}"/>
          </ac:picMkLst>
        </pc:picChg>
        <pc:cxnChg chg="del">
          <ac:chgData name="Kulinich Bohdan" userId="48e65c9f34e137d0" providerId="LiveId" clId="{0CCD81C5-E174-4CD6-9D12-E4F9D44994C4}" dt="2020-06-29T17:06:05.962" v="534" actId="478"/>
          <ac:cxnSpMkLst>
            <pc:docMk/>
            <pc:sldMk cId="1453008999" sldId="445"/>
            <ac:cxnSpMk id="8" creationId="{C17E55FF-B4C8-440C-9064-24B5829900B7}"/>
          </ac:cxnSpMkLst>
        </pc:cxnChg>
        <pc:cxnChg chg="del">
          <ac:chgData name="Kulinich Bohdan" userId="48e65c9f34e137d0" providerId="LiveId" clId="{0CCD81C5-E174-4CD6-9D12-E4F9D44994C4}" dt="2020-06-29T17:06:05.962" v="534" actId="478"/>
          <ac:cxnSpMkLst>
            <pc:docMk/>
            <pc:sldMk cId="1453008999" sldId="445"/>
            <ac:cxnSpMk id="21" creationId="{9F4291FD-A103-484D-A2AE-8CB44E0BF804}"/>
          </ac:cxnSpMkLst>
        </pc:cxnChg>
        <pc:cxnChg chg="del">
          <ac:chgData name="Kulinich Bohdan" userId="48e65c9f34e137d0" providerId="LiveId" clId="{0CCD81C5-E174-4CD6-9D12-E4F9D44994C4}" dt="2020-06-29T17:06:05.962" v="534" actId="478"/>
          <ac:cxnSpMkLst>
            <pc:docMk/>
            <pc:sldMk cId="1453008999" sldId="445"/>
            <ac:cxnSpMk id="22" creationId="{886B3BA7-3F4A-488F-88BA-6648DE3A84FC}"/>
          </ac:cxnSpMkLst>
        </pc:cxnChg>
        <pc:cxnChg chg="add del mod">
          <ac:chgData name="Kulinich Bohdan" userId="48e65c9f34e137d0" providerId="LiveId" clId="{0CCD81C5-E174-4CD6-9D12-E4F9D44994C4}" dt="2020-06-29T17:11:49.074" v="619" actId="478"/>
          <ac:cxnSpMkLst>
            <pc:docMk/>
            <pc:sldMk cId="1453008999" sldId="445"/>
            <ac:cxnSpMk id="32" creationId="{7BCE57BE-3882-41AF-882A-4D876101BE68}"/>
          </ac:cxnSpMkLst>
        </pc:cxnChg>
        <pc:cxnChg chg="add del mod">
          <ac:chgData name="Kulinich Bohdan" userId="48e65c9f34e137d0" providerId="LiveId" clId="{0CCD81C5-E174-4CD6-9D12-E4F9D44994C4}" dt="2020-06-29T17:11:51.914" v="620" actId="478"/>
          <ac:cxnSpMkLst>
            <pc:docMk/>
            <pc:sldMk cId="1453008999" sldId="445"/>
            <ac:cxnSpMk id="33" creationId="{4BBA0930-1666-4486-B53C-795DCB24A568}"/>
          </ac:cxnSpMkLst>
        </pc:cxnChg>
        <pc:cxnChg chg="add mod topLvl">
          <ac:chgData name="Kulinich Bohdan" userId="48e65c9f34e137d0" providerId="LiveId" clId="{0CCD81C5-E174-4CD6-9D12-E4F9D44994C4}" dt="2020-06-29T17:08:11.203" v="586" actId="1076"/>
          <ac:cxnSpMkLst>
            <pc:docMk/>
            <pc:sldMk cId="1453008999" sldId="445"/>
            <ac:cxnSpMk id="34" creationId="{99D6064C-27B8-4B95-8E3C-B532DAECDC06}"/>
          </ac:cxnSpMkLst>
        </pc:cxnChg>
        <pc:cxnChg chg="add mod topLvl">
          <ac:chgData name="Kulinich Bohdan" userId="48e65c9f34e137d0" providerId="LiveId" clId="{0CCD81C5-E174-4CD6-9D12-E4F9D44994C4}" dt="2020-06-29T17:08:11.203" v="586" actId="1076"/>
          <ac:cxnSpMkLst>
            <pc:docMk/>
            <pc:sldMk cId="1453008999" sldId="445"/>
            <ac:cxnSpMk id="35" creationId="{B83F3D40-B21E-4CFD-BBBF-D33CD813DB33}"/>
          </ac:cxnSpMkLst>
        </pc:cxnChg>
        <pc:cxnChg chg="add mod">
          <ac:chgData name="Kulinich Bohdan" userId="48e65c9f34e137d0" providerId="LiveId" clId="{0CCD81C5-E174-4CD6-9D12-E4F9D44994C4}" dt="2020-06-29T17:10:34.834" v="607" actId="14100"/>
          <ac:cxnSpMkLst>
            <pc:docMk/>
            <pc:sldMk cId="1453008999" sldId="445"/>
            <ac:cxnSpMk id="40" creationId="{39EBCB17-BA70-4096-96A3-47825D18FB1A}"/>
          </ac:cxnSpMkLst>
        </pc:cxnChg>
        <pc:cxnChg chg="add mod">
          <ac:chgData name="Kulinich Bohdan" userId="48e65c9f34e137d0" providerId="LiveId" clId="{0CCD81C5-E174-4CD6-9D12-E4F9D44994C4}" dt="2020-06-29T17:12:01.255" v="621" actId="1076"/>
          <ac:cxnSpMkLst>
            <pc:docMk/>
            <pc:sldMk cId="1453008999" sldId="445"/>
            <ac:cxnSpMk id="44" creationId="{F34F4590-2422-4B46-9E39-E55BEB0BAFE2}"/>
          </ac:cxnSpMkLst>
        </pc:cxnChg>
      </pc:sldChg>
      <pc:sldChg chg="addSp delSp modSp mod delAnim modAnim">
        <pc:chgData name="Kulinich Bohdan" userId="48e65c9f34e137d0" providerId="LiveId" clId="{0CCD81C5-E174-4CD6-9D12-E4F9D44994C4}" dt="2020-06-30T03:39:22.610" v="1737" actId="14429"/>
        <pc:sldMkLst>
          <pc:docMk/>
          <pc:sldMk cId="2112393548" sldId="446"/>
        </pc:sldMkLst>
        <pc:spChg chg="mod modVis">
          <ac:chgData name="Kulinich Bohdan" userId="48e65c9f34e137d0" providerId="LiveId" clId="{0CCD81C5-E174-4CD6-9D12-E4F9D44994C4}" dt="2020-06-30T03:27:11.349" v="1736" actId="20577"/>
          <ac:spMkLst>
            <pc:docMk/>
            <pc:sldMk cId="2112393548" sldId="446"/>
            <ac:spMk id="6" creationId="{4CD1B612-D16C-4F70-8335-78480BFE8EC8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9" creationId="{95E2A1F1-6848-4155-A6FA-D2B682524DD2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0" creationId="{B24B9704-309C-4E3A-8A85-088E5E62F3C2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2" creationId="{E91C17E2-A44E-46B1-82F8-B8BA72DA448E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3" creationId="{6885499E-CF68-4371-B8A5-E4BA3A4B46E8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4" creationId="{356D5AA2-B842-466F-ADA6-B08E747EDEED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5" creationId="{61913B72-9AF1-4FF0-8D3F-073BE1876E45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6" creationId="{5C829539-B958-4B62-B6BA-A8FAE2E03073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8" creationId="{B48BBE50-C294-46B2-8E67-402CF71AF620}"/>
          </ac:spMkLst>
        </pc:spChg>
        <pc:spChg chg="add mod">
          <ac:chgData name="Kulinich Bohdan" userId="48e65c9f34e137d0" providerId="LiveId" clId="{0CCD81C5-E174-4CD6-9D12-E4F9D44994C4}" dt="2020-06-30T03:26:00.609" v="1710" actId="20577"/>
          <ac:spMkLst>
            <pc:docMk/>
            <pc:sldMk cId="2112393548" sldId="446"/>
            <ac:spMk id="29" creationId="{73A627AF-71E2-46A1-B0F7-C67B8E13ADCF}"/>
          </ac:spMkLst>
        </pc:spChg>
        <pc:spChg chg="add mod">
          <ac:chgData name="Kulinich Bohdan" userId="48e65c9f34e137d0" providerId="LiveId" clId="{0CCD81C5-E174-4CD6-9D12-E4F9D44994C4}" dt="2020-06-30T03:26:05.639" v="1713" actId="20577"/>
          <ac:spMkLst>
            <pc:docMk/>
            <pc:sldMk cId="2112393548" sldId="446"/>
            <ac:spMk id="30" creationId="{43FEC8A3-D4C9-4406-BB15-51C148138B87}"/>
          </ac:spMkLst>
        </pc:spChg>
        <pc:spChg chg="add mod">
          <ac:chgData name="Kulinich Bohdan" userId="48e65c9f34e137d0" providerId="LiveId" clId="{0CCD81C5-E174-4CD6-9D12-E4F9D44994C4}" dt="2020-06-30T03:26:10.269" v="1716" actId="1076"/>
          <ac:spMkLst>
            <pc:docMk/>
            <pc:sldMk cId="2112393548" sldId="446"/>
            <ac:spMk id="31" creationId="{50D30533-5B16-46D3-A550-FAC6826915ED}"/>
          </ac:spMkLst>
        </pc:spChg>
        <pc:spChg chg="add mod">
          <ac:chgData name="Kulinich Bohdan" userId="48e65c9f34e137d0" providerId="LiveId" clId="{0CCD81C5-E174-4CD6-9D12-E4F9D44994C4}" dt="2020-06-30T03:26:16.909" v="1719" actId="20577"/>
          <ac:spMkLst>
            <pc:docMk/>
            <pc:sldMk cId="2112393548" sldId="446"/>
            <ac:spMk id="32" creationId="{8BBED56E-984C-4A5D-BE6C-736239B46E99}"/>
          </ac:spMkLst>
        </pc:spChg>
        <pc:picChg chg="mod modVis">
          <ac:chgData name="Kulinich Bohdan" userId="48e65c9f34e137d0" providerId="LiveId" clId="{0CCD81C5-E174-4CD6-9D12-E4F9D44994C4}" dt="2020-06-30T03:14:58.974" v="1537" actId="14429"/>
          <ac:picMkLst>
            <pc:docMk/>
            <pc:sldMk cId="2112393548" sldId="446"/>
            <ac:picMk id="11" creationId="{E9F02244-0F28-48FC-BE09-347456BF9881}"/>
          </ac:picMkLst>
        </pc:picChg>
        <pc:picChg chg="mod modVis">
          <ac:chgData name="Kulinich Bohdan" userId="48e65c9f34e137d0" providerId="LiveId" clId="{0CCD81C5-E174-4CD6-9D12-E4F9D44994C4}" dt="2020-06-30T03:39:22.610" v="1737" actId="14429"/>
          <ac:picMkLst>
            <pc:docMk/>
            <pc:sldMk cId="2112393548" sldId="446"/>
            <ac:picMk id="17" creationId="{BD7AEADA-D379-4498-A792-48D005AFF9EB}"/>
          </ac:picMkLst>
        </pc:picChg>
        <pc:picChg chg="add del mod">
          <ac:chgData name="Kulinich Bohdan" userId="48e65c9f34e137d0" providerId="LiveId" clId="{0CCD81C5-E174-4CD6-9D12-E4F9D44994C4}" dt="2020-06-30T03:15:03.075" v="1538" actId="478"/>
          <ac:picMkLst>
            <pc:docMk/>
            <pc:sldMk cId="2112393548" sldId="446"/>
            <ac:picMk id="19" creationId="{6FA8F902-E38D-4D9F-96BD-9BBE33AB78DE}"/>
          </ac:picMkLst>
        </pc:picChg>
        <pc:picChg chg="add del mod">
          <ac:chgData name="Kulinich Bohdan" userId="48e65c9f34e137d0" providerId="LiveId" clId="{0CCD81C5-E174-4CD6-9D12-E4F9D44994C4}" dt="2020-06-30T03:25:34.284" v="1704" actId="478"/>
          <ac:picMkLst>
            <pc:docMk/>
            <pc:sldMk cId="2112393548" sldId="446"/>
            <ac:picMk id="20" creationId="{E7D5217F-4C77-4FE4-B33E-6EDF3EA84452}"/>
          </ac:picMkLst>
        </pc:picChg>
        <pc:cxnChg chg="del">
          <ac:chgData name="Kulinich Bohdan" userId="48e65c9f34e137d0" providerId="LiveId" clId="{0CCD81C5-E174-4CD6-9D12-E4F9D44994C4}" dt="2020-06-30T03:14:09.904" v="1526" actId="478"/>
          <ac:cxnSpMkLst>
            <pc:docMk/>
            <pc:sldMk cId="2112393548" sldId="446"/>
            <ac:cxnSpMk id="8" creationId="{F0F9B81B-B5A6-4B42-B534-C929DE14A2FF}"/>
          </ac:cxnSpMkLst>
        </pc:cxnChg>
        <pc:cxnChg chg="add mod">
          <ac:chgData name="Kulinich Bohdan" userId="48e65c9f34e137d0" providerId="LiveId" clId="{0CCD81C5-E174-4CD6-9D12-E4F9D44994C4}" dt="2020-06-30T03:25:38.709" v="1705" actId="1076"/>
          <ac:cxnSpMkLst>
            <pc:docMk/>
            <pc:sldMk cId="2112393548" sldId="446"/>
            <ac:cxnSpMk id="21" creationId="{163B21CE-75F5-4E44-95D6-46A8AD6C434C}"/>
          </ac:cxnSpMkLst>
        </pc:cxnChg>
        <pc:cxnChg chg="add mod">
          <ac:chgData name="Kulinich Bohdan" userId="48e65c9f34e137d0" providerId="LiveId" clId="{0CCD81C5-E174-4CD6-9D12-E4F9D44994C4}" dt="2020-06-30T03:25:38.709" v="1705" actId="1076"/>
          <ac:cxnSpMkLst>
            <pc:docMk/>
            <pc:sldMk cId="2112393548" sldId="446"/>
            <ac:cxnSpMk id="22" creationId="{B9943893-CFE1-4D64-A936-6898821D2A5B}"/>
          </ac:cxnSpMkLst>
        </pc:cxnChg>
        <pc:cxnChg chg="add mod">
          <ac:chgData name="Kulinich Bohdan" userId="48e65c9f34e137d0" providerId="LiveId" clId="{0CCD81C5-E174-4CD6-9D12-E4F9D44994C4}" dt="2020-06-30T03:25:49.369" v="1707" actId="1076"/>
          <ac:cxnSpMkLst>
            <pc:docMk/>
            <pc:sldMk cId="2112393548" sldId="446"/>
            <ac:cxnSpMk id="25" creationId="{0567D235-AEC7-463A-B940-1BFC3F145832}"/>
          </ac:cxnSpMkLst>
        </pc:cxnChg>
      </pc:sldChg>
      <pc:sldChg chg="addSp delSp modSp add del mod delAnim modAnim">
        <pc:chgData name="Kulinich Bohdan" userId="48e65c9f34e137d0" providerId="LiveId" clId="{0CCD81C5-E174-4CD6-9D12-E4F9D44994C4}" dt="2020-06-29T17:41:55.174" v="774" actId="47"/>
        <pc:sldMkLst>
          <pc:docMk/>
          <pc:sldMk cId="1129748168" sldId="447"/>
        </pc:sldMkLst>
        <pc:spChg chg="ord">
          <ac:chgData name="Kulinich Bohdan" userId="48e65c9f34e137d0" providerId="LiveId" clId="{0CCD81C5-E174-4CD6-9D12-E4F9D44994C4}" dt="2020-06-29T17:21:14.371" v="700" actId="166"/>
          <ac:spMkLst>
            <pc:docMk/>
            <pc:sldMk cId="1129748168" sldId="447"/>
            <ac:spMk id="36" creationId="{030AB607-4A13-458C-8059-227CA1EC6F66}"/>
          </ac:spMkLst>
        </pc:spChg>
        <pc:spChg chg="mod">
          <ac:chgData name="Kulinich Bohdan" userId="48e65c9f34e137d0" providerId="LiveId" clId="{0CCD81C5-E174-4CD6-9D12-E4F9D44994C4}" dt="2020-06-29T17:20:41.841" v="696" actId="20577"/>
          <ac:spMkLst>
            <pc:docMk/>
            <pc:sldMk cId="1129748168" sldId="447"/>
            <ac:spMk id="37" creationId="{59FC5BC3-6705-43AA-8302-5B7831EEBC0F}"/>
          </ac:spMkLst>
        </pc:spChg>
        <pc:spChg chg="mod">
          <ac:chgData name="Kulinich Bohdan" userId="48e65c9f34e137d0" providerId="LiveId" clId="{0CCD81C5-E174-4CD6-9D12-E4F9D44994C4}" dt="2020-06-29T17:20:46.056" v="697" actId="20577"/>
          <ac:spMkLst>
            <pc:docMk/>
            <pc:sldMk cId="1129748168" sldId="447"/>
            <ac:spMk id="38" creationId="{4D0A4026-C491-44CD-BF6F-B2444B5D43ED}"/>
          </ac:spMkLst>
        </pc:spChg>
        <pc:spChg chg="mod">
          <ac:chgData name="Kulinich Bohdan" userId="48e65c9f34e137d0" providerId="LiveId" clId="{0CCD81C5-E174-4CD6-9D12-E4F9D44994C4}" dt="2020-06-29T17:22:01.110" v="704" actId="1076"/>
          <ac:spMkLst>
            <pc:docMk/>
            <pc:sldMk cId="1129748168" sldId="447"/>
            <ac:spMk id="43" creationId="{546F10B9-7C7D-4C15-84F7-248213F2FAE3}"/>
          </ac:spMkLst>
        </pc:spChg>
        <pc:picChg chg="add del mod">
          <ac:chgData name="Kulinich Bohdan" userId="48e65c9f34e137d0" providerId="LiveId" clId="{0CCD81C5-E174-4CD6-9D12-E4F9D44994C4}" dt="2020-06-29T17:22:19.611" v="705" actId="478"/>
          <ac:picMkLst>
            <pc:docMk/>
            <pc:sldMk cId="1129748168" sldId="447"/>
            <ac:picMk id="18" creationId="{0E2837DE-64F9-4D62-B8E6-54AA37AD29D9}"/>
          </ac:picMkLst>
        </pc:picChg>
        <pc:cxnChg chg="mod">
          <ac:chgData name="Kulinich Bohdan" userId="48e65c9f34e137d0" providerId="LiveId" clId="{0CCD81C5-E174-4CD6-9D12-E4F9D44994C4}" dt="2020-06-29T17:21:44.741" v="703" actId="14100"/>
          <ac:cxnSpMkLst>
            <pc:docMk/>
            <pc:sldMk cId="1129748168" sldId="447"/>
            <ac:cxnSpMk id="40" creationId="{39EBCB17-BA70-4096-96A3-47825D18FB1A}"/>
          </ac:cxnSpMkLst>
        </pc:cxnChg>
      </pc:sldChg>
      <pc:sldChg chg="add del">
        <pc:chgData name="Kulinich Bohdan" userId="48e65c9f34e137d0" providerId="LiveId" clId="{0CCD81C5-E174-4CD6-9D12-E4F9D44994C4}" dt="2020-06-29T16:40:34.088" v="463" actId="47"/>
        <pc:sldMkLst>
          <pc:docMk/>
          <pc:sldMk cId="2230631155" sldId="447"/>
        </pc:sldMkLst>
      </pc:sldChg>
      <pc:sldChg chg="add del">
        <pc:chgData name="Kulinich Bohdan" userId="48e65c9f34e137d0" providerId="LiveId" clId="{0CCD81C5-E174-4CD6-9D12-E4F9D44994C4}" dt="2020-06-29T17:22:32.881" v="708"/>
        <pc:sldMkLst>
          <pc:docMk/>
          <pc:sldMk cId="3953051366" sldId="447"/>
        </pc:sldMkLst>
      </pc:sldChg>
      <pc:sldChg chg="modSp add mod modAnim">
        <pc:chgData name="Kulinich Bohdan" userId="48e65c9f34e137d0" providerId="LiveId" clId="{0CCD81C5-E174-4CD6-9D12-E4F9D44994C4}" dt="2020-06-30T03:22:07.393" v="1685"/>
        <pc:sldMkLst>
          <pc:docMk/>
          <pc:sldMk cId="4177422951" sldId="448"/>
        </pc:sldMkLst>
        <pc:spChg chg="mod">
          <ac:chgData name="Kulinich Bohdan" userId="48e65c9f34e137d0" providerId="LiveId" clId="{0CCD81C5-E174-4CD6-9D12-E4F9D44994C4}" dt="2020-06-29T17:25:14.426" v="772" actId="14100"/>
          <ac:spMkLst>
            <pc:docMk/>
            <pc:sldMk cId="4177422951" sldId="448"/>
            <ac:spMk id="6" creationId="{4CD1B612-D16C-4F70-8335-78480BFE8EC8}"/>
          </ac:spMkLst>
        </pc:spChg>
        <pc:spChg chg="mod">
          <ac:chgData name="Kulinich Bohdan" userId="48e65c9f34e137d0" providerId="LiveId" clId="{0CCD81C5-E174-4CD6-9D12-E4F9D44994C4}" dt="2020-06-29T17:22:44.991" v="713" actId="20577"/>
          <ac:spMkLst>
            <pc:docMk/>
            <pc:sldMk cId="4177422951" sldId="448"/>
            <ac:spMk id="36" creationId="{030AB607-4A13-458C-8059-227CA1EC6F66}"/>
          </ac:spMkLst>
        </pc:spChg>
        <pc:spChg chg="mod">
          <ac:chgData name="Kulinich Bohdan" userId="48e65c9f34e137d0" providerId="LiveId" clId="{0CCD81C5-E174-4CD6-9D12-E4F9D44994C4}" dt="2020-06-29T17:22:42.981" v="712" actId="20577"/>
          <ac:spMkLst>
            <pc:docMk/>
            <pc:sldMk cId="4177422951" sldId="448"/>
            <ac:spMk id="37" creationId="{59FC5BC3-6705-43AA-8302-5B7831EEBC0F}"/>
          </ac:spMkLst>
        </pc:spChg>
        <pc:spChg chg="mod">
          <ac:chgData name="Kulinich Bohdan" userId="48e65c9f34e137d0" providerId="LiveId" clId="{0CCD81C5-E174-4CD6-9D12-E4F9D44994C4}" dt="2020-06-29T17:22:47.156" v="714" actId="20577"/>
          <ac:spMkLst>
            <pc:docMk/>
            <pc:sldMk cId="4177422951" sldId="448"/>
            <ac:spMk id="38" creationId="{4D0A4026-C491-44CD-BF6F-B2444B5D43ED}"/>
          </ac:spMkLst>
        </pc:spChg>
        <pc:spChg chg="mod">
          <ac:chgData name="Kulinich Bohdan" userId="48e65c9f34e137d0" providerId="LiveId" clId="{0CCD81C5-E174-4CD6-9D12-E4F9D44994C4}" dt="2020-06-29T17:22:52.546" v="716" actId="20577"/>
          <ac:spMkLst>
            <pc:docMk/>
            <pc:sldMk cId="4177422951" sldId="448"/>
            <ac:spMk id="43" creationId="{546F10B9-7C7D-4C15-84F7-248213F2FAE3}"/>
          </ac:spMkLst>
        </pc:spChg>
        <pc:spChg chg="mod">
          <ac:chgData name="Kulinich Bohdan" userId="48e65c9f34e137d0" providerId="LiveId" clId="{0CCD81C5-E174-4CD6-9D12-E4F9D44994C4}" dt="2020-06-29T17:22:49.871" v="715" actId="20577"/>
          <ac:spMkLst>
            <pc:docMk/>
            <pc:sldMk cId="4177422951" sldId="448"/>
            <ac:spMk id="47" creationId="{0AD4983D-410B-4A8D-8F56-B7D958A67500}"/>
          </ac:spMkLst>
        </pc:spChg>
        <pc:picChg chg="mod modVis">
          <ac:chgData name="Kulinich Bohdan" userId="48e65c9f34e137d0" providerId="LiveId" clId="{0CCD81C5-E174-4CD6-9D12-E4F9D44994C4}" dt="2020-06-29T17:25:44.536" v="773" actId="14429"/>
          <ac:picMkLst>
            <pc:docMk/>
            <pc:sldMk cId="4177422951" sldId="448"/>
            <ac:picMk id="17" creationId="{BD7AEADA-D379-4498-A792-48D005AFF9EB}"/>
          </ac:picMkLst>
        </pc:picChg>
      </pc:sldChg>
      <pc:sldChg chg="add del">
        <pc:chgData name="Kulinich Bohdan" userId="48e65c9f34e137d0" providerId="LiveId" clId="{0CCD81C5-E174-4CD6-9D12-E4F9D44994C4}" dt="2020-06-30T02:06:27.862" v="979" actId="47"/>
        <pc:sldMkLst>
          <pc:docMk/>
          <pc:sldMk cId="855163433" sldId="449"/>
        </pc:sldMkLst>
      </pc:sldChg>
      <pc:sldChg chg="addSp delSp modSp add mod delAnim modAnim">
        <pc:chgData name="Kulinich Bohdan" userId="48e65c9f34e137d0" providerId="LiveId" clId="{0CCD81C5-E174-4CD6-9D12-E4F9D44994C4}" dt="2020-07-01T02:12:44.421" v="1957" actId="20577"/>
        <pc:sldMkLst>
          <pc:docMk/>
          <pc:sldMk cId="3212449614" sldId="449"/>
        </pc:sldMkLst>
        <pc:spChg chg="mod">
          <ac:chgData name="Kulinich Bohdan" userId="48e65c9f34e137d0" providerId="LiveId" clId="{0CCD81C5-E174-4CD6-9D12-E4F9D44994C4}" dt="2020-07-01T02:12:44.421" v="1957" actId="20577"/>
          <ac:spMkLst>
            <pc:docMk/>
            <pc:sldMk cId="3212449614" sldId="449"/>
            <ac:spMk id="6" creationId="{4CD1B612-D16C-4F70-8335-78480BFE8EC8}"/>
          </ac:spMkLst>
        </pc:spChg>
        <pc:spChg chg="add mod">
          <ac:chgData name="Kulinich Bohdan" userId="48e65c9f34e137d0" providerId="LiveId" clId="{0CCD81C5-E174-4CD6-9D12-E4F9D44994C4}" dt="2020-07-01T02:09:56.204" v="1924" actId="1076"/>
          <ac:spMkLst>
            <pc:docMk/>
            <pc:sldMk cId="3212449614" sldId="449"/>
            <ac:spMk id="20" creationId="{A0CC270C-5B5D-434D-BEF5-E45E5BE53618}"/>
          </ac:spMkLst>
        </pc:spChg>
        <pc:spChg chg="add mod">
          <ac:chgData name="Kulinich Bohdan" userId="48e65c9f34e137d0" providerId="LiveId" clId="{0CCD81C5-E174-4CD6-9D12-E4F9D44994C4}" dt="2020-07-01T02:09:56.204" v="1924" actId="1076"/>
          <ac:spMkLst>
            <pc:docMk/>
            <pc:sldMk cId="3212449614" sldId="449"/>
            <ac:spMk id="21" creationId="{18BD379F-DA46-478C-B095-5F82904A4BEB}"/>
          </ac:spMkLst>
        </pc:spChg>
        <pc:spChg chg="add mod">
          <ac:chgData name="Kulinich Bohdan" userId="48e65c9f34e137d0" providerId="LiveId" clId="{0CCD81C5-E174-4CD6-9D12-E4F9D44994C4}" dt="2020-07-01T02:09:56.204" v="1924" actId="1076"/>
          <ac:spMkLst>
            <pc:docMk/>
            <pc:sldMk cId="3212449614" sldId="449"/>
            <ac:spMk id="22" creationId="{69EFE133-308C-4272-90CF-35C3F280F030}"/>
          </ac:spMkLst>
        </pc:spChg>
        <pc:spChg chg="add mod">
          <ac:chgData name="Kulinich Bohdan" userId="48e65c9f34e137d0" providerId="LiveId" clId="{0CCD81C5-E174-4CD6-9D12-E4F9D44994C4}" dt="2020-07-01T02:09:56.204" v="1924" actId="1076"/>
          <ac:spMkLst>
            <pc:docMk/>
            <pc:sldMk cId="3212449614" sldId="449"/>
            <ac:spMk id="23" creationId="{84F3110C-C37B-49C5-9B4E-14BF4A395179}"/>
          </ac:spMkLst>
        </pc:spChg>
        <pc:spChg chg="add mod">
          <ac:chgData name="Kulinich Bohdan" userId="48e65c9f34e137d0" providerId="LiveId" clId="{0CCD81C5-E174-4CD6-9D12-E4F9D44994C4}" dt="2020-07-01T02:09:56.204" v="1924" actId="1076"/>
          <ac:spMkLst>
            <pc:docMk/>
            <pc:sldMk cId="3212449614" sldId="449"/>
            <ac:spMk id="24" creationId="{FCCD9CB7-8332-4BFF-973A-3B7834F381B9}"/>
          </ac:spMkLst>
        </pc:spChg>
        <pc:spChg chg="del">
          <ac:chgData name="Kulinich Bohdan" userId="48e65c9f34e137d0" providerId="LiveId" clId="{0CCD81C5-E174-4CD6-9D12-E4F9D44994C4}" dt="2020-06-30T03:55:15.290" v="1739" actId="478"/>
          <ac:spMkLst>
            <pc:docMk/>
            <pc:sldMk cId="3212449614" sldId="449"/>
            <ac:spMk id="29" creationId="{73A627AF-71E2-46A1-B0F7-C67B8E13ADCF}"/>
          </ac:spMkLst>
        </pc:spChg>
        <pc:spChg chg="del">
          <ac:chgData name="Kulinich Bohdan" userId="48e65c9f34e137d0" providerId="LiveId" clId="{0CCD81C5-E174-4CD6-9D12-E4F9D44994C4}" dt="2020-06-30T03:55:15.290" v="1739" actId="478"/>
          <ac:spMkLst>
            <pc:docMk/>
            <pc:sldMk cId="3212449614" sldId="449"/>
            <ac:spMk id="30" creationId="{43FEC8A3-D4C9-4406-BB15-51C148138B87}"/>
          </ac:spMkLst>
        </pc:spChg>
        <pc:spChg chg="del">
          <ac:chgData name="Kulinich Bohdan" userId="48e65c9f34e137d0" providerId="LiveId" clId="{0CCD81C5-E174-4CD6-9D12-E4F9D44994C4}" dt="2020-06-30T03:55:15.290" v="1739" actId="478"/>
          <ac:spMkLst>
            <pc:docMk/>
            <pc:sldMk cId="3212449614" sldId="449"/>
            <ac:spMk id="31" creationId="{50D30533-5B16-46D3-A550-FAC6826915ED}"/>
          </ac:spMkLst>
        </pc:spChg>
        <pc:spChg chg="del">
          <ac:chgData name="Kulinich Bohdan" userId="48e65c9f34e137d0" providerId="LiveId" clId="{0CCD81C5-E174-4CD6-9D12-E4F9D44994C4}" dt="2020-06-30T03:55:15.290" v="1739" actId="478"/>
          <ac:spMkLst>
            <pc:docMk/>
            <pc:sldMk cId="3212449614" sldId="449"/>
            <ac:spMk id="32" creationId="{8BBED56E-984C-4A5D-BE6C-736239B46E99}"/>
          </ac:spMkLst>
        </pc:spChg>
        <pc:spChg chg="mod">
          <ac:chgData name="Kulinich Bohdan" userId="48e65c9f34e137d0" providerId="LiveId" clId="{0CCD81C5-E174-4CD6-9D12-E4F9D44994C4}" dt="2020-06-30T03:55:21.590" v="1744" actId="20577"/>
          <ac:spMkLst>
            <pc:docMk/>
            <pc:sldMk cId="3212449614" sldId="449"/>
            <ac:spMk id="51" creationId="{86BC9140-E395-435D-A852-213A1317C46C}"/>
          </ac:spMkLst>
        </pc:spChg>
        <pc:picChg chg="mod modVis">
          <ac:chgData name="Kulinich Bohdan" userId="48e65c9f34e137d0" providerId="LiveId" clId="{0CCD81C5-E174-4CD6-9D12-E4F9D44994C4}" dt="2020-07-01T02:10:46.764" v="1938" actId="14429"/>
          <ac:picMkLst>
            <pc:docMk/>
            <pc:sldMk cId="3212449614" sldId="449"/>
            <ac:picMk id="17" creationId="{BD7AEADA-D379-4498-A792-48D005AFF9EB}"/>
          </ac:picMkLst>
        </pc:picChg>
        <pc:cxnChg chg="add mod">
          <ac:chgData name="Kulinich Bohdan" userId="48e65c9f34e137d0" providerId="LiveId" clId="{0CCD81C5-E174-4CD6-9D12-E4F9D44994C4}" dt="2020-07-01T02:09:56.204" v="1924" actId="1076"/>
          <ac:cxnSpMkLst>
            <pc:docMk/>
            <pc:sldMk cId="3212449614" sldId="449"/>
            <ac:cxnSpMk id="8" creationId="{3B618FA1-A30F-4109-AF76-FE4AEC29B634}"/>
          </ac:cxnSpMkLst>
        </pc:cxnChg>
        <pc:cxnChg chg="add mod">
          <ac:chgData name="Kulinich Bohdan" userId="48e65c9f34e137d0" providerId="LiveId" clId="{0CCD81C5-E174-4CD6-9D12-E4F9D44994C4}" dt="2020-07-01T02:09:56.204" v="1924" actId="1076"/>
          <ac:cxnSpMkLst>
            <pc:docMk/>
            <pc:sldMk cId="3212449614" sldId="449"/>
            <ac:cxnSpMk id="9" creationId="{E54C6BD9-800D-4C5D-95A9-EC91BD27D0AF}"/>
          </ac:cxnSpMkLst>
        </pc:cxnChg>
        <pc:cxnChg chg="add mod">
          <ac:chgData name="Kulinich Bohdan" userId="48e65c9f34e137d0" providerId="LiveId" clId="{0CCD81C5-E174-4CD6-9D12-E4F9D44994C4}" dt="2020-07-01T02:09:56.204" v="1924" actId="1076"/>
          <ac:cxnSpMkLst>
            <pc:docMk/>
            <pc:sldMk cId="3212449614" sldId="449"/>
            <ac:cxnSpMk id="13" creationId="{170BFDAD-9BC5-4482-B0AB-F0D535657704}"/>
          </ac:cxnSpMkLst>
        </pc:cxnChg>
        <pc:cxnChg chg="add mod">
          <ac:chgData name="Kulinich Bohdan" userId="48e65c9f34e137d0" providerId="LiveId" clId="{0CCD81C5-E174-4CD6-9D12-E4F9D44994C4}" dt="2020-07-01T02:09:56.204" v="1924" actId="1076"/>
          <ac:cxnSpMkLst>
            <pc:docMk/>
            <pc:sldMk cId="3212449614" sldId="449"/>
            <ac:cxnSpMk id="18" creationId="{59D4FA8B-3F94-4DB6-90EC-894C0565D701}"/>
          </ac:cxnSpMkLst>
        </pc:cxnChg>
        <pc:cxnChg chg="del">
          <ac:chgData name="Kulinich Bohdan" userId="48e65c9f34e137d0" providerId="LiveId" clId="{0CCD81C5-E174-4CD6-9D12-E4F9D44994C4}" dt="2020-06-30T03:55:15.290" v="1739" actId="478"/>
          <ac:cxnSpMkLst>
            <pc:docMk/>
            <pc:sldMk cId="3212449614" sldId="449"/>
            <ac:cxnSpMk id="21" creationId="{163B21CE-75F5-4E44-95D6-46A8AD6C434C}"/>
          </ac:cxnSpMkLst>
        </pc:cxnChg>
        <pc:cxnChg chg="del">
          <ac:chgData name="Kulinich Bohdan" userId="48e65c9f34e137d0" providerId="LiveId" clId="{0CCD81C5-E174-4CD6-9D12-E4F9D44994C4}" dt="2020-06-30T03:55:15.290" v="1739" actId="478"/>
          <ac:cxnSpMkLst>
            <pc:docMk/>
            <pc:sldMk cId="3212449614" sldId="449"/>
            <ac:cxnSpMk id="22" creationId="{B9943893-CFE1-4D64-A936-6898821D2A5B}"/>
          </ac:cxnSpMkLst>
        </pc:cxnChg>
        <pc:cxnChg chg="del">
          <ac:chgData name="Kulinich Bohdan" userId="48e65c9f34e137d0" providerId="LiveId" clId="{0CCD81C5-E174-4CD6-9D12-E4F9D44994C4}" dt="2020-06-30T03:55:15.290" v="1739" actId="478"/>
          <ac:cxnSpMkLst>
            <pc:docMk/>
            <pc:sldMk cId="3212449614" sldId="449"/>
            <ac:cxnSpMk id="25" creationId="{0567D235-AEC7-463A-B940-1BFC3F145832}"/>
          </ac:cxnSpMkLst>
        </pc:cxnChg>
      </pc:sldChg>
      <pc:sldChg chg="addSp modSp add del mod ord">
        <pc:chgData name="Kulinich Bohdan" userId="48e65c9f34e137d0" providerId="LiveId" clId="{0CCD81C5-E174-4CD6-9D12-E4F9D44994C4}" dt="2020-06-29T17:45:07.772" v="850" actId="47"/>
        <pc:sldMkLst>
          <pc:docMk/>
          <pc:sldMk cId="3891624264" sldId="449"/>
        </pc:sldMkLst>
        <pc:picChg chg="mod modCrop">
          <ac:chgData name="Kulinich Bohdan" userId="48e65c9f34e137d0" providerId="LiveId" clId="{0CCD81C5-E174-4CD6-9D12-E4F9D44994C4}" dt="2020-06-29T17:45:02.222" v="846" actId="1076"/>
          <ac:picMkLst>
            <pc:docMk/>
            <pc:sldMk cId="3891624264" sldId="449"/>
            <ac:picMk id="2" creationId="{2FEF5439-824C-4D29-B754-13143870BDFE}"/>
          </ac:picMkLst>
        </pc:picChg>
        <pc:picChg chg="add mod modCrop">
          <ac:chgData name="Kulinich Bohdan" userId="48e65c9f34e137d0" providerId="LiveId" clId="{0CCD81C5-E174-4CD6-9D12-E4F9D44994C4}" dt="2020-06-29T17:45:06.562" v="849" actId="14100"/>
          <ac:picMkLst>
            <pc:docMk/>
            <pc:sldMk cId="3891624264" sldId="449"/>
            <ac:picMk id="8" creationId="{435D9DFB-B334-4830-A20B-EB5A8FFEBEFB}"/>
          </ac:picMkLst>
        </pc:picChg>
      </pc:sldChg>
      <pc:sldChg chg="delSp modSp add del mod delAnim">
        <pc:chgData name="Kulinich Bohdan" userId="48e65c9f34e137d0" providerId="LiveId" clId="{0CCD81C5-E174-4CD6-9D12-E4F9D44994C4}" dt="2020-06-30T02:04:16.497" v="968" actId="47"/>
        <pc:sldMkLst>
          <pc:docMk/>
          <pc:sldMk cId="1742233131" sldId="455"/>
        </pc:sldMkLst>
        <pc:spChg chg="mod">
          <ac:chgData name="Kulinich Bohdan" userId="48e65c9f34e137d0" providerId="LiveId" clId="{0CCD81C5-E174-4CD6-9D12-E4F9D44994C4}" dt="2020-06-29T17:48:31.402" v="951" actId="207"/>
          <ac:spMkLst>
            <pc:docMk/>
            <pc:sldMk cId="1742233131" sldId="455"/>
            <ac:spMk id="34" creationId="{52F43756-20E2-488F-822D-429F3E410294}"/>
          </ac:spMkLst>
        </pc:spChg>
        <pc:spChg chg="del">
          <ac:chgData name="Kulinich Bohdan" userId="48e65c9f34e137d0" providerId="LiveId" clId="{0CCD81C5-E174-4CD6-9D12-E4F9D44994C4}" dt="2020-06-29T17:46:30.267" v="907" actId="478"/>
          <ac:spMkLst>
            <pc:docMk/>
            <pc:sldMk cId="1742233131" sldId="455"/>
            <ac:spMk id="57" creationId="{16FFDC21-E34F-4416-A9AC-BA51AD311798}"/>
          </ac:spMkLst>
        </pc:spChg>
        <pc:spChg chg="del">
          <ac:chgData name="Kulinich Bohdan" userId="48e65c9f34e137d0" providerId="LiveId" clId="{0CCD81C5-E174-4CD6-9D12-E4F9D44994C4}" dt="2020-06-29T17:46:32.302" v="908" actId="478"/>
          <ac:spMkLst>
            <pc:docMk/>
            <pc:sldMk cId="1742233131" sldId="455"/>
            <ac:spMk id="120" creationId="{88C79768-ABC4-4FE6-BE86-16596899AC54}"/>
          </ac:spMkLst>
        </pc:spChg>
        <pc:picChg chg="del">
          <ac:chgData name="Kulinich Bohdan" userId="48e65c9f34e137d0" providerId="LiveId" clId="{0CCD81C5-E174-4CD6-9D12-E4F9D44994C4}" dt="2020-06-29T17:46:29.207" v="906" actId="478"/>
          <ac:picMkLst>
            <pc:docMk/>
            <pc:sldMk cId="1742233131" sldId="455"/>
            <ac:picMk id="8" creationId="{95153FCB-383D-4503-B407-8F475FB5875F}"/>
          </ac:picMkLst>
        </pc:picChg>
        <pc:picChg chg="del">
          <ac:chgData name="Kulinich Bohdan" userId="48e65c9f34e137d0" providerId="LiveId" clId="{0CCD81C5-E174-4CD6-9D12-E4F9D44994C4}" dt="2020-06-29T17:46:28.487" v="905" actId="478"/>
          <ac:picMkLst>
            <pc:docMk/>
            <pc:sldMk cId="1742233131" sldId="455"/>
            <ac:picMk id="60" creationId="{E98C5380-53A6-4262-BEAA-0303405D5BA8}"/>
          </ac:picMkLst>
        </pc:picChg>
      </pc:sldChg>
      <pc:sldChg chg="modSp add mod">
        <pc:chgData name="Kulinich Bohdan" userId="48e65c9f34e137d0" providerId="LiveId" clId="{0CCD81C5-E174-4CD6-9D12-E4F9D44994C4}" dt="2020-07-01T02:33:31.384" v="2047" actId="1076"/>
        <pc:sldMkLst>
          <pc:docMk/>
          <pc:sldMk cId="1108550450" sldId="459"/>
        </pc:sldMkLst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7" creationId="{00000000-0000-0000-0000-000000000000}"/>
          </ac:spMkLst>
        </pc:spChg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9" creationId="{3D667AF2-FC42-444D-8714-699A2FDB6E90}"/>
          </ac:spMkLst>
        </pc:spChg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35" creationId="{00000000-0000-0000-0000-000000000000}"/>
          </ac:spMkLst>
        </pc:spChg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54" creationId="{00000000-0000-0000-0000-000000000000}"/>
          </ac:spMkLst>
        </pc:spChg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55" creationId="{00000000-0000-0000-0000-000000000000}"/>
          </ac:spMkLst>
        </pc:spChg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57" creationId="{00000000-0000-0000-0000-000000000000}"/>
          </ac:spMkLst>
        </pc:spChg>
      </pc:sldChg>
    </pc:docChg>
  </pc:docChgLst>
  <pc:docChgLst>
    <pc:chgData name="Kulinich Bohdan" userId="48e65c9f34e137d0" providerId="LiveId" clId="{19794824-B818-4701-B2E0-D4B045B0A270}"/>
    <pc:docChg chg="undo redo custSel modSld">
      <pc:chgData name="Kulinich Bohdan" userId="48e65c9f34e137d0" providerId="LiveId" clId="{19794824-B818-4701-B2E0-D4B045B0A270}" dt="2020-09-14T18:28:41.152" v="5" actId="1076"/>
      <pc:docMkLst>
        <pc:docMk/>
      </pc:docMkLst>
      <pc:sldChg chg="modSp mod">
        <pc:chgData name="Kulinich Bohdan" userId="48e65c9f34e137d0" providerId="LiveId" clId="{19794824-B818-4701-B2E0-D4B045B0A270}" dt="2020-09-14T18:28:41.152" v="5" actId="1076"/>
        <pc:sldMkLst>
          <pc:docMk/>
          <pc:sldMk cId="1986055327" sldId="408"/>
        </pc:sldMkLst>
        <pc:spChg chg="mod">
          <ac:chgData name="Kulinich Bohdan" userId="48e65c9f34e137d0" providerId="LiveId" clId="{19794824-B818-4701-B2E0-D4B045B0A270}" dt="2020-09-14T18:28:41.152" v="5" actId="1076"/>
          <ac:spMkLst>
            <pc:docMk/>
            <pc:sldMk cId="1986055327" sldId="408"/>
            <ac:spMk id="19" creationId="{3C93C8CE-72D8-4E11-855C-1D218E4D6E76}"/>
          </ac:spMkLst>
        </pc:spChg>
      </pc:sldChg>
    </pc:docChg>
  </pc:docChgLst>
  <pc:docChgLst>
    <pc:chgData name="Kulinich Bohdan" userId="48e65c9f34e137d0" providerId="LiveId" clId="{870BF2BF-A78E-485B-B053-43610552463F}"/>
    <pc:docChg chg="undo custSel addSld delSld modSld sldOrd">
      <pc:chgData name="Kulinich Bohdan" userId="48e65c9f34e137d0" providerId="LiveId" clId="{870BF2BF-A78E-485B-B053-43610552463F}" dt="2020-06-22T18:02:49.317" v="4626" actId="1076"/>
      <pc:docMkLst>
        <pc:docMk/>
      </pc:docMkLst>
      <pc:sldChg chg="del">
        <pc:chgData name="Kulinich Bohdan" userId="48e65c9f34e137d0" providerId="LiveId" clId="{870BF2BF-A78E-485B-B053-43610552463F}" dt="2020-06-21T16:26:58.266" v="3899" actId="47"/>
        <pc:sldMkLst>
          <pc:docMk/>
          <pc:sldMk cId="804219051" sldId="407"/>
        </pc:sldMkLst>
      </pc:sldChg>
      <pc:sldChg chg="modSp mod">
        <pc:chgData name="Kulinich Bohdan" userId="48e65c9f34e137d0" providerId="LiveId" clId="{870BF2BF-A78E-485B-B053-43610552463F}" dt="2020-06-21T10:38:23.830" v="4" actId="20577"/>
        <pc:sldMkLst>
          <pc:docMk/>
          <pc:sldMk cId="1986055327" sldId="408"/>
        </pc:sldMkLst>
        <pc:spChg chg="mod">
          <ac:chgData name="Kulinich Bohdan" userId="48e65c9f34e137d0" providerId="LiveId" clId="{870BF2BF-A78E-485B-B053-43610552463F}" dt="2020-06-21T10:37:23.170" v="1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870BF2BF-A78E-485B-B053-43610552463F}" dt="2020-06-21T10:37:27.340" v="3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870BF2BF-A78E-485B-B053-43610552463F}" dt="2020-06-21T10:38:23.830" v="4" actId="20577"/>
          <ac:spMkLst>
            <pc:docMk/>
            <pc:sldMk cId="1986055327" sldId="408"/>
            <ac:spMk id="25" creationId="{DBBC2948-330B-4D3B-B82B-5B2CD2FFF44B}"/>
          </ac:spMkLst>
        </pc:spChg>
        <pc:grpChg chg="mod">
          <ac:chgData name="Kulinich Bohdan" userId="48e65c9f34e137d0" providerId="LiveId" clId="{870BF2BF-A78E-485B-B053-43610552463F}" dt="2020-06-21T10:37:23.170" v="1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del">
        <pc:chgData name="Kulinich Bohdan" userId="48e65c9f34e137d0" providerId="LiveId" clId="{870BF2BF-A78E-485B-B053-43610552463F}" dt="2020-06-22T02:23:09.316" v="4615" actId="47"/>
        <pc:sldMkLst>
          <pc:docMk/>
          <pc:sldMk cId="1730319484" sldId="410"/>
        </pc:sldMkLst>
        <pc:spChg chg="mod">
          <ac:chgData name="Kulinich Bohdan" userId="48e65c9f34e137d0" providerId="LiveId" clId="{870BF2BF-A78E-485B-B053-43610552463F}" dt="2020-06-21T12:06:54.381" v="777" actId="207"/>
          <ac:spMkLst>
            <pc:docMk/>
            <pc:sldMk cId="1730319484" sldId="410"/>
            <ac:spMk id="37" creationId="{3F325DEB-CD96-43B4-9F25-8701E10C608F}"/>
          </ac:spMkLst>
        </pc:spChg>
      </pc:sldChg>
      <pc:sldChg chg="addSp delSp modSp mod ord delAnim modAnim">
        <pc:chgData name="Kulinich Bohdan" userId="48e65c9f34e137d0" providerId="LiveId" clId="{870BF2BF-A78E-485B-B053-43610552463F}" dt="2020-06-21T14:13:33.853" v="3205"/>
        <pc:sldMkLst>
          <pc:docMk/>
          <pc:sldMk cId="4248769537" sldId="411"/>
        </pc:sldMkLst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2" creationId="{0EF554E0-5948-4252-B0D5-FD5C76F5FB9F}"/>
          </ac:spMkLst>
        </pc:spChg>
        <pc:spChg chg="mod">
          <ac:chgData name="Kulinich Bohdan" userId="48e65c9f34e137d0" providerId="LiveId" clId="{870BF2BF-A78E-485B-B053-43610552463F}" dt="2020-06-21T13:41:16.454" v="2703" actId="20577"/>
          <ac:spMkLst>
            <pc:docMk/>
            <pc:sldMk cId="4248769537" sldId="411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2" creationId="{AA2BB87A-5630-4643-AD42-D30B178B77BE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4" creationId="{6AC83682-DF11-44A2-8374-20756CF34B1F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35" creationId="{2CD8A453-AF06-4C00-BB17-D7030E2214B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4:00:10.365" v="3013" actId="14100"/>
          <ac:spMkLst>
            <pc:docMk/>
            <pc:sldMk cId="4248769537" sldId="411"/>
            <ac:spMk id="37" creationId="{952BF1A5-F058-47FB-80ED-5838B3FCFF7A}"/>
          </ac:spMkLst>
        </pc:spChg>
        <pc:spChg chg="add mod">
          <ac:chgData name="Kulinich Bohdan" userId="48e65c9f34e137d0" providerId="LiveId" clId="{870BF2BF-A78E-485B-B053-43610552463F}" dt="2020-06-21T13:58:23.525" v="2931" actId="14100"/>
          <ac:spMkLst>
            <pc:docMk/>
            <pc:sldMk cId="4248769537" sldId="411"/>
            <ac:spMk id="38" creationId="{687626BA-BC78-4E57-B24C-AA05492BC5DD}"/>
          </ac:spMkLst>
        </pc:spChg>
        <pc:spChg chg="add del mod">
          <ac:chgData name="Kulinich Bohdan" userId="48e65c9f34e137d0" providerId="LiveId" clId="{870BF2BF-A78E-485B-B053-43610552463F}" dt="2020-06-21T14:02:04.951" v="3015"/>
          <ac:spMkLst>
            <pc:docMk/>
            <pc:sldMk cId="4248769537" sldId="411"/>
            <ac:spMk id="40" creationId="{6B7F5815-EC7B-4AFD-A3E8-E924D516AB08}"/>
          </ac:spMkLst>
        </pc:spChg>
        <pc:spChg chg="add mod">
          <ac:chgData name="Kulinich Bohdan" userId="48e65c9f34e137d0" providerId="LiveId" clId="{870BF2BF-A78E-485B-B053-43610552463F}" dt="2020-06-21T14:02:49.688" v="3082" actId="1076"/>
          <ac:spMkLst>
            <pc:docMk/>
            <pc:sldMk cId="4248769537" sldId="411"/>
            <ac:spMk id="42" creationId="{BE7BCAE4-41B3-4306-80B7-DB635833F2E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6" creationId="{F100A1BC-9A81-47EB-95BC-964E61AA8BAA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7" creationId="{B2033956-7557-45A0-8179-0C5A30E31C72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70" creationId="{41589292-933E-41EF-8918-9353F51F253C}"/>
          </ac:spMkLst>
        </pc:spChg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71" creationId="{95D780F9-C8AE-4019-9D15-D11983D4F67E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2" creationId="{25016154-6D58-4E8C-84B3-B90064848788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3" creationId="{0A9ACB5D-51E9-4D7A-8C90-797A4BE5844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4" creationId="{F8B2D689-C5F4-434A-BDD0-5865D85F3D8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5" creationId="{B946A405-B74F-4AA0-B362-562930EEF6D2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6" creationId="{BD5D8964-7D3B-4B29-9269-D7412E1BA915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7" creationId="{DA945A31-E58B-4A22-892F-468E3F233EEB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81" creationId="{F28EDE04-C7AF-4C06-8E51-ACC19F09FE43}"/>
          </ac:spMkLst>
        </pc:spChg>
        <pc:picChg chg="del">
          <ac:chgData name="Kulinich Bohdan" userId="48e65c9f34e137d0" providerId="LiveId" clId="{870BF2BF-A78E-485B-B053-43610552463F}" dt="2020-06-21T13:41:20.574" v="2705" actId="478"/>
          <ac:picMkLst>
            <pc:docMk/>
            <pc:sldMk cId="4248769537" sldId="411"/>
            <ac:picMk id="6" creationId="{7403ADA4-0376-479E-A2E9-D978DEBF6129}"/>
          </ac:picMkLst>
        </pc:picChg>
        <pc:picChg chg="add del mod">
          <ac:chgData name="Kulinich Bohdan" userId="48e65c9f34e137d0" providerId="LiveId" clId="{870BF2BF-A78E-485B-B053-43610552463F}" dt="2020-06-21T14:11:50.733" v="3151" actId="478"/>
          <ac:picMkLst>
            <pc:docMk/>
            <pc:sldMk cId="4248769537" sldId="411"/>
            <ac:picMk id="7" creationId="{53C078E7-0DE6-41F8-ADB5-CFBEB909362A}"/>
          </ac:picMkLst>
        </pc:picChg>
        <pc:picChg chg="add del mod">
          <ac:chgData name="Kulinich Bohdan" userId="48e65c9f34e137d0" providerId="LiveId" clId="{870BF2BF-A78E-485B-B053-43610552463F}" dt="2020-06-21T14:11:48.143" v="3149" actId="478"/>
          <ac:picMkLst>
            <pc:docMk/>
            <pc:sldMk cId="4248769537" sldId="411"/>
            <ac:picMk id="9" creationId="{D3BC644E-1F50-4B5A-8C8A-8237E0BD9CCE}"/>
          </ac:picMkLst>
        </pc:picChg>
        <pc:picChg chg="add del mod">
          <ac:chgData name="Kulinich Bohdan" userId="48e65c9f34e137d0" providerId="LiveId" clId="{870BF2BF-A78E-485B-B053-43610552463F}" dt="2020-06-21T14:11:51.302" v="3152" actId="478"/>
          <ac:picMkLst>
            <pc:docMk/>
            <pc:sldMk cId="4248769537" sldId="411"/>
            <ac:picMk id="11" creationId="{657A4852-AA61-426D-BE46-3DFCFBCC9A07}"/>
          </ac:picMkLst>
        </pc:picChg>
        <pc:picChg chg="add mod">
          <ac:chgData name="Kulinich Bohdan" userId="48e65c9f34e137d0" providerId="LiveId" clId="{870BF2BF-A78E-485B-B053-43610552463F}" dt="2020-06-21T14:11:57.343" v="3156" actId="1076"/>
          <ac:picMkLst>
            <pc:docMk/>
            <pc:sldMk cId="4248769537" sldId="411"/>
            <ac:picMk id="13" creationId="{BB28E43B-E7F0-437B-A1D3-BFC258D80032}"/>
          </ac:picMkLst>
        </pc:picChg>
        <pc:picChg chg="add mod">
          <ac:chgData name="Kulinich Bohdan" userId="48e65c9f34e137d0" providerId="LiveId" clId="{870BF2BF-A78E-485B-B053-43610552463F}" dt="2020-06-21T14:11:53.802" v="3154" actId="1076"/>
          <ac:picMkLst>
            <pc:docMk/>
            <pc:sldMk cId="4248769537" sldId="411"/>
            <ac:picMk id="15" creationId="{B8D166A2-2025-4B78-A153-664870F4300B}"/>
          </ac:picMkLst>
        </pc:picChg>
        <pc:picChg chg="add mod">
          <ac:chgData name="Kulinich Bohdan" userId="48e65c9f34e137d0" providerId="LiveId" clId="{870BF2BF-A78E-485B-B053-43610552463F}" dt="2020-06-21T14:12:03.673" v="3160" actId="1076"/>
          <ac:picMkLst>
            <pc:docMk/>
            <pc:sldMk cId="4248769537" sldId="411"/>
            <ac:picMk id="17" creationId="{FA7952D4-7D2B-4411-889B-DCD4A39AEC2C}"/>
          </ac:picMkLst>
        </pc:picChg>
        <pc:picChg chg="add del mod">
          <ac:chgData name="Kulinich Bohdan" userId="48e65c9f34e137d0" providerId="LiveId" clId="{870BF2BF-A78E-485B-B053-43610552463F}" dt="2020-06-21T14:02:04.951" v="3015"/>
          <ac:picMkLst>
            <pc:docMk/>
            <pc:sldMk cId="4248769537" sldId="411"/>
            <ac:picMk id="39" creationId="{BBEC7644-4467-406F-A65E-C6BB6C969D9B}"/>
          </ac:picMkLst>
        </pc:picChg>
        <pc:picChg chg="add mod">
          <ac:chgData name="Kulinich Bohdan" userId="48e65c9f34e137d0" providerId="LiveId" clId="{870BF2BF-A78E-485B-B053-43610552463F}" dt="2020-06-21T14:02:46.140" v="3081" actId="1076"/>
          <ac:picMkLst>
            <pc:docMk/>
            <pc:sldMk cId="4248769537" sldId="411"/>
            <ac:picMk id="41" creationId="{F1856E94-8D9E-49A1-928B-DB6D982B354B}"/>
          </ac:picMkLst>
        </pc:pic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3" creationId="{70B2F537-CD1C-42E6-BB2C-394667510989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4" creationId="{028ACBEE-45EE-4EF7-807C-999B3EC5F701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5" creationId="{4FD202C6-5587-46EB-A83C-138504714110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274804734" sldId="412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598923" sldId="414"/>
        </pc:sldMkLst>
      </pc:sldChg>
      <pc:sldChg chg="addSp delSp modSp mod ord addAnim delAnim modAnim">
        <pc:chgData name="Kulinich Bohdan" userId="48e65c9f34e137d0" providerId="LiveId" clId="{870BF2BF-A78E-485B-B053-43610552463F}" dt="2020-06-22T02:08:58.362" v="4484" actId="20577"/>
        <pc:sldMkLst>
          <pc:docMk/>
          <pc:sldMk cId="1273074214" sldId="415"/>
        </pc:sldMkLst>
        <pc:spChg chg="mod">
          <ac:chgData name="Kulinich Bohdan" userId="48e65c9f34e137d0" providerId="LiveId" clId="{870BF2BF-A78E-485B-B053-43610552463F}" dt="2020-06-22T02:08:58.362" v="4484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870BF2BF-A78E-485B-B053-43610552463F}" dt="2020-06-21T16:27:12.721" v="3920" actId="478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4" creationId="{0A6D10FD-BAE4-4237-8A9D-95C4BC6B0141}"/>
          </ac:spMkLst>
        </pc:spChg>
        <pc:spChg chg="del">
          <ac:chgData name="Kulinich Bohdan" userId="48e65c9f34e137d0" providerId="LiveId" clId="{870BF2BF-A78E-485B-B053-43610552463F}" dt="2020-06-21T16:27:14.271" v="3921" actId="478"/>
          <ac:spMkLst>
            <pc:docMk/>
            <pc:sldMk cId="1273074214" sldId="415"/>
            <ac:spMk id="55" creationId="{7E766293-756F-4441-82D9-616C22F652E9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6:30:23.906" v="3998" actId="1076"/>
          <ac:spMkLst>
            <pc:docMk/>
            <pc:sldMk cId="1273074214" sldId="415"/>
            <ac:spMk id="57" creationId="{ECE1D0E2-FB58-4B6D-AAE9-0A701C8ED9A4}"/>
          </ac:spMkLst>
        </pc:spChg>
        <pc:spChg chg="add mod">
          <ac:chgData name="Kulinich Bohdan" userId="48e65c9f34e137d0" providerId="LiveId" clId="{870BF2BF-A78E-485B-B053-43610552463F}" dt="2020-06-21T16:30:28.796" v="4001" actId="1076"/>
          <ac:spMkLst>
            <pc:docMk/>
            <pc:sldMk cId="1273074214" sldId="415"/>
            <ac:spMk id="58" creationId="{35E07CF8-2A2A-4B55-8BE4-8AA77CAD29BC}"/>
          </ac:spMkLst>
        </pc:spChg>
        <pc:spChg chg="add mod">
          <ac:chgData name="Kulinich Bohdan" userId="48e65c9f34e137d0" providerId="LiveId" clId="{870BF2BF-A78E-485B-B053-43610552463F}" dt="2020-06-21T16:30:35.396" v="4004" actId="1076"/>
          <ac:spMkLst>
            <pc:docMk/>
            <pc:sldMk cId="1273074214" sldId="415"/>
            <ac:spMk id="59" creationId="{F5AE183F-6421-40EF-B04A-573F2F90FA50}"/>
          </ac:spMkLst>
        </pc:spChg>
        <pc:spChg chg="add mod">
          <ac:chgData name="Kulinich Bohdan" userId="48e65c9f34e137d0" providerId="LiveId" clId="{870BF2BF-A78E-485B-B053-43610552463F}" dt="2020-06-21T16:30:42.746" v="4007" actId="1076"/>
          <ac:spMkLst>
            <pc:docMk/>
            <pc:sldMk cId="1273074214" sldId="415"/>
            <ac:spMk id="60" creationId="{A9B8089F-D224-437B-B7EA-6FCFB756F2B6}"/>
          </ac:spMkLst>
        </pc:spChg>
        <pc:spChg chg="add mod">
          <ac:chgData name="Kulinich Bohdan" userId="48e65c9f34e137d0" providerId="LiveId" clId="{870BF2BF-A78E-485B-B053-43610552463F}" dt="2020-06-21T16:30:48.526" v="4010" actId="1076"/>
          <ac:spMkLst>
            <pc:docMk/>
            <pc:sldMk cId="1273074214" sldId="415"/>
            <ac:spMk id="61" creationId="{CC227AEC-B86B-4164-BBAC-D2A615106DC9}"/>
          </ac:spMkLst>
        </pc:spChg>
        <pc:spChg chg="add mod">
          <ac:chgData name="Kulinich Bohdan" userId="48e65c9f34e137d0" providerId="LiveId" clId="{870BF2BF-A78E-485B-B053-43610552463F}" dt="2020-06-21T16:30:55.946" v="4014" actId="1076"/>
          <ac:spMkLst>
            <pc:docMk/>
            <pc:sldMk cId="1273074214" sldId="415"/>
            <ac:spMk id="62" creationId="{847B1F70-9CD1-4F3E-A34C-20B4886C0219}"/>
          </ac:spMkLst>
        </pc:spChg>
        <pc:spChg chg="add mod">
          <ac:chgData name="Kulinich Bohdan" userId="48e65c9f34e137d0" providerId="LiveId" clId="{870BF2BF-A78E-485B-B053-43610552463F}" dt="2020-06-21T16:31:11.616" v="4016" actId="1076"/>
          <ac:spMkLst>
            <pc:docMk/>
            <pc:sldMk cId="1273074214" sldId="415"/>
            <ac:spMk id="63" creationId="{DD60CFF4-6E21-498A-BFF5-C46CBFBB150E}"/>
          </ac:spMkLst>
        </pc:spChg>
        <pc:spChg chg="add mod">
          <ac:chgData name="Kulinich Bohdan" userId="48e65c9f34e137d0" providerId="LiveId" clId="{870BF2BF-A78E-485B-B053-43610552463F}" dt="2020-06-21T16:31:14.116" v="4017" actId="1076"/>
          <ac:spMkLst>
            <pc:docMk/>
            <pc:sldMk cId="1273074214" sldId="415"/>
            <ac:spMk id="64" creationId="{7D188532-79FD-44B4-883A-35C96F7318BF}"/>
          </ac:spMkLst>
        </pc:spChg>
        <pc:spChg chg="add mod">
          <ac:chgData name="Kulinich Bohdan" userId="48e65c9f34e137d0" providerId="LiveId" clId="{870BF2BF-A78E-485B-B053-43610552463F}" dt="2020-06-21T16:31:19.616" v="4020" actId="20577"/>
          <ac:spMkLst>
            <pc:docMk/>
            <pc:sldMk cId="1273074214" sldId="415"/>
            <ac:spMk id="65" creationId="{59BEA191-6335-4D95-8BCC-C146BEF50E72}"/>
          </ac:spMkLst>
        </pc:spChg>
        <pc:spChg chg="add mod">
          <ac:chgData name="Kulinich Bohdan" userId="48e65c9f34e137d0" providerId="LiveId" clId="{870BF2BF-A78E-485B-B053-43610552463F}" dt="2020-06-21T16:31:24.931" v="4023" actId="20577"/>
          <ac:spMkLst>
            <pc:docMk/>
            <pc:sldMk cId="1273074214" sldId="415"/>
            <ac:spMk id="66" creationId="{FA967448-DF73-4AF0-BE10-92BD51A64E00}"/>
          </ac:spMkLst>
        </pc:spChg>
        <pc:spChg chg="add mod">
          <ac:chgData name="Kulinich Bohdan" userId="48e65c9f34e137d0" providerId="LiveId" clId="{870BF2BF-A78E-485B-B053-43610552463F}" dt="2020-06-21T16:31:40.636" v="4030" actId="1076"/>
          <ac:spMkLst>
            <pc:docMk/>
            <pc:sldMk cId="1273074214" sldId="415"/>
            <ac:spMk id="67" creationId="{5B50F2E4-1784-485D-B18E-A598AE420BFB}"/>
          </ac:spMkLst>
        </pc:spChg>
        <pc:spChg chg="add mod">
          <ac:chgData name="Kulinich Bohdan" userId="48e65c9f34e137d0" providerId="LiveId" clId="{870BF2BF-A78E-485B-B053-43610552463F}" dt="2020-06-21T16:31:37.086" v="4029" actId="20577"/>
          <ac:spMkLst>
            <pc:docMk/>
            <pc:sldMk cId="1273074214" sldId="415"/>
            <ac:spMk id="68" creationId="{91553FFF-FCD1-45B6-82DC-E13BB351E47F}"/>
          </ac:spMkLst>
        </pc:spChg>
        <pc:spChg chg="add mod">
          <ac:chgData name="Kulinich Bohdan" userId="48e65c9f34e137d0" providerId="LiveId" clId="{870BF2BF-A78E-485B-B053-43610552463F}" dt="2020-06-21T16:54:31.434" v="4090" actId="14100"/>
          <ac:spMkLst>
            <pc:docMk/>
            <pc:sldMk cId="1273074214" sldId="415"/>
            <ac:spMk id="69" creationId="{AF0753CB-4D9F-46DC-AE84-EB74014245EE}"/>
          </ac:spMkLst>
        </pc:spChg>
        <pc:spChg chg="add mod">
          <ac:chgData name="Kulinich Bohdan" userId="48e65c9f34e137d0" providerId="LiveId" clId="{870BF2BF-A78E-485B-B053-43610552463F}" dt="2020-06-21T16:57:53.513" v="4125" actId="1076"/>
          <ac:spMkLst>
            <pc:docMk/>
            <pc:sldMk cId="1273074214" sldId="415"/>
            <ac:spMk id="70" creationId="{7BBBB884-DB08-4C6B-B9C2-EF2F85CB489F}"/>
          </ac:spMkLst>
        </pc:spChg>
        <pc:spChg chg="add mod">
          <ac:chgData name="Kulinich Bohdan" userId="48e65c9f34e137d0" providerId="LiveId" clId="{870BF2BF-A78E-485B-B053-43610552463F}" dt="2020-06-21T16:58:09.573" v="4130" actId="1076"/>
          <ac:spMkLst>
            <pc:docMk/>
            <pc:sldMk cId="1273074214" sldId="415"/>
            <ac:spMk id="71" creationId="{0107694E-6132-480B-AB22-2CD861D5BDE1}"/>
          </ac:spMkLst>
        </pc:spChg>
        <pc:spChg chg="add mod">
          <ac:chgData name="Kulinich Bohdan" userId="48e65c9f34e137d0" providerId="LiveId" clId="{870BF2BF-A78E-485B-B053-43610552463F}" dt="2020-06-21T16:58:32.883" v="4138" actId="1076"/>
          <ac:spMkLst>
            <pc:docMk/>
            <pc:sldMk cId="1273074214" sldId="415"/>
            <ac:spMk id="72" creationId="{AFFDE0EA-47C1-45A8-96ED-BFC64EF73375}"/>
          </ac:spMkLst>
        </pc:spChg>
        <pc:spChg chg="add mod">
          <ac:chgData name="Kulinich Bohdan" userId="48e65c9f34e137d0" providerId="LiveId" clId="{870BF2BF-A78E-485B-B053-43610552463F}" dt="2020-06-21T17:13:30.793" v="4342" actId="1076"/>
          <ac:spMkLst>
            <pc:docMk/>
            <pc:sldMk cId="1273074214" sldId="415"/>
            <ac:spMk id="73" creationId="{00018CBD-CE09-4614-839A-48C7DB5204C5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78" creationId="{D1CB4F90-A7D0-4591-BD25-915A322FBC06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80" creationId="{FBE9670C-D048-458F-85D5-F05378F3512E}"/>
          </ac:spMkLst>
        </pc:spChg>
        <pc:spChg chg="add del mod">
          <ac:chgData name="Kulinich Bohdan" userId="48e65c9f34e137d0" providerId="LiveId" clId="{870BF2BF-A78E-485B-B053-43610552463F}" dt="2020-06-21T17:12:16.462" v="4338"/>
          <ac:spMkLst>
            <pc:docMk/>
            <pc:sldMk cId="1273074214" sldId="415"/>
            <ac:spMk id="81" creationId="{CF316953-7C4D-4B6E-A70D-9BC95086E43D}"/>
          </ac:spMkLst>
        </pc:spChg>
        <pc:spChg chg="add del mod">
          <ac:chgData name="Kulinich Bohdan" userId="48e65c9f34e137d0" providerId="LiveId" clId="{870BF2BF-A78E-485B-B053-43610552463F}" dt="2020-06-21T17:13:22.703" v="4340"/>
          <ac:spMkLst>
            <pc:docMk/>
            <pc:sldMk cId="1273074214" sldId="415"/>
            <ac:spMk id="82" creationId="{0A03C74C-02E6-420C-8748-F57432CAF05D}"/>
          </ac:spMkLst>
        </pc:spChg>
        <pc:spChg chg="add mod">
          <ac:chgData name="Kulinich Bohdan" userId="48e65c9f34e137d0" providerId="LiveId" clId="{870BF2BF-A78E-485B-B053-43610552463F}" dt="2020-06-21T17:13:50.623" v="4399" actId="20577"/>
          <ac:spMkLst>
            <pc:docMk/>
            <pc:sldMk cId="1273074214" sldId="415"/>
            <ac:spMk id="83" creationId="{357AC94F-E996-4656-B932-20A71FFD144A}"/>
          </ac:spMkLst>
        </pc:spChg>
        <pc:grpChg chg="add mod">
          <ac:chgData name="Kulinich Bohdan" userId="48e65c9f34e137d0" providerId="LiveId" clId="{870BF2BF-A78E-485B-B053-43610552463F}" dt="2020-06-21T17:03:48.231" v="4240" actId="1076"/>
          <ac:grpSpMkLst>
            <pc:docMk/>
            <pc:sldMk cId="1273074214" sldId="415"/>
            <ac:grpSpMk id="14" creationId="{DD8A55F1-C9B1-4372-9A77-45A716C0910B}"/>
          </ac:grpSpMkLst>
        </pc:grpChg>
        <pc:picChg chg="del">
          <ac:chgData name="Kulinich Bohdan" userId="48e65c9f34e137d0" providerId="LiveId" clId="{870BF2BF-A78E-485B-B053-43610552463F}" dt="2020-06-21T16:27:15.256" v="3922" actId="478"/>
          <ac:picMkLst>
            <pc:docMk/>
            <pc:sldMk cId="1273074214" sldId="415"/>
            <ac:picMk id="53" creationId="{CE297963-9688-41ED-87B1-A5F7DBB112D2}"/>
          </ac:picMkLst>
        </pc:picChg>
        <pc:picChg chg="add del mod">
          <ac:chgData name="Kulinich Bohdan" userId="48e65c9f34e137d0" providerId="LiveId" clId="{870BF2BF-A78E-485B-B053-43610552463F}" dt="2020-06-21T17:13:28.664" v="4341" actId="1076"/>
          <ac:picMkLst>
            <pc:docMk/>
            <pc:sldMk cId="1273074214" sldId="415"/>
            <ac:picMk id="79" creationId="{F066D899-09DE-420B-8AA9-A69B18AD3584}"/>
          </ac:picMkLst>
        </pc:pic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6:29:53.916" v="3991" actId="1076"/>
          <ac:cxnSpMkLst>
            <pc:docMk/>
            <pc:sldMk cId="1273074214" sldId="415"/>
            <ac:cxnSpMk id="33" creationId="{482A7860-39C5-4AD9-B014-37BF7C322BE6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870BF2BF-A78E-485B-B053-43610552463F}" dt="2020-06-21T16:29:57.396" v="3993" actId="1076"/>
          <ac:cxnSpMkLst>
            <pc:docMk/>
            <pc:sldMk cId="1273074214" sldId="415"/>
            <ac:cxnSpMk id="35" creationId="{3A753A0D-1B9B-4A9B-8DF4-9B7E4278375F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2" creationId="{60A3C92C-D8F4-4648-A376-1BE7FE903959}"/>
          </ac:cxnSpMkLst>
        </pc:cxnChg>
        <pc:cxnChg chg="add mod">
          <ac:chgData name="Kulinich Bohdan" userId="48e65c9f34e137d0" providerId="LiveId" clId="{870BF2BF-A78E-485B-B053-43610552463F}" dt="2020-06-21T17:03:46.081" v="4239" actId="1076"/>
          <ac:cxnSpMkLst>
            <pc:docMk/>
            <pc:sldMk cId="1273074214" sldId="415"/>
            <ac:cxnSpMk id="43" creationId="{B83052F5-D9C5-40AA-BCC6-3BFD6311FFB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8" creationId="{5AD0E478-0E87-429D-AFE5-3EC8B4297945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1" creationId="{250F20BD-CF25-4349-8266-A7177F0F7FAC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7:02:19.059" v="4217" actId="1076"/>
          <ac:cxnSpMkLst>
            <pc:docMk/>
            <pc:sldMk cId="1273074214" sldId="415"/>
            <ac:cxnSpMk id="74" creationId="{A906CB4B-5C7C-404F-B085-0076CD834511}"/>
          </ac:cxnSpMkLst>
        </pc:cxnChg>
        <pc:cxnChg chg="add mod">
          <ac:chgData name="Kulinich Bohdan" userId="48e65c9f34e137d0" providerId="LiveId" clId="{870BF2BF-A78E-485B-B053-43610552463F}" dt="2020-06-21T17:02:45.612" v="4225" actId="1076"/>
          <ac:cxnSpMkLst>
            <pc:docMk/>
            <pc:sldMk cId="1273074214" sldId="415"/>
            <ac:cxnSpMk id="75" creationId="{26749014-860C-42FE-ADED-047FE0CEC919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6" creationId="{DF14B3D4-E0D3-4438-A955-3D528C1B9E34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7" creationId="{82D1676B-A6F5-4E92-92CC-7F076026D947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28149789" sldId="416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8998018" sldId="417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662214388" sldId="418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606779329" sldId="419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51774281" sldId="420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329616995" sldId="421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695871161" sldId="422"/>
        </pc:sldMkLst>
      </pc:sldChg>
      <pc:sldChg chg="modSp add mod">
        <pc:chgData name="Kulinich Bohdan" userId="48e65c9f34e137d0" providerId="LiveId" clId="{870BF2BF-A78E-485B-B053-43610552463F}" dt="2020-06-21T10:42:29.186" v="318" actId="20577"/>
        <pc:sldMkLst>
          <pc:docMk/>
          <pc:sldMk cId="1933819423" sldId="431"/>
        </pc:sldMkLst>
        <pc:spChg chg="mod">
          <ac:chgData name="Kulinich Bohdan" userId="48e65c9f34e137d0" providerId="LiveId" clId="{870BF2BF-A78E-485B-B053-43610552463F}" dt="2020-06-21T10:40:36.270" v="111" actId="20577"/>
          <ac:spMkLst>
            <pc:docMk/>
            <pc:sldMk cId="1933819423" sldId="431"/>
            <ac:spMk id="7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06.450" v="161" actId="20577"/>
          <ac:spMkLst>
            <pc:docMk/>
            <pc:sldMk cId="1933819423" sldId="431"/>
            <ac:spMk id="3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16.386" v="209" actId="20577"/>
          <ac:spMkLst>
            <pc:docMk/>
            <pc:sldMk cId="1933819423" sldId="431"/>
            <ac:spMk id="54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2:29.186" v="318" actId="20577"/>
          <ac:spMkLst>
            <pc:docMk/>
            <pc:sldMk cId="1933819423" sldId="431"/>
            <ac:spMk id="5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42.066" v="271" actId="20577"/>
          <ac:spMkLst>
            <pc:docMk/>
            <pc:sldMk cId="1933819423" sldId="431"/>
            <ac:spMk id="57" creationId="{00000000-0000-0000-0000-000000000000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2:50:01.823" v="4622" actId="20577"/>
        <pc:sldMkLst>
          <pc:docMk/>
          <pc:sldMk cId="1993370526" sldId="432"/>
        </pc:sldMkLst>
        <pc:spChg chg="mod">
          <ac:chgData name="Kulinich Bohdan" userId="48e65c9f34e137d0" providerId="LiveId" clId="{870BF2BF-A78E-485B-B053-43610552463F}" dt="2020-06-21T10:42:59.467" v="327" actId="20577"/>
          <ac:spMkLst>
            <pc:docMk/>
            <pc:sldMk cId="1993370526" sldId="432"/>
            <ac:spMk id="4" creationId="{00000000-0000-0000-0000-000000000000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6" creationId="{B146356A-0F2F-42B8-929E-E9A0452B186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7" creationId="{DF401742-B79A-4A0E-BC63-9DA09D378A5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8" creationId="{1D14C5CA-5C30-4CEE-AB51-F884BCE0D74A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9" creationId="{8BFA3460-62C9-4987-96B2-F4A377FF7E81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10" creationId="{51AFE2F5-8C80-4A81-BB8B-5022D73CF671}"/>
          </ac:spMkLst>
        </pc:spChg>
        <pc:spChg chg="add del mod">
          <ac:chgData name="Kulinich Bohdan" userId="48e65c9f34e137d0" providerId="LiveId" clId="{870BF2BF-A78E-485B-B053-43610552463F}" dt="2020-06-21T12:34:26.638" v="1777" actId="478"/>
          <ac:spMkLst>
            <pc:docMk/>
            <pc:sldMk cId="1993370526" sldId="432"/>
            <ac:spMk id="11" creationId="{A65A6898-49B6-4CCE-82DF-518E4173EB8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3" creationId="{9DB8B00D-76DB-49C7-B021-41E9808E7F3F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4" creationId="{1D0AD022-E1EA-4C30-8552-574E5701652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5" creationId="{DCB5175D-CA6F-421E-80CF-9AA59D3FD472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6" creationId="{7F44B0F7-6C14-4FDA-9D75-D53DF99F5391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7" creationId="{0A7CBE26-C100-480C-B0BC-F1AA0ED398D0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5" creationId="{B7899D06-6F74-48AF-B805-DF10394AED28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7" creationId="{613D9104-6894-48A8-BC1C-CCAA8373E83D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9" creationId="{B29582C3-9489-4A57-B04F-D910854CCC2A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4" creationId="{2DA3295A-58A0-4522-B575-22FA8A7317B5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5" creationId="{BD2BE235-331C-4D6C-9251-948E839CD95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6" creationId="{706996CA-DDBD-41C4-B1FB-710F9EBD87B6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0:43:02.436" v="328" actId="478"/>
          <ac:spMkLst>
            <pc:docMk/>
            <pc:sldMk cId="1993370526" sldId="432"/>
            <ac:spMk id="39" creationId="{30C1880B-1DBB-453B-A9B0-E9702408E375}"/>
          </ac:spMkLst>
        </pc:spChg>
        <pc:spChg chg="add mod">
          <ac:chgData name="Kulinich Bohdan" userId="48e65c9f34e137d0" providerId="LiveId" clId="{870BF2BF-A78E-485B-B053-43610552463F}" dt="2020-06-22T02:50:01.823" v="4622" actId="20577"/>
          <ac:spMkLst>
            <pc:docMk/>
            <pc:sldMk cId="1993370526" sldId="432"/>
            <ac:spMk id="39" creationId="{98ABD1A8-A016-4487-80DB-B642E562AE29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0" creationId="{A48B8261-1F6D-4CBF-865C-A6F596A5557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1" creationId="{95944CF2-3705-4FD9-B074-E76D4B3D8D7C}"/>
          </ac:spMkLst>
        </pc:spChg>
        <pc:spChg chg="add mod">
          <ac:chgData name="Kulinich Bohdan" userId="48e65c9f34e137d0" providerId="LiveId" clId="{870BF2BF-A78E-485B-B053-43610552463F}" dt="2020-06-21T16:19:06.649" v="3633" actId="207"/>
          <ac:spMkLst>
            <pc:docMk/>
            <pc:sldMk cId="1993370526" sldId="432"/>
            <ac:spMk id="42" creationId="{9F32F8B1-22BF-4C0B-BEE5-8B3E420BBD87}"/>
          </ac:spMkLst>
        </pc:spChg>
        <pc:spChg chg="add mod">
          <ac:chgData name="Kulinich Bohdan" userId="48e65c9f34e137d0" providerId="LiveId" clId="{870BF2BF-A78E-485B-B053-43610552463F}" dt="2020-06-21T12:54:15.550" v="1940" actId="16959"/>
          <ac:spMkLst>
            <pc:docMk/>
            <pc:sldMk cId="1993370526" sldId="432"/>
            <ac:spMk id="44" creationId="{80FB44AA-2D7F-4890-A987-D2791B476C3F}"/>
          </ac:spMkLst>
        </pc:spChg>
        <pc:spChg chg="add mod">
          <ac:chgData name="Kulinich Bohdan" userId="48e65c9f34e137d0" providerId="LiveId" clId="{870BF2BF-A78E-485B-B053-43610552463F}" dt="2020-06-21T12:54:06.374" v="1938" actId="20577"/>
          <ac:spMkLst>
            <pc:docMk/>
            <pc:sldMk cId="1993370526" sldId="432"/>
            <ac:spMk id="45" creationId="{89CAD6FA-399A-4F75-884A-3DDFC32F428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6" creationId="{224AB96B-FAC5-4D53-95DE-7450882F375F}"/>
          </ac:spMkLst>
        </pc:spChg>
        <pc:spChg chg="add mod">
          <ac:chgData name="Kulinich Bohdan" userId="48e65c9f34e137d0" providerId="LiveId" clId="{870BF2BF-A78E-485B-B053-43610552463F}" dt="2020-06-21T13:09:14.618" v="2039" actId="14100"/>
          <ac:spMkLst>
            <pc:docMk/>
            <pc:sldMk cId="1993370526" sldId="432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1T13:07:10.176" v="1992" actId="20577"/>
          <ac:spMkLst>
            <pc:docMk/>
            <pc:sldMk cId="1993370526" sldId="432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4" creationId="{0A6D10FD-BAE4-4237-8A9D-95C4BC6B0141}"/>
          </ac:spMkLst>
        </pc:spChg>
        <pc:spChg chg="add mod">
          <ac:chgData name="Kulinich Bohdan" userId="48e65c9f34e137d0" providerId="LiveId" clId="{870BF2BF-A78E-485B-B053-43610552463F}" dt="2020-06-21T13:07:06.196" v="1991" actId="1076"/>
          <ac:spMkLst>
            <pc:docMk/>
            <pc:sldMk cId="1993370526" sldId="432"/>
            <ac:spMk id="54" creationId="{E4DD9EE3-F1FD-40C3-91CE-8637C3CA77DF}"/>
          </ac:spMkLst>
        </pc:spChg>
        <pc:spChg chg="add mod">
          <ac:chgData name="Kulinich Bohdan" userId="48e65c9f34e137d0" providerId="LiveId" clId="{870BF2BF-A78E-485B-B053-43610552463F}" dt="2020-06-21T13:09:10.258" v="2037" actId="14100"/>
          <ac:spMkLst>
            <pc:docMk/>
            <pc:sldMk cId="1993370526" sldId="432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0:43:03.796" v="329" actId="478"/>
          <ac:spMkLst>
            <pc:docMk/>
            <pc:sldMk cId="1993370526" sldId="432"/>
            <ac:spMk id="55" creationId="{7E766293-756F-4441-82D9-616C22F652E9}"/>
          </ac:spMkLst>
        </pc:spChg>
        <pc:spChg chg="add mod">
          <ac:chgData name="Kulinich Bohdan" userId="48e65c9f34e137d0" providerId="LiveId" clId="{870BF2BF-A78E-485B-B053-43610552463F}" dt="2020-06-21T13:14:09.558" v="2103" actId="16959"/>
          <ac:spMkLst>
            <pc:docMk/>
            <pc:sldMk cId="1993370526" sldId="432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59" creationId="{AE836A6C-3881-4B63-B36D-6BED69D3363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0" creationId="{EEB95383-6E1F-4996-A61B-2AEBC88D6C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1" creationId="{8E94511F-084E-4944-A645-688B87230D27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2" creationId="{95897714-FAA9-4A7A-85BC-23145A74FC5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3" creationId="{744586A5-5E31-461B-BB7F-6EEB61A71AA2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4" creationId="{BCE9E66A-2F7F-457B-AE1D-80CF65A0DC0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5" creationId="{87905686-D3EB-43CC-8E62-1306E4EB93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6" creationId="{7FFD2691-D487-45BA-BB10-E42D3EE51DFA}"/>
          </ac:spMkLst>
        </pc:spChg>
        <pc:spChg chg="add del mod">
          <ac:chgData name="Kulinich Bohdan" userId="48e65c9f34e137d0" providerId="LiveId" clId="{870BF2BF-A78E-485B-B053-43610552463F}" dt="2020-06-21T13:11:12.258" v="2065"/>
          <ac:spMkLst>
            <pc:docMk/>
            <pc:sldMk cId="1993370526" sldId="432"/>
            <ac:spMk id="67" creationId="{53176EB0-BFDD-4AAF-B73B-EE5A84752BE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8" creationId="{3E0FDD9A-F5CC-4C32-B020-CC6E315610A0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9" creationId="{8BCC4A93-B15C-4185-BBE6-3B47B47F437E}"/>
          </ac:spMkLst>
        </pc:spChg>
        <pc:spChg chg="add mod">
          <ac:chgData name="Kulinich Bohdan" userId="48e65c9f34e137d0" providerId="LiveId" clId="{870BF2BF-A78E-485B-B053-43610552463F}" dt="2020-06-21T13:13:52.199" v="2101" actId="1076"/>
          <ac:spMkLst>
            <pc:docMk/>
            <pc:sldMk cId="1993370526" sldId="432"/>
            <ac:spMk id="70" creationId="{87665628-416C-49B9-A198-57574EBB8FC9}"/>
          </ac:spMkLst>
        </pc:spChg>
        <pc:picChg chg="add del mod">
          <ac:chgData name="Kulinich Bohdan" userId="48e65c9f34e137d0" providerId="LiveId" clId="{870BF2BF-A78E-485B-B053-43610552463F}" dt="2020-06-21T11:05:29.269" v="555" actId="478"/>
          <ac:picMkLst>
            <pc:docMk/>
            <pc:sldMk cId="1993370526" sldId="432"/>
            <ac:picMk id="24" creationId="{94A4B922-E4A3-4633-BC2F-DFC185CFA115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6" creationId="{C54F2132-AE33-4273-B3B2-3838BDB5E35B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8" creationId="{AFD719BE-B3D5-47CD-A404-E7B10E9894CC}"/>
          </ac:picMkLst>
        </pc:picChg>
        <pc:picChg chg="add del mod modCrop">
          <ac:chgData name="Kulinich Bohdan" userId="48e65c9f34e137d0" providerId="LiveId" clId="{870BF2BF-A78E-485B-B053-43610552463F}" dt="2020-06-21T12:34:21.653" v="1773" actId="478"/>
          <ac:picMkLst>
            <pc:docMk/>
            <pc:sldMk cId="1993370526" sldId="432"/>
            <ac:picMk id="32" creationId="{30DDFF69-B7ED-43D5-8D32-2DDA259E4258}"/>
          </ac:picMkLst>
        </pc:picChg>
        <pc:picChg chg="add mod">
          <ac:chgData name="Kulinich Bohdan" userId="48e65c9f34e137d0" providerId="LiveId" clId="{870BF2BF-A78E-485B-B053-43610552463F}" dt="2020-06-21T12:50:29.787" v="1782"/>
          <ac:picMkLst>
            <pc:docMk/>
            <pc:sldMk cId="1993370526" sldId="432"/>
            <ac:picMk id="38" creationId="{85E4B46D-598B-46CE-AC6D-5B4D0458D77E}"/>
          </ac:picMkLst>
        </pc:picChg>
        <pc:picChg chg="add mod">
          <ac:chgData name="Kulinich Bohdan" userId="48e65c9f34e137d0" providerId="LiveId" clId="{870BF2BF-A78E-485B-B053-43610552463F}" dt="2020-06-21T12:53:55.422" v="1936" actId="1076"/>
          <ac:picMkLst>
            <pc:docMk/>
            <pc:sldMk cId="1993370526" sldId="432"/>
            <ac:picMk id="43" creationId="{6AA21D22-3EDD-46A8-BC5B-7023545648F3}"/>
          </ac:picMkLst>
        </pc:picChg>
        <pc:picChg chg="del">
          <ac:chgData name="Kulinich Bohdan" userId="48e65c9f34e137d0" providerId="LiveId" clId="{870BF2BF-A78E-485B-B053-43610552463F}" dt="2020-06-21T10:43:05.086" v="330" actId="478"/>
          <ac:picMkLst>
            <pc:docMk/>
            <pc:sldMk cId="1993370526" sldId="432"/>
            <ac:picMk id="53" creationId="{CE297963-9688-41ED-87B1-A5F7DBB112D2}"/>
          </ac:picMkLst>
        </pc:picChg>
        <pc:cxnChg chg="add del mod">
          <ac:chgData name="Kulinich Bohdan" userId="48e65c9f34e137d0" providerId="LiveId" clId="{870BF2BF-A78E-485B-B053-43610552463F}" dt="2020-06-21T12:34:23.118" v="1774" actId="478"/>
          <ac:cxnSpMkLst>
            <pc:docMk/>
            <pc:sldMk cId="1993370526" sldId="432"/>
            <ac:cxnSpMk id="5" creationId="{6F08842F-3075-461E-8AEA-0A5D2C36E128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2" creationId="{BD4C6F39-AEB7-4CEE-975A-5C5868814E87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8" creationId="{350E5EC2-8CD3-41A5-BDD1-184AA6AE21E5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21" creationId="{D2ECCB3F-A86B-44B3-B105-566529FBD721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2:53:58.834" v="1937" actId="1076"/>
          <ac:cxnSpMkLst>
            <pc:docMk/>
            <pc:sldMk cId="1993370526" sldId="432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4" creationId="{0E2ED124-2E0D-49BB-8B4F-3C204A768CCD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2" creationId="{60A3C92C-D8F4-4648-A376-1BE7FE90395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8" creationId="{5AD0E478-0E87-429D-AFE5-3EC8B4297945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48" creationId="{A56A5C88-D025-4FF4-987D-7F3C49BEE7B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1" creationId="{250F20BD-CF25-4349-8266-A7177F0F7FAC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7" creationId="{D9A7893A-99BE-4E81-9B8C-6B5FF4D2437D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8" creationId="{4866D757-6CA7-41B5-8510-2A3B6FA66E1D}"/>
          </ac:cxnSpMkLst>
        </pc:cxnChg>
      </pc:sldChg>
      <pc:sldChg chg="addSp delSp modSp add del">
        <pc:chgData name="Kulinich Bohdan" userId="48e65c9f34e137d0" providerId="LiveId" clId="{870BF2BF-A78E-485B-B053-43610552463F}" dt="2020-06-22T02:23:09.316" v="4615" actId="47"/>
        <pc:sldMkLst>
          <pc:docMk/>
          <pc:sldMk cId="1445245970" sldId="433"/>
        </pc:sldMkLst>
        <pc:cxnChg chg="add del mod">
          <ac:chgData name="Kulinich Bohdan" userId="48e65c9f34e137d0" providerId="LiveId" clId="{870BF2BF-A78E-485B-B053-43610552463F}" dt="2020-06-21T11:03:22.579" v="532"/>
          <ac:cxnSpMkLst>
            <pc:docMk/>
            <pc:sldMk cId="1445245970" sldId="433"/>
            <ac:cxnSpMk id="28" creationId="{795E3AEA-AA9A-4898-9269-5FF60060831C}"/>
          </ac:cxnSpMkLst>
        </pc:cxnChg>
      </pc:sldChg>
      <pc:sldChg chg="add del">
        <pc:chgData name="Kulinich Bohdan" userId="48e65c9f34e137d0" providerId="LiveId" clId="{870BF2BF-A78E-485B-B053-43610552463F}" dt="2020-06-21T11:03:25.459" v="534"/>
        <pc:sldMkLst>
          <pc:docMk/>
          <pc:sldMk cId="195918559" sldId="434"/>
        </pc:sldMkLst>
      </pc:sldChg>
      <pc:sldChg chg="addSp delSp modSp add mod ord modAnim">
        <pc:chgData name="Kulinich Bohdan" userId="48e65c9f34e137d0" providerId="LiveId" clId="{870BF2BF-A78E-485B-B053-43610552463F}" dt="2020-06-21T12:30:28.337" v="1770"/>
        <pc:sldMkLst>
          <pc:docMk/>
          <pc:sldMk cId="3678422849" sldId="434"/>
        </pc:sldMkLst>
        <pc:spChg chg="add del mod">
          <ac:chgData name="Kulinich Bohdan" userId="48e65c9f34e137d0" providerId="LiveId" clId="{870BF2BF-A78E-485B-B053-43610552463F}" dt="2020-06-21T12:29:56.967" v="1769" actId="478"/>
          <ac:spMkLst>
            <pc:docMk/>
            <pc:sldMk cId="3678422849" sldId="434"/>
            <ac:spMk id="31" creationId="{92C90145-984D-4DBF-890C-AF74CB2EC918}"/>
          </ac:spMkLst>
        </pc:spChg>
      </pc:sldChg>
      <pc:sldChg chg="addSp delSp modSp add mod modTransition delAnim modAnim">
        <pc:chgData name="Kulinich Bohdan" userId="48e65c9f34e137d0" providerId="LiveId" clId="{870BF2BF-A78E-485B-B053-43610552463F}" dt="2020-06-21T12:31:08.177" v="1772"/>
        <pc:sldMkLst>
          <pc:docMk/>
          <pc:sldMk cId="892203634" sldId="435"/>
        </pc:sldMkLst>
        <pc:spChg chg="add del">
          <ac:chgData name="Kulinich Bohdan" userId="48e65c9f34e137d0" providerId="LiveId" clId="{870BF2BF-A78E-485B-B053-43610552463F}" dt="2020-06-21T12:24:42.350" v="1713" actId="478"/>
          <ac:spMkLst>
            <pc:docMk/>
            <pc:sldMk cId="892203634" sldId="435"/>
            <ac:spMk id="2" creationId="{1C563075-FE0C-4BE9-A42F-C7E7319DC236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6" creationId="{B146356A-0F2F-42B8-929E-E9A0452B186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7" creationId="{DF401742-B79A-4A0E-BC63-9DA09D378A5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8" creationId="{1D14C5CA-5C30-4CEE-AB51-F884BCE0D74A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9" creationId="{8BFA3460-62C9-4987-96B2-F4A377FF7E81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10" creationId="{51AFE2F5-8C80-4A81-BB8B-5022D73CF671}"/>
          </ac:spMkLst>
        </pc:spChg>
        <pc:spChg chg="del mod modVis">
          <ac:chgData name="Kulinich Bohdan" userId="48e65c9f34e137d0" providerId="LiveId" clId="{870BF2BF-A78E-485B-B053-43610552463F}" dt="2020-06-21T12:26:58.551" v="1731" actId="478"/>
          <ac:spMkLst>
            <pc:docMk/>
            <pc:sldMk cId="892203634" sldId="435"/>
            <ac:spMk id="11" creationId="{A65A6898-49B6-4CCE-82DF-518E4173EB8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3" creationId="{9DB8B00D-76DB-49C7-B021-41E9808E7F3F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4" creationId="{1D0AD022-E1EA-4C30-8552-574E5701652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5" creationId="{DCB5175D-CA6F-421E-80CF-9AA59D3FD472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6" creationId="{7F44B0F7-6C14-4FDA-9D75-D53DF99F5391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7" creationId="{0A7CBE26-C100-480C-B0BC-F1AA0ED398D0}"/>
          </ac:spMkLst>
        </pc:spChg>
        <pc:spChg chg="del mod modVis">
          <ac:chgData name="Kulinich Bohdan" userId="48e65c9f34e137d0" providerId="LiveId" clId="{870BF2BF-A78E-485B-B053-43610552463F}" dt="2020-06-21T12:26:59.500" v="1732" actId="478"/>
          <ac:spMkLst>
            <pc:docMk/>
            <pc:sldMk cId="892203634" sldId="435"/>
            <ac:spMk id="25" creationId="{B7899D06-6F74-48AF-B805-DF10394AED28}"/>
          </ac:spMkLst>
        </pc:spChg>
        <pc:spChg chg="del mod modVis">
          <ac:chgData name="Kulinich Bohdan" userId="48e65c9f34e137d0" providerId="LiveId" clId="{870BF2BF-A78E-485B-B053-43610552463F}" dt="2020-06-21T12:27:00.216" v="1733" actId="478"/>
          <ac:spMkLst>
            <pc:docMk/>
            <pc:sldMk cId="892203634" sldId="435"/>
            <ac:spMk id="27" creationId="{613D9104-6894-48A8-BC1C-CCAA8373E83D}"/>
          </ac:spMkLst>
        </pc:spChg>
        <pc:spChg chg="del">
          <ac:chgData name="Kulinich Bohdan" userId="48e65c9f34e137d0" providerId="LiveId" clId="{870BF2BF-A78E-485B-B053-43610552463F}" dt="2020-06-21T11:42:27" v="751" actId="478"/>
          <ac:spMkLst>
            <pc:docMk/>
            <pc:sldMk cId="892203634" sldId="435"/>
            <ac:spMk id="29" creationId="{B29582C3-9489-4A57-B04F-D910854CCC2A}"/>
          </ac:spMkLst>
        </pc:spChg>
        <pc:spChg chg="mod modVis">
          <ac:chgData name="Kulinich Bohdan" userId="48e65c9f34e137d0" providerId="LiveId" clId="{870BF2BF-A78E-485B-B053-43610552463F}" dt="2020-06-21T12:15:40.076" v="1306" actId="14429"/>
          <ac:spMkLst>
            <pc:docMk/>
            <pc:sldMk cId="892203634" sldId="435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12:14.906" v="1078" actId="14100"/>
          <ac:spMkLst>
            <pc:docMk/>
            <pc:sldMk cId="892203634" sldId="435"/>
            <ac:spMk id="32" creationId="{2B85EDA9-5784-4E69-80E5-9732B3331A11}"/>
          </ac:spMkLst>
        </pc:spChg>
        <pc:spChg chg="add mod">
          <ac:chgData name="Kulinich Bohdan" userId="48e65c9f34e137d0" providerId="LiveId" clId="{870BF2BF-A78E-485B-B053-43610552463F}" dt="2020-06-21T12:17:20.498" v="1374" actId="20577"/>
          <ac:spMkLst>
            <pc:docMk/>
            <pc:sldMk cId="892203634" sldId="435"/>
            <ac:spMk id="34" creationId="{FD936739-6C9F-43D4-8DDA-AD09DBCB42C0}"/>
          </ac:spMkLst>
        </pc:spChg>
        <pc:spChg chg="add mod">
          <ac:chgData name="Kulinich Bohdan" userId="48e65c9f34e137d0" providerId="LiveId" clId="{870BF2BF-A78E-485B-B053-43610552463F}" dt="2020-06-21T12:12:24.742" v="1079" actId="1076"/>
          <ac:spMkLst>
            <pc:docMk/>
            <pc:sldMk cId="892203634" sldId="435"/>
            <ac:spMk id="35" creationId="{2653C9B6-B209-4900-BAD7-2C2816C88914}"/>
          </ac:spMkLst>
        </pc:spChg>
        <pc:spChg chg="add mod">
          <ac:chgData name="Kulinich Bohdan" userId="48e65c9f34e137d0" providerId="LiveId" clId="{870BF2BF-A78E-485B-B053-43610552463F}" dt="2020-06-21T12:11:22.786" v="1069" actId="1076"/>
          <ac:spMkLst>
            <pc:docMk/>
            <pc:sldMk cId="892203634" sldId="435"/>
            <ac:spMk id="36" creationId="{A48B15A9-8184-4A70-983A-3E732C4E2876}"/>
          </ac:spMkLst>
        </pc:spChg>
        <pc:spChg chg="add mod">
          <ac:chgData name="Kulinich Bohdan" userId="48e65c9f34e137d0" providerId="LiveId" clId="{870BF2BF-A78E-485B-B053-43610552463F}" dt="2020-06-21T12:14:17.756" v="1302" actId="14100"/>
          <ac:spMkLst>
            <pc:docMk/>
            <pc:sldMk cId="892203634" sldId="435"/>
            <ac:spMk id="37" creationId="{97B34299-6969-4057-98E3-F26099E06F68}"/>
          </ac:spMkLst>
        </pc:spChg>
        <pc:spChg chg="add mod ord modVis">
          <ac:chgData name="Kulinich Bohdan" userId="48e65c9f34e137d0" providerId="LiveId" clId="{870BF2BF-A78E-485B-B053-43610552463F}" dt="2020-06-21T12:28:34.986" v="1752" actId="166"/>
          <ac:spMkLst>
            <pc:docMk/>
            <pc:sldMk cId="892203634" sldId="435"/>
            <ac:spMk id="38" creationId="{CD286649-BA34-4B60-87FD-0072D0924FD6}"/>
          </ac:spMkLst>
        </pc:spChg>
        <pc:spChg chg="add mod ord modVis">
          <ac:chgData name="Kulinich Bohdan" userId="48e65c9f34e137d0" providerId="LiveId" clId="{870BF2BF-A78E-485B-B053-43610552463F}" dt="2020-06-21T12:29:16.367" v="1768" actId="207"/>
          <ac:spMkLst>
            <pc:docMk/>
            <pc:sldMk cId="892203634" sldId="435"/>
            <ac:spMk id="39" creationId="{33909B78-ABF6-40DD-9098-D4D2A08DA3F7}"/>
          </ac:spMkLst>
        </pc:spChg>
        <pc:picChg chg="add mod modCrop">
          <ac:chgData name="Kulinich Bohdan" userId="48e65c9f34e137d0" providerId="LiveId" clId="{870BF2BF-A78E-485B-B053-43610552463F}" dt="2020-06-21T12:27:47.567" v="1743" actId="732"/>
          <ac:picMkLst>
            <pc:docMk/>
            <pc:sldMk cId="892203634" sldId="435"/>
            <ac:picMk id="20" creationId="{2AE6B3EA-078C-45A1-A45F-167CA307C14C}"/>
          </ac:picMkLst>
        </pc:picChg>
        <pc:picChg chg="add mod modCrop">
          <ac:chgData name="Kulinich Bohdan" userId="48e65c9f34e137d0" providerId="LiveId" clId="{870BF2BF-A78E-485B-B053-43610552463F}" dt="2020-06-21T12:28:04.106" v="1747" actId="732"/>
          <ac:picMkLst>
            <pc:docMk/>
            <pc:sldMk cId="892203634" sldId="435"/>
            <ac:picMk id="23" creationId="{30735D13-6084-46C1-92F0-A7550F7B9A1B}"/>
          </ac:picMkLst>
        </pc:picChg>
        <pc:picChg chg="del mod modVis">
          <ac:chgData name="Kulinich Bohdan" userId="48e65c9f34e137d0" providerId="LiveId" clId="{870BF2BF-A78E-485B-B053-43610552463F}" dt="2020-06-21T12:26:57.540" v="1730" actId="478"/>
          <ac:picMkLst>
            <pc:docMk/>
            <pc:sldMk cId="892203634" sldId="435"/>
            <ac:picMk id="26" creationId="{C54F2132-AE33-4273-B3B2-3838BDB5E35B}"/>
          </ac:picMkLst>
        </pc:picChg>
        <pc:picChg chg="mod modVis">
          <ac:chgData name="Kulinich Bohdan" userId="48e65c9f34e137d0" providerId="LiveId" clId="{870BF2BF-A78E-485B-B053-43610552463F}" dt="2020-06-21T12:15:40.476" v="1307" actId="14429"/>
          <ac:picMkLst>
            <pc:docMk/>
            <pc:sldMk cId="892203634" sldId="435"/>
            <ac:picMk id="28" creationId="{AFD719BE-B3D5-47CD-A404-E7B10E9894CC}"/>
          </ac:picMkLst>
        </pc:picChg>
        <pc:picChg chg="add mod modVis">
          <ac:chgData name="Kulinich Bohdan" userId="48e65c9f34e137d0" providerId="LiveId" clId="{870BF2BF-A78E-485B-B053-43610552463F}" dt="2020-06-21T12:27:08.571" v="1737" actId="14429"/>
          <ac:picMkLst>
            <pc:docMk/>
            <pc:sldMk cId="892203634" sldId="435"/>
            <ac:picMk id="31" creationId="{31F7D4AD-5F35-47F0-A256-99836912DB0C}"/>
          </ac:picMkLst>
        </pc:picChg>
        <pc:picChg chg="add mod">
          <ac:chgData name="Kulinich Bohdan" userId="48e65c9f34e137d0" providerId="LiveId" clId="{870BF2BF-A78E-485B-B053-43610552463F}" dt="2020-06-21T12:22:45.430" v="1535" actId="1076"/>
          <ac:picMkLst>
            <pc:docMk/>
            <pc:sldMk cId="892203634" sldId="435"/>
            <ac:picMk id="33" creationId="{27FA3A1B-02DE-4FB6-8C7D-ACFBA4556C27}"/>
          </ac:picMkLst>
        </pc:picChg>
        <pc:cxnChg chg="del">
          <ac:chgData name="Kulinich Bohdan" userId="48e65c9f34e137d0" providerId="LiveId" clId="{870BF2BF-A78E-485B-B053-43610552463F}" dt="2020-06-21T12:27:05.215" v="1735" actId="478"/>
          <ac:cxnSpMkLst>
            <pc:docMk/>
            <pc:sldMk cId="892203634" sldId="435"/>
            <ac:cxnSpMk id="5" creationId="{6F08842F-3075-461E-8AEA-0A5D2C36E128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2" creationId="{BD4C6F39-AEB7-4CEE-975A-5C5868814E87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8" creationId="{350E5EC2-8CD3-41A5-BDD1-184AA6AE21E5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21" creationId="{D2ECCB3F-A86B-44B3-B105-566529FBD721}"/>
          </ac:cxnSpMkLst>
        </pc:cxnChg>
      </pc:sldChg>
      <pc:sldChg chg="delSp add mod ord modTransition delAnim">
        <pc:chgData name="Kulinich Bohdan" userId="48e65c9f34e137d0" providerId="LiveId" clId="{870BF2BF-A78E-485B-B053-43610552463F}" dt="2020-06-21T12:30:31.567" v="1771"/>
        <pc:sldMkLst>
          <pc:docMk/>
          <pc:sldMk cId="1792787157" sldId="436"/>
        </pc:sldMkLst>
        <pc:spChg chg="del">
          <ac:chgData name="Kulinich Bohdan" userId="48e65c9f34e137d0" providerId="LiveId" clId="{870BF2BF-A78E-485B-B053-43610552463F}" dt="2020-06-21T12:26:30.821" v="1723" actId="478"/>
          <ac:spMkLst>
            <pc:docMk/>
            <pc:sldMk cId="1792787157" sldId="436"/>
            <ac:spMk id="38" creationId="{CD286649-BA34-4B60-87FD-0072D0924FD6}"/>
          </ac:spMkLst>
        </pc:spChg>
        <pc:spChg chg="del">
          <ac:chgData name="Kulinich Bohdan" userId="48e65c9f34e137d0" providerId="LiveId" clId="{870BF2BF-A78E-485B-B053-43610552463F}" dt="2020-06-21T12:26:32.080" v="1724" actId="478"/>
          <ac:spMkLst>
            <pc:docMk/>
            <pc:sldMk cId="1792787157" sldId="436"/>
            <ac:spMk id="39" creationId="{33909B78-ABF6-40DD-9098-D4D2A08DA3F7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3:03:51.226" v="4624" actId="1076"/>
        <pc:sldMkLst>
          <pc:docMk/>
          <pc:sldMk cId="675147498" sldId="437"/>
        </pc:sldMkLst>
        <pc:spChg chg="add del">
          <ac:chgData name="Kulinich Bohdan" userId="48e65c9f34e137d0" providerId="LiveId" clId="{870BF2BF-A78E-485B-B053-43610552463F}" dt="2020-06-21T13:30:47.118" v="2453"/>
          <ac:spMkLst>
            <pc:docMk/>
            <pc:sldMk cId="675147498" sldId="437"/>
            <ac:spMk id="2" creationId="{B77AF5F6-F0C6-4B36-B449-37850A27AFB0}"/>
          </ac:spMkLst>
        </pc:spChg>
        <pc:spChg chg="mod">
          <ac:chgData name="Kulinich Bohdan" userId="48e65c9f34e137d0" providerId="LiveId" clId="{870BF2BF-A78E-485B-B053-43610552463F}" dt="2020-06-21T13:17:24.564" v="2148" actId="20577"/>
          <ac:spMkLst>
            <pc:docMk/>
            <pc:sldMk cId="675147498" sldId="437"/>
            <ac:spMk id="4" creationId="{00000000-0000-0000-0000-000000000000}"/>
          </ac:spMkLst>
        </pc:spChg>
        <pc:spChg chg="add del">
          <ac:chgData name="Kulinich Bohdan" userId="48e65c9f34e137d0" providerId="LiveId" clId="{870BF2BF-A78E-485B-B053-43610552463F}" dt="2020-06-21T13:30:50.719" v="2455"/>
          <ac:spMkLst>
            <pc:docMk/>
            <pc:sldMk cId="675147498" sldId="437"/>
            <ac:spMk id="5" creationId="{BEBAE000-DA00-44C0-ACB6-116EA1885A01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4" creationId="{2DA3295A-58A0-4522-B575-22FA8A7317B5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5" creationId="{BD2BE235-331C-4D6C-9251-948E839CD95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6" creationId="{706996CA-DDBD-41C4-B1FB-710F9EBD87B6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3:17:15.034" v="2109" actId="478"/>
          <ac:spMkLst>
            <pc:docMk/>
            <pc:sldMk cId="675147498" sldId="437"/>
            <ac:spMk id="39" creationId="{98ABD1A8-A016-4487-80DB-B642E562AE29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0" creationId="{A48B8261-1F6D-4CBF-865C-A6F596A5557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1" creationId="{95944CF2-3705-4FD9-B074-E76D4B3D8D7C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2" creationId="{9F32F8B1-22BF-4C0B-BEE5-8B3E420BBD87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4" creationId="{80FB44AA-2D7F-4890-A987-D2791B476C3F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5" creationId="{89CAD6FA-399A-4F75-884A-3DDFC32F428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6" creationId="{224AB96B-FAC5-4D53-95DE-7450882F375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49" creationId="{A007D840-EDCC-4739-BCB5-2D52239E5AEF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52" creationId="{AB1F0445-0AF0-4E4C-BFA0-C89929D3BEA8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4" creationId="{E4DD9EE3-F1FD-40C3-91CE-8637C3CA77D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59" creationId="{AE836A6C-3881-4B63-B36D-6BED69D3363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0" creationId="{EEB95383-6E1F-4996-A61B-2AEBC88D6C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1" creationId="{8E94511F-084E-4944-A645-688B87230D27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2" creationId="{95897714-FAA9-4A7A-85BC-23145A74FC59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3" creationId="{744586A5-5E31-461B-BB7F-6EEB61A71AA2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4" creationId="{BCE9E66A-2F7F-457B-AE1D-80CF65A0DC0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5" creationId="{87905686-D3EB-43CC-8E62-1306E4EB93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6" creationId="{7FFD2691-D487-45BA-BB10-E42D3EE51DF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67" creationId="{E7A76CBA-85E3-44AF-B582-EBD105DA432A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8" creationId="{3E0FDD9A-F5CC-4C32-B020-CC6E315610A0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9" creationId="{8BCC4A93-B15C-4185-BBE6-3B47B47F437E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70" creationId="{87665628-416C-49B9-A198-57574EBB8FC9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1" creationId="{77545974-081B-4BDB-831F-26F3D83F8CB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2" creationId="{A1591A14-2C80-4970-A85D-B5F4A825FB48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3" creationId="{D63895C9-0B78-4DEB-B8AF-6E7C9F5FF760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4" creationId="{8968079D-9F9E-49DB-B42F-03EFFF9C66D6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5" creationId="{1768DB28-1121-474E-83F9-5BE3456AE49E}"/>
          </ac:spMkLst>
        </pc:spChg>
        <pc:spChg chg="add mod">
          <ac:chgData name="Kulinich Bohdan" userId="48e65c9f34e137d0" providerId="LiveId" clId="{870BF2BF-A78E-485B-B053-43610552463F}" dt="2020-06-21T13:20:40.084" v="2264" actId="1076"/>
          <ac:spMkLst>
            <pc:docMk/>
            <pc:sldMk cId="675147498" sldId="437"/>
            <ac:spMk id="77" creationId="{69CB6D8B-AD07-47C5-844C-2BA7EBC1384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8" creationId="{D78CB809-D978-4983-904F-D40D93ADBE7D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9" creationId="{BE49BD05-E5DA-465B-AB94-EC4856FBC11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0" creationId="{21D0110D-8EEF-4049-9605-8F1B2FB49AA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1" creationId="{BBA82832-0825-4EA6-A131-9F2DEC008352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2" creationId="{07A0A430-7A16-405E-B178-66473275912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3" creationId="{4D5312F2-DF4A-4895-99D0-BE833E688A5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4" creationId="{5C9B7C71-7942-4E9D-83A0-73BBB524351A}"/>
          </ac:spMkLst>
        </pc:spChg>
        <pc:spChg chg="add del mod">
          <ac:chgData name="Kulinich Bohdan" userId="48e65c9f34e137d0" providerId="LiveId" clId="{870BF2BF-A78E-485B-B053-43610552463F}" dt="2020-06-21T13:29:33.828" v="2388" actId="478"/>
          <ac:spMkLst>
            <pc:docMk/>
            <pc:sldMk cId="675147498" sldId="437"/>
            <ac:spMk id="85" creationId="{7EDBC51B-EBD0-4B30-A245-A7CB15CA1768}"/>
          </ac:spMkLst>
        </pc:spChg>
        <pc:spChg chg="add mod">
          <ac:chgData name="Kulinich Bohdan" userId="48e65c9f34e137d0" providerId="LiveId" clId="{870BF2BF-A78E-485B-B053-43610552463F}" dt="2020-06-21T13:32:52.940" v="2537" actId="20577"/>
          <ac:spMkLst>
            <pc:docMk/>
            <pc:sldMk cId="675147498" sldId="437"/>
            <ac:spMk id="86" creationId="{5F65CA1B-6FFA-4744-B90A-F2D2849AC325}"/>
          </ac:spMkLst>
        </pc:spChg>
        <pc:spChg chg="add mod">
          <ac:chgData name="Kulinich Bohdan" userId="48e65c9f34e137d0" providerId="LiveId" clId="{870BF2BF-A78E-485B-B053-43610552463F}" dt="2020-06-21T13:34:26.536" v="2637" actId="1076"/>
          <ac:spMkLst>
            <pc:docMk/>
            <pc:sldMk cId="675147498" sldId="437"/>
            <ac:spMk id="88" creationId="{BA987F15-FB1F-4DDB-8B1B-9A7FA6735EC3}"/>
          </ac:spMkLst>
        </pc:spChg>
        <pc:picChg chg="add mod">
          <ac:chgData name="Kulinich Bohdan" userId="48e65c9f34e137d0" providerId="LiveId" clId="{870BF2BF-A78E-485B-B053-43610552463F}" dt="2020-06-21T13:39:09.414" v="2651" actId="14100"/>
          <ac:picMkLst>
            <pc:docMk/>
            <pc:sldMk cId="675147498" sldId="437"/>
            <ac:picMk id="7" creationId="{508CDBE8-A7A4-465E-B76C-454B2E8A69D7}"/>
          </ac:picMkLst>
        </pc:picChg>
        <pc:picChg chg="del">
          <ac:chgData name="Kulinich Bohdan" userId="48e65c9f34e137d0" providerId="LiveId" clId="{870BF2BF-A78E-485B-B053-43610552463F}" dt="2020-06-21T13:17:15.034" v="2109" actId="478"/>
          <ac:picMkLst>
            <pc:docMk/>
            <pc:sldMk cId="675147498" sldId="437"/>
            <ac:picMk id="38" creationId="{85E4B46D-598B-46CE-AC6D-5B4D0458D77E}"/>
          </ac:picMkLst>
        </pc:picChg>
        <pc:picChg chg="del">
          <ac:chgData name="Kulinich Bohdan" userId="48e65c9f34e137d0" providerId="LiveId" clId="{870BF2BF-A78E-485B-B053-43610552463F}" dt="2020-06-21T13:17:13.684" v="2108" actId="478"/>
          <ac:picMkLst>
            <pc:docMk/>
            <pc:sldMk cId="675147498" sldId="437"/>
            <ac:picMk id="43" creationId="{6AA21D22-3EDD-46A8-BC5B-7023545648F3}"/>
          </ac:picMkLst>
        </pc:picChg>
        <pc:picChg chg="add mod">
          <ac:chgData name="Kulinich Bohdan" userId="48e65c9f34e137d0" providerId="LiveId" clId="{870BF2BF-A78E-485B-B053-43610552463F}" dt="2020-06-21T13:20:23.050" v="2212"/>
          <ac:picMkLst>
            <pc:docMk/>
            <pc:sldMk cId="675147498" sldId="437"/>
            <ac:picMk id="76" creationId="{49D5CF14-610E-4619-BECD-9FB286A24ED9}"/>
          </ac:picMkLst>
        </pc:picChg>
        <pc:picChg chg="add mod">
          <ac:chgData name="Kulinich Bohdan" userId="48e65c9f34e137d0" providerId="LiveId" clId="{870BF2BF-A78E-485B-B053-43610552463F}" dt="2020-06-21T13:29:55.403" v="2390"/>
          <ac:picMkLst>
            <pc:docMk/>
            <pc:sldMk cId="675147498" sldId="437"/>
            <ac:picMk id="87" creationId="{03C77A1E-EFC0-4312-8B35-3E605EAFEF21}"/>
          </ac:picMkLst>
        </pc:pic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48" creationId="{A56A5C88-D025-4FF4-987D-7F3C49BEE7B9}"/>
          </ac:cxnSpMkLst>
        </pc:cxnChg>
        <pc:cxnChg chg="add mod">
          <ac:chgData name="Kulinich Bohdan" userId="48e65c9f34e137d0" providerId="LiveId" clId="{870BF2BF-A78E-485B-B053-43610552463F}" dt="2020-06-21T13:18:50.305" v="2205"/>
          <ac:cxnSpMkLst>
            <pc:docMk/>
            <pc:sldMk cId="675147498" sldId="437"/>
            <ac:cxnSpMk id="50" creationId="{2E5407AA-4467-4808-B5B9-37E2D5F270A5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7" creationId="{D9A7893A-99BE-4E81-9B8C-6B5FF4D2437D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8" creationId="{4866D757-6CA7-41B5-8510-2A3B6FA66E1D}"/>
          </ac:cxnSpMkLst>
        </pc:cxnChg>
      </pc:sldChg>
      <pc:sldChg chg="addSp delSp modSp add mod delAnim modAnim">
        <pc:chgData name="Kulinich Bohdan" userId="48e65c9f34e137d0" providerId="LiveId" clId="{870BF2BF-A78E-485B-B053-43610552463F}" dt="2020-06-21T17:01:42.077" v="4206" actId="207"/>
        <pc:sldMkLst>
          <pc:docMk/>
          <pc:sldMk cId="3733414091" sldId="438"/>
        </pc:sldMkLst>
        <pc:spChg chg="mod">
          <ac:chgData name="Kulinich Bohdan" userId="48e65c9f34e137d0" providerId="LiveId" clId="{870BF2BF-A78E-485B-B053-43610552463F}" dt="2020-06-21T14:03:33.878" v="3136" actId="20577"/>
          <ac:spMkLst>
            <pc:docMk/>
            <pc:sldMk cId="3733414091" sldId="438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5:44:24.804" v="3325" actId="1076"/>
          <ac:spMkLst>
            <pc:docMk/>
            <pc:sldMk cId="3733414091" sldId="438"/>
            <ac:spMk id="14" creationId="{33B1D56B-30AB-4EFA-8742-40F3286D30EB}"/>
          </ac:spMkLst>
        </pc:spChg>
        <pc:spChg chg="add mod">
          <ac:chgData name="Kulinich Bohdan" userId="48e65c9f34e137d0" providerId="LiveId" clId="{870BF2BF-A78E-485B-B053-43610552463F}" dt="2020-06-21T15:49:00.295" v="3334" actId="1076"/>
          <ac:spMkLst>
            <pc:docMk/>
            <pc:sldMk cId="3733414091" sldId="438"/>
            <ac:spMk id="15" creationId="{2DF8EE94-1F98-49B6-B78A-F4F4DEBD0A92}"/>
          </ac:spMkLst>
        </pc:spChg>
        <pc:spChg chg="add mod">
          <ac:chgData name="Kulinich Bohdan" userId="48e65c9f34e137d0" providerId="LiveId" clId="{870BF2BF-A78E-485B-B053-43610552463F}" dt="2020-06-21T15:52:23.062" v="3381" actId="114"/>
          <ac:spMkLst>
            <pc:docMk/>
            <pc:sldMk cId="3733414091" sldId="438"/>
            <ac:spMk id="16" creationId="{9C1C2697-94E2-4C3E-BEE7-E204B8B703DC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17" creationId="{230AB021-B433-4EBA-B0E8-132049CA2D68}"/>
          </ac:spMkLst>
        </pc:spChg>
        <pc:spChg chg="add mod">
          <ac:chgData name="Kulinich Bohdan" userId="48e65c9f34e137d0" providerId="LiveId" clId="{870BF2BF-A78E-485B-B053-43610552463F}" dt="2020-06-21T15:53:37.433" v="3436" actId="1076"/>
          <ac:spMkLst>
            <pc:docMk/>
            <pc:sldMk cId="3733414091" sldId="438"/>
            <ac:spMk id="18" creationId="{1D328969-A062-4894-8C58-ABBDEEB14666}"/>
          </ac:spMkLst>
        </pc:spChg>
        <pc:spChg chg="add mod">
          <ac:chgData name="Kulinich Bohdan" userId="48e65c9f34e137d0" providerId="LiveId" clId="{870BF2BF-A78E-485B-B053-43610552463F}" dt="2020-06-21T16:24:41.965" v="3880" actId="207"/>
          <ac:spMkLst>
            <pc:docMk/>
            <pc:sldMk cId="3733414091" sldId="438"/>
            <ac:spMk id="19" creationId="{D1387E16-8751-4CD9-B598-9250CA0E2A93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0" creationId="{0E329EA3-61B0-49F4-8554-D8BD8B389650}"/>
          </ac:spMkLst>
        </pc:spChg>
        <pc:spChg chg="add mod">
          <ac:chgData name="Kulinich Bohdan" userId="48e65c9f34e137d0" providerId="LiveId" clId="{870BF2BF-A78E-485B-B053-43610552463F}" dt="2020-06-21T15:39:40.800" v="3253" actId="1076"/>
          <ac:spMkLst>
            <pc:docMk/>
            <pc:sldMk cId="3733414091" sldId="438"/>
            <ac:spMk id="22" creationId="{A90E6B64-0A12-42E3-A65A-05F671D3FCCE}"/>
          </ac:spMkLst>
        </pc:spChg>
        <pc:spChg chg="add mod modVis">
          <ac:chgData name="Kulinich Bohdan" userId="48e65c9f34e137d0" providerId="LiveId" clId="{870BF2BF-A78E-485B-B053-43610552463F}" dt="2020-06-21T15:49:16.185" v="3337" actId="14429"/>
          <ac:spMkLst>
            <pc:docMk/>
            <pc:sldMk cId="3733414091" sldId="438"/>
            <ac:spMk id="23" creationId="{17054E80-D978-4BF6-A157-D9096556C8EB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4" creationId="{2F8BF56E-8582-4AE8-8CFF-AEDEF075C2C8}"/>
          </ac:spMkLst>
        </pc:spChg>
        <pc:spChg chg="add mod">
          <ac:chgData name="Kulinich Bohdan" userId="48e65c9f34e137d0" providerId="LiveId" clId="{870BF2BF-A78E-485B-B053-43610552463F}" dt="2020-06-21T15:39:43.244" v="3254" actId="1076"/>
          <ac:spMkLst>
            <pc:docMk/>
            <pc:sldMk cId="3733414091" sldId="438"/>
            <ac:spMk id="25" creationId="{198FEDA8-1BAC-4A0E-8068-887FB4CC7447}"/>
          </ac:spMkLst>
        </pc:spChg>
        <pc:spChg chg="add mod modVis">
          <ac:chgData name="Kulinich Bohdan" userId="48e65c9f34e137d0" providerId="LiveId" clId="{870BF2BF-A78E-485B-B053-43610552463F}" dt="2020-06-21T15:49:13.435" v="3335" actId="14429"/>
          <ac:spMkLst>
            <pc:docMk/>
            <pc:sldMk cId="3733414091" sldId="438"/>
            <ac:spMk id="26" creationId="{F9DD5D9C-701F-4038-811A-8EF86E25DDA8}"/>
          </ac:spMkLst>
        </pc:spChg>
        <pc:spChg chg="add mod">
          <ac:chgData name="Kulinich Bohdan" userId="48e65c9f34e137d0" providerId="LiveId" clId="{870BF2BF-A78E-485B-B053-43610552463F}" dt="2020-06-21T15:42:14.764" v="3300" actId="1076"/>
          <ac:spMkLst>
            <pc:docMk/>
            <pc:sldMk cId="3733414091" sldId="438"/>
            <ac:spMk id="28" creationId="{59F69B8D-D05C-42E1-B1B1-ED451F6E9AB2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9" creationId="{0B3951EC-2B2B-4208-924C-1A13E26A77F2}"/>
          </ac:spMkLst>
        </pc:spChg>
        <pc:spChg chg="add mod">
          <ac:chgData name="Kulinich Bohdan" userId="48e65c9f34e137d0" providerId="LiveId" clId="{870BF2BF-A78E-485B-B053-43610552463F}" dt="2020-06-21T16:13:52.949" v="3533" actId="1076"/>
          <ac:spMkLst>
            <pc:docMk/>
            <pc:sldMk cId="3733414091" sldId="438"/>
            <ac:spMk id="30" creationId="{F37EBC08-1A76-4817-A5AE-6DC0FEF72A60}"/>
          </ac:spMkLst>
        </pc:spChg>
        <pc:spChg chg="add mod">
          <ac:chgData name="Kulinich Bohdan" userId="48e65c9f34e137d0" providerId="LiveId" clId="{870BF2BF-A78E-485B-B053-43610552463F}" dt="2020-06-21T16:19:24.229" v="3637" actId="20577"/>
          <ac:spMkLst>
            <pc:docMk/>
            <pc:sldMk cId="3733414091" sldId="438"/>
            <ac:spMk id="31" creationId="{37AF57B1-54E2-4210-AE7E-962A9FA68008}"/>
          </ac:spMkLst>
        </pc:spChg>
        <pc:spChg chg="del">
          <ac:chgData name="Kulinich Bohdan" userId="48e65c9f34e137d0" providerId="LiveId" clId="{870BF2BF-A78E-485B-B053-43610552463F}" dt="2020-06-21T14:03:20.628" v="3087" actId="478"/>
          <ac:spMkLst>
            <pc:docMk/>
            <pc:sldMk cId="3733414091" sldId="438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6:17:44.474" v="3624" actId="1076"/>
          <ac:spMkLst>
            <pc:docMk/>
            <pc:sldMk cId="3733414091" sldId="438"/>
            <ac:spMk id="32" creationId="{38A0EC16-7219-4010-8915-908D83484B5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2" creationId="{AA2BB87A-5630-4643-AD42-D30B178B77BE}"/>
          </ac:spMkLst>
        </pc:spChg>
        <pc:spChg chg="add mod modVis">
          <ac:chgData name="Kulinich Bohdan" userId="48e65c9f34e137d0" providerId="LiveId" clId="{870BF2BF-A78E-485B-B053-43610552463F}" dt="2020-06-21T16:25:22.160" v="3894" actId="14429"/>
          <ac:spMkLst>
            <pc:docMk/>
            <pc:sldMk cId="3733414091" sldId="438"/>
            <ac:spMk id="33" creationId="{100124D8-627C-4970-B1CC-C3E2C4964E1E}"/>
          </ac:spMkLst>
        </pc:spChg>
        <pc:spChg chg="add mod modVis">
          <ac:chgData name="Kulinich Bohdan" userId="48e65c9f34e137d0" providerId="LiveId" clId="{870BF2BF-A78E-485B-B053-43610552463F}" dt="2020-06-21T16:25:21.530" v="3893" actId="14429"/>
          <ac:spMkLst>
            <pc:docMk/>
            <pc:sldMk cId="3733414091" sldId="438"/>
            <ac:spMk id="34" creationId="{2D437B4B-8521-4363-9827-540E54956DA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4" creationId="{6AC83682-DF11-44A2-8374-20756CF34B1F}"/>
          </ac:spMkLst>
        </pc:spChg>
        <pc:spChg chg="add mod modVis">
          <ac:chgData name="Kulinich Bohdan" userId="48e65c9f34e137d0" providerId="LiveId" clId="{870BF2BF-A78E-485B-B053-43610552463F}" dt="2020-06-21T16:25:21.162" v="3892" actId="14429"/>
          <ac:spMkLst>
            <pc:docMk/>
            <pc:sldMk cId="3733414091" sldId="438"/>
            <ac:spMk id="35" creationId="{A799C5CE-A415-426C-8B0F-BE89172839B6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7:01:42.077" v="4206" actId="207"/>
          <ac:spMkLst>
            <pc:docMk/>
            <pc:sldMk cId="3733414091" sldId="438"/>
            <ac:spMk id="37" creationId="{5AF2403A-44CB-4D06-9351-5CFEDC039488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7" creationId="{952BF1A5-F058-47FB-80ED-5838B3FCFF7A}"/>
          </ac:spMkLst>
        </pc:spChg>
        <pc:spChg chg="del">
          <ac:chgData name="Kulinich Bohdan" userId="48e65c9f34e137d0" providerId="LiveId" clId="{870BF2BF-A78E-485B-B053-43610552463F}" dt="2020-06-21T14:03:19.248" v="3086" actId="478"/>
          <ac:spMkLst>
            <pc:docMk/>
            <pc:sldMk cId="3733414091" sldId="438"/>
            <ac:spMk id="38" creationId="{687626BA-BC78-4E57-B24C-AA05492BC5DD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42" creationId="{BE7BCAE4-41B3-4306-80B7-DB635833F2E0}"/>
          </ac:spMkLst>
        </pc:spChg>
        <pc:picChg chg="add del mod">
          <ac:chgData name="Kulinich Bohdan" userId="48e65c9f34e137d0" providerId="LiveId" clId="{870BF2BF-A78E-485B-B053-43610552463F}" dt="2020-06-21T14:41:39.669" v="3220" actId="478"/>
          <ac:picMkLst>
            <pc:docMk/>
            <pc:sldMk cId="3733414091" sldId="438"/>
            <ac:picMk id="2" creationId="{89B47500-4E6A-4D4A-BE5A-35B5AB824D4A}"/>
          </ac:picMkLst>
        </pc:picChg>
        <pc:picChg chg="add del mod">
          <ac:chgData name="Kulinich Bohdan" userId="48e65c9f34e137d0" providerId="LiveId" clId="{870BF2BF-A78E-485B-B053-43610552463F}" dt="2020-06-21T14:41:41.109" v="3221" actId="478"/>
          <ac:picMkLst>
            <pc:docMk/>
            <pc:sldMk cId="3733414091" sldId="438"/>
            <ac:picMk id="5" creationId="{68B93438-149B-4851-BA2D-643FB4AB698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7" creationId="{53C078E7-0DE6-41F8-ADB5-CFBEB909362A}"/>
          </ac:picMkLst>
        </pc:picChg>
        <pc:picChg chg="add mod modCrop">
          <ac:chgData name="Kulinich Bohdan" userId="48e65c9f34e137d0" providerId="LiveId" clId="{870BF2BF-A78E-485B-B053-43610552463F}" dt="2020-06-21T15:39:40.800" v="3253" actId="1076"/>
          <ac:picMkLst>
            <pc:docMk/>
            <pc:sldMk cId="3733414091" sldId="438"/>
            <ac:picMk id="8" creationId="{6C7B1E1C-95A0-4F3F-9882-C5E78DB27354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9" creationId="{D3BC644E-1F50-4B5A-8C8A-8237E0BD9CCE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11" creationId="{657A4852-AA61-426D-BE46-3DFCFBCC9A07}"/>
          </ac:picMkLst>
        </pc:picChg>
        <pc:picChg chg="add del mod modCrop">
          <ac:chgData name="Kulinich Bohdan" userId="48e65c9f34e137d0" providerId="LiveId" clId="{870BF2BF-A78E-485B-B053-43610552463F}" dt="2020-06-21T15:38:42.004" v="3239" actId="478"/>
          <ac:picMkLst>
            <pc:docMk/>
            <pc:sldMk cId="3733414091" sldId="438"/>
            <ac:picMk id="12" creationId="{5CE4FEEB-ABAC-46AE-B409-F40A54995D12}"/>
          </ac:picMkLst>
        </pc:picChg>
        <pc:picChg chg="add mod">
          <ac:chgData name="Kulinich Bohdan" userId="48e65c9f34e137d0" providerId="LiveId" clId="{870BF2BF-A78E-485B-B053-43610552463F}" dt="2020-06-21T15:41:32.674" v="3259"/>
          <ac:picMkLst>
            <pc:docMk/>
            <pc:sldMk cId="3733414091" sldId="438"/>
            <ac:picMk id="27" creationId="{E29E1941-280C-4B64-8369-3A365B214FB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41" creationId="{F1856E94-8D9E-49A1-928B-DB6D982B354B}"/>
          </ac:picMkLst>
        </pc:picChg>
        <pc:cxnChg chg="add mod">
          <ac:chgData name="Kulinich Bohdan" userId="48e65c9f34e137d0" providerId="LiveId" clId="{870BF2BF-A78E-485B-B053-43610552463F}" dt="2020-06-21T15:44:15.458" v="3321" actId="1076"/>
          <ac:cxnSpMkLst>
            <pc:docMk/>
            <pc:sldMk cId="3733414091" sldId="438"/>
            <ac:cxnSpMk id="12" creationId="{DAE8CE83-D39B-4409-BCD2-3B80AD226664}"/>
          </ac:cxnSpMkLst>
        </pc:cxnChg>
        <pc:cxnChg chg="add mod modVis">
          <ac:chgData name="Kulinich Bohdan" userId="48e65c9f34e137d0" providerId="LiveId" clId="{870BF2BF-A78E-485B-B053-43610552463F}" dt="2020-06-21T15:49:14.295" v="3336" actId="14429"/>
          <ac:cxnSpMkLst>
            <pc:docMk/>
            <pc:sldMk cId="3733414091" sldId="438"/>
            <ac:cxnSpMk id="21" creationId="{034EC1F2-A091-4213-A579-276A4A2AE4FA}"/>
          </ac:cxnSpMkLst>
        </pc:cxnChg>
        <pc:cxnChg chg="add mod">
          <ac:chgData name="Kulinich Bohdan" userId="48e65c9f34e137d0" providerId="LiveId" clId="{870BF2BF-A78E-485B-B053-43610552463F}" dt="2020-06-21T17:01:25.907" v="4205" actId="208"/>
          <ac:cxnSpMkLst>
            <pc:docMk/>
            <pc:sldMk cId="3733414091" sldId="438"/>
            <ac:cxnSpMk id="36" creationId="{DA6AE52E-8525-4A08-80B2-55BF85E2470B}"/>
          </ac:cxnSpMkLst>
        </pc:cxnChg>
      </pc:sldChg>
      <pc:sldChg chg="addSp modSp add mod modTransition modAnim">
        <pc:chgData name="Kulinich Bohdan" userId="48e65c9f34e137d0" providerId="LiveId" clId="{870BF2BF-A78E-485B-B053-43610552463F}" dt="2020-06-22T02:22:49.166" v="4614" actId="404"/>
        <pc:sldMkLst>
          <pc:docMk/>
          <pc:sldMk cId="807027264" sldId="439"/>
        </pc:sldMkLst>
        <pc:spChg chg="mod">
          <ac:chgData name="Kulinich Bohdan" userId="48e65c9f34e137d0" providerId="LiveId" clId="{870BF2BF-A78E-485B-B053-43610552463F}" dt="2020-06-22T02:08:48.172" v="4457" actId="20577"/>
          <ac:spMkLst>
            <pc:docMk/>
            <pc:sldMk cId="807027264" sldId="439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2T02:07:05.717" v="4414" actId="1076"/>
          <ac:spMkLst>
            <pc:docMk/>
            <pc:sldMk cId="807027264" sldId="439"/>
            <ac:spMk id="34" creationId="{AB1E63EC-B0D2-4D6D-A691-368D415AE4EE}"/>
          </ac:spMkLst>
        </pc:spChg>
        <pc:spChg chg="add mod">
          <ac:chgData name="Kulinich Bohdan" userId="48e65c9f34e137d0" providerId="LiveId" clId="{870BF2BF-A78E-485B-B053-43610552463F}" dt="2020-06-22T02:07:10.796" v="4416" actId="20577"/>
          <ac:spMkLst>
            <pc:docMk/>
            <pc:sldMk cId="807027264" sldId="439"/>
            <ac:spMk id="36" creationId="{4B4B2A2A-0B18-4C05-ABA1-DEF348A3DB09}"/>
          </ac:spMkLst>
        </pc:spChg>
        <pc:spChg chg="add mod">
          <ac:chgData name="Kulinich Bohdan" userId="48e65c9f34e137d0" providerId="LiveId" clId="{870BF2BF-A78E-485B-B053-43610552463F}" dt="2020-06-22T02:17:05.379" v="4587" actId="14100"/>
          <ac:spMkLst>
            <pc:docMk/>
            <pc:sldMk cId="807027264" sldId="439"/>
            <ac:spMk id="44" creationId="{AC9B0AD2-148F-49BB-ADD2-A435CD27ACCF}"/>
          </ac:spMkLst>
        </pc:spChg>
        <pc:spChg chg="add mod">
          <ac:chgData name="Kulinich Bohdan" userId="48e65c9f34e137d0" providerId="LiveId" clId="{870BF2BF-A78E-485B-B053-43610552463F}" dt="2020-06-22T02:22:45.476" v="4613" actId="404"/>
          <ac:spMkLst>
            <pc:docMk/>
            <pc:sldMk cId="807027264" sldId="439"/>
            <ac:spMk id="45" creationId="{8862175E-CB6D-4D2C-A408-1EACC51195C6}"/>
          </ac:spMkLst>
        </pc:spChg>
        <pc:spChg chg="add mod">
          <ac:chgData name="Kulinich Bohdan" userId="48e65c9f34e137d0" providerId="LiveId" clId="{870BF2BF-A78E-485B-B053-43610552463F}" dt="2020-06-22T02:22:49.166" v="4614" actId="404"/>
          <ac:spMkLst>
            <pc:docMk/>
            <pc:sldMk cId="807027264" sldId="439"/>
            <ac:spMk id="46" creationId="{70CAFABE-9020-43BC-9C66-F1D6CBBFFB26}"/>
          </ac:spMkLst>
        </pc:spChg>
        <pc:spChg chg="mod modVis">
          <ac:chgData name="Kulinich Bohdan" userId="48e65c9f34e137d0" providerId="LiveId" clId="{870BF2BF-A78E-485B-B053-43610552463F}" dt="2020-06-22T02:07:21.771" v="4418" actId="14429"/>
          <ac:spMkLst>
            <pc:docMk/>
            <pc:sldMk cId="807027264" sldId="439"/>
            <ac:spMk id="72" creationId="{AFFDE0EA-47C1-45A8-96ED-BFC64EF73375}"/>
          </ac:spMkLst>
        </pc:spChg>
        <pc:grpChg chg="mod modVis">
          <ac:chgData name="Kulinich Bohdan" userId="48e65c9f34e137d0" providerId="LiveId" clId="{870BF2BF-A78E-485B-B053-43610552463F}" dt="2020-06-22T02:07:20.948" v="4417" actId="14429"/>
          <ac:grpSpMkLst>
            <pc:docMk/>
            <pc:sldMk cId="807027264" sldId="439"/>
            <ac:grpSpMk id="14" creationId="{DD8A55F1-C9B1-4372-9A77-45A716C0910B}"/>
          </ac:grpSpMkLst>
        </pc:grpChg>
        <pc:grpChg chg="add mod">
          <ac:chgData name="Kulinich Bohdan" userId="48e65c9f34e137d0" providerId="LiveId" clId="{870BF2BF-A78E-485B-B053-43610552463F}" dt="2020-06-22T02:07:28.531" v="4420" actId="1076"/>
          <ac:grpSpMkLst>
            <pc:docMk/>
            <pc:sldMk cId="807027264" sldId="439"/>
            <ac:grpSpMk id="37" creationId="{4DAE09EE-1AB9-456B-917D-A81C87B77316}"/>
          </ac:grpSpMkLst>
        </pc:grpChg>
        <pc:grpChg chg="add mod">
          <ac:chgData name="Kulinich Bohdan" userId="48e65c9f34e137d0" providerId="LiveId" clId="{870BF2BF-A78E-485B-B053-43610552463F}" dt="2020-06-22T02:07:31.370" v="4422" actId="1076"/>
          <ac:grpSpMkLst>
            <pc:docMk/>
            <pc:sldMk cId="807027264" sldId="439"/>
            <ac:grpSpMk id="40" creationId="{6DAF1FBC-5AB1-4215-B69C-8A67F5E7FE1C}"/>
          </ac:grpSpMkLst>
        </pc:grp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8" creationId="{701528E9-60C6-4C2F-A97A-4FCD7F3487E1}"/>
          </ac:cxnSpMkLst>
        </pc:cxn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9" creationId="{F7D93775-0438-472C-BE62-FEB0E84F40A4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1" creationId="{A0AB760C-4A04-46D3-91A2-5699195F4090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2" creationId="{0950BB6F-E5EE-4375-B47A-6B8FBDAC4EDD}"/>
          </ac:cxnSpMkLst>
        </pc:cxnChg>
      </pc:sldChg>
      <pc:sldChg chg="modSp mod modAnim">
        <pc:chgData name="Kulinich Bohdan" userId="48e65c9f34e137d0" providerId="LiveId" clId="{870BF2BF-A78E-485B-B053-43610552463F}" dt="2020-06-22T18:02:49.317" v="4626" actId="1076"/>
        <pc:sldMkLst>
          <pc:docMk/>
          <pc:sldMk cId="3676001664" sldId="441"/>
        </pc:sldMkLst>
        <pc:spChg chg="mod">
          <ac:chgData name="Kulinich Bohdan" userId="48e65c9f34e137d0" providerId="LiveId" clId="{870BF2BF-A78E-485B-B053-43610552463F}" dt="2020-06-22T18:02:49.317" v="4626" actId="1076"/>
          <ac:spMkLst>
            <pc:docMk/>
            <pc:sldMk cId="3676001664" sldId="441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245AEF42-97BD-41C5-B9FA-0C46957E84A0}"/>
    <pc:docChg chg="undo custSel addSld delSld modSld sldOrd">
      <pc:chgData name="Kulinich Bohdan" userId="48e65c9f34e137d0" providerId="LiveId" clId="{245AEF42-97BD-41C5-B9FA-0C46957E84A0}" dt="2020-06-20T13:31:41.974" v="8792"/>
      <pc:docMkLst>
        <pc:docMk/>
      </pc:docMkLst>
      <pc:sldChg chg="addSp delSp modSp mod delAnim modAnim">
        <pc:chgData name="Kulinich Bohdan" userId="48e65c9f34e137d0" providerId="LiveId" clId="{245AEF42-97BD-41C5-B9FA-0C46957E84A0}" dt="2020-06-20T11:57:04.282" v="7857" actId="20577"/>
        <pc:sldMkLst>
          <pc:docMk/>
          <pc:sldMk cId="1256064280" sldId="388"/>
        </pc:sldMkLst>
        <pc:spChg chg="mod">
          <ac:chgData name="Kulinich Bohdan" userId="48e65c9f34e137d0" providerId="LiveId" clId="{245AEF42-97BD-41C5-B9FA-0C46957E84A0}" dt="2020-06-20T11:57:04.282" v="7857" actId="20577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11:38:47.114" v="7510" actId="478"/>
          <ac:spMkLst>
            <pc:docMk/>
            <pc:sldMk cId="1256064280" sldId="388"/>
            <ac:spMk id="9" creationId="{6CBE4EA9-3EC4-4647-8459-6CB04DC725B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7" creationId="{40AABF62-411E-4DFF-B5B2-73F09C102B05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8" creationId="{76B9472E-1D57-4166-A0D3-2F37FCA033CB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9" creationId="{1C1DBEC8-E120-4297-BAF1-2FCA622548BF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0" creationId="{4355E200-19C0-4DAF-ACDC-794A3B8782F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1" creationId="{088D2C29-4E4E-4B8B-9078-6496BC3EDAD6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2" creationId="{D3B5C15F-E7DB-4DB7-BFD8-7A2B9FD066CD}"/>
          </ac:spMkLst>
        </pc:spChg>
        <pc:spChg chg="add mod">
          <ac:chgData name="Kulinich Bohdan" userId="48e65c9f34e137d0" providerId="LiveId" clId="{245AEF42-97BD-41C5-B9FA-0C46957E84A0}" dt="2020-06-20T11:45:37.309" v="7737" actId="20577"/>
          <ac:spMkLst>
            <pc:docMk/>
            <pc:sldMk cId="1256064280" sldId="388"/>
            <ac:spMk id="42" creationId="{BA78BF8B-D648-4ED1-B43E-3C74606CB028}"/>
          </ac:spMkLst>
        </pc:spChg>
        <pc:spChg chg="add mod">
          <ac:chgData name="Kulinich Bohdan" userId="48e65c9f34e137d0" providerId="LiveId" clId="{245AEF42-97BD-41C5-B9FA-0C46957E84A0}" dt="2020-06-20T11:47:41.089" v="7849" actId="14100"/>
          <ac:spMkLst>
            <pc:docMk/>
            <pc:sldMk cId="1256064280" sldId="388"/>
            <ac:spMk id="43" creationId="{C8459A58-1BE4-46BD-8A68-FE792279EF93}"/>
          </ac:spMkLst>
        </pc:spChg>
        <pc:spChg chg="mod">
          <ac:chgData name="Kulinich Bohdan" userId="48e65c9f34e137d0" providerId="LiveId" clId="{245AEF42-97BD-41C5-B9FA-0C46957E84A0}" dt="2020-06-20T11:38:52.345" v="7514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245AEF42-97BD-41C5-B9FA-0C46957E84A0}" dt="2020-06-20T11:42:08.243" v="7666" actId="165"/>
          <ac:grpSpMkLst>
            <pc:docMk/>
            <pc:sldMk cId="1256064280" sldId="388"/>
            <ac:grpSpMk id="26" creationId="{8B16931E-3764-42CE-AAE5-D0F74E2DDE7F}"/>
          </ac:grpSpMkLst>
        </pc:grpChg>
        <pc:picChg chg="add del mod">
          <ac:chgData name="Kulinich Bohdan" userId="48e65c9f34e137d0" providerId="LiveId" clId="{245AEF42-97BD-41C5-B9FA-0C46957E84A0}" dt="2020-06-20T11:41:50.029" v="7661" actId="478"/>
          <ac:picMkLst>
            <pc:docMk/>
            <pc:sldMk cId="1256064280" sldId="388"/>
            <ac:picMk id="2" creationId="{62F47A96-A095-4C05-890E-F5259657070C}"/>
          </ac:picMkLst>
        </pc:picChg>
        <pc:picChg chg="del">
          <ac:chgData name="Kulinich Bohdan" userId="48e65c9f34e137d0" providerId="LiveId" clId="{245AEF42-97BD-41C5-B9FA-0C46957E84A0}" dt="2020-06-20T11:38:47.598" v="7511" actId="478"/>
          <ac:picMkLst>
            <pc:docMk/>
            <pc:sldMk cId="1256064280" sldId="388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20T11:38:43.125" v="7508" actId="478"/>
          <ac:picMkLst>
            <pc:docMk/>
            <pc:sldMk cId="1256064280" sldId="388"/>
            <ac:picMk id="25" creationId="{822C6C51-A13C-44C3-BC7A-49FAF6C01AE4}"/>
          </ac:picMkLst>
        </pc:picChg>
        <pc:picChg chg="add mod">
          <ac:chgData name="Kulinich Bohdan" userId="48e65c9f34e137d0" providerId="LiveId" clId="{245AEF42-97BD-41C5-B9FA-0C46957E84A0}" dt="2020-06-20T11:46:13.885" v="7740"/>
          <ac:picMkLst>
            <pc:docMk/>
            <pc:sldMk cId="1256064280" sldId="388"/>
            <ac:picMk id="44" creationId="{2C250E43-C2BA-4B15-8581-E7C4ECDCF004}"/>
          </ac:picMkLst>
        </pc:pic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2" creationId="{B3A6F07B-613B-472A-85A4-3CB63CDE54BA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5" creationId="{9599D824-4078-416E-9FBC-7D9818C1F610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8" creationId="{05399277-F099-4BD5-A7D2-93F34179C7F8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1" creationId="{85521296-9584-4DEA-AE71-290B47EFB655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4" creationId="{8692E6C0-E404-44A3-A0BC-792F28130F05}"/>
          </ac:cxnSpMkLst>
        </pc:cxnChg>
        <pc:cxnChg chg="add mod ord">
          <ac:chgData name="Kulinich Bohdan" userId="48e65c9f34e137d0" providerId="LiveId" clId="{245AEF42-97BD-41C5-B9FA-0C46957E84A0}" dt="2020-06-20T11:45:05.340" v="7725" actId="167"/>
          <ac:cxnSpMkLst>
            <pc:docMk/>
            <pc:sldMk cId="1256064280" sldId="388"/>
            <ac:cxnSpMk id="34" creationId="{19385409-271F-4D46-8F2F-24392E2ABB01}"/>
          </ac:cxnSpMkLst>
        </pc:cxnChg>
        <pc:cxnChg chg="add mod">
          <ac:chgData name="Kulinich Bohdan" userId="48e65c9f34e137d0" providerId="LiveId" clId="{245AEF42-97BD-41C5-B9FA-0C46957E84A0}" dt="2020-06-20T11:45:28.839" v="7733" actId="14100"/>
          <ac:cxnSpMkLst>
            <pc:docMk/>
            <pc:sldMk cId="1256064280" sldId="388"/>
            <ac:cxnSpMk id="38" creationId="{53297AD4-C062-4FB9-9860-E75F07C18610}"/>
          </ac:cxnSpMkLst>
        </pc:cxnChg>
      </pc:sldChg>
      <pc:sldChg chg="addSp delSp modSp mod ord delAnim modAnim">
        <pc:chgData name="Kulinich Bohdan" userId="48e65c9f34e137d0" providerId="LiveId" clId="{245AEF42-97BD-41C5-B9FA-0C46957E84A0}" dt="2020-06-20T12:16:35.412" v="8760" actId="20577"/>
        <pc:sldMkLst>
          <pc:docMk/>
          <pc:sldMk cId="529005796" sldId="405"/>
        </pc:sldMkLst>
        <pc:spChg chg="mod">
          <ac:chgData name="Kulinich Bohdan" userId="48e65c9f34e137d0" providerId="LiveId" clId="{245AEF42-97BD-41C5-B9FA-0C46957E84A0}" dt="2020-06-20T12:16:35.412" v="8760" actId="20577"/>
          <ac:spMkLst>
            <pc:docMk/>
            <pc:sldMk cId="529005796" sldId="405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672" v="8646" actId="478"/>
          <ac:spMkLst>
            <pc:docMk/>
            <pc:sldMk cId="529005796" sldId="405"/>
            <ac:spMk id="9" creationId="{F7E11581-622A-4FD3-A09F-FEF9797926DE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0" creationId="{6EF69DC2-85BD-43D8-97CF-18F971A961E9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1" creationId="{6870BD19-BE47-4C54-BA24-47E8D04CACE6}"/>
          </ac:spMkLst>
        </pc:spChg>
        <pc:spChg chg="add mod">
          <ac:chgData name="Kulinich Bohdan" userId="48e65c9f34e137d0" providerId="LiveId" clId="{245AEF42-97BD-41C5-B9FA-0C46957E84A0}" dt="2020-06-20T12:11:38.992" v="8747" actId="1076"/>
          <ac:spMkLst>
            <pc:docMk/>
            <pc:sldMk cId="529005796" sldId="405"/>
            <ac:spMk id="12" creationId="{B068D583-68E3-4756-AA82-5F98DD1D4FC8}"/>
          </ac:spMkLst>
        </pc:spChg>
        <pc:spChg chg="add mod">
          <ac:chgData name="Kulinich Bohdan" userId="48e65c9f34e137d0" providerId="LiveId" clId="{245AEF42-97BD-41C5-B9FA-0C46957E84A0}" dt="2020-06-20T12:11:43.592" v="8748" actId="20577"/>
          <ac:spMkLst>
            <pc:docMk/>
            <pc:sldMk cId="529005796" sldId="405"/>
            <ac:spMk id="13" creationId="{37E83163-9D76-4E88-8BD6-ED50B414D64E}"/>
          </ac:spMkLst>
        </pc:spChg>
        <pc:spChg chg="mod">
          <ac:chgData name="Kulinich Bohdan" userId="48e65c9f34e137d0" providerId="LiveId" clId="{245AEF42-97BD-41C5-B9FA-0C46957E84A0}" dt="2020-06-20T12:09:20.532" v="8644" actId="20577"/>
          <ac:spMkLst>
            <pc:docMk/>
            <pc:sldMk cId="529005796" sldId="405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11:19.857" v="8743" actId="20577"/>
          <ac:spMkLst>
            <pc:docMk/>
            <pc:sldMk cId="529005796" sldId="405"/>
            <ac:spMk id="54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122" v="8645" actId="478"/>
          <ac:spMkLst>
            <pc:docMk/>
            <pc:sldMk cId="529005796" sldId="405"/>
            <ac:spMk id="55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6.982" v="8647" actId="478"/>
          <ac:spMkLst>
            <pc:docMk/>
            <pc:sldMk cId="529005796" sldId="405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245AEF42-97BD-41C5-B9FA-0C46957E84A0}" dt="2020-06-15T18:35:09.004" v="820"/>
        <pc:sldMkLst>
          <pc:docMk/>
          <pc:sldMk cId="804219051" sldId="407"/>
        </pc:sldMkLst>
        <pc:spChg chg="del">
          <ac:chgData name="Kulinich Bohdan" userId="48e65c9f34e137d0" providerId="LiveId" clId="{245AEF42-97BD-41C5-B9FA-0C46957E84A0}" dt="2020-06-15T16:49:55.916" v="57" actId="478"/>
          <ac:spMkLst>
            <pc:docMk/>
            <pc:sldMk cId="804219051" sldId="407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5T16:49:48.706" v="54" actId="20577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5T18:04:31.819" v="551" actId="1076"/>
          <ac:spMkLst>
            <pc:docMk/>
            <pc:sldMk cId="804219051" sldId="407"/>
            <ac:spMk id="7" creationId="{7494860A-A582-4915-B3FC-6B22383C4166}"/>
          </ac:spMkLst>
        </pc:spChg>
        <pc:spChg chg="add mod">
          <ac:chgData name="Kulinich Bohdan" userId="48e65c9f34e137d0" providerId="LiveId" clId="{245AEF42-97BD-41C5-B9FA-0C46957E84A0}" dt="2020-06-15T17:00:52.651" v="295" actId="1076"/>
          <ac:spMkLst>
            <pc:docMk/>
            <pc:sldMk cId="804219051" sldId="407"/>
            <ac:spMk id="11" creationId="{0C6E45A9-60D9-49AE-9F23-AE746DB4176A}"/>
          </ac:spMkLst>
        </pc:spChg>
        <pc:spChg chg="mod modVis">
          <ac:chgData name="Kulinich Bohdan" userId="48e65c9f34e137d0" providerId="LiveId" clId="{245AEF42-97BD-41C5-B9FA-0C46957E84A0}" dt="2020-06-15T18:02:19.877" v="497" actId="14429"/>
          <ac:spMkLst>
            <pc:docMk/>
            <pc:sldMk cId="804219051" sldId="407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5T18:04:42.549" v="553" actId="478"/>
          <ac:spMkLst>
            <pc:docMk/>
            <pc:sldMk cId="804219051" sldId="407"/>
            <ac:spMk id="37" creationId="{0AAA2810-86C5-4E5F-84AC-2BA7B7080878}"/>
          </ac:spMkLst>
        </pc:spChg>
        <pc:spChg chg="add del mod">
          <ac:chgData name="Kulinich Bohdan" userId="48e65c9f34e137d0" providerId="LiveId" clId="{245AEF42-97BD-41C5-B9FA-0C46957E84A0}" dt="2020-06-15T18:04:40.479" v="552" actId="478"/>
          <ac:spMkLst>
            <pc:docMk/>
            <pc:sldMk cId="804219051" sldId="407"/>
            <ac:spMk id="39" creationId="{82247EA6-2D02-4B90-AED6-1352E227BDFD}"/>
          </ac:spMkLst>
        </pc:spChg>
        <pc:spChg chg="add mod">
          <ac:chgData name="Kulinich Bohdan" userId="48e65c9f34e137d0" providerId="LiveId" clId="{245AEF42-97BD-41C5-B9FA-0C46957E84A0}" dt="2020-06-15T16:59:27.711" v="281" actId="1076"/>
          <ac:spMkLst>
            <pc:docMk/>
            <pc:sldMk cId="804219051" sldId="407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5T17:01:34.566" v="310" actId="20577"/>
          <ac:spMkLst>
            <pc:docMk/>
            <pc:sldMk cId="804219051" sldId="407"/>
            <ac:spMk id="44" creationId="{36F7E224-4A7C-4929-9841-E811F0A00A3D}"/>
          </ac:spMkLst>
        </pc:spChg>
        <pc:spChg chg="add mod">
          <ac:chgData name="Kulinich Bohdan" userId="48e65c9f34e137d0" providerId="LiveId" clId="{245AEF42-97BD-41C5-B9FA-0C46957E84A0}" dt="2020-06-15T17:01:06.951" v="299" actId="14100"/>
          <ac:spMkLst>
            <pc:docMk/>
            <pc:sldMk cId="804219051" sldId="407"/>
            <ac:spMk id="46" creationId="{5E6A190A-4033-4984-9B61-7A57DA9786FB}"/>
          </ac:spMkLst>
        </pc:spChg>
        <pc:spChg chg="add mod">
          <ac:chgData name="Kulinich Bohdan" userId="48e65c9f34e137d0" providerId="LiveId" clId="{245AEF42-97BD-41C5-B9FA-0C46957E84A0}" dt="2020-06-15T17:01:25.741" v="303" actId="20577"/>
          <ac:spMkLst>
            <pc:docMk/>
            <pc:sldMk cId="804219051" sldId="407"/>
            <ac:spMk id="47" creationId="{4AEADF07-E0F1-4C54-9B4B-23DDECB1E0DD}"/>
          </ac:spMkLst>
        </pc:spChg>
        <pc:spChg chg="add mod">
          <ac:chgData name="Kulinich Bohdan" userId="48e65c9f34e137d0" providerId="LiveId" clId="{245AEF42-97BD-41C5-B9FA-0C46957E84A0}" dt="2020-06-15T17:09:03.921" v="321" actId="20577"/>
          <ac:spMkLst>
            <pc:docMk/>
            <pc:sldMk cId="804219051" sldId="407"/>
            <ac:spMk id="48" creationId="{D616FBE4-FBFA-42D8-95AA-C4E0C23989C0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49" creationId="{533079F5-A231-4646-9307-86C02EB4D67C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50" creationId="{D9CE9184-D273-4233-9D92-E0612CE0D5FE}"/>
          </ac:spMkLst>
        </pc:spChg>
        <pc:spChg chg="add mod">
          <ac:chgData name="Kulinich Bohdan" userId="48e65c9f34e137d0" providerId="LiveId" clId="{245AEF42-97BD-41C5-B9FA-0C46957E84A0}" dt="2020-06-15T17:09:59.664" v="333" actId="20577"/>
          <ac:spMkLst>
            <pc:docMk/>
            <pc:sldMk cId="804219051" sldId="407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5T16:49:56.476" v="58" actId="478"/>
          <ac:spMkLst>
            <pc:docMk/>
            <pc:sldMk cId="804219051" sldId="407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5T16:49:57.756" v="59" actId="478"/>
          <ac:spMkLst>
            <pc:docMk/>
            <pc:sldMk cId="804219051" sldId="407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5T17:10:09.134" v="335" actId="1076"/>
          <ac:spMkLst>
            <pc:docMk/>
            <pc:sldMk cId="804219051" sldId="407"/>
            <ac:spMk id="54" creationId="{271863A3-B465-4BB7-B805-BB6842B5850E}"/>
          </ac:spMkLst>
        </pc:spChg>
        <pc:spChg chg="add mod">
          <ac:chgData name="Kulinich Bohdan" userId="48e65c9f34e137d0" providerId="LiveId" clId="{245AEF42-97BD-41C5-B9FA-0C46957E84A0}" dt="2020-06-15T17:10:15.194" v="338" actId="20577"/>
          <ac:spMkLst>
            <pc:docMk/>
            <pc:sldMk cId="804219051" sldId="407"/>
            <ac:spMk id="55" creationId="{63A87C0C-BE6B-4F83-9D60-D41A235A391D}"/>
          </ac:spMkLst>
        </pc:spChg>
        <pc:spChg chg="add mod">
          <ac:chgData name="Kulinich Bohdan" userId="48e65c9f34e137d0" providerId="LiveId" clId="{245AEF42-97BD-41C5-B9FA-0C46957E84A0}" dt="2020-06-15T17:10:23.034" v="342" actId="20577"/>
          <ac:spMkLst>
            <pc:docMk/>
            <pc:sldMk cId="804219051" sldId="407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5T17:11:59.784" v="372" actId="1076"/>
          <ac:spMkLst>
            <pc:docMk/>
            <pc:sldMk cId="804219051" sldId="407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5T17:12:03.814" v="374" actId="20577"/>
          <ac:spMkLst>
            <pc:docMk/>
            <pc:sldMk cId="804219051" sldId="407"/>
            <ac:spMk id="79" creationId="{DB95C507-48CD-4100-9434-D9439FF3CFF4}"/>
          </ac:spMkLst>
        </pc:spChg>
        <pc:spChg chg="add mod">
          <ac:chgData name="Kulinich Bohdan" userId="48e65c9f34e137d0" providerId="LiveId" clId="{245AEF42-97BD-41C5-B9FA-0C46957E84A0}" dt="2020-06-15T17:12:09.744" v="377" actId="20577"/>
          <ac:spMkLst>
            <pc:docMk/>
            <pc:sldMk cId="804219051" sldId="407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5T17:12:15.784" v="380" actId="20577"/>
          <ac:spMkLst>
            <pc:docMk/>
            <pc:sldMk cId="804219051" sldId="407"/>
            <ac:spMk id="83" creationId="{44C8EF7A-B85D-4B75-A3AF-B140ABC195D1}"/>
          </ac:spMkLst>
        </pc:spChg>
        <pc:spChg chg="add mod">
          <ac:chgData name="Kulinich Bohdan" userId="48e65c9f34e137d0" providerId="LiveId" clId="{245AEF42-97BD-41C5-B9FA-0C46957E84A0}" dt="2020-06-15T17:12:24.284" v="384" actId="1076"/>
          <ac:spMkLst>
            <pc:docMk/>
            <pc:sldMk cId="804219051" sldId="407"/>
            <ac:spMk id="84" creationId="{9357213F-7A8E-4246-BA5E-2E851A714D41}"/>
          </ac:spMkLst>
        </pc:spChg>
        <pc:spChg chg="add mod">
          <ac:chgData name="Kulinich Bohdan" userId="48e65c9f34e137d0" providerId="LiveId" clId="{245AEF42-97BD-41C5-B9FA-0C46957E84A0}" dt="2020-06-15T18:01:05.154" v="463" actId="1076"/>
          <ac:spMkLst>
            <pc:docMk/>
            <pc:sldMk cId="804219051" sldId="407"/>
            <ac:spMk id="85" creationId="{14D414DD-C90D-4630-9A05-3C37693DDB8E}"/>
          </ac:spMkLst>
        </pc:spChg>
        <pc:spChg chg="add mod">
          <ac:chgData name="Kulinich Bohdan" userId="48e65c9f34e137d0" providerId="LiveId" clId="{245AEF42-97BD-41C5-B9FA-0C46957E84A0}" dt="2020-06-15T17:59:13.654" v="430" actId="1076"/>
          <ac:spMkLst>
            <pc:docMk/>
            <pc:sldMk cId="804219051" sldId="407"/>
            <ac:spMk id="93" creationId="{507F4C89-03D4-4DF5-98C7-31087AB4D071}"/>
          </ac:spMkLst>
        </pc:spChg>
        <pc:spChg chg="add mod">
          <ac:chgData name="Kulinich Bohdan" userId="48e65c9f34e137d0" providerId="LiveId" clId="{245AEF42-97BD-41C5-B9FA-0C46957E84A0}" dt="2020-06-15T17:59:19.054" v="432" actId="1076"/>
          <ac:spMkLst>
            <pc:docMk/>
            <pc:sldMk cId="804219051" sldId="407"/>
            <ac:spMk id="94" creationId="{1282800E-2A43-463D-A997-64AB9F8C659C}"/>
          </ac:spMkLst>
        </pc:spChg>
        <pc:spChg chg="add mod">
          <ac:chgData name="Kulinich Bohdan" userId="48e65c9f34e137d0" providerId="LiveId" clId="{245AEF42-97BD-41C5-B9FA-0C46957E84A0}" dt="2020-06-15T18:22:02.843" v="740" actId="20577"/>
          <ac:spMkLst>
            <pc:docMk/>
            <pc:sldMk cId="804219051" sldId="407"/>
            <ac:spMk id="95" creationId="{F84A3555-16F7-43FD-9004-18B0453E7827}"/>
          </ac:spMkLst>
        </pc:spChg>
        <pc:spChg chg="add mod">
          <ac:chgData name="Kulinich Bohdan" userId="48e65c9f34e137d0" providerId="LiveId" clId="{245AEF42-97BD-41C5-B9FA-0C46957E84A0}" dt="2020-06-15T18:21:52.493" v="738" actId="20577"/>
          <ac:spMkLst>
            <pc:docMk/>
            <pc:sldMk cId="804219051" sldId="407"/>
            <ac:spMk id="96" creationId="{68CA356D-9327-4F51-B1F1-F09179F47330}"/>
          </ac:spMkLst>
        </pc:spChg>
        <pc:spChg chg="add mod">
          <ac:chgData name="Kulinich Bohdan" userId="48e65c9f34e137d0" providerId="LiveId" clId="{245AEF42-97BD-41C5-B9FA-0C46957E84A0}" dt="2020-06-15T18:00:20.514" v="452" actId="20577"/>
          <ac:spMkLst>
            <pc:docMk/>
            <pc:sldMk cId="804219051" sldId="407"/>
            <ac:spMk id="100" creationId="{FDA13BEC-7D91-402C-835C-535A8F1F9762}"/>
          </ac:spMkLst>
        </pc:spChg>
        <pc:spChg chg="add mod">
          <ac:chgData name="Kulinich Bohdan" userId="48e65c9f34e137d0" providerId="LiveId" clId="{245AEF42-97BD-41C5-B9FA-0C46957E84A0}" dt="2020-06-15T18:00:27.014" v="455" actId="20577"/>
          <ac:spMkLst>
            <pc:docMk/>
            <pc:sldMk cId="804219051" sldId="407"/>
            <ac:spMk id="101" creationId="{2D554610-4C12-46B5-B36F-7526B3B24FE7}"/>
          </ac:spMkLst>
        </pc:spChg>
        <pc:spChg chg="add mod">
          <ac:chgData name="Kulinich Bohdan" userId="48e65c9f34e137d0" providerId="LiveId" clId="{245AEF42-97BD-41C5-B9FA-0C46957E84A0}" dt="2020-06-15T18:00:38.344" v="459" actId="20577"/>
          <ac:spMkLst>
            <pc:docMk/>
            <pc:sldMk cId="804219051" sldId="407"/>
            <ac:spMk id="102" creationId="{5B46C03E-E8B3-4459-B4A1-2625A6289B51}"/>
          </ac:spMkLst>
        </pc:spChg>
        <pc:spChg chg="add mod">
          <ac:chgData name="Kulinich Bohdan" userId="48e65c9f34e137d0" providerId="LiveId" clId="{245AEF42-97BD-41C5-B9FA-0C46957E84A0}" dt="2020-06-15T18:01:22.404" v="476" actId="20577"/>
          <ac:spMkLst>
            <pc:docMk/>
            <pc:sldMk cId="804219051" sldId="407"/>
            <ac:spMk id="103" creationId="{9FD622EA-9556-4676-96D2-99B4AA0EE6CF}"/>
          </ac:spMkLst>
        </pc:spChg>
        <pc:spChg chg="add mod ord">
          <ac:chgData name="Kulinich Bohdan" userId="48e65c9f34e137d0" providerId="LiveId" clId="{245AEF42-97BD-41C5-B9FA-0C46957E84A0}" dt="2020-06-15T18:24:11.763" v="771" actId="166"/>
          <ac:spMkLst>
            <pc:docMk/>
            <pc:sldMk cId="804219051" sldId="407"/>
            <ac:spMk id="104" creationId="{92306D2C-5998-4E0B-8148-9330BB9A7039}"/>
          </ac:spMkLst>
        </pc:spChg>
        <pc:spChg chg="add mod">
          <ac:chgData name="Kulinich Bohdan" userId="48e65c9f34e137d0" providerId="LiveId" clId="{245AEF42-97BD-41C5-B9FA-0C46957E84A0}" dt="2020-06-15T18:06:56.255" v="596" actId="1076"/>
          <ac:spMkLst>
            <pc:docMk/>
            <pc:sldMk cId="804219051" sldId="407"/>
            <ac:spMk id="105" creationId="{1F19FA18-3CA0-424E-816D-22BA0B73EC72}"/>
          </ac:spMkLst>
        </pc:spChg>
        <pc:spChg chg="add mod">
          <ac:chgData name="Kulinich Bohdan" userId="48e65c9f34e137d0" providerId="LiveId" clId="{245AEF42-97BD-41C5-B9FA-0C46957E84A0}" dt="2020-06-15T18:04:51.818" v="556" actId="1076"/>
          <ac:spMkLst>
            <pc:docMk/>
            <pc:sldMk cId="804219051" sldId="407"/>
            <ac:spMk id="106" creationId="{0FCFA593-26EB-4341-8520-B93CD804F21C}"/>
          </ac:spMkLst>
        </pc:spChg>
        <pc:spChg chg="add mod">
          <ac:chgData name="Kulinich Bohdan" userId="48e65c9f34e137d0" providerId="LiveId" clId="{245AEF42-97BD-41C5-B9FA-0C46957E84A0}" dt="2020-06-15T18:04:57.428" v="559" actId="1076"/>
          <ac:spMkLst>
            <pc:docMk/>
            <pc:sldMk cId="804219051" sldId="407"/>
            <ac:spMk id="107" creationId="{10822DDE-58A8-4FF8-8E11-C9F3150DD811}"/>
          </ac:spMkLst>
        </pc:spChg>
        <pc:spChg chg="add mod">
          <ac:chgData name="Kulinich Bohdan" userId="48e65c9f34e137d0" providerId="LiveId" clId="{245AEF42-97BD-41C5-B9FA-0C46957E84A0}" dt="2020-06-15T18:07:15.834" v="614" actId="1076"/>
          <ac:spMkLst>
            <pc:docMk/>
            <pc:sldMk cId="804219051" sldId="407"/>
            <ac:spMk id="108" creationId="{E90E9787-9969-4414-ACDF-155192358A66}"/>
          </ac:spMkLst>
        </pc:spChg>
        <pc:spChg chg="add mod">
          <ac:chgData name="Kulinich Bohdan" userId="48e65c9f34e137d0" providerId="LiveId" clId="{245AEF42-97BD-41C5-B9FA-0C46957E84A0}" dt="2020-06-15T18:15:51.582" v="650" actId="1076"/>
          <ac:spMkLst>
            <pc:docMk/>
            <pc:sldMk cId="804219051" sldId="407"/>
            <ac:spMk id="109" creationId="{AB932DB5-297C-48F7-A0CB-A0DDD3CD6D25}"/>
          </ac:spMkLst>
        </pc:spChg>
        <pc:spChg chg="add mod">
          <ac:chgData name="Kulinich Bohdan" userId="48e65c9f34e137d0" providerId="LiveId" clId="{245AEF42-97BD-41C5-B9FA-0C46957E84A0}" dt="2020-06-15T18:18:10.909" v="680" actId="1076"/>
          <ac:spMkLst>
            <pc:docMk/>
            <pc:sldMk cId="804219051" sldId="407"/>
            <ac:spMk id="110" creationId="{8152D7D7-350D-42FE-BBA8-E2C036146959}"/>
          </ac:spMkLst>
        </pc:spChg>
        <pc:spChg chg="add mod">
          <ac:chgData name="Kulinich Bohdan" userId="48e65c9f34e137d0" providerId="LiveId" clId="{245AEF42-97BD-41C5-B9FA-0C46957E84A0}" dt="2020-06-15T18:20:28.159" v="722" actId="1076"/>
          <ac:spMkLst>
            <pc:docMk/>
            <pc:sldMk cId="804219051" sldId="407"/>
            <ac:spMk id="111" creationId="{526D6F92-890F-48E0-B6D8-8E84AEFDF44A}"/>
          </ac:spMkLst>
        </pc:spChg>
        <pc:spChg chg="add mod">
          <ac:chgData name="Kulinich Bohdan" userId="48e65c9f34e137d0" providerId="LiveId" clId="{245AEF42-97BD-41C5-B9FA-0C46957E84A0}" dt="2020-06-15T18:23:43.073" v="767" actId="1076"/>
          <ac:spMkLst>
            <pc:docMk/>
            <pc:sldMk cId="804219051" sldId="407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8" creationId="{365D3FA2-308E-4AC2-B297-2010687F081D}"/>
          </ac:spMkLst>
        </pc:spChg>
        <pc:spChg chg="add mod">
          <ac:chgData name="Kulinich Bohdan" userId="48e65c9f34e137d0" providerId="LiveId" clId="{245AEF42-97BD-41C5-B9FA-0C46957E84A0}" dt="2020-06-15T18:34:30.254" v="811" actId="20577"/>
          <ac:spMkLst>
            <pc:docMk/>
            <pc:sldMk cId="804219051" sldId="407"/>
            <ac:spMk id="120" creationId="{3EDAF2A0-0B8C-480E-8260-BE0E863A75D3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7" creationId="{52BCFE18-32C3-4AF4-AD3E-9D954E2FFBBE}"/>
          </ac:spMkLst>
        </pc:spChg>
        <pc:grpChg chg="add del mod">
          <ac:chgData name="Kulinich Bohdan" userId="48e65c9f34e137d0" providerId="LiveId" clId="{245AEF42-97BD-41C5-B9FA-0C46957E84A0}" dt="2020-06-15T17:11:57.224" v="371" actId="165"/>
          <ac:grpSpMkLst>
            <pc:docMk/>
            <pc:sldMk cId="804219051" sldId="407"/>
            <ac:grpSpMk id="22" creationId="{6FEA88AA-4311-436C-A27D-EF8F81B23362}"/>
          </ac:grpSpMkLst>
        </pc:grpChg>
        <pc:grpChg chg="del">
          <ac:chgData name="Kulinich Bohdan" userId="48e65c9f34e137d0" providerId="LiveId" clId="{245AEF42-97BD-41C5-B9FA-0C46957E84A0}" dt="2020-06-15T16:49:52.846" v="55" actId="478"/>
          <ac:grpSpMkLst>
            <pc:docMk/>
            <pc:sldMk cId="804219051" sldId="407"/>
            <ac:grpSpMk id="76" creationId="{05F59762-225D-4E11-954F-E134C4E9ED25}"/>
          </ac:grpSpMkLst>
        </pc:grpChg>
        <pc:picChg chg="add del mod ord">
          <ac:chgData name="Kulinich Bohdan" userId="48e65c9f34e137d0" providerId="LiveId" clId="{245AEF42-97BD-41C5-B9FA-0C46957E84A0}" dt="2020-06-15T16:59:33.791" v="282" actId="478"/>
          <ac:picMkLst>
            <pc:docMk/>
            <pc:sldMk cId="804219051" sldId="407"/>
            <ac:picMk id="5" creationId="{46C45BC1-AF08-4BD4-98A4-6A72B66F575A}"/>
          </ac:picMkLst>
        </pc:picChg>
        <pc:picChg chg="mod modVis">
          <ac:chgData name="Kulinich Bohdan" userId="48e65c9f34e137d0" providerId="LiveId" clId="{245AEF42-97BD-41C5-B9FA-0C46957E84A0}" dt="2020-06-15T18:02:19.491" v="496" actId="14429"/>
          <ac:picMkLst>
            <pc:docMk/>
            <pc:sldMk cId="804219051" sldId="407"/>
            <ac:picMk id="6" creationId="{7403ADA4-0376-479E-A2E9-D978DEBF6129}"/>
          </ac:picMkLst>
        </pc:picChg>
        <pc:picChg chg="add mod modCrop">
          <ac:chgData name="Kulinich Bohdan" userId="48e65c9f34e137d0" providerId="LiveId" clId="{245AEF42-97BD-41C5-B9FA-0C46957E84A0}" dt="2020-06-15T18:33:47.074" v="793" actId="732"/>
          <ac:picMkLst>
            <pc:docMk/>
            <pc:sldMk cId="804219051" sldId="407"/>
            <ac:picMk id="61" creationId="{302AC8C3-0DF1-4A0A-9849-2B8746E1325F}"/>
          </ac:picMkLst>
        </pc:picChg>
        <pc:picChg chg="add mod">
          <ac:chgData name="Kulinich Bohdan" userId="48e65c9f34e137d0" providerId="LiveId" clId="{245AEF42-97BD-41C5-B9FA-0C46957E84A0}" dt="2020-06-15T18:34:03.444" v="797" actId="1076"/>
          <ac:picMkLst>
            <pc:docMk/>
            <pc:sldMk cId="804219051" sldId="407"/>
            <ac:picMk id="119" creationId="{75A388AA-5BAB-45F3-8794-87F1026676EB}"/>
          </ac:picMkLst>
        </pc:pic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32" creationId="{A8560FF6-FF5B-4A61-8530-A2DB916AD88B}"/>
          </ac:cxnSpMkLst>
        </pc:cxnChg>
        <pc:cxnChg chg="add mod">
          <ac:chgData name="Kulinich Bohdan" userId="48e65c9f34e137d0" providerId="LiveId" clId="{245AEF42-97BD-41C5-B9FA-0C46957E84A0}" dt="2020-06-15T16:59:22.151" v="279" actId="1076"/>
          <ac:cxnSpMkLst>
            <pc:docMk/>
            <pc:sldMk cId="804219051" sldId="407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5T16:59:57.741" v="286" actId="1076"/>
          <ac:cxnSpMkLst>
            <pc:docMk/>
            <pc:sldMk cId="804219051" sldId="407"/>
            <ac:cxnSpMk id="36" creationId="{33B6264F-3BD0-4AD7-B32F-C41B036CB796}"/>
          </ac:cxnSpMkLst>
        </pc:cxnChg>
        <pc:cxnChg chg="add mod">
          <ac:chgData name="Kulinich Bohdan" userId="48e65c9f34e137d0" providerId="LiveId" clId="{245AEF42-97BD-41C5-B9FA-0C46957E84A0}" dt="2020-06-15T17:00:06.231" v="288" actId="1076"/>
          <ac:cxnSpMkLst>
            <pc:docMk/>
            <pc:sldMk cId="804219051" sldId="407"/>
            <ac:cxnSpMk id="38" creationId="{B5017871-82B9-431B-B519-CF7F841CA878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0" creationId="{84ABCAB5-5B06-460D-8D9D-B1606F9F3BC0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1" creationId="{5BE9393B-7FF4-4953-8314-2CE5C7206C8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7" creationId="{63013CE7-31EB-41E1-ABE2-4454DC8E3C99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8" creationId="{2CB7A054-B674-4AAD-B0CD-EFAA624C4BC1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9" creationId="{664E42C3-B11B-446E-8E5A-C69929B86BC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62" creationId="{5889D054-A752-480A-80CA-772AF6BFE41E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7" creationId="{5243182E-958E-46F2-9763-417B8276D2EB}"/>
          </ac:cxnSpMkLst>
        </pc:cxnChg>
        <pc:cxnChg chg="add del mod">
          <ac:chgData name="Kulinich Bohdan" userId="48e65c9f34e137d0" providerId="LiveId" clId="{245AEF42-97BD-41C5-B9FA-0C46957E84A0}" dt="2020-06-15T17:58:55.484" v="424" actId="478"/>
          <ac:cxnSpMkLst>
            <pc:docMk/>
            <pc:sldMk cId="804219051" sldId="407"/>
            <ac:cxnSpMk id="88" creationId="{AF2C4F02-E03F-438E-B79E-271C8B5FC5ED}"/>
          </ac:cxnSpMkLst>
        </pc:cxnChg>
        <pc:cxnChg chg="add mod">
          <ac:chgData name="Kulinich Bohdan" userId="48e65c9f34e137d0" providerId="LiveId" clId="{245AEF42-97BD-41C5-B9FA-0C46957E84A0}" dt="2020-06-15T17:58:53.484" v="423" actId="14100"/>
          <ac:cxnSpMkLst>
            <pc:docMk/>
            <pc:sldMk cId="804219051" sldId="407"/>
            <ac:cxnSpMk id="89" creationId="{DB37CAAA-64E7-4AF5-B256-A57D0D7026CF}"/>
          </ac:cxnSpMkLst>
        </pc:cxnChg>
        <pc:cxnChg chg="add mod">
          <ac:chgData name="Kulinich Bohdan" userId="48e65c9f34e137d0" providerId="LiveId" clId="{245AEF42-97BD-41C5-B9FA-0C46957E84A0}" dt="2020-06-15T17:58:38.514" v="418" actId="14100"/>
          <ac:cxnSpMkLst>
            <pc:docMk/>
            <pc:sldMk cId="804219051" sldId="407"/>
            <ac:cxnSpMk id="90" creationId="{BDC27473-E60F-490A-8736-A540A8D560F3}"/>
          </ac:cxnSpMkLst>
        </pc:cxnChg>
        <pc:cxnChg chg="add mod">
          <ac:chgData name="Kulinich Bohdan" userId="48e65c9f34e137d0" providerId="LiveId" clId="{245AEF42-97BD-41C5-B9FA-0C46957E84A0}" dt="2020-06-15T17:59:01.184" v="427" actId="1076"/>
          <ac:cxnSpMkLst>
            <pc:docMk/>
            <pc:sldMk cId="804219051" sldId="407"/>
            <ac:cxnSpMk id="91" creationId="{930280B4-5F10-47EB-98D8-E8CBF99F8D78}"/>
          </ac:cxnSpMkLst>
        </pc:cxnChg>
        <pc:cxnChg chg="add mod">
          <ac:chgData name="Kulinich Bohdan" userId="48e65c9f34e137d0" providerId="LiveId" clId="{245AEF42-97BD-41C5-B9FA-0C46957E84A0}" dt="2020-06-15T17:58:59.004" v="426" actId="1076"/>
          <ac:cxnSpMkLst>
            <pc:docMk/>
            <pc:sldMk cId="804219051" sldId="407"/>
            <ac:cxnSpMk id="92" creationId="{F80B150A-98C7-447A-8134-A954C8C4FAAE}"/>
          </ac:cxnSpMkLst>
        </pc:cxnChg>
        <pc:cxnChg chg="add mod">
          <ac:chgData name="Kulinich Bohdan" userId="48e65c9f34e137d0" providerId="LiveId" clId="{245AEF42-97BD-41C5-B9FA-0C46957E84A0}" dt="2020-06-15T17:59:50.134" v="440" actId="14100"/>
          <ac:cxnSpMkLst>
            <pc:docMk/>
            <pc:sldMk cId="804219051" sldId="407"/>
            <ac:cxnSpMk id="97" creationId="{3A88B4F7-62D1-46C2-913D-58ED4001D4F3}"/>
          </ac:cxnSpMkLst>
        </pc:cxnChg>
        <pc:cxnChg chg="add mod">
          <ac:chgData name="Kulinich Bohdan" userId="48e65c9f34e137d0" providerId="LiveId" clId="{245AEF42-97BD-41C5-B9FA-0C46957E84A0}" dt="2020-06-15T17:59:59.604" v="444" actId="14100"/>
          <ac:cxnSpMkLst>
            <pc:docMk/>
            <pc:sldMk cId="804219051" sldId="407"/>
            <ac:cxnSpMk id="98" creationId="{1F1DAC2A-89E9-4B3E-A219-0909C2C5A563}"/>
          </ac:cxnSpMkLst>
        </pc:cxnChg>
        <pc:cxnChg chg="add mod">
          <ac:chgData name="Kulinich Bohdan" userId="48e65c9f34e137d0" providerId="LiveId" clId="{245AEF42-97BD-41C5-B9FA-0C46957E84A0}" dt="2020-06-15T18:00:09.204" v="448" actId="14100"/>
          <ac:cxnSpMkLst>
            <pc:docMk/>
            <pc:sldMk cId="804219051" sldId="407"/>
            <ac:cxnSpMk id="99" creationId="{386DBE9B-A77A-49E1-91CF-CF38F898DD03}"/>
          </ac:cxnSpMkLst>
        </pc:cxnChg>
      </pc:sldChg>
      <pc:sldChg chg="modSp mod">
        <pc:chgData name="Kulinich Bohdan" userId="48e65c9f34e137d0" providerId="LiveId" clId="{245AEF42-97BD-41C5-B9FA-0C46957E84A0}" dt="2020-06-15T10:55:14.704" v="11" actId="20577"/>
        <pc:sldMkLst>
          <pc:docMk/>
          <pc:sldMk cId="1986055327" sldId="408"/>
        </pc:sldMkLst>
        <pc:spChg chg="mod">
          <ac:chgData name="Kulinich Bohdan" userId="48e65c9f34e137d0" providerId="LiveId" clId="{245AEF42-97BD-41C5-B9FA-0C46957E84A0}" dt="2020-06-15T10:55:13.327" v="10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245AEF42-97BD-41C5-B9FA-0C46957E84A0}" dt="2020-06-15T10:55:14.704" v="11" actId="20577"/>
          <ac:spMkLst>
            <pc:docMk/>
            <pc:sldMk cId="1986055327" sldId="408"/>
            <ac:spMk id="19" creationId="{3C93C8CE-72D8-4E11-855C-1D218E4D6E76}"/>
          </ac:spMkLst>
        </pc:spChg>
        <pc:grpChg chg="mod">
          <ac:chgData name="Kulinich Bohdan" userId="48e65c9f34e137d0" providerId="LiveId" clId="{245AEF42-97BD-41C5-B9FA-0C46957E84A0}" dt="2020-06-15T10:55:13.327" v="10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245AEF42-97BD-41C5-B9FA-0C46957E84A0}" dt="2020-06-20T12:21:01.458" v="8769" actId="20577"/>
        <pc:sldMkLst>
          <pc:docMk/>
          <pc:sldMk cId="900640268" sldId="409"/>
        </pc:sldMkLst>
        <pc:spChg chg="mod">
          <ac:chgData name="Kulinich Bohdan" userId="48e65c9f34e137d0" providerId="LiveId" clId="{245AEF42-97BD-41C5-B9FA-0C46957E84A0}" dt="2020-06-20T12:21:01.458" v="876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add mod delAnim modAnim">
        <pc:chgData name="Kulinich Bohdan" userId="48e65c9f34e137d0" providerId="LiveId" clId="{245AEF42-97BD-41C5-B9FA-0C46957E84A0}" dt="2020-06-19T16:34:00.059" v="5856" actId="207"/>
        <pc:sldMkLst>
          <pc:docMk/>
          <pc:sldMk cId="1730319484" sldId="410"/>
        </pc:sldMkLst>
        <pc:spChg chg="del">
          <ac:chgData name="Kulinich Bohdan" userId="48e65c9f34e137d0" providerId="LiveId" clId="{245AEF42-97BD-41C5-B9FA-0C46957E84A0}" dt="2020-06-16T02:35:38.688" v="1175" actId="478"/>
          <ac:spMkLst>
            <pc:docMk/>
            <pc:sldMk cId="1730319484" sldId="410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6T02:35:27.641" v="1173" actId="20577"/>
          <ac:spMkLst>
            <pc:docMk/>
            <pc:sldMk cId="1730319484" sldId="410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03:44:01.841" v="1558" actId="207"/>
          <ac:spMkLst>
            <pc:docMk/>
            <pc:sldMk cId="1730319484" sldId="410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1" creationId="{9F1CEB3B-2A3B-4193-883C-D0F3C2481772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3" creationId="{6148C541-2A76-486B-B8AB-C556271204E1}"/>
          </ac:spMkLst>
        </pc:spChg>
        <pc:spChg chg="add mod">
          <ac:chgData name="Kulinich Bohdan" userId="48e65c9f34e137d0" providerId="LiveId" clId="{245AEF42-97BD-41C5-B9FA-0C46957E84A0}" dt="2020-06-19T16:34:00.059" v="5856" actId="207"/>
          <ac:spMkLst>
            <pc:docMk/>
            <pc:sldMk cId="1730319484" sldId="410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2:43:31.603" v="1336" actId="20577"/>
          <ac:spMkLst>
            <pc:docMk/>
            <pc:sldMk cId="1730319484" sldId="410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6T02:41:33.472" v="1312" actId="478"/>
          <ac:spMkLst>
            <pc:docMk/>
            <pc:sldMk cId="1730319484" sldId="410"/>
            <ac:spMk id="36" creationId="{6EDD8AC2-D130-44AF-BF80-F5029C692FE0}"/>
          </ac:spMkLst>
        </pc:spChg>
        <pc:spChg chg="add mod">
          <ac:chgData name="Kulinich Bohdan" userId="48e65c9f34e137d0" providerId="LiveId" clId="{245AEF42-97BD-41C5-B9FA-0C46957E84A0}" dt="2020-06-16T02:41:43.484" v="1314" actId="14100"/>
          <ac:spMkLst>
            <pc:docMk/>
            <pc:sldMk cId="1730319484" sldId="410"/>
            <ac:spMk id="37" creationId="{3F325DEB-CD96-43B4-9F25-8701E10C608F}"/>
          </ac:spMkLst>
        </pc:spChg>
        <pc:spChg chg="del">
          <ac:chgData name="Kulinich Bohdan" userId="48e65c9f34e137d0" providerId="LiveId" clId="{245AEF42-97BD-41C5-B9FA-0C46957E84A0}" dt="2020-06-16T02:35:39.380" v="1176" actId="478"/>
          <ac:spMkLst>
            <pc:docMk/>
            <pc:sldMk cId="1730319484" sldId="410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6T02:35:40.119" v="1177" actId="478"/>
          <ac:spMkLst>
            <pc:docMk/>
            <pc:sldMk cId="1730319484" sldId="410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6T12:01:40.673" v="2175" actId="207"/>
          <ac:spMkLst>
            <pc:docMk/>
            <pc:sldMk cId="1730319484" sldId="410"/>
            <ac:spMk id="54" creationId="{CC0D7760-5FBE-4ABC-8216-93FA5F1D009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6T02:35:35.588" v="1174" actId="478"/>
          <ac:grpSpMkLst>
            <pc:docMk/>
            <pc:sldMk cId="1730319484" sldId="410"/>
            <ac:grpSpMk id="76" creationId="{05F59762-225D-4E11-954F-E134C4E9ED25}"/>
          </ac:grpSpMkLst>
        </pc:grpChg>
        <pc:picChg chg="add del mod modCrop">
          <ac:chgData name="Kulinich Bohdan" userId="48e65c9f34e137d0" providerId="LiveId" clId="{245AEF42-97BD-41C5-B9FA-0C46957E84A0}" dt="2020-06-19T05:48:44.493" v="5552" actId="478"/>
          <ac:picMkLst>
            <pc:docMk/>
            <pc:sldMk cId="1730319484" sldId="410"/>
            <ac:picMk id="5" creationId="{1AC9F604-85F4-4EB0-87A8-0758321E38A9}"/>
          </ac:picMkLst>
        </pc:picChg>
        <pc:picChg chg="add del mod modCrop">
          <ac:chgData name="Kulinich Bohdan" userId="48e65c9f34e137d0" providerId="LiveId" clId="{245AEF42-97BD-41C5-B9FA-0C46957E84A0}" dt="2020-06-16T03:19:02.240" v="1379" actId="478"/>
          <ac:picMkLst>
            <pc:docMk/>
            <pc:sldMk cId="1730319484" sldId="410"/>
            <ac:picMk id="7" creationId="{8BB6D620-7B7D-4136-B9CC-76D36DA85608}"/>
          </ac:picMkLst>
        </pc:picChg>
        <pc:picChg chg="add del mod modCrop">
          <ac:chgData name="Kulinich Bohdan" userId="48e65c9f34e137d0" providerId="LiveId" clId="{245AEF42-97BD-41C5-B9FA-0C46957E84A0}" dt="2020-06-19T05:48:45.676" v="5553" actId="478"/>
          <ac:picMkLst>
            <pc:docMk/>
            <pc:sldMk cId="1730319484" sldId="410"/>
            <ac:picMk id="8" creationId="{E74E3793-8470-4CDA-9252-764BB4BC078C}"/>
          </ac:picMkLst>
        </pc:picChg>
        <pc:picChg chg="add del mod modCrop">
          <ac:chgData name="Kulinich Bohdan" userId="48e65c9f34e137d0" providerId="LiveId" clId="{245AEF42-97BD-41C5-B9FA-0C46957E84A0}" dt="2020-06-16T03:19:03.993" v="1380" actId="478"/>
          <ac:picMkLst>
            <pc:docMk/>
            <pc:sldMk cId="1730319484" sldId="410"/>
            <ac:picMk id="9" creationId="{9B14BB69-3907-4BDA-AB2E-2A9D0AC9DD91}"/>
          </ac:picMkLst>
        </pc:picChg>
        <pc:picChg chg="add mod modCrop">
          <ac:chgData name="Kulinich Bohdan" userId="48e65c9f34e137d0" providerId="LiveId" clId="{245AEF42-97BD-41C5-B9FA-0C46957E84A0}" dt="2020-06-19T05:49:15.551" v="5558" actId="732"/>
          <ac:picMkLst>
            <pc:docMk/>
            <pc:sldMk cId="1730319484" sldId="410"/>
            <ac:picMk id="10" creationId="{48D9A672-B448-4826-B21C-418438220E1E}"/>
          </ac:picMkLst>
        </pc:picChg>
        <pc:picChg chg="add del mod modCrop">
          <ac:chgData name="Kulinich Bohdan" userId="48e65c9f34e137d0" providerId="LiveId" clId="{245AEF42-97BD-41C5-B9FA-0C46957E84A0}" dt="2020-06-16T03:31:43.675" v="1400" actId="478"/>
          <ac:picMkLst>
            <pc:docMk/>
            <pc:sldMk cId="1730319484" sldId="410"/>
            <ac:picMk id="11" creationId="{EC557F7C-FAA2-4BA0-A46E-0A69D75635F3}"/>
          </ac:picMkLst>
        </pc:picChg>
        <pc:picChg chg="add mod modCrop">
          <ac:chgData name="Kulinich Bohdan" userId="48e65c9f34e137d0" providerId="LiveId" clId="{245AEF42-97BD-41C5-B9FA-0C46957E84A0}" dt="2020-06-19T05:49:40.763" v="5563" actId="732"/>
          <ac:picMkLst>
            <pc:docMk/>
            <pc:sldMk cId="1730319484" sldId="410"/>
            <ac:picMk id="12" creationId="{2CF997F7-3592-4660-925C-9EAA5CCB1A21}"/>
          </ac:picMkLst>
        </pc:picChg>
        <pc:picChg chg="add del mod modCrop">
          <ac:chgData name="Kulinich Bohdan" userId="48e65c9f34e137d0" providerId="LiveId" clId="{245AEF42-97BD-41C5-B9FA-0C46957E84A0}" dt="2020-06-16T03:33:01.698" v="1413" actId="478"/>
          <ac:picMkLst>
            <pc:docMk/>
            <pc:sldMk cId="1730319484" sldId="410"/>
            <ac:picMk id="13" creationId="{58D98B9D-F9FA-4611-8A1E-D7D3B329F8B9}"/>
          </ac:picMkLst>
        </pc:picChg>
        <pc:picChg chg="add del mod modCrop">
          <ac:chgData name="Kulinich Bohdan" userId="48e65c9f34e137d0" providerId="LiveId" clId="{245AEF42-97BD-41C5-B9FA-0C46957E84A0}" dt="2020-06-16T03:47:55.197" v="1564" actId="478"/>
          <ac:picMkLst>
            <pc:docMk/>
            <pc:sldMk cId="1730319484" sldId="410"/>
            <ac:picMk id="15" creationId="{E24AB0BB-70D6-4022-ABEB-A6829596FE04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17" creationId="{21102778-15D2-4076-AE1D-4A78B76A3D8F}"/>
          </ac:picMkLst>
        </pc:picChg>
        <pc:picChg chg="add del">
          <ac:chgData name="Kulinich Bohdan" userId="48e65c9f34e137d0" providerId="LiveId" clId="{245AEF42-97BD-41C5-B9FA-0C46957E84A0}" dt="2020-06-16T03:42:15.956" v="1533"/>
          <ac:picMkLst>
            <pc:docMk/>
            <pc:sldMk cId="1730319484" sldId="410"/>
            <ac:picMk id="19" creationId="{10A99744-2D70-4B12-B1B6-89889AE6D727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21" creationId="{C032AA58-9B23-4E24-B97F-C95B319F0F44}"/>
          </ac:picMkLst>
        </pc:picChg>
        <pc:picChg chg="add mod">
          <ac:chgData name="Kulinich Bohdan" userId="48e65c9f34e137d0" providerId="LiveId" clId="{245AEF42-97BD-41C5-B9FA-0C46957E84A0}" dt="2020-06-16T02:41:16.593" v="1273" actId="1076"/>
          <ac:picMkLst>
            <pc:docMk/>
            <pc:sldMk cId="1730319484" sldId="410"/>
            <ac:picMk id="38" creationId="{070438B3-F781-4D6B-8839-0FD5F4545092}"/>
          </ac:picMkLst>
        </pc:pic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7" creationId="{5243182E-958E-46F2-9763-417B8276D2EB}"/>
          </ac:cxnSpMkLst>
        </pc:cxnChg>
      </pc:sldChg>
      <pc:sldChg chg="addSp delSp modSp add mod addAnim delAnim modAnim">
        <pc:chgData name="Kulinich Bohdan" userId="48e65c9f34e137d0" providerId="LiveId" clId="{245AEF42-97BD-41C5-B9FA-0C46957E84A0}" dt="2020-06-16T14:29:39.579" v="2204" actId="208"/>
        <pc:sldMkLst>
          <pc:docMk/>
          <pc:sldMk cId="4248769537" sldId="411"/>
        </pc:sldMkLst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2" creationId="{0EF554E0-5948-4252-B0D5-FD5C76F5FB9F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7" creationId="{7494860A-A582-4915-B3FC-6B22383C4166}"/>
          </ac:spMkLst>
        </pc:spChg>
        <pc:spChg chg="del">
          <ac:chgData name="Kulinich Bohdan" userId="48e65c9f34e137d0" providerId="LiveId" clId="{245AEF42-97BD-41C5-B9FA-0C46957E84A0}" dt="2020-06-16T02:19:10.840" v="841" actId="478"/>
          <ac:spMkLst>
            <pc:docMk/>
            <pc:sldMk cId="4248769537" sldId="411"/>
            <ac:spMk id="11" creationId="{0C6E45A9-60D9-49AE-9F23-AE746DB4176A}"/>
          </ac:spMkLst>
        </pc:spChg>
        <pc:spChg chg="add del mod">
          <ac:chgData name="Kulinich Bohdan" userId="48e65c9f34e137d0" providerId="LiveId" clId="{245AEF42-97BD-41C5-B9FA-0C46957E84A0}" dt="2020-06-16T02:22:24.583" v="947" actId="1076"/>
          <ac:spMkLst>
            <pc:docMk/>
            <pc:sldMk cId="4248769537" sldId="411"/>
            <ac:spMk id="35" creationId="{2CD8A453-AF06-4C00-BB17-D7030E2214B8}"/>
          </ac:spMkLst>
        </pc:spChg>
        <pc:spChg chg="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4" creationId="{36F7E224-4A7C-4929-9841-E811F0A00A3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6" creationId="{5E6A190A-4033-4984-9B61-7A57DA9786FB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7" creationId="{4AEADF07-E0F1-4C54-9B4B-23DDECB1E0D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8" creationId="{D616FBE4-FBFA-42D8-95AA-C4E0C23989C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9" creationId="{533079F5-A231-4646-9307-86C02EB4D67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0" creationId="{D9CE9184-D273-4233-9D92-E0612CE0D5F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4" creationId="{271863A3-B465-4BB7-B805-BB6842B5850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5" creationId="{63A87C0C-BE6B-4F83-9D60-D41A235A391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6" creationId="{F100A1BC-9A81-47EB-95BC-964E61AA8BAA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7" creationId="{B2033956-7557-45A0-8179-0C5A30E31C72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0" creationId="{41589292-933E-41EF-8918-9353F51F253C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1" creationId="{95D780F9-C8AE-4019-9D15-D11983D4F67E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2" creationId="{25016154-6D58-4E8C-84B3-B90064848788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3" creationId="{0A9ACB5D-51E9-4D7A-8C90-797A4BE58449}"/>
          </ac:spMkLst>
        </pc:spChg>
        <pc:spChg chg="add mod">
          <ac:chgData name="Kulinich Bohdan" userId="48e65c9f34e137d0" providerId="LiveId" clId="{245AEF42-97BD-41C5-B9FA-0C46957E84A0}" dt="2020-06-16T02:28:56.675" v="1043" actId="20577"/>
          <ac:spMkLst>
            <pc:docMk/>
            <pc:sldMk cId="4248769537" sldId="411"/>
            <ac:spMk id="74" creationId="{F8B2D689-C5F4-434A-BDD0-5865D85F3D89}"/>
          </ac:spMkLst>
        </pc:spChg>
        <pc:spChg chg="add mod">
          <ac:chgData name="Kulinich Bohdan" userId="48e65c9f34e137d0" providerId="LiveId" clId="{245AEF42-97BD-41C5-B9FA-0C46957E84A0}" dt="2020-06-16T02:29:30.754" v="1049" actId="1076"/>
          <ac:spMkLst>
            <pc:docMk/>
            <pc:sldMk cId="4248769537" sldId="411"/>
            <ac:spMk id="75" creationId="{B946A405-B74F-4AA0-B362-562930EEF6D2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6" creationId="{BD5D8964-7D3B-4B29-9269-D7412E1BA915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7" creationId="{DA945A31-E58B-4A22-892F-468E3F233EEB}"/>
          </ac:spMkLst>
        </pc:spChg>
        <pc:spChg chg="add mod">
          <ac:chgData name="Kulinich Bohdan" userId="48e65c9f34e137d0" providerId="LiveId" clId="{245AEF42-97BD-41C5-B9FA-0C46957E84A0}" dt="2020-06-16T02:32:52.388" v="1076" actId="14100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79" creationId="{DB95C507-48CD-4100-9434-D9439FF3CFF4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6T02:33:56.436" v="1127" actId="1076"/>
          <ac:spMkLst>
            <pc:docMk/>
            <pc:sldMk cId="4248769537" sldId="411"/>
            <ac:spMk id="81" creationId="{F28EDE04-C7AF-4C06-8E51-ACC19F09FE43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3" creationId="{44C8EF7A-B85D-4B75-A3AF-B140ABC195D1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4" creationId="{9357213F-7A8E-4246-BA5E-2E851A714D41}"/>
          </ac:spMkLst>
        </pc:spChg>
        <pc:spChg chg="del">
          <ac:chgData name="Kulinich Bohdan" userId="48e65c9f34e137d0" providerId="LiveId" clId="{245AEF42-97BD-41C5-B9FA-0C46957E84A0}" dt="2020-06-16T02:18:53.762" v="835" actId="478"/>
          <ac:spMkLst>
            <pc:docMk/>
            <pc:sldMk cId="4248769537" sldId="411"/>
            <ac:spMk id="85" creationId="{14D414DD-C90D-4630-9A05-3C37693DDB8E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3" creationId="{507F4C89-03D4-4DF5-98C7-31087AB4D071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4" creationId="{1282800E-2A43-463D-A997-64AB9F8C659C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5" creationId="{F84A3555-16F7-43FD-9004-18B0453E7827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6" creationId="{68CA356D-9327-4F51-B1F1-F09179F47330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0" creationId="{FDA13BEC-7D91-402C-835C-535A8F1F9762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1" creationId="{2D554610-4C12-46B5-B36F-7526B3B24FE7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2" creationId="{5B46C03E-E8B3-4459-B4A1-2625A6289B51}"/>
          </ac:spMkLst>
        </pc:spChg>
        <pc:spChg chg="del">
          <ac:chgData name="Kulinich Bohdan" userId="48e65c9f34e137d0" providerId="LiveId" clId="{245AEF42-97BD-41C5-B9FA-0C46957E84A0}" dt="2020-06-16T02:18:52.294" v="834" actId="478"/>
          <ac:spMkLst>
            <pc:docMk/>
            <pc:sldMk cId="4248769537" sldId="411"/>
            <ac:spMk id="103" creationId="{9FD622EA-9556-4676-96D2-99B4AA0EE6CF}"/>
          </ac:spMkLst>
        </pc:spChg>
        <pc:spChg chg="del">
          <ac:chgData name="Kulinich Bohdan" userId="48e65c9f34e137d0" providerId="LiveId" clId="{245AEF42-97BD-41C5-B9FA-0C46957E84A0}" dt="2020-06-16T02:18:37.639" v="825" actId="478"/>
          <ac:spMkLst>
            <pc:docMk/>
            <pc:sldMk cId="4248769537" sldId="411"/>
            <ac:spMk id="104" creationId="{92306D2C-5998-4E0B-8148-9330BB9A7039}"/>
          </ac:spMkLst>
        </pc:spChg>
        <pc:spChg chg="del">
          <ac:chgData name="Kulinich Bohdan" userId="48e65c9f34e137d0" providerId="LiveId" clId="{245AEF42-97BD-41C5-B9FA-0C46957E84A0}" dt="2020-06-16T02:18:44.815" v="831" actId="478"/>
          <ac:spMkLst>
            <pc:docMk/>
            <pc:sldMk cId="4248769537" sldId="411"/>
            <ac:spMk id="105" creationId="{1F19FA18-3CA0-424E-816D-22BA0B73EC72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6" creationId="{0FCFA593-26EB-4341-8520-B93CD804F21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7" creationId="{10822DDE-58A8-4FF8-8E11-C9F3150DD811}"/>
          </ac:spMkLst>
        </pc:spChg>
        <pc:spChg chg="del">
          <ac:chgData name="Kulinich Bohdan" userId="48e65c9f34e137d0" providerId="LiveId" clId="{245AEF42-97BD-41C5-B9FA-0C46957E84A0}" dt="2020-06-16T02:18:42.176" v="829" actId="478"/>
          <ac:spMkLst>
            <pc:docMk/>
            <pc:sldMk cId="4248769537" sldId="411"/>
            <ac:spMk id="108" creationId="{E90E9787-9969-4414-ACDF-155192358A66}"/>
          </ac:spMkLst>
        </pc:spChg>
        <pc:spChg chg="del">
          <ac:chgData name="Kulinich Bohdan" userId="48e65c9f34e137d0" providerId="LiveId" clId="{245AEF42-97BD-41C5-B9FA-0C46957E84A0}" dt="2020-06-16T02:18:41.272" v="828" actId="478"/>
          <ac:spMkLst>
            <pc:docMk/>
            <pc:sldMk cId="4248769537" sldId="411"/>
            <ac:spMk id="109" creationId="{AB932DB5-297C-48F7-A0CB-A0DDD3CD6D25}"/>
          </ac:spMkLst>
        </pc:spChg>
        <pc:spChg chg="del">
          <ac:chgData name="Kulinich Bohdan" userId="48e65c9f34e137d0" providerId="LiveId" clId="{245AEF42-97BD-41C5-B9FA-0C46957E84A0}" dt="2020-06-16T02:18:40.463" v="827" actId="478"/>
          <ac:spMkLst>
            <pc:docMk/>
            <pc:sldMk cId="4248769537" sldId="411"/>
            <ac:spMk id="110" creationId="{8152D7D7-350D-42FE-BBA8-E2C036146959}"/>
          </ac:spMkLst>
        </pc:spChg>
        <pc:spChg chg="del">
          <ac:chgData name="Kulinich Bohdan" userId="48e65c9f34e137d0" providerId="LiveId" clId="{245AEF42-97BD-41C5-B9FA-0C46957E84A0}" dt="2020-06-16T02:18:39.554" v="826" actId="478"/>
          <ac:spMkLst>
            <pc:docMk/>
            <pc:sldMk cId="4248769537" sldId="411"/>
            <ac:spMk id="111" creationId="{526D6F92-890F-48E0-B6D8-8E84AEFDF44A}"/>
          </ac:spMkLst>
        </pc:spChg>
        <pc:spChg chg="del">
          <ac:chgData name="Kulinich Bohdan" userId="48e65c9f34e137d0" providerId="LiveId" clId="{245AEF42-97BD-41C5-B9FA-0C46957E84A0}" dt="2020-06-16T02:18:43.150" v="830" actId="478"/>
          <ac:spMkLst>
            <pc:docMk/>
            <pc:sldMk cId="4248769537" sldId="411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6T02:18:35.230" v="823" actId="478"/>
          <ac:spMkLst>
            <pc:docMk/>
            <pc:sldMk cId="4248769537" sldId="411"/>
            <ac:spMk id="120" creationId="{3EDAF2A0-0B8C-480E-8260-BE0E863A75D3}"/>
          </ac:spMkLst>
        </pc:spChg>
        <pc:picChg chg="del">
          <ac:chgData name="Kulinich Bohdan" userId="48e65c9f34e137d0" providerId="LiveId" clId="{245AEF42-97BD-41C5-B9FA-0C46957E84A0}" dt="2020-06-16T02:18:33.829" v="822" actId="478"/>
          <ac:picMkLst>
            <pc:docMk/>
            <pc:sldMk cId="4248769537" sldId="411"/>
            <ac:picMk id="61" creationId="{302AC8C3-0DF1-4A0A-9849-2B8746E1325F}"/>
          </ac:picMkLst>
        </pc:picChg>
        <pc:picChg chg="del">
          <ac:chgData name="Kulinich Bohdan" userId="48e65c9f34e137d0" providerId="LiveId" clId="{245AEF42-97BD-41C5-B9FA-0C46957E84A0}" dt="2020-06-16T02:18:35.814" v="824" actId="478"/>
          <ac:picMkLst>
            <pc:docMk/>
            <pc:sldMk cId="4248769537" sldId="411"/>
            <ac:picMk id="119" creationId="{75A388AA-5BAB-45F3-8794-87F1026676EB}"/>
          </ac:picMkLst>
        </pc:picChg>
        <pc:cxnChg chg="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6" creationId="{33B6264F-3BD0-4AD7-B32F-C41B036CB796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8" creationId="{B5017871-82B9-431B-B519-CF7F841CA878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0" creationId="{84ABCAB5-5B06-460D-8D9D-B1606F9F3BC0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1" creationId="{5BE9393B-7FF4-4953-8314-2CE5C7206C8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7" creationId="{63013CE7-31EB-41E1-ABE2-4454DC8E3C99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8" creationId="{2CB7A054-B674-4AAD-B0CD-EFAA624C4BC1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9" creationId="{664E42C3-B11B-446E-8E5A-C69929B86BC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62" creationId="{5889D054-A752-480A-80CA-772AF6BFE41E}"/>
          </ac:cxnSpMkLst>
        </pc:cxnChg>
        <pc:cxnChg chg="add mod">
          <ac:chgData name="Kulinich Bohdan" userId="48e65c9f34e137d0" providerId="LiveId" clId="{245AEF42-97BD-41C5-B9FA-0C46957E84A0}" dt="2020-06-16T14:29:39.579" v="2204" actId="208"/>
          <ac:cxnSpMkLst>
            <pc:docMk/>
            <pc:sldMk cId="4248769537" sldId="411"/>
            <ac:cxnSpMk id="63" creationId="{70B2F537-CD1C-42E6-BB2C-394667510989}"/>
          </ac:cxnSpMkLst>
        </pc:cxnChg>
        <pc:cxnChg chg="add 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64" creationId="{028ACBEE-45EE-4EF7-807C-999B3EC5F701}"/>
          </ac:cxnSpMkLst>
        </pc:cxnChg>
        <pc:cxnChg chg="add mod">
          <ac:chgData name="Kulinich Bohdan" userId="48e65c9f34e137d0" providerId="LiveId" clId="{245AEF42-97BD-41C5-B9FA-0C46957E84A0}" dt="2020-06-16T03:11:22.898" v="1357" actId="208"/>
          <ac:cxnSpMkLst>
            <pc:docMk/>
            <pc:sldMk cId="4248769537" sldId="411"/>
            <ac:cxnSpMk id="65" creationId="{4FD202C6-5587-46EB-A83C-138504714110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89" creationId="{DB37CAAA-64E7-4AF5-B256-A57D0D7026CF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0" creationId="{BDC27473-E60F-490A-8736-A540A8D560F3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1" creationId="{930280B4-5F10-47EB-98D8-E8CBF99F8D78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2" creationId="{F80B150A-98C7-447A-8134-A954C8C4FAAE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7" creationId="{3A88B4F7-62D1-46C2-913D-58ED4001D4F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8" creationId="{1F1DAC2A-89E9-4B3E-A219-0909C2C5A56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9" creationId="{386DBE9B-A77A-49E1-91CF-CF38F898DD03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2:30:02.689" v="4427" actId="20577"/>
        <pc:sldMkLst>
          <pc:docMk/>
          <pc:sldMk cId="3274804734" sldId="412"/>
        </pc:sldMkLst>
        <pc:spChg chg="del">
          <ac:chgData name="Kulinich Bohdan" userId="48e65c9f34e137d0" providerId="LiveId" clId="{245AEF42-97BD-41C5-B9FA-0C46957E84A0}" dt="2020-06-18T02:57:23.336" v="3613" actId="478"/>
          <ac:spMkLst>
            <pc:docMk/>
            <pc:sldMk cId="3274804734" sldId="412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8T17:02:22.106" v="4424"/>
          <ac:spMkLst>
            <pc:docMk/>
            <pc:sldMk cId="3274804734" sldId="412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8T03:02:48.701" v="3718" actId="207"/>
          <ac:spMkLst>
            <pc:docMk/>
            <pc:sldMk cId="3274804734" sldId="412"/>
            <ac:spMk id="11" creationId="{D71693BA-7028-4257-A93F-F894E26F1A26}"/>
          </ac:spMkLst>
        </pc:spChg>
        <pc:spChg chg="add mod">
          <ac:chgData name="Kulinich Bohdan" userId="48e65c9f34e137d0" providerId="LiveId" clId="{245AEF42-97BD-41C5-B9FA-0C46957E84A0}" dt="2020-06-18T03:05:48.301" v="3782" actId="20577"/>
          <ac:spMkLst>
            <pc:docMk/>
            <pc:sldMk cId="3274804734" sldId="412"/>
            <ac:spMk id="13" creationId="{466193BE-20F1-422E-8112-516516F250CF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5" creationId="{F11B16D0-8129-49C6-9F45-4F818A60AA74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6" creationId="{0EC55404-28F4-499A-A13B-E7E3BBF0468D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7" creationId="{1104A0CF-D8C6-4049-B7C8-74A34C376831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8" creationId="{3EE1598E-72D4-4087-BF23-30D68F81BF1E}"/>
          </ac:spMkLst>
        </pc:spChg>
        <pc:spChg chg="add mod">
          <ac:chgData name="Kulinich Bohdan" userId="48e65c9f34e137d0" providerId="LiveId" clId="{245AEF42-97BD-41C5-B9FA-0C46957E84A0}" dt="2020-06-18T15:59:41.999" v="3808" actId="1076"/>
          <ac:spMkLst>
            <pc:docMk/>
            <pc:sldMk cId="3274804734" sldId="412"/>
            <ac:spMk id="23" creationId="{E3F805EE-A637-478B-B575-3B56B87B1C58}"/>
          </ac:spMkLst>
        </pc:spChg>
        <pc:spChg chg="add mod">
          <ac:chgData name="Kulinich Bohdan" userId="48e65c9f34e137d0" providerId="LiveId" clId="{245AEF42-97BD-41C5-B9FA-0C46957E84A0}" dt="2020-06-18T15:59:51.279" v="3811" actId="20577"/>
          <ac:spMkLst>
            <pc:docMk/>
            <pc:sldMk cId="3274804734" sldId="412"/>
            <ac:spMk id="24" creationId="{F6D97C97-9F94-4F05-9963-41457AC06F42}"/>
          </ac:spMkLst>
        </pc:spChg>
        <pc:spChg chg="add mod">
          <ac:chgData name="Kulinich Bohdan" userId="48e65c9f34e137d0" providerId="LiveId" clId="{245AEF42-97BD-41C5-B9FA-0C46957E84A0}" dt="2020-06-18T16:01:11.018" v="3830" actId="20577"/>
          <ac:spMkLst>
            <pc:docMk/>
            <pc:sldMk cId="3274804734" sldId="412"/>
            <ac:spMk id="25" creationId="{E75E4CCA-8BBE-418D-9407-D8BC30052487}"/>
          </ac:spMkLst>
        </pc:spChg>
        <pc:spChg chg="add mod">
          <ac:chgData name="Kulinich Bohdan" userId="48e65c9f34e137d0" providerId="LiveId" clId="{245AEF42-97BD-41C5-B9FA-0C46957E84A0}" dt="2020-06-18T16:01:20.809" v="3834" actId="1076"/>
          <ac:spMkLst>
            <pc:docMk/>
            <pc:sldMk cId="3274804734" sldId="412"/>
            <ac:spMk id="26" creationId="{DEBA1862-F610-4C71-9339-DD741CB579AF}"/>
          </ac:spMkLst>
        </pc:spChg>
        <pc:spChg chg="add mod">
          <ac:chgData name="Kulinich Bohdan" userId="48e65c9f34e137d0" providerId="LiveId" clId="{245AEF42-97BD-41C5-B9FA-0C46957E84A0}" dt="2020-06-19T02:30:02.689" v="4427" actId="20577"/>
          <ac:spMkLst>
            <pc:docMk/>
            <pc:sldMk cId="3274804734" sldId="412"/>
            <ac:spMk id="30" creationId="{6EB4A5AA-9C56-46BB-B0E5-CDC68DF8FF73}"/>
          </ac:spMkLst>
        </pc:spChg>
        <pc:spChg chg="add del mod">
          <ac:chgData name="Kulinich Bohdan" userId="48e65c9f34e137d0" providerId="LiveId" clId="{245AEF42-97BD-41C5-B9FA-0C46957E84A0}" dt="2020-06-18T02:57:46.856" v="3642" actId="478"/>
          <ac:spMkLst>
            <pc:docMk/>
            <pc:sldMk cId="3274804734" sldId="412"/>
            <ac:spMk id="33" creationId="{8EA64596-F530-4D33-B746-C9FA8F086E0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4" creationId="{A5918F6F-9F50-41C9-B9CE-1CC89192EAA0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6" creationId="{54C0C15C-9FBF-47CB-9987-762B91248BFA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7" creationId="{E167D9B9-CE21-453B-AF74-F21B618569A4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38" creationId="{262556FE-F16E-4814-B0A8-715A6C110BA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9" creationId="{1FEA3091-401D-4F78-A24B-AB1EC8C4E63A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40" creationId="{807B4F50-7EDC-4678-B51E-62441FBB3352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8T02:57:21.216" v="3612" actId="478"/>
          <ac:grpSpMkLst>
            <pc:docMk/>
            <pc:sldMk cId="3274804734" sldId="412"/>
            <ac:grpSpMk id="76" creationId="{05F59762-225D-4E11-954F-E134C4E9ED25}"/>
          </ac:grpSpMkLst>
        </pc:grpChg>
        <pc:picChg chg="del">
          <ac:chgData name="Kulinich Bohdan" userId="48e65c9f34e137d0" providerId="LiveId" clId="{245AEF42-97BD-41C5-B9FA-0C46957E84A0}" dt="2020-06-18T02:57:21.216" v="3612" actId="478"/>
          <ac:picMkLst>
            <pc:docMk/>
            <pc:sldMk cId="3274804734" sldId="412"/>
            <ac:picMk id="6" creationId="{7403ADA4-0376-479E-A2E9-D978DEBF6129}"/>
          </ac:picMkLst>
        </pc:picChg>
        <pc:picChg chg="add del mod">
          <ac:chgData name="Kulinich Bohdan" userId="48e65c9f34e137d0" providerId="LiveId" clId="{245AEF42-97BD-41C5-B9FA-0C46957E84A0}" dt="2020-06-18T16:40:12.929" v="3848" actId="478"/>
          <ac:picMkLst>
            <pc:docMk/>
            <pc:sldMk cId="3274804734" sldId="412"/>
            <ac:picMk id="7" creationId="{6D6E7947-AC64-42FA-BA80-0B3E7239CC4C}"/>
          </ac:picMkLst>
        </pc:picChg>
        <pc:picChg chg="add mod modCrop">
          <ac:chgData name="Kulinich Bohdan" userId="48e65c9f34e137d0" providerId="LiveId" clId="{245AEF42-97BD-41C5-B9FA-0C46957E84A0}" dt="2020-06-18T16:44:46.502" v="3860" actId="14100"/>
          <ac:picMkLst>
            <pc:docMk/>
            <pc:sldMk cId="3274804734" sldId="412"/>
            <ac:picMk id="9" creationId="{33C2C891-3EBF-4B98-9EB2-FABA7946082A}"/>
          </ac:picMkLst>
        </pc:picChg>
        <pc:picChg chg="add mod">
          <ac:chgData name="Kulinich Bohdan" userId="48e65c9f34e137d0" providerId="LiveId" clId="{245AEF42-97BD-41C5-B9FA-0C46957E84A0}" dt="2020-06-18T03:05:16.413" v="3719"/>
          <ac:picMkLst>
            <pc:docMk/>
            <pc:sldMk cId="3274804734" sldId="412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8T16:45:10.270" v="3867"/>
          <ac:picMkLst>
            <pc:docMk/>
            <pc:sldMk cId="3274804734" sldId="412"/>
            <ac:picMk id="32" creationId="{0A53AAD9-A230-4EAB-BDE7-6FCA2371899E}"/>
          </ac:picMkLst>
        </pc:picChg>
        <pc:cxnChg chg="add mod">
          <ac:chgData name="Kulinich Bohdan" userId="48e65c9f34e137d0" providerId="LiveId" clId="{245AEF42-97BD-41C5-B9FA-0C46957E84A0}" dt="2020-06-18T15:59:26.639" v="3804" actId="1076"/>
          <ac:cxnSpMkLst>
            <pc:docMk/>
            <pc:sldMk cId="3274804734" sldId="412"/>
            <ac:cxnSpMk id="14" creationId="{67DBE252-1774-4AF2-BEB7-DDCBB9A913A1}"/>
          </ac:cxnSpMkLst>
        </pc:cxnChg>
        <pc:cxnChg chg="add mod">
          <ac:chgData name="Kulinich Bohdan" userId="48e65c9f34e137d0" providerId="LiveId" clId="{245AEF42-97BD-41C5-B9FA-0C46957E84A0}" dt="2020-06-18T15:59:29.550" v="3805" actId="14100"/>
          <ac:cxnSpMkLst>
            <pc:docMk/>
            <pc:sldMk cId="3274804734" sldId="412"/>
            <ac:cxnSpMk id="19" creationId="{22AC6EE6-DC66-40CA-AAA3-7C00BEC6F28A}"/>
          </ac:cxnSpMkLst>
        </pc:cxnChg>
        <pc:cxnChg chg="add mod">
          <ac:chgData name="Kulinich Bohdan" userId="48e65c9f34e137d0" providerId="LiveId" clId="{245AEF42-97BD-41C5-B9FA-0C46957E84A0}" dt="2020-06-18T02:57:43.950" v="3641"/>
          <ac:cxnSpMkLst>
            <pc:docMk/>
            <pc:sldMk cId="3274804734" sldId="412"/>
            <ac:cxnSpMk id="31" creationId="{9A5E376E-1FD5-407B-A518-F6B9099F6C2C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16T14:24:11.120" v="2186" actId="47"/>
        <pc:sldMkLst>
          <pc:docMk/>
          <pc:sldMk cId="3042266059" sldId="413"/>
        </pc:sldMkLst>
        <pc:spChg chg="mod">
          <ac:chgData name="Kulinich Bohdan" userId="48e65c9f34e137d0" providerId="LiveId" clId="{245AEF42-97BD-41C5-B9FA-0C46957E84A0}" dt="2020-06-16T03:58:23.819" v="1696" actId="20577"/>
          <ac:spMkLst>
            <pc:docMk/>
            <pc:sldMk cId="3042266059" sldId="413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10:30:15.683" v="1852" actId="14100"/>
          <ac:spMkLst>
            <pc:docMk/>
            <pc:sldMk cId="3042266059" sldId="413"/>
            <ac:spMk id="9" creationId="{49D1AD7E-3704-462E-8618-1DFC3916FF93}"/>
          </ac:spMkLst>
        </pc:spChg>
        <pc:spChg chg="del">
          <ac:chgData name="Kulinich Bohdan" userId="48e65c9f34e137d0" providerId="LiveId" clId="{245AEF42-97BD-41C5-B9FA-0C46957E84A0}" dt="2020-06-16T03:56:16.517" v="1677" actId="478"/>
          <ac:spMkLst>
            <pc:docMk/>
            <pc:sldMk cId="3042266059" sldId="413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1" creationId="{9F1CEB3B-2A3B-4193-883C-D0F3C2481772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3" creationId="{6148C541-2A76-486B-B8AB-C556271204E1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4:00:35.425" v="1807" actId="20577"/>
          <ac:spMkLst>
            <pc:docMk/>
            <pc:sldMk cId="3042266059" sldId="413"/>
            <ac:spMk id="35" creationId="{2CD8A453-AF06-4C00-BB17-D7030E2214B8}"/>
          </ac:spMkLst>
        </pc:spChg>
        <pc:spChg chg="del">
          <ac:chgData name="Kulinich Bohdan" userId="48e65c9f34e137d0" providerId="LiveId" clId="{245AEF42-97BD-41C5-B9FA-0C46957E84A0}" dt="2020-06-16T03:56:19.734" v="1680" actId="478"/>
          <ac:spMkLst>
            <pc:docMk/>
            <pc:sldMk cId="3042266059" sldId="413"/>
            <ac:spMk id="37" creationId="{3F325DEB-CD96-43B4-9F25-8701E10C608F}"/>
          </ac:spMkLst>
        </pc:spChg>
        <pc:picChg chg="add mod">
          <ac:chgData name="Kulinich Bohdan" userId="48e65c9f34e137d0" providerId="LiveId" clId="{245AEF42-97BD-41C5-B9FA-0C46957E84A0}" dt="2020-06-16T10:34:05.862" v="1867" actId="14100"/>
          <ac:picMkLst>
            <pc:docMk/>
            <pc:sldMk cId="3042266059" sldId="413"/>
            <ac:picMk id="2" creationId="{0AABA7F7-DDB9-438D-A07E-6ADC53978A6D}"/>
          </ac:picMkLst>
        </pc:picChg>
        <pc:picChg chg="add mod modCrop">
          <ac:chgData name="Kulinich Bohdan" userId="48e65c9f34e137d0" providerId="LiveId" clId="{245AEF42-97BD-41C5-B9FA-0C46957E84A0}" dt="2020-06-16T10:34:03.992" v="1866" actId="1076"/>
          <ac:picMkLst>
            <pc:docMk/>
            <pc:sldMk cId="3042266059" sldId="413"/>
            <ac:picMk id="5" creationId="{04582E41-8171-4CEA-88A4-C8B42C4EB63B}"/>
          </ac:picMkLst>
        </pc:picChg>
        <pc:picChg chg="add del mod modCrop">
          <ac:chgData name="Kulinich Bohdan" userId="48e65c9f34e137d0" providerId="LiveId" clId="{245AEF42-97BD-41C5-B9FA-0C46957E84A0}" dt="2020-06-16T03:56:17.322" v="1678" actId="478"/>
          <ac:picMkLst>
            <pc:docMk/>
            <pc:sldMk cId="3042266059" sldId="413"/>
            <ac:picMk id="5" creationId="{3216ED64-5B07-4543-A4C5-340C67229C66}"/>
          </ac:picMkLst>
        </pc:picChg>
        <pc:picChg chg="add del mod modCrop">
          <ac:chgData name="Kulinich Bohdan" userId="48e65c9f34e137d0" providerId="LiveId" clId="{245AEF42-97BD-41C5-B9FA-0C46957E84A0}" dt="2020-06-16T03:56:16.517" v="1677" actId="478"/>
          <ac:picMkLst>
            <pc:docMk/>
            <pc:sldMk cId="3042266059" sldId="413"/>
            <ac:picMk id="8" creationId="{B4DFDD6D-73AF-4D7F-8ABB-E6272F6E7422}"/>
          </ac:picMkLst>
        </pc:picChg>
        <pc:picChg chg="add mod">
          <ac:chgData name="Kulinich Bohdan" userId="48e65c9f34e137d0" providerId="LiveId" clId="{245AEF42-97BD-41C5-B9FA-0C46957E84A0}" dt="2020-06-16T10:27:36.492" v="1809"/>
          <ac:picMkLst>
            <pc:docMk/>
            <pc:sldMk cId="3042266059" sldId="413"/>
            <ac:picMk id="10" creationId="{9ACAB103-F162-4E9A-BA3F-90C2C74937B4}"/>
          </ac:picMkLst>
        </pc:picChg>
        <pc:picChg chg="del">
          <ac:chgData name="Kulinich Bohdan" userId="48e65c9f34e137d0" providerId="LiveId" clId="{245AEF42-97BD-41C5-B9FA-0C46957E84A0}" dt="2020-06-16T03:42:32.239" v="1536" actId="478"/>
          <ac:picMkLst>
            <pc:docMk/>
            <pc:sldMk cId="3042266059" sldId="413"/>
            <ac:picMk id="15" creationId="{E24AB0BB-70D6-4022-ABEB-A6829596FE04}"/>
          </ac:picMkLst>
        </pc:picChg>
        <pc:picChg chg="del">
          <ac:chgData name="Kulinich Bohdan" userId="48e65c9f34e137d0" providerId="LiveId" clId="{245AEF42-97BD-41C5-B9FA-0C46957E84A0}" dt="2020-06-16T03:42:31.721" v="1535" actId="478"/>
          <ac:picMkLst>
            <pc:docMk/>
            <pc:sldMk cId="3042266059" sldId="413"/>
            <ac:picMk id="17" creationId="{21102778-15D2-4076-AE1D-4A78B76A3D8F}"/>
          </ac:picMkLst>
        </pc:picChg>
        <pc:picChg chg="del">
          <ac:chgData name="Kulinich Bohdan" userId="48e65c9f34e137d0" providerId="LiveId" clId="{245AEF42-97BD-41C5-B9FA-0C46957E84A0}" dt="2020-06-16T03:56:19.734" v="1680" actId="478"/>
          <ac:picMkLst>
            <pc:docMk/>
            <pc:sldMk cId="3042266059" sldId="413"/>
            <ac:picMk id="38" creationId="{070438B3-F781-4D6B-8839-0FD5F4545092}"/>
          </ac:picMkLst>
        </pc:picChg>
        <pc:cxnChg chg="add mod">
          <ac:chgData name="Kulinich Bohdan" userId="48e65c9f34e137d0" providerId="LiveId" clId="{245AEF42-97BD-41C5-B9FA-0C46957E84A0}" dt="2020-06-16T03:58:34.224" v="1697"/>
          <ac:cxnSpMkLst>
            <pc:docMk/>
            <pc:sldMk cId="3042266059" sldId="413"/>
            <ac:cxnSpMk id="19" creationId="{7C8EE388-CDE9-4E65-96C0-2178045715D3}"/>
          </ac:cxnSpMkLst>
        </pc:cxnChg>
      </pc:sldChg>
      <pc:sldChg chg="addSp delSp modSp add mod ord addAnim delAnim modAnim">
        <pc:chgData name="Kulinich Bohdan" userId="48e65c9f34e137d0" providerId="LiveId" clId="{245AEF42-97BD-41C5-B9FA-0C46957E84A0}" dt="2020-06-20T13:31:41.974" v="8792"/>
        <pc:sldMkLst>
          <pc:docMk/>
          <pc:sldMk cId="414598923" sldId="414"/>
        </pc:sldMkLst>
        <pc:spChg chg="add mod">
          <ac:chgData name="Kulinich Bohdan" userId="48e65c9f34e137d0" providerId="LiveId" clId="{245AEF42-97BD-41C5-B9FA-0C46957E84A0}" dt="2020-06-16T11:56:45.267" v="2120" actId="1076"/>
          <ac:spMkLst>
            <pc:docMk/>
            <pc:sldMk cId="414598923" sldId="414"/>
            <ac:spMk id="17" creationId="{89A48593-8F11-4D6B-A57E-55F2E18E4B40}"/>
          </ac:spMkLst>
        </pc:spChg>
        <pc:spChg chg="add del mod">
          <ac:chgData name="Kulinich Bohdan" userId="48e65c9f34e137d0" providerId="LiveId" clId="{245AEF42-97BD-41C5-B9FA-0C46957E84A0}" dt="2020-06-16T11:54:25.576" v="2020" actId="478"/>
          <ac:spMkLst>
            <pc:docMk/>
            <pc:sldMk cId="414598923" sldId="414"/>
            <ac:spMk id="18" creationId="{5C31B36E-4B22-4274-B14B-B601703DA98F}"/>
          </ac:spMkLst>
        </pc:spChg>
        <pc:spChg chg="mod">
          <ac:chgData name="Kulinich Bohdan" userId="48e65c9f34e137d0" providerId="LiveId" clId="{245AEF42-97BD-41C5-B9FA-0C46957E84A0}" dt="2020-06-18T16:59:22.609" v="4322" actId="207"/>
          <ac:spMkLst>
            <pc:docMk/>
            <pc:sldMk cId="414598923" sldId="414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12:03:00.813" v="2185" actId="1076"/>
          <ac:spMkLst>
            <pc:docMk/>
            <pc:sldMk cId="414598923" sldId="414"/>
            <ac:spMk id="22" creationId="{58596D6F-2762-440E-A54C-710ACA3ECFEE}"/>
          </ac:spMkLst>
        </pc:spChg>
        <pc:spChg chg="add mod">
          <ac:chgData name="Kulinich Bohdan" userId="48e65c9f34e137d0" providerId="LiveId" clId="{245AEF42-97BD-41C5-B9FA-0C46957E84A0}" dt="2020-06-16T12:01:32.813" v="2174" actId="207"/>
          <ac:spMkLst>
            <pc:docMk/>
            <pc:sldMk cId="414598923" sldId="414"/>
            <ac:spMk id="23" creationId="{FF912F58-B107-41D1-8522-B8C20A5F317E}"/>
          </ac:spMkLst>
        </pc:spChg>
        <pc:picChg chg="del">
          <ac:chgData name="Kulinich Bohdan" userId="48e65c9f34e137d0" providerId="LiveId" clId="{245AEF42-97BD-41C5-B9FA-0C46957E84A0}" dt="2020-06-16T11:03:13.962" v="1869" actId="478"/>
          <ac:picMkLst>
            <pc:docMk/>
            <pc:sldMk cId="414598923" sldId="414"/>
            <ac:picMk id="2" creationId="{0AABA7F7-DDB9-438D-A07E-6ADC53978A6D}"/>
          </ac:picMkLst>
        </pc:picChg>
        <pc:picChg chg="del">
          <ac:chgData name="Kulinich Bohdan" userId="48e65c9f34e137d0" providerId="LiveId" clId="{245AEF42-97BD-41C5-B9FA-0C46957E84A0}" dt="2020-06-16T11:03:14.452" v="1870" actId="478"/>
          <ac:picMkLst>
            <pc:docMk/>
            <pc:sldMk cId="414598923" sldId="414"/>
            <ac:picMk id="5" creationId="{04582E41-8171-4CEA-88A4-C8B42C4EB63B}"/>
          </ac:picMkLst>
        </pc:picChg>
        <pc:picChg chg="add del mod">
          <ac:chgData name="Kulinich Bohdan" userId="48e65c9f34e137d0" providerId="LiveId" clId="{245AEF42-97BD-41C5-B9FA-0C46957E84A0}" dt="2020-06-20T13:27:20.564" v="8775" actId="478"/>
          <ac:picMkLst>
            <pc:docMk/>
            <pc:sldMk cId="414598923" sldId="414"/>
            <ac:picMk id="5" creationId="{634A9863-4235-49D6-93C3-982E2C8B05D3}"/>
          </ac:picMkLst>
        </pc:picChg>
        <pc:picChg chg="add del mod modCrop">
          <ac:chgData name="Kulinich Bohdan" userId="48e65c9f34e137d0" providerId="LiveId" clId="{245AEF42-97BD-41C5-B9FA-0C46957E84A0}" dt="2020-06-20T13:27:07.194" v="8773" actId="478"/>
          <ac:picMkLst>
            <pc:docMk/>
            <pc:sldMk cId="414598923" sldId="414"/>
            <ac:picMk id="8" creationId="{10DA08BB-8A1D-4FE4-A144-D23B9A06C86E}"/>
          </ac:picMkLst>
        </pc:picChg>
        <pc:picChg chg="add del mod">
          <ac:chgData name="Kulinich Bohdan" userId="48e65c9f34e137d0" providerId="LiveId" clId="{245AEF42-97BD-41C5-B9FA-0C46957E84A0}" dt="2020-06-20T13:28:01.334" v="8780" actId="931"/>
          <ac:picMkLst>
            <pc:docMk/>
            <pc:sldMk cId="414598923" sldId="414"/>
            <ac:picMk id="11" creationId="{0A981E27-568A-4283-8A44-A62B7C149FD4}"/>
          </ac:picMkLst>
        </pc:picChg>
        <pc:picChg chg="add mod modCrop">
          <ac:chgData name="Kulinich Bohdan" userId="48e65c9f34e137d0" providerId="LiveId" clId="{245AEF42-97BD-41C5-B9FA-0C46957E84A0}" dt="2020-06-16T12:03:00.813" v="2185" actId="1076"/>
          <ac:picMkLst>
            <pc:docMk/>
            <pc:sldMk cId="414598923" sldId="414"/>
            <ac:picMk id="12" creationId="{CDC9319B-6C62-4FFD-90D9-0B57481D2975}"/>
          </ac:picMkLst>
        </pc:picChg>
        <pc:picChg chg="add mod modCrop">
          <ac:chgData name="Kulinich Bohdan" userId="48e65c9f34e137d0" providerId="LiveId" clId="{245AEF42-97BD-41C5-B9FA-0C46957E84A0}" dt="2020-06-20T13:31:28.794" v="8787" actId="732"/>
          <ac:picMkLst>
            <pc:docMk/>
            <pc:sldMk cId="414598923" sldId="414"/>
            <ac:picMk id="14" creationId="{0A25FDDC-D637-40DC-A675-6E032DA03AEA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16T14:43:24.777" v="2562"/>
        <pc:sldMkLst>
          <pc:docMk/>
          <pc:sldMk cId="1273074214" sldId="415"/>
        </pc:sldMkLst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2" creationId="{0EF554E0-5948-4252-B0D5-FD5C76F5FB9F}"/>
          </ac:spMkLst>
        </pc:spChg>
        <pc:spChg chg="mod">
          <ac:chgData name="Kulinich Bohdan" userId="48e65c9f34e137d0" providerId="LiveId" clId="{245AEF42-97BD-41C5-B9FA-0C46957E84A0}" dt="2020-06-16T14:27:05.750" v="2199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6T14:31:08.234" v="2247" actId="1076"/>
          <ac:spMkLst>
            <pc:docMk/>
            <pc:sldMk cId="1273074214" sldId="415"/>
            <ac:spMk id="54" creationId="{0A6D10FD-BAE4-4237-8A9D-95C4BC6B0141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55" creationId="{7E766293-756F-4441-82D9-616C22F652E9}"/>
          </ac:spMkLst>
        </pc:spChg>
        <pc:spChg chg="add mod">
          <ac:chgData name="Kulinich Bohdan" userId="48e65c9f34e137d0" providerId="LiveId" clId="{245AEF42-97BD-41C5-B9FA-0C46957E84A0}" dt="2020-06-16T14:32:45.900" v="2328" actId="1076"/>
          <ac:spMkLst>
            <pc:docMk/>
            <pc:sldMk cId="1273074214" sldId="415"/>
            <ac:spMk id="56" creationId="{70BC18DD-DDED-48DB-8F8C-386F515E165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66" creationId="{F100A1BC-9A81-47EB-95BC-964E61AA8BAA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7" creationId="{B2033956-7557-45A0-8179-0C5A30E31C72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0" creationId="{41589292-933E-41EF-8918-9353F51F253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1" creationId="{95D780F9-C8AE-4019-9D15-D11983D4F67E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2" creationId="{25016154-6D58-4E8C-84B3-B90064848788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3" creationId="{0A9ACB5D-51E9-4D7A-8C90-797A4BE5844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4" creationId="{F8B2D689-C5F4-434A-BDD0-5865D85F3D8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5" creationId="{B946A405-B74F-4AA0-B362-562930EEF6D2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6" creationId="{BD5D8964-7D3B-4B29-9269-D7412E1BA91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7" creationId="{DA945A31-E58B-4A22-892F-468E3F233EEB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81" creationId="{F28EDE04-C7AF-4C06-8E51-ACC19F09FE43}"/>
          </ac:spMkLst>
        </pc:spChg>
        <pc:grpChg chg="add del mod">
          <ac:chgData name="Kulinich Bohdan" userId="48e65c9f34e137d0" providerId="LiveId" clId="{245AEF42-97BD-41C5-B9FA-0C46957E84A0}" dt="2020-06-16T14:30:46.804" v="2219" actId="165"/>
          <ac:grpSpMkLst>
            <pc:docMk/>
            <pc:sldMk cId="1273074214" sldId="415"/>
            <ac:grpSpMk id="5" creationId="{3832FDB0-3107-4DEA-B3AF-70E3D13F8CD4}"/>
          </ac:grpSpMkLst>
        </pc:grpChg>
        <pc:picChg chg="del">
          <ac:chgData name="Kulinich Bohdan" userId="48e65c9f34e137d0" providerId="LiveId" clId="{245AEF42-97BD-41C5-B9FA-0C46957E84A0}" dt="2020-06-16T14:27:12.230" v="2200" actId="478"/>
          <ac:picMkLst>
            <pc:docMk/>
            <pc:sldMk cId="1273074214" sldId="415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6T14:30:56.854" v="2221"/>
          <ac:picMkLst>
            <pc:docMk/>
            <pc:sldMk cId="1273074214" sldId="415"/>
            <ac:picMk id="53" creationId="{CE297963-9688-41ED-87B1-A5F7DBB112D2}"/>
          </ac:picMkLst>
        </pc:pic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5" creationId="{DEED1FA6-DE52-4773-92C6-14E94E3FE3C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6" creationId="{C28975EE-76AB-4BE9-83D8-0338E75C65F7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7" creationId="{66A41CF4-4097-4E5B-9FD4-CC8CC21CA13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8" creationId="{32FA06D2-BBC8-4861-BE8B-45791DA315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9" creationId="{71AF063A-49B6-4C75-ACF9-B88CB03C864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0" creationId="{944006E0-F457-48A9-8EDE-951FE1B4E4A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1" creationId="{6B8140D6-B998-4902-9E28-DB03F0743C1B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2" creationId="{70E0788F-541C-449A-BD11-24630BAA28C6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6" creationId="{B7825C65-B627-4840-8DFF-396BCC4C1C95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7" creationId="{A4CA6752-88E9-42A5-9B37-DA0A065EAA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8" creationId="{9DDC4D0D-1589-470C-986C-3333B2A1FE9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0" creationId="{BFF8C178-5C62-4010-8C9F-0A935365695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1" creationId="{6EC3F9BB-A5AE-425A-BAF5-4597D4F8C6C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2" creationId="{60A3C92C-D8F4-4648-A376-1BE7FE903959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4" creationId="{3210E4ED-FEAE-4624-BEE2-96B9245D404D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5" creationId="{AAC0F1E8-AAD5-45B7-A149-29A1DCA3244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6" creationId="{ACD5B82F-0014-4B53-BCED-590A816CDEE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7" creationId="{437F051C-0522-4E8C-A332-13937DAB9EC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8" creationId="{5AD0E478-0E87-429D-AFE5-3EC8B4297945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9" creationId="{9572636E-891B-4A16-9B99-D2A31C23622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0" creationId="{0DBAF55A-FE35-4AAC-97E3-F47A6F9D68C2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1" creationId="{250F20BD-CF25-4349-8266-A7177F0F7FAC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2" creationId="{292E4F1F-3652-408C-8712-F8E0B5685B23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3" creationId="{70B2F537-CD1C-42E6-BB2C-394667510989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4" creationId="{028ACBEE-45EE-4EF7-807C-999B3EC5F701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5" creationId="{4FD202C6-5587-46EB-A83C-138504714110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4:44:11.157" v="2571"/>
        <pc:sldMkLst>
          <pc:docMk/>
          <pc:sldMk cId="1428149789" sldId="416"/>
        </pc:sldMkLst>
        <pc:spChg chg="mod">
          <ac:chgData name="Kulinich Bohdan" userId="48e65c9f34e137d0" providerId="LiveId" clId="{245AEF42-97BD-41C5-B9FA-0C46957E84A0}" dt="2020-06-16T14:34:29.604" v="2414" actId="20577"/>
          <ac:spMkLst>
            <pc:docMk/>
            <pc:sldMk cId="1428149789" sldId="416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4" creationId="{0A6D10FD-BAE4-4237-8A9D-95C4BC6B0141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55" creationId="{7E766293-756F-4441-82D9-616C22F652E9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6" creationId="{70BC18DD-DDED-48DB-8F8C-386F515E165C}"/>
          </ac:spMkLst>
        </pc:spChg>
        <pc:spChg chg="add del mod">
          <ac:chgData name="Kulinich Bohdan" userId="48e65c9f34e137d0" providerId="LiveId" clId="{245AEF42-97BD-41C5-B9FA-0C46957E84A0}" dt="2020-06-16T14:37:43.559" v="2459" actId="478"/>
          <ac:spMkLst>
            <pc:docMk/>
            <pc:sldMk cId="1428149789" sldId="416"/>
            <ac:spMk id="61" creationId="{9A683D91-0149-49AE-AAAF-634A71644CD3}"/>
          </ac:spMkLst>
        </pc:spChg>
        <pc:spChg chg="add del mod">
          <ac:chgData name="Kulinich Bohdan" userId="48e65c9f34e137d0" providerId="LiveId" clId="{245AEF42-97BD-41C5-B9FA-0C46957E84A0}" dt="2020-06-16T14:36:58.499" v="2441" actId="478"/>
          <ac:spMkLst>
            <pc:docMk/>
            <pc:sldMk cId="1428149789" sldId="416"/>
            <ac:spMk id="65" creationId="{D3456E8C-F26A-4DB8-980B-D158DCFEC3D1}"/>
          </ac:spMkLst>
        </pc:spChg>
        <pc:spChg chg="add del mod">
          <ac:chgData name="Kulinich Bohdan" userId="48e65c9f34e137d0" providerId="LiveId" clId="{245AEF42-97BD-41C5-B9FA-0C46957E84A0}" dt="2020-06-16T14:36:59.964" v="2442" actId="478"/>
          <ac:spMkLst>
            <pc:docMk/>
            <pc:sldMk cId="1428149789" sldId="416"/>
            <ac:spMk id="66" creationId="{65899ADD-64E3-4B2E-A5FC-EA81BA2DD371}"/>
          </ac:spMkLst>
        </pc:spChg>
        <pc:spChg chg="add del mod">
          <ac:chgData name="Kulinich Bohdan" userId="48e65c9f34e137d0" providerId="LiveId" clId="{245AEF42-97BD-41C5-B9FA-0C46957E84A0}" dt="2020-06-16T14:37:01.214" v="2443" actId="478"/>
          <ac:spMkLst>
            <pc:docMk/>
            <pc:sldMk cId="1428149789" sldId="416"/>
            <ac:spMk id="67" creationId="{93710367-F394-4B43-A59B-7EBA9887062B}"/>
          </ac:spMkLst>
        </pc:spChg>
        <pc:spChg chg="add mod">
          <ac:chgData name="Kulinich Bohdan" userId="48e65c9f34e137d0" providerId="LiveId" clId="{245AEF42-97BD-41C5-B9FA-0C46957E84A0}" dt="2020-06-16T14:37:47.314" v="2461" actId="1076"/>
          <ac:spMkLst>
            <pc:docMk/>
            <pc:sldMk cId="1428149789" sldId="416"/>
            <ac:spMk id="68" creationId="{6DB2667D-12D4-46DA-8ABC-5AF4E90396EE}"/>
          </ac:spMkLst>
        </pc:spChg>
        <pc:spChg chg="add mod">
          <ac:chgData name="Kulinich Bohdan" userId="48e65c9f34e137d0" providerId="LiveId" clId="{245AEF42-97BD-41C5-B9FA-0C46957E84A0}" dt="2020-06-16T14:37:40.244" v="2458" actId="1076"/>
          <ac:spMkLst>
            <pc:docMk/>
            <pc:sldMk cId="1428149789" sldId="416"/>
            <ac:spMk id="73" creationId="{FEFA8BC0-CAB4-4D2D-BE8B-F0342D8E5E3E}"/>
          </ac:spMkLst>
        </pc:spChg>
        <pc:spChg chg="add mod">
          <ac:chgData name="Kulinich Bohdan" userId="48e65c9f34e137d0" providerId="LiveId" clId="{245AEF42-97BD-41C5-B9FA-0C46957E84A0}" dt="2020-06-16T14:39:04.429" v="2496" actId="207"/>
          <ac:spMkLst>
            <pc:docMk/>
            <pc:sldMk cId="1428149789" sldId="416"/>
            <ac:spMk id="74" creationId="{0553F6B6-FC8C-42A1-902B-9AFA191C22C4}"/>
          </ac:spMkLst>
        </pc:spChg>
        <pc:spChg chg="add mod">
          <ac:chgData name="Kulinich Bohdan" userId="48e65c9f34e137d0" providerId="LiveId" clId="{245AEF42-97BD-41C5-B9FA-0C46957E84A0}" dt="2020-06-16T14:39:02.184" v="2495" actId="207"/>
          <ac:spMkLst>
            <pc:docMk/>
            <pc:sldMk cId="1428149789" sldId="416"/>
            <ac:spMk id="75" creationId="{C871F82F-E99B-434B-97DD-BE3A5AEFFCF8}"/>
          </ac:spMkLst>
        </pc:spChg>
        <pc:spChg chg="add mod">
          <ac:chgData name="Kulinich Bohdan" userId="48e65c9f34e137d0" providerId="LiveId" clId="{245AEF42-97BD-41C5-B9FA-0C46957E84A0}" dt="2020-06-16T14:39:38.809" v="2516" actId="20577"/>
          <ac:spMkLst>
            <pc:docMk/>
            <pc:sldMk cId="1428149789" sldId="416"/>
            <ac:spMk id="76" creationId="{66E12328-4551-42B0-B1D0-64295AB3BFFD}"/>
          </ac:spMkLst>
        </pc:spChg>
        <pc:spChg chg="add mod">
          <ac:chgData name="Kulinich Bohdan" userId="48e65c9f34e137d0" providerId="LiveId" clId="{245AEF42-97BD-41C5-B9FA-0C46957E84A0}" dt="2020-06-16T14:39:45.049" v="2522" actId="14100"/>
          <ac:spMkLst>
            <pc:docMk/>
            <pc:sldMk cId="1428149789" sldId="416"/>
            <ac:spMk id="77" creationId="{C329E66E-75D9-4D5E-A994-C03F3D66DA0B}"/>
          </ac:spMkLst>
        </pc:spChg>
        <pc:grpChg chg="add del mod">
          <ac:chgData name="Kulinich Bohdan" userId="48e65c9f34e137d0" providerId="LiveId" clId="{245AEF42-97BD-41C5-B9FA-0C46957E84A0}" dt="2020-06-16T14:41:55.989" v="2541" actId="165"/>
          <ac:grpSpMkLst>
            <pc:docMk/>
            <pc:sldMk cId="1428149789" sldId="416"/>
            <ac:grpSpMk id="6" creationId="{2451ED24-0B32-4A7C-A997-D7470798BBDC}"/>
          </ac:grpSpMkLst>
        </pc:grpChg>
        <pc:grpChg chg="add del mod">
          <ac:chgData name="Kulinich Bohdan" userId="48e65c9f34e137d0" providerId="LiveId" clId="{245AEF42-97BD-41C5-B9FA-0C46957E84A0}" dt="2020-06-16T14:42:06.872" v="2545" actId="165"/>
          <ac:grpSpMkLst>
            <pc:docMk/>
            <pc:sldMk cId="1428149789" sldId="416"/>
            <ac:grpSpMk id="7" creationId="{AD896143-3E05-481F-8016-E357375DAE5A}"/>
          </ac:grpSpMkLst>
        </pc:grp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43" creationId="{7C3D1B46-D269-40D3-9CF8-75993E64E180}"/>
          </ac:picMkLst>
        </pc:picChg>
        <pc:picChg chg="del">
          <ac:chgData name="Kulinich Bohdan" userId="48e65c9f34e137d0" providerId="LiveId" clId="{245AEF42-97BD-41C5-B9FA-0C46957E84A0}" dt="2020-06-16T14:33:49.094" v="2337" actId="478"/>
          <ac:picMkLst>
            <pc:docMk/>
            <pc:sldMk cId="1428149789" sldId="416"/>
            <ac:picMk id="53" creationId="{CE297963-9688-41ED-87B1-A5F7DBB112D2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7" creationId="{D0544BCE-E67E-424E-88F4-6EF3131B9BD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8" creationId="{955397EE-86F9-42D0-AEDE-6C74C504198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9" creationId="{DDBEF530-6BF0-40B3-BC2D-FB16AA3617F0}"/>
          </ac:picMkLst>
        </pc:pic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5" creationId="{DEED1FA6-DE52-4773-92C6-14E94E3FE3C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6" creationId="{C28975EE-76AB-4BE9-83D8-0338E75C65F7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7" creationId="{66A41CF4-4097-4E5B-9FD4-CC8CC21CA13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8" creationId="{32FA06D2-BBC8-4861-BE8B-45791DA315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9" creationId="{71AF063A-49B6-4C75-ACF9-B88CB03C864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0" creationId="{944006E0-F457-48A9-8EDE-951FE1B4E4A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1" creationId="{6B8140D6-B998-4902-9E28-DB03F0743C1B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2" creationId="{70E0788F-541C-449A-BD11-24630BAA28C6}"/>
          </ac:cxnSpMkLst>
        </pc:cxnChg>
        <pc:cxnChg chg="add mod">
          <ac:chgData name="Kulinich Bohdan" userId="48e65c9f34e137d0" providerId="LiveId" clId="{245AEF42-97BD-41C5-B9FA-0C46957E84A0}" dt="2020-06-16T14:34:46.644" v="2419" actId="1076"/>
          <ac:cxnSpMkLst>
            <pc:docMk/>
            <pc:sldMk cId="1428149789" sldId="416"/>
            <ac:cxnSpMk id="33" creationId="{16560DFD-2D14-49E2-B402-94B194A7553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4" creationId="{0E2ED124-2E0D-49BB-8B4F-3C204A768CC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6" creationId="{B7825C65-B627-4840-8DFF-396BCC4C1C9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7" creationId="{A4CA6752-88E9-42A5-9B37-DA0A065EAA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8" creationId="{9DDC4D0D-1589-470C-986C-3333B2A1FE9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0" creationId="{BFF8C178-5C62-4010-8C9F-0A935365695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1" creationId="{6EC3F9BB-A5AE-425A-BAF5-4597D4F8C6C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2" creationId="{60A3C92C-D8F4-4648-A376-1BE7FE90395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4" creationId="{3210E4ED-FEAE-4624-BEE2-96B9245D404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5" creationId="{AAC0F1E8-AAD5-45B7-A149-29A1DCA3244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6" creationId="{ACD5B82F-0014-4B53-BCED-590A816CDEE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7" creationId="{437F051C-0522-4E8C-A332-13937DAB9EC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8" creationId="{5AD0E478-0E87-429D-AFE5-3EC8B429794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9" creationId="{9572636E-891B-4A16-9B99-D2A31C23622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0" creationId="{0DBAF55A-FE35-4AAC-97E3-F47A6F9D68C2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1" creationId="{250F20BD-CF25-4349-8266-A7177F0F7FAC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2" creationId="{292E4F1F-3652-408C-8712-F8E0B5685B23}"/>
          </ac:cxnSpMkLst>
        </pc:cxnChg>
        <pc:cxnChg chg="add mod">
          <ac:chgData name="Kulinich Bohdan" userId="48e65c9f34e137d0" providerId="LiveId" clId="{245AEF42-97BD-41C5-B9FA-0C46957E84A0}" dt="2020-06-16T14:37:44.929" v="2460" actId="1076"/>
          <ac:cxnSpMkLst>
            <pc:docMk/>
            <pc:sldMk cId="1428149789" sldId="416"/>
            <ac:cxnSpMk id="60" creationId="{D29426FA-F0E1-4356-A6A1-99FCCF2D9A98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2" creationId="{7941F446-7A56-4859-92F4-13214C6B6139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3" creationId="{4FC6E6E4-B2BA-466E-816C-C7E622BAE43B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4" creationId="{89CDD749-64A4-4659-A0A8-D9FD2FE0ACE6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69" creationId="{B92AAFA0-7A09-44F7-B816-30C2635CB044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0" creationId="{8333101C-F832-48D3-A7F4-5A5081E60270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1" creationId="{CE291733-8C2F-444A-9D81-756F07D65F8D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2" creationId="{A860481F-AB1F-4607-B2DC-2EF02210A03D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5:23:28.686" v="3064"/>
        <pc:sldMkLst>
          <pc:docMk/>
          <pc:sldMk cId="4148998018" sldId="417"/>
        </pc:sldMkLst>
        <pc:spChg chg="mod">
          <ac:chgData name="Kulinich Bohdan" userId="48e65c9f34e137d0" providerId="LiveId" clId="{245AEF42-97BD-41C5-B9FA-0C46957E84A0}" dt="2020-06-16T14:45:55.712" v="2624" actId="20577"/>
          <ac:spMkLst>
            <pc:docMk/>
            <pc:sldMk cId="4148998018" sldId="417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9" creationId="{49D1AD7E-3704-462E-8618-1DFC3916FF93}"/>
          </ac:spMkLst>
        </pc:spChg>
        <pc:spChg chg="add mod">
          <ac:chgData name="Kulinich Bohdan" userId="48e65c9f34e137d0" providerId="LiveId" clId="{245AEF42-97BD-41C5-B9FA-0C46957E84A0}" dt="2020-06-16T15:21:52.632" v="3010" actId="1076"/>
          <ac:spMkLst>
            <pc:docMk/>
            <pc:sldMk cId="4148998018" sldId="417"/>
            <ac:spMk id="16" creationId="{8F647340-AB23-41D5-8F3F-414940EBF728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17" creationId="{89A48593-8F11-4D6B-A57E-55F2E18E4B40}"/>
          </ac:spMkLst>
        </pc:spChg>
        <pc:spChg chg="del">
          <ac:chgData name="Kulinich Bohdan" userId="48e65c9f34e137d0" providerId="LiveId" clId="{245AEF42-97BD-41C5-B9FA-0C46957E84A0}" dt="2020-06-16T14:45:42.037" v="2575" actId="478"/>
          <ac:spMkLst>
            <pc:docMk/>
            <pc:sldMk cId="4148998018" sldId="417"/>
            <ac:spMk id="20" creationId="{46F2E413-427F-4472-BAF2-36CAF89D43BC}"/>
          </ac:spMkLst>
        </pc:spChg>
        <pc:spChg chg="del mod">
          <ac:chgData name="Kulinich Bohdan" userId="48e65c9f34e137d0" providerId="LiveId" clId="{245AEF42-97BD-41C5-B9FA-0C46957E84A0}" dt="2020-06-16T14:45:40.537" v="2574" actId="478"/>
          <ac:spMkLst>
            <pc:docMk/>
            <pc:sldMk cId="4148998018" sldId="417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22" creationId="{58596D6F-2762-440E-A54C-710ACA3ECFEE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23" creationId="{FF912F58-B107-41D1-8522-B8C20A5F317E}"/>
          </ac:spMkLst>
        </pc:spChg>
        <pc:spChg chg="add mod">
          <ac:chgData name="Kulinich Bohdan" userId="48e65c9f34e137d0" providerId="LiveId" clId="{245AEF42-97BD-41C5-B9FA-0C46957E84A0}" dt="2020-06-16T14:57:30.873" v="2803" actId="1076"/>
          <ac:spMkLst>
            <pc:docMk/>
            <pc:sldMk cId="4148998018" sldId="417"/>
            <ac:spMk id="24" creationId="{5E627240-8C88-4AFF-9022-8E00B0B4B1BD}"/>
          </ac:spMkLst>
        </pc:spChg>
        <pc:spChg chg="add del mod">
          <ac:chgData name="Kulinich Bohdan" userId="48e65c9f34e137d0" providerId="LiveId" clId="{245AEF42-97BD-41C5-B9FA-0C46957E84A0}" dt="2020-06-16T15:18:30.752" v="2846"/>
          <ac:spMkLst>
            <pc:docMk/>
            <pc:sldMk cId="4148998018" sldId="417"/>
            <ac:spMk id="30" creationId="{0F7316A9-7FBF-4252-903C-8D51B92AE868}"/>
          </ac:spMkLst>
        </pc:spChg>
        <pc:spChg chg="add mod">
          <ac:chgData name="Kulinich Bohdan" userId="48e65c9f34e137d0" providerId="LiveId" clId="{245AEF42-97BD-41C5-B9FA-0C46957E84A0}" dt="2020-06-16T15:22:25.441" v="3023" actId="1076"/>
          <ac:spMkLst>
            <pc:docMk/>
            <pc:sldMk cId="4148998018" sldId="417"/>
            <ac:spMk id="31" creationId="{150E1FBD-D2C7-4D95-A267-3E02116650F7}"/>
          </ac:spMkLst>
        </pc:spChg>
        <pc:spChg chg="add mod">
          <ac:chgData name="Kulinich Bohdan" userId="48e65c9f34e137d0" providerId="LiveId" clId="{245AEF42-97BD-41C5-B9FA-0C46957E84A0}" dt="2020-06-16T15:21:14.635" v="2971" actId="16959"/>
          <ac:spMkLst>
            <pc:docMk/>
            <pc:sldMk cId="4148998018" sldId="417"/>
            <ac:spMk id="32" creationId="{082DCDE2-9CE7-46F8-96E9-19D4CC1C0F00}"/>
          </ac:spMkLst>
        </pc:spChg>
        <pc:spChg chg="add mod">
          <ac:chgData name="Kulinich Bohdan" userId="48e65c9f34e137d0" providerId="LiveId" clId="{245AEF42-97BD-41C5-B9FA-0C46957E84A0}" dt="2020-06-16T15:23:22.087" v="3060" actId="1076"/>
          <ac:spMkLst>
            <pc:docMk/>
            <pc:sldMk cId="4148998018" sldId="417"/>
            <ac:spMk id="33" creationId="{A35F4F48-DA90-4FE3-AFFE-DBF11FE1470D}"/>
          </ac:spMkLst>
        </pc:spChg>
        <pc:spChg chg="del">
          <ac:chgData name="Kulinich Bohdan" userId="48e65c9f34e137d0" providerId="LiveId" clId="{245AEF42-97BD-41C5-B9FA-0C46957E84A0}" dt="2020-06-16T14:45:46.517" v="2579" actId="478"/>
          <ac:spMkLst>
            <pc:docMk/>
            <pc:sldMk cId="4148998018" sldId="417"/>
            <ac:spMk id="35" creationId="{2CD8A453-AF06-4C00-BB17-D7030E2214B8}"/>
          </ac:spMkLst>
        </pc:spChg>
        <pc:picChg chg="add del mod modCrop">
          <ac:chgData name="Kulinich Bohdan" userId="48e65c9f34e137d0" providerId="LiveId" clId="{245AEF42-97BD-41C5-B9FA-0C46957E84A0}" dt="2020-06-16T15:16:44.951" v="2827" actId="478"/>
          <ac:picMkLst>
            <pc:docMk/>
            <pc:sldMk cId="4148998018" sldId="417"/>
            <ac:picMk id="2" creationId="{A520CB6D-F5DC-4CF2-80E1-2457E6C42F2D}"/>
          </ac:picMkLst>
        </pc:picChg>
        <pc:picChg chg="add del mod">
          <ac:chgData name="Kulinich Bohdan" userId="48e65c9f34e137d0" providerId="LiveId" clId="{245AEF42-97BD-41C5-B9FA-0C46957E84A0}" dt="2020-06-16T15:16:46.141" v="2828" actId="478"/>
          <ac:picMkLst>
            <pc:docMk/>
            <pc:sldMk cId="4148998018" sldId="417"/>
            <ac:picMk id="5" creationId="{5ADEA71A-3822-4299-AD58-3B0BB4D41FFB}"/>
          </ac:picMkLst>
        </pc:picChg>
        <pc:picChg chg="del">
          <ac:chgData name="Kulinich Bohdan" userId="48e65c9f34e137d0" providerId="LiveId" clId="{245AEF42-97BD-41C5-B9FA-0C46957E84A0}" dt="2020-06-16T14:45:46.517" v="2579" actId="478"/>
          <ac:picMkLst>
            <pc:docMk/>
            <pc:sldMk cId="4148998018" sldId="417"/>
            <ac:picMk id="6" creationId="{7403ADA4-0376-479E-A2E9-D978DEBF6129}"/>
          </ac:picMkLst>
        </pc:picChg>
        <pc:picChg chg="del">
          <ac:chgData name="Kulinich Bohdan" userId="48e65c9f34e137d0" providerId="LiveId" clId="{245AEF42-97BD-41C5-B9FA-0C46957E84A0}" dt="2020-06-16T14:45:44.587" v="2577" actId="478"/>
          <ac:picMkLst>
            <pc:docMk/>
            <pc:sldMk cId="4148998018" sldId="417"/>
            <ac:picMk id="8" creationId="{10DA08BB-8A1D-4FE4-A144-D23B9A06C86E}"/>
          </ac:picMkLst>
        </pc:picChg>
        <pc:picChg chg="del">
          <ac:chgData name="Kulinich Bohdan" userId="48e65c9f34e137d0" providerId="LiveId" clId="{245AEF42-97BD-41C5-B9FA-0C46957E84A0}" dt="2020-06-16T14:45:47.417" v="2580" actId="478"/>
          <ac:picMkLst>
            <pc:docMk/>
            <pc:sldMk cId="4148998018" sldId="417"/>
            <ac:picMk id="10" creationId="{9ACAB103-F162-4E9A-BA3F-90C2C74937B4}"/>
          </ac:picMkLst>
        </pc:picChg>
        <pc:picChg chg="add del mod">
          <ac:chgData name="Kulinich Bohdan" userId="48e65c9f34e137d0" providerId="LiveId" clId="{245AEF42-97BD-41C5-B9FA-0C46957E84A0}" dt="2020-06-16T15:16:16.901" v="2815" actId="931"/>
          <ac:picMkLst>
            <pc:docMk/>
            <pc:sldMk cId="4148998018" sldId="417"/>
            <ac:picMk id="11" creationId="{DCCDB02A-7898-42D6-B016-74D8333D4AEF}"/>
          </ac:picMkLst>
        </pc:picChg>
        <pc:picChg chg="del">
          <ac:chgData name="Kulinich Bohdan" userId="48e65c9f34e137d0" providerId="LiveId" clId="{245AEF42-97BD-41C5-B9FA-0C46957E84A0}" dt="2020-06-16T14:45:45.107" v="2578" actId="478"/>
          <ac:picMkLst>
            <pc:docMk/>
            <pc:sldMk cId="4148998018" sldId="417"/>
            <ac:picMk id="12" creationId="{CDC9319B-6C62-4FFD-90D9-0B57481D2975}"/>
          </ac:picMkLst>
        </pc:picChg>
        <pc:picChg chg="add del mod">
          <ac:chgData name="Kulinich Bohdan" userId="48e65c9f34e137d0" providerId="LiveId" clId="{245AEF42-97BD-41C5-B9FA-0C46957E84A0}" dt="2020-06-16T15:16:43.722" v="2826" actId="931"/>
          <ac:picMkLst>
            <pc:docMk/>
            <pc:sldMk cId="4148998018" sldId="417"/>
            <ac:picMk id="14" creationId="{9B09B662-78FB-417E-B8B1-C7FA19116EB5}"/>
          </ac:picMkLst>
        </pc:picChg>
        <pc:picChg chg="add mod">
          <ac:chgData name="Kulinich Bohdan" userId="48e65c9f34e137d0" providerId="LiveId" clId="{245AEF42-97BD-41C5-B9FA-0C46957E84A0}" dt="2020-06-16T15:21:52.632" v="3010" actId="1076"/>
          <ac:picMkLst>
            <pc:docMk/>
            <pc:sldMk cId="4148998018" sldId="417"/>
            <ac:picMk id="18" creationId="{7C170871-D29E-4F88-AFC6-17E0084F8B29}"/>
          </ac:picMkLst>
        </pc:picChg>
        <pc:picChg chg="add mod">
          <ac:chgData name="Kulinich Bohdan" userId="48e65c9f34e137d0" providerId="LiveId" clId="{245AEF42-97BD-41C5-B9FA-0C46957E84A0}" dt="2020-06-16T14:54:14.649" v="2668"/>
          <ac:picMkLst>
            <pc:docMk/>
            <pc:sldMk cId="4148998018" sldId="417"/>
            <ac:picMk id="25" creationId="{EE0FC758-8526-4FF7-98C8-C46EE84F449B}"/>
          </ac:picMkLst>
        </pc:picChg>
        <pc:picChg chg="add mod modCrop">
          <ac:chgData name="Kulinich Bohdan" userId="48e65c9f34e137d0" providerId="LiveId" clId="{245AEF42-97BD-41C5-B9FA-0C46957E84A0}" dt="2020-06-16T15:19:08.942" v="2919" actId="1076"/>
          <ac:picMkLst>
            <pc:docMk/>
            <pc:sldMk cId="4148998018" sldId="417"/>
            <ac:picMk id="26" creationId="{B7D5E412-B836-4176-9487-0CE44BBFCCAF}"/>
          </ac:picMkLst>
        </pc:picChg>
        <pc:picChg chg="add mod modCrop">
          <ac:chgData name="Kulinich Bohdan" userId="48e65c9f34e137d0" providerId="LiveId" clId="{245AEF42-97BD-41C5-B9FA-0C46957E84A0}" dt="2020-06-16T15:19:06.251" v="2918" actId="1076"/>
          <ac:picMkLst>
            <pc:docMk/>
            <pc:sldMk cId="4148998018" sldId="417"/>
            <ac:picMk id="28" creationId="{44F2F118-CB6B-420F-A527-B3D3A4CBD329}"/>
          </ac:picMkLst>
        </pc:picChg>
        <pc:cxnChg chg="del">
          <ac:chgData name="Kulinich Bohdan" userId="48e65c9f34e137d0" providerId="LiveId" clId="{245AEF42-97BD-41C5-B9FA-0C46957E84A0}" dt="2020-06-16T14:45:42.037" v="2575" actId="478"/>
          <ac:cxnSpMkLst>
            <pc:docMk/>
            <pc:sldMk cId="4148998018" sldId="417"/>
            <ac:cxnSpMk id="19" creationId="{7C8EE388-CDE9-4E65-96C0-2178045715D3}"/>
          </ac:cxnSpMkLst>
        </pc:cxnChg>
      </pc:sldChg>
      <pc:sldChg chg="add del">
        <pc:chgData name="Kulinich Bohdan" userId="48e65c9f34e137d0" providerId="LiveId" clId="{245AEF42-97BD-41C5-B9FA-0C46957E84A0}" dt="2020-06-16T15:24:58.077" v="3065" actId="47"/>
        <pc:sldMkLst>
          <pc:docMk/>
          <pc:sldMk cId="1663628107" sldId="418"/>
        </pc:sldMkLst>
      </pc:sldChg>
      <pc:sldChg chg="addSp delSp modSp add mod delAnim modAnim">
        <pc:chgData name="Kulinich Bohdan" userId="48e65c9f34e137d0" providerId="LiveId" clId="{245AEF42-97BD-41C5-B9FA-0C46957E84A0}" dt="2020-06-18T17:02:11.265" v="4423" actId="20577"/>
        <pc:sldMkLst>
          <pc:docMk/>
          <pc:sldMk cId="3662214388" sldId="418"/>
        </pc:sldMkLst>
        <pc:spChg chg="mod">
          <ac:chgData name="Kulinich Bohdan" userId="48e65c9f34e137d0" providerId="LiveId" clId="{245AEF42-97BD-41C5-B9FA-0C46957E84A0}" dt="2020-06-18T17:02:11.265" v="4423" actId="20577"/>
          <ac:spMkLst>
            <pc:docMk/>
            <pc:sldMk cId="3662214388" sldId="418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16" creationId="{8F647340-AB23-41D5-8F3F-414940EBF728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17" creationId="{4B077C11-8107-4EAE-920B-E095D564F7E1}"/>
          </ac:spMkLst>
        </pc:spChg>
        <pc:spChg chg="add mod">
          <ac:chgData name="Kulinich Bohdan" userId="48e65c9f34e137d0" providerId="LiveId" clId="{245AEF42-97BD-41C5-B9FA-0C46957E84A0}" dt="2020-06-16T15:42:35.985" v="3139" actId="1076"/>
          <ac:spMkLst>
            <pc:docMk/>
            <pc:sldMk cId="3662214388" sldId="418"/>
            <ac:spMk id="19" creationId="{FBA6CF54-18D9-4F45-B073-37EDEC49EE0F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0" creationId="{ED95DF5F-5EBD-4217-AA78-92D5BD71854E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3" creationId="{B1471EFD-0CEC-4C02-8D8D-454075EDB3FD}"/>
          </ac:spMkLst>
        </pc:spChg>
        <pc:spChg chg="del">
          <ac:chgData name="Kulinich Bohdan" userId="48e65c9f34e137d0" providerId="LiveId" clId="{245AEF42-97BD-41C5-B9FA-0C46957E84A0}" dt="2020-06-16T15:25:07.077" v="3070" actId="478"/>
          <ac:spMkLst>
            <pc:docMk/>
            <pc:sldMk cId="3662214388" sldId="418"/>
            <ac:spMk id="24" creationId="{5E627240-8C88-4AFF-9022-8E00B0B4B1BD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7" creationId="{9E249CF3-BCB7-4CEF-8196-7A5AEEF4CF98}"/>
          </ac:spMkLst>
        </pc:spChg>
        <pc:spChg chg="add mod">
          <ac:chgData name="Kulinich Bohdan" userId="48e65c9f34e137d0" providerId="LiveId" clId="{245AEF42-97BD-41C5-B9FA-0C46957E84A0}" dt="2020-06-16T15:45:16.615" v="3233" actId="14100"/>
          <ac:spMkLst>
            <pc:docMk/>
            <pc:sldMk cId="3662214388" sldId="418"/>
            <ac:spMk id="29" creationId="{871F2421-509D-4FA2-8342-B7940EC261ED}"/>
          </ac:spMkLst>
        </pc:spChg>
        <pc:spChg chg="add mod">
          <ac:chgData name="Kulinich Bohdan" userId="48e65c9f34e137d0" providerId="LiveId" clId="{245AEF42-97BD-41C5-B9FA-0C46957E84A0}" dt="2020-06-17T16:36:40.360" v="3609" actId="20577"/>
          <ac:spMkLst>
            <pc:docMk/>
            <pc:sldMk cId="3662214388" sldId="418"/>
            <ac:spMk id="30" creationId="{091A7590-0CE8-43BC-8A74-3A6E88AA46B8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1" creationId="{150E1FBD-D2C7-4D95-A267-3E02116650F7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2" creationId="{082DCDE2-9CE7-46F8-96E9-19D4CC1C0F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33" creationId="{A35F4F48-DA90-4FE3-AFFE-DBF11FE1470D}"/>
          </ac:spMkLst>
        </pc:spChg>
        <pc:spChg chg="add mod">
          <ac:chgData name="Kulinich Bohdan" userId="48e65c9f34e137d0" providerId="LiveId" clId="{245AEF42-97BD-41C5-B9FA-0C46957E84A0}" dt="2020-06-18T14:23:39.513" v="3794" actId="20577"/>
          <ac:spMkLst>
            <pc:docMk/>
            <pc:sldMk cId="3662214388" sldId="418"/>
            <ac:spMk id="34" creationId="{20D70061-1AE6-48D9-A166-D421A4A612B8}"/>
          </ac:spMkLst>
        </pc:spChg>
        <pc:spChg chg="add mod">
          <ac:chgData name="Kulinich Bohdan" userId="48e65c9f34e137d0" providerId="LiveId" clId="{245AEF42-97BD-41C5-B9FA-0C46957E84A0}" dt="2020-06-17T16:36:43.562" v="3610" actId="20577"/>
          <ac:spMkLst>
            <pc:docMk/>
            <pc:sldMk cId="3662214388" sldId="418"/>
            <ac:spMk id="35" creationId="{3332FBF8-15DD-47D1-A906-D050A861C9EB}"/>
          </ac:spMkLst>
        </pc:spChg>
        <pc:spChg chg="add mod">
          <ac:chgData name="Kulinich Bohdan" userId="48e65c9f34e137d0" providerId="LiveId" clId="{245AEF42-97BD-41C5-B9FA-0C46957E84A0}" dt="2020-06-16T15:56:09.234" v="3466" actId="1076"/>
          <ac:spMkLst>
            <pc:docMk/>
            <pc:sldMk cId="3662214388" sldId="418"/>
            <ac:spMk id="37" creationId="{B6BC2704-F31F-4A81-BB57-38380F344A63}"/>
          </ac:spMkLst>
        </pc:spChg>
        <pc:spChg chg="add mod">
          <ac:chgData name="Kulinich Bohdan" userId="48e65c9f34e137d0" providerId="LiveId" clId="{245AEF42-97BD-41C5-B9FA-0C46957E84A0}" dt="2020-06-16T15:54:15.252" v="3438" actId="20577"/>
          <ac:spMkLst>
            <pc:docMk/>
            <pc:sldMk cId="3662214388" sldId="418"/>
            <ac:spMk id="38" creationId="{ABCD1928-0AB5-43C9-96ED-682073E99262}"/>
          </ac:spMkLst>
        </pc:spChg>
        <pc:spChg chg="add mod">
          <ac:chgData name="Kulinich Bohdan" userId="48e65c9f34e137d0" providerId="LiveId" clId="{245AEF42-97BD-41C5-B9FA-0C46957E84A0}" dt="2020-06-16T15:57:37.884" v="3605" actId="14100"/>
          <ac:spMkLst>
            <pc:docMk/>
            <pc:sldMk cId="3662214388" sldId="418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6T15:49:03.703" v="3279" actId="1076"/>
          <ac:picMkLst>
            <pc:docMk/>
            <pc:sldMk cId="3662214388" sldId="418"/>
            <ac:picMk id="8" creationId="{AB8247F3-C8B9-467E-9DEA-4299BDE0AD8E}"/>
          </ac:picMkLst>
        </pc:picChg>
        <pc:picChg chg="del">
          <ac:chgData name="Kulinich Bohdan" userId="48e65c9f34e137d0" providerId="LiveId" clId="{245AEF42-97BD-41C5-B9FA-0C46957E84A0}" dt="2020-06-16T15:25:08.572" v="3071" actId="478"/>
          <ac:picMkLst>
            <pc:docMk/>
            <pc:sldMk cId="3662214388" sldId="418"/>
            <ac:picMk id="18" creationId="{7C170871-D29E-4F88-AFC6-17E0084F8B29}"/>
          </ac:picMkLst>
        </pc:picChg>
        <pc:picChg chg="del">
          <ac:chgData name="Kulinich Bohdan" userId="48e65c9f34e137d0" providerId="LiveId" clId="{245AEF42-97BD-41C5-B9FA-0C46957E84A0}" dt="2020-06-16T15:25:07.077" v="3070" actId="478"/>
          <ac:picMkLst>
            <pc:docMk/>
            <pc:sldMk cId="3662214388" sldId="418"/>
            <ac:picMk id="25" creationId="{EE0FC758-8526-4FF7-98C8-C46EE84F449B}"/>
          </ac:picMkLst>
        </pc:picChg>
        <pc:picChg chg="del">
          <ac:chgData name="Kulinich Bohdan" userId="48e65c9f34e137d0" providerId="LiveId" clId="{245AEF42-97BD-41C5-B9FA-0C46957E84A0}" dt="2020-06-16T15:25:04.066" v="3067" actId="478"/>
          <ac:picMkLst>
            <pc:docMk/>
            <pc:sldMk cId="3662214388" sldId="418"/>
            <ac:picMk id="26" creationId="{B7D5E412-B836-4176-9487-0CE44BBFCCAF}"/>
          </ac:picMkLst>
        </pc:picChg>
        <pc:picChg chg="del">
          <ac:chgData name="Kulinich Bohdan" userId="48e65c9f34e137d0" providerId="LiveId" clId="{245AEF42-97BD-41C5-B9FA-0C46957E84A0}" dt="2020-06-16T15:25:04.617" v="3068" actId="478"/>
          <ac:picMkLst>
            <pc:docMk/>
            <pc:sldMk cId="3662214388" sldId="418"/>
            <ac:picMk id="28" creationId="{44F2F118-CB6B-420F-A527-B3D3A4CBD329}"/>
          </ac:picMkLst>
        </pc:picChg>
        <pc:picChg chg="add mod">
          <ac:chgData name="Kulinich Bohdan" userId="48e65c9f34e137d0" providerId="LiveId" clId="{245AEF42-97BD-41C5-B9FA-0C46957E84A0}" dt="2020-06-16T15:49:10.773" v="3281" actId="1076"/>
          <ac:picMkLst>
            <pc:docMk/>
            <pc:sldMk cId="3662214388" sldId="418"/>
            <ac:picMk id="36" creationId="{F23658CA-0F52-40EC-B8A7-D9C1A794C1CA}"/>
          </ac:picMkLst>
        </pc:picChg>
        <pc:picChg chg="add mod">
          <ac:chgData name="Kulinich Bohdan" userId="48e65c9f34e137d0" providerId="LiveId" clId="{245AEF42-97BD-41C5-B9FA-0C46957E84A0}" dt="2020-06-16T15:54:04.397" v="3405" actId="1076"/>
          <ac:picMkLst>
            <pc:docMk/>
            <pc:sldMk cId="3662214388" sldId="418"/>
            <ac:picMk id="39" creationId="{228D2353-B20D-4619-A156-5031545C6C00}"/>
          </ac:picMkLst>
        </pc:picChg>
        <pc:picChg chg="add mod">
          <ac:chgData name="Kulinich Bohdan" userId="48e65c9f34e137d0" providerId="LiveId" clId="{245AEF42-97BD-41C5-B9FA-0C46957E84A0}" dt="2020-06-16T15:57:40.014" v="3606" actId="1076"/>
          <ac:picMkLst>
            <pc:docMk/>
            <pc:sldMk cId="3662214388" sldId="418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6T15:42:26.804" v="3137" actId="1076"/>
          <ac:cxnSpMkLst>
            <pc:docMk/>
            <pc:sldMk cId="3662214388" sldId="418"/>
            <ac:cxnSpMk id="13" creationId="{B7551B5F-2F76-4CAA-ACC2-D4DED94D6E76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3:58:57.126" v="5526"/>
        <pc:sldMkLst>
          <pc:docMk/>
          <pc:sldMk cId="1606779329" sldId="419"/>
        </pc:sldMkLst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9T03:33:35.798" v="5224" actId="20577"/>
          <ac:spMkLst>
            <pc:docMk/>
            <pc:sldMk cId="1606779329" sldId="419"/>
            <ac:spMk id="4" creationId="{00000000-0000-0000-0000-000000000000}"/>
          </ac:spMkLst>
        </pc:spChg>
        <pc:spChg chg="mod">
          <ac:chgData name="Kulinich Bohdan" userId="48e65c9f34e137d0" providerId="LiveId" clId="{245AEF42-97BD-41C5-B9FA-0C46957E84A0}" dt="2020-06-19T03:54:51.353" v="5377" actId="1076"/>
          <ac:spMkLst>
            <pc:docMk/>
            <pc:sldMk cId="1606779329" sldId="419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9T03:57:45.435" v="5501" actId="1076"/>
          <ac:spMkLst>
            <pc:docMk/>
            <pc:sldMk cId="1606779329" sldId="419"/>
            <ac:spMk id="36" creationId="{CBEFA2B4-C788-4C2E-84A0-99EE11CD0086}"/>
          </ac:spMkLst>
        </pc:spChg>
        <pc:spChg chg="add mod">
          <ac:chgData name="Kulinich Bohdan" userId="48e65c9f34e137d0" providerId="LiveId" clId="{245AEF42-97BD-41C5-B9FA-0C46957E84A0}" dt="2020-06-19T03:57:53.026" v="5503" actId="1076"/>
          <ac:spMkLst>
            <pc:docMk/>
            <pc:sldMk cId="1606779329" sldId="419"/>
            <ac:spMk id="37" creationId="{4CA7B7BE-5F53-4C75-9CE8-DC0301788F0B}"/>
          </ac:spMkLst>
        </pc:spChg>
        <pc:spChg chg="add mod">
          <ac:chgData name="Kulinich Bohdan" userId="48e65c9f34e137d0" providerId="LiveId" clId="{245AEF42-97BD-41C5-B9FA-0C46957E84A0}" dt="2020-06-19T03:57:59.010" v="5506" actId="1076"/>
          <ac:spMkLst>
            <pc:docMk/>
            <pc:sldMk cId="1606779329" sldId="419"/>
            <ac:spMk id="38" creationId="{16CAA24A-DD40-4EEC-9287-8C090A3B3EA1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9T03:33:39.647" v="5225" actId="478"/>
          <ac:grpSpMkLst>
            <pc:docMk/>
            <pc:sldMk cId="1606779329" sldId="419"/>
            <ac:grpSpMk id="76" creationId="{05F59762-225D-4E11-954F-E134C4E9ED25}"/>
          </ac:grpSpMkLst>
        </pc:grpChg>
        <pc:picChg chg="mod">
          <ac:chgData name="Kulinich Bohdan" userId="48e65c9f34e137d0" providerId="LiveId" clId="{245AEF42-97BD-41C5-B9FA-0C46957E84A0}" dt="2020-06-19T03:54:53.106" v="5378" actId="1076"/>
          <ac:picMkLst>
            <pc:docMk/>
            <pc:sldMk cId="1606779329" sldId="419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9T03:57:43.250" v="5500" actId="1076"/>
          <ac:picMkLst>
            <pc:docMk/>
            <pc:sldMk cId="1606779329" sldId="419"/>
            <ac:picMk id="7" creationId="{9925FD19-DCDB-4F2C-B463-ACDD6FF72054}"/>
          </ac:picMkLst>
        </pc:picChg>
        <pc:picChg chg="add mod">
          <ac:chgData name="Kulinich Bohdan" userId="48e65c9f34e137d0" providerId="LiveId" clId="{245AEF42-97BD-41C5-B9FA-0C46957E84A0}" dt="2020-06-19T03:58:25.346" v="5514" actId="1076"/>
          <ac:picMkLst>
            <pc:docMk/>
            <pc:sldMk cId="1606779329" sldId="419"/>
            <ac:picMk id="9" creationId="{45B6D01F-68AA-4489-A2BD-D4AEDF7B2024}"/>
          </ac:picMkLst>
        </pc:pic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7" creationId="{5243182E-958E-46F2-9763-417B8276D2EB}"/>
          </ac:cxnSpMkLst>
        </pc:cxnChg>
      </pc:sldChg>
      <pc:sldChg chg="addSp delSp modSp add mod modTransition modAnim">
        <pc:chgData name="Kulinich Bohdan" userId="48e65c9f34e137d0" providerId="LiveId" clId="{245AEF42-97BD-41C5-B9FA-0C46957E84A0}" dt="2020-06-20T11:54:17.073" v="7852" actId="20577"/>
        <pc:sldMkLst>
          <pc:docMk/>
          <pc:sldMk cId="1451774281" sldId="420"/>
        </pc:sldMkLst>
        <pc:spChg chg="mod">
          <ac:chgData name="Kulinich Bohdan" userId="48e65c9f34e137d0" providerId="LiveId" clId="{245AEF42-97BD-41C5-B9FA-0C46957E84A0}" dt="2020-06-18T17:02:26.839" v="4425"/>
          <ac:spMkLst>
            <pc:docMk/>
            <pc:sldMk cId="1451774281" sldId="420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8T16:48:53.543" v="4060" actId="478"/>
          <ac:spMkLst>
            <pc:docMk/>
            <pc:sldMk cId="1451774281" sldId="420"/>
            <ac:spMk id="13" creationId="{466193BE-20F1-422E-8112-516516F250CF}"/>
          </ac:spMkLst>
        </pc:spChg>
        <pc:spChg chg="add mod">
          <ac:chgData name="Kulinich Bohdan" userId="48e65c9f34e137d0" providerId="LiveId" clId="{245AEF42-97BD-41C5-B9FA-0C46957E84A0}" dt="2020-06-18T16:52:20.615" v="4173" actId="14100"/>
          <ac:spMkLst>
            <pc:docMk/>
            <pc:sldMk cId="1451774281" sldId="420"/>
            <ac:spMk id="21" creationId="{680CCA6A-9125-49B4-AD4A-3E381DF52C26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2" creationId="{302BC93B-283F-44E7-89F9-7DC6B033F5A8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7" creationId="{F458E6AC-6BEE-4F42-AFB0-E6FFC101F668}"/>
          </ac:spMkLst>
        </pc:spChg>
        <pc:spChg chg="add mod">
          <ac:chgData name="Kulinich Bohdan" userId="48e65c9f34e137d0" providerId="LiveId" clId="{245AEF42-97BD-41C5-B9FA-0C46957E84A0}" dt="2020-06-18T16:53:49.094" v="4194" actId="20577"/>
          <ac:spMkLst>
            <pc:docMk/>
            <pc:sldMk cId="1451774281" sldId="420"/>
            <ac:spMk id="28" creationId="{FDB47543-4F94-4977-849B-AE298A38F0EC}"/>
          </ac:spMkLst>
        </pc:spChg>
        <pc:spChg chg="add mod">
          <ac:chgData name="Kulinich Bohdan" userId="48e65c9f34e137d0" providerId="LiveId" clId="{245AEF42-97BD-41C5-B9FA-0C46957E84A0}" dt="2020-06-18T16:53:27.209" v="4186" actId="1076"/>
          <ac:spMkLst>
            <pc:docMk/>
            <pc:sldMk cId="1451774281" sldId="420"/>
            <ac:spMk id="29" creationId="{01EC7ECF-8D8E-4063-9B94-141950CC2CA9}"/>
          </ac:spMkLst>
        </pc:spChg>
        <pc:spChg chg="add mod">
          <ac:chgData name="Kulinich Bohdan" userId="48e65c9f34e137d0" providerId="LiveId" clId="{245AEF42-97BD-41C5-B9FA-0C46957E84A0}" dt="2020-06-18T16:53:29.208" v="4187" actId="20577"/>
          <ac:spMkLst>
            <pc:docMk/>
            <pc:sldMk cId="1451774281" sldId="420"/>
            <ac:spMk id="33" creationId="{6AC699F3-8CA7-4C54-A7EA-8C3EA7A5EC46}"/>
          </ac:spMkLst>
        </pc:spChg>
        <pc:spChg chg="add mod">
          <ac:chgData name="Kulinich Bohdan" userId="48e65c9f34e137d0" providerId="LiveId" clId="{245AEF42-97BD-41C5-B9FA-0C46957E84A0}" dt="2020-06-18T16:56:52.192" v="4303" actId="20577"/>
          <ac:spMkLst>
            <pc:docMk/>
            <pc:sldMk cId="1451774281" sldId="420"/>
            <ac:spMk id="35" creationId="{2C2C61FE-0E3C-4D97-9551-E0E3F464F698}"/>
          </ac:spMkLst>
        </pc:spChg>
        <pc:spChg chg="add mod">
          <ac:chgData name="Kulinich Bohdan" userId="48e65c9f34e137d0" providerId="LiveId" clId="{245AEF42-97BD-41C5-B9FA-0C46957E84A0}" dt="2020-06-20T07:14:49.428" v="6438" actId="207"/>
          <ac:spMkLst>
            <pc:docMk/>
            <pc:sldMk cId="1451774281" sldId="420"/>
            <ac:spMk id="38" creationId="{B32F8F45-770E-4585-B44B-39EFD331B8E0}"/>
          </ac:spMkLst>
        </pc:spChg>
        <pc:spChg chg="add mod">
          <ac:chgData name="Kulinich Bohdan" userId="48e65c9f34e137d0" providerId="LiveId" clId="{245AEF42-97BD-41C5-B9FA-0C46957E84A0}" dt="2020-06-19T02:32:26.745" v="4547" actId="1076"/>
          <ac:spMkLst>
            <pc:docMk/>
            <pc:sldMk cId="1451774281" sldId="420"/>
            <ac:spMk id="40" creationId="{FB82782D-1BA1-4620-85FA-70B6614BA86C}"/>
          </ac:spMkLst>
        </pc:spChg>
        <pc:spChg chg="add mod">
          <ac:chgData name="Kulinich Bohdan" userId="48e65c9f34e137d0" providerId="LiveId" clId="{245AEF42-97BD-41C5-B9FA-0C46957E84A0}" dt="2020-06-19T02:42:53.108" v="4579" actId="20577"/>
          <ac:spMkLst>
            <pc:docMk/>
            <pc:sldMk cId="1451774281" sldId="420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11:54:17.073" v="7852" actId="20577"/>
          <ac:spMkLst>
            <pc:docMk/>
            <pc:sldMk cId="1451774281" sldId="420"/>
            <ac:spMk id="43" creationId="{557C3F73-A983-4946-A4C9-E03E04072F4D}"/>
          </ac:spMkLst>
        </pc:spChg>
        <pc:picChg chg="del">
          <ac:chgData name="Kulinich Bohdan" userId="48e65c9f34e137d0" providerId="LiveId" clId="{245AEF42-97BD-41C5-B9FA-0C46957E84A0}" dt="2020-06-18T16:48:54.231" v="4061" actId="478"/>
          <ac:picMkLst>
            <pc:docMk/>
            <pc:sldMk cId="1451774281" sldId="420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9T02:42:34.622" v="4568"/>
          <ac:picMkLst>
            <pc:docMk/>
            <pc:sldMk cId="1451774281" sldId="420"/>
            <ac:picMk id="41" creationId="{80EF49E6-AEB0-48DF-A4FC-376CB34264D0}"/>
          </ac:picMkLst>
        </pc:picChg>
        <pc:picChg chg="add mod">
          <ac:chgData name="Kulinich Bohdan" userId="48e65c9f34e137d0" providerId="LiveId" clId="{245AEF42-97BD-41C5-B9FA-0C46957E84A0}" dt="2020-06-20T07:14:45.179" v="6437"/>
          <ac:picMkLst>
            <pc:docMk/>
            <pc:sldMk cId="1451774281" sldId="420"/>
            <ac:picMk id="44" creationId="{58DBBDC3-7E23-4B6E-B221-14BF97C1F146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2:23:09.944" v="8770"/>
        <pc:sldMkLst>
          <pc:docMk/>
          <pc:sldMk cId="2329616995" sldId="421"/>
        </pc:sldMkLst>
        <pc:spChg chg="mod">
          <ac:chgData name="Kulinich Bohdan" userId="48e65c9f34e137d0" providerId="LiveId" clId="{245AEF42-97BD-41C5-B9FA-0C46957E84A0}" dt="2020-06-19T02:52:43.898" v="4602" actId="20577"/>
          <ac:spMkLst>
            <pc:docMk/>
            <pc:sldMk cId="2329616995" sldId="421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1" creationId="{5F8344CC-561E-40C2-9074-2F9A48576F9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2" creationId="{D13826C9-8EF1-485C-80E7-5F44D1B7908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4" creationId="{DBA43BA7-C5CF-49ED-919F-F679BEB053A1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5" creationId="{FB451C30-F878-4357-9FE7-5411AF25B709}"/>
          </ac:spMkLst>
        </pc:spChg>
        <pc:spChg chg="add mod">
          <ac:chgData name="Kulinich Bohdan" userId="48e65c9f34e137d0" providerId="LiveId" clId="{245AEF42-97BD-41C5-B9FA-0C46957E84A0}" dt="2020-06-20T07:13:51.102" v="6430" actId="207"/>
          <ac:spMkLst>
            <pc:docMk/>
            <pc:sldMk cId="2329616995" sldId="421"/>
            <ac:spMk id="16" creationId="{8494DD59-CB3D-4974-A501-FD48E8C7CEE7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7" creationId="{1A008E1D-C257-44EB-ACF8-7329A1856240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7" creationId="{4B077C11-8107-4EAE-920B-E095D564F7E1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9" creationId="{FBA6CF54-18D9-4F45-B073-37EDEC49EE0F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0" creationId="{ED95DF5F-5EBD-4217-AA78-92D5BD71854E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2" creationId="{4BBDF7E6-C203-492E-BFF6-97BB2727CB5A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3" creationId="{79092E05-BABC-4EBC-8572-A725DDD6FBA8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3" creationId="{B1471EFD-0CEC-4C02-8D8D-454075EDB3FD}"/>
          </ac:spMkLst>
        </pc:spChg>
        <pc:spChg chg="add mod">
          <ac:chgData name="Kulinich Bohdan" userId="48e65c9f34e137d0" providerId="LiveId" clId="{245AEF42-97BD-41C5-B9FA-0C46957E84A0}" dt="2020-06-19T02:54:59.817" v="4615" actId="1076"/>
          <ac:spMkLst>
            <pc:docMk/>
            <pc:sldMk cId="2329616995" sldId="421"/>
            <ac:spMk id="25" creationId="{256BA114-3BC2-4EE3-96EE-01FCE5D59612}"/>
          </ac:spMkLst>
        </pc:spChg>
        <pc:spChg chg="add mod">
          <ac:chgData name="Kulinich Bohdan" userId="48e65c9f34e137d0" providerId="LiveId" clId="{245AEF42-97BD-41C5-B9FA-0C46957E84A0}" dt="2020-06-19T02:55:08.967" v="4617" actId="1076"/>
          <ac:spMkLst>
            <pc:docMk/>
            <pc:sldMk cId="2329616995" sldId="421"/>
            <ac:spMk id="26" creationId="{AE4B8FD0-304F-4C09-B83A-EF803BE3EEC4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7" creationId="{9E249CF3-BCB7-4CEF-8196-7A5AEEF4CF98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29" creationId="{871F2421-509D-4FA2-8342-B7940EC261ED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30" creationId="{091A7590-0CE8-43BC-8A74-3A6E88AA46B8}"/>
          </ac:spMkLst>
        </pc:spChg>
        <pc:spChg chg="add mod">
          <ac:chgData name="Kulinich Bohdan" userId="48e65c9f34e137d0" providerId="LiveId" clId="{245AEF42-97BD-41C5-B9FA-0C46957E84A0}" dt="2020-06-19T02:55:51.978" v="4691" actId="14100"/>
          <ac:spMkLst>
            <pc:docMk/>
            <pc:sldMk cId="2329616995" sldId="421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16:19.538" v="4914" actId="207"/>
          <ac:spMkLst>
            <pc:docMk/>
            <pc:sldMk cId="2329616995" sldId="421"/>
            <ac:spMk id="32" creationId="{900DAC8A-88E8-4C05-BD6D-B8E5BC8830F9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4" creationId="{20D70061-1AE6-48D9-A166-D421A4A612B8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5" creationId="{3332FBF8-15DD-47D1-A906-D050A861C9EB}"/>
          </ac:spMkLst>
        </pc:spChg>
        <pc:spChg chg="del">
          <ac:chgData name="Kulinich Bohdan" userId="48e65c9f34e137d0" providerId="LiveId" clId="{245AEF42-97BD-41C5-B9FA-0C46957E84A0}" dt="2020-06-19T02:52:51.487" v="4605" actId="478"/>
          <ac:spMkLst>
            <pc:docMk/>
            <pc:sldMk cId="2329616995" sldId="421"/>
            <ac:spMk id="37" creationId="{B6BC2704-F31F-4A81-BB57-38380F344A63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8" creationId="{ABCD1928-0AB5-43C9-96ED-682073E99262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6" creationId="{8740BAC1-4FF3-4C33-B0B1-7199234670A3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7" creationId="{4AFFCDEF-6939-4D02-9D25-C09346D333F2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8" creationId="{820347D1-766E-45DD-899B-E52316E06272}"/>
          </ac:picMkLst>
        </pc:picChg>
        <pc:picChg chg="del">
          <ac:chgData name="Kulinich Bohdan" userId="48e65c9f34e137d0" providerId="LiveId" clId="{245AEF42-97BD-41C5-B9FA-0C46957E84A0}" dt="2020-06-19T02:52:53.232" v="4606" actId="478"/>
          <ac:picMkLst>
            <pc:docMk/>
            <pc:sldMk cId="2329616995" sldId="421"/>
            <ac:picMk id="8" creationId="{AB8247F3-C8B9-467E-9DEA-4299BDE0AD8E}"/>
          </ac:picMkLst>
        </pc:picChg>
        <pc:picChg chg="add mod">
          <ac:chgData name="Kulinich Bohdan" userId="48e65c9f34e137d0" providerId="LiveId" clId="{245AEF42-97BD-41C5-B9FA-0C46957E84A0}" dt="2020-06-19T02:55:18.910" v="4618"/>
          <ac:picMkLst>
            <pc:docMk/>
            <pc:sldMk cId="2329616995" sldId="421"/>
            <ac:picMk id="28" creationId="{F4C2BEDB-074B-4D8F-A20E-CA8F5F2DCBD9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6" creationId="{F23658CA-0F52-40EC-B8A7-D9C1A794C1CA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9" creationId="{228D2353-B20D-4619-A156-5031545C6C00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0" creationId="{6AAFD779-34BB-4A8E-BEAD-33281E1273A0}"/>
          </ac:cxnSpMkLst>
        </pc:cxnChg>
        <pc:cxnChg chg="del">
          <ac:chgData name="Kulinich Bohdan" userId="48e65c9f34e137d0" providerId="LiveId" clId="{245AEF42-97BD-41C5-B9FA-0C46957E84A0}" dt="2020-06-19T02:52:48.130" v="4603" actId="478"/>
          <ac:cxnSpMkLst>
            <pc:docMk/>
            <pc:sldMk cId="2329616995" sldId="421"/>
            <ac:cxnSpMk id="13" creationId="{B7551B5F-2F76-4CAA-ACC2-D4DED94D6E76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3" creationId="{C9188E1F-E018-48F9-A6D4-50EFCF23098D}"/>
          </ac:cxnSpMkLst>
        </pc:cxnChg>
        <pc:cxnChg chg="add mod">
          <ac:chgData name="Kulinich Bohdan" userId="48e65c9f34e137d0" providerId="LiveId" clId="{245AEF42-97BD-41C5-B9FA-0C46957E84A0}" dt="2020-06-19T02:54:30.068" v="4608" actId="14100"/>
          <ac:cxnSpMkLst>
            <pc:docMk/>
            <pc:sldMk cId="2329616995" sldId="421"/>
            <ac:cxnSpMk id="24" creationId="{5A30052B-6909-4E80-A40A-CC9502295B98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29" creationId="{93947067-B887-4562-A647-93204FC03083}"/>
          </ac:cxnSpMkLst>
        </pc:cxnChg>
      </pc:sldChg>
      <pc:sldChg chg="add del">
        <pc:chgData name="Kulinich Bohdan" userId="48e65c9f34e137d0" providerId="LiveId" clId="{245AEF42-97BD-41C5-B9FA-0C46957E84A0}" dt="2020-06-19T02:52:35.907" v="4594"/>
        <pc:sldMkLst>
          <pc:docMk/>
          <pc:sldMk cId="3139306218" sldId="421"/>
        </pc:sldMkLst>
      </pc:sldChg>
      <pc:sldChg chg="addSp delSp modSp add mod modTransition modAnim">
        <pc:chgData name="Kulinich Bohdan" userId="48e65c9f34e137d0" providerId="LiveId" clId="{245AEF42-97BD-41C5-B9FA-0C46957E84A0}" dt="2020-06-20T06:30:34.218" v="6092" actId="208"/>
        <pc:sldMkLst>
          <pc:docMk/>
          <pc:sldMk cId="2695871161" sldId="422"/>
        </pc:sldMkLst>
        <pc:spChg chg="add mod">
          <ac:chgData name="Kulinich Bohdan" userId="48e65c9f34e137d0" providerId="LiveId" clId="{245AEF42-97BD-41C5-B9FA-0C46957E84A0}" dt="2020-06-19T03:24:49.633" v="5045" actId="1076"/>
          <ac:spMkLst>
            <pc:docMk/>
            <pc:sldMk cId="2695871161" sldId="422"/>
            <ac:spMk id="27" creationId="{10ADE20C-5344-40AC-894B-D1EA5D5BA39B}"/>
          </ac:spMkLst>
        </pc:spChg>
        <pc:spChg chg="add mod">
          <ac:chgData name="Kulinich Bohdan" userId="48e65c9f34e137d0" providerId="LiveId" clId="{245AEF42-97BD-41C5-B9FA-0C46957E84A0}" dt="2020-06-19T03:24:55.063" v="5046" actId="20577"/>
          <ac:spMkLst>
            <pc:docMk/>
            <pc:sldMk cId="2695871161" sldId="422"/>
            <ac:spMk id="30" creationId="{B5158F62-76DF-4C42-84D5-B1AF9521B475}"/>
          </ac:spMkLst>
        </pc:spChg>
        <pc:spChg chg="del">
          <ac:chgData name="Kulinich Bohdan" userId="48e65c9f34e137d0" providerId="LiveId" clId="{245AEF42-97BD-41C5-B9FA-0C46957E84A0}" dt="2020-06-19T03:28:18.438" v="5206" actId="478"/>
          <ac:spMkLst>
            <pc:docMk/>
            <pc:sldMk cId="2695871161" sldId="422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25:04.869" v="5049" actId="1076"/>
          <ac:spMkLst>
            <pc:docMk/>
            <pc:sldMk cId="2695871161" sldId="422"/>
            <ac:spMk id="33" creationId="{113D957D-2B7E-41C0-8C04-588166D45EE6}"/>
          </ac:spMkLst>
        </pc:spChg>
        <pc:spChg chg="add mod">
          <ac:chgData name="Kulinich Bohdan" userId="48e65c9f34e137d0" providerId="LiveId" clId="{245AEF42-97BD-41C5-B9FA-0C46957E84A0}" dt="2020-06-19T03:25:07.024" v="5050" actId="20577"/>
          <ac:spMkLst>
            <pc:docMk/>
            <pc:sldMk cId="2695871161" sldId="422"/>
            <ac:spMk id="34" creationId="{EEEFA755-685E-4FDA-A63D-86707A367A23}"/>
          </ac:spMkLst>
        </pc:spChg>
        <pc:spChg chg="add mod">
          <ac:chgData name="Kulinich Bohdan" userId="48e65c9f34e137d0" providerId="LiveId" clId="{245AEF42-97BD-41C5-B9FA-0C46957E84A0}" dt="2020-06-19T03:26:26.998" v="5191" actId="14100"/>
          <ac:spMkLst>
            <pc:docMk/>
            <pc:sldMk cId="2695871161" sldId="422"/>
            <ac:spMk id="35" creationId="{5857A386-6790-4F90-995A-08CCA7EC306A}"/>
          </ac:spMkLst>
        </pc:spChg>
        <pc:picChg chg="del">
          <ac:chgData name="Kulinich Bohdan" userId="48e65c9f34e137d0" providerId="LiveId" clId="{245AEF42-97BD-41C5-B9FA-0C46957E84A0}" dt="2020-06-19T03:28:18.438" v="5206" actId="478"/>
          <ac:picMkLst>
            <pc:docMk/>
            <pc:sldMk cId="2695871161" sldId="422"/>
            <ac:picMk id="28" creationId="{F4C2BEDB-074B-4D8F-A20E-CA8F5F2DCBD9}"/>
          </ac:picMkLst>
        </pc:picChg>
        <pc:cxnChg chg="mod">
          <ac:chgData name="Kulinich Bohdan" userId="48e65c9f34e137d0" providerId="LiveId" clId="{245AEF42-97BD-41C5-B9FA-0C46957E84A0}" dt="2020-06-20T06:30:34.218" v="6092" actId="208"/>
          <ac:cxnSpMkLst>
            <pc:docMk/>
            <pc:sldMk cId="2695871161" sldId="422"/>
            <ac:cxnSpMk id="24" creationId="{5A30052B-6909-4E80-A40A-CC9502295B98}"/>
          </ac:cxnSpMkLst>
        </pc:cxnChg>
      </pc:sldChg>
      <pc:sldChg chg="add del">
        <pc:chgData name="Kulinich Bohdan" userId="48e65c9f34e137d0" providerId="LiveId" clId="{245AEF42-97BD-41C5-B9FA-0C46957E84A0}" dt="2020-06-19T05:51:07.382" v="5570" actId="47"/>
        <pc:sldMkLst>
          <pc:docMk/>
          <pc:sldMk cId="1770655435" sldId="423"/>
        </pc:sldMkLst>
      </pc:sldChg>
      <pc:sldChg chg="addSp delSp modSp add mod ord delAnim modAnim">
        <pc:chgData name="Kulinich Bohdan" userId="48e65c9f34e137d0" providerId="LiveId" clId="{245AEF42-97BD-41C5-B9FA-0C46957E84A0}" dt="2020-06-19T16:50:23.474" v="6012"/>
        <pc:sldMkLst>
          <pc:docMk/>
          <pc:sldMk cId="3046331109" sldId="423"/>
        </pc:sldMkLst>
        <pc:spChg chg="mod">
          <ac:chgData name="Kulinich Bohdan" userId="48e65c9f34e137d0" providerId="LiveId" clId="{245AEF42-97BD-41C5-B9FA-0C46957E84A0}" dt="2020-06-19T16:31:53.604" v="5796" actId="1076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19T16:03:15.217" v="5572" actId="478"/>
          <ac:spMkLst>
            <pc:docMk/>
            <pc:sldMk cId="3046331109" sldId="423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19T16:22:25.200" v="5670" actId="1076"/>
          <ac:spMkLst>
            <pc:docMk/>
            <pc:sldMk cId="3046331109" sldId="423"/>
            <ac:spMk id="55" creationId="{D5C27AF0-40F8-4F21-AE6C-3E1D9B10F6E4}"/>
          </ac:spMkLst>
        </pc:spChg>
        <pc:spChg chg="add mod">
          <ac:chgData name="Kulinich Bohdan" userId="48e65c9f34e137d0" providerId="LiveId" clId="{245AEF42-97BD-41C5-B9FA-0C46957E84A0}" dt="2020-06-19T16:23:04.444" v="5683" actId="1076"/>
          <ac:spMkLst>
            <pc:docMk/>
            <pc:sldMk cId="3046331109" sldId="423"/>
            <ac:spMk id="56" creationId="{3316E036-2517-4B83-9446-3EB5724446D6}"/>
          </ac:spMkLst>
        </pc:spChg>
        <pc:spChg chg="add mod">
          <ac:chgData name="Kulinich Bohdan" userId="48e65c9f34e137d0" providerId="LiveId" clId="{245AEF42-97BD-41C5-B9FA-0C46957E84A0}" dt="2020-06-19T16:22:29.899" v="5672" actId="1076"/>
          <ac:spMkLst>
            <pc:docMk/>
            <pc:sldMk cId="3046331109" sldId="423"/>
            <ac:spMk id="57" creationId="{84535CCF-40AB-48E5-9E39-77AF5BE42A5D}"/>
          </ac:spMkLst>
        </pc:spChg>
        <pc:spChg chg="add mod">
          <ac:chgData name="Kulinich Bohdan" userId="48e65c9f34e137d0" providerId="LiveId" clId="{245AEF42-97BD-41C5-B9FA-0C46957E84A0}" dt="2020-06-19T16:22:36.859" v="5675" actId="1076"/>
          <ac:spMkLst>
            <pc:docMk/>
            <pc:sldMk cId="3046331109" sldId="423"/>
            <ac:spMk id="58" creationId="{37BC6410-AFC9-45EA-BB12-AC61DF997FA4}"/>
          </ac:spMkLst>
        </pc:spChg>
        <pc:spChg chg="add mod">
          <ac:chgData name="Kulinich Bohdan" userId="48e65c9f34e137d0" providerId="LiveId" clId="{245AEF42-97BD-41C5-B9FA-0C46957E84A0}" dt="2020-06-19T16:22:45.409" v="5678" actId="1076"/>
          <ac:spMkLst>
            <pc:docMk/>
            <pc:sldMk cId="3046331109" sldId="423"/>
            <ac:spMk id="59" creationId="{A8CB77A9-AD6F-4B58-AA95-992128F518E5}"/>
          </ac:spMkLst>
        </pc:spChg>
        <pc:spChg chg="add mod">
          <ac:chgData name="Kulinich Bohdan" userId="48e65c9f34e137d0" providerId="LiveId" clId="{245AEF42-97BD-41C5-B9FA-0C46957E84A0}" dt="2020-06-19T16:22:52.806" v="5681" actId="1076"/>
          <ac:spMkLst>
            <pc:docMk/>
            <pc:sldMk cId="3046331109" sldId="423"/>
            <ac:spMk id="60" creationId="{B156AC43-2BE2-4179-A8D6-98DF291F53BB}"/>
          </ac:spMkLst>
        </pc:spChg>
        <pc:spChg chg="add mod">
          <ac:chgData name="Kulinich Bohdan" userId="48e65c9f34e137d0" providerId="LiveId" clId="{245AEF42-97BD-41C5-B9FA-0C46957E84A0}" dt="2020-06-19T16:23:21.284" v="5688" actId="20577"/>
          <ac:spMkLst>
            <pc:docMk/>
            <pc:sldMk cId="3046331109" sldId="423"/>
            <ac:spMk id="61" creationId="{BA763CA8-723B-40D0-9652-B6B9488B66A3}"/>
          </ac:spMkLst>
        </pc:spChg>
        <pc:spChg chg="add mod">
          <ac:chgData name="Kulinich Bohdan" userId="48e65c9f34e137d0" providerId="LiveId" clId="{245AEF42-97BD-41C5-B9FA-0C46957E84A0}" dt="2020-06-19T16:23:28.374" v="5691" actId="20577"/>
          <ac:spMkLst>
            <pc:docMk/>
            <pc:sldMk cId="3046331109" sldId="423"/>
            <ac:spMk id="62" creationId="{D0AE88BE-FE66-47ED-93CA-BD680288A53D}"/>
          </ac:spMkLst>
        </pc:spChg>
        <pc:spChg chg="add mod">
          <ac:chgData name="Kulinich Bohdan" userId="48e65c9f34e137d0" providerId="LiveId" clId="{245AEF42-97BD-41C5-B9FA-0C46957E84A0}" dt="2020-06-19T16:23:36.039" v="5694" actId="20577"/>
          <ac:spMkLst>
            <pc:docMk/>
            <pc:sldMk cId="3046331109" sldId="423"/>
            <ac:spMk id="63" creationId="{89665D3F-5218-433D-889F-1A3E3A164046}"/>
          </ac:spMkLst>
        </pc:spChg>
        <pc:spChg chg="add mod">
          <ac:chgData name="Kulinich Bohdan" userId="48e65c9f34e137d0" providerId="LiveId" clId="{245AEF42-97BD-41C5-B9FA-0C46957E84A0}" dt="2020-06-19T16:23:42.724" v="5697" actId="20577"/>
          <ac:spMkLst>
            <pc:docMk/>
            <pc:sldMk cId="3046331109" sldId="423"/>
            <ac:spMk id="64" creationId="{8C2E2310-9286-4F49-8016-D686A87558C7}"/>
          </ac:spMkLst>
        </pc:spChg>
        <pc:spChg chg="add mod">
          <ac:chgData name="Kulinich Bohdan" userId="48e65c9f34e137d0" providerId="LiveId" clId="{245AEF42-97BD-41C5-B9FA-0C46957E84A0}" dt="2020-06-19T16:32:51.789" v="5855" actId="20577"/>
          <ac:spMkLst>
            <pc:docMk/>
            <pc:sldMk cId="3046331109" sldId="423"/>
            <ac:spMk id="65" creationId="{ABA347A4-65AA-4258-8688-72D4305BC36D}"/>
          </ac:spMkLst>
        </pc:spChg>
        <pc:spChg chg="add mod">
          <ac:chgData name="Kulinich Bohdan" userId="48e65c9f34e137d0" providerId="LiveId" clId="{245AEF42-97BD-41C5-B9FA-0C46957E84A0}" dt="2020-06-19T16:37:01.509" v="5916" actId="20577"/>
          <ac:spMkLst>
            <pc:docMk/>
            <pc:sldMk cId="3046331109" sldId="423"/>
            <ac:spMk id="66" creationId="{583DE150-25E7-4A4F-990C-18C40ACBFF53}"/>
          </ac:spMkLst>
        </pc:spChg>
        <pc:spChg chg="add mod">
          <ac:chgData name="Kulinich Bohdan" userId="48e65c9f34e137d0" providerId="LiveId" clId="{245AEF42-97BD-41C5-B9FA-0C46957E84A0}" dt="2020-06-19T16:48:30.024" v="6003" actId="14100"/>
          <ac:spMkLst>
            <pc:docMk/>
            <pc:sldMk cId="3046331109" sldId="423"/>
            <ac:spMk id="67" creationId="{08DBB32B-1F1B-4302-9726-FB4D845B68E9}"/>
          </ac:spMkLst>
        </pc:spChg>
        <pc:grpChg chg="add del mod">
          <ac:chgData name="Kulinich Bohdan" userId="48e65c9f34e137d0" providerId="LiveId" clId="{245AEF42-97BD-41C5-B9FA-0C46957E84A0}" dt="2020-06-19T16:06:30.527" v="5631" actId="165"/>
          <ac:grpSpMkLst>
            <pc:docMk/>
            <pc:sldMk cId="3046331109" sldId="423"/>
            <ac:grpSpMk id="34" creationId="{B3A7747F-02C3-4825-BB7C-9092C436685B}"/>
          </ac:grpSpMkLst>
        </pc:grpChg>
        <pc:picChg chg="del">
          <ac:chgData name="Kulinich Bohdan" userId="48e65c9f34e137d0" providerId="LiveId" clId="{245AEF42-97BD-41C5-B9FA-0C46957E84A0}" dt="2020-06-19T16:03:16.017" v="5573" actId="478"/>
          <ac:picMkLst>
            <pc:docMk/>
            <pc:sldMk cId="3046331109" sldId="423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19T16:03:18.037" v="5575" actId="478"/>
          <ac:picMkLst>
            <pc:docMk/>
            <pc:sldMk cId="3046331109" sldId="423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10" creationId="{D884A276-91B7-4827-B16C-8522DE4CDAF6}"/>
          </ac:cxnSpMkLst>
        </pc:cxnChg>
        <pc:cxnChg chg="add del mod">
          <ac:chgData name="Kulinich Bohdan" userId="48e65c9f34e137d0" providerId="LiveId" clId="{245AEF42-97BD-41C5-B9FA-0C46957E84A0}" dt="2020-06-19T16:03:59.287" v="5594"/>
          <ac:cxnSpMkLst>
            <pc:docMk/>
            <pc:sldMk cId="3046331109" sldId="423"/>
            <ac:cxnSpMk id="14" creationId="{BF750F07-44C4-4249-8623-13C42A247F2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1" creationId="{D79AC45F-59E2-4086-A5AF-EF22B6B25D0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2" creationId="{44137667-9DC2-42E8-AF5C-BFA0434436FD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19T16:06:59.771" v="5643"/>
          <ac:cxnSpMkLst>
            <pc:docMk/>
            <pc:sldMk cId="3046331109" sldId="423"/>
            <ac:cxnSpMk id="36" creationId="{35512EA9-0A7B-4F1C-BD87-965FAD5BEF55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08:09:52.348" v="6840" actId="20577"/>
        <pc:sldMkLst>
          <pc:docMk/>
          <pc:sldMk cId="895604242" sldId="424"/>
        </pc:sldMkLst>
        <pc:spChg chg="mod">
          <ac:chgData name="Kulinich Bohdan" userId="48e65c9f34e137d0" providerId="LiveId" clId="{245AEF42-97BD-41C5-B9FA-0C46957E84A0}" dt="2020-06-20T06:38:43.545" v="6246" actId="20577"/>
          <ac:spMkLst>
            <pc:docMk/>
            <pc:sldMk cId="895604242" sldId="424"/>
            <ac:spMk id="6" creationId="{4CD1B612-D16C-4F70-8335-78480BFE8EC8}"/>
          </ac:spMkLst>
        </pc:spChg>
        <pc:spChg chg="mod">
          <ac:chgData name="Kulinich Bohdan" userId="48e65c9f34e137d0" providerId="LiveId" clId="{245AEF42-97BD-41C5-B9FA-0C46957E84A0}" dt="2020-06-20T08:09:52.348" v="6840" actId="20577"/>
          <ac:spMkLst>
            <pc:docMk/>
            <pc:sldMk cId="895604242" sldId="424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4" creationId="{8C2E2310-9286-4F49-8016-D686A87558C7}"/>
          </ac:spMkLst>
        </pc:spChg>
        <pc:spChg chg="mod">
          <ac:chgData name="Kulinich Bohdan" userId="48e65c9f34e137d0" providerId="LiveId" clId="{245AEF42-97BD-41C5-B9FA-0C46957E84A0}" dt="2020-06-20T07:17:24.153" v="6445" actId="20577"/>
          <ac:spMkLst>
            <pc:docMk/>
            <pc:sldMk cId="895604242" sldId="424"/>
            <ac:spMk id="65" creationId="{ABA347A4-65AA-4258-8688-72D4305BC36D}"/>
          </ac:spMkLst>
        </pc:spChg>
        <pc:spChg chg="mod">
          <ac:chgData name="Kulinich Bohdan" userId="48e65c9f34e137d0" providerId="LiveId" clId="{245AEF42-97BD-41C5-B9FA-0C46957E84A0}" dt="2020-06-20T06:40:59.474" v="6362" actId="20577"/>
          <ac:spMkLst>
            <pc:docMk/>
            <pc:sldMk cId="895604242" sldId="424"/>
            <ac:spMk id="66" creationId="{583DE150-25E7-4A4F-990C-18C40ACBFF53}"/>
          </ac:spMkLst>
        </pc:spChg>
        <pc:spChg chg="mod">
          <ac:chgData name="Kulinich Bohdan" userId="48e65c9f34e137d0" providerId="LiveId" clId="{245AEF42-97BD-41C5-B9FA-0C46957E84A0}" dt="2020-06-20T06:49:19.530" v="6408" actId="14100"/>
          <ac:spMkLst>
            <pc:docMk/>
            <pc:sldMk cId="895604242" sldId="424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6:35:18.910" v="6159" actId="1076"/>
          <ac:spMkLst>
            <pc:docMk/>
            <pc:sldMk cId="895604242" sldId="424"/>
            <ac:spMk id="72" creationId="{9E397539-EA9A-4FF2-8E39-B24E46DBC7E6}"/>
          </ac:spMkLst>
        </pc:spChg>
        <pc:spChg chg="add mod">
          <ac:chgData name="Kulinich Bohdan" userId="48e65c9f34e137d0" providerId="LiveId" clId="{245AEF42-97BD-41C5-B9FA-0C46957E84A0}" dt="2020-06-20T06:35:23.958" v="6161" actId="1076"/>
          <ac:spMkLst>
            <pc:docMk/>
            <pc:sldMk cId="895604242" sldId="424"/>
            <ac:spMk id="73" creationId="{0B34DC66-F833-46ED-8A74-765B1AA8F219}"/>
          </ac:spMkLst>
        </pc:spChg>
        <pc:spChg chg="add mod">
          <ac:chgData name="Kulinich Bohdan" userId="48e65c9f34e137d0" providerId="LiveId" clId="{245AEF42-97BD-41C5-B9FA-0C46957E84A0}" dt="2020-06-20T06:35:37.535" v="6164" actId="20577"/>
          <ac:spMkLst>
            <pc:docMk/>
            <pc:sldMk cId="895604242" sldId="424"/>
            <ac:spMk id="74" creationId="{5EA751BA-A2DA-458A-AF24-14D3C6E26F00}"/>
          </ac:spMkLst>
        </pc:spChg>
        <pc:spChg chg="add mod">
          <ac:chgData name="Kulinich Bohdan" userId="48e65c9f34e137d0" providerId="LiveId" clId="{245AEF42-97BD-41C5-B9FA-0C46957E84A0}" dt="2020-06-20T06:35:47.034" v="6168" actId="20577"/>
          <ac:spMkLst>
            <pc:docMk/>
            <pc:sldMk cId="895604242" sldId="424"/>
            <ac:spMk id="75" creationId="{DE7FF6F6-DB27-4631-9687-4516F287A7A5}"/>
          </ac:spMkLst>
        </pc:spChg>
        <pc:spChg chg="add mod">
          <ac:chgData name="Kulinich Bohdan" userId="48e65c9f34e137d0" providerId="LiveId" clId="{245AEF42-97BD-41C5-B9FA-0C46957E84A0}" dt="2020-06-20T06:35:53.226" v="6171" actId="20577"/>
          <ac:spMkLst>
            <pc:docMk/>
            <pc:sldMk cId="895604242" sldId="424"/>
            <ac:spMk id="76" creationId="{DC6D70F7-B5D3-4915-B31F-BBED281D4445}"/>
          </ac:spMkLst>
        </pc:spChg>
        <pc:spChg chg="add mod">
          <ac:chgData name="Kulinich Bohdan" userId="48e65c9f34e137d0" providerId="LiveId" clId="{245AEF42-97BD-41C5-B9FA-0C46957E84A0}" dt="2020-06-20T06:36:00.245" v="6174" actId="20577"/>
          <ac:spMkLst>
            <pc:docMk/>
            <pc:sldMk cId="895604242" sldId="424"/>
            <ac:spMk id="77" creationId="{F3BC2BD8-8829-454A-8E89-63C5204DF65D}"/>
          </ac:spMkLst>
        </pc:spChg>
        <pc:spChg chg="add mod">
          <ac:chgData name="Kulinich Bohdan" userId="48e65c9f34e137d0" providerId="LiveId" clId="{245AEF42-97BD-41C5-B9FA-0C46957E84A0}" dt="2020-06-20T06:36:30.409" v="6187" actId="1076"/>
          <ac:spMkLst>
            <pc:docMk/>
            <pc:sldMk cId="895604242" sldId="424"/>
            <ac:spMk id="78" creationId="{2E1A94EE-04DD-437D-9B0B-67FB6856F6D8}"/>
          </ac:spMkLst>
        </pc:spChg>
        <pc:spChg chg="add mod">
          <ac:chgData name="Kulinich Bohdan" userId="48e65c9f34e137d0" providerId="LiveId" clId="{245AEF42-97BD-41C5-B9FA-0C46957E84A0}" dt="2020-06-20T06:36:22.156" v="6186" actId="20577"/>
          <ac:spMkLst>
            <pc:docMk/>
            <pc:sldMk cId="895604242" sldId="424"/>
            <ac:spMk id="79" creationId="{9FC5304D-9265-4E1F-B2C1-469F32DDA087}"/>
          </ac:spMkLst>
        </pc:spChg>
        <pc:spChg chg="add mod">
          <ac:chgData name="Kulinich Bohdan" userId="48e65c9f34e137d0" providerId="LiveId" clId="{245AEF42-97BD-41C5-B9FA-0C46957E84A0}" dt="2020-06-20T06:39:08.634" v="6250" actId="20577"/>
          <ac:spMkLst>
            <pc:docMk/>
            <pc:sldMk cId="895604242" sldId="424"/>
            <ac:spMk id="80" creationId="{FFD09F15-F7CD-456C-BCFC-279396FDE4E6}"/>
          </ac:spMkLst>
        </pc:spChg>
        <pc:grpChg chg="add del mod">
          <ac:chgData name="Kulinich Bohdan" userId="48e65c9f34e137d0" providerId="LiveId" clId="{245AEF42-97BD-41C5-B9FA-0C46957E84A0}" dt="2020-06-20T06:31:18.562" v="6100" actId="165"/>
          <ac:grpSpMkLst>
            <pc:docMk/>
            <pc:sldMk cId="895604242" sldId="424"/>
            <ac:grpSpMk id="7" creationId="{A52E03C0-9DCD-4160-BA5B-E0C06447F277}"/>
          </ac:grpSpMkLst>
        </pc:grpChg>
        <pc:grpChg chg="add mod">
          <ac:chgData name="Kulinich Bohdan" userId="48e65c9f34e137d0" providerId="LiveId" clId="{245AEF42-97BD-41C5-B9FA-0C46957E84A0}" dt="2020-06-20T06:44:47.145" v="6383" actId="164"/>
          <ac:grpSpMkLst>
            <pc:docMk/>
            <pc:sldMk cId="895604242" sldId="424"/>
            <ac:grpSpMk id="81" creationId="{8F20838C-F485-46FF-910F-AC39989B7266}"/>
          </ac:grpSpMkLst>
        </pc:grpChg>
        <pc:picChg chg="add del mod">
          <ac:chgData name="Kulinich Bohdan" userId="48e65c9f34e137d0" providerId="LiveId" clId="{245AEF42-97BD-41C5-B9FA-0C46957E84A0}" dt="2020-06-20T06:34:49.705" v="6150" actId="478"/>
          <ac:picMkLst>
            <pc:docMk/>
            <pc:sldMk cId="895604242" sldId="424"/>
            <ac:picMk id="2" creationId="{4D69DF33-6819-4DD0-B8DA-82800A5B3B46}"/>
          </ac:picMkLst>
        </pc:pic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2" creationId="{44137667-9DC2-42E8-AF5C-BFA0434436FD}"/>
          </ac:cxnSpMkLst>
        </pc:cxnChg>
        <pc:cxnChg chg="add del mod">
          <ac:chgData name="Kulinich Bohdan" userId="48e65c9f34e137d0" providerId="LiveId" clId="{245AEF42-97BD-41C5-B9FA-0C46957E84A0}" dt="2020-06-20T06:29:56.648" v="6048" actId="478"/>
          <ac:cxnSpMkLst>
            <pc:docMk/>
            <pc:sldMk cId="895604242" sldId="424"/>
            <ac:cxnSpMk id="25" creationId="{9BF9155B-E87F-4F86-B5EB-75E19B673FC1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6" creationId="{5704FBE7-0CB9-46F3-8D72-924639BF9B0F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7" creationId="{6D29FAEB-404E-4625-A6FA-5831CBFF917C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8" creationId="{E2FED652-9425-428C-9714-6E044DF49489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9" creationId="{900C8C94-6337-42DC-A2F0-10E41F073D2D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0" creationId="{E4DE5AF5-439F-4513-8A88-31F4136F1A18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1" creationId="{E7CF15AD-E863-4235-9EE9-5B95C84198E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2" creationId="{1AD4FF77-AAD6-46B3-8E13-79C453D42273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3" creationId="{777EC8B2-AA8F-4961-B43C-8D85C5BAFDC6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4" creationId="{83C6A93C-7E14-4AAF-9FC2-50F36BA67C20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5" creationId="{15DD88AA-8367-43B2-8CED-8768E0B1497B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6" creationId="{ACCF8BE4-15FD-4273-83F1-A600B12A2CC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7" creationId="{C439C66A-AB10-4BCC-94E3-E8F87BEB08C4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0" creationId="{6BB4D2C3-21F8-426C-9E22-3CC13A809154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7" creationId="{1565A056-30CC-426B-B5BA-66457CC88411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53" creationId="{8C63AAC4-2DF9-4ECA-ADC4-51ACE33E7F60}"/>
          </ac:cxnSpMkLst>
        </pc:cxnChg>
        <pc:cxnChg chg="add mod">
          <ac:chgData name="Kulinich Bohdan" userId="48e65c9f34e137d0" providerId="LiveId" clId="{245AEF42-97BD-41C5-B9FA-0C46957E84A0}" dt="2020-06-20T06:33:54.372" v="6141" actId="14100"/>
          <ac:cxnSpMkLst>
            <pc:docMk/>
            <pc:sldMk cId="895604242" sldId="424"/>
            <ac:cxnSpMk id="68" creationId="{1522A9C6-6682-4F15-B9DC-5D52CFEA6CC0}"/>
          </ac:cxnSpMkLst>
        </pc:cxnChg>
        <pc:cxnChg chg="add mod">
          <ac:chgData name="Kulinich Bohdan" userId="48e65c9f34e137d0" providerId="LiveId" clId="{245AEF42-97BD-41C5-B9FA-0C46957E84A0}" dt="2020-06-20T06:34:36.368" v="6149" actId="14100"/>
          <ac:cxnSpMkLst>
            <pc:docMk/>
            <pc:sldMk cId="895604242" sldId="424"/>
            <ac:cxnSpMk id="69" creationId="{7BCF47D1-C693-418D-9C45-5072F523637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20T07:15:40.343" v="6443" actId="47"/>
        <pc:sldMkLst>
          <pc:docMk/>
          <pc:sldMk cId="736349892" sldId="425"/>
        </pc:sldMkLst>
        <pc:spChg chg="del">
          <ac:chgData name="Kulinich Bohdan" userId="48e65c9f34e137d0" providerId="LiveId" clId="{245AEF42-97BD-41C5-B9FA-0C46957E84A0}" dt="2020-06-20T07:12:39.507" v="6413" actId="478"/>
          <ac:spMkLst>
            <pc:docMk/>
            <pc:sldMk cId="736349892" sldId="425"/>
            <ac:spMk id="21" creationId="{680CCA6A-9125-49B4-AD4A-3E381DF52C26}"/>
          </ac:spMkLst>
        </pc:spChg>
        <pc:spChg chg="del">
          <ac:chgData name="Kulinich Bohdan" userId="48e65c9f34e137d0" providerId="LiveId" clId="{245AEF42-97BD-41C5-B9FA-0C46957E84A0}" dt="2020-06-20T07:12:40.807" v="6414" actId="478"/>
          <ac:spMkLst>
            <pc:docMk/>
            <pc:sldMk cId="736349892" sldId="425"/>
            <ac:spMk id="30" creationId="{6EB4A5AA-9C56-46BB-B0E5-CDC68DF8FF73}"/>
          </ac:spMkLst>
        </pc:spChg>
        <pc:spChg chg="mod">
          <ac:chgData name="Kulinich Bohdan" userId="48e65c9f34e137d0" providerId="LiveId" clId="{245AEF42-97BD-41C5-B9FA-0C46957E84A0}" dt="2020-06-20T07:14:07.680" v="6434" actId="207"/>
          <ac:spMkLst>
            <pc:docMk/>
            <pc:sldMk cId="736349892" sldId="425"/>
            <ac:spMk id="38" creationId="{B32F8F45-770E-4585-B44B-39EFD331B8E0}"/>
          </ac:spMkLst>
        </pc:spChg>
        <pc:spChg chg="del">
          <ac:chgData name="Kulinich Bohdan" userId="48e65c9f34e137d0" providerId="LiveId" clId="{245AEF42-97BD-41C5-B9FA-0C46957E84A0}" dt="2020-06-20T07:12:37.753" v="6411" actId="478"/>
          <ac:spMkLst>
            <pc:docMk/>
            <pc:sldMk cId="736349892" sldId="425"/>
            <ac:spMk id="40" creationId="{FB82782D-1BA1-4620-85FA-70B6614BA86C}"/>
          </ac:spMkLst>
        </pc:spChg>
        <pc:spChg chg="del">
          <ac:chgData name="Kulinich Bohdan" userId="48e65c9f34e137d0" providerId="LiveId" clId="{245AEF42-97BD-41C5-B9FA-0C46957E84A0}" dt="2020-06-20T07:12:38.600" v="6412" actId="478"/>
          <ac:spMkLst>
            <pc:docMk/>
            <pc:sldMk cId="736349892" sldId="425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07:14:05.048" v="6433" actId="207"/>
          <ac:spMkLst>
            <pc:docMk/>
            <pc:sldMk cId="736349892" sldId="425"/>
            <ac:spMk id="43" creationId="{DBA734FE-1460-446B-9D25-9BCC86D11764}"/>
          </ac:spMkLst>
        </pc:spChg>
        <pc:picChg chg="del">
          <ac:chgData name="Kulinich Bohdan" userId="48e65c9f34e137d0" providerId="LiveId" clId="{245AEF42-97BD-41C5-B9FA-0C46957E84A0}" dt="2020-06-20T07:12:36.755" v="6410" actId="478"/>
          <ac:picMkLst>
            <pc:docMk/>
            <pc:sldMk cId="736349892" sldId="425"/>
            <ac:picMk id="32" creationId="{0A53AAD9-A230-4EAB-BDE7-6FCA2371899E}"/>
          </ac:picMkLst>
        </pc:picChg>
        <pc:picChg chg="add mod">
          <ac:chgData name="Kulinich Bohdan" userId="48e65c9f34e137d0" providerId="LiveId" clId="{245AEF42-97BD-41C5-B9FA-0C46957E84A0}" dt="2020-06-20T07:14:01.233" v="6432" actId="1076"/>
          <ac:picMkLst>
            <pc:docMk/>
            <pc:sldMk cId="736349892" sldId="425"/>
            <ac:picMk id="44" creationId="{B1F2C7DE-22B8-4849-9901-63DDBC8DC957}"/>
          </ac:picMkLst>
        </pc:picChg>
      </pc:sldChg>
      <pc:sldChg chg="addSp delSp modSp add del mod delAnim modAnim">
        <pc:chgData name="Kulinich Bohdan" userId="48e65c9f34e137d0" providerId="LiveId" clId="{245AEF42-97BD-41C5-B9FA-0C46957E84A0}" dt="2020-06-20T07:30:41.519" v="6574" actId="47"/>
        <pc:sldMkLst>
          <pc:docMk/>
          <pc:sldMk cId="2341879209" sldId="425"/>
        </pc:sldMkLst>
        <pc:spChg chg="mod">
          <ac:chgData name="Kulinich Bohdan" userId="48e65c9f34e137d0" providerId="LiveId" clId="{245AEF42-97BD-41C5-B9FA-0C46957E84A0}" dt="2020-06-20T07:30:03.675" v="6572" actId="14100"/>
          <ac:spMkLst>
            <pc:docMk/>
            <pc:sldMk cId="2341879209" sldId="425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3" creationId="{2C313256-BC25-4FE3-B2B0-9786287EF57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4" creationId="{E6777DE9-68C3-4C13-8EBB-0B21AEA8D8C5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5" creationId="{FA6CA316-EBF3-4659-AA8C-EDE70248AB5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6" creationId="{80510845-BE0C-4760-B96B-DA6DED822192}"/>
          </ac:spMkLst>
        </pc:spChg>
        <pc:spChg chg="mod">
          <ac:chgData name="Kulinich Bohdan" userId="48e65c9f34e137d0" providerId="LiveId" clId="{245AEF42-97BD-41C5-B9FA-0C46957E84A0}" dt="2020-06-20T07:20:51.773" v="6447" actId="20577"/>
          <ac:spMkLst>
            <pc:docMk/>
            <pc:sldMk cId="2341879209" sldId="425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8" creationId="{878C578C-FA08-4C0F-ACB5-9F8BC0EDD2B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9" creationId="{7930A4B5-B664-4BCD-A2E9-079967D354D4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0" creationId="{0862EB70-EB91-44F1-8F95-A5342B89F89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1" creationId="{BD387D9D-CD41-4417-9A64-4F7E982AD6B5}"/>
          </ac:spMkLst>
        </pc:spChg>
        <pc:spChg chg="del">
          <ac:chgData name="Kulinich Bohdan" userId="48e65c9f34e137d0" providerId="LiveId" clId="{245AEF42-97BD-41C5-B9FA-0C46957E84A0}" dt="2020-06-20T07:20:58.678" v="6451" actId="478"/>
          <ac:spMkLst>
            <pc:docMk/>
            <pc:sldMk cId="2341879209" sldId="425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7:20:58.013" v="6450" actId="478"/>
          <ac:spMkLst>
            <pc:docMk/>
            <pc:sldMk cId="2341879209" sldId="425"/>
            <ac:spMk id="66" creationId="{583DE150-25E7-4A4F-990C-18C40ACBFF53}"/>
          </ac:spMkLst>
        </pc:spChg>
        <pc:spChg chg="del mod">
          <ac:chgData name="Kulinich Bohdan" userId="48e65c9f34e137d0" providerId="LiveId" clId="{245AEF42-97BD-41C5-B9FA-0C46957E84A0}" dt="2020-06-20T07:20:56.823" v="6449" actId="478"/>
          <ac:spMkLst>
            <pc:docMk/>
            <pc:sldMk cId="2341879209" sldId="425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0" creationId="{F35D3BEC-9B69-4BAE-BE08-E38F56744C21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1" creationId="{8FB345F5-72FB-4DB2-8DF6-B36E3CDA77CE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2" creationId="{9E397539-EA9A-4FF2-8E39-B24E46DBC7E6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3" creationId="{0B34DC66-F833-46ED-8A74-765B1AA8F219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4" creationId="{5EA751BA-A2DA-458A-AF24-14D3C6E26F00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5" creationId="{DE7FF6F6-DB27-4631-9687-4516F287A7A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6" creationId="{DC6D70F7-B5D3-4915-B31F-BBED281D444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7" creationId="{F3BC2BD8-8829-454A-8E89-63C5204DF65D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8" creationId="{2E1A94EE-04DD-437D-9B0B-67FB6856F6D8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9" creationId="{9FC5304D-9265-4E1F-B2C1-469F32DDA087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80" creationId="{FFD09F15-F7CD-456C-BCFC-279396FDE4E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2" creationId="{0982389F-3FA9-4D54-AEEA-C9F64AD559F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3" creationId="{3CE7341F-4581-4209-93F0-363635F8259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4" creationId="{03431C73-CD28-447C-A741-766404DA4017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5" creationId="{205EC554-9295-4910-AB9D-1789B9383B1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6" creationId="{711FF5CB-AFA5-4C40-96EE-A87E35D4A693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7" creationId="{87273C65-4339-49EA-867C-B473FB0C5F7A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0" creationId="{395FFF97-B08D-4925-9409-414756361CA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1" creationId="{D7F7CC6E-54C0-42CE-811E-34963527249E}"/>
          </ac:spMkLst>
        </pc:spChg>
        <pc:grpChg chg="del">
          <ac:chgData name="Kulinich Bohdan" userId="48e65c9f34e137d0" providerId="LiveId" clId="{245AEF42-97BD-41C5-B9FA-0C46957E84A0}" dt="2020-06-20T07:21:12.661" v="6453" actId="478"/>
          <ac:grpSpMkLst>
            <pc:docMk/>
            <pc:sldMk cId="2341879209" sldId="425"/>
            <ac:grpSpMk id="81" creationId="{8F20838C-F485-46FF-910F-AC39989B7266}"/>
          </ac:grpSpMkLst>
        </pc:grpChg>
        <pc:grpChg chg="add mod">
          <ac:chgData name="Kulinich Bohdan" userId="48e65c9f34e137d0" providerId="LiveId" clId="{245AEF42-97BD-41C5-B9FA-0C46957E84A0}" dt="2020-06-20T07:29:38.504" v="6571" actId="14100"/>
          <ac:grpSpMkLst>
            <pc:docMk/>
            <pc:sldMk cId="2341879209" sldId="425"/>
            <ac:grpSpMk id="92" creationId="{F4ED87FA-C64F-40E7-BF14-8FC47909A1FC}"/>
          </ac:grpSpMkLst>
        </pc:grp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7" creationId="{6D29FAEB-404E-4625-A6FA-5831CBFF917C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8" creationId="{E2FED652-9425-428C-9714-6E044DF49489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9" creationId="{900C8C94-6337-42DC-A2F0-10E41F073D2D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0" creationId="{E4DE5AF5-439F-4513-8A88-31F4136F1A18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1" creationId="{E7CF15AD-E863-4235-9EE9-5B95C84198E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2" creationId="{1AD4FF77-AAD6-46B3-8E13-79C453D42273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3" creationId="{777EC8B2-AA8F-4961-B43C-8D85C5BAFDC6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4" creationId="{83C6A93C-7E14-4AAF-9FC2-50F36BA67C2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5" creationId="{15DD88AA-8367-43B2-8CED-8768E0B1497B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6" creationId="{ACCF8BE4-15FD-4273-83F1-A600B12A2CC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7" creationId="{C439C66A-AB10-4BCC-94E3-E8F87BEB08C4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39" creationId="{84950A25-857C-4BE1-9533-FCC46D23394A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1" creationId="{CD80CF06-CFFB-4C6E-A741-1C0264585989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8" creationId="{9390BE6C-678E-4466-9521-45475BF0731D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52" creationId="{E93F54C7-F5DC-4BC2-A5C7-CEC2EA2FA65E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8" creationId="{1522A9C6-6682-4F15-B9DC-5D52CFEA6CC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9" creationId="{7BCF47D1-C693-418D-9C45-5072F523637B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8" creationId="{8AEB943D-9DEB-40EA-8CC5-BE0122D2B847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9" creationId="{756F08DB-CBD9-4AD0-9743-D5D71ADEA7EB}"/>
          </ac:cxnSpMkLst>
        </pc:cxnChg>
      </pc:sldChg>
      <pc:sldChg chg="add del ord">
        <pc:chgData name="Kulinich Bohdan" userId="48e65c9f34e137d0" providerId="LiveId" clId="{245AEF42-97BD-41C5-B9FA-0C46957E84A0}" dt="2020-06-20T11:51:47.826" v="7851" actId="47"/>
        <pc:sldMkLst>
          <pc:docMk/>
          <pc:sldMk cId="1175393291" sldId="426"/>
        </pc:sldMkLst>
      </pc:sldChg>
      <pc:sldChg chg="addSp delSp modSp add mod addAnim delAnim modAnim">
        <pc:chgData name="Kulinich Bohdan" userId="48e65c9f34e137d0" providerId="LiveId" clId="{245AEF42-97BD-41C5-B9FA-0C46957E84A0}" dt="2020-06-20T08:09:55.659" v="6841" actId="20577"/>
        <pc:sldMkLst>
          <pc:docMk/>
          <pc:sldMk cId="3169289750" sldId="427"/>
        </pc:sldMkLst>
        <pc:spChg chg="del">
          <ac:chgData name="Kulinich Bohdan" userId="48e65c9f34e137d0" providerId="LiveId" clId="{245AEF42-97BD-41C5-B9FA-0C46957E84A0}" dt="2020-06-20T07:30:51.209" v="6579" actId="478"/>
          <ac:spMkLst>
            <pc:docMk/>
            <pc:sldMk cId="3169289750" sldId="427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07:30:49.119" v="6577" actId="478"/>
          <ac:spMkLst>
            <pc:docMk/>
            <pc:sldMk cId="3169289750" sldId="427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20T07:32:43.366" v="6682" actId="20577"/>
          <ac:spMkLst>
            <pc:docMk/>
            <pc:sldMk cId="3169289750" sldId="427"/>
            <ac:spMk id="10" creationId="{66087A85-D9FD-4EAB-8190-DAEDFE66A13C}"/>
          </ac:spMkLst>
        </pc:spChg>
        <pc:spChg chg="add mod">
          <ac:chgData name="Kulinich Bohdan" userId="48e65c9f34e137d0" providerId="LiveId" clId="{245AEF42-97BD-41C5-B9FA-0C46957E84A0}" dt="2020-06-20T07:34:30.191" v="6773" actId="20577"/>
          <ac:spMkLst>
            <pc:docMk/>
            <pc:sldMk cId="3169289750" sldId="427"/>
            <ac:spMk id="12" creationId="{7B258F82-CCEF-4A87-882A-EDAA680014F5}"/>
          </ac:spMkLst>
        </pc:spChg>
        <pc:spChg chg="add del mod">
          <ac:chgData name="Kulinich Bohdan" userId="48e65c9f34e137d0" providerId="LiveId" clId="{245AEF42-97BD-41C5-B9FA-0C46957E84A0}" dt="2020-06-20T07:34:52.134" v="6808" actId="478"/>
          <ac:spMkLst>
            <pc:docMk/>
            <pc:sldMk cId="3169289750" sldId="427"/>
            <ac:spMk id="13" creationId="{A8D8260E-D3A1-4FA4-9273-901F50088A27}"/>
          </ac:spMkLst>
        </pc:spChg>
        <pc:spChg chg="add del mod">
          <ac:chgData name="Kulinich Bohdan" userId="48e65c9f34e137d0" providerId="LiveId" clId="{245AEF42-97BD-41C5-B9FA-0C46957E84A0}" dt="2020-06-20T07:38:00.556" v="6837" actId="20577"/>
          <ac:spMkLst>
            <pc:docMk/>
            <pc:sldMk cId="3169289750" sldId="427"/>
            <ac:spMk id="14" creationId="{5578677E-97DB-41A2-A2F8-86D945FEBF95}"/>
          </ac:spMkLst>
        </pc:spChg>
        <pc:spChg chg="mod">
          <ac:chgData name="Kulinich Bohdan" userId="48e65c9f34e137d0" providerId="LiveId" clId="{245AEF42-97BD-41C5-B9FA-0C46957E84A0}" dt="2020-06-20T08:09:55.659" v="6841" actId="20577"/>
          <ac:spMkLst>
            <pc:docMk/>
            <pc:sldMk cId="3169289750" sldId="427"/>
            <ac:spMk id="51" creationId="{86BC9140-E395-435D-A852-213A1317C46C}"/>
          </ac:spMkLst>
        </pc:spChg>
        <pc:picChg chg="del">
          <ac:chgData name="Kulinich Bohdan" userId="48e65c9f34e137d0" providerId="LiveId" clId="{245AEF42-97BD-41C5-B9FA-0C46957E84A0}" dt="2020-06-20T07:30:50.023" v="6578" actId="478"/>
          <ac:picMkLst>
            <pc:docMk/>
            <pc:sldMk cId="3169289750" sldId="427"/>
            <ac:picMk id="7" creationId="{AC79E655-C4F8-460F-B4A7-A693C335F4C0}"/>
          </ac:picMkLst>
        </pc:picChg>
        <pc:picChg chg="mod">
          <ac:chgData name="Kulinich Bohdan" userId="48e65c9f34e137d0" providerId="LiveId" clId="{245AEF42-97BD-41C5-B9FA-0C46957E84A0}" dt="2020-06-20T07:31:07.015" v="6585" actId="14100"/>
          <ac:picMkLst>
            <pc:docMk/>
            <pc:sldMk cId="3169289750" sldId="427"/>
            <ac:picMk id="25" creationId="{822C6C51-A13C-44C3-BC7A-49FAF6C01AE4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0:32:40.497" v="7013"/>
        <pc:sldMkLst>
          <pc:docMk/>
          <pc:sldMk cId="3467199460" sldId="428"/>
        </pc:sldMkLst>
        <pc:spChg chg="mod">
          <ac:chgData name="Kulinich Bohdan" userId="48e65c9f34e137d0" providerId="LiveId" clId="{245AEF42-97BD-41C5-B9FA-0C46957E84A0}" dt="2020-06-20T10:20:08.958" v="6956" actId="1076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8:12:33.351" v="6884" actId="1076"/>
          <ac:spMkLst>
            <pc:docMk/>
            <pc:sldMk cId="3467199460" sldId="428"/>
            <ac:spMk id="39" creationId="{3B8AF2A2-6A8F-40C0-93DB-7B8312D6EC32}"/>
          </ac:spMkLst>
        </pc:spChg>
        <pc:spChg chg="add mod">
          <ac:chgData name="Kulinich Bohdan" userId="48e65c9f34e137d0" providerId="LiveId" clId="{245AEF42-97BD-41C5-B9FA-0C46957E84A0}" dt="2020-06-20T08:12:11.681" v="6882" actId="1076"/>
          <ac:spMkLst>
            <pc:docMk/>
            <pc:sldMk cId="3467199460" sldId="428"/>
            <ac:spMk id="40" creationId="{B70094F2-3ABE-4911-8483-24C55DD8B154}"/>
          </ac:spMkLst>
        </pc:spChg>
        <pc:spChg chg="add mod">
          <ac:chgData name="Kulinich Bohdan" userId="48e65c9f34e137d0" providerId="LiveId" clId="{245AEF42-97BD-41C5-B9FA-0C46957E84A0}" dt="2020-06-20T08:12:45.812" v="6888" actId="20577"/>
          <ac:spMkLst>
            <pc:docMk/>
            <pc:sldMk cId="3467199460" sldId="428"/>
            <ac:spMk id="41" creationId="{5335FBD5-8171-4B46-8433-D6A036B4598C}"/>
          </ac:spMkLst>
        </pc:spChg>
        <pc:spChg chg="add mod">
          <ac:chgData name="Kulinich Bohdan" userId="48e65c9f34e137d0" providerId="LiveId" clId="{245AEF42-97BD-41C5-B9FA-0C46957E84A0}" dt="2020-06-20T08:12:50.611" v="6891" actId="20577"/>
          <ac:spMkLst>
            <pc:docMk/>
            <pc:sldMk cId="3467199460" sldId="428"/>
            <ac:spMk id="42" creationId="{047F2E17-8D4A-451D-9580-48F818B0339D}"/>
          </ac:spMkLst>
        </pc:spChg>
        <pc:spChg chg="add mod">
          <ac:chgData name="Kulinich Bohdan" userId="48e65c9f34e137d0" providerId="LiveId" clId="{245AEF42-97BD-41C5-B9FA-0C46957E84A0}" dt="2020-06-20T08:12:57.612" v="6895" actId="20577"/>
          <ac:spMkLst>
            <pc:docMk/>
            <pc:sldMk cId="3467199460" sldId="428"/>
            <ac:spMk id="43" creationId="{E1E20173-F108-42A4-84E3-CEE879C8D809}"/>
          </ac:spMkLst>
        </pc:spChg>
        <pc:spChg chg="add mod">
          <ac:chgData name="Kulinich Bohdan" userId="48e65c9f34e137d0" providerId="LiveId" clId="{245AEF42-97BD-41C5-B9FA-0C46957E84A0}" dt="2020-06-20T08:13:07.832" v="6899" actId="1076"/>
          <ac:spMkLst>
            <pc:docMk/>
            <pc:sldMk cId="3467199460" sldId="428"/>
            <ac:spMk id="44" creationId="{FFAD727C-81C9-4941-B281-6DE963198A69}"/>
          </ac:spMkLst>
        </pc:spChg>
        <pc:spChg chg="add mod">
          <ac:chgData name="Kulinich Bohdan" userId="48e65c9f34e137d0" providerId="LiveId" clId="{245AEF42-97BD-41C5-B9FA-0C46957E84A0}" dt="2020-06-20T10:20:22.531" v="6992" actId="20577"/>
          <ac:spMkLst>
            <pc:docMk/>
            <pc:sldMk cId="3467199460" sldId="428"/>
            <ac:spMk id="45" creationId="{5A2BEC7B-9ABA-4E6A-ABCA-0E99C65DA7B0}"/>
          </ac:spMkLst>
        </pc:spChg>
        <pc:spChg chg="mod">
          <ac:chgData name="Kulinich Bohdan" userId="48e65c9f34e137d0" providerId="LiveId" clId="{245AEF42-97BD-41C5-B9FA-0C46957E84A0}" dt="2020-06-20T08:09:48.558" v="6839" actId="20577"/>
          <ac:spMkLst>
            <pc:docMk/>
            <pc:sldMk cId="3467199460" sldId="428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4" creationId="{8C2E2310-9286-4F49-8016-D686A87558C7}"/>
          </ac:spMkLst>
        </pc:spChg>
        <pc:spChg chg="del">
          <ac:chgData name="Kulinich Bohdan" userId="48e65c9f34e137d0" providerId="LiveId" clId="{245AEF42-97BD-41C5-B9FA-0C46957E84A0}" dt="2020-06-20T08:10:10.373" v="6845" actId="478"/>
          <ac:spMkLst>
            <pc:docMk/>
            <pc:sldMk cId="3467199460" sldId="428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8:10:10.973" v="6846" actId="478"/>
          <ac:spMkLst>
            <pc:docMk/>
            <pc:sldMk cId="3467199460" sldId="428"/>
            <ac:spMk id="66" creationId="{583DE150-25E7-4A4F-990C-18C40ACBFF53}"/>
          </ac:spMkLst>
        </pc:spChg>
        <pc:spChg chg="del">
          <ac:chgData name="Kulinich Bohdan" userId="48e65c9f34e137d0" providerId="LiveId" clId="{245AEF42-97BD-41C5-B9FA-0C46957E84A0}" dt="2020-06-20T08:10:11.498" v="6847" actId="478"/>
          <ac:spMkLst>
            <pc:docMk/>
            <pc:sldMk cId="3467199460" sldId="428"/>
            <ac:spMk id="67" creationId="{08DBB32B-1F1B-4302-9726-FB4D845B68E9}"/>
          </ac:spMkLst>
        </pc:sp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2" creationId="{44137667-9DC2-42E8-AF5C-BFA0434436FD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24" creationId="{E5AA23A2-5944-446C-9B0A-C6B73AC7349A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20T08:11:11.048" v="6864" actId="478"/>
          <ac:cxnSpMkLst>
            <pc:docMk/>
            <pc:sldMk cId="3467199460" sldId="428"/>
            <ac:cxnSpMk id="27" creationId="{669C34C5-FCF3-4A2B-BD05-893172E9636D}"/>
          </ac:cxnSpMkLst>
        </pc:cxnChg>
        <pc:cxnChg chg="add del mod">
          <ac:chgData name="Kulinich Bohdan" userId="48e65c9f34e137d0" providerId="LiveId" clId="{245AEF42-97BD-41C5-B9FA-0C46957E84A0}" dt="2020-06-20T08:11:10.128" v="6863" actId="478"/>
          <ac:cxnSpMkLst>
            <pc:docMk/>
            <pc:sldMk cId="3467199460" sldId="428"/>
            <ac:cxnSpMk id="29" creationId="{BEDE0BBB-CDA2-447D-BB90-6ACDB7B1FD17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34" creationId="{28527245-BD8A-4E87-8609-2E18FBAFF0E9}"/>
          </ac:cxnSpMkLst>
        </pc:cxnChg>
        <pc:cxnChg chg="add mod">
          <ac:chgData name="Kulinich Bohdan" userId="48e65c9f34e137d0" providerId="LiveId" clId="{245AEF42-97BD-41C5-B9FA-0C46957E84A0}" dt="2020-06-20T08:11:43.878" v="6878" actId="1076"/>
          <ac:cxnSpMkLst>
            <pc:docMk/>
            <pc:sldMk cId="3467199460" sldId="428"/>
            <ac:cxnSpMk id="37" creationId="{FA7ACAA8-5AE5-4E47-9EF7-6F3C56EC45D9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11:01:22.483" v="7506" actId="1076"/>
        <pc:sldMkLst>
          <pc:docMk/>
          <pc:sldMk cId="198994813" sldId="429"/>
        </pc:sldMkLst>
        <pc:spChg chg="mod">
          <ac:chgData name="Kulinich Bohdan" userId="48e65c9f34e137d0" providerId="LiveId" clId="{245AEF42-97BD-41C5-B9FA-0C46957E84A0}" dt="2020-06-20T10:55:02.483" v="7455" actId="1076"/>
          <ac:spMkLst>
            <pc:docMk/>
            <pc:sldMk cId="198994813" sldId="429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5:06.889" v="7456" actId="1076"/>
          <ac:spMkLst>
            <pc:docMk/>
            <pc:sldMk cId="198994813" sldId="429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5:10.169" v="7457" actId="1076"/>
          <ac:spMkLst>
            <pc:docMk/>
            <pc:sldMk cId="198994813" sldId="429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1" creationId="{BD13B318-96E1-4066-8228-689F37ECCEB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2" creationId="{ED6F2590-E691-48A2-9778-7E07B34950B0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3" creationId="{058C40E7-E8F8-4AC5-AD1B-38683A708626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4" creationId="{70143035-C90B-41C9-9260-6A09E6B587A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5" creationId="{C81603CD-6AF0-448C-868F-8F7F678D825C}"/>
          </ac:spMkLst>
        </pc:spChg>
        <pc:spChg chg="mod">
          <ac:chgData name="Kulinich Bohdan" userId="48e65c9f34e137d0" providerId="LiveId" clId="{245AEF42-97BD-41C5-B9FA-0C46957E84A0}" dt="2020-06-20T10:39:55.262" v="7017" actId="20577"/>
          <ac:spMkLst>
            <pc:docMk/>
            <pc:sldMk cId="198994813" sldId="429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2" creationId="{382927CA-AF63-4FB7-A1D4-EBA9D96B3DF3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8" creationId="{3D7C6C8F-51CD-4CDE-AF32-269659AE097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9" creationId="{80001545-B540-44DF-877C-D4A17DA3CAF0}"/>
          </ac:spMkLst>
        </pc:spChg>
        <pc:grpChg chg="add del mod">
          <ac:chgData name="Kulinich Bohdan" userId="48e65c9f34e137d0" providerId="LiveId" clId="{245AEF42-97BD-41C5-B9FA-0C46957E84A0}" dt="2020-06-20T10:43:39.365" v="7115" actId="165"/>
          <ac:grpSpMkLst>
            <pc:docMk/>
            <pc:sldMk cId="198994813" sldId="429"/>
            <ac:grpSpMk id="29" creationId="{C79A07DA-F938-4488-B3B5-E7C83C80F855}"/>
          </ac:grpSpMkLst>
        </pc:grpChg>
        <pc:picChg chg="add del mod ord">
          <ac:chgData name="Kulinich Bohdan" userId="48e65c9f34e137d0" providerId="LiveId" clId="{245AEF42-97BD-41C5-B9FA-0C46957E84A0}" dt="2020-06-20T10:43:15.561" v="7110" actId="478"/>
          <ac:picMkLst>
            <pc:docMk/>
            <pc:sldMk cId="198994813" sldId="429"/>
            <ac:picMk id="2" creationId="{470978EF-2661-4ED1-BB25-559EE6DD8F5B}"/>
          </ac:picMkLst>
        </pc:picChg>
        <pc:picChg chg="del">
          <ac:chgData name="Kulinich Bohdan" userId="48e65c9f34e137d0" providerId="LiveId" clId="{245AEF42-97BD-41C5-B9FA-0C46957E84A0}" dt="2020-06-20T10:39:58.658" v="7018" actId="478"/>
          <ac:picMkLst>
            <pc:docMk/>
            <pc:sldMk cId="198994813" sldId="429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3" creationId="{0B641E48-4CD1-4756-A2E9-72131B9C1BD4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5" creationId="{C174F6F1-28C1-4BA0-8C4E-C567D736BCFE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6" creationId="{B4144BE6-2277-4531-AD2B-36BBECB41D6F}"/>
          </ac:cxnSpMkLst>
        </pc:cxnChg>
        <pc:cxnChg chg="add del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7" creationId="{14DC1CB5-C7C7-4F48-8292-0B9D1708AAF0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0" creationId="{F3B2ED9F-7691-4457-9CC0-24FF3C82201B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6" creationId="{71A5BE7D-79E0-4F01-A39C-3E910D8783BD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4" creationId="{4CC23E5E-5E14-4BA3-B90E-97C656D7C76E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7" creationId="{A764ADE6-B87B-4FE5-AF44-C889BE5FCA0B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53" creationId="{A4E2F732-16CE-4484-B7D9-5FE2475E1261}"/>
          </ac:cxnSpMkLst>
        </pc:cxnChg>
      </pc:sldChg>
      <pc:sldChg chg="delSp modSp add mod ord delAnim modAnim">
        <pc:chgData name="Kulinich Bohdan" userId="48e65c9f34e137d0" providerId="LiveId" clId="{245AEF42-97BD-41C5-B9FA-0C46957E84A0}" dt="2020-06-20T12:12:02.362" v="8749"/>
        <pc:sldMkLst>
          <pc:docMk/>
          <pc:sldMk cId="752518231" sldId="430"/>
        </pc:sldMkLst>
        <pc:spChg chg="mod">
          <ac:chgData name="Kulinich Bohdan" userId="48e65c9f34e137d0" providerId="LiveId" clId="{245AEF42-97BD-41C5-B9FA-0C46957E84A0}" dt="2020-06-20T12:07:48.342" v="8534" actId="20577"/>
          <ac:spMkLst>
            <pc:docMk/>
            <pc:sldMk cId="752518231" sldId="430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3:01.869" v="8291" actId="478"/>
          <ac:spMkLst>
            <pc:docMk/>
            <pc:sldMk cId="752518231" sldId="430"/>
            <ac:spMk id="9" creationId="{F7E11581-622A-4FD3-A09F-FEF9797926DE}"/>
          </ac:spMkLst>
        </pc:spChg>
        <pc:spChg chg="mod">
          <ac:chgData name="Kulinich Bohdan" userId="48e65c9f34e137d0" providerId="LiveId" clId="{245AEF42-97BD-41C5-B9FA-0C46957E84A0}" dt="2020-06-20T12:01:11.939" v="8092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5:25.989" v="8408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37.570" v="829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08.219" v="8210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modSp add del mod modAnim">
        <pc:chgData name="Kulinich Bohdan" userId="48e65c9f34e137d0" providerId="LiveId" clId="{245AEF42-97BD-41C5-B9FA-0C46957E84A0}" dt="2020-06-20T11:05:46.093" v="7507" actId="47"/>
        <pc:sldMkLst>
          <pc:docMk/>
          <pc:sldMk cId="847104291" sldId="430"/>
        </pc:sldMkLst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0:49:50.568" v="7209" actId="20577"/>
          <ac:spMkLst>
            <pc:docMk/>
            <pc:sldMk cId="847104291" sldId="430"/>
            <ac:spMk id="22" creationId="{33DEB1DE-5833-45B1-9DFC-459DAFA019CE}"/>
          </ac:spMkLst>
        </pc:spChg>
        <pc:cxnChg chg="mod">
          <ac:chgData name="Kulinich Bohdan" userId="48e65c9f34e137d0" providerId="LiveId" clId="{245AEF42-97BD-41C5-B9FA-0C46957E84A0}" dt="2020-06-20T10:49:37.364" v="7204" actId="14100"/>
          <ac:cxnSpMkLst>
            <pc:docMk/>
            <pc:sldMk cId="847104291" sldId="430"/>
            <ac:cxnSpMk id="16" creationId="{B4144BE6-2277-4531-AD2B-36BBECB41D6F}"/>
          </ac:cxnSpMkLst>
        </pc:cxnChg>
        <pc:cxnChg chg="mod">
          <ac:chgData name="Kulinich Bohdan" userId="48e65c9f34e137d0" providerId="LiveId" clId="{245AEF42-97BD-41C5-B9FA-0C46957E84A0}" dt="2020-06-20T10:49:39.424" v="7205" actId="14100"/>
          <ac:cxnSpMkLst>
            <pc:docMk/>
            <pc:sldMk cId="847104291" sldId="430"/>
            <ac:cxnSpMk id="17" creationId="{14DC1CB5-C7C7-4F48-8292-0B9D1708AAF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323A-5A74-4C20-99AF-EA4DFD285683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5DA2-CE10-4D93-A8A6-DDA8DA814D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3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708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0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65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947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9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8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4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32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90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6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48124-838A-4683-B8C7-9ECCA4BD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AC02EA-5857-4ACB-8E3A-AF148676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1B3411-312A-4470-81BD-194C4544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53268B-4460-4446-8194-99CC9A8B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156F48-5292-4C5C-BE2B-9A2C3379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8791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F84B8-01F2-42B3-ACAC-DB6A55FE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42FE24-C689-422C-BE76-CB40B2A2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EF1CDC-5F40-45BD-AE59-C988BCA9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CFF4EF-DDEC-4142-B1D3-DE7E038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EF70A9-DF0A-4437-88CA-6DC59872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690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D4DDBD6-001B-4283-B225-03D5593D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C8F5D5-16E9-40E2-B584-7198A20A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20EAF1-1788-413D-BD30-C315496E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D91C6-805E-4377-BA98-4F89072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FC0E7B-C555-4DBD-8D72-49E2F1AE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8470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56484-FC56-46A1-B9D1-10856DE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7A8C90-04A3-42AA-B809-77A3BD97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0815C4-DEB0-43D4-B3B5-7216448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1707BC-037B-4EE7-8B21-CC27239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980503-DD7B-45CE-9748-D90405A0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47513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0E48-2F09-4C8D-87D5-037368CB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E9088E-1623-461B-85ED-0BC6E23D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61C692-CFFD-4A74-BF69-E69A3FD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EC465-885B-4A42-81EF-67DFE78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B2D2B7-86B0-4DEF-9C7B-F03691BC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257783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63DF-FAE0-4C4B-B1DE-5C7C0802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C1817F-5C3C-43A1-B6C3-576475FD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80BABA-598E-4BC7-9570-F7276970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C35471-6959-4A18-96D4-9D8DD0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A3AF7C-3605-47CD-8D59-2F83B510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F36F01-AB8D-4E07-950C-8FCA41B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82623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54251-61A0-4299-9BCB-420E8CE0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E1F1EE-20C5-4C78-A5AC-0DD0E601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262AA3-8473-452B-9E8E-913EA10F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E35843-2433-4521-A7BC-6B4468AA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ADCA-1D19-4E3E-9130-0A435179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0C97A6-3016-40B9-AF75-64E7C54F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98C6BC-451A-40AD-AE92-71AE0C28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81DE4C-8EDC-4BC0-8250-908BAE13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1647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0CAE-9366-4896-98C3-14DD39D1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46BD456-4945-4ECB-A6F1-F54AAEC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C715BA4-2302-4917-B583-2C062A2B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2B9F0EC-AF8D-4C17-A687-7C0084E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51889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9F5A46-AD47-4786-8CEF-AF388032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D29741D-CF47-4AED-8216-6F1572B8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BBC544E-BC49-4995-B911-691916C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815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0375D-0F65-4062-82A7-CD6B89D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985986-B94E-4FEF-83CC-969B4C46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0249A7-CC7E-4274-B9A7-9E37E57A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86E3E7-481D-46D8-8229-BBFDFA26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962D0F-A65D-447D-9412-B8ED05BF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48C045-BA53-4218-9514-CF460D33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117044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D9766-3F3B-4742-877C-E6A15017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4EF1C74-7D19-4AD0-AC05-16EB703AA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E35124-8D10-499C-B346-96A14130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F94A2-E29E-416B-8D7E-6DC23E9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5C22D-9C9F-4614-8A1B-A9F16EB2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A3E5DC-B4A1-401F-94D7-9E55C29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69019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2EE8AE-D9C4-4ECB-BE28-262EA59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6132C-E58F-4993-865A-2BC6C5E5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51673C-4A84-4A4E-B5E8-DA364E54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DBC3-8654-4C60-A5EB-BA9754BBA5B7}" type="datetimeFigureOut">
              <a:rPr lang="uk-UA" smtClean="0"/>
              <a:t>15.06.24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866D3F-619A-4384-8C10-F3D69A1C1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F8B573-3D2E-47A3-8F05-BA73508F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3.png"/><Relationship Id="rId10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23.pn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>
            <a:extLst>
              <a:ext uri="{FF2B5EF4-FFF2-40B4-BE49-F238E27FC236}">
                <a16:creationId xmlns:a16="http://schemas.microsoft.com/office/drawing/2014/main" id="{BD02CE6E-98DC-8E0F-54C5-5CBAEC9B4528}"/>
              </a:ext>
            </a:extLst>
          </p:cNvPr>
          <p:cNvSpPr txBox="1">
            <a:spLocks/>
          </p:cNvSpPr>
          <p:nvPr/>
        </p:nvSpPr>
        <p:spPr>
          <a:xfrm>
            <a:off x="9609438" y="4611151"/>
            <a:ext cx="225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993008-B989-9943-A67E-AA8CE5BAB33B}" type="datetime1">
              <a:rPr lang="ru-RU" sz="2400" smtClean="0">
                <a:solidFill>
                  <a:schemeClr val="bg1"/>
                </a:solidFill>
                <a:latin typeface="Aptos Light" panose="020B0004020202020204" pitchFamily="34" charset="0"/>
              </a:rPr>
              <a:pPr algn="r"/>
              <a:t>15.06.2024</a:t>
            </a:fld>
            <a:endParaRPr lang="ru-RU" sz="1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30397-99BF-E0B5-6284-7750DA1C7222}"/>
              </a:ext>
            </a:extLst>
          </p:cNvPr>
          <p:cNvSpPr txBox="1"/>
          <p:nvPr/>
        </p:nvSpPr>
        <p:spPr>
          <a:xfrm>
            <a:off x="0" y="1586015"/>
            <a:ext cx="34219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 dirty="0">
                <a:solidFill>
                  <a:schemeClr val="bg1"/>
                </a:solidFill>
                <a:latin typeface="Aptos Light" panose="020B0004020202020204" pitchFamily="34" charset="0"/>
              </a:rPr>
              <a:t>7</a:t>
            </a:r>
            <a:endParaRPr lang="en-UA" sz="16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64E08-20CF-9C0E-E359-ABCE8D175BC0}"/>
              </a:ext>
            </a:extLst>
          </p:cNvPr>
          <p:cNvSpPr txBox="1"/>
          <p:nvPr/>
        </p:nvSpPr>
        <p:spPr>
          <a:xfrm>
            <a:off x="0" y="3914161"/>
            <a:ext cx="334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Aptos Light" panose="020B0004020202020204" pitchFamily="34" charset="0"/>
              </a:rPr>
              <a:t>ГЕОМЕТРІЯ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0" y="650502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</a:p>
        </p:txBody>
      </p:sp>
      <p:sp>
        <p:nvSpPr>
          <p:cNvPr id="14" name="Дата 1">
            <a:extLst>
              <a:ext uri="{FF2B5EF4-FFF2-40B4-BE49-F238E27FC236}">
                <a16:creationId xmlns:a16="http://schemas.microsoft.com/office/drawing/2014/main" id="{0AC854DF-ECD6-E322-40B9-F4B25933642A}"/>
              </a:ext>
            </a:extLst>
          </p:cNvPr>
          <p:cNvSpPr txBox="1">
            <a:spLocks/>
          </p:cNvSpPr>
          <p:nvPr/>
        </p:nvSpPr>
        <p:spPr>
          <a:xfrm>
            <a:off x="3343620" y="1627349"/>
            <a:ext cx="200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ptos Light" panose="020B0004020202020204" pitchFamily="34" charset="0"/>
              </a:rPr>
              <a:t>УРОК 05</a:t>
            </a:r>
            <a:endParaRPr lang="ru-RU" sz="1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68B17A-1BE6-9309-B1DB-EE328CD93D58}"/>
              </a:ext>
            </a:extLst>
          </p:cNvPr>
          <p:cNvSpPr/>
          <p:nvPr/>
        </p:nvSpPr>
        <p:spPr>
          <a:xfrm>
            <a:off x="3343621" y="2004157"/>
            <a:ext cx="8521337" cy="2598068"/>
          </a:xfrm>
          <a:prstGeom prst="roundRect">
            <a:avLst>
              <a:gd name="adj" fmla="val 4451"/>
            </a:avLst>
          </a:prstGeom>
          <a:solidFill>
            <a:schemeClr val="bg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21337"/>
                      <a:gd name="connsiteY0" fmla="*/ 161987 h 2856411"/>
                      <a:gd name="connsiteX1" fmla="*/ 161987 w 8521337"/>
                      <a:gd name="connsiteY1" fmla="*/ 0 h 2856411"/>
                      <a:gd name="connsiteX2" fmla="*/ 8359350 w 8521337"/>
                      <a:gd name="connsiteY2" fmla="*/ 0 h 2856411"/>
                      <a:gd name="connsiteX3" fmla="*/ 8521337 w 8521337"/>
                      <a:gd name="connsiteY3" fmla="*/ 161987 h 2856411"/>
                      <a:gd name="connsiteX4" fmla="*/ 8521337 w 8521337"/>
                      <a:gd name="connsiteY4" fmla="*/ 2694424 h 2856411"/>
                      <a:gd name="connsiteX5" fmla="*/ 8359350 w 8521337"/>
                      <a:gd name="connsiteY5" fmla="*/ 2856411 h 2856411"/>
                      <a:gd name="connsiteX6" fmla="*/ 161987 w 8521337"/>
                      <a:gd name="connsiteY6" fmla="*/ 2856411 h 2856411"/>
                      <a:gd name="connsiteX7" fmla="*/ 0 w 8521337"/>
                      <a:gd name="connsiteY7" fmla="*/ 2694424 h 2856411"/>
                      <a:gd name="connsiteX8" fmla="*/ 0 w 8521337"/>
                      <a:gd name="connsiteY8" fmla="*/ 161987 h 2856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21337" h="2856411" fill="none" extrusionOk="0">
                        <a:moveTo>
                          <a:pt x="0" y="161987"/>
                        </a:moveTo>
                        <a:cubicBezTo>
                          <a:pt x="-1120" y="72343"/>
                          <a:pt x="83777" y="9203"/>
                          <a:pt x="161987" y="0"/>
                        </a:cubicBezTo>
                        <a:cubicBezTo>
                          <a:pt x="4102559" y="130954"/>
                          <a:pt x="5239826" y="43574"/>
                          <a:pt x="8359350" y="0"/>
                        </a:cubicBezTo>
                        <a:cubicBezTo>
                          <a:pt x="8454803" y="9227"/>
                          <a:pt x="8525733" y="77909"/>
                          <a:pt x="8521337" y="161987"/>
                        </a:cubicBezTo>
                        <a:cubicBezTo>
                          <a:pt x="8370898" y="1266083"/>
                          <a:pt x="8607216" y="2395837"/>
                          <a:pt x="8521337" y="2694424"/>
                        </a:cubicBezTo>
                        <a:cubicBezTo>
                          <a:pt x="8514462" y="2785016"/>
                          <a:pt x="8437598" y="2848673"/>
                          <a:pt x="8359350" y="2856411"/>
                        </a:cubicBezTo>
                        <a:cubicBezTo>
                          <a:pt x="4469714" y="3011608"/>
                          <a:pt x="1050181" y="3019431"/>
                          <a:pt x="161987" y="2856411"/>
                        </a:cubicBezTo>
                        <a:cubicBezTo>
                          <a:pt x="73036" y="2849479"/>
                          <a:pt x="-14102" y="2792121"/>
                          <a:pt x="0" y="2694424"/>
                        </a:cubicBezTo>
                        <a:cubicBezTo>
                          <a:pt x="64656" y="1598546"/>
                          <a:pt x="-17807" y="1209157"/>
                          <a:pt x="0" y="161987"/>
                        </a:cubicBezTo>
                        <a:close/>
                      </a:path>
                      <a:path w="8521337" h="2856411" stroke="0" extrusionOk="0">
                        <a:moveTo>
                          <a:pt x="0" y="161987"/>
                        </a:moveTo>
                        <a:cubicBezTo>
                          <a:pt x="-11217" y="65605"/>
                          <a:pt x="66151" y="2392"/>
                          <a:pt x="161987" y="0"/>
                        </a:cubicBezTo>
                        <a:cubicBezTo>
                          <a:pt x="2071970" y="132882"/>
                          <a:pt x="4872720" y="-84951"/>
                          <a:pt x="8359350" y="0"/>
                        </a:cubicBezTo>
                        <a:cubicBezTo>
                          <a:pt x="8443779" y="4916"/>
                          <a:pt x="8518502" y="88194"/>
                          <a:pt x="8521337" y="161987"/>
                        </a:cubicBezTo>
                        <a:cubicBezTo>
                          <a:pt x="8541524" y="711523"/>
                          <a:pt x="8673817" y="1467102"/>
                          <a:pt x="8521337" y="2694424"/>
                        </a:cubicBezTo>
                        <a:cubicBezTo>
                          <a:pt x="8532189" y="2785174"/>
                          <a:pt x="8454202" y="2845320"/>
                          <a:pt x="8359350" y="2856411"/>
                        </a:cubicBezTo>
                        <a:cubicBezTo>
                          <a:pt x="7028355" y="2944050"/>
                          <a:pt x="1716366" y="2783732"/>
                          <a:pt x="161987" y="2856411"/>
                        </a:cubicBezTo>
                        <a:cubicBezTo>
                          <a:pt x="71742" y="2848953"/>
                          <a:pt x="-7763" y="2794675"/>
                          <a:pt x="0" y="2694424"/>
                        </a:cubicBezTo>
                        <a:cubicBezTo>
                          <a:pt x="-38581" y="1659317"/>
                          <a:pt x="63341" y="862035"/>
                          <a:pt x="0" y="1619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Розв’язування типових вправ за темою "Кут. Вимірювання кутів. Рівність кутів. Бісектриса кута"</a:t>
            </a:r>
            <a:endParaRPr lang="uk-UA" sz="4000" dirty="0">
              <a:solidFill>
                <a:srgbClr val="33565D"/>
              </a:solidFill>
              <a:effectLst/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35604A-F7F0-EAF1-B9A7-D48B34994084}"/>
              </a:ext>
            </a:extLst>
          </p:cNvPr>
          <p:cNvSpPr/>
          <p:nvPr/>
        </p:nvSpPr>
        <p:spPr>
          <a:xfrm>
            <a:off x="9040503" y="209974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33565D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 dirty="0">
              <a:solidFill>
                <a:srgbClr val="33565D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6" name="Picture 5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9A7C691D-2272-7448-E1EA-F365D81D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415" y="212761"/>
            <a:ext cx="736842" cy="736842"/>
          </a:xfrm>
          <a:prstGeom prst="rect">
            <a:avLst/>
          </a:prstGeom>
        </p:spPr>
      </p:pic>
      <p:pic>
        <p:nvPicPr>
          <p:cNvPr id="7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DAB5DF8B-12E9-F9A9-A023-66F1DAE6816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353576" y="238458"/>
            <a:ext cx="651278" cy="731909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D66F7D79-B632-CD8B-1F6B-6C00EF26C82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17199" y="1795566"/>
            <a:ext cx="679680" cy="763828"/>
          </a:xfrm>
          <a:prstGeom prst="rect">
            <a:avLst/>
          </a:prstGeom>
        </p:spPr>
      </p:pic>
      <p:pic>
        <p:nvPicPr>
          <p:cNvPr id="17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0AC42A0F-5D14-B417-0A88-F70BCC7F8F5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1" y="871090"/>
            <a:ext cx="688119" cy="773311"/>
          </a:xfrm>
          <a:prstGeom prst="rect">
            <a:avLst/>
          </a:prstGeom>
        </p:spPr>
      </p:pic>
      <p:pic>
        <p:nvPicPr>
          <p:cNvPr id="18" name="Рисунок 29">
            <a:extLst>
              <a:ext uri="{FF2B5EF4-FFF2-40B4-BE49-F238E27FC236}">
                <a16:creationId xmlns:a16="http://schemas.microsoft.com/office/drawing/2014/main" id="{06624323-F01B-DC5D-450B-96740B7161EE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464589" y="3054222"/>
            <a:ext cx="551672" cy="619972"/>
          </a:xfrm>
          <a:prstGeom prst="rect">
            <a:avLst/>
          </a:prstGeom>
        </p:spPr>
      </p:pic>
      <p:pic>
        <p:nvPicPr>
          <p:cNvPr id="19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33E3F005-6E22-DEEC-B4E1-77FF4037153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2321292" y="2909140"/>
            <a:ext cx="567298" cy="637531"/>
          </a:xfrm>
          <a:prstGeom prst="rect">
            <a:avLst/>
          </a:prstGeom>
        </p:spPr>
      </p:pic>
      <p:pic>
        <p:nvPicPr>
          <p:cNvPr id="20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16039C44-A05E-AF9B-5DBE-99ECFB3CBD1D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202000" y="4760080"/>
            <a:ext cx="922803" cy="1037049"/>
          </a:xfrm>
          <a:prstGeom prst="rect">
            <a:avLst/>
          </a:prstGeom>
        </p:spPr>
      </p:pic>
      <p:pic>
        <p:nvPicPr>
          <p:cNvPr id="24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2CB43B2D-AF7C-CC5B-EB68-D3D7B36EE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925789" y="4738734"/>
            <a:ext cx="893835" cy="1004495"/>
          </a:xfrm>
          <a:prstGeom prst="rect">
            <a:avLst/>
          </a:prstGeom>
        </p:spPr>
      </p:pic>
      <p:pic>
        <p:nvPicPr>
          <p:cNvPr id="26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A11BB125-3F8B-2A21-2A32-F44820964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836065" cy="939573"/>
          </a:xfrm>
          <a:prstGeom prst="rect">
            <a:avLst/>
          </a:prstGeom>
        </p:spPr>
      </p:pic>
      <p:pic>
        <p:nvPicPr>
          <p:cNvPr id="29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3FED8F97-3F7E-3C2B-504E-97684C8B37F0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562" y="5959602"/>
            <a:ext cx="739464" cy="831013"/>
          </a:xfrm>
          <a:prstGeom prst="rect">
            <a:avLst/>
          </a:prstGeom>
        </p:spPr>
      </p:pic>
      <p:pic>
        <p:nvPicPr>
          <p:cNvPr id="30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77BDF6FD-652D-B7A4-751A-FDCD76FE9330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014668" y="5513748"/>
            <a:ext cx="862967" cy="969805"/>
          </a:xfrm>
          <a:prstGeom prst="rect">
            <a:avLst/>
          </a:prstGeom>
        </p:spPr>
      </p:pic>
      <p:pic>
        <p:nvPicPr>
          <p:cNvPr id="31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5EA7C49C-AC35-D5DE-386D-652609E1F842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44" y="5808467"/>
            <a:ext cx="909327" cy="1021905"/>
          </a:xfrm>
          <a:prstGeom prst="rect">
            <a:avLst/>
          </a:prstGeom>
        </p:spPr>
      </p:pic>
      <p:pic>
        <p:nvPicPr>
          <p:cNvPr id="33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DC61C869-DA63-E783-2038-A632B0008818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3893625" y="6081107"/>
            <a:ext cx="754433" cy="8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5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744311"/>
                <a:ext cx="6800192" cy="206791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дорівнює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130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Промінь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BD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проходить всередині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так, що кут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ABD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30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менший за кут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DBC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кут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ABD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744311"/>
                <a:ext cx="6800192" cy="2067910"/>
              </a:xfrm>
              <a:prstGeom prst="rect">
                <a:avLst/>
              </a:prstGeom>
              <a:blipFill>
                <a:blip r:embed="rId3"/>
                <a:stretch>
                  <a:fillRect l="-745" r="-1676" b="-24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163B21CE-75F5-4E44-95D6-46A8AD6C434C}"/>
              </a:ext>
            </a:extLst>
          </p:cNvPr>
          <p:cNvCxnSpPr>
            <a:cxnSpLocks/>
          </p:cNvCxnSpPr>
          <p:nvPr/>
        </p:nvCxnSpPr>
        <p:spPr>
          <a:xfrm flipH="1">
            <a:off x="2123090" y="5010751"/>
            <a:ext cx="2933290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B9943893-CFE1-4D64-A936-6898821D2A5B}"/>
              </a:ext>
            </a:extLst>
          </p:cNvPr>
          <p:cNvCxnSpPr>
            <a:cxnSpLocks/>
          </p:cNvCxnSpPr>
          <p:nvPr/>
        </p:nvCxnSpPr>
        <p:spPr>
          <a:xfrm>
            <a:off x="370111" y="2887662"/>
            <a:ext cx="1752978" cy="212308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0567D235-AEC7-463A-B940-1BFC3F145832}"/>
              </a:ext>
            </a:extLst>
          </p:cNvPr>
          <p:cNvCxnSpPr>
            <a:cxnSpLocks/>
          </p:cNvCxnSpPr>
          <p:nvPr/>
        </p:nvCxnSpPr>
        <p:spPr>
          <a:xfrm>
            <a:off x="1655545" y="2495953"/>
            <a:ext cx="467545" cy="249671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A627AF-71E2-46A1-B0F7-C67B8E13ADCF}"/>
                  </a:ext>
                </a:extLst>
              </p:cNvPr>
              <p:cNvSpPr txBox="1"/>
              <p:nvPr/>
            </p:nvSpPr>
            <p:spPr>
              <a:xfrm>
                <a:off x="0" y="288109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A627AF-71E2-46A1-B0F7-C67B8E13A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1090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FEC8A3-D4C9-4406-BB15-51C148138B87}"/>
                  </a:ext>
                </a:extLst>
              </p:cNvPr>
              <p:cNvSpPr txBox="1"/>
              <p:nvPr/>
            </p:nvSpPr>
            <p:spPr>
              <a:xfrm>
                <a:off x="1743491" y="502883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FEC8A3-D4C9-4406-BB15-51C148138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91" y="5028833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D30533-5B16-46D3-A550-FAC6826915ED}"/>
                  </a:ext>
                </a:extLst>
              </p:cNvPr>
              <p:cNvSpPr txBox="1"/>
              <p:nvPr/>
            </p:nvSpPr>
            <p:spPr>
              <a:xfrm>
                <a:off x="4828892" y="502883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D30533-5B16-46D3-A550-FAC682691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92" y="5028833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BED56E-984C-4A5D-BE6C-736239B46E99}"/>
                  </a:ext>
                </a:extLst>
              </p:cNvPr>
              <p:cNvSpPr txBox="1"/>
              <p:nvPr/>
            </p:nvSpPr>
            <p:spPr>
              <a:xfrm>
                <a:off x="1757032" y="218961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BED56E-984C-4A5D-BE6C-736239B46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32" y="2189618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39354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3.75E-6 -0.1569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552497"/>
                <a:ext cx="6800192" cy="2259724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дорівнює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48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Промінь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BD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ділить кут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два кути так, що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ABD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:∠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DBC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=3:5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кут між бісектрисою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DBC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променем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BD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552497"/>
                <a:ext cx="6800192" cy="2259724"/>
              </a:xfrm>
              <a:prstGeom prst="rect">
                <a:avLst/>
              </a:prstGeom>
              <a:blipFill>
                <a:blip r:embed="rId3"/>
                <a:stretch>
                  <a:fillRect l="-1490" r="-11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3B618FA1-A30F-4109-AF76-FE4AEC29B634}"/>
              </a:ext>
            </a:extLst>
          </p:cNvPr>
          <p:cNvCxnSpPr>
            <a:cxnSpLocks/>
          </p:cNvCxnSpPr>
          <p:nvPr/>
        </p:nvCxnSpPr>
        <p:spPr>
          <a:xfrm flipH="1">
            <a:off x="723245" y="5241650"/>
            <a:ext cx="3626069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E54C6BD9-800D-4C5D-95A9-EC91BD27D0AF}"/>
              </a:ext>
            </a:extLst>
          </p:cNvPr>
          <p:cNvCxnSpPr>
            <a:cxnSpLocks/>
          </p:cNvCxnSpPr>
          <p:nvPr/>
        </p:nvCxnSpPr>
        <p:spPr>
          <a:xfrm flipH="1">
            <a:off x="723246" y="2405914"/>
            <a:ext cx="1462375" cy="283573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170BFDAD-9BC5-4482-B0AB-F0D535657704}"/>
              </a:ext>
            </a:extLst>
          </p:cNvPr>
          <p:cNvCxnSpPr>
            <a:cxnSpLocks/>
          </p:cNvCxnSpPr>
          <p:nvPr/>
        </p:nvCxnSpPr>
        <p:spPr>
          <a:xfrm flipH="1">
            <a:off x="723244" y="3058766"/>
            <a:ext cx="2463338" cy="2182884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59D4FA8B-3F94-4DB6-90EC-894C0565D701}"/>
              </a:ext>
            </a:extLst>
          </p:cNvPr>
          <p:cNvCxnSpPr>
            <a:cxnSpLocks/>
          </p:cNvCxnSpPr>
          <p:nvPr/>
        </p:nvCxnSpPr>
        <p:spPr>
          <a:xfrm flipH="1">
            <a:off x="723245" y="4057737"/>
            <a:ext cx="3141717" cy="118391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CC270C-5B5D-434D-BEF5-E45E5BE53618}"/>
                  </a:ext>
                </a:extLst>
              </p:cNvPr>
              <p:cNvSpPr txBox="1"/>
              <p:nvPr/>
            </p:nvSpPr>
            <p:spPr>
              <a:xfrm>
                <a:off x="1727425" y="203606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CC270C-5B5D-434D-BEF5-E45E5BE53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25" y="2036061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BD379F-DA46-478C-B095-5F82904A4BEB}"/>
                  </a:ext>
                </a:extLst>
              </p:cNvPr>
              <p:cNvSpPr txBox="1"/>
              <p:nvPr/>
            </p:nvSpPr>
            <p:spPr>
              <a:xfrm>
                <a:off x="172185" y="5086477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BD379F-DA46-478C-B095-5F82904A4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5" y="5086477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EFE133-308C-4272-90CF-35C3F280F030}"/>
                  </a:ext>
                </a:extLst>
              </p:cNvPr>
              <p:cNvSpPr txBox="1"/>
              <p:nvPr/>
            </p:nvSpPr>
            <p:spPr>
              <a:xfrm>
                <a:off x="4167332" y="524165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EFE133-308C-4272-90CF-35C3F280F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32" y="5241650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F3110C-C37B-49C5-9B4E-14BF4A395179}"/>
                  </a:ext>
                </a:extLst>
              </p:cNvPr>
              <p:cNvSpPr txBox="1"/>
              <p:nvPr/>
            </p:nvSpPr>
            <p:spPr>
              <a:xfrm>
                <a:off x="2735060" y="2568197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F3110C-C37B-49C5-9B4E-14BF4A395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060" y="2568197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CD9CB7-8332-4BFF-973A-3B7834F381B9}"/>
                  </a:ext>
                </a:extLst>
              </p:cNvPr>
              <p:cNvSpPr txBox="1"/>
              <p:nvPr/>
            </p:nvSpPr>
            <p:spPr>
              <a:xfrm>
                <a:off x="3467142" y="356217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CD9CB7-8332-4BFF-973A-3B7834F38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42" y="3562172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44961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3.75E-6 -0.1569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ДОМАШНЄ ЗАВДАННЯ</a:t>
            </a:r>
          </a:p>
        </p:txBody>
      </p:sp>
      <p:sp>
        <p:nvSpPr>
          <p:cNvPr id="21" name="Дата 1" hidden="1">
            <a:extLst>
              <a:ext uri="{FF2B5EF4-FFF2-40B4-BE49-F238E27FC236}">
                <a16:creationId xmlns:a16="http://schemas.microsoft.com/office/drawing/2014/main" id="{5BADC4AE-5EFF-A05F-C8B0-6C5BD9E37633}"/>
              </a:ext>
            </a:extLst>
          </p:cNvPr>
          <p:cNvSpPr txBox="1">
            <a:spLocks/>
          </p:cNvSpPr>
          <p:nvPr/>
        </p:nvSpPr>
        <p:spPr>
          <a:xfrm>
            <a:off x="3343619" y="4849278"/>
            <a:ext cx="314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  <a:endParaRPr lang="ru-RU" sz="18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grpSp>
        <p:nvGrpSpPr>
          <p:cNvPr id="28" name="Group 27" hidden="1">
            <a:extLst>
              <a:ext uri="{FF2B5EF4-FFF2-40B4-BE49-F238E27FC236}">
                <a16:creationId xmlns:a16="http://schemas.microsoft.com/office/drawing/2014/main" id="{5229C329-0379-2DA5-062F-648C1BA199BD}"/>
              </a:ext>
            </a:extLst>
          </p:cNvPr>
          <p:cNvGrpSpPr/>
          <p:nvPr/>
        </p:nvGrpSpPr>
        <p:grpSpPr>
          <a:xfrm>
            <a:off x="8371002" y="253758"/>
            <a:ext cx="678730" cy="637664"/>
            <a:chOff x="8371002" y="253758"/>
            <a:chExt cx="678730" cy="637664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965883A6-4AD9-025D-7398-E379D32EAE91}"/>
                </a:ext>
              </a:extLst>
            </p:cNvPr>
            <p:cNvSpPr/>
            <p:nvPr/>
          </p:nvSpPr>
          <p:spPr>
            <a:xfrm flipH="1">
              <a:off x="8371002" y="253758"/>
              <a:ext cx="678730" cy="637664"/>
            </a:xfrm>
            <a:prstGeom prst="rt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8FBD45-7299-0409-D3DD-DB6BC4FBD306}"/>
                </a:ext>
              </a:extLst>
            </p:cNvPr>
            <p:cNvSpPr/>
            <p:nvPr/>
          </p:nvSpPr>
          <p:spPr>
            <a:xfrm>
              <a:off x="8667426" y="504992"/>
              <a:ext cx="382305" cy="3823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0A5C6F-35FB-6648-17C4-D481AF88781F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>
              <a:off x="8723413" y="560979"/>
              <a:ext cx="326318" cy="326318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Logo&#10;&#10;Description automatically generated" hidden="1">
            <a:extLst>
              <a:ext uri="{FF2B5EF4-FFF2-40B4-BE49-F238E27FC236}">
                <a16:creationId xmlns:a16="http://schemas.microsoft.com/office/drawing/2014/main" id="{F31B94EA-BD16-D518-5681-47DAF8EC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8726233" y="244570"/>
            <a:ext cx="549686" cy="6791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042C65-A1C2-F3C0-D8F2-1D79A461F626}"/>
              </a:ext>
            </a:extLst>
          </p:cNvPr>
          <p:cNvSpPr/>
          <p:nvPr/>
        </p:nvSpPr>
        <p:spPr>
          <a:xfrm>
            <a:off x="8816009" y="887297"/>
            <a:ext cx="3258526" cy="1866699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(2024)</a:t>
            </a:r>
            <a:endParaRPr lang="en-UA" sz="3200" dirty="0">
              <a:solidFill>
                <a:srgbClr val="FFFFFF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BE46F9-D540-15FF-C4A7-208D5F353619}"/>
              </a:ext>
            </a:extLst>
          </p:cNvPr>
          <p:cNvSpPr/>
          <p:nvPr/>
        </p:nvSpPr>
        <p:spPr>
          <a:xfrm>
            <a:off x="308919" y="887297"/>
            <a:ext cx="8658037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Повторити §3</a:t>
            </a:r>
            <a:b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№45, 47, 53, 62</a:t>
            </a:r>
            <a:endParaRPr lang="en-UA" sz="4000" dirty="0">
              <a:solidFill>
                <a:srgbClr val="33565D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2CD3A-644D-5E1D-E295-DADA3095170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БАЖАЮ  ТВОРЧИХ  УСПІХІВ!</a:t>
            </a:r>
          </a:p>
        </p:txBody>
      </p:sp>
    </p:spTree>
    <p:extLst>
      <p:ext uri="{BB962C8B-B14F-4D97-AF65-F5344CB8AC3E}">
        <p14:creationId xmlns:p14="http://schemas.microsoft.com/office/powerpoint/2010/main" val="788512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28114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таке кут?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964786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можна позначити кут?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901458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є сторонами кута?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6070453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існують види кутів?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838130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називається кут, сторони якого є доповняльними променями?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3D667AF2-FC42-444D-8714-699A2FDB6E90}"/>
              </a:ext>
            </a:extLst>
          </p:cNvPr>
          <p:cNvSpPr/>
          <p:nvPr/>
        </p:nvSpPr>
        <p:spPr>
          <a:xfrm>
            <a:off x="508000" y="5205689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яких одиницях вимірюють кути?</a:t>
            </a:r>
          </a:p>
        </p:txBody>
      </p:sp>
    </p:spTree>
    <p:extLst>
      <p:ext uri="{BB962C8B-B14F-4D97-AF65-F5344CB8AC3E}">
        <p14:creationId xmlns:p14="http://schemas.microsoft.com/office/powerpoint/2010/main" val="7525182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944031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кут є прямим?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880703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на рисунку позначити прямий кут?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817375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кут є гострим?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6058278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кути називаються рівними?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754047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Якою є градусна міра суми зовнішньою та внутрішньої частин розгорнутого кута?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3D667AF2-FC42-444D-8714-699A2FDB6E90}"/>
              </a:ext>
            </a:extLst>
          </p:cNvPr>
          <p:cNvSpPr/>
          <p:nvPr/>
        </p:nvSpPr>
        <p:spPr>
          <a:xfrm>
            <a:off x="508000" y="5121606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основну властивість вимірювання кутів</a:t>
            </a:r>
          </a:p>
        </p:txBody>
      </p:sp>
    </p:spTree>
    <p:extLst>
      <p:ext uri="{BB962C8B-B14F-4D97-AF65-F5344CB8AC3E}">
        <p14:creationId xmlns:p14="http://schemas.microsoft.com/office/powerpoint/2010/main" val="110855045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370111" y="2136524"/>
                <a:ext cx="2299517" cy="584775"/>
              </a:xfrm>
              <a:prstGeom prst="rect">
                <a:avLst/>
              </a:prstGeom>
              <a:solidFill>
                <a:srgbClr val="007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40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" y="2136524"/>
                <a:ext cx="2299517" cy="584775"/>
              </a:xfrm>
              <a:prstGeom prst="rect">
                <a:avLst/>
              </a:prstGeom>
              <a:blipFill>
                <a:blip r:embed="rId3"/>
                <a:stretch>
                  <a:fillRect l="-549" t="-6383" b="-23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F2AAE4CF-66DE-4AA6-AC02-ABCA9D2318D8}"/>
              </a:ext>
            </a:extLst>
          </p:cNvPr>
          <p:cNvSpPr/>
          <p:nvPr/>
        </p:nvSpPr>
        <p:spPr>
          <a:xfrm>
            <a:off x="2860625" y="5962290"/>
            <a:ext cx="6863256" cy="895710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з даних кутів гострий, тупий, прямий, розгорнутий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84907F25-5618-43C1-B665-23B1F8978391}"/>
              </a:ext>
            </a:extLst>
          </p:cNvPr>
          <p:cNvSpPr/>
          <p:nvPr/>
        </p:nvSpPr>
        <p:spPr>
          <a:xfrm>
            <a:off x="370111" y="2869292"/>
            <a:ext cx="2299517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гострий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кутник 23">
                <a:extLst>
                  <a:ext uri="{FF2B5EF4-FFF2-40B4-BE49-F238E27FC236}">
                    <a16:creationId xmlns:a16="http://schemas.microsoft.com/office/drawing/2014/main" id="{03FE02B6-674C-46B6-B618-3E910318CE80}"/>
                  </a:ext>
                </a:extLst>
              </p:cNvPr>
              <p:cNvSpPr/>
              <p:nvPr/>
            </p:nvSpPr>
            <p:spPr>
              <a:xfrm>
                <a:off x="3257667" y="2130269"/>
                <a:ext cx="2299517" cy="584775"/>
              </a:xfrm>
              <a:prstGeom prst="rect">
                <a:avLst/>
              </a:prstGeom>
              <a:solidFill>
                <a:srgbClr val="007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91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Прямокутник 23">
                <a:extLst>
                  <a:ext uri="{FF2B5EF4-FFF2-40B4-BE49-F238E27FC236}">
                    <a16:creationId xmlns:a16="http://schemas.microsoft.com/office/drawing/2014/main" id="{03FE02B6-674C-46B6-B618-3E910318C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667" y="2130269"/>
                <a:ext cx="2299517" cy="584775"/>
              </a:xfrm>
              <a:prstGeom prst="rect">
                <a:avLst/>
              </a:prstGeom>
              <a:blipFill>
                <a:blip r:embed="rId5"/>
                <a:stretch>
                  <a:fillRect t="-4255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7A99B9A-4D61-4316-B137-A4981E2B63E3}"/>
              </a:ext>
            </a:extLst>
          </p:cNvPr>
          <p:cNvSpPr/>
          <p:nvPr/>
        </p:nvSpPr>
        <p:spPr>
          <a:xfrm>
            <a:off x="3257667" y="2869291"/>
            <a:ext cx="2299517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тупий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кутник 25">
                <a:extLst>
                  <a:ext uri="{FF2B5EF4-FFF2-40B4-BE49-F238E27FC236}">
                    <a16:creationId xmlns:a16="http://schemas.microsoft.com/office/drawing/2014/main" id="{DE4BAF9F-5675-41BE-B80B-E5CA68D8CA24}"/>
                  </a:ext>
                </a:extLst>
              </p:cNvPr>
              <p:cNvSpPr/>
              <p:nvPr/>
            </p:nvSpPr>
            <p:spPr>
              <a:xfrm>
                <a:off x="6145223" y="2130268"/>
                <a:ext cx="2299517" cy="584775"/>
              </a:xfrm>
              <a:prstGeom prst="rect">
                <a:avLst/>
              </a:prstGeom>
              <a:solidFill>
                <a:srgbClr val="007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9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0°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Прямокутник 25">
                <a:extLst>
                  <a:ext uri="{FF2B5EF4-FFF2-40B4-BE49-F238E27FC236}">
                    <a16:creationId xmlns:a16="http://schemas.microsoft.com/office/drawing/2014/main" id="{DE4BAF9F-5675-41BE-B80B-E5CA68D8C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223" y="2130268"/>
                <a:ext cx="2299517" cy="584775"/>
              </a:xfrm>
              <a:prstGeom prst="rect">
                <a:avLst/>
              </a:prstGeom>
              <a:blipFill>
                <a:blip r:embed="rId6"/>
                <a:stretch>
                  <a:fillRect t="-4255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4E5EA88E-77EB-4E04-94F5-C7032BF1504A}"/>
              </a:ext>
            </a:extLst>
          </p:cNvPr>
          <p:cNvSpPr/>
          <p:nvPr/>
        </p:nvSpPr>
        <p:spPr>
          <a:xfrm>
            <a:off x="6145223" y="2869291"/>
            <a:ext cx="2299517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прямий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кутник 27">
                <a:extLst>
                  <a:ext uri="{FF2B5EF4-FFF2-40B4-BE49-F238E27FC236}">
                    <a16:creationId xmlns:a16="http://schemas.microsoft.com/office/drawing/2014/main" id="{13C8F0F8-6D91-4C11-BD79-29CA15177C2A}"/>
                  </a:ext>
                </a:extLst>
              </p:cNvPr>
              <p:cNvSpPr/>
              <p:nvPr/>
            </p:nvSpPr>
            <p:spPr>
              <a:xfrm>
                <a:off x="9032779" y="2130268"/>
                <a:ext cx="2486559" cy="584775"/>
              </a:xfrm>
              <a:prstGeom prst="rect">
                <a:avLst/>
              </a:prstGeom>
              <a:solidFill>
                <a:srgbClr val="007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=144°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Прямокутник 27">
                <a:extLst>
                  <a:ext uri="{FF2B5EF4-FFF2-40B4-BE49-F238E27FC236}">
                    <a16:creationId xmlns:a16="http://schemas.microsoft.com/office/drawing/2014/main" id="{13C8F0F8-6D91-4C11-BD79-29CA15177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779" y="2130268"/>
                <a:ext cx="2486559" cy="584775"/>
              </a:xfrm>
              <a:prstGeom prst="rect">
                <a:avLst/>
              </a:prstGeom>
              <a:blipFill>
                <a:blip r:embed="rId7"/>
                <a:stretch>
                  <a:fillRect t="-4255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CAA592BE-378E-4B4B-8E19-4B3D35DA323A}"/>
              </a:ext>
            </a:extLst>
          </p:cNvPr>
          <p:cNvSpPr/>
          <p:nvPr/>
        </p:nvSpPr>
        <p:spPr>
          <a:xfrm>
            <a:off x="9032779" y="2869291"/>
            <a:ext cx="2486559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тупий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id="{FE855F17-D775-415B-8E2C-3CB93613B46B}"/>
                  </a:ext>
                </a:extLst>
              </p:cNvPr>
              <p:cNvSpPr/>
              <p:nvPr/>
            </p:nvSpPr>
            <p:spPr>
              <a:xfrm>
                <a:off x="1099280" y="4131309"/>
                <a:ext cx="2610872" cy="584775"/>
              </a:xfrm>
              <a:prstGeom prst="rect">
                <a:avLst/>
              </a:prstGeom>
              <a:solidFill>
                <a:srgbClr val="007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=180°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Прямокутник 29">
                <a:extLst>
                  <a:ext uri="{FF2B5EF4-FFF2-40B4-BE49-F238E27FC236}">
                    <a16:creationId xmlns:a16="http://schemas.microsoft.com/office/drawing/2014/main" id="{FE855F17-D775-415B-8E2C-3CB93613B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280" y="4131309"/>
                <a:ext cx="2610872" cy="584775"/>
              </a:xfrm>
              <a:prstGeom prst="rect">
                <a:avLst/>
              </a:prstGeom>
              <a:blipFill>
                <a:blip r:embed="rId8"/>
                <a:stretch>
                  <a:fillRect t="-6383" b="-23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C7B31A85-3932-482F-AA64-00247C2C364B}"/>
              </a:ext>
            </a:extLst>
          </p:cNvPr>
          <p:cNvSpPr/>
          <p:nvPr/>
        </p:nvSpPr>
        <p:spPr>
          <a:xfrm>
            <a:off x="1099280" y="4910950"/>
            <a:ext cx="2610872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розгорнутий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B6778A99-43A5-46B5-9224-392F027C4CCF}"/>
                  </a:ext>
                </a:extLst>
              </p:cNvPr>
              <p:cNvSpPr/>
              <p:nvPr/>
            </p:nvSpPr>
            <p:spPr>
              <a:xfrm>
                <a:off x="4774457" y="4131308"/>
                <a:ext cx="2610872" cy="584775"/>
              </a:xfrm>
              <a:prstGeom prst="rect">
                <a:avLst/>
              </a:prstGeom>
              <a:solidFill>
                <a:srgbClr val="007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=4°4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B6778A99-43A5-46B5-9224-392F027C4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57" y="4131308"/>
                <a:ext cx="2610872" cy="584775"/>
              </a:xfrm>
              <a:prstGeom prst="rect">
                <a:avLst/>
              </a:prstGeom>
              <a:blipFill>
                <a:blip r:embed="rId9"/>
                <a:stretch>
                  <a:fillRect t="-6383" b="-23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B05FBFBD-5A40-4D0F-8FA0-261DE859FB9C}"/>
              </a:ext>
            </a:extLst>
          </p:cNvPr>
          <p:cNvSpPr/>
          <p:nvPr/>
        </p:nvSpPr>
        <p:spPr>
          <a:xfrm>
            <a:off x="4774457" y="4910949"/>
            <a:ext cx="2610872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гострий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30637643-BE29-4B0D-8DCB-9828FEA966D3}"/>
                  </a:ext>
                </a:extLst>
              </p:cNvPr>
              <p:cNvSpPr/>
              <p:nvPr/>
            </p:nvSpPr>
            <p:spPr>
              <a:xfrm>
                <a:off x="8371969" y="4134547"/>
                <a:ext cx="2610872" cy="584775"/>
              </a:xfrm>
              <a:prstGeom prst="rect">
                <a:avLst/>
              </a:prstGeom>
              <a:solidFill>
                <a:srgbClr val="007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6)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W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=90°1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30637643-BE29-4B0D-8DCB-9828FEA96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969" y="4134547"/>
                <a:ext cx="2610872" cy="584775"/>
              </a:xfrm>
              <a:prstGeom prst="rect">
                <a:avLst/>
              </a:prstGeom>
              <a:blipFill>
                <a:blip r:embed="rId10"/>
                <a:stretch>
                  <a:fillRect l="-485" t="-4255"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FA291789-0B68-4E0C-9926-CB4D127DA829}"/>
              </a:ext>
            </a:extLst>
          </p:cNvPr>
          <p:cNvSpPr/>
          <p:nvPr/>
        </p:nvSpPr>
        <p:spPr>
          <a:xfrm>
            <a:off x="8388057" y="4956256"/>
            <a:ext cx="2594784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тупий</a:t>
            </a:r>
          </a:p>
        </p:txBody>
      </p:sp>
    </p:spTree>
    <p:extLst>
      <p:ext uri="{BB962C8B-B14F-4D97-AF65-F5344CB8AC3E}">
        <p14:creationId xmlns:p14="http://schemas.microsoft.com/office/powerpoint/2010/main" val="34671994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90572" y="3352800"/>
                <a:ext cx="6701428" cy="2102069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Відомо, що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BAC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=68°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AM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бісектриса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BAC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AK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бісектриса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MAC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градусну міру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BAK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72" y="3352800"/>
                <a:ext cx="6701428" cy="2102069"/>
              </a:xfrm>
              <a:prstGeom prst="rect">
                <a:avLst/>
              </a:prstGeom>
              <a:blipFill>
                <a:blip r:embed="rId3"/>
                <a:stretch>
                  <a:fillRect l="-756" r="-18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A2FCC2D-0FA0-4DB1-9BBB-1187C0539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7"/>
            <a:ext cx="5400820" cy="3726748"/>
          </a:xfrm>
          <a:prstGeom prst="rect">
            <a:avLst/>
          </a:prstGeom>
        </p:spPr>
      </p:pic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E2DB90AB-3E50-4DCE-ADEF-DCC87193DA20}"/>
              </a:ext>
            </a:extLst>
          </p:cNvPr>
          <p:cNvCxnSpPr>
            <a:cxnSpLocks/>
          </p:cNvCxnSpPr>
          <p:nvPr/>
        </p:nvCxnSpPr>
        <p:spPr>
          <a:xfrm flipH="1">
            <a:off x="565665" y="5623494"/>
            <a:ext cx="405505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FD25F750-CB7B-4DE6-92C8-8FFA89DCC672}"/>
              </a:ext>
            </a:extLst>
          </p:cNvPr>
          <p:cNvCxnSpPr>
            <a:cxnSpLocks/>
          </p:cNvCxnSpPr>
          <p:nvPr/>
        </p:nvCxnSpPr>
        <p:spPr>
          <a:xfrm flipH="1">
            <a:off x="565664" y="2240799"/>
            <a:ext cx="1292505" cy="337830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6885EE24-1C76-4F23-9394-C864F1496540}"/>
              </a:ext>
            </a:extLst>
          </p:cNvPr>
          <p:cNvCxnSpPr>
            <a:cxnSpLocks/>
          </p:cNvCxnSpPr>
          <p:nvPr/>
        </p:nvCxnSpPr>
        <p:spPr>
          <a:xfrm flipH="1">
            <a:off x="565666" y="3561908"/>
            <a:ext cx="2869804" cy="205719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D001995E-F4CE-4687-8156-B30AE030A845}"/>
              </a:ext>
            </a:extLst>
          </p:cNvPr>
          <p:cNvCxnSpPr>
            <a:cxnSpLocks/>
          </p:cNvCxnSpPr>
          <p:nvPr/>
        </p:nvCxnSpPr>
        <p:spPr>
          <a:xfrm flipH="1">
            <a:off x="574940" y="4464250"/>
            <a:ext cx="3423318" cy="115045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51F7B8-9EBE-47F9-948B-AEE5F93DFF7C}"/>
                  </a:ext>
                </a:extLst>
              </p:cNvPr>
              <p:cNvSpPr txBox="1"/>
              <p:nvPr/>
            </p:nvSpPr>
            <p:spPr>
              <a:xfrm>
                <a:off x="162101" y="555525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51F7B8-9EBE-47F9-948B-AEE5F93DF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01" y="5555258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861E9B-413C-4DF0-8301-E85AB0627734}"/>
                  </a:ext>
                </a:extLst>
              </p:cNvPr>
              <p:cNvSpPr txBox="1"/>
              <p:nvPr/>
            </p:nvSpPr>
            <p:spPr>
              <a:xfrm>
                <a:off x="1288516" y="188395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7861E9B-413C-4DF0-8301-E85AB0627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16" y="1883950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94EC17-0704-4162-8A5F-8A5F0CA08BD4}"/>
                  </a:ext>
                </a:extLst>
              </p:cNvPr>
              <p:cNvSpPr txBox="1"/>
              <p:nvPr/>
            </p:nvSpPr>
            <p:spPr>
              <a:xfrm>
                <a:off x="4162667" y="563228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94EC17-0704-4162-8A5F-8A5F0CA08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67" y="5632281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D51156-45A2-4977-941E-8AA622D9A218}"/>
                  </a:ext>
                </a:extLst>
              </p:cNvPr>
              <p:cNvSpPr txBox="1"/>
              <p:nvPr/>
            </p:nvSpPr>
            <p:spPr>
              <a:xfrm>
                <a:off x="2980495" y="302990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D51156-45A2-4977-941E-8AA622D9A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95" y="3029902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 l="-5405" r="-108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FDDC80D-97EC-42F7-8544-2BDD00FE2D3F}"/>
                  </a:ext>
                </a:extLst>
              </p:cNvPr>
              <p:cNvSpPr txBox="1"/>
              <p:nvPr/>
            </p:nvSpPr>
            <p:spPr>
              <a:xfrm>
                <a:off x="3850348" y="444196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FDDC80D-97EC-42F7-8544-2BDD00FE2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348" y="4441964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3311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2.08333E-7 -0.1574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689599" y="2295009"/>
            <a:ext cx="6502400" cy="680170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Виконайте дії:</a:t>
            </a: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ABA347A4-65AA-4258-8688-72D4305BC36D}"/>
                  </a:ext>
                </a:extLst>
              </p:cNvPr>
              <p:cNvSpPr/>
              <p:nvPr/>
            </p:nvSpPr>
            <p:spPr>
              <a:xfrm>
                <a:off x="5689600" y="3429000"/>
                <a:ext cx="4347779" cy="68017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°1</m:t>
                    </m:r>
                    <m:sSup>
                      <m:sSupPr>
                        <m:ctrlPr>
                          <a:rPr lang="uk-UA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uk-U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14°50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ABA347A4-65AA-4258-8688-72D4305BC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3429000"/>
                <a:ext cx="4347779" cy="680170"/>
              </a:xfrm>
              <a:prstGeom prst="rect">
                <a:avLst/>
              </a:prstGeom>
              <a:blipFill>
                <a:blip r:embed="rId4"/>
                <a:stretch>
                  <a:fillRect l="-2907" b="-148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66B20A-BDAF-436E-B5BC-BC2D437FE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7"/>
            <a:ext cx="5400820" cy="37267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1A51042D-56EB-402B-80F1-689E77F7E096}"/>
                  </a:ext>
                </a:extLst>
              </p:cNvPr>
              <p:cNvSpPr/>
              <p:nvPr/>
            </p:nvSpPr>
            <p:spPr>
              <a:xfrm>
                <a:off x="5689599" y="4305989"/>
                <a:ext cx="4347779" cy="68017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54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°1</m:t>
                    </m:r>
                    <m:sSup>
                      <m:sSupPr>
                        <m:ctrlPr>
                          <a:rPr lang="uk-UA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7</m:t>
                        </m:r>
                      </m:e>
                      <m:sup>
                        <m:r>
                          <a:rPr lang="uk-U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−42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27′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1A51042D-56EB-402B-80F1-689E77F7E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599" y="4305989"/>
                <a:ext cx="4347779" cy="680170"/>
              </a:xfrm>
              <a:prstGeom prst="rect">
                <a:avLst/>
              </a:prstGeom>
              <a:blipFill>
                <a:blip r:embed="rId6"/>
                <a:stretch>
                  <a:fillRect l="-2907" b="-1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042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779451"/>
                <a:ext cx="6800192" cy="1880204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Із середини прямого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виходять промені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BM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BN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ABN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=72°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MBC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=48°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MBN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779451"/>
                <a:ext cx="6800192" cy="1880204"/>
              </a:xfrm>
              <a:prstGeom prst="rect">
                <a:avLst/>
              </a:prstGeom>
              <a:blipFill>
                <a:blip r:embed="rId3"/>
                <a:stretch>
                  <a:fillRect t="-1342" b="-7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99D6064C-27B8-4B95-8E3C-B532DAECDC06}"/>
              </a:ext>
            </a:extLst>
          </p:cNvPr>
          <p:cNvCxnSpPr>
            <a:cxnSpLocks/>
          </p:cNvCxnSpPr>
          <p:nvPr/>
        </p:nvCxnSpPr>
        <p:spPr>
          <a:xfrm flipH="1">
            <a:off x="878072" y="5867400"/>
            <a:ext cx="360023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B83F3D40-B21E-4CFD-BBBF-D33CD813DB33}"/>
              </a:ext>
            </a:extLst>
          </p:cNvPr>
          <p:cNvCxnSpPr>
            <a:cxnSpLocks/>
          </p:cNvCxnSpPr>
          <p:nvPr/>
        </p:nvCxnSpPr>
        <p:spPr>
          <a:xfrm rot="5400000" flipH="1">
            <a:off x="-922047" y="4067282"/>
            <a:ext cx="360023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FC5BC3-6705-43AA-8302-5B7831EEBC0F}"/>
                  </a:ext>
                </a:extLst>
              </p:cNvPr>
              <p:cNvSpPr txBox="1"/>
              <p:nvPr/>
            </p:nvSpPr>
            <p:spPr>
              <a:xfrm>
                <a:off x="345956" y="190449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FC5BC3-6705-43AA-8302-5B7831EE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56" y="1904490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0A4026-C491-44CD-BF6F-B2444B5D43ED}"/>
                  </a:ext>
                </a:extLst>
              </p:cNvPr>
              <p:cNvSpPr txBox="1"/>
              <p:nvPr/>
            </p:nvSpPr>
            <p:spPr>
              <a:xfrm>
                <a:off x="4478309" y="581573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0A4026-C491-44CD-BF6F-B2444B5D4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309" y="5815732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39EBCB17-BA70-4096-96A3-47825D18FB1A}"/>
              </a:ext>
            </a:extLst>
          </p:cNvPr>
          <p:cNvCxnSpPr>
            <a:cxnSpLocks/>
          </p:cNvCxnSpPr>
          <p:nvPr/>
        </p:nvCxnSpPr>
        <p:spPr>
          <a:xfrm flipV="1">
            <a:off x="904746" y="4628932"/>
            <a:ext cx="3549139" cy="123846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6F10B9-7C7D-4C15-84F7-248213F2FAE3}"/>
                  </a:ext>
                </a:extLst>
              </p:cNvPr>
              <p:cNvSpPr txBox="1"/>
              <p:nvPr/>
            </p:nvSpPr>
            <p:spPr>
              <a:xfrm>
                <a:off x="3994315" y="410786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6F10B9-7C7D-4C15-84F7-248213F2F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315" y="4107869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 l="-5405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34F4590-2422-4B46-9E39-E55BEB0BAFE2}"/>
              </a:ext>
            </a:extLst>
          </p:cNvPr>
          <p:cNvCxnSpPr>
            <a:cxnSpLocks/>
          </p:cNvCxnSpPr>
          <p:nvPr/>
        </p:nvCxnSpPr>
        <p:spPr>
          <a:xfrm flipV="1">
            <a:off x="931420" y="3075706"/>
            <a:ext cx="2442638" cy="275646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AD4983D-410B-4A8D-8F56-B7D958A67500}"/>
                  </a:ext>
                </a:extLst>
              </p:cNvPr>
              <p:cNvSpPr txBox="1"/>
              <p:nvPr/>
            </p:nvSpPr>
            <p:spPr>
              <a:xfrm>
                <a:off x="2919083" y="269670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AD4983D-410B-4A8D-8F56-B7D958A67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83" y="2696703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 l="-5405" r="-108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30AB607-4A13-458C-8059-227CA1EC6F66}"/>
                  </a:ext>
                </a:extLst>
              </p:cNvPr>
              <p:cNvSpPr txBox="1"/>
              <p:nvPr/>
            </p:nvSpPr>
            <p:spPr>
              <a:xfrm>
                <a:off x="326060" y="581573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30AB607-4A13-458C-8059-227CA1EC6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60" y="5815732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42295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-0.1569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1" grpId="0"/>
      <p:bldP spid="37" grpId="0"/>
      <p:bldP spid="38" grpId="0"/>
      <p:bldP spid="43" grpId="0"/>
      <p:bldP spid="47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3273972" y="5836211"/>
            <a:ext cx="5644056" cy="1021789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кути, що позначені знаком запитання</a:t>
            </a: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892F72AF-9A23-4F22-8038-127FD827039F}"/>
              </a:ext>
            </a:extLst>
          </p:cNvPr>
          <p:cNvCxnSpPr>
            <a:cxnSpLocks/>
          </p:cNvCxnSpPr>
          <p:nvPr/>
        </p:nvCxnSpPr>
        <p:spPr>
          <a:xfrm flipH="1">
            <a:off x="207621" y="4228246"/>
            <a:ext cx="277264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5139C8AC-90AB-4A44-A228-C6AE66486523}"/>
              </a:ext>
            </a:extLst>
          </p:cNvPr>
          <p:cNvCxnSpPr>
            <a:cxnSpLocks/>
          </p:cNvCxnSpPr>
          <p:nvPr/>
        </p:nvCxnSpPr>
        <p:spPr>
          <a:xfrm flipH="1">
            <a:off x="1515596" y="2741964"/>
            <a:ext cx="1489695" cy="146595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1743F97A-6776-45F9-B03B-9320959A0E54}"/>
              </a:ext>
            </a:extLst>
          </p:cNvPr>
          <p:cNvCxnSpPr>
            <a:cxnSpLocks/>
          </p:cNvCxnSpPr>
          <p:nvPr/>
        </p:nvCxnSpPr>
        <p:spPr>
          <a:xfrm>
            <a:off x="889000" y="2749550"/>
            <a:ext cx="605208" cy="145836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>
            <a:extLst>
              <a:ext uri="{FF2B5EF4-FFF2-40B4-BE49-F238E27FC236}">
                <a16:creationId xmlns:a16="http://schemas.microsoft.com/office/drawing/2014/main" id="{198DD5CD-1073-4639-A76A-BC96D557E948}"/>
              </a:ext>
            </a:extLst>
          </p:cNvPr>
          <p:cNvSpPr/>
          <p:nvPr/>
        </p:nvSpPr>
        <p:spPr>
          <a:xfrm rot="19673318">
            <a:off x="1343941" y="3872904"/>
            <a:ext cx="385377" cy="385377"/>
          </a:xfrm>
          <a:prstGeom prst="arc">
            <a:avLst>
              <a:gd name="adj1" fmla="val 14988276"/>
              <a:gd name="adj2" fmla="val 489894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25" name="Дуга 24">
            <a:extLst>
              <a:ext uri="{FF2B5EF4-FFF2-40B4-BE49-F238E27FC236}">
                <a16:creationId xmlns:a16="http://schemas.microsoft.com/office/drawing/2014/main" id="{0744116C-A7E1-4F30-9569-D23FB1F67809}"/>
              </a:ext>
            </a:extLst>
          </p:cNvPr>
          <p:cNvSpPr/>
          <p:nvPr/>
        </p:nvSpPr>
        <p:spPr>
          <a:xfrm rot="16574178">
            <a:off x="1225067" y="3997495"/>
            <a:ext cx="385377" cy="385377"/>
          </a:xfrm>
          <a:prstGeom prst="arc">
            <a:avLst>
              <a:gd name="adj1" fmla="val 15239726"/>
              <a:gd name="adj2" fmla="val 2114463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458636-89D2-4800-8F51-1619318BB498}"/>
                  </a:ext>
                </a:extLst>
              </p:cNvPr>
              <p:cNvSpPr txBox="1"/>
              <p:nvPr/>
            </p:nvSpPr>
            <p:spPr>
              <a:xfrm>
                <a:off x="1836866" y="376658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458636-89D2-4800-8F51-1619318BB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866" y="3766580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 l="-2703" r="-4054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4CF6B59-95A2-4533-B112-6E518D443750}"/>
              </a:ext>
            </a:extLst>
          </p:cNvPr>
          <p:cNvSpPr txBox="1"/>
          <p:nvPr/>
        </p:nvSpPr>
        <p:spPr>
          <a:xfrm>
            <a:off x="876049" y="3705025"/>
            <a:ext cx="45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uk-UA" dirty="0">
              <a:solidFill>
                <a:srgbClr val="FF00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id="{06FABC47-545A-4F51-8CFA-329BFC389BF9}"/>
              </a:ext>
            </a:extLst>
          </p:cNvPr>
          <p:cNvCxnSpPr>
            <a:cxnSpLocks/>
          </p:cNvCxnSpPr>
          <p:nvPr/>
        </p:nvCxnSpPr>
        <p:spPr>
          <a:xfrm flipH="1">
            <a:off x="4567553" y="3799955"/>
            <a:ext cx="1461772" cy="73632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0957E700-A79C-4DE8-A7FE-1644282D0E69}"/>
              </a:ext>
            </a:extLst>
          </p:cNvPr>
          <p:cNvCxnSpPr>
            <a:cxnSpLocks/>
          </p:cNvCxnSpPr>
          <p:nvPr/>
        </p:nvCxnSpPr>
        <p:spPr>
          <a:xfrm flipV="1">
            <a:off x="3419475" y="3873588"/>
            <a:ext cx="1155468" cy="80953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3A4800EC-A826-4E01-8FF6-6A9981DD2742}"/>
              </a:ext>
            </a:extLst>
          </p:cNvPr>
          <p:cNvCxnSpPr>
            <a:cxnSpLocks/>
          </p:cNvCxnSpPr>
          <p:nvPr/>
        </p:nvCxnSpPr>
        <p:spPr>
          <a:xfrm>
            <a:off x="3736975" y="2749550"/>
            <a:ext cx="818337" cy="112403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4F590DB1-684A-41DA-9D11-1A01997F1DDC}"/>
              </a:ext>
            </a:extLst>
          </p:cNvPr>
          <p:cNvCxnSpPr>
            <a:cxnSpLocks/>
          </p:cNvCxnSpPr>
          <p:nvPr/>
        </p:nvCxnSpPr>
        <p:spPr>
          <a:xfrm flipV="1">
            <a:off x="4117975" y="3638550"/>
            <a:ext cx="231377" cy="162106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FA1677AD-AC06-4FA4-AA1A-6F2699F79CEA}"/>
              </a:ext>
            </a:extLst>
          </p:cNvPr>
          <p:cNvCxnSpPr>
            <a:cxnSpLocks/>
          </p:cNvCxnSpPr>
          <p:nvPr/>
        </p:nvCxnSpPr>
        <p:spPr>
          <a:xfrm>
            <a:off x="4118267" y="3799955"/>
            <a:ext cx="168312" cy="240236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68F32110-128B-495A-A439-7244E7E1ADF2}"/>
              </a:ext>
            </a:extLst>
          </p:cNvPr>
          <p:cNvCxnSpPr>
            <a:cxnSpLocks/>
          </p:cNvCxnSpPr>
          <p:nvPr/>
        </p:nvCxnSpPr>
        <p:spPr>
          <a:xfrm flipH="1">
            <a:off x="6571702" y="4232460"/>
            <a:ext cx="3008331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A5192A-44CF-4DE1-82C9-37DB8F55AC88}"/>
                  </a:ext>
                </a:extLst>
              </p:cNvPr>
              <p:cNvSpPr txBox="1"/>
              <p:nvPr/>
            </p:nvSpPr>
            <p:spPr>
              <a:xfrm>
                <a:off x="4410715" y="3401193"/>
                <a:ext cx="988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124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A5192A-44CF-4DE1-82C9-37DB8F55A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715" y="3401193"/>
                <a:ext cx="9888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28961F97-DE4F-408C-809D-1B8B3B24481D}"/>
              </a:ext>
            </a:extLst>
          </p:cNvPr>
          <p:cNvSpPr txBox="1"/>
          <p:nvPr/>
        </p:nvSpPr>
        <p:spPr>
          <a:xfrm>
            <a:off x="4473145" y="3846455"/>
            <a:ext cx="45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uk-UA" dirty="0">
              <a:solidFill>
                <a:srgbClr val="FF00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885E4636-FA7C-4C29-B653-7013D9471B4B}"/>
              </a:ext>
            </a:extLst>
          </p:cNvPr>
          <p:cNvCxnSpPr>
            <a:cxnSpLocks/>
          </p:cNvCxnSpPr>
          <p:nvPr/>
        </p:nvCxnSpPr>
        <p:spPr>
          <a:xfrm flipV="1">
            <a:off x="8151754" y="2752861"/>
            <a:ext cx="0" cy="1475384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5496F636-1064-4A49-9BF0-AD7654FBE2DE}"/>
              </a:ext>
            </a:extLst>
          </p:cNvPr>
          <p:cNvCxnSpPr>
            <a:cxnSpLocks/>
          </p:cNvCxnSpPr>
          <p:nvPr/>
        </p:nvCxnSpPr>
        <p:spPr>
          <a:xfrm flipH="1" flipV="1">
            <a:off x="7636691" y="2815765"/>
            <a:ext cx="482993" cy="137441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DFCF616A-0FBF-4DBC-92C2-0607FD6C6A4F}"/>
              </a:ext>
            </a:extLst>
          </p:cNvPr>
          <p:cNvCxnSpPr>
            <a:cxnSpLocks/>
          </p:cNvCxnSpPr>
          <p:nvPr/>
        </p:nvCxnSpPr>
        <p:spPr>
          <a:xfrm flipH="1" flipV="1">
            <a:off x="6601735" y="3696374"/>
            <a:ext cx="1550019" cy="538512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A2EA4E-20E1-41B8-8247-F3D50F59C715}"/>
                  </a:ext>
                </a:extLst>
              </p:cNvPr>
              <p:cNvSpPr txBox="1"/>
              <p:nvPr/>
            </p:nvSpPr>
            <p:spPr>
              <a:xfrm>
                <a:off x="7274819" y="3540455"/>
                <a:ext cx="724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A2EA4E-20E1-41B8-8247-F3D50F59C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819" y="3540455"/>
                <a:ext cx="72447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Дуга 38">
            <a:extLst>
              <a:ext uri="{FF2B5EF4-FFF2-40B4-BE49-F238E27FC236}">
                <a16:creationId xmlns:a16="http://schemas.microsoft.com/office/drawing/2014/main" id="{0602D40D-2EC6-4C0C-A486-A0CB94F47B96}"/>
              </a:ext>
            </a:extLst>
          </p:cNvPr>
          <p:cNvSpPr/>
          <p:nvPr/>
        </p:nvSpPr>
        <p:spPr>
          <a:xfrm rot="14347670">
            <a:off x="7357976" y="3945715"/>
            <a:ext cx="385377" cy="385377"/>
          </a:xfrm>
          <a:prstGeom prst="arc">
            <a:avLst>
              <a:gd name="adj1" fmla="val 16182850"/>
              <a:gd name="adj2" fmla="val 2121925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40" name="Дуга 39">
            <a:extLst>
              <a:ext uri="{FF2B5EF4-FFF2-40B4-BE49-F238E27FC236}">
                <a16:creationId xmlns:a16="http://schemas.microsoft.com/office/drawing/2014/main" id="{EDEE4060-6990-4435-B310-E0B8F0593528}"/>
              </a:ext>
            </a:extLst>
          </p:cNvPr>
          <p:cNvSpPr/>
          <p:nvPr/>
        </p:nvSpPr>
        <p:spPr>
          <a:xfrm rot="18804418">
            <a:off x="7869320" y="3597900"/>
            <a:ext cx="385377" cy="385377"/>
          </a:xfrm>
          <a:prstGeom prst="arc">
            <a:avLst>
              <a:gd name="adj1" fmla="val 16666610"/>
              <a:gd name="adj2" fmla="val 20639018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00D6EC2E-48FC-46BF-8497-D6159701AD01}"/>
              </a:ext>
            </a:extLst>
          </p:cNvPr>
          <p:cNvCxnSpPr>
            <a:cxnSpLocks/>
          </p:cNvCxnSpPr>
          <p:nvPr/>
        </p:nvCxnSpPr>
        <p:spPr>
          <a:xfrm flipV="1">
            <a:off x="8443324" y="3920073"/>
            <a:ext cx="0" cy="287842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AF2D779E-FD82-4C7A-8EB7-809763C0EB70}"/>
              </a:ext>
            </a:extLst>
          </p:cNvPr>
          <p:cNvCxnSpPr>
            <a:cxnSpLocks/>
          </p:cNvCxnSpPr>
          <p:nvPr/>
        </p:nvCxnSpPr>
        <p:spPr>
          <a:xfrm flipH="1">
            <a:off x="8162925" y="3920073"/>
            <a:ext cx="280399" cy="0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221CCD2-3E78-4976-96B0-2D22F0BB726A}"/>
              </a:ext>
            </a:extLst>
          </p:cNvPr>
          <p:cNvSpPr txBox="1"/>
          <p:nvPr/>
        </p:nvSpPr>
        <p:spPr>
          <a:xfrm>
            <a:off x="7789611" y="3052099"/>
            <a:ext cx="45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uk-UA" dirty="0">
              <a:solidFill>
                <a:srgbClr val="FF00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FFB8029C-5DC6-47C3-BD20-1C07C2B64A24}"/>
              </a:ext>
            </a:extLst>
          </p:cNvPr>
          <p:cNvCxnSpPr>
            <a:cxnSpLocks/>
          </p:cNvCxnSpPr>
          <p:nvPr/>
        </p:nvCxnSpPr>
        <p:spPr>
          <a:xfrm flipH="1">
            <a:off x="10056998" y="4458412"/>
            <a:ext cx="1368800" cy="0"/>
          </a:xfrm>
          <a:prstGeom prst="line">
            <a:avLst/>
          </a:prstGeom>
          <a:ln w="57150" cap="rnd">
            <a:solidFill>
              <a:srgbClr val="3E3D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1F164339-7077-4E6A-9DBE-C40B58A23EB0}"/>
              </a:ext>
            </a:extLst>
          </p:cNvPr>
          <p:cNvCxnSpPr>
            <a:cxnSpLocks/>
          </p:cNvCxnSpPr>
          <p:nvPr/>
        </p:nvCxnSpPr>
        <p:spPr>
          <a:xfrm flipH="1">
            <a:off x="10588346" y="3920073"/>
            <a:ext cx="1368800" cy="0"/>
          </a:xfrm>
          <a:prstGeom prst="line">
            <a:avLst/>
          </a:prstGeom>
          <a:ln w="57150" cap="rnd">
            <a:solidFill>
              <a:srgbClr val="3E3D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F593BC05-6B33-4CE6-B097-78FACDB80070}"/>
              </a:ext>
            </a:extLst>
          </p:cNvPr>
          <p:cNvCxnSpPr>
            <a:cxnSpLocks/>
          </p:cNvCxnSpPr>
          <p:nvPr/>
        </p:nvCxnSpPr>
        <p:spPr>
          <a:xfrm flipH="1">
            <a:off x="10056998" y="3089612"/>
            <a:ext cx="1368800" cy="0"/>
          </a:xfrm>
          <a:prstGeom prst="line">
            <a:avLst/>
          </a:prstGeom>
          <a:ln w="57150" cap="rnd">
            <a:solidFill>
              <a:srgbClr val="3E3D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BA6A8423-C219-4FC9-B99A-0D1455B03FEB}"/>
              </a:ext>
            </a:extLst>
          </p:cNvPr>
          <p:cNvCxnSpPr>
            <a:cxnSpLocks/>
          </p:cNvCxnSpPr>
          <p:nvPr/>
        </p:nvCxnSpPr>
        <p:spPr>
          <a:xfrm flipH="1">
            <a:off x="10588346" y="2551272"/>
            <a:ext cx="1368800" cy="0"/>
          </a:xfrm>
          <a:prstGeom prst="line">
            <a:avLst/>
          </a:prstGeom>
          <a:ln w="57150" cap="rnd">
            <a:solidFill>
              <a:srgbClr val="3E3D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33EE770C-3F0E-4F28-842E-4F6FB022F628}"/>
              </a:ext>
            </a:extLst>
          </p:cNvPr>
          <p:cNvCxnSpPr>
            <a:cxnSpLocks/>
          </p:cNvCxnSpPr>
          <p:nvPr/>
        </p:nvCxnSpPr>
        <p:spPr>
          <a:xfrm rot="5400000" flipH="1">
            <a:off x="11272746" y="3235673"/>
            <a:ext cx="1368800" cy="0"/>
          </a:xfrm>
          <a:prstGeom prst="line">
            <a:avLst/>
          </a:prstGeom>
          <a:ln w="57150" cap="rnd">
            <a:solidFill>
              <a:srgbClr val="3E3D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67771122-17A7-4E51-ADE1-FE3740677960}"/>
              </a:ext>
            </a:extLst>
          </p:cNvPr>
          <p:cNvCxnSpPr>
            <a:cxnSpLocks/>
          </p:cNvCxnSpPr>
          <p:nvPr/>
        </p:nvCxnSpPr>
        <p:spPr>
          <a:xfrm rot="5400000" flipH="1">
            <a:off x="9901581" y="3235673"/>
            <a:ext cx="1368800" cy="0"/>
          </a:xfrm>
          <a:prstGeom prst="line">
            <a:avLst/>
          </a:prstGeom>
          <a:ln w="57150" cap="rnd">
            <a:solidFill>
              <a:srgbClr val="3E3D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52519755-1D4E-439F-A434-AD5BC583A0D2}"/>
              </a:ext>
            </a:extLst>
          </p:cNvPr>
          <p:cNvCxnSpPr>
            <a:cxnSpLocks/>
          </p:cNvCxnSpPr>
          <p:nvPr/>
        </p:nvCxnSpPr>
        <p:spPr>
          <a:xfrm rot="5400000" flipH="1">
            <a:off x="9372598" y="3774012"/>
            <a:ext cx="1368800" cy="0"/>
          </a:xfrm>
          <a:prstGeom prst="line">
            <a:avLst/>
          </a:prstGeom>
          <a:ln w="57150" cap="rnd">
            <a:solidFill>
              <a:srgbClr val="3E3D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3F2F776F-6F31-4CE4-A731-BA3ACCB491F0}"/>
              </a:ext>
            </a:extLst>
          </p:cNvPr>
          <p:cNvCxnSpPr>
            <a:cxnSpLocks/>
          </p:cNvCxnSpPr>
          <p:nvPr/>
        </p:nvCxnSpPr>
        <p:spPr>
          <a:xfrm rot="5400000" flipH="1">
            <a:off x="10741397" y="3774012"/>
            <a:ext cx="1368800" cy="0"/>
          </a:xfrm>
          <a:prstGeom prst="line">
            <a:avLst/>
          </a:prstGeom>
          <a:ln w="57150" cap="rnd">
            <a:solidFill>
              <a:srgbClr val="3E3D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7258F784-CB4D-4D75-9105-9EAF07CC8816}"/>
              </a:ext>
            </a:extLst>
          </p:cNvPr>
          <p:cNvCxnSpPr>
            <a:cxnSpLocks/>
          </p:cNvCxnSpPr>
          <p:nvPr/>
        </p:nvCxnSpPr>
        <p:spPr>
          <a:xfrm flipV="1">
            <a:off x="10056997" y="2551273"/>
            <a:ext cx="530166" cy="535079"/>
          </a:xfrm>
          <a:prstGeom prst="line">
            <a:avLst/>
          </a:prstGeom>
          <a:ln w="57150" cap="rnd">
            <a:solidFill>
              <a:srgbClr val="3E3D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6D5B34B4-055B-46A9-B0F3-1D2D87E119B3}"/>
              </a:ext>
            </a:extLst>
          </p:cNvPr>
          <p:cNvCxnSpPr>
            <a:cxnSpLocks/>
          </p:cNvCxnSpPr>
          <p:nvPr/>
        </p:nvCxnSpPr>
        <p:spPr>
          <a:xfrm flipV="1">
            <a:off x="11426979" y="2551272"/>
            <a:ext cx="530166" cy="535079"/>
          </a:xfrm>
          <a:prstGeom prst="line">
            <a:avLst/>
          </a:prstGeom>
          <a:ln w="57150" cap="rnd">
            <a:solidFill>
              <a:srgbClr val="3E3D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>
            <a:extLst>
              <a:ext uri="{FF2B5EF4-FFF2-40B4-BE49-F238E27FC236}">
                <a16:creationId xmlns:a16="http://schemas.microsoft.com/office/drawing/2014/main" id="{A5E5397D-6FCA-4C5E-8225-7518B957298F}"/>
              </a:ext>
            </a:extLst>
          </p:cNvPr>
          <p:cNvCxnSpPr>
            <a:cxnSpLocks/>
          </p:cNvCxnSpPr>
          <p:nvPr/>
        </p:nvCxnSpPr>
        <p:spPr>
          <a:xfrm flipV="1">
            <a:off x="11426979" y="3923333"/>
            <a:ext cx="530166" cy="535079"/>
          </a:xfrm>
          <a:prstGeom prst="line">
            <a:avLst/>
          </a:prstGeom>
          <a:ln w="57150" cap="rnd">
            <a:solidFill>
              <a:srgbClr val="3E3D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7F52E54A-7742-4D60-8332-3496EE4ADA76}"/>
              </a:ext>
            </a:extLst>
          </p:cNvPr>
          <p:cNvCxnSpPr>
            <a:cxnSpLocks/>
          </p:cNvCxnSpPr>
          <p:nvPr/>
        </p:nvCxnSpPr>
        <p:spPr>
          <a:xfrm flipV="1">
            <a:off x="10055814" y="3926593"/>
            <a:ext cx="530166" cy="535079"/>
          </a:xfrm>
          <a:prstGeom prst="line">
            <a:avLst/>
          </a:prstGeom>
          <a:ln w="57150" cap="rnd">
            <a:solidFill>
              <a:srgbClr val="3E3D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6F0AB6FA-BD54-494E-8FE9-AECBC5D1036B}"/>
              </a:ext>
            </a:extLst>
          </p:cNvPr>
          <p:cNvCxnSpPr>
            <a:cxnSpLocks/>
          </p:cNvCxnSpPr>
          <p:nvPr/>
        </p:nvCxnSpPr>
        <p:spPr>
          <a:xfrm flipH="1" flipV="1">
            <a:off x="10069718" y="3089265"/>
            <a:ext cx="571876" cy="136588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822C367C-38DD-4E84-BBD2-738CF9B6456E}"/>
              </a:ext>
            </a:extLst>
          </p:cNvPr>
          <p:cNvCxnSpPr>
            <a:cxnSpLocks/>
          </p:cNvCxnSpPr>
          <p:nvPr/>
        </p:nvCxnSpPr>
        <p:spPr>
          <a:xfrm flipH="1" flipV="1">
            <a:off x="10077263" y="3089051"/>
            <a:ext cx="1334104" cy="136172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4ED6D07A-F088-4252-9267-94C9BC81B1FC}"/>
              </a:ext>
            </a:extLst>
          </p:cNvPr>
          <p:cNvCxnSpPr>
            <a:cxnSpLocks/>
          </p:cNvCxnSpPr>
          <p:nvPr/>
        </p:nvCxnSpPr>
        <p:spPr>
          <a:xfrm flipH="1" flipV="1">
            <a:off x="10055899" y="3095454"/>
            <a:ext cx="1369898" cy="610442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Дуга 76">
            <a:extLst>
              <a:ext uri="{FF2B5EF4-FFF2-40B4-BE49-F238E27FC236}">
                <a16:creationId xmlns:a16="http://schemas.microsoft.com/office/drawing/2014/main" id="{8B1404D1-0591-423F-9258-51494BD28DB8}"/>
              </a:ext>
            </a:extLst>
          </p:cNvPr>
          <p:cNvSpPr/>
          <p:nvPr/>
        </p:nvSpPr>
        <p:spPr>
          <a:xfrm rot="4240061">
            <a:off x="10136998" y="2960502"/>
            <a:ext cx="385377" cy="385377"/>
          </a:xfrm>
          <a:prstGeom prst="arc">
            <a:avLst>
              <a:gd name="adj1" fmla="val 16474766"/>
              <a:gd name="adj2" fmla="val 19941298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78" name="Дуга 77">
            <a:extLst>
              <a:ext uri="{FF2B5EF4-FFF2-40B4-BE49-F238E27FC236}">
                <a16:creationId xmlns:a16="http://schemas.microsoft.com/office/drawing/2014/main" id="{C765FD4F-239E-44D3-A07D-04C11E4FD6BA}"/>
              </a:ext>
            </a:extLst>
          </p:cNvPr>
          <p:cNvSpPr/>
          <p:nvPr/>
        </p:nvSpPr>
        <p:spPr>
          <a:xfrm rot="5588434">
            <a:off x="10144429" y="3055088"/>
            <a:ext cx="385377" cy="385377"/>
          </a:xfrm>
          <a:prstGeom prst="arc">
            <a:avLst>
              <a:gd name="adj1" fmla="val 17132539"/>
              <a:gd name="adj2" fmla="val 19905239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79" name="Дуга 78">
            <a:extLst>
              <a:ext uri="{FF2B5EF4-FFF2-40B4-BE49-F238E27FC236}">
                <a16:creationId xmlns:a16="http://schemas.microsoft.com/office/drawing/2014/main" id="{DACCCFFF-8BF7-4DD9-8CEB-32A31E80E13A}"/>
              </a:ext>
            </a:extLst>
          </p:cNvPr>
          <p:cNvSpPr/>
          <p:nvPr/>
        </p:nvSpPr>
        <p:spPr>
          <a:xfrm rot="6707385">
            <a:off x="10069221" y="3195414"/>
            <a:ext cx="385377" cy="385377"/>
          </a:xfrm>
          <a:prstGeom prst="arc">
            <a:avLst>
              <a:gd name="adj1" fmla="val 16474766"/>
              <a:gd name="adj2" fmla="val 19941298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80" name="Дуга 79">
            <a:extLst>
              <a:ext uri="{FF2B5EF4-FFF2-40B4-BE49-F238E27FC236}">
                <a16:creationId xmlns:a16="http://schemas.microsoft.com/office/drawing/2014/main" id="{957440A0-D4F0-4D98-B6A0-F2F92D258C44}"/>
              </a:ext>
            </a:extLst>
          </p:cNvPr>
          <p:cNvSpPr/>
          <p:nvPr/>
        </p:nvSpPr>
        <p:spPr>
          <a:xfrm rot="8049556">
            <a:off x="9950368" y="3306594"/>
            <a:ext cx="385377" cy="385377"/>
          </a:xfrm>
          <a:prstGeom prst="arc">
            <a:avLst>
              <a:gd name="adj1" fmla="val 16156207"/>
              <a:gd name="adj2" fmla="val 20294703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D52450A-D163-4705-B7BC-63F9D2D7201B}"/>
              </a:ext>
            </a:extLst>
          </p:cNvPr>
          <p:cNvSpPr txBox="1"/>
          <p:nvPr/>
        </p:nvSpPr>
        <p:spPr>
          <a:xfrm>
            <a:off x="10034178" y="3591864"/>
            <a:ext cx="45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uk-UA" dirty="0">
              <a:solidFill>
                <a:srgbClr val="FF00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кутник 81">
            <a:extLst>
              <a:ext uri="{FF2B5EF4-FFF2-40B4-BE49-F238E27FC236}">
                <a16:creationId xmlns:a16="http://schemas.microsoft.com/office/drawing/2014/main" id="{235B40C9-4C4E-4A9F-8F83-326028F8070D}"/>
              </a:ext>
            </a:extLst>
          </p:cNvPr>
          <p:cNvSpPr/>
          <p:nvPr/>
        </p:nvSpPr>
        <p:spPr>
          <a:xfrm>
            <a:off x="1166794" y="1756196"/>
            <a:ext cx="1145485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8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Прямокутник 82">
            <a:extLst>
              <a:ext uri="{FF2B5EF4-FFF2-40B4-BE49-F238E27FC236}">
                <a16:creationId xmlns:a16="http://schemas.microsoft.com/office/drawing/2014/main" id="{533AA7DE-F645-4C31-87D6-F6914F307FC0}"/>
              </a:ext>
            </a:extLst>
          </p:cNvPr>
          <p:cNvSpPr/>
          <p:nvPr/>
        </p:nvSpPr>
        <p:spPr>
          <a:xfrm>
            <a:off x="4117975" y="1756196"/>
            <a:ext cx="1145485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8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Прямокутник 83">
            <a:extLst>
              <a:ext uri="{FF2B5EF4-FFF2-40B4-BE49-F238E27FC236}">
                <a16:creationId xmlns:a16="http://schemas.microsoft.com/office/drawing/2014/main" id="{EDF870A9-8FE4-4C6B-8C80-7C37AE80A3CB}"/>
              </a:ext>
            </a:extLst>
          </p:cNvPr>
          <p:cNvSpPr/>
          <p:nvPr/>
        </p:nvSpPr>
        <p:spPr>
          <a:xfrm>
            <a:off x="7297839" y="1757264"/>
            <a:ext cx="1145485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8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Прямокутник 84">
            <a:extLst>
              <a:ext uri="{FF2B5EF4-FFF2-40B4-BE49-F238E27FC236}">
                <a16:creationId xmlns:a16="http://schemas.microsoft.com/office/drawing/2014/main" id="{4047FBC5-8286-48DC-B81F-6F563D6EF06B}"/>
              </a:ext>
            </a:extLst>
          </p:cNvPr>
          <p:cNvSpPr/>
          <p:nvPr/>
        </p:nvSpPr>
        <p:spPr>
          <a:xfrm>
            <a:off x="10546577" y="1751960"/>
            <a:ext cx="1145485" cy="5847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28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0166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"/>
                            </p:stCondLst>
                            <p:childTnLst>
                              <p:par>
                                <p:cTn id="8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1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35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6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50"/>
                            </p:stCondLst>
                            <p:childTnLst>
                              <p:par>
                                <p:cTn id="20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100"/>
                            </p:stCondLst>
                            <p:childTnLst>
                              <p:par>
                                <p:cTn id="2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350"/>
                            </p:stCondLst>
                            <p:childTnLst>
                              <p:par>
                                <p:cTn id="2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8" grpId="0"/>
      <p:bldP spid="39" grpId="0" animBg="1"/>
      <p:bldP spid="40" grpId="0" animBg="1"/>
      <p:bldP spid="50" grpId="0"/>
      <p:bldP spid="77" grpId="0" animBg="1"/>
      <p:bldP spid="78" grpId="0" animBg="1"/>
      <p:bldP spid="79" grpId="0" animBg="1"/>
      <p:bldP spid="80" grpId="0" animBg="1"/>
      <p:bldP spid="81" grpId="0"/>
      <p:bldP spid="82" grpId="0" animBg="1"/>
      <p:bldP spid="83" grpId="0" animBg="1"/>
      <p:bldP spid="84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429000"/>
                <a:ext cx="6800192" cy="2102069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 між бісектрисою кута і продовженням однієї з його сторін за вершину кута дорівнює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142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градусну міру цього кута</a:t>
                </a:r>
              </a:p>
            </p:txBody>
          </p:sp>
        </mc:Choice>
        <mc:Fallback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429000"/>
                <a:ext cx="6800192" cy="2102069"/>
              </a:xfrm>
              <a:prstGeom prst="rect">
                <a:avLst/>
              </a:prstGeom>
              <a:blipFill>
                <a:blip r:embed="rId3"/>
                <a:stretch>
                  <a:fillRect l="-745" r="-1676" b="-12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275AD64B-2D1A-408F-8E56-D12E8DFF2E15}"/>
              </a:ext>
            </a:extLst>
          </p:cNvPr>
          <p:cNvCxnSpPr>
            <a:cxnSpLocks/>
          </p:cNvCxnSpPr>
          <p:nvPr/>
        </p:nvCxnSpPr>
        <p:spPr>
          <a:xfrm flipH="1">
            <a:off x="311448" y="4879887"/>
            <a:ext cx="4611072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9D2C400F-D8CD-4092-8C33-94168515EBE4}"/>
              </a:ext>
            </a:extLst>
          </p:cNvPr>
          <p:cNvCxnSpPr>
            <a:cxnSpLocks/>
          </p:cNvCxnSpPr>
          <p:nvPr/>
        </p:nvCxnSpPr>
        <p:spPr>
          <a:xfrm flipH="1" flipV="1">
            <a:off x="1711742" y="2123988"/>
            <a:ext cx="1998226" cy="275589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D9C43950-0F26-4B72-92FC-ABF4D6482BF4}"/>
              </a:ext>
            </a:extLst>
          </p:cNvPr>
          <p:cNvCxnSpPr>
            <a:cxnSpLocks/>
          </p:cNvCxnSpPr>
          <p:nvPr/>
        </p:nvCxnSpPr>
        <p:spPr>
          <a:xfrm flipH="1" flipV="1">
            <a:off x="641350" y="3384550"/>
            <a:ext cx="3068618" cy="148867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уга 19">
            <a:extLst>
              <a:ext uri="{FF2B5EF4-FFF2-40B4-BE49-F238E27FC236}">
                <a16:creationId xmlns:a16="http://schemas.microsoft.com/office/drawing/2014/main" id="{5629DB07-9B3E-4DC6-A04D-2C9AD2842286}"/>
              </a:ext>
            </a:extLst>
          </p:cNvPr>
          <p:cNvSpPr/>
          <p:nvPr/>
        </p:nvSpPr>
        <p:spPr>
          <a:xfrm rot="20137141">
            <a:off x="2155636" y="4059798"/>
            <a:ext cx="2226266" cy="2226266"/>
          </a:xfrm>
          <a:prstGeom prst="arc">
            <a:avLst>
              <a:gd name="adj1" fmla="val 15263490"/>
              <a:gd name="adj2" fmla="val 489894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6DE87841-1B0A-4FAD-8C01-3F915A5E2BE4}"/>
              </a:ext>
            </a:extLst>
          </p:cNvPr>
          <p:cNvGrpSpPr/>
          <p:nvPr/>
        </p:nvGrpSpPr>
        <p:grpSpPr>
          <a:xfrm>
            <a:off x="3147826" y="4367782"/>
            <a:ext cx="440934" cy="417085"/>
            <a:chOff x="3147826" y="4367782"/>
            <a:chExt cx="440934" cy="417085"/>
          </a:xfrm>
        </p:grpSpPr>
        <p:sp>
          <p:nvSpPr>
            <p:cNvPr id="21" name="Дуга 20">
              <a:extLst>
                <a:ext uri="{FF2B5EF4-FFF2-40B4-BE49-F238E27FC236}">
                  <a16:creationId xmlns:a16="http://schemas.microsoft.com/office/drawing/2014/main" id="{E536AACE-EB49-47F7-A54B-998CBF7BC8E5}"/>
                </a:ext>
              </a:extLst>
            </p:cNvPr>
            <p:cNvSpPr/>
            <p:nvPr/>
          </p:nvSpPr>
          <p:spPr>
            <a:xfrm rot="15797006">
              <a:off x="3203383" y="4399490"/>
              <a:ext cx="385377" cy="385377"/>
            </a:xfrm>
            <a:prstGeom prst="arc">
              <a:avLst>
                <a:gd name="adj1" fmla="val 16012848"/>
                <a:gd name="adj2" fmla="val 34953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22" name="Дуга 21">
              <a:extLst>
                <a:ext uri="{FF2B5EF4-FFF2-40B4-BE49-F238E27FC236}">
                  <a16:creationId xmlns:a16="http://schemas.microsoft.com/office/drawing/2014/main" id="{53B1437F-A2A7-4314-82DF-EE4AF2061CE9}"/>
                </a:ext>
              </a:extLst>
            </p:cNvPr>
            <p:cNvSpPr/>
            <p:nvPr/>
          </p:nvSpPr>
          <p:spPr>
            <a:xfrm rot="15797006">
              <a:off x="3147826" y="4367782"/>
              <a:ext cx="385377" cy="385377"/>
            </a:xfrm>
            <a:prstGeom prst="arc">
              <a:avLst>
                <a:gd name="adj1" fmla="val 15923962"/>
                <a:gd name="adj2" fmla="val 490765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6C74D168-D0E2-4B23-B98F-1D367820B08D}"/>
              </a:ext>
            </a:extLst>
          </p:cNvPr>
          <p:cNvGrpSpPr/>
          <p:nvPr/>
        </p:nvGrpSpPr>
        <p:grpSpPr>
          <a:xfrm rot="19505583">
            <a:off x="3056474" y="4558543"/>
            <a:ext cx="440922" cy="416862"/>
            <a:chOff x="3147826" y="4367782"/>
            <a:chExt cx="440922" cy="416862"/>
          </a:xfrm>
        </p:grpSpPr>
        <p:sp>
          <p:nvSpPr>
            <p:cNvPr id="25" name="Дуга 24">
              <a:extLst>
                <a:ext uri="{FF2B5EF4-FFF2-40B4-BE49-F238E27FC236}">
                  <a16:creationId xmlns:a16="http://schemas.microsoft.com/office/drawing/2014/main" id="{F2D735D4-5FAC-41B6-9960-E6A821A67818}"/>
                </a:ext>
              </a:extLst>
            </p:cNvPr>
            <p:cNvSpPr/>
            <p:nvPr/>
          </p:nvSpPr>
          <p:spPr>
            <a:xfrm rot="15797006">
              <a:off x="3205270" y="4401167"/>
              <a:ext cx="385377" cy="381578"/>
            </a:xfrm>
            <a:prstGeom prst="arc">
              <a:avLst>
                <a:gd name="adj1" fmla="val 16012848"/>
                <a:gd name="adj2" fmla="val 34953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26" name="Дуга 25">
              <a:extLst>
                <a:ext uri="{FF2B5EF4-FFF2-40B4-BE49-F238E27FC236}">
                  <a16:creationId xmlns:a16="http://schemas.microsoft.com/office/drawing/2014/main" id="{4C32D4A2-66AE-4FBC-A2AC-41A940FD5C9A}"/>
                </a:ext>
              </a:extLst>
            </p:cNvPr>
            <p:cNvSpPr/>
            <p:nvPr/>
          </p:nvSpPr>
          <p:spPr>
            <a:xfrm rot="15797006">
              <a:off x="3147826" y="4367782"/>
              <a:ext cx="385377" cy="385377"/>
            </a:xfrm>
            <a:prstGeom prst="arc">
              <a:avLst>
                <a:gd name="adj1" fmla="val 16462820"/>
                <a:gd name="adj2" fmla="val 490765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ED8C87-B35C-443D-9C1F-2FD9754B6E0B}"/>
                  </a:ext>
                </a:extLst>
              </p:cNvPr>
              <p:cNvSpPr txBox="1"/>
              <p:nvPr/>
            </p:nvSpPr>
            <p:spPr>
              <a:xfrm>
                <a:off x="3648972" y="373770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142°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ED8C87-B35C-443D-9C1F-2FD9754B6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972" y="3737701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 l="-2703" r="-7567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2BD653D-CA93-4A69-B1D5-DA9C5486AD0A}"/>
                  </a:ext>
                </a:extLst>
              </p:cNvPr>
              <p:cNvSpPr txBox="1"/>
              <p:nvPr/>
            </p:nvSpPr>
            <p:spPr>
              <a:xfrm>
                <a:off x="1948171" y="184206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2BD653D-CA93-4A69-B1D5-DA9C5486A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71" y="1842064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E9DF17-753E-448C-A66A-B1C27D503B03}"/>
                  </a:ext>
                </a:extLst>
              </p:cNvPr>
              <p:cNvSpPr txBox="1"/>
              <p:nvPr/>
            </p:nvSpPr>
            <p:spPr>
              <a:xfrm>
                <a:off x="400896" y="355516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E9DF17-753E-448C-A66A-B1C27D503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96" y="3555160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716E1C-D0EF-4330-9989-1D5D1776BE7F}"/>
                  </a:ext>
                </a:extLst>
              </p:cNvPr>
              <p:cNvSpPr txBox="1"/>
              <p:nvPr/>
            </p:nvSpPr>
            <p:spPr>
              <a:xfrm>
                <a:off x="306087" y="485836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716E1C-D0EF-4330-9989-1D5D1776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87" y="4858366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02E187-F7C1-4EAE-9A86-3F1E83771EF1}"/>
                  </a:ext>
                </a:extLst>
              </p:cNvPr>
              <p:cNvSpPr txBox="1"/>
              <p:nvPr/>
            </p:nvSpPr>
            <p:spPr>
              <a:xfrm>
                <a:off x="4466555" y="485249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02E187-F7C1-4EAE-9A86-3F1E83771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555" y="4852491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6C1326-6539-40D7-BFA2-868B9E7EC06F}"/>
                  </a:ext>
                </a:extLst>
              </p:cNvPr>
              <p:cNvSpPr txBox="1"/>
              <p:nvPr/>
            </p:nvSpPr>
            <p:spPr>
              <a:xfrm>
                <a:off x="3482480" y="485249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6C1326-6539-40D7-BFA2-868B9E7EC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80" y="4852491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685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3.75E-6 -0.1569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20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E3D3D"/>
        </a:solidFill>
        <a:ln>
          <a:noFill/>
        </a:ln>
      </a:spPr>
      <a:bodyPr rtlCol="0" anchor="ctr"/>
      <a:lstStyle>
        <a:defPPr algn="ctr">
          <a:defRPr sz="2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444</Words>
  <Application>Microsoft Macintosh PowerPoint</Application>
  <PresentationFormat>Widescreen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 Light</vt:lpstr>
      <vt:lpstr>Arial</vt:lpstr>
      <vt:lpstr>Calibri</vt:lpstr>
      <vt:lpstr>Calibri Light</vt:lpstr>
      <vt:lpstr>Cambria Math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 Юрійович</Manager>
  <Company>МАТЕМАТИКА НОВА // www.matnova.com.ua // Кулініч Богдан Юрійович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7 клас // МАТЕМАТИКА НОВА // www.matnova.com.ua // Кулініч Богдан Юрійович</dc:title>
  <dc:subject>Геометрія 7 клас // МАТЕМАТИКА НОВА // www.matnova.com.ua // Кулініч Богдан Юрійович</dc:subject>
  <dc:creator>Кулініч Богдан Юрійович</dc:creator>
  <cp:keywords>Презентація уроку геометрії // МАТЕМАТИКА НОВА // www.matnova.com.ua // Кулініч Богдан Юрійович</cp:keywords>
  <dc:description>Презентація уроку геометрії // МАТЕМАТИКА НОВА // www.matnova.com.ua // Кулініч Богдан Юрійович</dc:description>
  <cp:lastModifiedBy>Kulinich Bohdan</cp:lastModifiedBy>
  <cp:revision>37</cp:revision>
  <dcterms:created xsi:type="dcterms:W3CDTF">2020-06-13T11:16:11Z</dcterms:created>
  <dcterms:modified xsi:type="dcterms:W3CDTF">2024-06-15T12:45:50Z</dcterms:modified>
  <cp:category>Презентація уроку геометрії // МАТЕМАТИКА НОВА // www.matnova.com.ua // Кулініч Богдан Юрійович</cp:category>
</cp:coreProperties>
</file>