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80" r:id="rId3"/>
    <p:sldId id="272" r:id="rId4"/>
    <p:sldId id="287" r:id="rId5"/>
    <p:sldId id="279" r:id="rId6"/>
    <p:sldId id="278" r:id="rId7"/>
    <p:sldId id="265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444E66"/>
    <a:srgbClr val="55627F"/>
    <a:srgbClr val="7284A9"/>
    <a:srgbClr val="B9672C"/>
    <a:srgbClr val="1B1A2E"/>
    <a:srgbClr val="132E4F"/>
    <a:srgbClr val="1F4168"/>
    <a:srgbClr val="275755"/>
    <a:srgbClr val="7284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90D482-0E15-4644-BAC5-CEDD2670F6EB}" v="405" dt="2025-05-11T09:11:50.9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2"/>
    <p:restoredTop sz="94822"/>
  </p:normalViewPr>
  <p:slideViewPr>
    <p:cSldViewPr snapToGrid="0">
      <p:cViewPr varScale="1">
        <p:scale>
          <a:sx n="83" d="100"/>
          <a:sy n="83" d="100"/>
        </p:scale>
        <p:origin x="232" y="1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2DA11FC-1B34-1342-8A44-657CB4D140D2}"/>
    <pc:docChg chg="undo custSel addSld delSld modSld">
      <pc:chgData name="Kulinich Bohdan" userId="48e65c9f34e137d0" providerId="LiveId" clId="{52DA11FC-1B34-1342-8A44-657CB4D140D2}" dt="2024-07-25T18:50:50.685" v="5785" actId="20577"/>
      <pc:docMkLst>
        <pc:docMk/>
      </pc:docMkLst>
      <pc:sldChg chg="modSp">
        <pc:chgData name="Kulinich Bohdan" userId="48e65c9f34e137d0" providerId="LiveId" clId="{52DA11FC-1B34-1342-8A44-657CB4D140D2}" dt="2024-07-25T18:50:50.685" v="578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2DA11FC-1B34-1342-8A44-657CB4D140D2}" dt="2024-07-24T20:05:09.865" v="4940" actId="1038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2DA11FC-1B34-1342-8A44-657CB4D140D2}" dt="2024-07-25T16:33:44.867" v="5758" actId="47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52DA11FC-1B34-1342-8A44-657CB4D140D2}" dt="2024-07-24T21:20:38.856" v="5606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2DA11FC-1B34-1342-8A44-657CB4D140D2}" dt="2024-07-22T18:46:32.332" v="3553" actId="1076"/>
        <pc:sldMkLst>
          <pc:docMk/>
          <pc:sldMk cId="175688737" sldId="280"/>
        </pc:sldMkLst>
      </pc:sldChg>
      <pc:sldChg chg="del">
        <pc:chgData name="Kulinich Bohdan" userId="48e65c9f34e137d0" providerId="LiveId" clId="{52DA11FC-1B34-1342-8A44-657CB4D140D2}" dt="2024-07-20T17:04:25.105" v="2739" actId="2696"/>
        <pc:sldMkLst>
          <pc:docMk/>
          <pc:sldMk cId="1607040383" sldId="281"/>
        </pc:sldMkLst>
      </pc:sldChg>
      <pc:sldChg chg="del">
        <pc:chgData name="Kulinich Bohdan" userId="48e65c9f34e137d0" providerId="LiveId" clId="{52DA11FC-1B34-1342-8A44-657CB4D140D2}" dt="2024-07-20T17:04:25.145" v="2740" actId="2696"/>
        <pc:sldMkLst>
          <pc:docMk/>
          <pc:sldMk cId="2490746381" sldId="283"/>
        </pc:sldMkLst>
      </pc:sldChg>
      <pc:sldChg chg="addSp delSp modSp add mod addAnim delAnim modAnim">
        <pc:chgData name="Kulinich Bohdan" userId="48e65c9f34e137d0" providerId="LiveId" clId="{52DA11FC-1B34-1342-8A44-657CB4D140D2}" dt="2024-07-21T19:58:31.844" v="3286" actId="20577"/>
        <pc:sldMkLst>
          <pc:docMk/>
          <pc:sldMk cId="978670566" sldId="284"/>
        </pc:sldMkLst>
      </pc:sldChg>
      <pc:sldChg chg="addSp delSp modSp add mod delAnim modAnim">
        <pc:chgData name="Kulinich Bohdan" userId="48e65c9f34e137d0" providerId="LiveId" clId="{52DA11FC-1B34-1342-8A44-657CB4D140D2}" dt="2024-07-25T07:24:38.036" v="5622" actId="1036"/>
        <pc:sldMkLst>
          <pc:docMk/>
          <pc:sldMk cId="1180192448" sldId="285"/>
        </pc:sldMkLst>
      </pc:sldChg>
      <pc:sldChg chg="addSp delSp modSp add mod modAnim">
        <pc:chgData name="Kulinich Bohdan" userId="48e65c9f34e137d0" providerId="LiveId" clId="{52DA11FC-1B34-1342-8A44-657CB4D140D2}" dt="2024-07-21T19:58:45.049" v="3287"/>
        <pc:sldMkLst>
          <pc:docMk/>
          <pc:sldMk cId="498461873" sldId="286"/>
        </pc:sldMkLst>
      </pc:sldChg>
      <pc:sldChg chg="delSp add del mod delAnim">
        <pc:chgData name="Kulinich Bohdan" userId="48e65c9f34e137d0" providerId="LiveId" clId="{52DA11FC-1B34-1342-8A44-657CB4D140D2}" dt="2024-07-20T17:04:25.189" v="2741" actId="2696"/>
        <pc:sldMkLst>
          <pc:docMk/>
          <pc:sldMk cId="1579836447" sldId="287"/>
        </pc:sldMkLst>
      </pc:sldChg>
      <pc:sldChg chg="add del">
        <pc:chgData name="Kulinich Bohdan" userId="48e65c9f34e137d0" providerId="LiveId" clId="{52DA11FC-1B34-1342-8A44-657CB4D140D2}" dt="2024-07-22T18:42:51.947" v="3513" actId="2696"/>
        <pc:sldMkLst>
          <pc:docMk/>
          <pc:sldMk cId="1626597875" sldId="287"/>
        </pc:sldMkLst>
      </pc:sldChg>
      <pc:sldChg chg="addSp delSp modSp add mod delAnim modAnim">
        <pc:chgData name="Kulinich Bohdan" userId="48e65c9f34e137d0" providerId="LiveId" clId="{52DA11FC-1B34-1342-8A44-657CB4D140D2}" dt="2024-07-25T07:25:32.530" v="5626"/>
        <pc:sldMkLst>
          <pc:docMk/>
          <pc:sldMk cId="3127514893" sldId="287"/>
        </pc:sldMkLst>
      </pc:sldChg>
      <pc:sldChg chg="addSp delSp modSp add del mod">
        <pc:chgData name="Kulinich Bohdan" userId="48e65c9f34e137d0" providerId="LiveId" clId="{52DA11FC-1B34-1342-8A44-657CB4D140D2}" dt="2024-07-20T17:04:25.078" v="2738" actId="2696"/>
        <pc:sldMkLst>
          <pc:docMk/>
          <pc:sldMk cId="1620830395" sldId="288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modSp">
        <pc:chgData name="Kulinich Bohdan" userId="48e65c9f34e137d0" providerId="LiveId" clId="{3DEE4E9F-D48F-4548-95BB-EDEBB6F61CC7}" dt="2024-05-30T15:52:09.626" v="49" actId="20577"/>
        <pc:sldMkLst>
          <pc:docMk/>
          <pc:sldMk cId="788512274" sldId="265"/>
        </pc:sldMkLst>
      </pc:sldChg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addSp modSp mod">
        <pc:chgData name="Kulinich Bohdan" userId="48e65c9f34e137d0" providerId="LiveId" clId="{19E795C5-969F-1E4F-B637-0234A9C9776A}" dt="2024-06-05T12:26:20.792" v="3658" actId="1076"/>
        <pc:sldMkLst>
          <pc:docMk/>
          <pc:sldMk cId="788512274" sldId="265"/>
        </pc:sldMkLst>
      </pc:sldChg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19E795C5-969F-1E4F-B637-0234A9C9776A}" dt="2024-06-05T14:01:17.517" v="3665" actId="20577"/>
        <pc:sldMkLst>
          <pc:docMk/>
          <pc:sldMk cId="3867570093" sldId="272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mod">
        <pc:chgData name="Kulinich Bohdan" userId="48e65c9f34e137d0" providerId="LiveId" clId="{19E795C5-969F-1E4F-B637-0234A9C9776A}" dt="2024-06-05T14:04:28.647" v="3687" actId="103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19E795C5-969F-1E4F-B637-0234A9C9776A}" dt="2024-06-05T14:04:13.784" v="3673" actId="20577"/>
        <pc:sldMkLst>
          <pc:docMk/>
          <pc:sldMk cId="2663521018" sldId="279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40:06.826" v="1165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61C3552-B2D8-1643-AA90-228C6F8CD633}" dt="2024-05-30T13:50:38.243" v="1217" actId="33935"/>
        <pc:sldMkLst>
          <pc:docMk/>
          <pc:sldMk cId="1079275318" sldId="264"/>
        </pc:sldMkLst>
      </pc:sldChg>
      <pc:sldChg chg="modSp mod">
        <pc:chgData name="Kulinich Bohdan" userId="48e65c9f34e137d0" providerId="LiveId" clId="{161C3552-B2D8-1643-AA90-228C6F8CD633}" dt="2024-05-29T18:07:02.224" v="967" actId="1076"/>
        <pc:sldMkLst>
          <pc:docMk/>
          <pc:sldMk cId="788512274" sldId="265"/>
        </pc:sldMkLst>
      </pc:sldChg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5:48.711" v="1191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3E90D482-0E15-4644-BAC5-CEDD2670F6EB}"/>
    <pc:docChg chg="undo custSel delSld modSld">
      <pc:chgData name="Kulinich Bohdan" userId="48e65c9f34e137d0" providerId="LiveId" clId="{3E90D482-0E15-4644-BAC5-CEDD2670F6EB}" dt="2025-05-11T09:11:50.997" v="1360" actId="20577"/>
      <pc:docMkLst>
        <pc:docMk/>
      </pc:docMkLst>
      <pc:sldChg chg="del">
        <pc:chgData name="Kulinich Bohdan" userId="48e65c9f34e137d0" providerId="LiveId" clId="{3E90D482-0E15-4644-BAC5-CEDD2670F6EB}" dt="2025-05-09T08:57:31.684" v="86" actId="2696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3E90D482-0E15-4644-BAC5-CEDD2670F6EB}" dt="2025-05-10T10:49:39.267" v="1307"/>
        <pc:sldMkLst>
          <pc:docMk/>
          <pc:sldMk cId="1079275318" sldId="264"/>
        </pc:sldMkLst>
        <pc:spChg chg="mod">
          <ac:chgData name="Kulinich Bohdan" userId="48e65c9f34e137d0" providerId="LiveId" clId="{3E90D482-0E15-4644-BAC5-CEDD2670F6EB}" dt="2025-05-09T08:51:56.396" v="83" actId="20577"/>
          <ac:spMkLst>
            <pc:docMk/>
            <pc:sldMk cId="1079275318" sldId="264"/>
            <ac:spMk id="3" creationId="{4268B17A-1BE6-9309-B1DB-EE328CD93D58}"/>
          </ac:spMkLst>
        </pc:spChg>
        <pc:spChg chg="del">
          <ac:chgData name="Kulinich Bohdan" userId="48e65c9f34e137d0" providerId="LiveId" clId="{3E90D482-0E15-4644-BAC5-CEDD2670F6EB}" dt="2025-05-10T10:47:21.169" v="1296" actId="478"/>
          <ac:spMkLst>
            <pc:docMk/>
            <pc:sldMk cId="1079275318" sldId="264"/>
            <ac:spMk id="5" creationId="{BD02CE6E-98DC-8E0F-54C5-5CBAEC9B4528}"/>
          </ac:spMkLst>
        </pc:spChg>
        <pc:spChg chg="add mod">
          <ac:chgData name="Kulinich Bohdan" userId="48e65c9f34e137d0" providerId="LiveId" clId="{3E90D482-0E15-4644-BAC5-CEDD2670F6EB}" dt="2025-05-09T16:58:56.629" v="1193" actId="1076"/>
          <ac:spMkLst>
            <pc:docMk/>
            <pc:sldMk cId="1079275318" sldId="264"/>
            <ac:spMk id="7" creationId="{CDD55F73-4513-E6B1-AA2A-7C198C791630}"/>
          </ac:spMkLst>
        </pc:spChg>
        <pc:spChg chg="mod">
          <ac:chgData name="Kulinich Bohdan" userId="48e65c9f34e137d0" providerId="LiveId" clId="{3E90D482-0E15-4644-BAC5-CEDD2670F6EB}" dt="2025-05-09T08:51:31.852" v="1" actId="20577"/>
          <ac:spMkLst>
            <pc:docMk/>
            <pc:sldMk cId="1079275318" sldId="264"/>
            <ac:spMk id="14" creationId="{0AC854DF-ECD6-E322-40B9-F4B25933642A}"/>
          </ac:spMkLst>
        </pc:spChg>
        <pc:spChg chg="add mod">
          <ac:chgData name="Kulinich Bohdan" userId="48e65c9f34e137d0" providerId="LiveId" clId="{3E90D482-0E15-4644-BAC5-CEDD2670F6EB}" dt="2025-05-10T10:49:39.267" v="1307"/>
          <ac:spMkLst>
            <pc:docMk/>
            <pc:sldMk cId="1079275318" sldId="264"/>
            <ac:spMk id="16" creationId="{3C0957AD-EA05-DA2E-2FC1-8DE4D734AD3D}"/>
          </ac:spMkLst>
        </pc:spChg>
      </pc:sldChg>
      <pc:sldChg chg="addSp delSp modSp mod">
        <pc:chgData name="Kulinich Bohdan" userId="48e65c9f34e137d0" providerId="LiveId" clId="{3E90D482-0E15-4644-BAC5-CEDD2670F6EB}" dt="2025-05-11T09:11:50.997" v="1360" actId="20577"/>
        <pc:sldMkLst>
          <pc:docMk/>
          <pc:sldMk cId="788512274" sldId="265"/>
        </pc:sldMkLst>
        <pc:spChg chg="mod">
          <ac:chgData name="Kulinich Bohdan" userId="48e65c9f34e137d0" providerId="LiveId" clId="{3E90D482-0E15-4644-BAC5-CEDD2670F6EB}" dt="2025-05-11T09:11:50.997" v="136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3E90D482-0E15-4644-BAC5-CEDD2670F6EB}" dt="2025-05-09T16:59:55.804" v="1201" actId="478"/>
        <pc:sldMkLst>
          <pc:docMk/>
          <pc:sldMk cId="3867570093" sldId="272"/>
        </pc:sldMkLst>
        <pc:spChg chg="mod">
          <ac:chgData name="Kulinich Bohdan" userId="48e65c9f34e137d0" providerId="LiveId" clId="{3E90D482-0E15-4644-BAC5-CEDD2670F6EB}" dt="2025-05-09T09:09:56.079" v="96" actId="1076"/>
          <ac:spMkLst>
            <pc:docMk/>
            <pc:sldMk cId="3867570093" sldId="272"/>
            <ac:spMk id="4" creationId="{926953E3-FF25-4FCB-DC94-64C4E7E41A98}"/>
          </ac:spMkLst>
        </pc:spChg>
        <pc:spChg chg="mod">
          <ac:chgData name="Kulinich Bohdan" userId="48e65c9f34e137d0" providerId="LiveId" clId="{3E90D482-0E15-4644-BAC5-CEDD2670F6EB}" dt="2025-05-09T09:30:55.340" v="220" actId="207"/>
          <ac:spMkLst>
            <pc:docMk/>
            <pc:sldMk cId="3867570093" sldId="272"/>
            <ac:spMk id="6" creationId="{53C5E1D3-AFE7-4B4D-C957-C985DCF93CB4}"/>
          </ac:spMkLst>
        </pc:spChg>
        <pc:spChg chg="mod">
          <ac:chgData name="Kulinich Bohdan" userId="48e65c9f34e137d0" providerId="LiveId" clId="{3E90D482-0E15-4644-BAC5-CEDD2670F6EB}" dt="2025-05-09T09:31:01.098" v="221" actId="207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3E90D482-0E15-4644-BAC5-CEDD2670F6EB}" dt="2025-05-09T09:09:42.906" v="93" actId="207"/>
          <ac:spMkLst>
            <pc:docMk/>
            <pc:sldMk cId="3867570093" sldId="272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04.482" v="222" actId="207"/>
          <ac:spMkLst>
            <pc:docMk/>
            <pc:sldMk cId="3867570093" sldId="272"/>
            <ac:spMk id="14" creationId="{84E7DD2C-4839-8C68-CD5C-DA34C81E0FBE}"/>
          </ac:spMkLst>
        </pc:spChg>
        <pc:spChg chg="add mod">
          <ac:chgData name="Kulinich Bohdan" userId="48e65c9f34e137d0" providerId="LiveId" clId="{3E90D482-0E15-4644-BAC5-CEDD2670F6EB}" dt="2025-05-09T12:16:02.507" v="240" actId="20577"/>
          <ac:spMkLst>
            <pc:docMk/>
            <pc:sldMk cId="3867570093" sldId="272"/>
            <ac:spMk id="16" creationId="{AA7AFB77-32F2-2FB3-1A89-0175F8338EB3}"/>
          </ac:spMkLst>
        </pc:spChg>
        <pc:spChg chg="add mod">
          <ac:chgData name="Kulinich Bohdan" userId="48e65c9f34e137d0" providerId="LiveId" clId="{3E90D482-0E15-4644-BAC5-CEDD2670F6EB}" dt="2025-05-09T12:31:48.497" v="275" actId="1076"/>
          <ac:spMkLst>
            <pc:docMk/>
            <pc:sldMk cId="3867570093" sldId="272"/>
            <ac:spMk id="18" creationId="{60FFF467-EA7B-960B-722C-3AC6E3ECBFAC}"/>
          </ac:spMkLst>
        </pc:spChg>
        <pc:spChg chg="add mod">
          <ac:chgData name="Kulinich Bohdan" userId="48e65c9f34e137d0" providerId="LiveId" clId="{3E90D482-0E15-4644-BAC5-CEDD2670F6EB}" dt="2025-05-09T12:31:52.366" v="278" actId="20577"/>
          <ac:spMkLst>
            <pc:docMk/>
            <pc:sldMk cId="3867570093" sldId="272"/>
            <ac:spMk id="22" creationId="{E5628787-1C4D-5AB2-2E5A-104309F2E33F}"/>
          </ac:spMkLst>
        </pc:spChg>
        <pc:spChg chg="add mod">
          <ac:chgData name="Kulinich Bohdan" userId="48e65c9f34e137d0" providerId="LiveId" clId="{3E90D482-0E15-4644-BAC5-CEDD2670F6EB}" dt="2025-05-09T13:01:43.914" v="296" actId="20577"/>
          <ac:spMkLst>
            <pc:docMk/>
            <pc:sldMk cId="3867570093" sldId="272"/>
            <ac:spMk id="23" creationId="{30F6194C-6B77-046E-8D68-939FC21F3FD5}"/>
          </ac:spMkLst>
        </pc:spChg>
        <pc:spChg chg="add mod">
          <ac:chgData name="Kulinich Bohdan" userId="48e65c9f34e137d0" providerId="LiveId" clId="{3E90D482-0E15-4644-BAC5-CEDD2670F6EB}" dt="2025-05-09T16:56:59.445" v="1161" actId="167"/>
          <ac:spMkLst>
            <pc:docMk/>
            <pc:sldMk cId="3867570093" sldId="272"/>
            <ac:spMk id="26" creationId="{012A9142-1E13-8E10-5042-487B94630DB1}"/>
          </ac:spMkLst>
        </pc:spChg>
        <pc:spChg chg="add mod">
          <ac:chgData name="Kulinich Bohdan" userId="48e65c9f34e137d0" providerId="LiveId" clId="{3E90D482-0E15-4644-BAC5-CEDD2670F6EB}" dt="2025-05-09T16:56:59.445" v="1161" actId="167"/>
          <ac:spMkLst>
            <pc:docMk/>
            <pc:sldMk cId="3867570093" sldId="272"/>
            <ac:spMk id="29" creationId="{9A04541E-6FCA-A0DF-0B81-B15BE83D2AC4}"/>
          </ac:spMkLst>
        </pc:spChg>
        <pc:spChg chg="add mod">
          <ac:chgData name="Kulinich Bohdan" userId="48e65c9f34e137d0" providerId="LiveId" clId="{3E90D482-0E15-4644-BAC5-CEDD2670F6EB}" dt="2025-05-09T16:56:59.445" v="1161" actId="167"/>
          <ac:spMkLst>
            <pc:docMk/>
            <pc:sldMk cId="3867570093" sldId="272"/>
            <ac:spMk id="30" creationId="{EF8D7A65-CD6F-4616-DEA6-5D31B2574867}"/>
          </ac:spMkLst>
        </pc:spChg>
        <pc:spChg chg="add mod">
          <ac:chgData name="Kulinich Bohdan" userId="48e65c9f34e137d0" providerId="LiveId" clId="{3E90D482-0E15-4644-BAC5-CEDD2670F6EB}" dt="2025-05-09T16:56:59.445" v="1161" actId="167"/>
          <ac:spMkLst>
            <pc:docMk/>
            <pc:sldMk cId="3867570093" sldId="272"/>
            <ac:spMk id="34" creationId="{FBF2A3A3-D537-AD5A-72B2-61A5368DDA67}"/>
          </ac:spMkLst>
        </pc:spChg>
        <pc:spChg chg="add mod modVis">
          <ac:chgData name="Kulinich Bohdan" userId="48e65c9f34e137d0" providerId="LiveId" clId="{3E90D482-0E15-4644-BAC5-CEDD2670F6EB}" dt="2025-05-09T16:58:07.734" v="1185" actId="207"/>
          <ac:spMkLst>
            <pc:docMk/>
            <pc:sldMk cId="3867570093" sldId="272"/>
            <ac:spMk id="36" creationId="{28F34C71-C200-D94F-30E3-5BE4734FF647}"/>
          </ac:spMkLst>
        </pc:spChg>
        <pc:spChg chg="add mod">
          <ac:chgData name="Kulinich Bohdan" userId="48e65c9f34e137d0" providerId="LiveId" clId="{3E90D482-0E15-4644-BAC5-CEDD2670F6EB}" dt="2025-05-09T16:58:34.380" v="1188" actId="1076"/>
          <ac:spMkLst>
            <pc:docMk/>
            <pc:sldMk cId="3867570093" sldId="272"/>
            <ac:spMk id="39" creationId="{1810E768-B73F-E5EF-6310-17431C4A97D5}"/>
          </ac:spMkLst>
        </pc:spChg>
        <pc:spChg chg="add mod">
          <ac:chgData name="Kulinich Bohdan" userId="48e65c9f34e137d0" providerId="LiveId" clId="{3E90D482-0E15-4644-BAC5-CEDD2670F6EB}" dt="2025-05-09T16:59:24.966" v="1198" actId="1076"/>
          <ac:spMkLst>
            <pc:docMk/>
            <pc:sldMk cId="3867570093" sldId="272"/>
            <ac:spMk id="40" creationId="{A6422C2B-4689-2229-3A29-544CA9238F27}"/>
          </ac:spMkLst>
        </pc:spChg>
        <pc:spChg chg="add mod">
          <ac:chgData name="Kulinich Bohdan" userId="48e65c9f34e137d0" providerId="LiveId" clId="{3E90D482-0E15-4644-BAC5-CEDD2670F6EB}" dt="2025-05-09T16:59:27.579" v="1199" actId="1076"/>
          <ac:spMkLst>
            <pc:docMk/>
            <pc:sldMk cId="3867570093" sldId="272"/>
            <ac:spMk id="43" creationId="{B0C6E4A0-B3C1-780B-6076-75356114DB62}"/>
          </ac:spMkLst>
        </pc:spChg>
        <pc:picChg chg="add mod">
          <ac:chgData name="Kulinich Bohdan" userId="48e65c9f34e137d0" providerId="LiveId" clId="{3E90D482-0E15-4644-BAC5-CEDD2670F6EB}" dt="2025-05-09T09:29:39.222" v="212" actId="1076"/>
          <ac:picMkLst>
            <pc:docMk/>
            <pc:sldMk cId="3867570093" sldId="272"/>
            <ac:picMk id="20" creationId="{DBBFC5BA-25B9-2C2F-DC78-B67D4342934E}"/>
          </ac:picMkLst>
        </pc:picChg>
        <pc:picChg chg="add mod">
          <ac:chgData name="Kulinich Bohdan" userId="48e65c9f34e137d0" providerId="LiveId" clId="{3E90D482-0E15-4644-BAC5-CEDD2670F6EB}" dt="2025-05-09T13:38:32.582" v="392" actId="1076"/>
          <ac:picMkLst>
            <pc:docMk/>
            <pc:sldMk cId="3867570093" sldId="272"/>
            <ac:picMk id="24" creationId="{83AEE509-F104-44CA-8538-4E35176AC444}"/>
          </ac:picMkLst>
        </pc:picChg>
        <pc:picChg chg="add mod">
          <ac:chgData name="Kulinich Bohdan" userId="48e65c9f34e137d0" providerId="LiveId" clId="{3E90D482-0E15-4644-BAC5-CEDD2670F6EB}" dt="2025-05-09T13:38:30.730" v="391" actId="1076"/>
          <ac:picMkLst>
            <pc:docMk/>
            <pc:sldMk cId="3867570093" sldId="272"/>
            <ac:picMk id="25" creationId="{0A4DCFE1-D334-6847-DE56-4492D0CDD982}"/>
          </ac:picMkLst>
        </pc:picChg>
      </pc:sldChg>
      <pc:sldChg chg="addSp delSp modSp mod">
        <pc:chgData name="Kulinich Bohdan" userId="48e65c9f34e137d0" providerId="LiveId" clId="{3E90D482-0E15-4644-BAC5-CEDD2670F6EB}" dt="2025-05-10T10:49:58.658" v="1317" actId="20577"/>
        <pc:sldMkLst>
          <pc:docMk/>
          <pc:sldMk cId="4173947301" sldId="278"/>
        </pc:sldMkLst>
        <pc:spChg chg="add mod">
          <ac:chgData name="Kulinich Bohdan" userId="48e65c9f34e137d0" providerId="LiveId" clId="{3E90D482-0E15-4644-BAC5-CEDD2670F6EB}" dt="2025-05-10T10:49:58.658" v="1317" actId="20577"/>
          <ac:spMkLst>
            <pc:docMk/>
            <pc:sldMk cId="4173947301" sldId="278"/>
            <ac:spMk id="2" creationId="{116BD976-B212-84E8-E9D8-164E2B71BE34}"/>
          </ac:spMkLst>
        </pc:spChg>
        <pc:spChg chg="mod">
          <ac:chgData name="Kulinich Bohdan" userId="48e65c9f34e137d0" providerId="LiveId" clId="{3E90D482-0E15-4644-BAC5-CEDD2670F6EB}" dt="2025-05-09T09:10:54.172" v="106" actId="207"/>
          <ac:spMkLst>
            <pc:docMk/>
            <pc:sldMk cId="4173947301" sldId="278"/>
            <ac:spMk id="4" creationId="{926953E3-FF25-4FCB-DC94-64C4E7E41A98}"/>
          </ac:spMkLst>
        </pc:spChg>
        <pc:spChg chg="add mod">
          <ac:chgData name="Kulinich Bohdan" userId="48e65c9f34e137d0" providerId="LiveId" clId="{3E90D482-0E15-4644-BAC5-CEDD2670F6EB}" dt="2025-05-09T16:52:43.824" v="1050" actId="1076"/>
          <ac:spMkLst>
            <pc:docMk/>
            <pc:sldMk cId="4173947301" sldId="278"/>
            <ac:spMk id="7" creationId="{2E9FB9C9-951B-FCB1-8438-9D9E83369148}"/>
          </ac:spMkLst>
        </pc:spChg>
        <pc:spChg chg="add mod">
          <ac:chgData name="Kulinich Bohdan" userId="48e65c9f34e137d0" providerId="LiveId" clId="{3E90D482-0E15-4644-BAC5-CEDD2670F6EB}" dt="2025-05-09T17:09:47.009" v="1262" actId="14100"/>
          <ac:spMkLst>
            <pc:docMk/>
            <pc:sldMk cId="4173947301" sldId="278"/>
            <ac:spMk id="8" creationId="{8860A50D-3C8C-4330-50BE-711AAFC32674}"/>
          </ac:spMkLst>
        </pc:spChg>
        <pc:spChg chg="mod">
          <ac:chgData name="Kulinich Bohdan" userId="48e65c9f34e137d0" providerId="LiveId" clId="{3E90D482-0E15-4644-BAC5-CEDD2670F6EB}" dt="2025-05-09T09:31:18.678" v="226" actId="207"/>
          <ac:spMkLst>
            <pc:docMk/>
            <pc:sldMk cId="4173947301" sldId="278"/>
            <ac:spMk id="14" creationId="{84E7DD2C-4839-8C68-CD5C-DA34C81E0FBE}"/>
          </ac:spMkLst>
        </pc:spChg>
        <pc:spChg chg="mod">
          <ac:chgData name="Kulinich Bohdan" userId="48e65c9f34e137d0" providerId="LiveId" clId="{3E90D482-0E15-4644-BAC5-CEDD2670F6EB}" dt="2025-05-09T17:09:47.009" v="1262" actId="14100"/>
          <ac:spMkLst>
            <pc:docMk/>
            <pc:sldMk cId="4173947301" sldId="278"/>
            <ac:spMk id="15" creationId="{FF282347-6FD3-A3E3-BC6D-BE4D8E39A50E}"/>
          </ac:spMkLst>
        </pc:spChg>
        <pc:spChg chg="mod">
          <ac:chgData name="Kulinich Bohdan" userId="48e65c9f34e137d0" providerId="LiveId" clId="{3E90D482-0E15-4644-BAC5-CEDD2670F6EB}" dt="2025-05-09T09:11:14.732" v="108" actId="1076"/>
          <ac:spMkLst>
            <pc:docMk/>
            <pc:sldMk cId="4173947301" sldId="278"/>
            <ac:spMk id="17" creationId="{93E1B06A-FC7E-7364-8302-8B15906CE6BB}"/>
          </ac:spMkLst>
        </pc:spChg>
        <pc:spChg chg="mod modVis">
          <ac:chgData name="Kulinich Bohdan" userId="48e65c9f34e137d0" providerId="LiveId" clId="{3E90D482-0E15-4644-BAC5-CEDD2670F6EB}" dt="2025-05-09T17:03:01.058" v="1241" actId="14430"/>
          <ac:spMkLst>
            <pc:docMk/>
            <pc:sldMk cId="4173947301" sldId="278"/>
            <ac:spMk id="44" creationId="{3FE943E7-F6A5-DCF1-B471-18320C4CBF02}"/>
          </ac:spMkLst>
        </pc:spChg>
        <pc:picChg chg="add mod">
          <ac:chgData name="Kulinich Bohdan" userId="48e65c9f34e137d0" providerId="LiveId" clId="{3E90D482-0E15-4644-BAC5-CEDD2670F6EB}" dt="2025-05-09T16:52:35.774" v="1049"/>
          <ac:picMkLst>
            <pc:docMk/>
            <pc:sldMk cId="4173947301" sldId="278"/>
            <ac:picMk id="5" creationId="{EB545766-0CC0-951E-46D9-DEE956EF3EC1}"/>
          </ac:picMkLst>
        </pc:picChg>
        <pc:picChg chg="add mod">
          <ac:chgData name="Kulinich Bohdan" userId="48e65c9f34e137d0" providerId="LiveId" clId="{3E90D482-0E15-4644-BAC5-CEDD2670F6EB}" dt="2025-05-09T16:52:35.774" v="1049"/>
          <ac:picMkLst>
            <pc:docMk/>
            <pc:sldMk cId="4173947301" sldId="278"/>
            <ac:picMk id="6" creationId="{B73C454D-308D-EC5A-AD80-86B7D8ADEE4C}"/>
          </ac:picMkLst>
        </pc:picChg>
        <pc:picChg chg="mod">
          <ac:chgData name="Kulinich Bohdan" userId="48e65c9f34e137d0" providerId="LiveId" clId="{3E90D482-0E15-4644-BAC5-CEDD2670F6EB}" dt="2025-05-09T16:52:48.660" v="1064" actId="1037"/>
          <ac:picMkLst>
            <pc:docMk/>
            <pc:sldMk cId="4173947301" sldId="278"/>
            <ac:picMk id="18" creationId="{1D416676-BDE4-D87E-8AA8-E131F8DA6E5E}"/>
          </ac:picMkLst>
        </pc:picChg>
      </pc:sldChg>
      <pc:sldChg chg="addSp delSp modSp mod">
        <pc:chgData name="Kulinich Bohdan" userId="48e65c9f34e137d0" providerId="LiveId" clId="{3E90D482-0E15-4644-BAC5-CEDD2670F6EB}" dt="2025-05-10T10:49:04.110" v="1306" actId="20577"/>
        <pc:sldMkLst>
          <pc:docMk/>
          <pc:sldMk cId="2663521018" sldId="279"/>
        </pc:sldMkLst>
        <pc:spChg chg="mod">
          <ac:chgData name="Kulinich Bohdan" userId="48e65c9f34e137d0" providerId="LiveId" clId="{3E90D482-0E15-4644-BAC5-CEDD2670F6EB}" dt="2025-05-09T09:10:49.578" v="105" actId="207"/>
          <ac:spMkLst>
            <pc:docMk/>
            <pc:sldMk cId="2663521018" sldId="279"/>
            <ac:spMk id="4" creationId="{926953E3-FF25-4FCB-DC94-64C4E7E41A98}"/>
          </ac:spMkLst>
        </pc:spChg>
        <pc:spChg chg="mod">
          <ac:chgData name="Kulinich Bohdan" userId="48e65c9f34e137d0" providerId="LiveId" clId="{3E90D482-0E15-4644-BAC5-CEDD2670F6EB}" dt="2025-05-10T10:49:04.110" v="1306" actId="20577"/>
          <ac:spMkLst>
            <pc:docMk/>
            <pc:sldMk cId="2663521018" sldId="279"/>
            <ac:spMk id="12" creationId="{43B88F0F-FE02-F5F9-D6C5-9B1A74C9817B}"/>
          </ac:spMkLst>
        </pc:spChg>
        <pc:spChg chg="mod">
          <ac:chgData name="Kulinich Bohdan" userId="48e65c9f34e137d0" providerId="LiveId" clId="{3E90D482-0E15-4644-BAC5-CEDD2670F6EB}" dt="2025-05-09T09:10:30.061" v="103" actId="207"/>
          <ac:spMkLst>
            <pc:docMk/>
            <pc:sldMk cId="2663521018" sldId="279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15.933" v="225" actId="207"/>
          <ac:spMkLst>
            <pc:docMk/>
            <pc:sldMk cId="2663521018" sldId="279"/>
            <ac:spMk id="14" creationId="{84E7DD2C-4839-8C68-CD5C-DA34C81E0FBE}"/>
          </ac:spMkLst>
        </pc:spChg>
        <pc:spChg chg="add mod">
          <ac:chgData name="Kulinich Bohdan" userId="48e65c9f34e137d0" providerId="LiveId" clId="{3E90D482-0E15-4644-BAC5-CEDD2670F6EB}" dt="2025-05-09T16:51:31.136" v="1036" actId="207"/>
          <ac:spMkLst>
            <pc:docMk/>
            <pc:sldMk cId="2663521018" sldId="279"/>
            <ac:spMk id="21" creationId="{0E8114EB-054A-476A-4D8A-E2F9C0E81A84}"/>
          </ac:spMkLst>
        </pc:spChg>
        <pc:spChg chg="add mod">
          <ac:chgData name="Kulinich Bohdan" userId="48e65c9f34e137d0" providerId="LiveId" clId="{3E90D482-0E15-4644-BAC5-CEDD2670F6EB}" dt="2025-05-09T17:01:50.303" v="1239" actId="1076"/>
          <ac:spMkLst>
            <pc:docMk/>
            <pc:sldMk cId="2663521018" sldId="279"/>
            <ac:spMk id="32" creationId="{84D93EAA-774A-65B6-C33E-0CE5B99D0BDB}"/>
          </ac:spMkLst>
        </pc:spChg>
        <pc:spChg chg="add mod">
          <ac:chgData name="Kulinich Bohdan" userId="48e65c9f34e137d0" providerId="LiveId" clId="{3E90D482-0E15-4644-BAC5-CEDD2670F6EB}" dt="2025-05-09T17:01:52.084" v="1240" actId="1076"/>
          <ac:spMkLst>
            <pc:docMk/>
            <pc:sldMk cId="2663521018" sldId="279"/>
            <ac:spMk id="34" creationId="{2DF512A2-05E3-803D-9A91-13BF476932C1}"/>
          </ac:spMkLst>
        </pc:spChg>
        <pc:picChg chg="add mod">
          <ac:chgData name="Kulinich Bohdan" userId="48e65c9f34e137d0" providerId="LiveId" clId="{3E90D482-0E15-4644-BAC5-CEDD2670F6EB}" dt="2025-05-09T16:51:03.299" v="1018" actId="1038"/>
          <ac:picMkLst>
            <pc:docMk/>
            <pc:sldMk cId="2663521018" sldId="279"/>
            <ac:picMk id="11" creationId="{6F3265F7-BBB2-3EBF-4468-3110D78FAF6D}"/>
          </ac:picMkLst>
        </pc:picChg>
        <pc:picChg chg="add mod modCrop">
          <ac:chgData name="Kulinich Bohdan" userId="48e65c9f34e137d0" providerId="LiveId" clId="{3E90D482-0E15-4644-BAC5-CEDD2670F6EB}" dt="2025-05-09T16:47:28.176" v="605" actId="1076"/>
          <ac:picMkLst>
            <pc:docMk/>
            <pc:sldMk cId="2663521018" sldId="279"/>
            <ac:picMk id="20" creationId="{9A73A6BD-C833-D8BB-979B-AE4496CA5F51}"/>
          </ac:picMkLst>
        </pc:picChg>
      </pc:sldChg>
      <pc:sldChg chg="addSp delSp modSp mod">
        <pc:chgData name="Kulinich Bohdan" userId="48e65c9f34e137d0" providerId="LiveId" clId="{3E90D482-0E15-4644-BAC5-CEDD2670F6EB}" dt="2025-05-10T10:45:32.001" v="1295" actId="20577"/>
        <pc:sldMkLst>
          <pc:docMk/>
          <pc:sldMk cId="175688737" sldId="280"/>
        </pc:sldMkLst>
        <pc:spChg chg="add mod">
          <ac:chgData name="Kulinich Bohdan" userId="48e65c9f34e137d0" providerId="LiveId" clId="{3E90D482-0E15-4644-BAC5-CEDD2670F6EB}" dt="2025-05-09T16:58:41.199" v="1190" actId="1076"/>
          <ac:spMkLst>
            <pc:docMk/>
            <pc:sldMk cId="175688737" sldId="280"/>
            <ac:spMk id="4" creationId="{444A658D-4475-9B22-5D4E-BCBA7283515C}"/>
          </ac:spMkLst>
        </pc:spChg>
        <pc:spChg chg="add mod">
          <ac:chgData name="Kulinich Bohdan" userId="48e65c9f34e137d0" providerId="LiveId" clId="{3E90D482-0E15-4644-BAC5-CEDD2670F6EB}" dt="2025-05-09T16:58:42.996" v="1191" actId="1076"/>
          <ac:spMkLst>
            <pc:docMk/>
            <pc:sldMk cId="175688737" sldId="280"/>
            <ac:spMk id="6" creationId="{B471F902-9FA0-C25A-7395-80D1DAA64F06}"/>
          </ac:spMkLst>
        </pc:spChg>
        <pc:spChg chg="mod">
          <ac:chgData name="Kulinich Bohdan" userId="48e65c9f34e137d0" providerId="LiveId" clId="{3E90D482-0E15-4644-BAC5-CEDD2670F6EB}" dt="2025-05-10T10:45:32.001" v="1295" actId="20577"/>
          <ac:spMkLst>
            <pc:docMk/>
            <pc:sldMk cId="175688737" sldId="280"/>
            <ac:spMk id="8" creationId="{D466CCC4-AA8E-82B0-5921-DCD6608B1ABE}"/>
          </ac:spMkLst>
        </pc:spChg>
        <pc:spChg chg="mod">
          <ac:chgData name="Kulinich Bohdan" userId="48e65c9f34e137d0" providerId="LiveId" clId="{3E90D482-0E15-4644-BAC5-CEDD2670F6EB}" dt="2025-05-09T09:09:30.730" v="91" actId="207"/>
          <ac:spMkLst>
            <pc:docMk/>
            <pc:sldMk cId="175688737" sldId="280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08.115" v="223" actId="207"/>
          <ac:spMkLst>
            <pc:docMk/>
            <pc:sldMk cId="175688737" sldId="280"/>
            <ac:spMk id="14" creationId="{84E7DD2C-4839-8C68-CD5C-DA34C81E0FBE}"/>
          </ac:spMkLst>
        </pc:spChg>
      </pc:sldChg>
      <pc:sldChg chg="del">
        <pc:chgData name="Kulinich Bohdan" userId="48e65c9f34e137d0" providerId="LiveId" clId="{3E90D482-0E15-4644-BAC5-CEDD2670F6EB}" dt="2025-05-09T08:57:31.679" v="84" actId="2696"/>
        <pc:sldMkLst>
          <pc:docMk/>
          <pc:sldMk cId="978670566" sldId="284"/>
        </pc:sldMkLst>
      </pc:sldChg>
      <pc:sldChg chg="del">
        <pc:chgData name="Kulinich Bohdan" userId="48e65c9f34e137d0" providerId="LiveId" clId="{3E90D482-0E15-4644-BAC5-CEDD2670F6EB}" dt="2025-05-09T08:57:31.682" v="85" actId="2696"/>
        <pc:sldMkLst>
          <pc:docMk/>
          <pc:sldMk cId="1180192448" sldId="285"/>
        </pc:sldMkLst>
      </pc:sldChg>
      <pc:sldChg chg="del">
        <pc:chgData name="Kulinich Bohdan" userId="48e65c9f34e137d0" providerId="LiveId" clId="{3E90D482-0E15-4644-BAC5-CEDD2670F6EB}" dt="2025-05-09T08:57:31.685" v="87" actId="2696"/>
        <pc:sldMkLst>
          <pc:docMk/>
          <pc:sldMk cId="498461873" sldId="286"/>
        </pc:sldMkLst>
      </pc:sldChg>
      <pc:sldChg chg="addSp delSp modSp mod addAnim delAnim modAnim">
        <pc:chgData name="Kulinich Bohdan" userId="48e65c9f34e137d0" providerId="LiveId" clId="{3E90D482-0E15-4644-BAC5-CEDD2670F6EB}" dt="2025-05-09T17:01:38.199" v="1237"/>
        <pc:sldMkLst>
          <pc:docMk/>
          <pc:sldMk cId="3127514893" sldId="287"/>
        </pc:sldMkLst>
        <pc:spChg chg="mod">
          <ac:chgData name="Kulinich Bohdan" userId="48e65c9f34e137d0" providerId="LiveId" clId="{3E90D482-0E15-4644-BAC5-CEDD2670F6EB}" dt="2025-05-09T13:41:16.954" v="436" actId="207"/>
          <ac:spMkLst>
            <pc:docMk/>
            <pc:sldMk cId="3127514893" sldId="287"/>
            <ac:spMk id="4" creationId="{926953E3-FF25-4FCB-DC94-64C4E7E41A98}"/>
          </ac:spMkLst>
        </pc:spChg>
        <pc:spChg chg="add del mod">
          <ac:chgData name="Kulinich Bohdan" userId="48e65c9f34e137d0" providerId="LiveId" clId="{3E90D482-0E15-4644-BAC5-CEDD2670F6EB}" dt="2025-05-09T13:41:27.770" v="462" actId="1035"/>
          <ac:spMkLst>
            <pc:docMk/>
            <pc:sldMk cId="3127514893" sldId="287"/>
            <ac:spMk id="6" creationId="{D45ED1D3-2B17-191A-8875-D65E3726E4C3}"/>
          </ac:spMkLst>
        </pc:spChg>
        <pc:spChg chg="add del mod">
          <ac:chgData name="Kulinich Bohdan" userId="48e65c9f34e137d0" providerId="LiveId" clId="{3E90D482-0E15-4644-BAC5-CEDD2670F6EB}" dt="2025-05-09T13:46:25.855" v="508" actId="14100"/>
          <ac:spMkLst>
            <pc:docMk/>
            <pc:sldMk cId="3127514893" sldId="287"/>
            <ac:spMk id="9" creationId="{4E3FEAF4-AE34-422B-1EBD-EFD7998B0558}"/>
          </ac:spMkLst>
        </pc:spChg>
        <pc:spChg chg="add del mod">
          <ac:chgData name="Kulinich Bohdan" userId="48e65c9f34e137d0" providerId="LiveId" clId="{3E90D482-0E15-4644-BAC5-CEDD2670F6EB}" dt="2025-05-09T13:41:27.770" v="462" actId="1035"/>
          <ac:spMkLst>
            <pc:docMk/>
            <pc:sldMk cId="3127514893" sldId="287"/>
            <ac:spMk id="12" creationId="{43B88F0F-FE02-F5F9-D6C5-9B1A74C9817B}"/>
          </ac:spMkLst>
        </pc:spChg>
        <pc:spChg chg="mod">
          <ac:chgData name="Kulinich Bohdan" userId="48e65c9f34e137d0" providerId="LiveId" clId="{3E90D482-0E15-4644-BAC5-CEDD2670F6EB}" dt="2025-05-09T09:10:19.075" v="101" actId="207"/>
          <ac:spMkLst>
            <pc:docMk/>
            <pc:sldMk cId="3127514893" sldId="287"/>
            <ac:spMk id="13" creationId="{09916CD5-A018-905D-7C23-FEBFD2E1DD0B}"/>
          </ac:spMkLst>
        </pc:spChg>
        <pc:spChg chg="mod">
          <ac:chgData name="Kulinich Bohdan" userId="48e65c9f34e137d0" providerId="LiveId" clId="{3E90D482-0E15-4644-BAC5-CEDD2670F6EB}" dt="2025-05-09T09:31:13.183" v="224" actId="207"/>
          <ac:spMkLst>
            <pc:docMk/>
            <pc:sldMk cId="3127514893" sldId="287"/>
            <ac:spMk id="14" creationId="{84E7DD2C-4839-8C68-CD5C-DA34C81E0FBE}"/>
          </ac:spMkLst>
        </pc:spChg>
        <pc:spChg chg="add mod">
          <ac:chgData name="Kulinich Bohdan" userId="48e65c9f34e137d0" providerId="LiveId" clId="{3E90D482-0E15-4644-BAC5-CEDD2670F6EB}" dt="2025-05-09T14:00:24.522" v="581" actId="1076"/>
          <ac:spMkLst>
            <pc:docMk/>
            <pc:sldMk cId="3127514893" sldId="287"/>
            <ac:spMk id="21" creationId="{11F6C453-F98B-F3C2-8191-FB667082E871}"/>
          </ac:spMkLst>
        </pc:spChg>
        <pc:spChg chg="add mod">
          <ac:chgData name="Kulinich Bohdan" userId="48e65c9f34e137d0" providerId="LiveId" clId="{3E90D482-0E15-4644-BAC5-CEDD2670F6EB}" dt="2025-05-09T14:00:33.828" v="583" actId="20577"/>
          <ac:spMkLst>
            <pc:docMk/>
            <pc:sldMk cId="3127514893" sldId="287"/>
            <ac:spMk id="27" creationId="{66454261-966D-6ED4-048F-7910DF797B03}"/>
          </ac:spMkLst>
        </pc:spChg>
        <pc:spChg chg="add mod">
          <ac:chgData name="Kulinich Bohdan" userId="48e65c9f34e137d0" providerId="LiveId" clId="{3E90D482-0E15-4644-BAC5-CEDD2670F6EB}" dt="2025-05-09T16:59:17.717" v="1195" actId="1076"/>
          <ac:spMkLst>
            <pc:docMk/>
            <pc:sldMk cId="3127514893" sldId="287"/>
            <ac:spMk id="28" creationId="{D4A1AD61-34B3-E76D-30F0-B1FFE9923850}"/>
          </ac:spMkLst>
        </pc:spChg>
        <pc:spChg chg="add mod">
          <ac:chgData name="Kulinich Bohdan" userId="48e65c9f34e137d0" providerId="LiveId" clId="{3E90D482-0E15-4644-BAC5-CEDD2670F6EB}" dt="2025-05-09T16:59:19.736" v="1196" actId="1076"/>
          <ac:spMkLst>
            <pc:docMk/>
            <pc:sldMk cId="3127514893" sldId="287"/>
            <ac:spMk id="31" creationId="{510D00FB-53BF-7292-6647-7A795E1D378E}"/>
          </ac:spMkLst>
        </pc:spChg>
        <pc:spChg chg="add mod">
          <ac:chgData name="Kulinich Bohdan" userId="48e65c9f34e137d0" providerId="LiveId" clId="{3E90D482-0E15-4644-BAC5-CEDD2670F6EB}" dt="2025-05-09T17:01:31.975" v="1230" actId="167"/>
          <ac:spMkLst>
            <pc:docMk/>
            <pc:sldMk cId="3127514893" sldId="287"/>
            <ac:spMk id="32" creationId="{DF2D0952-7B10-505A-3675-264AD9128FB5}"/>
          </ac:spMkLst>
        </pc:spChg>
        <pc:spChg chg="add mod">
          <ac:chgData name="Kulinich Bohdan" userId="48e65c9f34e137d0" providerId="LiveId" clId="{3E90D482-0E15-4644-BAC5-CEDD2670F6EB}" dt="2025-05-09T17:01:31.975" v="1230" actId="167"/>
          <ac:spMkLst>
            <pc:docMk/>
            <pc:sldMk cId="3127514893" sldId="287"/>
            <ac:spMk id="37" creationId="{17305503-29C2-6CF4-29F3-544E54D592E4}"/>
          </ac:spMkLst>
        </pc:spChg>
        <pc:spChg chg="add mod">
          <ac:chgData name="Kulinich Bohdan" userId="48e65c9f34e137d0" providerId="LiveId" clId="{3E90D482-0E15-4644-BAC5-CEDD2670F6EB}" dt="2025-05-09T17:01:31.975" v="1230" actId="167"/>
          <ac:spMkLst>
            <pc:docMk/>
            <pc:sldMk cId="3127514893" sldId="287"/>
            <ac:spMk id="38" creationId="{41A583A6-D05C-1C91-5B22-91DFB92FE73E}"/>
          </ac:spMkLst>
        </pc:spChg>
        <pc:spChg chg="add mod">
          <ac:chgData name="Kulinich Bohdan" userId="48e65c9f34e137d0" providerId="LiveId" clId="{3E90D482-0E15-4644-BAC5-CEDD2670F6EB}" dt="2025-05-09T17:01:35.170" v="1231" actId="207"/>
          <ac:spMkLst>
            <pc:docMk/>
            <pc:sldMk cId="3127514893" sldId="287"/>
            <ac:spMk id="41" creationId="{2E3A56AB-E46B-FE40-2C95-EC0F2FCC4C79}"/>
          </ac:spMkLst>
        </pc:spChg>
        <pc:picChg chg="add mod">
          <ac:chgData name="Kulinich Bohdan" userId="48e65c9f34e137d0" providerId="LiveId" clId="{3E90D482-0E15-4644-BAC5-CEDD2670F6EB}" dt="2025-05-09T13:38:17.777" v="389" actId="1038"/>
          <ac:picMkLst>
            <pc:docMk/>
            <pc:sldMk cId="3127514893" sldId="287"/>
            <ac:picMk id="15" creationId="{97EE4A43-68E0-E79E-0CAF-1B0C788B2E44}"/>
          </ac:picMkLst>
        </pc:picChg>
        <pc:picChg chg="add mod">
          <ac:chgData name="Kulinich Bohdan" userId="48e65c9f34e137d0" providerId="LiveId" clId="{3E90D482-0E15-4644-BAC5-CEDD2670F6EB}" dt="2025-05-09T13:38:17.777" v="389" actId="1038"/>
          <ac:picMkLst>
            <pc:docMk/>
            <pc:sldMk cId="3127514893" sldId="287"/>
            <ac:picMk id="18" creationId="{6B56D103-E7E0-0E95-FAFE-057B536AE98B}"/>
          </ac:picMkLst>
        </pc:picChg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  <pc:sldChg chg="modSp mod">
        <pc:chgData name="Kulinich Bohdan" userId="48e65c9f34e137d0" providerId="LiveId" clId="{4234E82E-5125-1947-9502-B03ACD275194}" dt="2024-04-21T20:05:43.105" v="23" actId="1037"/>
        <pc:sldMkLst>
          <pc:docMk/>
          <pc:sldMk cId="1536835488" sldId="263"/>
        </pc:sldMkLst>
      </pc:sldChg>
      <pc:sldChg chg="addSp delSp modSp add mod setBg addAnim delAnim">
        <pc:chgData name="Kulinich Bohdan" userId="48e65c9f34e137d0" providerId="LiveId" clId="{4234E82E-5125-1947-9502-B03ACD275194}" dt="2024-04-21T20:41:06.956" v="89" actId="20577"/>
        <pc:sldMkLst>
          <pc:docMk/>
          <pc:sldMk cId="1079275318" sldId="264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modSp">
        <pc:chgData name="Kulinich Bohdan" userId="48e65c9f34e137d0" providerId="LiveId" clId="{1ED91C31-B506-CB46-B988-6D3813AC3E48}" dt="2024-06-01T14:15:52.450" v="55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ED91C31-B506-CB46-B988-6D3813AC3E48}" dt="2024-06-01T14:15:59.710" v="56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11.05.2025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12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slide" Target="slide7.xml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19.png"/><Relationship Id="rId5" Type="http://schemas.openxmlformats.org/officeDocument/2006/relationships/slide" Target="slide3.xml"/><Relationship Id="rId10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2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98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6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«Лінійне рівняння з </a:t>
            </a:r>
            <a:r>
              <a:rPr lang="uk-UA" sz="4000">
                <a:solidFill>
                  <a:srgbClr val="2756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однією змінною»</a:t>
            </a:r>
            <a:endParaRPr lang="en-UA" sz="4000" dirty="0">
              <a:solidFill>
                <a:srgbClr val="2756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DD55F73-4513-E6B1-AA2A-7C198C791630}"/>
              </a:ext>
            </a:extLst>
          </p:cNvPr>
          <p:cNvSpPr/>
          <p:nvPr/>
        </p:nvSpPr>
        <p:spPr>
          <a:xfrm>
            <a:off x="3686451" y="-2206390"/>
            <a:ext cx="5236485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ВЛАСТИВОСТІ РІВНЯНЬ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Дата 1">
            <a:extLst>
              <a:ext uri="{FF2B5EF4-FFF2-40B4-BE49-F238E27FC236}">
                <a16:creationId xmlns:a16="http://schemas.microsoft.com/office/drawing/2014/main" id="{3C0957AD-EA05-DA2E-2FC1-8DE4D734AD3D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11.05.2025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1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3686451" y="33400"/>
            <a:ext cx="5236485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ВЛАСТИВОСТІ РІВНЯНЬ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322025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2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5953" y="1847760"/>
            <a:ext cx="774131" cy="394444"/>
          </a:xfrm>
          <a:prstGeom prst="round2SameRect">
            <a:avLst/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5711D3F9-221D-20A7-F98F-FC012E826A19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AEEDA9-2A1E-CD86-0CEF-DE1F60ECADE6}"/>
              </a:ext>
            </a:extLst>
          </p:cNvPr>
          <p:cNvSpPr/>
          <p:nvPr/>
        </p:nvSpPr>
        <p:spPr>
          <a:xfrm>
            <a:off x="1236616" y="650625"/>
            <a:ext cx="10737668" cy="1200330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66CCC4-AA8E-82B0-5921-DCD6608B1ABE}"/>
              </a:ext>
            </a:extLst>
          </p:cNvPr>
          <p:cNvSpPr txBox="1"/>
          <p:nvPr/>
        </p:nvSpPr>
        <p:spPr>
          <a:xfrm>
            <a:off x="1236617" y="687808"/>
            <a:ext cx="10737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У будь-якій частині рівняння можна розкрити </a:t>
            </a:r>
            <a:r>
              <a:rPr lang="uk-UA" sz="320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дужки і </a:t>
            </a:r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звести подібні доданки, якщо вони є.</a:t>
            </a:r>
            <a:endParaRPr lang="en-UA" sz="3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60224-39F0-8A96-B2C0-5DA1E53047EB}"/>
              </a:ext>
            </a:extLst>
          </p:cNvPr>
          <p:cNvSpPr txBox="1"/>
          <p:nvPr/>
        </p:nvSpPr>
        <p:spPr>
          <a:xfrm>
            <a:off x="455119" y="681102"/>
            <a:ext cx="969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en-UA" sz="7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A05D718-6C4B-E825-54B5-412A7FD7D101}"/>
              </a:ext>
            </a:extLst>
          </p:cNvPr>
          <p:cNvSpPr/>
          <p:nvPr/>
        </p:nvSpPr>
        <p:spPr>
          <a:xfrm>
            <a:off x="1236616" y="2128329"/>
            <a:ext cx="10737668" cy="1274352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1A5012-FB46-349D-6CCD-D08856350A04}"/>
              </a:ext>
            </a:extLst>
          </p:cNvPr>
          <p:cNvSpPr txBox="1"/>
          <p:nvPr/>
        </p:nvSpPr>
        <p:spPr>
          <a:xfrm>
            <a:off x="1236617" y="2209057"/>
            <a:ext cx="10737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Будь-який доданок можна перенести з однієї частини в іншу, якщо змінити його знак на протилежний.</a:t>
            </a:r>
            <a:endParaRPr lang="en-UA" sz="3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444F79-ECF4-7DFB-4E5F-EE88689AD174}"/>
              </a:ext>
            </a:extLst>
          </p:cNvPr>
          <p:cNvSpPr txBox="1"/>
          <p:nvPr/>
        </p:nvSpPr>
        <p:spPr>
          <a:xfrm>
            <a:off x="455119" y="2202351"/>
            <a:ext cx="969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en-UA" sz="7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1560F86-B08E-6C38-9404-639C67785504}"/>
              </a:ext>
            </a:extLst>
          </p:cNvPr>
          <p:cNvSpPr/>
          <p:nvPr/>
        </p:nvSpPr>
        <p:spPr>
          <a:xfrm>
            <a:off x="1236616" y="3755346"/>
            <a:ext cx="10737668" cy="1274352"/>
          </a:xfrm>
          <a:prstGeom prst="roundRect">
            <a:avLst>
              <a:gd name="adj" fmla="val 8656"/>
            </a:avLst>
          </a:prstGeom>
          <a:noFill/>
          <a:ln>
            <a:solidFill>
              <a:srgbClr val="37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95DE13-7772-CB66-59E3-0427E0C8D875}"/>
              </a:ext>
            </a:extLst>
          </p:cNvPr>
          <p:cNvSpPr txBox="1"/>
          <p:nvPr/>
        </p:nvSpPr>
        <p:spPr>
          <a:xfrm>
            <a:off x="1236617" y="3836074"/>
            <a:ext cx="107376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Обидві частини рівняння можна помножити або поділити на одне й те саме число, відмінне від нуля.</a:t>
            </a:r>
            <a:endParaRPr lang="en-UA" sz="3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9353E0-BF67-58D5-91D1-3DC501AD1934}"/>
              </a:ext>
            </a:extLst>
          </p:cNvPr>
          <p:cNvSpPr txBox="1"/>
          <p:nvPr/>
        </p:nvSpPr>
        <p:spPr>
          <a:xfrm>
            <a:off x="455119" y="3899040"/>
            <a:ext cx="969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72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 descr="A person sitting on a computer&#10;&#10;Description automatically generated">
            <a:extLst>
              <a:ext uri="{FF2B5EF4-FFF2-40B4-BE49-F238E27FC236}">
                <a16:creationId xmlns:a16="http://schemas.microsoft.com/office/drawing/2014/main" id="{D7556E60-CA12-E45A-FB38-FB671A19E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96" y="5102565"/>
            <a:ext cx="969824" cy="1755435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88CA6A9-66FF-5918-9376-F382BDCDE6B5}"/>
              </a:ext>
            </a:extLst>
          </p:cNvPr>
          <p:cNvSpPr/>
          <p:nvPr/>
        </p:nvSpPr>
        <p:spPr>
          <a:xfrm>
            <a:off x="1236616" y="5382363"/>
            <a:ext cx="10737667" cy="1182573"/>
          </a:xfrm>
          <a:prstGeom prst="roundRect">
            <a:avLst>
              <a:gd name="adj" fmla="val 9730"/>
            </a:avLst>
          </a:prstGeom>
          <a:solidFill>
            <a:srgbClr val="E349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Неймовірно!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 В результаті таких перетворень ми завжди дістанемо рівняння, рівносильне даному.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44A658D-4475-9B22-5D4E-BCBA7283515C}"/>
              </a:ext>
            </a:extLst>
          </p:cNvPr>
          <p:cNvSpPr/>
          <p:nvPr/>
        </p:nvSpPr>
        <p:spPr>
          <a:xfrm>
            <a:off x="988222" y="-1360215"/>
            <a:ext cx="9795932" cy="557348"/>
          </a:xfrm>
          <a:prstGeom prst="roundRect">
            <a:avLst>
              <a:gd name="adj" fmla="val 14921"/>
            </a:avLst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Зведіть рівняння до лінійного та розвʼяжіть його: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71F902-9FA0-C25A-7395-80D1DAA64F06}"/>
              </a:ext>
            </a:extLst>
          </p:cNvPr>
          <p:cNvSpPr txBox="1"/>
          <p:nvPr/>
        </p:nvSpPr>
        <p:spPr>
          <a:xfrm>
            <a:off x="-1690249" y="-1095255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132E4F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132E4F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1" grpId="0" animBg="1"/>
      <p:bldP spid="15" grpId="0"/>
      <p:bldP spid="16" grpId="0"/>
      <p:bldP spid="17" grpId="0" animBg="1"/>
      <p:bldP spid="18" grpId="0"/>
      <p:bldP spid="21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12A9142-1E13-8E10-5042-487B94630DB1}"/>
                  </a:ext>
                </a:extLst>
              </p:cNvPr>
              <p:cNvSpPr txBox="1"/>
              <p:nvPr/>
            </p:nvSpPr>
            <p:spPr>
              <a:xfrm>
                <a:off x="1313473" y="1291700"/>
                <a:ext cx="2515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=19;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12A9142-1E13-8E10-5042-487B94630D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473" y="1291700"/>
                <a:ext cx="2515045" cy="584775"/>
              </a:xfrm>
              <a:prstGeom prst="rect">
                <a:avLst/>
              </a:prstGeom>
              <a:blipFill>
                <a:blip r:embed="rId2"/>
                <a:stretch>
                  <a:fillRect l="-50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A04541E-6FCA-A0DF-0B81-B15BE83D2AC4}"/>
                  </a:ext>
                </a:extLst>
              </p:cNvPr>
              <p:cNvSpPr txBox="1"/>
              <p:nvPr/>
            </p:nvSpPr>
            <p:spPr>
              <a:xfrm>
                <a:off x="1313472" y="2861564"/>
                <a:ext cx="2515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A04541E-6FCA-A0DF-0B81-B15BE83D2A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472" y="2861564"/>
                <a:ext cx="2515045" cy="584775"/>
              </a:xfrm>
              <a:prstGeom prst="rect">
                <a:avLst/>
              </a:prstGeom>
              <a:blipFill>
                <a:blip r:embed="rId3"/>
                <a:stretch>
                  <a:fillRect l="-50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F8D7A65-CD6F-4616-DEA6-5D31B2574867}"/>
                  </a:ext>
                </a:extLst>
              </p:cNvPr>
              <p:cNvSpPr txBox="1"/>
              <p:nvPr/>
            </p:nvSpPr>
            <p:spPr>
              <a:xfrm>
                <a:off x="1313471" y="4501126"/>
                <a:ext cx="2515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=−6;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F8D7A65-CD6F-4616-DEA6-5D31B2574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471" y="4501126"/>
                <a:ext cx="2515045" cy="584775"/>
              </a:xfrm>
              <a:prstGeom prst="rect">
                <a:avLst/>
              </a:prstGeom>
              <a:blipFill>
                <a:blip r:embed="rId4"/>
                <a:stretch>
                  <a:fillRect l="-50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BF2A3A3-D537-AD5A-72B2-61A5368DDA67}"/>
                  </a:ext>
                </a:extLst>
              </p:cNvPr>
              <p:cNvSpPr txBox="1"/>
              <p:nvPr/>
            </p:nvSpPr>
            <p:spPr>
              <a:xfrm>
                <a:off x="1313470" y="6054419"/>
                <a:ext cx="2515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BF2A3A3-D537-AD5A-72B2-61A5368DD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470" y="6054419"/>
                <a:ext cx="2515045" cy="584775"/>
              </a:xfrm>
              <a:prstGeom prst="rect">
                <a:avLst/>
              </a:prstGeom>
              <a:blipFill>
                <a:blip r:embed="rId5"/>
                <a:stretch>
                  <a:fillRect l="-50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>
            <a:extLst>
              <a:ext uri="{FF2B5EF4-FFF2-40B4-BE49-F238E27FC236}">
                <a16:creationId xmlns:a16="http://schemas.microsoft.com/office/drawing/2014/main" id="{28F34C71-C200-D94F-30E3-5BE4734FF647}"/>
              </a:ext>
            </a:extLst>
          </p:cNvPr>
          <p:cNvSpPr/>
          <p:nvPr/>
        </p:nvSpPr>
        <p:spPr>
          <a:xfrm>
            <a:off x="1313470" y="1291700"/>
            <a:ext cx="1569566" cy="5450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872069" y="52636"/>
            <a:ext cx="9795932" cy="557348"/>
          </a:xfrm>
          <a:prstGeom prst="roundRect">
            <a:avLst>
              <a:gd name="adj" fmla="val 14921"/>
            </a:avLst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Зведіть рівняння до лінійного та розвʼяжіть його: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6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7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7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hlinkClick r:id="rId8" action="ppaction://hlinksldjump"/>
            <a:extLst>
              <a:ext uri="{FF2B5EF4-FFF2-40B4-BE49-F238E27FC236}">
                <a16:creationId xmlns:a16="http://schemas.microsoft.com/office/drawing/2014/main" id="{D07F5BF0-CFEF-B423-4749-3D1EF1A991BD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C5E1D3-AFE7-4B4D-C957-C985DCF93CB4}"/>
              </a:ext>
            </a:extLst>
          </p:cNvPr>
          <p:cNvSpPr txBox="1"/>
          <p:nvPr/>
        </p:nvSpPr>
        <p:spPr>
          <a:xfrm>
            <a:off x="-5311" y="50610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132E4F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132E4F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7AFB77-32F2-2FB3-1A89-0175F8338EB3}"/>
                  </a:ext>
                </a:extLst>
              </p:cNvPr>
              <p:cNvSpPr txBox="1"/>
              <p:nvPr/>
            </p:nvSpPr>
            <p:spPr>
              <a:xfrm>
                <a:off x="872070" y="803581"/>
                <a:ext cx="805086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7AFB77-32F2-2FB3-1A89-0175F8338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803581"/>
                <a:ext cx="8050866" cy="584775"/>
              </a:xfrm>
              <a:prstGeom prst="rect">
                <a:avLst/>
              </a:prstGeom>
              <a:blipFill>
                <a:blip r:embed="rId9"/>
                <a:stretch>
                  <a:fillRect l="-110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FFF467-EA7B-960B-722C-3AC6E3ECBFAC}"/>
                  </a:ext>
                </a:extLst>
              </p:cNvPr>
              <p:cNvSpPr txBox="1"/>
              <p:nvPr/>
            </p:nvSpPr>
            <p:spPr>
              <a:xfrm>
                <a:off x="872070" y="2279930"/>
                <a:ext cx="805086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0FFF467-EA7B-960B-722C-3AC6E3ECB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2279930"/>
                <a:ext cx="8050866" cy="584775"/>
              </a:xfrm>
              <a:prstGeom prst="rect">
                <a:avLst/>
              </a:prstGeom>
              <a:blipFill>
                <a:blip r:embed="rId10"/>
                <a:stretch>
                  <a:fillRect l="-47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A person holding a computer&#10;&#10;AI-generated content may be incorrect.">
            <a:extLst>
              <a:ext uri="{FF2B5EF4-FFF2-40B4-BE49-F238E27FC236}">
                <a16:creationId xmlns:a16="http://schemas.microsoft.com/office/drawing/2014/main" id="{DBBFC5BA-25B9-2C2F-DC78-B67D434293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22253" y="1049866"/>
            <a:ext cx="2891495" cy="58081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28787-1C4D-5AB2-2E5A-104309F2E33F}"/>
                  </a:ext>
                </a:extLst>
              </p:cNvPr>
              <p:cNvSpPr txBox="1"/>
              <p:nvPr/>
            </p:nvSpPr>
            <p:spPr>
              <a:xfrm>
                <a:off x="872070" y="3852935"/>
                <a:ext cx="8050866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+6=5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28787-1C4D-5AB2-2E5A-104309F2E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3852935"/>
                <a:ext cx="8050866" cy="648191"/>
              </a:xfrm>
              <a:prstGeom prst="rect">
                <a:avLst/>
              </a:prstGeom>
              <a:blipFill>
                <a:blip r:embed="rId12"/>
                <a:stretch>
                  <a:fillRect l="-472" b="-173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F6194C-6B77-046E-8D68-939FC21F3FD5}"/>
                  </a:ext>
                </a:extLst>
              </p:cNvPr>
              <p:cNvSpPr txBox="1"/>
              <p:nvPr/>
            </p:nvSpPr>
            <p:spPr>
              <a:xfrm>
                <a:off x="872070" y="5486215"/>
                <a:ext cx="8050866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3200" smtClean="0">
                          <a:solidFill>
                            <a:srgbClr val="132E4F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sz="3200" b="0" i="1" smtClean="0">
                                  <a:solidFill>
                                    <a:srgbClr val="132E4F"/>
                                  </a:solidFill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e>
                          </m:d>
                        </m:e>
                      </m:d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3200" b="0" i="1" smtClean="0">
                              <a:solidFill>
                                <a:srgbClr val="132E4F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3200" b="0" i="1" smtClean="0">
                          <a:solidFill>
                            <a:srgbClr val="132E4F"/>
                          </a:solidFill>
                          <a:latin typeface="Cambria Math" panose="02040503050406030204" pitchFamily="18" charset="0"/>
                        </a:rPr>
                        <m:t>6.</m:t>
                      </m:r>
                    </m:oMath>
                  </m:oMathPara>
                </a14:m>
                <a:endParaRPr lang="en-UA" sz="2800" dirty="0">
                  <a:solidFill>
                    <a:srgbClr val="132E4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F6194C-6B77-046E-8D68-939FC21F3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70" y="5486215"/>
                <a:ext cx="8050866" cy="648191"/>
              </a:xfrm>
              <a:prstGeom prst="rect">
                <a:avLst/>
              </a:prstGeom>
              <a:blipFill>
                <a:blip r:embed="rId13"/>
                <a:stretch>
                  <a:fillRect l="-472" b="-1960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 descr="A blue chair with a black background&#10;&#10;AI-generated content may be incorrect.">
            <a:extLst>
              <a:ext uri="{FF2B5EF4-FFF2-40B4-BE49-F238E27FC236}">
                <a16:creationId xmlns:a16="http://schemas.microsoft.com/office/drawing/2014/main" id="{83AEE509-F104-44CA-8538-4E35176AC4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4703269" y="2612012"/>
            <a:ext cx="1618771" cy="2958444"/>
          </a:xfrm>
          <a:prstGeom prst="rect">
            <a:avLst/>
          </a:prstGeom>
        </p:spPr>
      </p:pic>
      <p:pic>
        <p:nvPicPr>
          <p:cNvPr id="25" name="Picture 24" descr="A person sitting on a chair holding a computer and a pen&#10;&#10;AI-generated content may be incorrect.">
            <a:extLst>
              <a:ext uri="{FF2B5EF4-FFF2-40B4-BE49-F238E27FC236}">
                <a16:creationId xmlns:a16="http://schemas.microsoft.com/office/drawing/2014/main" id="{0A4DCFE1-D334-6847-DE56-4492D0CDD9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6304693" y="7265946"/>
            <a:ext cx="2788025" cy="3876120"/>
          </a:xfrm>
          <a:prstGeom prst="rect">
            <a:avLst/>
          </a:prstGeom>
        </p:spPr>
      </p:pic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1810E768-B73F-E5EF-6310-17431C4A97D5}"/>
              </a:ext>
            </a:extLst>
          </p:cNvPr>
          <p:cNvSpPr/>
          <p:nvPr/>
        </p:nvSpPr>
        <p:spPr>
          <a:xfrm>
            <a:off x="3686450" y="-1187594"/>
            <a:ext cx="5236485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ВЛАСТИВОСТІ РІВНЯНЬ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A6422C2B-4689-2229-3A29-544CA9238F27}"/>
              </a:ext>
            </a:extLst>
          </p:cNvPr>
          <p:cNvSpPr/>
          <p:nvPr/>
        </p:nvSpPr>
        <p:spPr>
          <a:xfrm>
            <a:off x="1254015" y="-1233900"/>
            <a:ext cx="8331062" cy="557348"/>
          </a:xfrm>
          <a:prstGeom prst="roundRect">
            <a:avLst>
              <a:gd name="adj" fmla="val 14921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C6E4A0-B3C1-780B-6076-75356114DB62}"/>
              </a:ext>
            </a:extLst>
          </p:cNvPr>
          <p:cNvSpPr txBox="1"/>
          <p:nvPr/>
        </p:nvSpPr>
        <p:spPr>
          <a:xfrm>
            <a:off x="-1530718" y="-1271612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№2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4" grpId="0"/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F2D0952-7B10-505A-3675-264AD9128FB5}"/>
                  </a:ext>
                </a:extLst>
              </p:cNvPr>
              <p:cNvSpPr txBox="1"/>
              <p:nvPr/>
            </p:nvSpPr>
            <p:spPr>
              <a:xfrm>
                <a:off x="6866321" y="816406"/>
                <a:ext cx="2515045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F2D0952-7B10-505A-3675-264AD9128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321" y="816406"/>
                <a:ext cx="2515045" cy="1014317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7305503-29C2-6CF4-29F3-544E54D592E4}"/>
                  </a:ext>
                </a:extLst>
              </p:cNvPr>
              <p:cNvSpPr txBox="1"/>
              <p:nvPr/>
            </p:nvSpPr>
            <p:spPr>
              <a:xfrm>
                <a:off x="6866320" y="2947743"/>
                <a:ext cx="2515045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7305503-29C2-6CF4-29F3-544E54D59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320" y="2947743"/>
                <a:ext cx="2515045" cy="1027525"/>
              </a:xfrm>
              <a:prstGeom prst="rect">
                <a:avLst/>
              </a:prstGeom>
              <a:blipFill>
                <a:blip r:embed="rId3"/>
                <a:stretch>
                  <a:fillRect b="-86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A583A6-D05C-1C91-5B22-91DFB92FE73E}"/>
                  </a:ext>
                </a:extLst>
              </p:cNvPr>
              <p:cNvSpPr txBox="1"/>
              <p:nvPr/>
            </p:nvSpPr>
            <p:spPr>
              <a:xfrm>
                <a:off x="6866322" y="5305384"/>
                <a:ext cx="2515045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A583A6-D05C-1C91-5B22-91DFB92FE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322" y="5305384"/>
                <a:ext cx="2515045" cy="1027525"/>
              </a:xfrm>
              <a:prstGeom prst="rect">
                <a:avLst/>
              </a:prstGeom>
              <a:blipFill>
                <a:blip r:embed="rId4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2E3A56AB-E46B-FE40-2C95-EC0F2FCC4C79}"/>
              </a:ext>
            </a:extLst>
          </p:cNvPr>
          <p:cNvSpPr/>
          <p:nvPr/>
        </p:nvSpPr>
        <p:spPr>
          <a:xfrm>
            <a:off x="6593339" y="768490"/>
            <a:ext cx="2359287" cy="5895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1197401" y="68517"/>
            <a:ext cx="8331062" cy="557348"/>
          </a:xfrm>
          <a:prstGeom prst="roundRect">
            <a:avLst>
              <a:gd name="adj" fmla="val 14921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hlinkClick r:id="rId7" action="ppaction://hlinksldjump"/>
            <a:extLst>
              <a:ext uri="{FF2B5EF4-FFF2-40B4-BE49-F238E27FC236}">
                <a16:creationId xmlns:a16="http://schemas.microsoft.com/office/drawing/2014/main" id="{D07F5BF0-CFEF-B423-4749-3D1EF1A991BD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3FEAF4-AE34-422B-1EBD-EFD7998B0558}"/>
                  </a:ext>
                </a:extLst>
              </p:cNvPr>
              <p:cNvSpPr txBox="1"/>
              <p:nvPr/>
            </p:nvSpPr>
            <p:spPr>
              <a:xfrm>
                <a:off x="1249356" y="904978"/>
                <a:ext cx="5317699" cy="11772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smtClean="0">
                          <a:solidFill>
                            <a:srgbClr val="444E66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=7,</m:t>
                      </m:r>
                    </m:oMath>
                  </m:oMathPara>
                </a14:m>
                <a:endParaRPr lang="en-UA" sz="3200" dirty="0">
                  <a:solidFill>
                    <a:srgbClr val="444E66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3FEAF4-AE34-422B-1EBD-EFD7998B0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356" y="904978"/>
                <a:ext cx="5317699" cy="1177245"/>
              </a:xfrm>
              <a:prstGeom prst="rect">
                <a:avLst/>
              </a:prstGeom>
              <a:blipFill>
                <a:blip r:embed="rId8"/>
                <a:stretch>
                  <a:fillRect l="-1909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45ED1D3-2B17-191A-8875-D65E3726E4C3}"/>
              </a:ext>
            </a:extLst>
          </p:cNvPr>
          <p:cNvSpPr txBox="1"/>
          <p:nvPr/>
        </p:nvSpPr>
        <p:spPr>
          <a:xfrm>
            <a:off x="241561" y="56193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№2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  <p:pic>
        <p:nvPicPr>
          <p:cNvPr id="15" name="Picture 14" descr="A blue chair with a black background&#10;&#10;AI-generated content may be incorrect.">
            <a:extLst>
              <a:ext uri="{FF2B5EF4-FFF2-40B4-BE49-F238E27FC236}">
                <a16:creationId xmlns:a16="http://schemas.microsoft.com/office/drawing/2014/main" id="{97EE4A43-68E0-E79E-0CAF-1B0C788B2E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451309" y="3936945"/>
            <a:ext cx="1618771" cy="2958444"/>
          </a:xfrm>
          <a:prstGeom prst="rect">
            <a:avLst/>
          </a:prstGeom>
        </p:spPr>
      </p:pic>
      <p:pic>
        <p:nvPicPr>
          <p:cNvPr id="18" name="Picture 17" descr="A person sitting on a chair holding a computer and a pen&#10;&#10;AI-generated content may be incorrect.">
            <a:extLst>
              <a:ext uri="{FF2B5EF4-FFF2-40B4-BE49-F238E27FC236}">
                <a16:creationId xmlns:a16="http://schemas.microsoft.com/office/drawing/2014/main" id="{6B56D103-E7E0-0E95-FAFE-057B536AE9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8879891" y="2983506"/>
            <a:ext cx="2788025" cy="3876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F6C453-F98B-F3C2-8191-FB667082E871}"/>
                  </a:ext>
                </a:extLst>
              </p:cNvPr>
              <p:cNvSpPr txBox="1"/>
              <p:nvPr/>
            </p:nvSpPr>
            <p:spPr>
              <a:xfrm>
                <a:off x="1249356" y="2923094"/>
                <a:ext cx="698024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rgbClr val="444E66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3600" smtClean="0">
                          <a:solidFill>
                            <a:srgbClr val="444E66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A" sz="3200" dirty="0">
                  <a:solidFill>
                    <a:srgbClr val="444E66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F6C453-F98B-F3C2-8191-FB667082E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356" y="2923094"/>
                <a:ext cx="6980244" cy="1133067"/>
              </a:xfrm>
              <a:prstGeom prst="rect">
                <a:avLst/>
              </a:prstGeom>
              <a:blipFill>
                <a:blip r:embed="rId11"/>
                <a:stretch>
                  <a:fillRect l="-909" b="-88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6454261-966D-6ED4-048F-7910DF797B03}"/>
                  </a:ext>
                </a:extLst>
              </p:cNvPr>
              <p:cNvSpPr txBox="1"/>
              <p:nvPr/>
            </p:nvSpPr>
            <p:spPr>
              <a:xfrm>
                <a:off x="1249356" y="4897032"/>
                <a:ext cx="7052980" cy="1495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rgbClr val="444E66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600" smtClean="0">
                          <a:solidFill>
                            <a:srgbClr val="444E66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sz="3600" b="0" i="1" smtClean="0">
                                  <a:solidFill>
                                    <a:srgbClr val="444E6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num>
                        <m:den>
                          <m:r>
                            <a:rPr lang="uk-UA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rgbClr val="444E66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rgbClr val="444E66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3200" dirty="0">
                  <a:solidFill>
                    <a:srgbClr val="444E66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6454261-966D-6ED4-048F-7910DF797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356" y="4897032"/>
                <a:ext cx="7052980" cy="1495474"/>
              </a:xfrm>
              <a:prstGeom prst="rect">
                <a:avLst/>
              </a:prstGeom>
              <a:blipFill>
                <a:blip r:embed="rId12"/>
                <a:stretch>
                  <a:fillRect l="-899" b="-588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4A1AD61-34B3-E76D-30F0-B1FFE9923850}"/>
              </a:ext>
            </a:extLst>
          </p:cNvPr>
          <p:cNvSpPr/>
          <p:nvPr/>
        </p:nvSpPr>
        <p:spPr>
          <a:xfrm>
            <a:off x="877380" y="-1693689"/>
            <a:ext cx="9795932" cy="557348"/>
          </a:xfrm>
          <a:prstGeom prst="roundRect">
            <a:avLst>
              <a:gd name="adj" fmla="val 14921"/>
            </a:avLst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Зведіть рівняння до лінійного та розвʼяжіть його: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0D00FB-53BF-7292-6647-7A795E1D378E}"/>
              </a:ext>
            </a:extLst>
          </p:cNvPr>
          <p:cNvSpPr txBox="1"/>
          <p:nvPr/>
        </p:nvSpPr>
        <p:spPr>
          <a:xfrm>
            <a:off x="-1496291" y="-1693689"/>
            <a:ext cx="11029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132E4F"/>
                </a:solidFill>
                <a:latin typeface="Aptos Light" panose="020B0004020202020204" pitchFamily="34" charset="0"/>
              </a:rPr>
              <a:t>№1</a:t>
            </a:r>
            <a:endParaRPr lang="en-UA" sz="3200" dirty="0">
              <a:solidFill>
                <a:srgbClr val="132E4F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1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38" grpId="0"/>
      <p:bldP spid="41" grpId="0" animBg="1"/>
      <p:bldP spid="41" grpId="1" animBg="1"/>
      <p:bldP spid="9" grpId="0"/>
      <p:bldP spid="21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57200" y="70470"/>
            <a:ext cx="9829800" cy="3807263"/>
          </a:xfrm>
          <a:prstGeom prst="roundRect">
            <a:avLst>
              <a:gd name="adj" fmla="val 2928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Команда шкільного кулінарного гуртка «Кулінарний щоденник» готувала для благодійного ярмарку два різні смаколики – деруни та фруктові мафіни. Один мафін коштує на 10 грн дорожче, ніж один дерун. Під час першої перерви учні продали 30 дерунів і 20 мафінів, отримавши загалом 1 100 грн. Скільки коштує один дерун і скільки коштує один мафін?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6F0C43-4E04-2209-CAD7-11FF2423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flipH="1">
            <a:off x="14676689" y="2170880"/>
            <a:ext cx="1762075" cy="4687119"/>
          </a:xfrm>
          <a:prstGeom prst="rect">
            <a:avLst/>
          </a:prstGeom>
        </p:spPr>
      </p:pic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38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Round Same Side Corner Rectangle 43">
            <a:hlinkClick r:id="rId5" action="ppaction://hlinksldjump"/>
            <a:extLst>
              <a:ext uri="{FF2B5EF4-FFF2-40B4-BE49-F238E27FC236}">
                <a16:creationId xmlns:a16="http://schemas.microsoft.com/office/drawing/2014/main" id="{3FE943E7-F6A5-DCF1-B471-18320C4CBF02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Picture 10" descr="A cartoon of a cupcake&#10;&#10;AI-generated content may be incorrect.">
            <a:extLst>
              <a:ext uri="{FF2B5EF4-FFF2-40B4-BE49-F238E27FC236}">
                <a16:creationId xmlns:a16="http://schemas.microsoft.com/office/drawing/2014/main" id="{6F3265F7-BBB2-3EBF-4468-3110D78FAF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1304" y="172018"/>
            <a:ext cx="1487280" cy="1724515"/>
          </a:xfrm>
          <a:prstGeom prst="rect">
            <a:avLst/>
          </a:prstGeom>
        </p:spPr>
      </p:pic>
      <p:pic>
        <p:nvPicPr>
          <p:cNvPr id="20" name="Picture 19" descr="A plate of food with a bowl of sauce&#10;&#10;AI-generated content may be incorrect.">
            <a:extLst>
              <a:ext uri="{FF2B5EF4-FFF2-40B4-BE49-F238E27FC236}">
                <a16:creationId xmlns:a16="http://schemas.microsoft.com/office/drawing/2014/main" id="{9A73A6BD-C833-D8BB-979B-AE4496CA5F5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119" t="28846" r="4541" b="16870"/>
          <a:stretch/>
        </p:blipFill>
        <p:spPr>
          <a:xfrm>
            <a:off x="293516" y="4629150"/>
            <a:ext cx="3181859" cy="20005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8114EB-054A-476A-4D8A-E2F9C0E81A84}"/>
              </a:ext>
            </a:extLst>
          </p:cNvPr>
          <p:cNvSpPr txBox="1"/>
          <p:nvPr/>
        </p:nvSpPr>
        <p:spPr>
          <a:xfrm>
            <a:off x="11053495" y="6185877"/>
            <a:ext cx="1079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№3</a:t>
            </a:r>
            <a:endParaRPr lang="en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4D93EAA-774A-65B6-C33E-0CE5B99D0BDB}"/>
              </a:ext>
            </a:extLst>
          </p:cNvPr>
          <p:cNvSpPr/>
          <p:nvPr/>
        </p:nvSpPr>
        <p:spPr>
          <a:xfrm>
            <a:off x="1126165" y="-1763802"/>
            <a:ext cx="8331062" cy="557348"/>
          </a:xfrm>
          <a:prstGeom prst="roundRect">
            <a:avLst>
              <a:gd name="adj" fmla="val 14921"/>
            </a:avLst>
          </a:prstGeom>
          <a:solidFill>
            <a:srgbClr val="444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DF512A2-05E3-803D-9A91-13BF476932C1}"/>
              </a:ext>
            </a:extLst>
          </p:cNvPr>
          <p:cNvSpPr txBox="1"/>
          <p:nvPr/>
        </p:nvSpPr>
        <p:spPr>
          <a:xfrm>
            <a:off x="-2586729" y="-1763802"/>
            <a:ext cx="13065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444E66"/>
                </a:solidFill>
                <a:latin typeface="Aptos Light" panose="020B0004020202020204" pitchFamily="34" charset="0"/>
              </a:rPr>
              <a:t>№2</a:t>
            </a:r>
            <a:endParaRPr lang="en-UA" sz="3200" dirty="0">
              <a:solidFill>
                <a:srgbClr val="444E66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132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2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417799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Round Same Side Corner Rectangle 43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3FE943E7-F6A5-DCF1-B471-18320C4CBF02}"/>
              </a:ext>
            </a:extLst>
          </p:cNvPr>
          <p:cNvSpPr/>
          <p:nvPr/>
        </p:nvSpPr>
        <p:spPr>
          <a:xfrm rot="5400000">
            <a:off x="-288511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D416676-BDE4-D87E-8AA8-E131F8DA6E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flipH="1">
            <a:off x="10581729" y="3193676"/>
            <a:ext cx="1377565" cy="36643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F282347-6FD3-A3E3-BC6D-BE4D8E39A50E}"/>
              </a:ext>
            </a:extLst>
          </p:cNvPr>
          <p:cNvSpPr txBox="1"/>
          <p:nvPr/>
        </p:nvSpPr>
        <p:spPr>
          <a:xfrm>
            <a:off x="4502727" y="4128892"/>
            <a:ext cx="5433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>
                <a:solidFill>
                  <a:srgbClr val="00B050"/>
                </a:solidFill>
                <a:latin typeface="Aptos Light" panose="020B0004020202020204" pitchFamily="34" charset="0"/>
              </a:rPr>
              <a:t>Вартість деруна: 18 грн</a:t>
            </a:r>
            <a:endParaRPr lang="en-UA" sz="36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16BD976-B212-84E8-E9D8-164E2B71BE34}"/>
              </a:ext>
            </a:extLst>
          </p:cNvPr>
          <p:cNvSpPr/>
          <p:nvPr/>
        </p:nvSpPr>
        <p:spPr>
          <a:xfrm>
            <a:off x="457200" y="70470"/>
            <a:ext cx="9829800" cy="3807263"/>
          </a:xfrm>
          <a:prstGeom prst="roundRect">
            <a:avLst>
              <a:gd name="adj" fmla="val 2928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Команда шкільного кулінарного гуртка «Кулінарний щоденник» готувала для благодійного ярмарку два різні смаколики – деруни та фруктові мафіни. Один мафін коштує на </a:t>
            </a:r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10 грн </a:t>
            </a:r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дорожче, ніж один дерун. Під час першої перерви учні продали 30 дерунів і 20 мафінів, отримавши загалом 1 100 грн. Скільки коштує один дерун і скільки коштує один мафін?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cartoon of a cupcake&#10;&#10;AI-generated content may be incorrect.">
            <a:extLst>
              <a:ext uri="{FF2B5EF4-FFF2-40B4-BE49-F238E27FC236}">
                <a16:creationId xmlns:a16="http://schemas.microsoft.com/office/drawing/2014/main" id="{EB545766-0CC0-951E-46D9-DEE956EF3E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1304" y="172018"/>
            <a:ext cx="1487280" cy="1724515"/>
          </a:xfrm>
          <a:prstGeom prst="rect">
            <a:avLst/>
          </a:prstGeom>
        </p:spPr>
      </p:pic>
      <p:pic>
        <p:nvPicPr>
          <p:cNvPr id="6" name="Picture 5" descr="A plate of food with a bowl of sauce&#10;&#10;AI-generated content may be incorrect.">
            <a:extLst>
              <a:ext uri="{FF2B5EF4-FFF2-40B4-BE49-F238E27FC236}">
                <a16:creationId xmlns:a16="http://schemas.microsoft.com/office/drawing/2014/main" id="{B73C454D-308D-EC5A-AD80-86B7D8ADEE4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119" t="28846" r="4541" b="16870"/>
          <a:stretch/>
        </p:blipFill>
        <p:spPr>
          <a:xfrm>
            <a:off x="293516" y="4629150"/>
            <a:ext cx="3181859" cy="20005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9FB9C9-951B-FCB1-8438-9D9E83369148}"/>
              </a:ext>
            </a:extLst>
          </p:cNvPr>
          <p:cNvSpPr txBox="1"/>
          <p:nvPr/>
        </p:nvSpPr>
        <p:spPr>
          <a:xfrm>
            <a:off x="281511" y="3836505"/>
            <a:ext cx="1079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№3</a:t>
            </a:r>
            <a:endParaRPr lang="en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60A50D-3C8C-4330-50BE-711AAFC32674}"/>
              </a:ext>
            </a:extLst>
          </p:cNvPr>
          <p:cNvSpPr txBox="1"/>
          <p:nvPr/>
        </p:nvSpPr>
        <p:spPr>
          <a:xfrm>
            <a:off x="4502727" y="4902492"/>
            <a:ext cx="5433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>
                <a:solidFill>
                  <a:srgbClr val="00B050"/>
                </a:solidFill>
                <a:latin typeface="Aptos Light" panose="020B0004020202020204" pitchFamily="34" charset="0"/>
              </a:rPr>
              <a:t>Вартість мафіна: 28 грн</a:t>
            </a:r>
            <a:endParaRPr lang="en-UA" sz="36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47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№218 (1,3); 222; 228</a:t>
            </a:r>
            <a:endParaRPr lang="uk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Завдання* № 9-12 на ст.262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26943</TotalTime>
  <Words>420</Words>
  <Application>Microsoft Macintosh PowerPoint</Application>
  <PresentationFormat>Widescreen</PresentationFormat>
  <Paragraphs>59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2025-05-11T09:11:56Z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