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63" r:id="rId3"/>
    <p:sldId id="282" r:id="rId4"/>
    <p:sldId id="272" r:id="rId5"/>
    <p:sldId id="279" r:id="rId6"/>
    <p:sldId id="281" r:id="rId7"/>
    <p:sldId id="265" r:id="rId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4A9"/>
    <a:srgbClr val="F7821B"/>
    <a:srgbClr val="017CFF"/>
    <a:srgbClr val="1F4168"/>
    <a:srgbClr val="375A65"/>
    <a:srgbClr val="388377"/>
    <a:srgbClr val="E34954"/>
    <a:srgbClr val="378377"/>
    <a:srgbClr val="375A64"/>
    <a:srgbClr val="2D5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BC6BD-5DDF-4C4C-9789-C04226296CBA}" v="331" dt="2025-05-04T19:27:55.00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8"/>
    <p:restoredTop sz="95077"/>
  </p:normalViewPr>
  <p:slideViewPr>
    <p:cSldViewPr snapToGrid="0">
      <p:cViewPr varScale="1">
        <p:scale>
          <a:sx n="151" d="100"/>
          <a:sy n="151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161C3552-B2D8-1643-AA90-228C6F8CD633}"/>
    <pc:docChg chg="undo custSel addSld modSld sldOrd">
      <pc:chgData name="Kulinich Bohdan" userId="48e65c9f34e137d0" providerId="LiveId" clId="{161C3552-B2D8-1643-AA90-228C6F8CD633}" dt="2024-05-30T13:51:06.772" v="1220" actId="478"/>
      <pc:docMkLst>
        <pc:docMk/>
      </pc:docMkLst>
      <pc:sldChg chg="addSp modSp mod">
        <pc:chgData name="Kulinich Bohdan" userId="48e65c9f34e137d0" providerId="LiveId" clId="{161C3552-B2D8-1643-AA90-228C6F8CD633}" dt="2024-05-30T13:39:57.362" v="1164"/>
        <pc:sldMkLst>
          <pc:docMk/>
          <pc:sldMk cId="2581689180" sldId="267"/>
        </pc:sldMkLst>
      </pc:sldChg>
      <pc:sldChg chg="addSp modSp mod">
        <pc:chgData name="Kulinich Bohdan" userId="48e65c9f34e137d0" providerId="LiveId" clId="{161C3552-B2D8-1643-AA90-228C6F8CD633}" dt="2024-05-30T13:39:52.065" v="1163"/>
        <pc:sldMkLst>
          <pc:docMk/>
          <pc:sldMk cId="952368532" sldId="268"/>
        </pc:sldMkLst>
      </pc:sldChg>
      <pc:sldChg chg="addSp modSp mod">
        <pc:chgData name="Kulinich Bohdan" userId="48e65c9f34e137d0" providerId="LiveId" clId="{161C3552-B2D8-1643-AA90-228C6F8CD633}" dt="2024-05-30T13:39:46.100" v="1162"/>
        <pc:sldMkLst>
          <pc:docMk/>
          <pc:sldMk cId="905975789" sldId="270"/>
        </pc:sldMkLst>
      </pc:sldChg>
      <pc:sldChg chg="addSp delSp modSp mod">
        <pc:chgData name="Kulinich Bohdan" userId="48e65c9f34e137d0" providerId="LiveId" clId="{161C3552-B2D8-1643-AA90-228C6F8CD633}" dt="2024-05-30T13:42:58.543" v="1182"/>
        <pc:sldMkLst>
          <pc:docMk/>
          <pc:sldMk cId="54277308" sldId="274"/>
        </pc:sldMkLst>
      </pc:sldChg>
      <pc:sldChg chg="addSp delSp modSp mod">
        <pc:chgData name="Kulinich Bohdan" userId="48e65c9f34e137d0" providerId="LiveId" clId="{161C3552-B2D8-1643-AA90-228C6F8CD633}" dt="2024-05-30T13:51:01.281" v="1219" actId="478"/>
        <pc:sldMkLst>
          <pc:docMk/>
          <pc:sldMk cId="1169353818" sldId="275"/>
        </pc:sldMkLst>
      </pc:sldChg>
      <pc:sldChg chg="addSp delSp modSp mod">
        <pc:chgData name="Kulinich Bohdan" userId="48e65c9f34e137d0" providerId="LiveId" clId="{161C3552-B2D8-1643-AA90-228C6F8CD633}" dt="2024-05-30T13:40:57.533" v="1168"/>
        <pc:sldMkLst>
          <pc:docMk/>
          <pc:sldMk cId="2986102083" sldId="276"/>
        </pc:sldMkLst>
      </pc:sldChg>
      <pc:sldChg chg="addSp delSp modSp mod">
        <pc:chgData name="Kulinich Bohdan" userId="48e65c9f34e137d0" providerId="LiveId" clId="{161C3552-B2D8-1643-AA90-228C6F8CD633}" dt="2024-05-30T13:51:06.772" v="1220" actId="478"/>
        <pc:sldMkLst>
          <pc:docMk/>
          <pc:sldMk cId="469961405" sldId="277"/>
        </pc:sldMkLst>
      </pc:sldChg>
      <pc:sldChg chg="addSp delSp modSp mod modTransition">
        <pc:chgData name="Kulinich Bohdan" userId="48e65c9f34e137d0" providerId="LiveId" clId="{161C3552-B2D8-1643-AA90-228C6F8CD633}" dt="2024-05-30T13:50:28.823" v="1213"/>
        <pc:sldMkLst>
          <pc:docMk/>
          <pc:sldMk cId="4173947301" sldId="278"/>
        </pc:sldMkLst>
      </pc:sldChg>
    </pc:docChg>
  </pc:docChgLst>
  <pc:docChgLst>
    <pc:chgData name="Kulinich Bohdan" userId="48e65c9f34e137d0" providerId="LiveId" clId="{51552505-239E-A74A-B993-7B8369CE7440}"/>
    <pc:docChg chg="custSel modSld">
      <pc:chgData name="Kulinich Bohdan" userId="48e65c9f34e137d0" providerId="LiveId" clId="{51552505-239E-A74A-B993-7B8369CE7440}" dt="2024-06-01T12:18:40.262" v="1"/>
      <pc:docMkLst>
        <pc:docMk/>
      </pc:docMkLst>
      <pc:sldChg chg="addSp delSp modSp mod">
        <pc:chgData name="Kulinich Bohdan" userId="48e65c9f34e137d0" providerId="LiveId" clId="{51552505-239E-A74A-B993-7B8369CE7440}" dt="2024-06-01T12:18:40.262" v="1"/>
        <pc:sldMkLst>
          <pc:docMk/>
          <pc:sldMk cId="2581689180" sldId="267"/>
        </pc:sldMkLst>
      </pc:sldChg>
    </pc:docChg>
  </pc:docChgLst>
  <pc:docChgLst>
    <pc:chgData name="Kulinich Bohdan" userId="48e65c9f34e137d0" providerId="LiveId" clId="{3DEE4E9F-D48F-4548-95BB-EDEBB6F61CC7}"/>
    <pc:docChg chg="undo custSel addSld delSld modSld">
      <pc:chgData name="Kulinich Bohdan" userId="48e65c9f34e137d0" providerId="LiveId" clId="{3DEE4E9F-D48F-4548-95BB-EDEBB6F61CC7}" dt="2024-05-30T15:52:09.626" v="49" actId="20577"/>
      <pc:docMkLst>
        <pc:docMk/>
      </pc:docMkLst>
      <pc:sldChg chg="addSp delSp modSp add del mod">
        <pc:chgData name="Kulinich Bohdan" userId="48e65c9f34e137d0" providerId="LiveId" clId="{3DEE4E9F-D48F-4548-95BB-EDEBB6F61CC7}" dt="2024-05-30T15:51:29.684" v="47" actId="2696"/>
        <pc:sldMkLst>
          <pc:docMk/>
          <pc:sldMk cId="754532898" sldId="280"/>
        </pc:sldMkLst>
      </pc:sldChg>
    </pc:docChg>
  </pc:docChgLst>
  <pc:docChgLst>
    <pc:chgData name="Kulinich Bohdan" userId="48e65c9f34e137d0" providerId="LiveId" clId="{7280BB8E-6C37-964D-BF28-4B03700371F1}"/>
    <pc:docChg chg="undo redo custSel addSld delSld modSld">
      <pc:chgData name="Kulinich Bohdan" userId="48e65c9f34e137d0" providerId="LiveId" clId="{7280BB8E-6C37-964D-BF28-4B03700371F1}" dt="2024-06-11T20:33:14.731" v="3649" actId="20577"/>
      <pc:docMkLst>
        <pc:docMk/>
      </pc:docMkLst>
      <pc:sldChg chg="addSp delSp modSp mod delAnim modAnim">
        <pc:chgData name="Kulinich Bohdan" userId="48e65c9f34e137d0" providerId="LiveId" clId="{7280BB8E-6C37-964D-BF28-4B03700371F1}" dt="2024-06-11T20:20:53.216" v="3290" actId="1036"/>
        <pc:sldMkLst>
          <pc:docMk/>
          <pc:sldMk cId="1536835488" sldId="263"/>
        </pc:sldMkLst>
      </pc:sldChg>
      <pc:sldChg chg="modSp setBg">
        <pc:chgData name="Kulinich Bohdan" userId="48e65c9f34e137d0" providerId="LiveId" clId="{7280BB8E-6C37-964D-BF28-4B03700371F1}" dt="2024-06-10T11:46:54.546" v="2740"/>
        <pc:sldMkLst>
          <pc:docMk/>
          <pc:sldMk cId="1079275318" sldId="264"/>
        </pc:sldMkLst>
      </pc:sldChg>
      <pc:sldChg chg="modSp">
        <pc:chgData name="Kulinich Bohdan" userId="48e65c9f34e137d0" providerId="LiveId" clId="{7280BB8E-6C37-964D-BF28-4B03700371F1}" dt="2024-06-11T20:33:14.731" v="3649" actId="20577"/>
        <pc:sldMkLst>
          <pc:docMk/>
          <pc:sldMk cId="788512274" sldId="265"/>
        </pc:sldMkLst>
      </pc:sldChg>
      <pc:sldChg chg="addSp delSp modSp del mod delAnim modAnim">
        <pc:chgData name="Kulinich Bohdan" userId="48e65c9f34e137d0" providerId="LiveId" clId="{7280BB8E-6C37-964D-BF28-4B03700371F1}" dt="2024-06-10T09:48:17.690" v="2217" actId="2696"/>
        <pc:sldMkLst>
          <pc:docMk/>
          <pc:sldMk cId="2581689180" sldId="267"/>
        </pc:sldMkLst>
      </pc:sldChg>
      <pc:sldChg chg="del">
        <pc:chgData name="Kulinich Bohdan" userId="48e65c9f34e137d0" providerId="LiveId" clId="{7280BB8E-6C37-964D-BF28-4B03700371F1}" dt="2024-06-10T09:48:09.794" v="2215" actId="2696"/>
        <pc:sldMkLst>
          <pc:docMk/>
          <pc:sldMk cId="952368532" sldId="268"/>
        </pc:sldMkLst>
      </pc:sldChg>
      <pc:sldChg chg="addSp delSp modSp mod delAnim modAnim">
        <pc:chgData name="Kulinich Bohdan" userId="48e65c9f34e137d0" providerId="LiveId" clId="{7280BB8E-6C37-964D-BF28-4B03700371F1}" dt="2024-06-11T14:14:50.031" v="3048" actId="14100"/>
        <pc:sldMkLst>
          <pc:docMk/>
          <pc:sldMk cId="3867570093" sldId="272"/>
        </pc:sldMkLst>
      </pc:sldChg>
      <pc:sldChg chg="del">
        <pc:chgData name="Kulinich Bohdan" userId="48e65c9f34e137d0" providerId="LiveId" clId="{7280BB8E-6C37-964D-BF28-4B03700371F1}" dt="2024-06-10T10:51:56.878" v="2218" actId="2696"/>
        <pc:sldMkLst>
          <pc:docMk/>
          <pc:sldMk cId="54277308" sldId="274"/>
        </pc:sldMkLst>
      </pc:sldChg>
      <pc:sldChg chg="addSp delSp modSp mod">
        <pc:chgData name="Kulinich Bohdan" userId="48e65c9f34e137d0" providerId="LiveId" clId="{7280BB8E-6C37-964D-BF28-4B03700371F1}" dt="2024-06-11T20:31:59.715" v="3607" actId="1036"/>
        <pc:sldMkLst>
          <pc:docMk/>
          <pc:sldMk cId="4173947301" sldId="278"/>
        </pc:sldMkLst>
      </pc:sldChg>
      <pc:sldChg chg="modSp mod">
        <pc:chgData name="Kulinich Bohdan" userId="48e65c9f34e137d0" providerId="LiveId" clId="{7280BB8E-6C37-964D-BF28-4B03700371F1}" dt="2024-06-11T20:21:13.585" v="3293" actId="1036"/>
        <pc:sldMkLst>
          <pc:docMk/>
          <pc:sldMk cId="2663521018" sldId="279"/>
        </pc:sldMkLst>
      </pc:sldChg>
      <pc:sldChg chg="addSp delSp modSp mod delAnim modAnim">
        <pc:chgData name="Kulinich Bohdan" userId="48e65c9f34e137d0" providerId="LiveId" clId="{7280BB8E-6C37-964D-BF28-4B03700371F1}" dt="2024-06-11T14:16:54.317" v="3064" actId="1035"/>
        <pc:sldMkLst>
          <pc:docMk/>
          <pc:sldMk cId="175688737" sldId="280"/>
        </pc:sldMkLst>
      </pc:sldChg>
      <pc:sldChg chg="addSp delSp modSp add mod addAnim delAnim modAnim">
        <pc:chgData name="Kulinich Bohdan" userId="48e65c9f34e137d0" providerId="LiveId" clId="{7280BB8E-6C37-964D-BF28-4B03700371F1}" dt="2024-06-11T14:13:34.783" v="3019" actId="478"/>
        <pc:sldMkLst>
          <pc:docMk/>
          <pc:sldMk cId="1607040383" sldId="281"/>
        </pc:sldMkLst>
      </pc:sldChg>
      <pc:sldChg chg="modSp add del mod">
        <pc:chgData name="Kulinich Bohdan" userId="48e65c9f34e137d0" providerId="LiveId" clId="{7280BB8E-6C37-964D-BF28-4B03700371F1}" dt="2024-06-10T11:32:34.826" v="2625" actId="2696"/>
        <pc:sldMkLst>
          <pc:docMk/>
          <pc:sldMk cId="1888437319" sldId="282"/>
        </pc:sldMkLst>
      </pc:sldChg>
      <pc:sldChg chg="addSp delSp modSp add del mod delAnim">
        <pc:chgData name="Kulinich Bohdan" userId="48e65c9f34e137d0" providerId="LiveId" clId="{7280BB8E-6C37-964D-BF28-4B03700371F1}" dt="2024-06-10T09:48:12.561" v="2216" actId="2696"/>
        <pc:sldMkLst>
          <pc:docMk/>
          <pc:sldMk cId="3540320146" sldId="282"/>
        </pc:sldMkLst>
      </pc:sldChg>
      <pc:sldChg chg="addSp delSp modSp add mod delAnim modAnim">
        <pc:chgData name="Kulinich Bohdan" userId="48e65c9f34e137d0" providerId="LiveId" clId="{7280BB8E-6C37-964D-BF28-4B03700371F1}" dt="2024-06-11T14:15:05.761" v="3051" actId="14429"/>
        <pc:sldMkLst>
          <pc:docMk/>
          <pc:sldMk cId="4006075609" sldId="282"/>
        </pc:sldMkLst>
      </pc:sldChg>
    </pc:docChg>
  </pc:docChgLst>
  <pc:docChgLst>
    <pc:chgData name="Kulinich Bohdan" userId="48e65c9f34e137d0" providerId="LiveId" clId="{097EA5D8-6149-A248-8E2E-F93EFDD2CB39}"/>
    <pc:docChg chg="undo custSel addSld delSld modSld">
      <pc:chgData name="Kulinich Bohdan" userId="48e65c9f34e137d0" providerId="LiveId" clId="{097EA5D8-6149-A248-8E2E-F93EFDD2CB39}" dt="2025-03-18T17:02:14.027" v="1866" actId="478"/>
      <pc:docMkLst>
        <pc:docMk/>
      </pc:docMkLst>
      <pc:sldChg chg="addSp delSp modSp mod delAnim modAnim">
        <pc:chgData name="Kulinich Bohdan" userId="48e65c9f34e137d0" providerId="LiveId" clId="{097EA5D8-6149-A248-8E2E-F93EFDD2CB39}" dt="2025-03-17T16:35:30.783" v="186" actId="14100"/>
        <pc:sldMkLst>
          <pc:docMk/>
          <pc:sldMk cId="1536835488" sldId="263"/>
        </pc:sldMkLst>
        <pc:spChg chg="mod">
          <ac:chgData name="Kulinich Bohdan" userId="48e65c9f34e137d0" providerId="LiveId" clId="{097EA5D8-6149-A248-8E2E-F93EFDD2CB39}" dt="2025-03-17T16:35:30.783" v="186" actId="14100"/>
          <ac:spMkLst>
            <pc:docMk/>
            <pc:sldMk cId="1536835488" sldId="263"/>
            <ac:spMk id="15" creationId="{26EC7A9A-B956-41B0-091B-BEC5B9B3D798}"/>
          </ac:spMkLst>
        </pc:spChg>
        <pc:spChg chg="mod">
          <ac:chgData name="Kulinich Bohdan" userId="48e65c9f34e137d0" providerId="LiveId" clId="{097EA5D8-6149-A248-8E2E-F93EFDD2CB39}" dt="2025-03-17T16:33:51.581" v="180" actId="1036"/>
          <ac:spMkLst>
            <pc:docMk/>
            <pc:sldMk cId="1536835488" sldId="263"/>
            <ac:spMk id="18" creationId="{13C0959B-41B5-AF53-1B8B-39C4ED7BB2A8}"/>
          </ac:spMkLst>
        </pc:spChg>
      </pc:sldChg>
      <pc:sldChg chg="modSp">
        <pc:chgData name="Kulinich Bohdan" userId="48e65c9f34e137d0" providerId="LiveId" clId="{097EA5D8-6149-A248-8E2E-F93EFDD2CB39}" dt="2025-03-17T20:51:05.674" v="1862" actId="20577"/>
        <pc:sldMkLst>
          <pc:docMk/>
          <pc:sldMk cId="1079275318" sldId="264"/>
        </pc:sldMkLst>
        <pc:spChg chg="mod">
          <ac:chgData name="Kulinich Bohdan" userId="48e65c9f34e137d0" providerId="LiveId" clId="{097EA5D8-6149-A248-8E2E-F93EFDD2CB39}" dt="2025-03-17T16:20:15.837" v="40" actId="20577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097EA5D8-6149-A248-8E2E-F93EFDD2CB39}" dt="2025-03-17T20:51:05.674" v="1862" actId="20577"/>
          <ac:spMkLst>
            <pc:docMk/>
            <pc:sldMk cId="1079275318" sldId="264"/>
            <ac:spMk id="14" creationId="{0AC854DF-ECD6-E322-40B9-F4B25933642A}"/>
          </ac:spMkLst>
        </pc:spChg>
      </pc:sldChg>
      <pc:sldChg chg="modSp">
        <pc:chgData name="Kulinich Bohdan" userId="48e65c9f34e137d0" providerId="LiveId" clId="{097EA5D8-6149-A248-8E2E-F93EFDD2CB39}" dt="2025-03-17T20:38:27.602" v="1860" actId="20577"/>
        <pc:sldMkLst>
          <pc:docMk/>
          <pc:sldMk cId="788512274" sldId="265"/>
        </pc:sldMkLst>
        <pc:spChg chg="mod">
          <ac:chgData name="Kulinich Bohdan" userId="48e65c9f34e137d0" providerId="LiveId" clId="{097EA5D8-6149-A248-8E2E-F93EFDD2CB39}" dt="2025-03-17T20:38:27.602" v="1860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addSp delSp modSp mod delAnim modAnim">
        <pc:chgData name="Kulinich Bohdan" userId="48e65c9f34e137d0" providerId="LiveId" clId="{097EA5D8-6149-A248-8E2E-F93EFDD2CB39}" dt="2025-03-17T18:35:50.129" v="1046" actId="14429"/>
        <pc:sldMkLst>
          <pc:docMk/>
          <pc:sldMk cId="3867570093" sldId="272"/>
        </pc:sldMkLst>
        <pc:spChg chg="mod modVis">
          <ac:chgData name="Kulinich Bohdan" userId="48e65c9f34e137d0" providerId="LiveId" clId="{097EA5D8-6149-A248-8E2E-F93EFDD2CB39}" dt="2025-03-17T18:35:49.537" v="1045" actId="14429"/>
          <ac:spMkLst>
            <pc:docMk/>
            <pc:sldMk cId="3867570093" sldId="272"/>
            <ac:spMk id="2" creationId="{C0B00E12-D20A-D6C5-30C8-4541214B72CD}"/>
          </ac:spMkLst>
        </pc:spChg>
        <pc:spChg chg="mod modVis">
          <ac:chgData name="Kulinich Bohdan" userId="48e65c9f34e137d0" providerId="LiveId" clId="{097EA5D8-6149-A248-8E2E-F93EFDD2CB39}" dt="2025-03-17T18:35:50.129" v="1046" actId="14429"/>
          <ac:spMkLst>
            <pc:docMk/>
            <pc:sldMk cId="3867570093" sldId="272"/>
            <ac:spMk id="3" creationId="{58CEA1C8-AD36-28F3-A3D1-C50965BE25E1}"/>
          </ac:spMkLst>
        </pc:spChg>
        <pc:spChg chg="mod modVis">
          <ac:chgData name="Kulinich Bohdan" userId="48e65c9f34e137d0" providerId="LiveId" clId="{097EA5D8-6149-A248-8E2E-F93EFDD2CB39}" dt="2025-03-17T18:35:46.542" v="1042" actId="14429"/>
          <ac:spMkLst>
            <pc:docMk/>
            <pc:sldMk cId="3867570093" sldId="272"/>
            <ac:spMk id="4" creationId="{926953E3-FF25-4FCB-DC94-64C4E7E41A98}"/>
          </ac:spMkLst>
        </pc:spChg>
        <pc:spChg chg="mod">
          <ac:chgData name="Kulinich Bohdan" userId="48e65c9f34e137d0" providerId="LiveId" clId="{097EA5D8-6149-A248-8E2E-F93EFDD2CB39}" dt="2025-03-17T18:24:51.307" v="1025" actId="1035"/>
          <ac:spMkLst>
            <pc:docMk/>
            <pc:sldMk cId="3867570093" sldId="272"/>
            <ac:spMk id="10" creationId="{D62273C7-3748-E10C-BE11-2549A4D838A2}"/>
          </ac:spMkLst>
        </pc:spChg>
        <pc:spChg chg="mod modVis">
          <ac:chgData name="Kulinich Bohdan" userId="48e65c9f34e137d0" providerId="LiveId" clId="{097EA5D8-6149-A248-8E2E-F93EFDD2CB39}" dt="2025-03-17T18:35:47.293" v="1043" actId="14429"/>
          <ac:spMkLst>
            <pc:docMk/>
            <pc:sldMk cId="3867570093" sldId="272"/>
            <ac:spMk id="14" creationId="{84E7DD2C-4839-8C68-CD5C-DA34C81E0FBE}"/>
          </ac:spMkLst>
        </pc:spChg>
        <pc:spChg chg="mod">
          <ac:chgData name="Kulinich Bohdan" userId="48e65c9f34e137d0" providerId="LiveId" clId="{097EA5D8-6149-A248-8E2E-F93EFDD2CB39}" dt="2025-03-17T18:25:50.109" v="1030" actId="20577"/>
          <ac:spMkLst>
            <pc:docMk/>
            <pc:sldMk cId="3867570093" sldId="272"/>
            <ac:spMk id="15" creationId="{986B0503-C259-9DFA-B568-DBBA6BB1D790}"/>
          </ac:spMkLst>
        </pc:spChg>
      </pc:sldChg>
      <pc:sldChg chg="addSp delSp modSp mod delAnim">
        <pc:chgData name="Kulinich Bohdan" userId="48e65c9f34e137d0" providerId="LiveId" clId="{097EA5D8-6149-A248-8E2E-F93EFDD2CB39}" dt="2025-03-17T20:33:29.579" v="1842" actId="20577"/>
        <pc:sldMkLst>
          <pc:docMk/>
          <pc:sldMk cId="2663521018" sldId="279"/>
        </pc:sldMkLst>
        <pc:spChg chg="mod">
          <ac:chgData name="Kulinich Bohdan" userId="48e65c9f34e137d0" providerId="LiveId" clId="{097EA5D8-6149-A248-8E2E-F93EFDD2CB39}" dt="2025-03-17T20:33:29.579" v="1842" actId="20577"/>
          <ac:spMkLst>
            <pc:docMk/>
            <pc:sldMk cId="2663521018" sldId="279"/>
            <ac:spMk id="3" creationId="{3EB9666B-C046-29E9-9403-1E8D17E56457}"/>
          </ac:spMkLst>
        </pc:spChg>
        <pc:spChg chg="mod">
          <ac:chgData name="Kulinich Bohdan" userId="48e65c9f34e137d0" providerId="LiveId" clId="{097EA5D8-6149-A248-8E2E-F93EFDD2CB39}" dt="2025-03-17T19:23:41.449" v="1094" actId="1036"/>
          <ac:spMkLst>
            <pc:docMk/>
            <pc:sldMk cId="2663521018" sldId="279"/>
            <ac:spMk id="5" creationId="{0DBF71D0-6AF3-EFE9-903C-21787F46F4D3}"/>
          </ac:spMkLst>
        </pc:spChg>
      </pc:sldChg>
      <pc:sldChg chg="addSp delSp modSp del mod delAnim modAnim">
        <pc:chgData name="Kulinich Bohdan" userId="48e65c9f34e137d0" providerId="LiveId" clId="{097EA5D8-6149-A248-8E2E-F93EFDD2CB39}" dt="2025-03-17T19:41:30.751" v="1202" actId="2696"/>
        <pc:sldMkLst>
          <pc:docMk/>
          <pc:sldMk cId="175688737" sldId="280"/>
        </pc:sldMkLst>
      </pc:sldChg>
      <pc:sldChg chg="addSp delSp modSp mod delAnim modAnim">
        <pc:chgData name="Kulinich Bohdan" userId="48e65c9f34e137d0" providerId="LiveId" clId="{097EA5D8-6149-A248-8E2E-F93EFDD2CB39}" dt="2025-03-17T20:17:58.750" v="1839" actId="166"/>
        <pc:sldMkLst>
          <pc:docMk/>
          <pc:sldMk cId="302050507" sldId="281"/>
        </pc:sldMkLst>
      </pc:sldChg>
      <pc:sldChg chg="del">
        <pc:chgData name="Kulinich Bohdan" userId="48e65c9f34e137d0" providerId="LiveId" clId="{097EA5D8-6149-A248-8E2E-F93EFDD2CB39}" dt="2025-03-17T16:42:04.068" v="187" actId="2696"/>
        <pc:sldMkLst>
          <pc:docMk/>
          <pc:sldMk cId="3778241173" sldId="282"/>
        </pc:sldMkLst>
      </pc:sldChg>
      <pc:sldChg chg="addSp delSp modSp add mod delAnim modAnim">
        <pc:chgData name="Kulinich Bohdan" userId="48e65c9f34e137d0" providerId="LiveId" clId="{097EA5D8-6149-A248-8E2E-F93EFDD2CB39}" dt="2025-03-18T17:02:14.027" v="1866" actId="478"/>
        <pc:sldMkLst>
          <pc:docMk/>
          <pc:sldMk cId="4047844569" sldId="282"/>
        </pc:sldMkLst>
        <pc:spChg chg="mod">
          <ac:chgData name="Kulinich Bohdan" userId="48e65c9f34e137d0" providerId="LiveId" clId="{097EA5D8-6149-A248-8E2E-F93EFDD2CB39}" dt="2025-03-17T17:40:13.579" v="532" actId="1076"/>
          <ac:spMkLst>
            <pc:docMk/>
            <pc:sldMk cId="4047844569" sldId="282"/>
            <ac:spMk id="3" creationId="{9A0E8B85-D89A-3A63-7916-A0B0D935E312}"/>
          </ac:spMkLst>
        </pc:spChg>
        <pc:spChg chg="add del">
          <ac:chgData name="Kulinich Bohdan" userId="48e65c9f34e137d0" providerId="LiveId" clId="{097EA5D8-6149-A248-8E2E-F93EFDD2CB39}" dt="2025-03-17T17:40:10.234" v="528" actId="478"/>
          <ac:spMkLst>
            <pc:docMk/>
            <pc:sldMk cId="4047844569" sldId="282"/>
            <ac:spMk id="80" creationId="{BA1026B7-00E6-675E-084D-A3304D0C7B5A}"/>
          </ac:spMkLst>
        </pc:spChg>
        <pc:spChg chg="add mod">
          <ac:chgData name="Kulinich Bohdan" userId="48e65c9f34e137d0" providerId="LiveId" clId="{097EA5D8-6149-A248-8E2E-F93EFDD2CB39}" dt="2025-03-17T17:55:19.970" v="685" actId="1076"/>
          <ac:spMkLst>
            <pc:docMk/>
            <pc:sldMk cId="4047844569" sldId="282"/>
            <ac:spMk id="182" creationId="{46947D6F-DE76-1531-A2CD-D4BFF6C9035D}"/>
          </ac:spMkLst>
        </pc:spChg>
      </pc:sldChg>
      <pc:sldChg chg="del">
        <pc:chgData name="Kulinich Bohdan" userId="48e65c9f34e137d0" providerId="LiveId" clId="{097EA5D8-6149-A248-8E2E-F93EFDD2CB39}" dt="2025-03-17T16:44:04.923" v="228" actId="2696"/>
        <pc:sldMkLst>
          <pc:docMk/>
          <pc:sldMk cId="236322869" sldId="283"/>
        </pc:sldMkLst>
      </pc:sldChg>
      <pc:sldChg chg="delSp add del mod delAnim">
        <pc:chgData name="Kulinich Bohdan" userId="48e65c9f34e137d0" providerId="LiveId" clId="{097EA5D8-6149-A248-8E2E-F93EFDD2CB39}" dt="2025-03-17T18:04:08.094" v="688" actId="2696"/>
        <pc:sldMkLst>
          <pc:docMk/>
          <pc:sldMk cId="4004410028" sldId="283"/>
        </pc:sldMkLst>
      </pc:sldChg>
    </pc:docChg>
  </pc:docChgLst>
  <pc:docChgLst>
    <pc:chgData name="Kulinich Bohdan" userId="48e65c9f34e137d0" providerId="LiveId" clId="{2685C104-0EB1-C843-9B5F-71558B278893}"/>
    <pc:docChg chg="undo redo custSel modSld">
      <pc:chgData name="Kulinich Bohdan" userId="48e65c9f34e137d0" providerId="LiveId" clId="{2685C104-0EB1-C843-9B5F-71558B278893}" dt="2024-11-04T20:38:15.521" v="1305" actId="14100"/>
      <pc:docMkLst>
        <pc:docMk/>
      </pc:docMkLst>
      <pc:sldChg chg="addSp delSp modSp mod addAnim delAnim modAnim">
        <pc:chgData name="Kulinich Bohdan" userId="48e65c9f34e137d0" providerId="LiveId" clId="{2685C104-0EB1-C843-9B5F-71558B278893}" dt="2024-11-04T20:38:15.521" v="1305" actId="14100"/>
        <pc:sldMkLst>
          <pc:docMk/>
          <pc:sldMk cId="1536835488" sldId="263"/>
        </pc:sldMkLst>
      </pc:sldChg>
      <pc:sldChg chg="modSp">
        <pc:chgData name="Kulinich Bohdan" userId="48e65c9f34e137d0" providerId="LiveId" clId="{2685C104-0EB1-C843-9B5F-71558B278893}" dt="2024-11-04T20:06:29.584" v="1298" actId="20577"/>
        <pc:sldMkLst>
          <pc:docMk/>
          <pc:sldMk cId="788512274" sldId="265"/>
        </pc:sldMkLst>
      </pc:sldChg>
      <pc:sldChg chg="addSp delSp modSp mod delAnim modAnim">
        <pc:chgData name="Kulinich Bohdan" userId="48e65c9f34e137d0" providerId="LiveId" clId="{2685C104-0EB1-C843-9B5F-71558B278893}" dt="2024-11-04T18:44:59.071" v="795" actId="1036"/>
        <pc:sldMkLst>
          <pc:docMk/>
          <pc:sldMk cId="3867570093" sldId="272"/>
        </pc:sldMkLst>
      </pc:sldChg>
      <pc:sldChg chg="addSp delSp modSp mod delAnim modAnim">
        <pc:chgData name="Kulinich Bohdan" userId="48e65c9f34e137d0" providerId="LiveId" clId="{2685C104-0EB1-C843-9B5F-71558B278893}" dt="2024-11-04T19:44:20.615" v="1259" actId="1035"/>
        <pc:sldMkLst>
          <pc:docMk/>
          <pc:sldMk cId="2663521018" sldId="279"/>
        </pc:sldMkLst>
      </pc:sldChg>
      <pc:sldChg chg="addSp delSp modSp mod delAnim modAnim">
        <pc:chgData name="Kulinich Bohdan" userId="48e65c9f34e137d0" providerId="LiveId" clId="{2685C104-0EB1-C843-9B5F-71558B278893}" dt="2024-11-04T18:42:10.075" v="761"/>
        <pc:sldMkLst>
          <pc:docMk/>
          <pc:sldMk cId="175688737" sldId="280"/>
        </pc:sldMkLst>
      </pc:sldChg>
      <pc:sldChg chg="addSp delSp modSp mod modAnim">
        <pc:chgData name="Kulinich Bohdan" userId="48e65c9f34e137d0" providerId="LiveId" clId="{2685C104-0EB1-C843-9B5F-71558B278893}" dt="2024-11-04T19:47:20.158" v="1283" actId="1035"/>
        <pc:sldMkLst>
          <pc:docMk/>
          <pc:sldMk cId="302050507" sldId="281"/>
        </pc:sldMkLst>
      </pc:sldChg>
    </pc:docChg>
  </pc:docChgLst>
  <pc:docChgLst>
    <pc:chgData name="Kulinich Bohdan" userId="48e65c9f34e137d0" providerId="LiveId" clId="{92A5E6C2-FB7D-7342-A4B3-F853222457AA}"/>
    <pc:docChg chg="undo custSel modSld">
      <pc:chgData name="Kulinich Bohdan" userId="48e65c9f34e137d0" providerId="LiveId" clId="{92A5E6C2-FB7D-7342-A4B3-F853222457AA}" dt="2025-01-03T08:34:34.126" v="837" actId="20577"/>
      <pc:docMkLst>
        <pc:docMk/>
      </pc:docMkLst>
    </pc:docChg>
  </pc:docChgLst>
  <pc:docChgLst>
    <pc:chgData name="Kulinich Bohdan" userId="48e65c9f34e137d0" providerId="LiveId" clId="{CBBEFCE6-FB2B-F24B-B9AF-1E18CA9995DB}"/>
    <pc:docChg chg="undo custSel modSld">
      <pc:chgData name="Kulinich Bohdan" userId="48e65c9f34e137d0" providerId="LiveId" clId="{CBBEFCE6-FB2B-F24B-B9AF-1E18CA9995DB}" dt="2025-04-01T21:49:35.858" v="1476" actId="20577"/>
      <pc:docMkLst>
        <pc:docMk/>
      </pc:docMkLst>
      <pc:sldChg chg="modSp mod modAnim">
        <pc:chgData name="Kulinich Bohdan" userId="48e65c9f34e137d0" providerId="LiveId" clId="{CBBEFCE6-FB2B-F24B-B9AF-1E18CA9995DB}" dt="2025-03-31T20:11:39.274" v="137" actId="20577"/>
        <pc:sldMkLst>
          <pc:docMk/>
          <pc:sldMk cId="1536835488" sldId="263"/>
        </pc:sldMkLst>
        <pc:spChg chg="mod">
          <ac:chgData name="Kulinich Bohdan" userId="48e65c9f34e137d0" providerId="LiveId" clId="{CBBEFCE6-FB2B-F24B-B9AF-1E18CA9995DB}" dt="2025-03-31T19:47:24.014" v="89" actId="207"/>
          <ac:spMkLst>
            <pc:docMk/>
            <pc:sldMk cId="1536835488" sldId="263"/>
            <ac:spMk id="15" creationId="{26EC7A9A-B956-41B0-091B-BEC5B9B3D798}"/>
          </ac:spMkLst>
        </pc:spChg>
      </pc:sldChg>
      <pc:sldChg chg="modSp">
        <pc:chgData name="Kulinich Bohdan" userId="48e65c9f34e137d0" providerId="LiveId" clId="{CBBEFCE6-FB2B-F24B-B9AF-1E18CA9995DB}" dt="2025-03-31T17:36:33.119" v="38" actId="20577"/>
        <pc:sldMkLst>
          <pc:docMk/>
          <pc:sldMk cId="1079275318" sldId="264"/>
        </pc:sldMkLst>
        <pc:spChg chg="mod">
          <ac:chgData name="Kulinich Bohdan" userId="48e65c9f34e137d0" providerId="LiveId" clId="{CBBEFCE6-FB2B-F24B-B9AF-1E18CA9995DB}" dt="2025-03-31T17:36:33.119" v="38" actId="20577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CBBEFCE6-FB2B-F24B-B9AF-1E18CA9995DB}" dt="2025-03-31T06:30:37.529" v="1" actId="20577"/>
          <ac:spMkLst>
            <pc:docMk/>
            <pc:sldMk cId="1079275318" sldId="264"/>
            <ac:spMk id="14" creationId="{0AC854DF-ECD6-E322-40B9-F4B25933642A}"/>
          </ac:spMkLst>
        </pc:spChg>
      </pc:sldChg>
      <pc:sldChg chg="modSp">
        <pc:chgData name="Kulinich Bohdan" userId="48e65c9f34e137d0" providerId="LiveId" clId="{CBBEFCE6-FB2B-F24B-B9AF-1E18CA9995DB}" dt="2025-04-01T21:49:35.858" v="1476" actId="20577"/>
        <pc:sldMkLst>
          <pc:docMk/>
          <pc:sldMk cId="788512274" sldId="265"/>
        </pc:sldMkLst>
        <pc:spChg chg="mod">
          <ac:chgData name="Kulinich Bohdan" userId="48e65c9f34e137d0" providerId="LiveId" clId="{CBBEFCE6-FB2B-F24B-B9AF-1E18CA9995DB}" dt="2025-04-01T21:49:35.858" v="1476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addSp delSp modSp mod">
        <pc:chgData name="Kulinich Bohdan" userId="48e65c9f34e137d0" providerId="LiveId" clId="{CBBEFCE6-FB2B-F24B-B9AF-1E18CA9995DB}" dt="2025-04-01T19:42:10.579" v="954" actId="20577"/>
        <pc:sldMkLst>
          <pc:docMk/>
          <pc:sldMk cId="3867570093" sldId="272"/>
        </pc:sldMkLst>
        <pc:spChg chg="mod">
          <ac:chgData name="Kulinich Bohdan" userId="48e65c9f34e137d0" providerId="LiveId" clId="{CBBEFCE6-FB2B-F24B-B9AF-1E18CA9995DB}" dt="2025-04-01T18:57:26.293" v="876" actId="20577"/>
          <ac:spMkLst>
            <pc:docMk/>
            <pc:sldMk cId="3867570093" sldId="272"/>
            <ac:spMk id="10" creationId="{D62273C7-3748-E10C-BE11-2549A4D838A2}"/>
          </ac:spMkLst>
        </pc:spChg>
      </pc:sldChg>
      <pc:sldChg chg="addSp delSp modSp mod">
        <pc:chgData name="Kulinich Bohdan" userId="48e65c9f34e137d0" providerId="LiveId" clId="{CBBEFCE6-FB2B-F24B-B9AF-1E18CA9995DB}" dt="2025-04-01T21:47:05.978" v="1436" actId="1076"/>
        <pc:sldMkLst>
          <pc:docMk/>
          <pc:sldMk cId="2663521018" sldId="279"/>
        </pc:sldMkLst>
        <pc:spChg chg="mod">
          <ac:chgData name="Kulinich Bohdan" userId="48e65c9f34e137d0" providerId="LiveId" clId="{CBBEFCE6-FB2B-F24B-B9AF-1E18CA9995DB}" dt="2025-04-01T20:54:57.918" v="1073" actId="14100"/>
          <ac:spMkLst>
            <pc:docMk/>
            <pc:sldMk cId="2663521018" sldId="279"/>
            <ac:spMk id="3" creationId="{3EB9666B-C046-29E9-9403-1E8D17E56457}"/>
          </ac:spMkLst>
        </pc:spChg>
        <pc:picChg chg="mod">
          <ac:chgData name="Kulinich Bohdan" userId="48e65c9f34e137d0" providerId="LiveId" clId="{CBBEFCE6-FB2B-F24B-B9AF-1E18CA9995DB}" dt="2025-04-01T20:56:35.646" v="1175" actId="1076"/>
          <ac:picMkLst>
            <pc:docMk/>
            <pc:sldMk cId="2663521018" sldId="279"/>
            <ac:picMk id="16" creationId="{FD708EE5-61F5-C033-A77A-716CB2864FC9}"/>
          </ac:picMkLst>
        </pc:picChg>
        <pc:picChg chg="mod">
          <ac:chgData name="Kulinich Bohdan" userId="48e65c9f34e137d0" providerId="LiveId" clId="{CBBEFCE6-FB2B-F24B-B9AF-1E18CA9995DB}" dt="2025-04-01T21:47:05.978" v="1436" actId="1076"/>
          <ac:picMkLst>
            <pc:docMk/>
            <pc:sldMk cId="2663521018" sldId="279"/>
            <ac:picMk id="24" creationId="{115D6256-A307-07AA-AA65-C1AC7AD7806B}"/>
          </ac:picMkLst>
        </pc:picChg>
      </pc:sldChg>
      <pc:sldChg chg="addSp delSp modSp mod delAnim">
        <pc:chgData name="Kulinich Bohdan" userId="48e65c9f34e137d0" providerId="LiveId" clId="{CBBEFCE6-FB2B-F24B-B9AF-1E18CA9995DB}" dt="2025-04-01T21:47:09.574" v="1437" actId="1076"/>
        <pc:sldMkLst>
          <pc:docMk/>
          <pc:sldMk cId="302050507" sldId="281"/>
        </pc:sldMkLst>
        <pc:picChg chg="mod">
          <ac:chgData name="Kulinich Bohdan" userId="48e65c9f34e137d0" providerId="LiveId" clId="{CBBEFCE6-FB2B-F24B-B9AF-1E18CA9995DB}" dt="2025-04-01T21:42:07.990" v="1341" actId="1076"/>
          <ac:picMkLst>
            <pc:docMk/>
            <pc:sldMk cId="302050507" sldId="281"/>
            <ac:picMk id="24" creationId="{0625D004-6452-5B64-507F-AC3908115A0C}"/>
          </ac:picMkLst>
        </pc:picChg>
        <pc:picChg chg="mod">
          <ac:chgData name="Kulinich Bohdan" userId="48e65c9f34e137d0" providerId="LiveId" clId="{CBBEFCE6-FB2B-F24B-B9AF-1E18CA9995DB}" dt="2025-04-01T21:47:09.574" v="1437" actId="1076"/>
          <ac:picMkLst>
            <pc:docMk/>
            <pc:sldMk cId="302050507" sldId="281"/>
            <ac:picMk id="34" creationId="{895B9030-A032-E57F-2F4C-CC99C2CB110B}"/>
          </ac:picMkLst>
        </pc:picChg>
      </pc:sldChg>
      <pc:sldChg chg="addSp delSp modSp mod delAnim modAnim">
        <pc:chgData name="Kulinich Bohdan" userId="48e65c9f34e137d0" providerId="LiveId" clId="{CBBEFCE6-FB2B-F24B-B9AF-1E18CA9995DB}" dt="2025-04-01T17:54:27.977" v="613"/>
        <pc:sldMkLst>
          <pc:docMk/>
          <pc:sldMk cId="4047844569" sldId="282"/>
        </pc:sldMkLst>
        <pc:spChg chg="add mod">
          <ac:chgData name="Kulinich Bohdan" userId="48e65c9f34e137d0" providerId="LiveId" clId="{CBBEFCE6-FB2B-F24B-B9AF-1E18CA9995DB}" dt="2025-04-01T07:49:57.235" v="356" actId="1037"/>
          <ac:spMkLst>
            <pc:docMk/>
            <pc:sldMk cId="4047844569" sldId="282"/>
            <ac:spMk id="8" creationId="{DAA7500A-3AC0-D3F4-04F2-BD7C5E551F9E}"/>
          </ac:spMkLst>
        </pc:spChg>
        <pc:spChg chg="add mod modVis">
          <ac:chgData name="Kulinich Bohdan" userId="48e65c9f34e137d0" providerId="LiveId" clId="{CBBEFCE6-FB2B-F24B-B9AF-1E18CA9995DB}" dt="2025-04-01T17:54:04.819" v="610" actId="14429"/>
          <ac:spMkLst>
            <pc:docMk/>
            <pc:sldMk cId="4047844569" sldId="282"/>
            <ac:spMk id="9" creationId="{8C6886E7-C588-5A72-695C-6FE1B5451B9E}"/>
          </ac:spMkLst>
        </pc:spChg>
        <pc:spChg chg="mod">
          <ac:chgData name="Kulinich Bohdan" userId="48e65c9f34e137d0" providerId="LiveId" clId="{CBBEFCE6-FB2B-F24B-B9AF-1E18CA9995DB}" dt="2025-04-01T07:28:40.526" v="218" actId="1035"/>
          <ac:spMkLst>
            <pc:docMk/>
            <pc:sldMk cId="4047844569" sldId="282"/>
            <ac:spMk id="19" creationId="{8F5F6608-34E9-264C-1B2B-60B07A42D585}"/>
          </ac:spMkLst>
        </pc:spChg>
        <pc:spChg chg="mod">
          <ac:chgData name="Kulinich Bohdan" userId="48e65c9f34e137d0" providerId="LiveId" clId="{CBBEFCE6-FB2B-F24B-B9AF-1E18CA9995DB}" dt="2025-04-01T07:33:42.742" v="310" actId="14100"/>
          <ac:spMkLst>
            <pc:docMk/>
            <pc:sldMk cId="4047844569" sldId="282"/>
            <ac:spMk id="182" creationId="{46947D6F-DE76-1531-A2CD-D4BFF6C9035D}"/>
          </ac:spMkLst>
        </pc:spChg>
      </pc:sldChg>
    </pc:docChg>
  </pc:docChgLst>
  <pc:docChgLst>
    <pc:chgData name="Kulinich Bohdan" userId="48e65c9f34e137d0" providerId="LiveId" clId="{A6A41E34-53F9-41E3-A6BF-EE02A38CE2B2}"/>
    <pc:docChg chg="modSld">
      <pc:chgData name="Kulinich Bohdan" userId="48e65c9f34e137d0" providerId="LiveId" clId="{A6A41E34-53F9-41E3-A6BF-EE02A38CE2B2}" dt="2024-04-21T20:04:42.408" v="0"/>
      <pc:docMkLst>
        <pc:docMk/>
      </pc:docMkLst>
      <pc:sldChg chg="modAnim">
        <pc:chgData name="Kulinich Bohdan" userId="48e65c9f34e137d0" providerId="LiveId" clId="{A6A41E34-53F9-41E3-A6BF-EE02A38CE2B2}" dt="2024-04-21T20:04:42.408" v="0"/>
        <pc:sldMkLst>
          <pc:docMk/>
          <pc:sldMk cId="3541046942" sldId="262"/>
        </pc:sldMkLst>
      </pc:sldChg>
    </pc:docChg>
  </pc:docChgLst>
  <pc:docChgLst>
    <pc:chgData name="Kulinich Bohdan" userId="48e65c9f34e137d0" providerId="LiveId" clId="{A8ABC6BD-5DDF-4C4C-9789-C04226296CBA}"/>
    <pc:docChg chg="undo custSel modSld">
      <pc:chgData name="Kulinich Bohdan" userId="48e65c9f34e137d0" providerId="LiveId" clId="{A8ABC6BD-5DDF-4C4C-9789-C04226296CBA}" dt="2025-05-04T19:36:06.508" v="1372" actId="20577"/>
      <pc:docMkLst>
        <pc:docMk/>
      </pc:docMkLst>
      <pc:sldChg chg="addSp delSp modSp mod delAnim modAnim">
        <pc:chgData name="Kulinich Bohdan" userId="48e65c9f34e137d0" providerId="LiveId" clId="{A8ABC6BD-5DDF-4C4C-9789-C04226296CBA}" dt="2025-05-04T19:26:57.754" v="1352" actId="207"/>
        <pc:sldMkLst>
          <pc:docMk/>
          <pc:sldMk cId="302050507" sldId="281"/>
        </pc:sldMkLst>
        <pc:spChg chg="add mod">
          <ac:chgData name="Kulinich Bohdan" userId="48e65c9f34e137d0" providerId="LiveId" clId="{A8ABC6BD-5DDF-4C4C-9789-C04226296CBA}" dt="2025-05-04T18:57:33.829" v="1200"/>
          <ac:spMkLst>
            <pc:docMk/>
            <pc:sldMk cId="302050507" sldId="281"/>
            <ac:spMk id="2" creationId="{276E6573-5820-3491-6539-45C7651A9EBE}"/>
          </ac:spMkLst>
        </pc:spChg>
        <pc:spChg chg="add mod">
          <ac:chgData name="Kulinich Bohdan" userId="48e65c9f34e137d0" providerId="LiveId" clId="{A8ABC6BD-5DDF-4C4C-9789-C04226296CBA}" dt="2025-05-04T18:57:33.829" v="1200"/>
          <ac:spMkLst>
            <pc:docMk/>
            <pc:sldMk cId="302050507" sldId="281"/>
            <ac:spMk id="3" creationId="{4DB17BC4-3102-E6A3-203D-3B15594F798D}"/>
          </ac:spMkLst>
        </pc:spChg>
        <pc:spChg chg="mod">
          <ac:chgData name="Kulinich Bohdan" userId="48e65c9f34e137d0" providerId="LiveId" clId="{A8ABC6BD-5DDF-4C4C-9789-C04226296CBA}" dt="2025-05-04T19:26:57.754" v="1352" actId="207"/>
          <ac:spMkLst>
            <pc:docMk/>
            <pc:sldMk cId="302050507" sldId="281"/>
            <ac:spMk id="4" creationId="{1A1642F9-3FBC-8C53-84CF-16A05C6B97C0}"/>
          </ac:spMkLst>
        </pc:spChg>
        <pc:spChg chg="add mod">
          <ac:chgData name="Kulinich Bohdan" userId="48e65c9f34e137d0" providerId="LiveId" clId="{A8ABC6BD-5DDF-4C4C-9789-C04226296CBA}" dt="2025-05-04T19:00:20.905" v="1307" actId="207"/>
          <ac:spMkLst>
            <pc:docMk/>
            <pc:sldMk cId="302050507" sldId="281"/>
            <ac:spMk id="5" creationId="{B8A689CF-BC04-62FC-6E30-5FA9B398E51B}"/>
          </ac:spMkLst>
        </pc:spChg>
        <pc:spChg chg="add mod">
          <ac:chgData name="Kulinich Bohdan" userId="48e65c9f34e137d0" providerId="LiveId" clId="{A8ABC6BD-5DDF-4C4C-9789-C04226296CBA}" dt="2025-05-04T19:00:20.905" v="1307" actId="207"/>
          <ac:spMkLst>
            <pc:docMk/>
            <pc:sldMk cId="302050507" sldId="281"/>
            <ac:spMk id="6" creationId="{B5E639C4-A1D8-6BB1-CB54-BE1993389B56}"/>
          </ac:spMkLst>
        </pc:spChg>
        <pc:spChg chg="add del mod">
          <ac:chgData name="Kulinich Bohdan" userId="48e65c9f34e137d0" providerId="LiveId" clId="{A8ABC6BD-5DDF-4C4C-9789-C04226296CBA}" dt="2025-05-04T19:02:18.059" v="1339" actId="478"/>
          <ac:spMkLst>
            <pc:docMk/>
            <pc:sldMk cId="302050507" sldId="281"/>
            <ac:spMk id="7" creationId="{AD6C244F-443D-0EA8-493B-FFCE7C77274E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28" creationId="{1972203E-6AFB-6823-443F-9AC61B35B252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60" creationId="{2196A8AC-2681-E8D8-A9B5-EADAF88FA43E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69" creationId="{2A5FA979-6E10-F543-0E13-DC8EDA113514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91" creationId="{DA0817A6-4108-E15B-234E-4C674B0D2A81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117" creationId="{D1317474-F812-F3A7-C1B1-1515CFE7245B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127" creationId="{13006829-5F9E-AB9D-3644-14D68884EF8E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148" creationId="{1FE337AE-D980-E246-0D9A-594BA09D6CED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168" creationId="{29C210B9-1A30-A447-B23F-CF19C40697F3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177" creationId="{65AED584-2475-0AC2-474F-174FD832D090}"/>
          </ac:spMkLst>
        </pc:spChg>
        <pc:spChg chg="del">
          <ac:chgData name="Kulinich Bohdan" userId="48e65c9f34e137d0" providerId="LiveId" clId="{A8ABC6BD-5DDF-4C4C-9789-C04226296CBA}" dt="2025-05-04T18:57:33.259" v="1199" actId="478"/>
          <ac:spMkLst>
            <pc:docMk/>
            <pc:sldMk cId="302050507" sldId="281"/>
            <ac:spMk id="185" creationId="{16F4AA8B-F4D2-2382-7211-B5CD83B25C9C}"/>
          </ac:spMkLst>
        </pc:spChg>
        <pc:picChg chg="mod modVis">
          <ac:chgData name="Kulinich Bohdan" userId="48e65c9f34e137d0" providerId="LiveId" clId="{A8ABC6BD-5DDF-4C4C-9789-C04226296CBA}" dt="2025-05-04T18:57:41.169" v="1203" actId="14100"/>
          <ac:picMkLst>
            <pc:docMk/>
            <pc:sldMk cId="302050507" sldId="281"/>
            <ac:picMk id="24" creationId="{0625D004-6452-5B64-507F-AC3908115A0C}"/>
          </ac:picMkLst>
        </pc:picChg>
      </pc:sldChg>
      <pc:sldChg chg="addSp delSp modSp mod delAnim modAnim">
        <pc:chgData name="Kulinich Bohdan" userId="48e65c9f34e137d0" providerId="LiveId" clId="{A8ABC6BD-5DDF-4C4C-9789-C04226296CBA}" dt="2025-05-04T19:26:46.530" v="1350" actId="207"/>
        <pc:sldMkLst>
          <pc:docMk/>
          <pc:sldMk cId="4047844569" sldId="282"/>
        </pc:sldMkLst>
        <pc:spChg chg="mod">
          <ac:chgData name="Kulinich Bohdan" userId="48e65c9f34e137d0" providerId="LiveId" clId="{A8ABC6BD-5DDF-4C4C-9789-C04226296CBA}" dt="2025-05-04T15:57:30.201" v="368" actId="20577"/>
          <ac:spMkLst>
            <pc:docMk/>
            <pc:sldMk cId="4047844569" sldId="282"/>
            <ac:spMk id="4" creationId="{85140C93-DDEE-F4D7-408A-9F1806C24DB0}"/>
          </ac:spMkLst>
        </pc:spChg>
        <pc:spChg chg="mod">
          <ac:chgData name="Kulinich Bohdan" userId="48e65c9f34e137d0" providerId="LiveId" clId="{A8ABC6BD-5DDF-4C4C-9789-C04226296CBA}" dt="2025-05-04T15:56:12.032" v="363" actId="14100"/>
          <ac:spMkLst>
            <pc:docMk/>
            <pc:sldMk cId="4047844569" sldId="282"/>
            <ac:spMk id="5" creationId="{5B7C130A-2BFE-A040-A625-29FA1A6FAC05}"/>
          </ac:spMkLst>
        </pc:spChg>
        <pc:spChg chg="mod">
          <ac:chgData name="Kulinich Bohdan" userId="48e65c9f34e137d0" providerId="LiveId" clId="{A8ABC6BD-5DDF-4C4C-9789-C04226296CBA}" dt="2025-05-04T15:41:40.412" v="324" actId="1076"/>
          <ac:spMkLst>
            <pc:docMk/>
            <pc:sldMk cId="4047844569" sldId="282"/>
            <ac:spMk id="6" creationId="{55CD6056-DF73-1536-0C75-EA69B8D79A80}"/>
          </ac:spMkLst>
        </pc:spChg>
        <pc:spChg chg="add mod">
          <ac:chgData name="Kulinich Bohdan" userId="48e65c9f34e137d0" providerId="LiveId" clId="{A8ABC6BD-5DDF-4C4C-9789-C04226296CBA}" dt="2025-05-04T16:10:59.665" v="380" actId="20577"/>
          <ac:spMkLst>
            <pc:docMk/>
            <pc:sldMk cId="4047844569" sldId="282"/>
            <ac:spMk id="7" creationId="{0E152EDD-A891-8E9E-0D84-ED49715A3ECA}"/>
          </ac:spMkLst>
        </pc:spChg>
        <pc:spChg chg="mod">
          <ac:chgData name="Kulinich Bohdan" userId="48e65c9f34e137d0" providerId="LiveId" clId="{A8ABC6BD-5DDF-4C4C-9789-C04226296CBA}" dt="2025-05-04T15:41:40.412" v="324" actId="1076"/>
          <ac:spMkLst>
            <pc:docMk/>
            <pc:sldMk cId="4047844569" sldId="282"/>
            <ac:spMk id="8" creationId="{DAA7500A-3AC0-D3F4-04F2-BD7C5E551F9E}"/>
          </ac:spMkLst>
        </pc:spChg>
        <pc:spChg chg="mod">
          <ac:chgData name="Kulinich Bohdan" userId="48e65c9f34e137d0" providerId="LiveId" clId="{A8ABC6BD-5DDF-4C4C-9789-C04226296CBA}" dt="2025-05-04T15:41:40.412" v="324" actId="1076"/>
          <ac:spMkLst>
            <pc:docMk/>
            <pc:sldMk cId="4047844569" sldId="282"/>
            <ac:spMk id="9" creationId="{8C6886E7-C588-5A72-695C-6FE1B5451B9E}"/>
          </ac:spMkLst>
        </pc:spChg>
        <pc:spChg chg="add mod">
          <ac:chgData name="Kulinich Bohdan" userId="48e65c9f34e137d0" providerId="LiveId" clId="{A8ABC6BD-5DDF-4C4C-9789-C04226296CBA}" dt="2025-05-04T16:11:02.815" v="382" actId="20577"/>
          <ac:spMkLst>
            <pc:docMk/>
            <pc:sldMk cId="4047844569" sldId="282"/>
            <ac:spMk id="10" creationId="{6CD7C6FE-1F93-6207-3148-83CAC50235FF}"/>
          </ac:spMkLst>
        </pc:spChg>
        <pc:spChg chg="add mod">
          <ac:chgData name="Kulinich Bohdan" userId="48e65c9f34e137d0" providerId="LiveId" clId="{A8ABC6BD-5DDF-4C4C-9789-C04226296CBA}" dt="2025-05-04T16:11:35.303" v="400" actId="207"/>
          <ac:spMkLst>
            <pc:docMk/>
            <pc:sldMk cId="4047844569" sldId="282"/>
            <ac:spMk id="11" creationId="{A72B73F3-2839-E3FE-B33D-45A1C6F23F5E}"/>
          </ac:spMkLst>
        </pc:spChg>
        <pc:spChg chg="add mod">
          <ac:chgData name="Kulinich Bohdan" userId="48e65c9f34e137d0" providerId="LiveId" clId="{A8ABC6BD-5DDF-4C4C-9789-C04226296CBA}" dt="2025-05-04T16:11:35.303" v="400" actId="207"/>
          <ac:spMkLst>
            <pc:docMk/>
            <pc:sldMk cId="4047844569" sldId="282"/>
            <ac:spMk id="12" creationId="{6ADAF8BF-5F90-DE91-D083-A55A03100EAB}"/>
          </ac:spMkLst>
        </pc:spChg>
        <pc:spChg chg="mod">
          <ac:chgData name="Kulinich Bohdan" userId="48e65c9f34e137d0" providerId="LiveId" clId="{A8ABC6BD-5DDF-4C4C-9789-C04226296CBA}" dt="2025-05-04T15:56:17.535" v="365" actId="1076"/>
          <ac:spMkLst>
            <pc:docMk/>
            <pc:sldMk cId="4047844569" sldId="282"/>
            <ac:spMk id="26" creationId="{2F70A70F-0099-784E-9185-D46CBF3060E6}"/>
          </ac:spMkLst>
        </pc:spChg>
        <pc:spChg chg="mod">
          <ac:chgData name="Kulinich Bohdan" userId="48e65c9f34e137d0" providerId="LiveId" clId="{A8ABC6BD-5DDF-4C4C-9789-C04226296CBA}" dt="2025-05-04T15:56:17.535" v="365" actId="1076"/>
          <ac:spMkLst>
            <pc:docMk/>
            <pc:sldMk cId="4047844569" sldId="282"/>
            <ac:spMk id="27" creationId="{E615D90A-9017-2A01-52E7-047E263F8596}"/>
          </ac:spMkLst>
        </pc:spChg>
        <pc:spChg chg="mod">
          <ac:chgData name="Kulinich Bohdan" userId="48e65c9f34e137d0" providerId="LiveId" clId="{A8ABC6BD-5DDF-4C4C-9789-C04226296CBA}" dt="2025-05-04T15:58:17.863" v="370" actId="20577"/>
          <ac:spMkLst>
            <pc:docMk/>
            <pc:sldMk cId="4047844569" sldId="282"/>
            <ac:spMk id="31" creationId="{E502B3EF-7F70-CED6-D053-6E4A9C8B3F39}"/>
          </ac:spMkLst>
        </pc:spChg>
        <pc:spChg chg="mod">
          <ac:chgData name="Kulinich Bohdan" userId="48e65c9f34e137d0" providerId="LiveId" clId="{A8ABC6BD-5DDF-4C4C-9789-C04226296CBA}" dt="2025-05-04T15:56:17.535" v="365" actId="1076"/>
          <ac:spMkLst>
            <pc:docMk/>
            <pc:sldMk cId="4047844569" sldId="282"/>
            <ac:spMk id="39" creationId="{BDC5125D-AFFF-3FB6-0E73-B006539A04E8}"/>
          </ac:spMkLst>
        </pc:spChg>
        <pc:spChg chg="mod">
          <ac:chgData name="Kulinich Bohdan" userId="48e65c9f34e137d0" providerId="LiveId" clId="{A8ABC6BD-5DDF-4C4C-9789-C04226296CBA}" dt="2025-05-04T15:56:17.535" v="365" actId="1076"/>
          <ac:spMkLst>
            <pc:docMk/>
            <pc:sldMk cId="4047844569" sldId="282"/>
            <ac:spMk id="40" creationId="{F35A719E-9367-6321-859B-7715E772179A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1" creationId="{1C657EAE-D64A-9688-46BD-58F9DA1FCC45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2" creationId="{2FC6ADC1-6BD9-B93B-92FA-08B667B9F7F5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3" creationId="{80157290-1F6F-DAAB-6F4B-0FAD4233BBD8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4" creationId="{4B53CDE6-7AF2-1E21-3E45-6B87722FFCF9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5" creationId="{30718C5C-8B76-EAB5-6B2F-7F84A8465548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6" creationId="{1198CA34-7721-A522-5FF9-B5BB97F78606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7" creationId="{F402EC72-03BD-E3B4-0D75-F03A9088D9B7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8" creationId="{39333429-2BDB-92C8-AA64-DB703D9889AA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49" creationId="{E52B8BFC-7FB3-B2E2-D114-12E62AA16468}"/>
          </ac:spMkLst>
        </pc:spChg>
        <pc:spChg chg="del">
          <ac:chgData name="Kulinich Bohdan" userId="48e65c9f34e137d0" providerId="LiveId" clId="{A8ABC6BD-5DDF-4C4C-9789-C04226296CBA}" dt="2025-05-04T15:41:30.719" v="322" actId="478"/>
          <ac:spMkLst>
            <pc:docMk/>
            <pc:sldMk cId="4047844569" sldId="282"/>
            <ac:spMk id="50" creationId="{F2BA196F-DD8C-4237-A9B7-DFBEE11949DA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79" creationId="{7E27387C-9A71-99F2-FEE8-824B95AF05CC}"/>
          </ac:spMkLst>
        </pc:spChg>
        <pc:spChg chg="mod">
          <ac:chgData name="Kulinich Bohdan" userId="48e65c9f34e137d0" providerId="LiveId" clId="{A8ABC6BD-5DDF-4C4C-9789-C04226296CBA}" dt="2025-05-04T19:26:46.530" v="1350" actId="207"/>
          <ac:spMkLst>
            <pc:docMk/>
            <pc:sldMk cId="4047844569" sldId="282"/>
            <ac:spMk id="80" creationId="{BA1026B7-00E6-675E-084D-A3304D0C7B5A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88" creationId="{0BDDEC8A-97D7-A344-5A3A-083B96D7037C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111" creationId="{834CF629-4D49-89AA-DF97-54496997799C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119" creationId="{188495ED-7935-8369-1B04-C11826663F4F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127" creationId="{D8A3B3F1-5E8E-4A0F-6DCE-21670C821113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133" creationId="{1D91CE76-C791-9131-AE74-2312A34AFD2A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147" creationId="{BDF7970D-BF49-DFF3-8285-5C5A235A6128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149" creationId="{F6E1DD85-A57C-F0FE-9545-1538D3B17048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155" creationId="{935978B3-14BD-4AF8-FF6E-23371DF3375A}"/>
          </ac:spMkLst>
        </pc:spChg>
        <pc:spChg chg="del">
          <ac:chgData name="Kulinich Bohdan" userId="48e65c9f34e137d0" providerId="LiveId" clId="{A8ABC6BD-5DDF-4C4C-9789-C04226296CBA}" dt="2025-05-04T15:41:28.416" v="321" actId="478"/>
          <ac:spMkLst>
            <pc:docMk/>
            <pc:sldMk cId="4047844569" sldId="282"/>
            <ac:spMk id="161" creationId="{1FCD56EC-3203-90DB-1B18-7CEAA771D3C8}"/>
          </ac:spMkLst>
        </pc:spChg>
        <pc:spChg chg="del">
          <ac:chgData name="Kulinich Bohdan" userId="48e65c9f34e137d0" providerId="LiveId" clId="{A8ABC6BD-5DDF-4C4C-9789-C04226296CBA}" dt="2025-05-04T15:39:11.859" v="255" actId="478"/>
          <ac:spMkLst>
            <pc:docMk/>
            <pc:sldMk cId="4047844569" sldId="282"/>
            <ac:spMk id="180" creationId="{AE4298C8-388F-4B4F-250D-C479CB2DE803}"/>
          </ac:spMkLst>
        </pc:spChg>
        <pc:spChg chg="mod">
          <ac:chgData name="Kulinich Bohdan" userId="48e65c9f34e137d0" providerId="LiveId" clId="{A8ABC6BD-5DDF-4C4C-9789-C04226296CBA}" dt="2025-05-04T15:41:23.385" v="320" actId="20577"/>
          <ac:spMkLst>
            <pc:docMk/>
            <pc:sldMk cId="4047844569" sldId="282"/>
            <ac:spMk id="182" creationId="{46947D6F-DE76-1531-A2CD-D4BFF6C9035D}"/>
          </ac:spMkLst>
        </pc:spChg>
      </pc:sldChg>
    </pc:docChg>
  </pc:docChgLst>
  <pc:docChgLst>
    <pc:chgData name="Kulinich Bohdan" userId="48e65c9f34e137d0" providerId="LiveId" clId="{89C004D2-6766-BB4F-A340-DFCD1F694388}"/>
    <pc:docChg chg="undo custSel addSld modSld">
      <pc:chgData name="Kulinich Bohdan" userId="48e65c9f34e137d0" providerId="LiveId" clId="{89C004D2-6766-BB4F-A340-DFCD1F694388}" dt="2025-03-12T09:36:59.555" v="2447" actId="1076"/>
      <pc:docMkLst>
        <pc:docMk/>
      </pc:docMkLst>
      <pc:sldChg chg="addSp delSp modSp add mod delAnim modAnim">
        <pc:chgData name="Kulinich Bohdan" userId="48e65c9f34e137d0" providerId="LiveId" clId="{89C004D2-6766-BB4F-A340-DFCD1F694388}" dt="2025-03-08T16:46:56.501" v="941" actId="20577"/>
        <pc:sldMkLst>
          <pc:docMk/>
          <pc:sldMk cId="3778241173" sldId="282"/>
        </pc:sldMkLst>
      </pc:sldChg>
      <pc:sldChg chg="addSp delSp modSp add mod delAnim modAnim">
        <pc:chgData name="Kulinich Bohdan" userId="48e65c9f34e137d0" providerId="LiveId" clId="{89C004D2-6766-BB4F-A340-DFCD1F694388}" dt="2025-03-08T18:53:03.085" v="1396"/>
        <pc:sldMkLst>
          <pc:docMk/>
          <pc:sldMk cId="236322869" sldId="283"/>
        </pc:sldMkLst>
      </pc:sldChg>
    </pc:docChg>
  </pc:docChgLst>
  <pc:docChgLst>
    <pc:chgData name="Kulinich Bohdan" userId="48e65c9f34e137d0" providerId="LiveId" clId="{F3AC4133-4DCA-9D4E-B0BB-5027C19FDB0A}"/>
    <pc:docChg chg="undo redo custSel addSld delSld modSld">
      <pc:chgData name="Kulinich Bohdan" userId="48e65c9f34e137d0" providerId="LiveId" clId="{F3AC4133-4DCA-9D4E-B0BB-5027C19FDB0A}" dt="2024-11-28T21:37:36.778" v="1236" actId="1037"/>
      <pc:docMkLst>
        <pc:docMk/>
      </pc:docMkLst>
      <pc:sldChg chg="modSp">
        <pc:chgData name="Kulinich Bohdan" userId="48e65c9f34e137d0" providerId="LiveId" clId="{F3AC4133-4DCA-9D4E-B0BB-5027C19FDB0A}" dt="2024-11-27T18:06:16.551" v="68" actId="20577"/>
        <pc:sldMkLst>
          <pc:docMk/>
          <pc:sldMk cId="1079275318" sldId="264"/>
        </pc:sldMkLst>
      </pc:sldChg>
      <pc:sldChg chg="delSp modSp mod delAnim">
        <pc:chgData name="Kulinich Bohdan" userId="48e65c9f34e137d0" providerId="LiveId" clId="{F3AC4133-4DCA-9D4E-B0BB-5027C19FDB0A}" dt="2024-11-27T22:09:21.249" v="544" actId="20577"/>
        <pc:sldMkLst>
          <pc:docMk/>
          <pc:sldMk cId="175688737" sldId="280"/>
        </pc:sldMkLst>
      </pc:sldChg>
      <pc:sldChg chg="addSp delSp modSp mod modAnim">
        <pc:chgData name="Kulinich Bohdan" userId="48e65c9f34e137d0" providerId="LiveId" clId="{F3AC4133-4DCA-9D4E-B0BB-5027C19FDB0A}" dt="2024-11-28T21:37:36.778" v="1236" actId="1037"/>
        <pc:sldMkLst>
          <pc:docMk/>
          <pc:sldMk cId="302050507" sldId="281"/>
        </pc:sldMkLst>
      </pc:sldChg>
      <pc:sldChg chg="add del">
        <pc:chgData name="Kulinich Bohdan" userId="48e65c9f34e137d0" providerId="LiveId" clId="{F3AC4133-4DCA-9D4E-B0BB-5027C19FDB0A}" dt="2024-11-28T20:43:05.075" v="956" actId="2696"/>
        <pc:sldMkLst>
          <pc:docMk/>
          <pc:sldMk cId="4087806456" sldId="282"/>
        </pc:sldMkLst>
      </pc:sldChg>
    </pc:docChg>
  </pc:docChgLst>
  <pc:docChgLst>
    <pc:chgData name="Kulinich Bohdan" userId="48e65c9f34e137d0" providerId="LiveId" clId="{1ED91C31-B506-CB46-B988-6D3813AC3E48}"/>
    <pc:docChg chg="undo custSel modSld">
      <pc:chgData name="Kulinich Bohdan" userId="48e65c9f34e137d0" providerId="LiveId" clId="{1ED91C31-B506-CB46-B988-6D3813AC3E48}" dt="2024-06-01T19:07:08.065" v="1324" actId="20577"/>
      <pc:docMkLst>
        <pc:docMk/>
      </pc:docMkLst>
      <pc:sldChg chg="addSp delSp modSp mod delAnim modAnim">
        <pc:chgData name="Kulinich Bohdan" userId="48e65c9f34e137d0" providerId="LiveId" clId="{1ED91C31-B506-CB46-B988-6D3813AC3E48}" dt="2024-06-01T19:06:37.943" v="1290" actId="20577"/>
        <pc:sldMkLst>
          <pc:docMk/>
          <pc:sldMk cId="2581689180" sldId="267"/>
        </pc:sldMkLst>
      </pc:sldChg>
      <pc:sldChg chg="addSp delSp modSp mod addAnim delAnim modAnim">
        <pc:chgData name="Kulinich Bohdan" userId="48e65c9f34e137d0" providerId="LiveId" clId="{1ED91C31-B506-CB46-B988-6D3813AC3E48}" dt="2024-06-01T19:03:46.080" v="1210" actId="20577"/>
        <pc:sldMkLst>
          <pc:docMk/>
          <pc:sldMk cId="952368532" sldId="268"/>
        </pc:sldMkLst>
      </pc:sldChg>
    </pc:docChg>
  </pc:docChgLst>
  <pc:docChgLst>
    <pc:chgData name="Kulinich Bohdan" userId="48e65c9f34e137d0" providerId="LiveId" clId="{1559216B-59EF-6D49-AF58-DBA61A921429}"/>
    <pc:docChg chg="undo redo custSel addSld delSld modSld sldOrd">
      <pc:chgData name="Kulinich Bohdan" userId="48e65c9f34e137d0" providerId="LiveId" clId="{1559216B-59EF-6D49-AF58-DBA61A921429}" dt="2024-05-26T20:19:56.342" v="7118"/>
      <pc:docMkLst>
        <pc:docMk/>
      </pc:docMkLst>
      <pc:sldChg chg="del">
        <pc:chgData name="Kulinich Bohdan" userId="48e65c9f34e137d0" providerId="LiveId" clId="{1559216B-59EF-6D49-AF58-DBA61A921429}" dt="2024-04-28T12:40:13.046" v="0" actId="2696"/>
        <pc:sldMkLst>
          <pc:docMk/>
          <pc:sldMk cId="3541046942" sldId="262"/>
        </pc:sldMkLst>
      </pc:sldChg>
      <pc:sldChg chg="addSp delSp modSp mod setBg modAnim">
        <pc:chgData name="Kulinich Bohdan" userId="48e65c9f34e137d0" providerId="LiveId" clId="{1559216B-59EF-6D49-AF58-DBA61A921429}" dt="2024-05-26T20:11:18.916" v="7050" actId="1076"/>
        <pc:sldMkLst>
          <pc:docMk/>
          <pc:sldMk cId="1079275318" sldId="264"/>
        </pc:sldMkLst>
      </pc:sldChg>
      <pc:sldChg chg="addSp delSp modSp add mod ord setBg delAnim modAnim">
        <pc:chgData name="Kulinich Bohdan" userId="48e65c9f34e137d0" providerId="LiveId" clId="{1559216B-59EF-6D49-AF58-DBA61A921429}" dt="2024-05-26T20:19:56.342" v="7118"/>
        <pc:sldMkLst>
          <pc:docMk/>
          <pc:sldMk cId="788512274" sldId="265"/>
        </pc:sldMkLst>
      </pc:sldChg>
      <pc:sldChg chg="addSp delSp modSp add del mod ord delAnim modAnim">
        <pc:chgData name="Kulinich Bohdan" userId="48e65c9f34e137d0" providerId="LiveId" clId="{1559216B-59EF-6D49-AF58-DBA61A921429}" dt="2024-05-26T20:00:15.975" v="6897" actId="2696"/>
        <pc:sldMkLst>
          <pc:docMk/>
          <pc:sldMk cId="2062390879" sldId="266"/>
        </pc:sldMkLst>
      </pc:sldChg>
      <pc:sldChg chg="add del">
        <pc:chgData name="Kulinich Bohdan" userId="48e65c9f34e137d0" providerId="LiveId" clId="{1559216B-59EF-6D49-AF58-DBA61A921429}" dt="2024-04-29T14:43:49.164" v="494" actId="2696"/>
        <pc:sldMkLst>
          <pc:docMk/>
          <pc:sldMk cId="91081722" sldId="267"/>
        </pc:sldMkLst>
      </pc:sldChg>
      <pc:sldChg chg="addSp delSp modSp add mod delAnim modAnim">
        <pc:chgData name="Kulinich Bohdan" userId="48e65c9f34e137d0" providerId="LiveId" clId="{1559216B-59EF-6D49-AF58-DBA61A921429}" dt="2024-05-26T20:10:57.566" v="7046"/>
        <pc:sldMkLst>
          <pc:docMk/>
          <pc:sldMk cId="2581689180" sldId="267"/>
        </pc:sldMkLst>
      </pc:sldChg>
      <pc:sldChg chg="addSp delSp modSp add mod addAnim delAnim modAnim">
        <pc:chgData name="Kulinich Bohdan" userId="48e65c9f34e137d0" providerId="LiveId" clId="{1559216B-59EF-6D49-AF58-DBA61A921429}" dt="2024-05-26T20:10:55.192" v="7045"/>
        <pc:sldMkLst>
          <pc:docMk/>
          <pc:sldMk cId="952368532" sldId="268"/>
        </pc:sldMkLst>
      </pc:sldChg>
      <pc:sldChg chg="delSp add del mod delAnim">
        <pc:chgData name="Kulinich Bohdan" userId="48e65c9f34e137d0" providerId="LiveId" clId="{1559216B-59EF-6D49-AF58-DBA61A921429}" dt="2024-04-30T19:33:37.197" v="2961" actId="2696"/>
        <pc:sldMkLst>
          <pc:docMk/>
          <pc:sldMk cId="3388912473" sldId="269"/>
        </pc:sldMkLst>
      </pc:sldChg>
      <pc:sldChg chg="addSp delSp modSp add mod delAnim modAnim">
        <pc:chgData name="Kulinich Bohdan" userId="48e65c9f34e137d0" providerId="LiveId" clId="{1559216B-59EF-6D49-AF58-DBA61A921429}" dt="2024-05-26T20:10:51.701" v="7044"/>
        <pc:sldMkLst>
          <pc:docMk/>
          <pc:sldMk cId="905975789" sldId="270"/>
        </pc:sldMkLst>
      </pc:sldChg>
      <pc:sldChg chg="addSp delSp modSp add del mod delAnim">
        <pc:chgData name="Kulinich Bohdan" userId="48e65c9f34e137d0" providerId="LiveId" clId="{1559216B-59EF-6D49-AF58-DBA61A921429}" dt="2024-05-06T19:09:34.304" v="3888" actId="2696"/>
        <pc:sldMkLst>
          <pc:docMk/>
          <pc:sldMk cId="1137022778" sldId="271"/>
        </pc:sldMkLst>
      </pc:sldChg>
      <pc:sldChg chg="addSp delSp modSp add mod delAnim modAnim">
        <pc:chgData name="Kulinich Bohdan" userId="48e65c9f34e137d0" providerId="LiveId" clId="{1559216B-59EF-6D49-AF58-DBA61A921429}" dt="2024-05-26T20:10:40.355" v="7041"/>
        <pc:sldMkLst>
          <pc:docMk/>
          <pc:sldMk cId="3867570093" sldId="272"/>
        </pc:sldMkLst>
      </pc:sldChg>
      <pc:sldChg chg="addSp delSp modSp add del mod ord">
        <pc:chgData name="Kulinich Bohdan" userId="48e65c9f34e137d0" providerId="LiveId" clId="{1559216B-59EF-6D49-AF58-DBA61A921429}" dt="2024-05-26T20:00:15.988" v="6898" actId="2696"/>
        <pc:sldMkLst>
          <pc:docMk/>
          <pc:sldMk cId="1344952327" sldId="273"/>
        </pc:sldMkLst>
      </pc:sldChg>
      <pc:sldChg chg="addSp delSp modSp add mod ord delAnim modAnim">
        <pc:chgData name="Kulinich Bohdan" userId="48e65c9f34e137d0" providerId="LiveId" clId="{1559216B-59EF-6D49-AF58-DBA61A921429}" dt="2024-05-26T20:10:44.611" v="7042"/>
        <pc:sldMkLst>
          <pc:docMk/>
          <pc:sldMk cId="54277308" sldId="274"/>
        </pc:sldMkLst>
      </pc:sldChg>
      <pc:sldChg chg="add del">
        <pc:chgData name="Kulinich Bohdan" userId="48e65c9f34e137d0" providerId="LiveId" clId="{1559216B-59EF-6D49-AF58-DBA61A921429}" dt="2024-05-07T10:21:27.692" v="4167"/>
        <pc:sldMkLst>
          <pc:docMk/>
          <pc:sldMk cId="3368277996" sldId="274"/>
        </pc:sldMkLst>
      </pc:sldChg>
      <pc:sldChg chg="addSp delSp modSp add mod addAnim delAnim modAnim">
        <pc:chgData name="Kulinich Bohdan" userId="48e65c9f34e137d0" providerId="LiveId" clId="{1559216B-59EF-6D49-AF58-DBA61A921429}" dt="2024-05-26T20:10:36.304" v="7040"/>
        <pc:sldMkLst>
          <pc:docMk/>
          <pc:sldMk cId="1169353818" sldId="275"/>
        </pc:sldMkLst>
      </pc:sldChg>
      <pc:sldChg chg="addSp modSp add mod">
        <pc:chgData name="Kulinich Bohdan" userId="48e65c9f34e137d0" providerId="LiveId" clId="{1559216B-59EF-6D49-AF58-DBA61A921429}" dt="2024-05-26T20:12:00.989" v="7061" actId="1038"/>
        <pc:sldMkLst>
          <pc:docMk/>
          <pc:sldMk cId="2986102083" sldId="276"/>
        </pc:sldMkLst>
      </pc:sldChg>
      <pc:sldChg chg="addSp delSp modSp add mod delAnim modAnim">
        <pc:chgData name="Kulinich Bohdan" userId="48e65c9f34e137d0" providerId="LiveId" clId="{1559216B-59EF-6D49-AF58-DBA61A921429}" dt="2024-05-26T20:18:54.543" v="7113" actId="1076"/>
        <pc:sldMkLst>
          <pc:docMk/>
          <pc:sldMk cId="469961405" sldId="277"/>
        </pc:sldMkLst>
      </pc:sldChg>
      <pc:sldChg chg="addSp delSp modSp add mod delAnim">
        <pc:chgData name="Kulinich Bohdan" userId="48e65c9f34e137d0" providerId="LiveId" clId="{1559216B-59EF-6D49-AF58-DBA61A921429}" dt="2024-05-26T20:18:00.242" v="7100" actId="1076"/>
        <pc:sldMkLst>
          <pc:docMk/>
          <pc:sldMk cId="4173947301" sldId="278"/>
        </pc:sldMkLst>
      </pc:sldChg>
    </pc:docChg>
  </pc:docChgLst>
  <pc:docChgLst>
    <pc:chgData name="Kulinich Bohdan" userId="48e65c9f34e137d0" providerId="LiveId" clId="{DC55700D-06A8-3549-93D9-CBE4CFE68FB4}"/>
    <pc:docChg chg="undo custSel delSld modSld">
      <pc:chgData name="Kulinich Bohdan" userId="48e65c9f34e137d0" providerId="LiveId" clId="{DC55700D-06A8-3549-93D9-CBE4CFE68FB4}" dt="2024-08-23T19:19:08.660" v="1064"/>
      <pc:docMkLst>
        <pc:docMk/>
      </pc:docMkLst>
      <pc:sldChg chg="del">
        <pc:chgData name="Kulinich Bohdan" userId="48e65c9f34e137d0" providerId="LiveId" clId="{DC55700D-06A8-3549-93D9-CBE4CFE68FB4}" dt="2024-08-22T08:33:02.131" v="562" actId="2696"/>
        <pc:sldMkLst>
          <pc:docMk/>
          <pc:sldMk cId="4173947301" sldId="278"/>
        </pc:sldMkLst>
      </pc:sldChg>
    </pc:docChg>
  </pc:docChgLst>
  <pc:docChgLst>
    <pc:chgData name="Kulinich Bohdan" userId="48e65c9f34e137d0" providerId="LiveId" clId="{19E795C5-969F-1E4F-B637-0234A9C9776A}"/>
    <pc:docChg chg="undo custSel addSld delSld modSld">
      <pc:chgData name="Kulinich Bohdan" userId="48e65c9f34e137d0" providerId="LiveId" clId="{19E795C5-969F-1E4F-B637-0234A9C9776A}" dt="2024-06-05T14:28:34.070" v="3724" actId="20577"/>
      <pc:docMkLst>
        <pc:docMk/>
      </pc:docMkLst>
      <pc:sldChg chg="modSp mod">
        <pc:chgData name="Kulinich Bohdan" userId="48e65c9f34e137d0" providerId="LiveId" clId="{19E795C5-969F-1E4F-B637-0234A9C9776A}" dt="2024-06-02T18:43:09.970" v="983"/>
        <pc:sldMkLst>
          <pc:docMk/>
          <pc:sldMk cId="2581689180" sldId="267"/>
        </pc:sldMkLst>
      </pc:sldChg>
      <pc:sldChg chg="addSp delSp modSp mod addAnim delAnim modAnim">
        <pc:chgData name="Kulinich Bohdan" userId="48e65c9f34e137d0" providerId="LiveId" clId="{19E795C5-969F-1E4F-B637-0234A9C9776A}" dt="2024-06-03T07:26:05.212" v="1526" actId="207"/>
        <pc:sldMkLst>
          <pc:docMk/>
          <pc:sldMk cId="952368532" sldId="268"/>
        </pc:sldMkLst>
      </pc:sldChg>
      <pc:sldChg chg="delSp modSp del mod delAnim">
        <pc:chgData name="Kulinich Bohdan" userId="48e65c9f34e137d0" providerId="LiveId" clId="{19E795C5-969F-1E4F-B637-0234A9C9776A}" dt="2024-06-02T19:05:50.006" v="1022" actId="2696"/>
        <pc:sldMkLst>
          <pc:docMk/>
          <pc:sldMk cId="905975789" sldId="270"/>
        </pc:sldMkLst>
      </pc:sldChg>
      <pc:sldChg chg="addSp delSp modSp mod addAnim delAnim modAnim">
        <pc:chgData name="Kulinich Bohdan" userId="48e65c9f34e137d0" providerId="LiveId" clId="{19E795C5-969F-1E4F-B637-0234A9C9776A}" dt="2024-06-05T14:28:16.670" v="3722"/>
        <pc:sldMkLst>
          <pc:docMk/>
          <pc:sldMk cId="54277308" sldId="274"/>
        </pc:sldMkLst>
      </pc:sldChg>
      <pc:sldChg chg="addSp modSp add del mod">
        <pc:chgData name="Kulinich Bohdan" userId="48e65c9f34e137d0" providerId="LiveId" clId="{19E795C5-969F-1E4F-B637-0234A9C9776A}" dt="2024-06-05T10:49:51.974" v="3106" actId="2696"/>
        <pc:sldMkLst>
          <pc:docMk/>
          <pc:sldMk cId="1169353818" sldId="275"/>
        </pc:sldMkLst>
      </pc:sldChg>
      <pc:sldChg chg="addSp delSp modSp del mod delAnim modAnim">
        <pc:chgData name="Kulinich Bohdan" userId="48e65c9f34e137d0" providerId="LiveId" clId="{19E795C5-969F-1E4F-B637-0234A9C9776A}" dt="2024-06-03T06:28:08.085" v="1372" actId="2696"/>
        <pc:sldMkLst>
          <pc:docMk/>
          <pc:sldMk cId="2986102083" sldId="276"/>
        </pc:sldMkLst>
      </pc:sldChg>
      <pc:sldChg chg="add del">
        <pc:chgData name="Kulinich Bohdan" userId="48e65c9f34e137d0" providerId="LiveId" clId="{19E795C5-969F-1E4F-B637-0234A9C9776A}" dt="2024-06-05T10:49:51.927" v="3105" actId="2696"/>
        <pc:sldMkLst>
          <pc:docMk/>
          <pc:sldMk cId="469961405" sldId="277"/>
        </pc:sldMkLst>
      </pc:sldChg>
    </pc:docChg>
  </pc:docChgLst>
  <pc:docChgLst>
    <pc:chgData name="Kulinich Bohdan" userId="48e65c9f34e137d0" providerId="LiveId" clId="{4620F0E4-43A8-8D4C-8EE2-FB272DDAAC35}"/>
    <pc:docChg chg="undo custSel addSld delSld modSld">
      <pc:chgData name="Kulinich Bohdan" userId="48e65c9f34e137d0" providerId="LiveId" clId="{4620F0E4-43A8-8D4C-8EE2-FB272DDAAC35}" dt="2024-07-31T06:38:23.532" v="1967" actId="20577"/>
      <pc:docMkLst>
        <pc:docMk/>
      </pc:docMkLst>
      <pc:sldChg chg="addSp delSp modSp mod">
        <pc:chgData name="Kulinich Bohdan" userId="48e65c9f34e137d0" providerId="LiveId" clId="{4620F0E4-43A8-8D4C-8EE2-FB272DDAAC35}" dt="2024-07-31T06:38:23.532" v="1967" actId="20577"/>
        <pc:sldMkLst>
          <pc:docMk/>
          <pc:sldMk cId="4173947301" sldId="278"/>
        </pc:sldMkLst>
      </pc:sldChg>
      <pc:sldChg chg="add del">
        <pc:chgData name="Kulinich Bohdan" userId="48e65c9f34e137d0" providerId="LiveId" clId="{4620F0E4-43A8-8D4C-8EE2-FB272DDAAC35}" dt="2024-07-30T09:48:58.744" v="326" actId="2696"/>
        <pc:sldMkLst>
          <pc:docMk/>
          <pc:sldMk cId="2237007311" sldId="281"/>
        </pc:sldMkLst>
      </pc:sldChg>
    </pc:docChg>
  </pc:docChgLst>
  <pc:docChgLst>
    <pc:chgData name="Kulinich Bohdan" userId="48e65c9f34e137d0" providerId="LiveId" clId="{55F8A2E6-DF0E-3D49-ACDD-02A5A6FACCDD}"/>
    <pc:docChg chg="undo custSel addSld delSld modSld">
      <pc:chgData name="Kulinich Bohdan" userId="48e65c9f34e137d0" providerId="LiveId" clId="{55F8A2E6-DF0E-3D49-ACDD-02A5A6FACCDD}" dt="2024-06-21T15:51:12.564" v="4430" actId="1036"/>
      <pc:docMkLst>
        <pc:docMk/>
      </pc:docMkLst>
      <pc:sldChg chg="addSp delSp modSp mod delAnim modAnim">
        <pc:chgData name="Kulinich Bohdan" userId="48e65c9f34e137d0" providerId="LiveId" clId="{55F8A2E6-DF0E-3D49-ACDD-02A5A6FACCDD}" dt="2024-06-14T20:04:19.841" v="4405" actId="14429"/>
        <pc:sldMkLst>
          <pc:docMk/>
          <pc:sldMk cId="3867570093" sldId="272"/>
        </pc:sldMkLst>
      </pc:sldChg>
      <pc:sldChg chg="addSp delSp modSp mod">
        <pc:chgData name="Kulinich Bohdan" userId="48e65c9f34e137d0" providerId="LiveId" clId="{55F8A2E6-DF0E-3D49-ACDD-02A5A6FACCDD}" dt="2024-06-14T19:26:55.226" v="4378" actId="478"/>
        <pc:sldMkLst>
          <pc:docMk/>
          <pc:sldMk cId="4173947301" sldId="278"/>
        </pc:sldMkLst>
      </pc:sldChg>
      <pc:sldChg chg="modSp mod">
        <pc:chgData name="Kulinich Bohdan" userId="48e65c9f34e137d0" providerId="LiveId" clId="{55F8A2E6-DF0E-3D49-ACDD-02A5A6FACCDD}" dt="2024-06-14T18:27:42.777" v="4375" actId="20577"/>
        <pc:sldMkLst>
          <pc:docMk/>
          <pc:sldMk cId="2663521018" sldId="279"/>
        </pc:sldMkLst>
      </pc:sldChg>
      <pc:sldChg chg="addSp delSp modSp mod addAnim delAnim modAnim">
        <pc:chgData name="Kulinich Bohdan" userId="48e65c9f34e137d0" providerId="LiveId" clId="{55F8A2E6-DF0E-3D49-ACDD-02A5A6FACCDD}" dt="2024-06-14T17:01:48.975" v="4365" actId="20577"/>
        <pc:sldMkLst>
          <pc:docMk/>
          <pc:sldMk cId="175688737" sldId="280"/>
        </pc:sldMkLst>
      </pc:sldChg>
      <pc:sldChg chg="addSp delSp modSp mod delAnim modAnim">
        <pc:chgData name="Kulinich Bohdan" userId="48e65c9f34e137d0" providerId="LiveId" clId="{55F8A2E6-DF0E-3D49-ACDD-02A5A6FACCDD}" dt="2024-06-21T15:51:12.564" v="4430" actId="1036"/>
        <pc:sldMkLst>
          <pc:docMk/>
          <pc:sldMk cId="1607040383" sldId="281"/>
        </pc:sldMkLst>
      </pc:sldChg>
      <pc:sldChg chg="modSp del mod">
        <pc:chgData name="Kulinich Bohdan" userId="48e65c9f34e137d0" providerId="LiveId" clId="{55F8A2E6-DF0E-3D49-ACDD-02A5A6FACCDD}" dt="2024-06-14T12:32:30.313" v="3862" actId="2696"/>
        <pc:sldMkLst>
          <pc:docMk/>
          <pc:sldMk cId="4006075609" sldId="282"/>
        </pc:sldMkLst>
      </pc:sldChg>
      <pc:sldChg chg="addSp delSp modSp add mod delAnim modAnim">
        <pc:chgData name="Kulinich Bohdan" userId="48e65c9f34e137d0" providerId="LiveId" clId="{55F8A2E6-DF0E-3D49-ACDD-02A5A6FACCDD}" dt="2024-06-14T17:01:35.089" v="4362" actId="2711"/>
        <pc:sldMkLst>
          <pc:docMk/>
          <pc:sldMk cId="2490746381" sldId="283"/>
        </pc:sldMkLst>
      </pc:sldChg>
    </pc:docChg>
  </pc:docChgLst>
  <pc:docChgLst>
    <pc:chgData name="Kulinich Bohdan" userId="48e65c9f34e137d0" providerId="LiveId" clId="{5045F7B9-E79A-4DA6-B3A3-871C5EB0D003}"/>
    <pc:docChg chg="modSld">
      <pc:chgData name="Kulinich Bohdan" userId="48e65c9f34e137d0" providerId="LiveId" clId="{5045F7B9-E79A-4DA6-B3A3-871C5EB0D003}" dt="2024-05-30T13:56:06.830" v="21"/>
      <pc:docMkLst>
        <pc:docMk/>
      </pc:docMkLst>
      <pc:sldChg chg="modAnim">
        <pc:chgData name="Kulinich Bohdan" userId="48e65c9f34e137d0" providerId="LiveId" clId="{5045F7B9-E79A-4DA6-B3A3-871C5EB0D003}" dt="2024-05-30T13:54:09.989" v="0"/>
        <pc:sldMkLst>
          <pc:docMk/>
          <pc:sldMk cId="2581689180" sldId="267"/>
        </pc:sldMkLst>
      </pc:sldChg>
      <pc:sldChg chg="modAnim">
        <pc:chgData name="Kulinich Bohdan" userId="48e65c9f34e137d0" providerId="LiveId" clId="{5045F7B9-E79A-4DA6-B3A3-871C5EB0D003}" dt="2024-05-30T13:54:18.216" v="1"/>
        <pc:sldMkLst>
          <pc:docMk/>
          <pc:sldMk cId="905975789" sldId="270"/>
        </pc:sldMkLst>
      </pc:sldChg>
      <pc:sldChg chg="modSp mod modAnim">
        <pc:chgData name="Kulinich Bohdan" userId="48e65c9f34e137d0" providerId="LiveId" clId="{5045F7B9-E79A-4DA6-B3A3-871C5EB0D003}" dt="2024-05-30T13:55:45.423" v="19" actId="14429"/>
        <pc:sldMkLst>
          <pc:docMk/>
          <pc:sldMk cId="54277308" sldId="274"/>
        </pc:sldMkLst>
      </pc:sldChg>
      <pc:sldChg chg="modAnim">
        <pc:chgData name="Kulinich Bohdan" userId="48e65c9f34e137d0" providerId="LiveId" clId="{5045F7B9-E79A-4DA6-B3A3-871C5EB0D003}" dt="2024-05-30T13:56:00.054" v="20"/>
        <pc:sldMkLst>
          <pc:docMk/>
          <pc:sldMk cId="1169353818" sldId="275"/>
        </pc:sldMkLst>
      </pc:sldChg>
      <pc:sldChg chg="modSp mod modAnim">
        <pc:chgData name="Kulinich Bohdan" userId="48e65c9f34e137d0" providerId="LiveId" clId="{5045F7B9-E79A-4DA6-B3A3-871C5EB0D003}" dt="2024-05-30T13:55:09.549" v="10" actId="14429"/>
        <pc:sldMkLst>
          <pc:docMk/>
          <pc:sldMk cId="2986102083" sldId="276"/>
        </pc:sldMkLst>
      </pc:sldChg>
      <pc:sldChg chg="modAnim">
        <pc:chgData name="Kulinich Bohdan" userId="48e65c9f34e137d0" providerId="LiveId" clId="{5045F7B9-E79A-4DA6-B3A3-871C5EB0D003}" dt="2024-05-30T13:56:06.830" v="21"/>
        <pc:sldMkLst>
          <pc:docMk/>
          <pc:sldMk cId="469961405" sldId="277"/>
        </pc:sldMkLst>
      </pc:sldChg>
    </pc:docChg>
  </pc:docChgLst>
  <pc:docChgLst>
    <pc:chgData name="Kulinich Bohdan" userId="48e65c9f34e137d0" providerId="LiveId" clId="{72010246-51AC-D747-9A1C-83419460947B}"/>
    <pc:docChg chg="undo custSel modSld">
      <pc:chgData name="Kulinich Bohdan" userId="48e65c9f34e137d0" providerId="LiveId" clId="{72010246-51AC-D747-9A1C-83419460947B}" dt="2024-05-30T19:09:22.862" v="307" actId="1036"/>
      <pc:docMkLst>
        <pc:docMk/>
      </pc:docMkLst>
      <pc:sldChg chg="addSp delSp modSp mod addAnim delAnim">
        <pc:chgData name="Kulinich Bohdan" userId="48e65c9f34e137d0" providerId="LiveId" clId="{72010246-51AC-D747-9A1C-83419460947B}" dt="2024-05-30T18:59:52.021" v="244" actId="14100"/>
        <pc:sldMkLst>
          <pc:docMk/>
          <pc:sldMk cId="1536835488" sldId="263"/>
        </pc:sldMkLst>
      </pc:sldChg>
      <pc:sldChg chg="modSp mod">
        <pc:chgData name="Kulinich Bohdan" userId="48e65c9f34e137d0" providerId="LiveId" clId="{72010246-51AC-D747-9A1C-83419460947B}" dt="2024-05-30T19:01:16.776" v="250" actId="14100"/>
        <pc:sldMkLst>
          <pc:docMk/>
          <pc:sldMk cId="2581689180" sldId="267"/>
        </pc:sldMkLst>
      </pc:sldChg>
      <pc:sldChg chg="addSp delSp modSp mod delAnim">
        <pc:chgData name="Kulinich Bohdan" userId="48e65c9f34e137d0" providerId="LiveId" clId="{72010246-51AC-D747-9A1C-83419460947B}" dt="2024-05-30T19:02:28.760" v="252"/>
        <pc:sldMkLst>
          <pc:docMk/>
          <pc:sldMk cId="952368532" sldId="268"/>
        </pc:sldMkLst>
      </pc:sldChg>
      <pc:sldChg chg="addSp delSp modSp mod">
        <pc:chgData name="Kulinich Bohdan" userId="48e65c9f34e137d0" providerId="LiveId" clId="{72010246-51AC-D747-9A1C-83419460947B}" dt="2024-05-30T19:02:45.559" v="254"/>
        <pc:sldMkLst>
          <pc:docMk/>
          <pc:sldMk cId="905975789" sldId="270"/>
        </pc:sldMkLst>
      </pc:sldChg>
      <pc:sldChg chg="modSp mod">
        <pc:chgData name="Kulinich Bohdan" userId="48e65c9f34e137d0" providerId="LiveId" clId="{72010246-51AC-D747-9A1C-83419460947B}" dt="2024-05-30T19:09:22.862" v="307" actId="1036"/>
        <pc:sldMkLst>
          <pc:docMk/>
          <pc:sldMk cId="54277308" sldId="274"/>
        </pc:sldMkLst>
      </pc:sldChg>
      <pc:sldChg chg="addSp delSp modSp mod">
        <pc:chgData name="Kulinich Bohdan" userId="48e65c9f34e137d0" providerId="LiveId" clId="{72010246-51AC-D747-9A1C-83419460947B}" dt="2024-05-30T16:08:59.164" v="243" actId="1076"/>
        <pc:sldMkLst>
          <pc:docMk/>
          <pc:sldMk cId="2986102083" sldId="276"/>
        </pc:sldMkLst>
      </pc:sldChg>
    </pc:docChg>
  </pc:docChgLst>
  <pc:docChgLst>
    <pc:chgData name="Kulinich Bohdan" userId="48e65c9f34e137d0" providerId="LiveId" clId="{8A91311C-B01C-384D-9B5F-A606C4DFE3DA}"/>
    <pc:docChg chg="undo custSel modSld">
      <pc:chgData name="Kulinich Bohdan" userId="48e65c9f34e137d0" providerId="LiveId" clId="{8A91311C-B01C-384D-9B5F-A606C4DFE3DA}" dt="2025-04-21T17:07:15.186" v="2698" actId="14429"/>
      <pc:docMkLst>
        <pc:docMk/>
      </pc:docMkLst>
      <pc:sldChg chg="addSp delSp modSp mod delAnim modAnim">
        <pc:chgData name="Kulinich Bohdan" userId="48e65c9f34e137d0" providerId="LiveId" clId="{8A91311C-B01C-384D-9B5F-A606C4DFE3DA}" dt="2025-04-16T19:06:50.993" v="392"/>
        <pc:sldMkLst>
          <pc:docMk/>
          <pc:sldMk cId="1536835488" sldId="263"/>
        </pc:sldMkLst>
        <pc:spChg chg="mod">
          <ac:chgData name="Kulinich Bohdan" userId="48e65c9f34e137d0" providerId="LiveId" clId="{8A91311C-B01C-384D-9B5F-A606C4DFE3DA}" dt="2025-04-16T18:47:29.188" v="129" actId="14100"/>
          <ac:spMkLst>
            <pc:docMk/>
            <pc:sldMk cId="1536835488" sldId="263"/>
            <ac:spMk id="15" creationId="{26EC7A9A-B956-41B0-091B-BEC5B9B3D798}"/>
          </ac:spMkLst>
        </pc:spChg>
        <pc:spChg chg="mod">
          <ac:chgData name="Kulinich Bohdan" userId="48e65c9f34e137d0" providerId="LiveId" clId="{8A91311C-B01C-384D-9B5F-A606C4DFE3DA}" dt="2025-04-16T18:47:25.774" v="128" actId="14100"/>
          <ac:spMkLst>
            <pc:docMk/>
            <pc:sldMk cId="1536835488" sldId="263"/>
            <ac:spMk id="16" creationId="{04342E8A-B179-618C-1E19-C1899D4CE5B8}"/>
          </ac:spMkLst>
        </pc:spChg>
        <pc:spChg chg="mod">
          <ac:chgData name="Kulinich Bohdan" userId="48e65c9f34e137d0" providerId="LiveId" clId="{8A91311C-B01C-384D-9B5F-A606C4DFE3DA}" dt="2025-04-16T19:01:01.099" v="268" actId="1036"/>
          <ac:spMkLst>
            <pc:docMk/>
            <pc:sldMk cId="1536835488" sldId="263"/>
            <ac:spMk id="18" creationId="{13C0959B-41B5-AF53-1B8B-39C4ED7BB2A8}"/>
          </ac:spMkLst>
        </pc:spChg>
        <pc:spChg chg="add mod">
          <ac:chgData name="Kulinich Bohdan" userId="48e65c9f34e137d0" providerId="LiveId" clId="{8A91311C-B01C-384D-9B5F-A606C4DFE3DA}" dt="2025-04-16T19:00:29.131" v="249" actId="255"/>
          <ac:spMkLst>
            <pc:docMk/>
            <pc:sldMk cId="1536835488" sldId="263"/>
            <ac:spMk id="26" creationId="{EA3CDCAE-A3DA-B613-4809-F447906CCC4E}"/>
          </ac:spMkLst>
        </pc:spChg>
        <pc:spChg chg="add mod">
          <ac:chgData name="Kulinich Bohdan" userId="48e65c9f34e137d0" providerId="LiveId" clId="{8A91311C-B01C-384D-9B5F-A606C4DFE3DA}" dt="2025-04-16T19:02:01.380" v="290" actId="1035"/>
          <ac:spMkLst>
            <pc:docMk/>
            <pc:sldMk cId="1536835488" sldId="263"/>
            <ac:spMk id="27" creationId="{99DBCEF5-B2A2-9780-521B-984ABD4A2738}"/>
          </ac:spMkLst>
        </pc:spChg>
        <pc:spChg chg="add mod">
          <ac:chgData name="Kulinich Bohdan" userId="48e65c9f34e137d0" providerId="LiveId" clId="{8A91311C-B01C-384D-9B5F-A606C4DFE3DA}" dt="2025-04-16T19:02:01.380" v="290" actId="1035"/>
          <ac:spMkLst>
            <pc:docMk/>
            <pc:sldMk cId="1536835488" sldId="263"/>
            <ac:spMk id="35" creationId="{3AC7A2EA-8B36-5B61-B86A-7ED1F770E0F7}"/>
          </ac:spMkLst>
        </pc:spChg>
        <pc:spChg chg="add mod">
          <ac:chgData name="Kulinich Bohdan" userId="48e65c9f34e137d0" providerId="LiveId" clId="{8A91311C-B01C-384D-9B5F-A606C4DFE3DA}" dt="2025-04-16T19:04:03.168" v="328" actId="1076"/>
          <ac:spMkLst>
            <pc:docMk/>
            <pc:sldMk cId="1536835488" sldId="263"/>
            <ac:spMk id="36" creationId="{E45C1DB8-DF21-4FEC-8F5F-6F889B0E731F}"/>
          </ac:spMkLst>
        </pc:spChg>
        <pc:spChg chg="add mod">
          <ac:chgData name="Kulinich Bohdan" userId="48e65c9f34e137d0" providerId="LiveId" clId="{8A91311C-B01C-384D-9B5F-A606C4DFE3DA}" dt="2025-04-16T19:04:03.168" v="328" actId="1076"/>
          <ac:spMkLst>
            <pc:docMk/>
            <pc:sldMk cId="1536835488" sldId="263"/>
            <ac:spMk id="37" creationId="{45A82E2B-18EA-F4BE-428D-C2BA07F0A4D8}"/>
          </ac:spMkLst>
        </pc:spChg>
        <pc:spChg chg="add mod">
          <ac:chgData name="Kulinich Bohdan" userId="48e65c9f34e137d0" providerId="LiveId" clId="{8A91311C-B01C-384D-9B5F-A606C4DFE3DA}" dt="2025-04-16T19:04:03.168" v="328" actId="1076"/>
          <ac:spMkLst>
            <pc:docMk/>
            <pc:sldMk cId="1536835488" sldId="263"/>
            <ac:spMk id="38" creationId="{98F32892-70B2-01D5-A54F-FEEF70BB7FCF}"/>
          </ac:spMkLst>
        </pc:spChg>
        <pc:spChg chg="add mod">
          <ac:chgData name="Kulinich Bohdan" userId="48e65c9f34e137d0" providerId="LiveId" clId="{8A91311C-B01C-384D-9B5F-A606C4DFE3DA}" dt="2025-04-16T19:04:03.168" v="328" actId="1076"/>
          <ac:spMkLst>
            <pc:docMk/>
            <pc:sldMk cId="1536835488" sldId="263"/>
            <ac:spMk id="43" creationId="{F47E0458-3A5B-E0D3-BD77-ACF5F76832E4}"/>
          </ac:spMkLst>
        </pc:spChg>
        <pc:picChg chg="mod">
          <ac:chgData name="Kulinich Bohdan" userId="48e65c9f34e137d0" providerId="LiveId" clId="{8A91311C-B01C-384D-9B5F-A606C4DFE3DA}" dt="2025-04-16T18:46:32.983" v="106" actId="14100"/>
          <ac:picMkLst>
            <pc:docMk/>
            <pc:sldMk cId="1536835488" sldId="263"/>
            <ac:picMk id="11" creationId="{A9A9BE6C-1475-5458-88AC-E156D3BCE01A}"/>
          </ac:picMkLst>
        </pc:picChg>
      </pc:sldChg>
      <pc:sldChg chg="addSp delSp modSp mod delAnim modAnim">
        <pc:chgData name="Kulinich Bohdan" userId="48e65c9f34e137d0" providerId="LiveId" clId="{8A91311C-B01C-384D-9B5F-A606C4DFE3DA}" dt="2025-04-18T18:49:01.787" v="2688" actId="207"/>
        <pc:sldMkLst>
          <pc:docMk/>
          <pc:sldMk cId="302050507" sldId="281"/>
        </pc:sldMkLst>
        <pc:picChg chg="mod modVis">
          <ac:chgData name="Kulinich Bohdan" userId="48e65c9f34e137d0" providerId="LiveId" clId="{8A91311C-B01C-384D-9B5F-A606C4DFE3DA}" dt="2025-04-18T18:25:59.160" v="2656" actId="1076"/>
          <ac:picMkLst>
            <pc:docMk/>
            <pc:sldMk cId="302050507" sldId="281"/>
            <ac:picMk id="24" creationId="{0625D004-6452-5B64-507F-AC3908115A0C}"/>
          </ac:picMkLst>
        </pc:picChg>
        <pc:picChg chg="mod">
          <ac:chgData name="Kulinich Bohdan" userId="48e65c9f34e137d0" providerId="LiveId" clId="{8A91311C-B01C-384D-9B5F-A606C4DFE3DA}" dt="2025-04-18T17:30:19.907" v="2128" actId="1076"/>
          <ac:picMkLst>
            <pc:docMk/>
            <pc:sldMk cId="302050507" sldId="281"/>
            <ac:picMk id="34" creationId="{895B9030-A032-E57F-2F4C-CC99C2CB110B}"/>
          </ac:picMkLst>
        </pc:picChg>
      </pc:sldChg>
      <pc:sldChg chg="addSp delSp modSp mod delAnim modAnim">
        <pc:chgData name="Kulinich Bohdan" userId="48e65c9f34e137d0" providerId="LiveId" clId="{8A91311C-B01C-384D-9B5F-A606C4DFE3DA}" dt="2025-04-21T17:07:15.186" v="2698" actId="14429"/>
        <pc:sldMkLst>
          <pc:docMk/>
          <pc:sldMk cId="4047844569" sldId="282"/>
        </pc:sldMkLst>
        <pc:spChg chg="mod">
          <ac:chgData name="Kulinich Bohdan" userId="48e65c9f34e137d0" providerId="LiveId" clId="{8A91311C-B01C-384D-9B5F-A606C4DFE3DA}" dt="2025-04-17T19:54:05.109" v="1434" actId="207"/>
          <ac:spMkLst>
            <pc:docMk/>
            <pc:sldMk cId="4047844569" sldId="282"/>
            <ac:spMk id="2" creationId="{123C3CF4-8E9A-9B6E-EF2F-805C899444A0}"/>
          </ac:spMkLst>
        </pc:spChg>
        <pc:spChg chg="add mod">
          <ac:chgData name="Kulinich Bohdan" userId="48e65c9f34e137d0" providerId="LiveId" clId="{8A91311C-B01C-384D-9B5F-A606C4DFE3DA}" dt="2025-04-17T17:15:23.414" v="652" actId="1038"/>
          <ac:spMkLst>
            <pc:docMk/>
            <pc:sldMk cId="4047844569" sldId="282"/>
            <ac:spMk id="4" creationId="{85140C93-DDEE-F4D7-408A-9F1806C24DB0}"/>
          </ac:spMkLst>
        </pc:spChg>
        <pc:spChg chg="add mod">
          <ac:chgData name="Kulinich Bohdan" userId="48e65c9f34e137d0" providerId="LiveId" clId="{8A91311C-B01C-384D-9B5F-A606C4DFE3DA}" dt="2025-04-17T17:13:03.605" v="604" actId="207"/>
          <ac:spMkLst>
            <pc:docMk/>
            <pc:sldMk cId="4047844569" sldId="282"/>
            <ac:spMk id="5" creationId="{5B7C130A-2BFE-A040-A625-29FA1A6FAC05}"/>
          </ac:spMkLst>
        </pc:spChg>
        <pc:spChg chg="add mod">
          <ac:chgData name="Kulinich Bohdan" userId="48e65c9f34e137d0" providerId="LiveId" clId="{8A91311C-B01C-384D-9B5F-A606C4DFE3DA}" dt="2025-04-17T17:15:36.846" v="676" actId="1038"/>
          <ac:spMkLst>
            <pc:docMk/>
            <pc:sldMk cId="4047844569" sldId="282"/>
            <ac:spMk id="6" creationId="{55CD6056-DF73-1536-0C75-EA69B8D79A80}"/>
          </ac:spMkLst>
        </pc:spChg>
        <pc:spChg chg="mod">
          <ac:chgData name="Kulinich Bohdan" userId="48e65c9f34e137d0" providerId="LiveId" clId="{8A91311C-B01C-384D-9B5F-A606C4DFE3DA}" dt="2025-04-17T17:15:36.846" v="676" actId="1038"/>
          <ac:spMkLst>
            <pc:docMk/>
            <pc:sldMk cId="4047844569" sldId="282"/>
            <ac:spMk id="8" creationId="{DAA7500A-3AC0-D3F4-04F2-BD7C5E551F9E}"/>
          </ac:spMkLst>
        </pc:spChg>
        <pc:spChg chg="mod modVis">
          <ac:chgData name="Kulinich Bohdan" userId="48e65c9f34e137d0" providerId="LiveId" clId="{8A91311C-B01C-384D-9B5F-A606C4DFE3DA}" dt="2025-04-17T17:15:36.846" v="676" actId="1038"/>
          <ac:spMkLst>
            <pc:docMk/>
            <pc:sldMk cId="4047844569" sldId="282"/>
            <ac:spMk id="9" creationId="{8C6886E7-C588-5A72-695C-6FE1B5451B9E}"/>
          </ac:spMkLst>
        </pc:spChg>
        <pc:spChg chg="mod">
          <ac:chgData name="Kulinich Bohdan" userId="48e65c9f34e137d0" providerId="LiveId" clId="{8A91311C-B01C-384D-9B5F-A606C4DFE3DA}" dt="2025-04-17T17:15:49.898" v="685" actId="14100"/>
          <ac:spMkLst>
            <pc:docMk/>
            <pc:sldMk cId="4047844569" sldId="282"/>
            <ac:spMk id="19" creationId="{8F5F6608-34E9-264C-1B2B-60B07A42D585}"/>
          </ac:spMkLst>
        </pc:spChg>
        <pc:spChg chg="add mod">
          <ac:chgData name="Kulinich Bohdan" userId="48e65c9f34e137d0" providerId="LiveId" clId="{8A91311C-B01C-384D-9B5F-A606C4DFE3DA}" dt="2025-04-17T17:15:36.846" v="676" actId="1038"/>
          <ac:spMkLst>
            <pc:docMk/>
            <pc:sldMk cId="4047844569" sldId="282"/>
            <ac:spMk id="26" creationId="{2F70A70F-0099-784E-9185-D46CBF3060E6}"/>
          </ac:spMkLst>
        </pc:spChg>
        <pc:spChg chg="add mod">
          <ac:chgData name="Kulinich Bohdan" userId="48e65c9f34e137d0" providerId="LiveId" clId="{8A91311C-B01C-384D-9B5F-A606C4DFE3DA}" dt="2025-04-17T17:15:36.846" v="676" actId="1038"/>
          <ac:spMkLst>
            <pc:docMk/>
            <pc:sldMk cId="4047844569" sldId="282"/>
            <ac:spMk id="27" creationId="{E615D90A-9017-2A01-52E7-047E263F8596}"/>
          </ac:spMkLst>
        </pc:spChg>
        <pc:spChg chg="add mod">
          <ac:chgData name="Kulinich Bohdan" userId="48e65c9f34e137d0" providerId="LiveId" clId="{8A91311C-B01C-384D-9B5F-A606C4DFE3DA}" dt="2025-04-17T20:08:20.357" v="1495" actId="207"/>
          <ac:spMkLst>
            <pc:docMk/>
            <pc:sldMk cId="4047844569" sldId="282"/>
            <ac:spMk id="31" creationId="{E502B3EF-7F70-CED6-D053-6E4A9C8B3F39}"/>
          </ac:spMkLst>
        </pc:spChg>
        <pc:spChg chg="add mod">
          <ac:chgData name="Kulinich Bohdan" userId="48e65c9f34e137d0" providerId="LiveId" clId="{8A91311C-B01C-384D-9B5F-A606C4DFE3DA}" dt="2025-04-17T17:14:45.398" v="633" actId="1076"/>
          <ac:spMkLst>
            <pc:docMk/>
            <pc:sldMk cId="4047844569" sldId="282"/>
            <ac:spMk id="39" creationId="{BDC5125D-AFFF-3FB6-0E73-B006539A04E8}"/>
          </ac:spMkLst>
        </pc:spChg>
        <pc:spChg chg="add mod">
          <ac:chgData name="Kulinich Bohdan" userId="48e65c9f34e137d0" providerId="LiveId" clId="{8A91311C-B01C-384D-9B5F-A606C4DFE3DA}" dt="2025-04-17T17:14:45.398" v="633" actId="1076"/>
          <ac:spMkLst>
            <pc:docMk/>
            <pc:sldMk cId="4047844569" sldId="282"/>
            <ac:spMk id="40" creationId="{F35A719E-9367-6321-859B-7715E772179A}"/>
          </ac:spMkLst>
        </pc:spChg>
        <pc:spChg chg="mod">
          <ac:chgData name="Kulinich Bohdan" userId="48e65c9f34e137d0" providerId="LiveId" clId="{8A91311C-B01C-384D-9B5F-A606C4DFE3DA}" dt="2025-04-17T20:49:30.795" v="1850" actId="20577"/>
          <ac:spMkLst>
            <pc:docMk/>
            <pc:sldMk cId="4047844569" sldId="282"/>
            <ac:spMk id="182" creationId="{46947D6F-DE76-1531-A2CD-D4BFF6C9035D}"/>
          </ac:spMkLst>
        </pc:spChg>
        <pc:picChg chg="add del mod modVis">
          <ac:chgData name="Kulinich Bohdan" userId="48e65c9f34e137d0" providerId="LiveId" clId="{8A91311C-B01C-384D-9B5F-A606C4DFE3DA}" dt="2025-04-21T17:07:15.186" v="2698" actId="14429"/>
          <ac:picMkLst>
            <pc:docMk/>
            <pc:sldMk cId="4047844569" sldId="282"/>
            <ac:picMk id="23" creationId="{23137584-B3EA-086A-E8B9-0CCFA8C13C4E}"/>
          </ac:picMkLst>
        </pc:picChg>
      </pc:sldChg>
    </pc:docChg>
  </pc:docChgLst>
  <pc:docChgLst>
    <pc:chgData name="Kulinich Bohdan" userId="48e65c9f34e137d0" providerId="LiveId" clId="{4E402A83-D9FF-6F4C-91C1-8BAC2C7C789A}"/>
    <pc:docChg chg="undo custSel addSld delSld modSld sldOrd">
      <pc:chgData name="Kulinich Bohdan" userId="48e65c9f34e137d0" providerId="LiveId" clId="{4E402A83-D9FF-6F4C-91C1-8BAC2C7C789A}" dt="2024-07-07T15:24:56.496" v="3391" actId="20577"/>
      <pc:docMkLst>
        <pc:docMk/>
      </pc:docMkLst>
      <pc:sldChg chg="addSp delSp modSp mod delAnim modAnim">
        <pc:chgData name="Kulinich Bohdan" userId="48e65c9f34e137d0" providerId="LiveId" clId="{4E402A83-D9FF-6F4C-91C1-8BAC2C7C789A}" dt="2024-07-03T15:47:05.293" v="1289" actId="14429"/>
        <pc:sldMkLst>
          <pc:docMk/>
          <pc:sldMk cId="1536835488" sldId="263"/>
        </pc:sldMkLst>
      </pc:sldChg>
      <pc:sldChg chg="modSp">
        <pc:chgData name="Kulinich Bohdan" userId="48e65c9f34e137d0" providerId="LiveId" clId="{4E402A83-D9FF-6F4C-91C1-8BAC2C7C789A}" dt="2024-07-07T14:27:35.228" v="3305" actId="20577"/>
        <pc:sldMkLst>
          <pc:docMk/>
          <pc:sldMk cId="788512274" sldId="265"/>
        </pc:sldMkLst>
      </pc:sldChg>
      <pc:sldChg chg="addSp delSp modSp mod">
        <pc:chgData name="Kulinich Bohdan" userId="48e65c9f34e137d0" providerId="LiveId" clId="{4E402A83-D9FF-6F4C-91C1-8BAC2C7C789A}" dt="2024-07-07T15:24:56.496" v="3391" actId="20577"/>
        <pc:sldMkLst>
          <pc:docMk/>
          <pc:sldMk cId="4173947301" sldId="278"/>
        </pc:sldMkLst>
      </pc:sldChg>
      <pc:sldChg chg="addSp delSp modSp mod delAnim modAnim">
        <pc:chgData name="Kulinich Bohdan" userId="48e65c9f34e137d0" providerId="LiveId" clId="{4E402A83-D9FF-6F4C-91C1-8BAC2C7C789A}" dt="2024-07-06T10:07:52.058" v="2413" actId="20577"/>
        <pc:sldMkLst>
          <pc:docMk/>
          <pc:sldMk cId="175688737" sldId="280"/>
        </pc:sldMkLst>
      </pc:sldChg>
      <pc:sldChg chg="del">
        <pc:chgData name="Kulinich Bohdan" userId="48e65c9f34e137d0" providerId="LiveId" clId="{4E402A83-D9FF-6F4C-91C1-8BAC2C7C789A}" dt="2024-07-05T21:04:56.754" v="2021" actId="2696"/>
        <pc:sldMkLst>
          <pc:docMk/>
          <pc:sldMk cId="1607040383" sldId="281"/>
        </pc:sldMkLst>
      </pc:sldChg>
      <pc:sldChg chg="del">
        <pc:chgData name="Kulinich Bohdan" userId="48e65c9f34e137d0" providerId="LiveId" clId="{4E402A83-D9FF-6F4C-91C1-8BAC2C7C789A}" dt="2024-07-05T21:04:56.849" v="2022" actId="2696"/>
        <pc:sldMkLst>
          <pc:docMk/>
          <pc:sldMk cId="2490746381" sldId="283"/>
        </pc:sldMkLst>
      </pc:sldChg>
      <pc:sldChg chg="addSp delSp modSp add mod delAnim modAnim">
        <pc:chgData name="Kulinich Bohdan" userId="48e65c9f34e137d0" providerId="LiveId" clId="{4E402A83-D9FF-6F4C-91C1-8BAC2C7C789A}" dt="2024-07-03T15:53:25.850" v="1303" actId="207"/>
        <pc:sldMkLst>
          <pc:docMk/>
          <pc:sldMk cId="3547263762" sldId="284"/>
        </pc:sldMkLst>
      </pc:sldChg>
      <pc:sldChg chg="addSp delSp modSp add del mod delAnim modAnim">
        <pc:chgData name="Kulinich Bohdan" userId="48e65c9f34e137d0" providerId="LiveId" clId="{4E402A83-D9FF-6F4C-91C1-8BAC2C7C789A}" dt="2024-07-05T21:04:56.697" v="2020" actId="2696"/>
        <pc:sldMkLst>
          <pc:docMk/>
          <pc:sldMk cId="3218495617" sldId="285"/>
        </pc:sldMkLst>
      </pc:sldChg>
      <pc:sldChg chg="addSp modSp add mod ord modAnim">
        <pc:chgData name="Kulinich Bohdan" userId="48e65c9f34e137d0" providerId="LiveId" clId="{4E402A83-D9FF-6F4C-91C1-8BAC2C7C789A}" dt="2024-07-07T14:16:48.279" v="3289" actId="20577"/>
        <pc:sldMkLst>
          <pc:docMk/>
          <pc:sldMk cId="4111580650" sldId="286"/>
        </pc:sldMkLst>
      </pc:sldChg>
      <pc:sldChg chg="new del">
        <pc:chgData name="Kulinich Bohdan" userId="48e65c9f34e137d0" providerId="LiveId" clId="{4E402A83-D9FF-6F4C-91C1-8BAC2C7C789A}" dt="2024-07-05T21:04:58.412" v="2024" actId="680"/>
        <pc:sldMkLst>
          <pc:docMk/>
          <pc:sldMk cId="2393747693" sldId="287"/>
        </pc:sldMkLst>
      </pc:sldChg>
    </pc:docChg>
  </pc:docChgLst>
  <pc:docChgLst>
    <pc:chgData name="Kulinich Bohdan" userId="48e65c9f34e137d0" providerId="LiveId" clId="{4234E82E-5125-1947-9502-B03ACD275194}"/>
    <pc:docChg chg="undo custSel addSld modSld">
      <pc:chgData name="Kulinich Bohdan" userId="48e65c9f34e137d0" providerId="LiveId" clId="{4234E82E-5125-1947-9502-B03ACD275194}" dt="2024-04-21T20:41:06.956" v="89" actId="20577"/>
      <pc:docMkLst>
        <pc:docMk/>
      </pc:docMkLst>
      <pc:sldChg chg="addSp delSp modSp mod modAnim">
        <pc:chgData name="Kulinich Bohdan" userId="48e65c9f34e137d0" providerId="LiveId" clId="{4234E82E-5125-1947-9502-B03ACD275194}" dt="2024-04-21T20:38:24.182" v="56" actId="478"/>
        <pc:sldMkLst>
          <pc:docMk/>
          <pc:sldMk cId="3541046942" sldId="262"/>
        </pc:sldMkLst>
      </pc:sldChg>
    </pc:docChg>
  </pc:docChgLst>
  <pc:docChgLst>
    <pc:chgData name="Kulinich Bohdan" userId="48e65c9f34e137d0" providerId="LiveId" clId="{D87BEDCA-FA2D-1A48-AEF7-D1C223D82D43}"/>
    <pc:docChg chg="undo custSel addSld delSld modSld">
      <pc:chgData name="Kulinich Bohdan" userId="48e65c9f34e137d0" providerId="LiveId" clId="{D87BEDCA-FA2D-1A48-AEF7-D1C223D82D43}" dt="2024-07-21T09:50:49.805" v="2183" actId="20577"/>
      <pc:docMkLst>
        <pc:docMk/>
      </pc:docMkLst>
      <pc:sldChg chg="addSp delSp modSp mod addAnim delAnim modAnim">
        <pc:chgData name="Kulinich Bohdan" userId="48e65c9f34e137d0" providerId="LiveId" clId="{D87BEDCA-FA2D-1A48-AEF7-D1C223D82D43}" dt="2024-07-12T06:00:58.837" v="946" actId="478"/>
        <pc:sldMkLst>
          <pc:docMk/>
          <pc:sldMk cId="1536835488" sldId="263"/>
        </pc:sldMkLst>
      </pc:sldChg>
      <pc:sldChg chg="modSp">
        <pc:chgData name="Kulinich Bohdan" userId="48e65c9f34e137d0" providerId="LiveId" clId="{D87BEDCA-FA2D-1A48-AEF7-D1C223D82D43}" dt="2024-07-21T09:50:49.805" v="2183" actId="20577"/>
        <pc:sldMkLst>
          <pc:docMk/>
          <pc:sldMk cId="1079275318" sldId="264"/>
        </pc:sldMkLst>
      </pc:sldChg>
      <pc:sldChg chg="modSp">
        <pc:chgData name="Kulinich Bohdan" userId="48e65c9f34e137d0" providerId="LiveId" clId="{D87BEDCA-FA2D-1A48-AEF7-D1C223D82D43}" dt="2024-07-12T21:26:08.206" v="2148" actId="20577"/>
        <pc:sldMkLst>
          <pc:docMk/>
          <pc:sldMk cId="788512274" sldId="265"/>
        </pc:sldMkLst>
      </pc:sldChg>
      <pc:sldChg chg="addSp delSp modSp mod delAnim modAnim">
        <pc:chgData name="Kulinich Bohdan" userId="48e65c9f34e137d0" providerId="LiveId" clId="{D87BEDCA-FA2D-1A48-AEF7-D1C223D82D43}" dt="2024-07-12T16:03:37.546" v="1795" actId="20577"/>
        <pc:sldMkLst>
          <pc:docMk/>
          <pc:sldMk cId="3867570093" sldId="272"/>
        </pc:sldMkLst>
      </pc:sldChg>
      <pc:sldChg chg="addSp delSp modSp mod">
        <pc:chgData name="Kulinich Bohdan" userId="48e65c9f34e137d0" providerId="LiveId" clId="{D87BEDCA-FA2D-1A48-AEF7-D1C223D82D43}" dt="2024-07-16T10:26:55.365" v="2182" actId="14100"/>
        <pc:sldMkLst>
          <pc:docMk/>
          <pc:sldMk cId="4173947301" sldId="278"/>
        </pc:sldMkLst>
      </pc:sldChg>
      <pc:sldChg chg="addSp delSp modSp mod">
        <pc:chgData name="Kulinich Bohdan" userId="48e65c9f34e137d0" providerId="LiveId" clId="{D87BEDCA-FA2D-1A48-AEF7-D1C223D82D43}" dt="2024-07-16T10:25:26.472" v="2179" actId="20577"/>
        <pc:sldMkLst>
          <pc:docMk/>
          <pc:sldMk cId="2663521018" sldId="279"/>
        </pc:sldMkLst>
      </pc:sldChg>
      <pc:sldChg chg="addSp delSp modSp mod delAnim modAnim">
        <pc:chgData name="Kulinich Bohdan" userId="48e65c9f34e137d0" providerId="LiveId" clId="{D87BEDCA-FA2D-1A48-AEF7-D1C223D82D43}" dt="2024-07-14T12:14:17.113" v="2164" actId="20577"/>
        <pc:sldMkLst>
          <pc:docMk/>
          <pc:sldMk cId="175688737" sldId="280"/>
        </pc:sldMkLst>
      </pc:sldChg>
      <pc:sldChg chg="addSp delSp modSp del mod">
        <pc:chgData name="Kulinich Bohdan" userId="48e65c9f34e137d0" providerId="LiveId" clId="{D87BEDCA-FA2D-1A48-AEF7-D1C223D82D43}" dt="2024-07-12T08:47:49.734" v="1264" actId="2696"/>
        <pc:sldMkLst>
          <pc:docMk/>
          <pc:sldMk cId="3547263762" sldId="284"/>
        </pc:sldMkLst>
      </pc:sldChg>
      <pc:sldChg chg="del">
        <pc:chgData name="Kulinich Bohdan" userId="48e65c9f34e137d0" providerId="LiveId" clId="{D87BEDCA-FA2D-1A48-AEF7-D1C223D82D43}" dt="2024-07-12T08:47:40.903" v="1262" actId="2696"/>
        <pc:sldMkLst>
          <pc:docMk/>
          <pc:sldMk cId="4111580650" sldId="286"/>
        </pc:sldMkLst>
      </pc:sldChg>
      <pc:sldChg chg="addSp delSp modSp add del mod delAnim modAnim">
        <pc:chgData name="Kulinich Bohdan" userId="48e65c9f34e137d0" providerId="LiveId" clId="{D87BEDCA-FA2D-1A48-AEF7-D1C223D82D43}" dt="2024-07-12T08:49:45.346" v="1305" actId="2696"/>
        <pc:sldMkLst>
          <pc:docMk/>
          <pc:sldMk cId="4051568169" sldId="287"/>
        </pc:sldMkLst>
      </pc:sldChg>
      <pc:sldChg chg="addSp delSp modSp new del mod delAnim modAnim">
        <pc:chgData name="Kulinich Bohdan" userId="48e65c9f34e137d0" providerId="LiveId" clId="{D87BEDCA-FA2D-1A48-AEF7-D1C223D82D43}" dt="2024-07-12T08:47:34.060" v="1261" actId="2696"/>
        <pc:sldMkLst>
          <pc:docMk/>
          <pc:sldMk cId="1022141260" sldId="288"/>
        </pc:sldMkLst>
      </pc:sldChg>
    </pc:docChg>
  </pc:docChgLst>
  <pc:docChgLst>
    <pc:chgData name="Kulinich Bohdan" userId="48e65c9f34e137d0" providerId="LiveId" clId="{D38498F2-6635-F74D-9B36-91A8AC174D78}"/>
    <pc:docChg chg="undo custSel modSld">
      <pc:chgData name="Kulinich Bohdan" userId="48e65c9f34e137d0" providerId="LiveId" clId="{D38498F2-6635-F74D-9B36-91A8AC174D78}" dt="2024-12-09T21:46:05.256" v="999"/>
      <pc:docMkLst>
        <pc:docMk/>
      </pc:docMkLst>
      <pc:sldChg chg="addSp delSp modSp mod delAnim modAnim">
        <pc:chgData name="Kulinich Bohdan" userId="48e65c9f34e137d0" providerId="LiveId" clId="{D38498F2-6635-F74D-9B36-91A8AC174D78}" dt="2024-12-09T21:44:51.276" v="992"/>
        <pc:sldMkLst>
          <pc:docMk/>
          <pc:sldMk cId="1079275318" sldId="264"/>
        </pc:sldMkLst>
      </pc:sldChg>
      <pc:sldChg chg="modSp">
        <pc:chgData name="Kulinich Bohdan" userId="48e65c9f34e137d0" providerId="LiveId" clId="{D38498F2-6635-F74D-9B36-91A8AC174D78}" dt="2024-12-09T20:34:17.785" v="917" actId="20577"/>
        <pc:sldMkLst>
          <pc:docMk/>
          <pc:sldMk cId="788512274" sldId="265"/>
        </pc:sldMkLst>
      </pc:sldChg>
      <pc:sldChg chg="delSp modSp mod delAnim">
        <pc:chgData name="Kulinich Bohdan" userId="48e65c9f34e137d0" providerId="LiveId" clId="{D38498F2-6635-F74D-9B36-91A8AC174D78}" dt="2024-12-09T21:45:51.432" v="998" actId="478"/>
        <pc:sldMkLst>
          <pc:docMk/>
          <pc:sldMk cId="3867570093" sldId="272"/>
        </pc:sldMkLst>
      </pc:sldChg>
      <pc:sldChg chg="addSp delSp modSp mod delAnim modAnim">
        <pc:chgData name="Kulinich Bohdan" userId="48e65c9f34e137d0" providerId="LiveId" clId="{D38498F2-6635-F74D-9B36-91A8AC174D78}" dt="2024-12-09T21:38:02.900" v="929" actId="1076"/>
        <pc:sldMkLst>
          <pc:docMk/>
          <pc:sldMk cId="2663521018" sldId="279"/>
        </pc:sldMkLst>
      </pc:sldChg>
      <pc:sldChg chg="addSp delSp modSp mod delAnim modAnim">
        <pc:chgData name="Kulinich Bohdan" userId="48e65c9f34e137d0" providerId="LiveId" clId="{D38498F2-6635-F74D-9B36-91A8AC174D78}" dt="2024-12-09T21:45:23.268" v="996"/>
        <pc:sldMkLst>
          <pc:docMk/>
          <pc:sldMk cId="175688737" sldId="280"/>
        </pc:sldMkLst>
      </pc:sldChg>
      <pc:sldChg chg="addSp delSp modSp mod modAnim">
        <pc:chgData name="Kulinich Bohdan" userId="48e65c9f34e137d0" providerId="LiveId" clId="{D38498F2-6635-F74D-9B36-91A8AC174D78}" dt="2024-12-09T21:46:05.256" v="999"/>
        <pc:sldMkLst>
          <pc:docMk/>
          <pc:sldMk cId="302050507" sldId="281"/>
        </pc:sldMkLst>
      </pc:sldChg>
    </pc:docChg>
  </pc:docChgLst>
  <pc:docChgLst>
    <pc:chgData name="Kulinich Bohdan" userId="48e65c9f34e137d0" providerId="LiveId" clId="{5A5BD745-39C0-1A45-9488-FEBFBCBDF463}"/>
    <pc:docChg chg="undo custSel addSld modSld">
      <pc:chgData name="Kulinich Bohdan" userId="48e65c9f34e137d0" providerId="LiveId" clId="{5A5BD745-39C0-1A45-9488-FEBFBCBDF463}" dt="2024-10-24T05:42:13.555" v="1401" actId="20577"/>
      <pc:docMkLst>
        <pc:docMk/>
      </pc:docMkLst>
      <pc:sldChg chg="delSp modSp mod">
        <pc:chgData name="Kulinich Bohdan" userId="48e65c9f34e137d0" providerId="LiveId" clId="{5A5BD745-39C0-1A45-9488-FEBFBCBDF463}" dt="2024-10-22T14:59:39.277" v="1400" actId="478"/>
        <pc:sldMkLst>
          <pc:docMk/>
          <pc:sldMk cId="1079275318" sldId="264"/>
        </pc:sldMkLst>
      </pc:sldChg>
      <pc:sldChg chg="delSp modSp mod">
        <pc:chgData name="Kulinich Bohdan" userId="48e65c9f34e137d0" providerId="LiveId" clId="{5A5BD745-39C0-1A45-9488-FEBFBCBDF463}" dt="2024-10-22T14:58:36.250" v="1399" actId="20577"/>
        <pc:sldMkLst>
          <pc:docMk/>
          <pc:sldMk cId="788512274" sldId="265"/>
        </pc:sldMkLst>
      </pc:sldChg>
      <pc:sldChg chg="addSp delSp modSp mod modAnim">
        <pc:chgData name="Kulinich Bohdan" userId="48e65c9f34e137d0" providerId="LiveId" clId="{5A5BD745-39C0-1A45-9488-FEBFBCBDF463}" dt="2024-10-24T05:42:13.555" v="1401" actId="20577"/>
        <pc:sldMkLst>
          <pc:docMk/>
          <pc:sldMk cId="2663521018" sldId="279"/>
        </pc:sldMkLst>
      </pc:sldChg>
      <pc:sldChg chg="addSp delSp modSp mod delAnim modAnim">
        <pc:chgData name="Kulinich Bohdan" userId="48e65c9f34e137d0" providerId="LiveId" clId="{5A5BD745-39C0-1A45-9488-FEBFBCBDF463}" dt="2024-10-22T14:12:18.463" v="945"/>
        <pc:sldMkLst>
          <pc:docMk/>
          <pc:sldMk cId="175688737" sldId="280"/>
        </pc:sldMkLst>
      </pc:sldChg>
      <pc:sldChg chg="addSp delSp modSp add mod modAnim">
        <pc:chgData name="Kulinich Bohdan" userId="48e65c9f34e137d0" providerId="LiveId" clId="{5A5BD745-39C0-1A45-9488-FEBFBCBDF463}" dt="2024-10-22T14:54:27.234" v="1342"/>
        <pc:sldMkLst>
          <pc:docMk/>
          <pc:sldMk cId="302050507" sldId="281"/>
        </pc:sldMkLst>
      </pc:sldChg>
    </pc:docChg>
  </pc:docChgLst>
  <pc:docChgLst>
    <pc:chgData name="Kulinich Bohdan" userId="48e65c9f34e137d0" providerId="LiveId" clId="{9415CF5E-C67E-834D-866D-4CD30E0550DB}"/>
    <pc:docChg chg="undo custSel addSld delSld modSld">
      <pc:chgData name="Kulinich Bohdan" userId="48e65c9f34e137d0" providerId="LiveId" clId="{9415CF5E-C67E-834D-866D-4CD30E0550DB}" dt="2024-05-31T16:53:56.574" v="404" actId="14100"/>
      <pc:docMkLst>
        <pc:docMk/>
      </pc:docMkLst>
      <pc:sldChg chg="addSp delSp modSp mod">
        <pc:chgData name="Kulinich Bohdan" userId="48e65c9f34e137d0" providerId="LiveId" clId="{9415CF5E-C67E-834D-866D-4CD30E0550DB}" dt="2024-05-31T16:21:34.715" v="276" actId="167"/>
        <pc:sldMkLst>
          <pc:docMk/>
          <pc:sldMk cId="1536835488" sldId="263"/>
        </pc:sldMkLst>
      </pc:sldChg>
      <pc:sldChg chg="delSp mod">
        <pc:chgData name="Kulinich Bohdan" userId="48e65c9f34e137d0" providerId="LiveId" clId="{9415CF5E-C67E-834D-866D-4CD30E0550DB}" dt="2024-05-31T16:02:00.385" v="9" actId="478"/>
        <pc:sldMkLst>
          <pc:docMk/>
          <pc:sldMk cId="1079275318" sldId="264"/>
        </pc:sldMkLst>
      </pc:sldChg>
      <pc:sldChg chg="addSp delSp modSp add del mod modAnim">
        <pc:chgData name="Kulinich Bohdan" userId="48e65c9f34e137d0" providerId="LiveId" clId="{9415CF5E-C67E-834D-866D-4CD30E0550DB}" dt="2024-05-31T16:53:39.211" v="403" actId="1076"/>
        <pc:sldMkLst>
          <pc:docMk/>
          <pc:sldMk cId="2581689180" sldId="267"/>
        </pc:sldMkLst>
      </pc:sldChg>
      <pc:sldChg chg="addSp delSp modSp mod modAnim">
        <pc:chgData name="Kulinich Bohdan" userId="48e65c9f34e137d0" providerId="LiveId" clId="{9415CF5E-C67E-834D-866D-4CD30E0550DB}" dt="2024-05-31T16:53:56.574" v="404" actId="14100"/>
        <pc:sldMkLst>
          <pc:docMk/>
          <pc:sldMk cId="952368532" sldId="268"/>
        </pc:sldMkLst>
      </pc:sldChg>
      <pc:sldChg chg="delSp modSp mod modAnim">
        <pc:chgData name="Kulinich Bohdan" userId="48e65c9f34e137d0" providerId="LiveId" clId="{9415CF5E-C67E-834D-866D-4CD30E0550DB}" dt="2024-05-31T16:22:41.985" v="305" actId="478"/>
        <pc:sldMkLst>
          <pc:docMk/>
          <pc:sldMk cId="905975789" sldId="270"/>
        </pc:sldMkLst>
      </pc:sldChg>
      <pc:sldChg chg="addSp delSp modSp mod delAnim modAnim">
        <pc:chgData name="Kulinich Bohdan" userId="48e65c9f34e137d0" providerId="LiveId" clId="{9415CF5E-C67E-834D-866D-4CD30E0550DB}" dt="2024-05-31T16:50:45.155" v="393"/>
        <pc:sldMkLst>
          <pc:docMk/>
          <pc:sldMk cId="3867570093" sldId="272"/>
        </pc:sldMkLst>
      </pc:sldChg>
      <pc:sldChg chg="delSp modSp mod modAnim">
        <pc:chgData name="Kulinich Bohdan" userId="48e65c9f34e137d0" providerId="LiveId" clId="{9415CF5E-C67E-834D-866D-4CD30E0550DB}" dt="2024-05-31T16:28:06.359" v="347"/>
        <pc:sldMkLst>
          <pc:docMk/>
          <pc:sldMk cId="54277308" sldId="274"/>
        </pc:sldMkLst>
      </pc:sldChg>
      <pc:sldChg chg="modAnim">
        <pc:chgData name="Kulinich Bohdan" userId="48e65c9f34e137d0" providerId="LiveId" clId="{9415CF5E-C67E-834D-866D-4CD30E0550DB}" dt="2024-05-31T16:51:25.232" v="396"/>
        <pc:sldMkLst>
          <pc:docMk/>
          <pc:sldMk cId="1169353818" sldId="275"/>
        </pc:sldMkLst>
      </pc:sldChg>
      <pc:sldChg chg="addSp delSp modSp mod modAnim">
        <pc:chgData name="Kulinich Bohdan" userId="48e65c9f34e137d0" providerId="LiveId" clId="{9415CF5E-C67E-834D-866D-4CD30E0550DB}" dt="2024-05-31T16:27:08.502" v="344"/>
        <pc:sldMkLst>
          <pc:docMk/>
          <pc:sldMk cId="2986102083" sldId="276"/>
        </pc:sldMkLst>
      </pc:sldChg>
      <pc:sldChg chg="modAnim">
        <pc:chgData name="Kulinich Bohdan" userId="48e65c9f34e137d0" providerId="LiveId" clId="{9415CF5E-C67E-834D-866D-4CD30E0550DB}" dt="2024-05-31T16:52:07.094" v="399"/>
        <pc:sldMkLst>
          <pc:docMk/>
          <pc:sldMk cId="469961405" sldId="277"/>
        </pc:sldMkLst>
      </pc:sldChg>
      <pc:sldChg chg="delSp mod">
        <pc:chgData name="Kulinich Bohdan" userId="48e65c9f34e137d0" providerId="LiveId" clId="{9415CF5E-C67E-834D-866D-4CD30E0550DB}" dt="2024-05-31T16:24:08.811" v="336" actId="478"/>
        <pc:sldMkLst>
          <pc:docMk/>
          <pc:sldMk cId="4173947301" sldId="278"/>
        </pc:sldMkLst>
      </pc:sldChg>
      <pc:sldChg chg="delSp mod">
        <pc:chgData name="Kulinich Bohdan" userId="48e65c9f34e137d0" providerId="LiveId" clId="{9415CF5E-C67E-834D-866D-4CD30E0550DB}" dt="2024-05-31T16:24:02.160" v="334" actId="478"/>
        <pc:sldMkLst>
          <pc:docMk/>
          <pc:sldMk cId="2663521018" sldId="279"/>
        </pc:sldMkLst>
      </pc:sldChg>
    </pc:docChg>
  </pc:docChgLst>
  <pc:docChgLst>
    <pc:chgData name="Kulinich Bohdan" userId="48e65c9f34e137d0" providerId="LiveId" clId="{96688FEB-2F9C-1542-8095-4C31B5D0A466}"/>
    <pc:docChg chg="undo custSel modSld">
      <pc:chgData name="Kulinich Bohdan" userId="48e65c9f34e137d0" providerId="LiveId" clId="{96688FEB-2F9C-1542-8095-4C31B5D0A466}" dt="2025-02-19T15:31:02.882" v="1150" actId="20577"/>
      <pc:docMkLst>
        <pc:docMk/>
      </pc:docMkLst>
      <pc:sldChg chg="addSp delSp modSp mod modAnim">
        <pc:chgData name="Kulinich Bohdan" userId="48e65c9f34e137d0" providerId="LiveId" clId="{96688FEB-2F9C-1542-8095-4C31B5D0A466}" dt="2025-02-19T15:29:24.163" v="1124"/>
        <pc:sldMkLst>
          <pc:docMk/>
          <pc:sldMk cId="302050507" sldId="281"/>
        </pc:sldMkLst>
        <pc:picChg chg="mod">
          <ac:chgData name="Kulinich Bohdan" userId="48e65c9f34e137d0" providerId="LiveId" clId="{96688FEB-2F9C-1542-8095-4C31B5D0A466}" dt="2025-02-19T15:27:02.149" v="1039" actId="14100"/>
          <ac:picMkLst>
            <pc:docMk/>
            <pc:sldMk cId="302050507" sldId="281"/>
            <ac:picMk id="24" creationId="{0625D004-6452-5B64-507F-AC3908115A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D9077-E2F1-0640-8329-CFAB4EE801F2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CD79-9FFE-BA48-898D-CE459DE8701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9600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08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7560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5585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47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2944-5360-4911-5BB9-050D9FF1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0765-6957-70D5-FCA7-86769B5BB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8EAE-0B12-8EBB-0506-442AD35E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F056-F9FC-25CF-3076-07B81E1F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6C6FE-3CA4-4311-6275-21234449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1697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2CB6-BBC3-B2DD-2DB8-67B8CEF4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BB1EA-DBEF-6517-CEF7-D3F8AA40E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B53BF-29E7-D109-BDC5-78CEA710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4E359-255B-90AF-637C-3866EA87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5260E-3715-733B-5D01-68C60FCC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3188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6CC88-5656-F5B8-4CCA-AC90A1915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8594D-56D4-35AF-A0EC-394983BF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C3619-D4D7-697D-6FCF-D19A4641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716-45CD-9750-3902-57FBCF1B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4FF30-C6EB-565E-C50C-167FC09F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226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2269-CE06-5E41-241D-B493DE6D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59D8-71D6-09FE-F3FD-19DF2900B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CCC5-FBE5-A12A-85DD-91F7B475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0739-598E-D6AE-021F-96652773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13D5-587B-D362-A3F8-8FD774CB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355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E32F-90D2-1B92-02A0-2913E21F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DF8F0-B463-966E-1156-AE0E6A9C9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2CB7-A50C-2725-3B27-D33AEF73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34BE-01F4-C360-E9C9-4331A14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833E-B267-9FA6-5C90-BCBA3263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1347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C053-60FB-2F0B-2DDA-1915EAD4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5157E-691F-A714-D274-2BA9116B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79796-7675-0266-6853-83A808A5B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54D18-852B-42AA-8D3C-14F8F92E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7BF54-B9C3-A7D1-C3AD-44B1D67B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045BB-888F-3FE4-25BD-4FCBDB33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1623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426B-6E09-47B7-D665-798FB428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D8DAC-4B59-CF36-02E1-FAA0C8F4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0E0F2-C58D-79C4-941C-408AA1B0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52D8B-99C1-DC0E-7FBF-D14250409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79D8D-9EBA-1796-D14F-FCAABF036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E5A58-F6A0-E239-1A17-C4A62DE8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7B222A-1316-52D1-6ADF-B0068977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4FA58-D0A2-C780-D567-DC18326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2887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A425-5B34-CB03-F96E-FB8EA1C1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6EDD5-16CF-11F7-32C0-795FF07F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734EE-0940-4ED0-9BF2-1D018968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C1035-AE90-4DD6-C9ED-83D7EC4A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45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E209A-89BB-6770-5F01-2DC766AD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2958A-2CF1-4605-B10B-F3AD262F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28E95-6133-C92A-21B5-FDB80582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945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D8FF-0EDB-68E4-0E7F-C6DAE46F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62F5-2BB6-0FF8-1F62-B0DFFA47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B6991-50AA-C843-8E8C-A51870213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9C96D-7F03-D864-1E5C-13F75A62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6405-533A-A421-A322-2A11C7AB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5514E-5E68-FAD1-D12D-AB6933B1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8486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90A9-9D35-FA41-BAF3-69BF7776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AC85C-34EE-EA37-7B59-B6565859B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AB1AE-2981-013C-DBD7-D7FAA09C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D9ED8-C892-1B9A-0FFE-AAD98124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CA666-96EC-002D-AA2C-67B58A74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99177-3950-FC86-37BB-1BB4BED5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9788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C7C10-BCD3-31FC-7CCE-213552B3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FDBB4-C701-E7FB-B71B-74305A9E3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6143A-7B75-2181-AA2A-F626F9A8B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BC30F-57C5-F54C-A27D-37CC7C829751}" type="datetimeFigureOut">
              <a:rPr lang="en-UA" smtClean="0"/>
              <a:t>04.05.2025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382A-727A-7D58-02E7-0906BBE05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4FA2E-BE07-09CF-3408-4C8E3FB37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2890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4.xml"/><Relationship Id="rId7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slide" Target="slide5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9B78677-521E-6F3F-98B8-A77AE0AF6A31}"/>
              </a:ext>
            </a:extLst>
          </p:cNvPr>
          <p:cNvSpPr/>
          <p:nvPr/>
        </p:nvSpPr>
        <p:spPr>
          <a:xfrm>
            <a:off x="278673" y="2118049"/>
            <a:ext cx="2738557" cy="2522670"/>
          </a:xfrm>
          <a:prstGeom prst="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0397-99BF-E0B5-6284-7750DA1C7222}"/>
              </a:ext>
            </a:extLst>
          </p:cNvPr>
          <p:cNvSpPr txBox="1"/>
          <p:nvPr/>
        </p:nvSpPr>
        <p:spPr>
          <a:xfrm>
            <a:off x="0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dirty="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4E08-20CF-9C0E-E359-ABCE8D175BC0}"/>
              </a:ext>
            </a:extLst>
          </p:cNvPr>
          <p:cNvSpPr txBox="1"/>
          <p:nvPr/>
        </p:nvSpPr>
        <p:spPr>
          <a:xfrm>
            <a:off x="0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chemeClr val="bg1"/>
                </a:solidFill>
                <a:latin typeface="Aptos Light" panose="020B0004020202020204" pitchFamily="34" charset="0"/>
              </a:rPr>
              <a:t>АЛГЕБРА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0" y="650502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0AC854DF-ECD6-E322-40B9-F4B25933642A}"/>
              </a:ext>
            </a:extLst>
          </p:cNvPr>
          <p:cNvSpPr txBox="1">
            <a:spLocks/>
          </p:cNvSpPr>
          <p:nvPr/>
        </p:nvSpPr>
        <p:spPr>
          <a:xfrm>
            <a:off x="3343620" y="1627349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ptos Light" panose="020B0004020202020204" pitchFamily="34" charset="0"/>
              </a:rPr>
              <a:t>УРОК </a:t>
            </a:r>
            <a:r>
              <a:rPr lang="uk-UA" sz="2400" dirty="0">
                <a:solidFill>
                  <a:schemeClr val="bg1"/>
                </a:solidFill>
                <a:latin typeface="Aptos Light" panose="020B0004020202020204" pitchFamily="34" charset="0"/>
              </a:rPr>
              <a:t>94</a:t>
            </a:r>
            <a:endParaRPr lang="ru-RU" sz="1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21" name="Дата 1" hidden="1">
            <a:extLst>
              <a:ext uri="{FF2B5EF4-FFF2-40B4-BE49-F238E27FC236}">
                <a16:creationId xmlns:a16="http://schemas.microsoft.com/office/drawing/2014/main" id="{5BADC4AE-5EFF-A05F-C8B0-6C5BD9E37633}"/>
              </a:ext>
            </a:extLst>
          </p:cNvPr>
          <p:cNvSpPr txBox="1">
            <a:spLocks/>
          </p:cNvSpPr>
          <p:nvPr/>
        </p:nvSpPr>
        <p:spPr>
          <a:xfrm>
            <a:off x="3343619" y="4849278"/>
            <a:ext cx="314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  <a:endParaRPr lang="ru-RU" sz="18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28" name="Group 27" hidden="1">
            <a:extLst>
              <a:ext uri="{FF2B5EF4-FFF2-40B4-BE49-F238E27FC236}">
                <a16:creationId xmlns:a16="http://schemas.microsoft.com/office/drawing/2014/main" id="{5229C329-0379-2DA5-062F-648C1BA199BD}"/>
              </a:ext>
            </a:extLst>
          </p:cNvPr>
          <p:cNvGrpSpPr/>
          <p:nvPr/>
        </p:nvGrpSpPr>
        <p:grpSpPr>
          <a:xfrm>
            <a:off x="8371002" y="253758"/>
            <a:ext cx="678730" cy="637664"/>
            <a:chOff x="8371002" y="253758"/>
            <a:chExt cx="678730" cy="637664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65883A6-4AD9-025D-7398-E379D32EAE91}"/>
                </a:ext>
              </a:extLst>
            </p:cNvPr>
            <p:cNvSpPr/>
            <p:nvPr/>
          </p:nvSpPr>
          <p:spPr>
            <a:xfrm flipH="1">
              <a:off x="8371002" y="253758"/>
              <a:ext cx="678730" cy="637664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8FBD45-7299-0409-D3DD-DB6BC4FBD306}"/>
                </a:ext>
              </a:extLst>
            </p:cNvPr>
            <p:cNvSpPr/>
            <p:nvPr/>
          </p:nvSpPr>
          <p:spPr>
            <a:xfrm>
              <a:off x="8667426" y="504992"/>
              <a:ext cx="382305" cy="3823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0A5C6F-35FB-6648-17C4-D481AF88781F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8723413" y="560979"/>
              <a:ext cx="326318" cy="326318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Logo&#10;&#10;Description automatically generated" hidden="1">
            <a:extLst>
              <a:ext uri="{FF2B5EF4-FFF2-40B4-BE49-F238E27FC236}">
                <a16:creationId xmlns:a16="http://schemas.microsoft.com/office/drawing/2014/main" id="{F31B94EA-BD16-D518-5681-47DAF8EC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726233" y="244570"/>
            <a:ext cx="549686" cy="67919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68B17A-1BE6-9309-B1DB-EE328CD93D58}"/>
              </a:ext>
            </a:extLst>
          </p:cNvPr>
          <p:cNvSpPr/>
          <p:nvPr/>
        </p:nvSpPr>
        <p:spPr>
          <a:xfrm>
            <a:off x="3343621" y="2004157"/>
            <a:ext cx="8521337" cy="2598068"/>
          </a:xfrm>
          <a:prstGeom prst="roundRect">
            <a:avLst>
              <a:gd name="adj" fmla="val 4451"/>
            </a:avLst>
          </a:prstGeom>
          <a:solidFill>
            <a:schemeClr val="bg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1337"/>
                      <a:gd name="connsiteY0" fmla="*/ 161987 h 2856411"/>
                      <a:gd name="connsiteX1" fmla="*/ 161987 w 8521337"/>
                      <a:gd name="connsiteY1" fmla="*/ 0 h 2856411"/>
                      <a:gd name="connsiteX2" fmla="*/ 8359350 w 8521337"/>
                      <a:gd name="connsiteY2" fmla="*/ 0 h 2856411"/>
                      <a:gd name="connsiteX3" fmla="*/ 8521337 w 8521337"/>
                      <a:gd name="connsiteY3" fmla="*/ 161987 h 2856411"/>
                      <a:gd name="connsiteX4" fmla="*/ 8521337 w 8521337"/>
                      <a:gd name="connsiteY4" fmla="*/ 2694424 h 2856411"/>
                      <a:gd name="connsiteX5" fmla="*/ 8359350 w 8521337"/>
                      <a:gd name="connsiteY5" fmla="*/ 2856411 h 2856411"/>
                      <a:gd name="connsiteX6" fmla="*/ 161987 w 8521337"/>
                      <a:gd name="connsiteY6" fmla="*/ 2856411 h 2856411"/>
                      <a:gd name="connsiteX7" fmla="*/ 0 w 8521337"/>
                      <a:gd name="connsiteY7" fmla="*/ 2694424 h 2856411"/>
                      <a:gd name="connsiteX8" fmla="*/ 0 w 8521337"/>
                      <a:gd name="connsiteY8" fmla="*/ 161987 h 285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21337" h="2856411" fill="none" extrusionOk="0">
                        <a:moveTo>
                          <a:pt x="0" y="161987"/>
                        </a:moveTo>
                        <a:cubicBezTo>
                          <a:pt x="-1120" y="72343"/>
                          <a:pt x="83777" y="9203"/>
                          <a:pt x="161987" y="0"/>
                        </a:cubicBezTo>
                        <a:cubicBezTo>
                          <a:pt x="4102559" y="130954"/>
                          <a:pt x="5239826" y="43574"/>
                          <a:pt x="8359350" y="0"/>
                        </a:cubicBezTo>
                        <a:cubicBezTo>
                          <a:pt x="8454803" y="9227"/>
                          <a:pt x="8525733" y="77909"/>
                          <a:pt x="8521337" y="161987"/>
                        </a:cubicBezTo>
                        <a:cubicBezTo>
                          <a:pt x="8370898" y="1266083"/>
                          <a:pt x="8607216" y="2395837"/>
                          <a:pt x="8521337" y="2694424"/>
                        </a:cubicBezTo>
                        <a:cubicBezTo>
                          <a:pt x="8514462" y="2785016"/>
                          <a:pt x="8437598" y="2848673"/>
                          <a:pt x="8359350" y="2856411"/>
                        </a:cubicBezTo>
                        <a:cubicBezTo>
                          <a:pt x="4469714" y="3011608"/>
                          <a:pt x="1050181" y="3019431"/>
                          <a:pt x="161987" y="2856411"/>
                        </a:cubicBezTo>
                        <a:cubicBezTo>
                          <a:pt x="73036" y="2849479"/>
                          <a:pt x="-14102" y="2792121"/>
                          <a:pt x="0" y="2694424"/>
                        </a:cubicBezTo>
                        <a:cubicBezTo>
                          <a:pt x="64656" y="1598546"/>
                          <a:pt x="-17807" y="1209157"/>
                          <a:pt x="0" y="161987"/>
                        </a:cubicBezTo>
                        <a:close/>
                      </a:path>
                      <a:path w="8521337" h="2856411" stroke="0" extrusionOk="0">
                        <a:moveTo>
                          <a:pt x="0" y="161987"/>
                        </a:moveTo>
                        <a:cubicBezTo>
                          <a:pt x="-11217" y="65605"/>
                          <a:pt x="66151" y="2392"/>
                          <a:pt x="161987" y="0"/>
                        </a:cubicBezTo>
                        <a:cubicBezTo>
                          <a:pt x="2071970" y="132882"/>
                          <a:pt x="4872720" y="-84951"/>
                          <a:pt x="8359350" y="0"/>
                        </a:cubicBezTo>
                        <a:cubicBezTo>
                          <a:pt x="8443779" y="4916"/>
                          <a:pt x="8518502" y="88194"/>
                          <a:pt x="8521337" y="161987"/>
                        </a:cubicBezTo>
                        <a:cubicBezTo>
                          <a:pt x="8541524" y="711523"/>
                          <a:pt x="8673817" y="1467102"/>
                          <a:pt x="8521337" y="2694424"/>
                        </a:cubicBezTo>
                        <a:cubicBezTo>
                          <a:pt x="8532189" y="2785174"/>
                          <a:pt x="8454202" y="2845320"/>
                          <a:pt x="8359350" y="2856411"/>
                        </a:cubicBezTo>
                        <a:cubicBezTo>
                          <a:pt x="7028355" y="2944050"/>
                          <a:pt x="1716366" y="2783732"/>
                          <a:pt x="161987" y="2856411"/>
                        </a:cubicBezTo>
                        <a:cubicBezTo>
                          <a:pt x="71742" y="2848953"/>
                          <a:pt x="-7763" y="2794675"/>
                          <a:pt x="0" y="2694424"/>
                        </a:cubicBezTo>
                        <a:cubicBezTo>
                          <a:pt x="-38581" y="1659317"/>
                          <a:pt x="63341" y="862035"/>
                          <a:pt x="0" y="1619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Розвʼязування типових завдань за темою «</a:t>
            </a:r>
            <a:r>
              <a:rPr lang="uk-UA" sz="3600" dirty="0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Системи лінійних рівнянь з двома змінними»</a:t>
            </a:r>
            <a:endParaRPr lang="en-UA" sz="3600" dirty="0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35604A-F7F0-EAF1-B9A7-D48B34994084}"/>
              </a:ext>
            </a:extLst>
          </p:cNvPr>
          <p:cNvSpPr/>
          <p:nvPr/>
        </p:nvSpPr>
        <p:spPr>
          <a:xfrm>
            <a:off x="9040503" y="209974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6" name="Picture 5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9A7C691D-2272-7448-E1EA-F365D81D6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415" y="212761"/>
            <a:ext cx="736842" cy="736842"/>
          </a:xfrm>
          <a:prstGeom prst="rect">
            <a:avLst/>
          </a:prstGeom>
        </p:spPr>
      </p:pic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073E37FD-8431-6B15-047A-6A6BC7BF5A5F}"/>
              </a:ext>
            </a:extLst>
          </p:cNvPr>
          <p:cNvSpPr/>
          <p:nvPr/>
        </p:nvSpPr>
        <p:spPr>
          <a:xfrm rot="5400000">
            <a:off x="-1612608" y="906463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D1C9966F-DCEE-30BF-18D4-4C790808068C}"/>
              </a:ext>
            </a:extLst>
          </p:cNvPr>
          <p:cNvSpPr/>
          <p:nvPr/>
        </p:nvSpPr>
        <p:spPr>
          <a:xfrm rot="5400000">
            <a:off x="-1836727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210F1F02-31F5-5016-A790-606FCA9F4474}"/>
              </a:ext>
            </a:extLst>
          </p:cNvPr>
          <p:cNvSpPr/>
          <p:nvPr/>
        </p:nvSpPr>
        <p:spPr>
          <a:xfrm rot="5400000">
            <a:off x="-2112912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33691000-1FD3-EC4B-C4B8-E049D3F195DF}"/>
              </a:ext>
            </a:extLst>
          </p:cNvPr>
          <p:cNvSpPr/>
          <p:nvPr/>
        </p:nvSpPr>
        <p:spPr>
          <a:xfrm rot="5400000">
            <a:off x="-2381624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5DEB6285-DF16-A4A0-D236-347A23056173}"/>
              </a:ext>
            </a:extLst>
          </p:cNvPr>
          <p:cNvSpPr/>
          <p:nvPr/>
        </p:nvSpPr>
        <p:spPr>
          <a:xfrm rot="5400000">
            <a:off x="-261049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Дата 1">
            <a:extLst>
              <a:ext uri="{FF2B5EF4-FFF2-40B4-BE49-F238E27FC236}">
                <a16:creationId xmlns:a16="http://schemas.microsoft.com/office/drawing/2014/main" id="{36330D2F-3995-F0A9-6D17-18ACF615785B}"/>
              </a:ext>
            </a:extLst>
          </p:cNvPr>
          <p:cNvSpPr txBox="1">
            <a:spLocks/>
          </p:cNvSpPr>
          <p:nvPr/>
        </p:nvSpPr>
        <p:spPr>
          <a:xfrm>
            <a:off x="9609438" y="4611151"/>
            <a:ext cx="225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993008-B989-9943-A67E-AA8CE5BAB33B}" type="datetime1">
              <a:rPr lang="ru-RU" sz="2400" smtClean="0">
                <a:solidFill>
                  <a:schemeClr val="bg1"/>
                </a:solidFill>
                <a:latin typeface="Aptos Light" panose="020B0004020202020204" pitchFamily="34" charset="0"/>
              </a:rPr>
              <a:pPr algn="r"/>
              <a:t>04.05.2025</a:t>
            </a:fld>
            <a:endParaRPr lang="ru-RU" sz="1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7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4" grpId="0"/>
          <p:bldP spid="3" grpId="0" animBg="1"/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4" grpId="0"/>
          <p:bldP spid="3" grpId="0" animBg="1"/>
          <p:bldP spid="4" grpId="0" animBg="1"/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person with her hand on her head&#10;&#10;Description automatically generated">
            <a:extLst>
              <a:ext uri="{FF2B5EF4-FFF2-40B4-BE49-F238E27FC236}">
                <a16:creationId xmlns:a16="http://schemas.microsoft.com/office/drawing/2014/main" id="{A9A9BE6C-1475-5458-88AC-E156D3BC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589" y="2930893"/>
            <a:ext cx="4454721" cy="4454721"/>
          </a:xfrm>
          <a:prstGeom prst="rect">
            <a:avLst/>
          </a:prstGeom>
        </p:spPr>
      </p:pic>
      <p:sp>
        <p:nvSpPr>
          <p:cNvPr id="6" name="Дата 1">
            <a:extLst>
              <a:ext uri="{FF2B5EF4-FFF2-40B4-BE49-F238E27FC236}">
                <a16:creationId xmlns:a16="http://schemas.microsoft.com/office/drawing/2014/main" id="{D8313B7A-348E-439A-4C6D-3BFF4837AC60}"/>
              </a:ext>
            </a:extLst>
          </p:cNvPr>
          <p:cNvSpPr txBox="1">
            <a:spLocks/>
          </p:cNvSpPr>
          <p:nvPr/>
        </p:nvSpPr>
        <p:spPr>
          <a:xfrm>
            <a:off x="12707387" y="4857206"/>
            <a:ext cx="225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993008-B989-9943-A67E-AA8CE5BAB33B}" type="datetime1">
              <a:rPr lang="ru-RU" sz="2400" smtClean="0">
                <a:solidFill>
                  <a:schemeClr val="bg1"/>
                </a:solidFill>
                <a:latin typeface="Aptos Light" panose="020B0004020202020204" pitchFamily="34" charset="0"/>
              </a:rPr>
              <a:pPr algn="r"/>
              <a:t>04.05.2025</a:t>
            </a:fld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E7A6E-2760-F033-DC60-EC497397CEB3}"/>
              </a:ext>
            </a:extLst>
          </p:cNvPr>
          <p:cNvSpPr txBox="1"/>
          <p:nvPr/>
        </p:nvSpPr>
        <p:spPr>
          <a:xfrm>
            <a:off x="-6274158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6EC2C-67C4-4373-2394-ADE11D2329EE}"/>
              </a:ext>
            </a:extLst>
          </p:cNvPr>
          <p:cNvSpPr txBox="1"/>
          <p:nvPr/>
        </p:nvSpPr>
        <p:spPr>
          <a:xfrm>
            <a:off x="-6274158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chemeClr val="bg1"/>
                </a:solidFill>
                <a:latin typeface="Aptos Light" panose="020B0004020202020204" pitchFamily="34" charset="0"/>
              </a:rPr>
              <a:t>АЛГЕБРА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5884E-A533-0F5F-2E4A-676D970FDA34}"/>
              </a:ext>
            </a:extLst>
          </p:cNvPr>
          <p:cNvSpPr txBox="1"/>
          <p:nvPr/>
        </p:nvSpPr>
        <p:spPr>
          <a:xfrm>
            <a:off x="4424189" y="7884374"/>
            <a:ext cx="334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9325258C-4813-096F-FAD1-A53687F5B7C3}"/>
              </a:ext>
            </a:extLst>
          </p:cNvPr>
          <p:cNvSpPr txBox="1">
            <a:spLocks/>
          </p:cNvSpPr>
          <p:nvPr/>
        </p:nvSpPr>
        <p:spPr>
          <a:xfrm>
            <a:off x="-2930538" y="1586015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>
                <a:solidFill>
                  <a:schemeClr val="bg1"/>
                </a:solidFill>
                <a:latin typeface="Aptos Light" panose="020B0004020202020204" pitchFamily="34" charset="0"/>
              </a:rPr>
              <a:t>УРОК 01</a:t>
            </a:r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F8A73DF-CF2F-5BC1-22EF-75ED49968BD9}"/>
              </a:ext>
            </a:extLst>
          </p:cNvPr>
          <p:cNvSpPr/>
          <p:nvPr/>
        </p:nvSpPr>
        <p:spPr>
          <a:xfrm>
            <a:off x="9040503" y="-2634826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3" name="Picture 2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A59FBA2D-0503-0433-82F7-7C792B957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415" y="-2632039"/>
            <a:ext cx="736842" cy="736842"/>
          </a:xfrm>
          <a:prstGeom prst="rect">
            <a:avLst/>
          </a:prstGeom>
        </p:spPr>
      </p:pic>
      <p:sp>
        <p:nvSpPr>
          <p:cNvPr id="12" name="Round Same Side Corner 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15482CF5-BF7A-4A17-0CE3-40BA38369DEB}"/>
              </a:ext>
            </a:extLst>
          </p:cNvPr>
          <p:cNvSpPr/>
          <p:nvPr/>
        </p:nvSpPr>
        <p:spPr>
          <a:xfrm rot="5400000">
            <a:off x="-290773" y="933359"/>
            <a:ext cx="774131" cy="394445"/>
          </a:xfrm>
          <a:prstGeom prst="round2SameRect">
            <a:avLst/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3A95F6DF-C3E0-D402-3EA5-066261BEE0F2}"/>
              </a:ext>
            </a:extLst>
          </p:cNvPr>
          <p:cNvSpPr/>
          <p:nvPr/>
        </p:nvSpPr>
        <p:spPr>
          <a:xfrm rot="5400000">
            <a:off x="-440858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7" name="Round Same Side Corner Rectangle 46">
            <a:hlinkClick r:id="rId7" action="ppaction://hlinksldjump"/>
            <a:extLst>
              <a:ext uri="{FF2B5EF4-FFF2-40B4-BE49-F238E27FC236}">
                <a16:creationId xmlns:a16="http://schemas.microsoft.com/office/drawing/2014/main" id="{F3EC539C-44B0-D71A-4926-53A35AB81724}"/>
              </a:ext>
            </a:extLst>
          </p:cNvPr>
          <p:cNvSpPr/>
          <p:nvPr/>
        </p:nvSpPr>
        <p:spPr>
          <a:xfrm rot="5400000">
            <a:off x="-409099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 Same Side Corner Rectangle 4" hidden="1">
            <a:hlinkClick r:id="rId6" action="ppaction://hlinksldjump"/>
            <a:extLst>
              <a:ext uri="{FF2B5EF4-FFF2-40B4-BE49-F238E27FC236}">
                <a16:creationId xmlns:a16="http://schemas.microsoft.com/office/drawing/2014/main" id="{03863176-B811-8B2F-18A6-0A608D015391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342E8A-B179-618C-1E19-C1899D4CE5B8}"/>
              </a:ext>
            </a:extLst>
          </p:cNvPr>
          <p:cNvSpPr txBox="1"/>
          <p:nvPr/>
        </p:nvSpPr>
        <p:spPr>
          <a:xfrm>
            <a:off x="2895" y="16121"/>
            <a:ext cx="100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№1</a:t>
            </a:r>
            <a:endParaRPr lang="en-UA" sz="32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 Same Side Corner Rectangle 3" hidden="1">
            <a:extLst>
              <a:ext uri="{FF2B5EF4-FFF2-40B4-BE49-F238E27FC236}">
                <a16:creationId xmlns:a16="http://schemas.microsoft.com/office/drawing/2014/main" id="{4ADA2421-EF43-19AF-513C-49FA64832D5C}"/>
              </a:ext>
            </a:extLst>
          </p:cNvPr>
          <p:cNvSpPr/>
          <p:nvPr/>
        </p:nvSpPr>
        <p:spPr>
          <a:xfrm rot="5400000">
            <a:off x="-413964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C0959B-41B5-AF53-1B8B-39C4ED7BB2A8}"/>
              </a:ext>
            </a:extLst>
          </p:cNvPr>
          <p:cNvSpPr txBox="1"/>
          <p:nvPr/>
        </p:nvSpPr>
        <p:spPr>
          <a:xfrm>
            <a:off x="3557779" y="1321679"/>
            <a:ext cx="709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A" sz="3600" dirty="0">
                <a:solidFill>
                  <a:srgbClr val="375A65"/>
                </a:solidFill>
                <a:latin typeface="Aptos Light" panose="020B0004020202020204" pitchFamily="34" charset="0"/>
              </a:rPr>
              <a:t>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EC7A9A-B956-41B0-091B-BEC5B9B3D798}"/>
              </a:ext>
            </a:extLst>
          </p:cNvPr>
          <p:cNvSpPr/>
          <p:nvPr/>
        </p:nvSpPr>
        <p:spPr>
          <a:xfrm>
            <a:off x="853436" y="60615"/>
            <a:ext cx="11249521" cy="540282"/>
          </a:xfrm>
          <a:prstGeom prst="roundRect">
            <a:avLst>
              <a:gd name="adj" fmla="val 8243"/>
            </a:avLst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Розвʼяжіть систему рівнянь способом підстановки: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3CDCAE-A3DA-B613-4809-F447906CCC4E}"/>
                  </a:ext>
                </a:extLst>
              </p:cNvPr>
              <p:cNvSpPr txBox="1"/>
              <p:nvPr/>
            </p:nvSpPr>
            <p:spPr>
              <a:xfrm>
                <a:off x="4365771" y="985651"/>
                <a:ext cx="297658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A" sz="3600" dirty="0">
                  <a:solidFill>
                    <a:srgbClr val="375A65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3CDCAE-A3DA-B613-4809-F447906CC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771" y="985651"/>
                <a:ext cx="2976589" cy="646331"/>
              </a:xfrm>
              <a:prstGeom prst="rect">
                <a:avLst/>
              </a:prstGeom>
              <a:blipFill>
                <a:blip r:embed="rId8"/>
                <a:stretch>
                  <a:fillRect l="-2128" b="-1153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DBCEF5-B2A2-9780-521B-984ABD4A2738}"/>
                  </a:ext>
                </a:extLst>
              </p:cNvPr>
              <p:cNvSpPr txBox="1"/>
              <p:nvPr/>
            </p:nvSpPr>
            <p:spPr>
              <a:xfrm>
                <a:off x="4410288" y="1627974"/>
                <a:ext cx="33575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=1;</m:t>
                      </m:r>
                    </m:oMath>
                  </m:oMathPara>
                </a14:m>
                <a:endParaRPr lang="en-UA" sz="3600" dirty="0">
                  <a:solidFill>
                    <a:srgbClr val="375A65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DBCEF5-B2A2-9780-521B-984ABD4A2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288" y="1627974"/>
                <a:ext cx="3357522" cy="646331"/>
              </a:xfrm>
              <a:prstGeom prst="rect">
                <a:avLst/>
              </a:prstGeom>
              <a:blipFill>
                <a:blip r:embed="rId9"/>
                <a:stretch>
                  <a:fillRect l="-1887" b="-1153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e 34">
            <a:extLst>
              <a:ext uri="{FF2B5EF4-FFF2-40B4-BE49-F238E27FC236}">
                <a16:creationId xmlns:a16="http://schemas.microsoft.com/office/drawing/2014/main" id="{3AC7A2EA-8B36-5B61-B86A-7ED1F770E0F7}"/>
              </a:ext>
            </a:extLst>
          </p:cNvPr>
          <p:cNvSpPr/>
          <p:nvPr/>
        </p:nvSpPr>
        <p:spPr>
          <a:xfrm>
            <a:off x="4141977" y="1149250"/>
            <a:ext cx="169899" cy="992813"/>
          </a:xfrm>
          <a:prstGeom prst="leftBrace">
            <a:avLst>
              <a:gd name="adj1" fmla="val 47435"/>
              <a:gd name="adj2" fmla="val 50000"/>
            </a:avLst>
          </a:prstGeom>
          <a:ln cap="rnd">
            <a:solidFill>
              <a:srgbClr val="375A6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sz="3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5C1DB8-DF21-4FEC-8F5F-6F889B0E731F}"/>
              </a:ext>
            </a:extLst>
          </p:cNvPr>
          <p:cNvSpPr txBox="1"/>
          <p:nvPr/>
        </p:nvSpPr>
        <p:spPr>
          <a:xfrm>
            <a:off x="3552916" y="4054141"/>
            <a:ext cx="709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375A65"/>
                </a:solidFill>
                <a:latin typeface="Aptos Light" panose="020B0004020202020204" pitchFamily="34" charset="0"/>
              </a:rPr>
              <a:t>2</a:t>
            </a:r>
            <a:r>
              <a:rPr lang="en-UA" sz="3600" dirty="0">
                <a:solidFill>
                  <a:srgbClr val="375A65"/>
                </a:solidFill>
                <a:latin typeface="Aptos Light" panose="020B00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A82E2B-18EA-F4BE-428D-C2BA07F0A4D8}"/>
                  </a:ext>
                </a:extLst>
              </p:cNvPr>
              <p:cNvSpPr txBox="1"/>
              <p:nvPr/>
            </p:nvSpPr>
            <p:spPr>
              <a:xfrm>
                <a:off x="4360907" y="3718113"/>
                <a:ext cx="59771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+2=−2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A" sz="3600" dirty="0">
                  <a:solidFill>
                    <a:srgbClr val="375A65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A82E2B-18EA-F4BE-428D-C2BA07F0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07" y="3718113"/>
                <a:ext cx="5977191" cy="646331"/>
              </a:xfrm>
              <a:prstGeom prst="rect">
                <a:avLst/>
              </a:prstGeom>
              <a:blipFill>
                <a:blip r:embed="rId10"/>
                <a:stretch>
                  <a:fillRect l="-1059" b="-1153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F32892-70B2-01D5-A54F-FEEF70BB7FCF}"/>
                  </a:ext>
                </a:extLst>
              </p:cNvPr>
              <p:cNvSpPr txBox="1"/>
              <p:nvPr/>
            </p:nvSpPr>
            <p:spPr>
              <a:xfrm>
                <a:off x="4405425" y="4360436"/>
                <a:ext cx="57928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0,3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rgbClr val="375A65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3600" i="1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−2,4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=−0,6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A" sz="3600" dirty="0">
                  <a:solidFill>
                    <a:srgbClr val="375A65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F32892-70B2-01D5-A54F-FEEF70BB7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25" y="4360436"/>
                <a:ext cx="5792824" cy="646331"/>
              </a:xfrm>
              <a:prstGeom prst="rect">
                <a:avLst/>
              </a:prstGeom>
              <a:blipFill>
                <a:blip r:embed="rId11"/>
                <a:stretch>
                  <a:fillRect l="-1313" b="-1153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>
            <a:extLst>
              <a:ext uri="{FF2B5EF4-FFF2-40B4-BE49-F238E27FC236}">
                <a16:creationId xmlns:a16="http://schemas.microsoft.com/office/drawing/2014/main" id="{F47E0458-3A5B-E0D3-BD77-ACF5F76832E4}"/>
              </a:ext>
            </a:extLst>
          </p:cNvPr>
          <p:cNvSpPr/>
          <p:nvPr/>
        </p:nvSpPr>
        <p:spPr>
          <a:xfrm>
            <a:off x="4137114" y="3881712"/>
            <a:ext cx="169899" cy="992813"/>
          </a:xfrm>
          <a:prstGeom prst="leftBrace">
            <a:avLst>
              <a:gd name="adj1" fmla="val 47435"/>
              <a:gd name="adj2" fmla="val 50000"/>
            </a:avLst>
          </a:prstGeom>
          <a:ln cap="rnd">
            <a:solidFill>
              <a:srgbClr val="375A6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BC0395-2E95-8015-C64B-137A2EBB9989}"/>
                  </a:ext>
                </a:extLst>
              </p:cNvPr>
              <p:cNvSpPr txBox="1"/>
              <p:nvPr/>
            </p:nvSpPr>
            <p:spPr>
              <a:xfrm>
                <a:off x="8239356" y="1304808"/>
                <a:ext cx="17682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BC0395-2E95-8015-C64B-137A2EBB9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356" y="1304808"/>
                <a:ext cx="1768244" cy="646331"/>
              </a:xfrm>
              <a:prstGeom prst="rect">
                <a:avLst/>
              </a:prstGeom>
              <a:blipFill>
                <a:blip r:embed="rId1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D3789F-2901-CADC-D552-9D113B2CA076}"/>
                  </a:ext>
                </a:extLst>
              </p:cNvPr>
              <p:cNvSpPr txBox="1"/>
              <p:nvPr/>
            </p:nvSpPr>
            <p:spPr>
              <a:xfrm>
                <a:off x="8239356" y="5351325"/>
                <a:ext cx="17682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3;−2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D3789F-2901-CADC-D552-9D113B2CA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356" y="5351325"/>
                <a:ext cx="1768244" cy="646331"/>
              </a:xfrm>
              <a:prstGeom prst="rect">
                <a:avLst/>
              </a:prstGeom>
              <a:blipFill>
                <a:blip r:embed="rId1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2CFB9CB-C8F4-C496-2820-A051B6272F13}"/>
              </a:ext>
            </a:extLst>
          </p:cNvPr>
          <p:cNvSpPr/>
          <p:nvPr/>
        </p:nvSpPr>
        <p:spPr>
          <a:xfrm>
            <a:off x="8102600" y="1149250"/>
            <a:ext cx="1905000" cy="106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188DB-6E6A-200F-BBD6-9C9404309A2D}"/>
              </a:ext>
            </a:extLst>
          </p:cNvPr>
          <p:cNvSpPr/>
          <p:nvPr/>
        </p:nvSpPr>
        <p:spPr>
          <a:xfrm>
            <a:off x="8102600" y="5249845"/>
            <a:ext cx="1905000" cy="106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F7FFFDA3-ADB6-63B4-C5A5-C553FE3A84A0}"/>
              </a:ext>
            </a:extLst>
          </p:cNvPr>
          <p:cNvSpPr/>
          <p:nvPr/>
        </p:nvSpPr>
        <p:spPr>
          <a:xfrm rot="5400000">
            <a:off x="-413964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E5B0CC3-8958-74F4-6D70-2B103927E0B7}"/>
              </a:ext>
            </a:extLst>
          </p:cNvPr>
          <p:cNvSpPr/>
          <p:nvPr/>
        </p:nvSpPr>
        <p:spPr>
          <a:xfrm rot="5400000">
            <a:off x="-413965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36835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7731F-11E2-7A29-15FA-3A2C1946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0C82DAA8-838A-BB51-92AE-B09D92C3E087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0" name="Round Same Side Corner Rectangle 79">
            <a:hlinkClick r:id="rId3" action="ppaction://hlinksldjump"/>
            <a:extLst>
              <a:ext uri="{FF2B5EF4-FFF2-40B4-BE49-F238E27FC236}">
                <a16:creationId xmlns:a16="http://schemas.microsoft.com/office/drawing/2014/main" id="{BA1026B7-00E6-675E-084D-A3304D0C7B5A}"/>
              </a:ext>
            </a:extLst>
          </p:cNvPr>
          <p:cNvSpPr/>
          <p:nvPr/>
        </p:nvSpPr>
        <p:spPr>
          <a:xfrm rot="5400000">
            <a:off x="-415952" y="2762162"/>
            <a:ext cx="774131" cy="394444"/>
          </a:xfrm>
          <a:prstGeom prst="round2SameRect">
            <a:avLst/>
          </a:prstGeom>
          <a:solidFill>
            <a:srgbClr val="7284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CEC7769D-7309-C916-5F65-2FCC83A64DD1}"/>
              </a:ext>
            </a:extLst>
          </p:cNvPr>
          <p:cNvSpPr/>
          <p:nvPr/>
        </p:nvSpPr>
        <p:spPr>
          <a:xfrm rot="5400000">
            <a:off x="-290773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123C3CF4-8E9A-9B6E-EF2F-805C899444A0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F6608-34E9-264C-1B2B-60B07A42D585}"/>
              </a:ext>
            </a:extLst>
          </p:cNvPr>
          <p:cNvSpPr txBox="1"/>
          <p:nvPr/>
        </p:nvSpPr>
        <p:spPr>
          <a:xfrm>
            <a:off x="11210926" y="93421"/>
            <a:ext cx="98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378377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№2</a:t>
            </a:r>
            <a:endParaRPr lang="en-UA" sz="3600" dirty="0">
              <a:solidFill>
                <a:srgbClr val="378377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9A0E8B85-D89A-3A63-7916-A0B0D935E312}"/>
              </a:ext>
            </a:extLst>
          </p:cNvPr>
          <p:cNvSpPr/>
          <p:nvPr/>
        </p:nvSpPr>
        <p:spPr>
          <a:xfrm rot="5400000">
            <a:off x="-413964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46947D6F-DE76-1531-A2CD-D4BFF6C9035D}"/>
              </a:ext>
            </a:extLst>
          </p:cNvPr>
          <p:cNvSpPr/>
          <p:nvPr/>
        </p:nvSpPr>
        <p:spPr>
          <a:xfrm>
            <a:off x="453397" y="63977"/>
            <a:ext cx="10757528" cy="660487"/>
          </a:xfrm>
          <a:prstGeom prst="roundRect">
            <a:avLst>
              <a:gd name="adj" fmla="val 7013"/>
            </a:avLst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Розвʼяжіть систему рівнянь способом додавання: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AA7500A-3AC0-D3F4-04F2-BD7C5E551F9E}"/>
              </a:ext>
            </a:extLst>
          </p:cNvPr>
          <p:cNvSpPr/>
          <p:nvPr/>
        </p:nvSpPr>
        <p:spPr>
          <a:xfrm>
            <a:off x="1251406" y="1385784"/>
            <a:ext cx="545550" cy="546228"/>
          </a:xfrm>
          <a:prstGeom prst="roundRect">
            <a:avLst>
              <a:gd name="adj" fmla="val 10282"/>
            </a:avLst>
          </a:prstGeom>
          <a:noFill/>
          <a:ln>
            <a:solidFill>
              <a:srgbClr val="375A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886E7-C588-5A72-695C-6FE1B5451B9E}"/>
              </a:ext>
            </a:extLst>
          </p:cNvPr>
          <p:cNvSpPr txBox="1"/>
          <p:nvPr/>
        </p:nvSpPr>
        <p:spPr>
          <a:xfrm>
            <a:off x="1251406" y="1373955"/>
            <a:ext cx="54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37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uk-UA" sz="3200" b="1" dirty="0">
              <a:solidFill>
                <a:srgbClr val="37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140C93-DDEE-F4D7-408A-9F1806C24DB0}"/>
                  </a:ext>
                </a:extLst>
              </p:cNvPr>
              <p:cNvSpPr txBox="1"/>
              <p:nvPr/>
            </p:nvSpPr>
            <p:spPr>
              <a:xfrm>
                <a:off x="2190196" y="1015593"/>
                <a:ext cx="32962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A" sz="3200" dirty="0">
                  <a:solidFill>
                    <a:srgbClr val="375A65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140C93-DDEE-F4D7-408A-9F1806C2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196" y="1015593"/>
                <a:ext cx="3296203" cy="584775"/>
              </a:xfrm>
              <a:prstGeom prst="rect">
                <a:avLst/>
              </a:prstGeom>
              <a:blipFill>
                <a:blip r:embed="rId5"/>
                <a:stretch>
                  <a:fillRect l="-1533" b="-1063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7C130A-2BFE-A040-A625-29FA1A6FAC05}"/>
                  </a:ext>
                </a:extLst>
              </p:cNvPr>
              <p:cNvSpPr txBox="1"/>
              <p:nvPr/>
            </p:nvSpPr>
            <p:spPr>
              <a:xfrm>
                <a:off x="2234712" y="1657916"/>
                <a:ext cx="32516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A" sz="3200" dirty="0">
                  <a:solidFill>
                    <a:srgbClr val="375A65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7C130A-2BFE-A040-A625-29FA1A6F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712" y="1657916"/>
                <a:ext cx="3251687" cy="584775"/>
              </a:xfrm>
              <a:prstGeom prst="rect">
                <a:avLst/>
              </a:prstGeom>
              <a:blipFill>
                <a:blip r:embed="rId6"/>
                <a:stretch>
                  <a:fillRect l="-1556" b="-1276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55CD6056-DF73-1536-0C75-EA69B8D79A80}"/>
              </a:ext>
            </a:extLst>
          </p:cNvPr>
          <p:cNvSpPr/>
          <p:nvPr/>
        </p:nvSpPr>
        <p:spPr>
          <a:xfrm>
            <a:off x="1966402" y="1179192"/>
            <a:ext cx="169899" cy="992813"/>
          </a:xfrm>
          <a:prstGeom prst="leftBrace">
            <a:avLst>
              <a:gd name="adj1" fmla="val 47435"/>
              <a:gd name="adj2" fmla="val 50000"/>
            </a:avLst>
          </a:prstGeom>
          <a:ln cap="rnd">
            <a:solidFill>
              <a:srgbClr val="375A6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sz="360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F70A70F-0099-784E-9185-D46CBF3060E6}"/>
              </a:ext>
            </a:extLst>
          </p:cNvPr>
          <p:cNvSpPr/>
          <p:nvPr/>
        </p:nvSpPr>
        <p:spPr>
          <a:xfrm>
            <a:off x="1251406" y="4128990"/>
            <a:ext cx="545550" cy="546228"/>
          </a:xfrm>
          <a:prstGeom prst="roundRect">
            <a:avLst>
              <a:gd name="adj" fmla="val 10282"/>
            </a:avLst>
          </a:prstGeom>
          <a:noFill/>
          <a:ln>
            <a:solidFill>
              <a:srgbClr val="375A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15D90A-9017-2A01-52E7-047E263F8596}"/>
              </a:ext>
            </a:extLst>
          </p:cNvPr>
          <p:cNvSpPr txBox="1"/>
          <p:nvPr/>
        </p:nvSpPr>
        <p:spPr>
          <a:xfrm>
            <a:off x="1251406" y="4117161"/>
            <a:ext cx="54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7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</a:t>
            </a:r>
            <a:endParaRPr lang="uk-UA" sz="3200" b="1" dirty="0">
              <a:solidFill>
                <a:srgbClr val="37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02B3EF-7F70-CED6-D053-6E4A9C8B3F39}"/>
                  </a:ext>
                </a:extLst>
              </p:cNvPr>
              <p:cNvSpPr txBox="1"/>
              <p:nvPr/>
            </p:nvSpPr>
            <p:spPr>
              <a:xfrm>
                <a:off x="2190196" y="3758799"/>
                <a:ext cx="44671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0,6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3,2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A" sz="3200" dirty="0">
                  <a:solidFill>
                    <a:srgbClr val="375A65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02B3EF-7F70-CED6-D053-6E4A9C8B3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196" y="3758799"/>
                <a:ext cx="4467171" cy="584775"/>
              </a:xfrm>
              <a:prstGeom prst="rect">
                <a:avLst/>
              </a:prstGeom>
              <a:blipFill>
                <a:blip r:embed="rId7"/>
                <a:stretch>
                  <a:fillRect l="-1133" b="-1063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C5125D-AFFF-3FB6-0E73-B006539A04E8}"/>
                  </a:ext>
                </a:extLst>
              </p:cNvPr>
              <p:cNvSpPr txBox="1"/>
              <p:nvPr/>
            </p:nvSpPr>
            <p:spPr>
              <a:xfrm>
                <a:off x="2234712" y="4401122"/>
                <a:ext cx="446717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0,3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−0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375A65"/>
                          </a:solidFill>
                          <a:latin typeface="Cambria Math" panose="02040503050406030204" pitchFamily="18" charset="0"/>
                        </a:rPr>
                        <m:t>=0,8;</m:t>
                      </m:r>
                    </m:oMath>
                  </m:oMathPara>
                </a14:m>
                <a:endParaRPr lang="en-UA" sz="3200" dirty="0">
                  <a:solidFill>
                    <a:srgbClr val="375A65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C5125D-AFFF-3FB6-0E73-B006539A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712" y="4401122"/>
                <a:ext cx="4467171" cy="584775"/>
              </a:xfrm>
              <a:prstGeom prst="rect">
                <a:avLst/>
              </a:prstGeom>
              <a:blipFill>
                <a:blip r:embed="rId8"/>
                <a:stretch>
                  <a:fillRect l="-1420" b="-1276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>
            <a:extLst>
              <a:ext uri="{FF2B5EF4-FFF2-40B4-BE49-F238E27FC236}">
                <a16:creationId xmlns:a16="http://schemas.microsoft.com/office/drawing/2014/main" id="{F35A719E-9367-6321-859B-7715E772179A}"/>
              </a:ext>
            </a:extLst>
          </p:cNvPr>
          <p:cNvSpPr/>
          <p:nvPr/>
        </p:nvSpPr>
        <p:spPr>
          <a:xfrm>
            <a:off x="1966402" y="3922398"/>
            <a:ext cx="169899" cy="992813"/>
          </a:xfrm>
          <a:prstGeom prst="leftBrace">
            <a:avLst>
              <a:gd name="adj1" fmla="val 47435"/>
              <a:gd name="adj2" fmla="val 50000"/>
            </a:avLst>
          </a:prstGeom>
          <a:ln cap="rnd">
            <a:solidFill>
              <a:srgbClr val="375A6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sz="3600"/>
          </a:p>
        </p:txBody>
      </p:sp>
      <p:pic>
        <p:nvPicPr>
          <p:cNvPr id="23" name="Picture 22" descr="A person holding a tablet&#10;&#10;AI-generated content may be incorrect.">
            <a:extLst>
              <a:ext uri="{FF2B5EF4-FFF2-40B4-BE49-F238E27FC236}">
                <a16:creationId xmlns:a16="http://schemas.microsoft.com/office/drawing/2014/main" id="{23137584-B3EA-086A-E8B9-0CCFA8C13C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1609" y="1517646"/>
            <a:ext cx="1950390" cy="5340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52EDD-A891-8E9E-0D84-ED49715A3ECA}"/>
                  </a:ext>
                </a:extLst>
              </p:cNvPr>
              <p:cNvSpPr txBox="1"/>
              <p:nvPr/>
            </p:nvSpPr>
            <p:spPr>
              <a:xfrm>
                <a:off x="6007389" y="1312399"/>
                <a:ext cx="17682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152EDD-A891-8E9E-0D84-ED49715A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389" y="1312399"/>
                <a:ext cx="1768244" cy="646331"/>
              </a:xfrm>
              <a:prstGeom prst="rect">
                <a:avLst/>
              </a:prstGeom>
              <a:blipFill>
                <a:blip r:embed="rId10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D7C6FE-1F93-6207-3148-83CAC50235FF}"/>
                  </a:ext>
                </a:extLst>
              </p:cNvPr>
              <p:cNvSpPr txBox="1"/>
              <p:nvPr/>
            </p:nvSpPr>
            <p:spPr>
              <a:xfrm>
                <a:off x="6007389" y="3937686"/>
                <a:ext cx="17682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D7C6FE-1F93-6207-3148-83CAC5023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389" y="3937686"/>
                <a:ext cx="1768244" cy="646331"/>
              </a:xfrm>
              <a:prstGeom prst="rect">
                <a:avLst/>
              </a:prstGeom>
              <a:blipFill>
                <a:blip r:embed="rId11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72B73F3-2839-E3FE-B33D-45A1C6F23F5E}"/>
              </a:ext>
            </a:extLst>
          </p:cNvPr>
          <p:cNvSpPr/>
          <p:nvPr/>
        </p:nvSpPr>
        <p:spPr>
          <a:xfrm>
            <a:off x="5870633" y="1113810"/>
            <a:ext cx="1905000" cy="106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AF8BF-5F90-DE91-D083-A55A03100EAB}"/>
              </a:ext>
            </a:extLst>
          </p:cNvPr>
          <p:cNvSpPr/>
          <p:nvPr/>
        </p:nvSpPr>
        <p:spPr>
          <a:xfrm>
            <a:off x="5959004" y="3802516"/>
            <a:ext cx="1905000" cy="106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47844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31" grpId="0"/>
      <p:bldP spid="39" grpId="0"/>
      <p:bldP spid="40" grpId="0" animBg="1"/>
      <p:bldP spid="7" grpId="0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413962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926953E3-FF25-4FCB-DC94-64C4E7E41A98}"/>
              </a:ext>
            </a:extLst>
          </p:cNvPr>
          <p:cNvSpPr/>
          <p:nvPr/>
        </p:nvSpPr>
        <p:spPr>
          <a:xfrm rot="5400000">
            <a:off x="-290772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C0B00E12-D20A-D6C5-30C8-4541214B72CD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58CEA1C8-AD36-28F3-A3D1-C50965BE25E1}"/>
              </a:ext>
            </a:extLst>
          </p:cNvPr>
          <p:cNvSpPr/>
          <p:nvPr/>
        </p:nvSpPr>
        <p:spPr>
          <a:xfrm rot="5400000">
            <a:off x="-413964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2273C7-3748-E10C-BE11-2549A4D838A2}"/>
              </a:ext>
            </a:extLst>
          </p:cNvPr>
          <p:cNvSpPr/>
          <p:nvPr/>
        </p:nvSpPr>
        <p:spPr>
          <a:xfrm>
            <a:off x="2776085" y="93748"/>
            <a:ext cx="9319621" cy="4745881"/>
          </a:xfrm>
          <a:prstGeom prst="roundRect">
            <a:avLst>
              <a:gd name="adj" fmla="val 2362"/>
            </a:avLst>
          </a:prstGeom>
          <a:solidFill>
            <a:srgbClr val="1F41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latin typeface="Aptos Light" panose="020B0004020202020204" pitchFamily="34" charset="0"/>
                <a:cs typeface="Calibri" panose="020F0502020204030204" pitchFamily="34" charset="0"/>
              </a:rPr>
              <a:t>Тарас бере участь у благодійному </a:t>
            </a:r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«</a:t>
            </a:r>
            <a:r>
              <a:rPr lang="en-US" sz="2800" dirty="0">
                <a:solidFill>
                  <a:srgbClr val="FFFF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Plogging-</a:t>
            </a:r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забігу»</a:t>
            </a:r>
            <a:r>
              <a:rPr lang="uk-UA" sz="2800" dirty="0">
                <a:latin typeface="Aptos Light" panose="020B000402020202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(під час пробіжки збирають сміття)</a:t>
            </a:r>
            <a:r>
              <a:rPr lang="uk-UA" sz="2800" dirty="0">
                <a:latin typeface="Aptos Light" panose="020B0004020202020204" pitchFamily="34" charset="0"/>
                <a:cs typeface="Calibri" panose="020F0502020204030204" pitchFamily="34" charset="0"/>
              </a:rPr>
              <a:t> уздовж Дніпра між Золотоношею й селом Соснівка. Коли Тарас підбирав пластикові пляшки, він користувавсь даними Федерації легкої атлетики України і тому тримав швидкість 6 км</a:t>
            </a:r>
            <a:r>
              <a:rPr lang="en-US" sz="2800" dirty="0">
                <a:latin typeface="Aptos Light" panose="020B0004020202020204" pitchFamily="34" charset="0"/>
                <a:cs typeface="Calibri" panose="020F0502020204030204" pitchFamily="34" charset="0"/>
              </a:rPr>
              <a:t>/</a:t>
            </a:r>
            <a:r>
              <a:rPr lang="uk-UA" sz="2800" dirty="0">
                <a:latin typeface="Aptos Light" panose="020B0004020202020204" pitchFamily="34" charset="0"/>
                <a:cs typeface="Calibri" panose="020F0502020204030204" pitchFamily="34" charset="0"/>
              </a:rPr>
              <a:t>год для швидкої ходьби. Коли сумка наповнилась, Тарас переключивсь на біг зі швидкістю 12 км</a:t>
            </a:r>
            <a:r>
              <a:rPr lang="en-US" sz="2800" dirty="0">
                <a:latin typeface="Aptos Light" panose="020B0004020202020204" pitchFamily="34" charset="0"/>
                <a:cs typeface="Calibri" panose="020F0502020204030204" pitchFamily="34" charset="0"/>
              </a:rPr>
              <a:t>/</a:t>
            </a:r>
            <a:r>
              <a:rPr lang="uk-UA" sz="2800" dirty="0">
                <a:latin typeface="Aptos Light" panose="020B0004020202020204" pitchFamily="34" charset="0"/>
                <a:cs typeface="Calibri" panose="020F0502020204030204" pitchFamily="34" charset="0"/>
              </a:rPr>
              <a:t>год. Загальна дистанція склала 18 км. Розумний годинник Тараса показав, що ходьби вийшло на 15 хв більше, ніж бігу. </a:t>
            </a:r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Скільки кілометрів Тарас пройшов пішки, а скільки пробіг?</a:t>
            </a:r>
            <a:endParaRPr lang="en-UA" sz="2800" dirty="0">
              <a:solidFill>
                <a:srgbClr val="FFFF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B0503-C259-9DFA-B568-DBBA6BB1D790}"/>
              </a:ext>
            </a:extLst>
          </p:cNvPr>
          <p:cNvSpPr txBox="1"/>
          <p:nvPr/>
        </p:nvSpPr>
        <p:spPr>
          <a:xfrm>
            <a:off x="96293" y="-14327"/>
            <a:ext cx="104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1F4168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</a:t>
            </a:r>
            <a:r>
              <a:rPr lang="en-US" sz="3600" dirty="0">
                <a:solidFill>
                  <a:srgbClr val="1F4168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3</a:t>
            </a:r>
            <a:endParaRPr lang="en-UA" sz="3600" dirty="0">
              <a:solidFill>
                <a:srgbClr val="1F4168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643398-624C-6B3B-5BBA-0115513505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149" t="13828" r="27603" b="2376"/>
          <a:stretch/>
        </p:blipFill>
        <p:spPr>
          <a:xfrm>
            <a:off x="-100929" y="2044982"/>
            <a:ext cx="2877015" cy="48953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F72AD0-889C-66FD-D216-72727DD9851C}"/>
              </a:ext>
            </a:extLst>
          </p:cNvPr>
          <p:cNvSpPr txBox="1"/>
          <p:nvPr/>
        </p:nvSpPr>
        <p:spPr>
          <a:xfrm>
            <a:off x="2776085" y="5012835"/>
            <a:ext cx="9319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00B050"/>
                </a:solidFill>
                <a:latin typeface="Aptos Light" panose="020B0004020202020204" pitchFamily="34" charset="0"/>
              </a:rPr>
              <a:t>Спортсмен пройшов 7 км і пробіг 11 км</a:t>
            </a:r>
            <a:endParaRPr lang="en-UA" sz="3200" dirty="0">
              <a:solidFill>
                <a:srgbClr val="00B050"/>
              </a:solidFill>
              <a:latin typeface="Aptos Light" panose="020B00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51311F-FAEC-8F12-1005-F71A2AF51C3C}"/>
              </a:ext>
            </a:extLst>
          </p:cNvPr>
          <p:cNvSpPr/>
          <p:nvPr/>
        </p:nvSpPr>
        <p:spPr>
          <a:xfrm>
            <a:off x="3679902" y="4917688"/>
            <a:ext cx="7538225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7570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413962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 Same Side Corner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926953E3-FF25-4FCB-DC94-64C4E7E41A98}"/>
              </a:ext>
            </a:extLst>
          </p:cNvPr>
          <p:cNvSpPr/>
          <p:nvPr/>
        </p:nvSpPr>
        <p:spPr>
          <a:xfrm rot="5400000">
            <a:off x="-413963" y="2762162"/>
            <a:ext cx="774131" cy="394444"/>
          </a:xfrm>
          <a:prstGeom prst="round2SameRect">
            <a:avLst/>
          </a:prstGeom>
          <a:solidFill>
            <a:srgbClr val="7284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93E1B06A-FC7E-7364-8302-8B15906CE6BB}"/>
              </a:ext>
            </a:extLst>
          </p:cNvPr>
          <p:cNvSpPr/>
          <p:nvPr/>
        </p:nvSpPr>
        <p:spPr>
          <a:xfrm rot="5400000">
            <a:off x="-27802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023FEB3B-521A-1E4A-F597-0E7B1DDB1F4C}"/>
              </a:ext>
            </a:extLst>
          </p:cNvPr>
          <p:cNvSpPr/>
          <p:nvPr/>
        </p:nvSpPr>
        <p:spPr>
          <a:xfrm rot="5400000">
            <a:off x="-413964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6" name="Picture 15" descr="A cartoon of a person with her hand on her chin&#10;&#10;Description automatically generated">
            <a:extLst>
              <a:ext uri="{FF2B5EF4-FFF2-40B4-BE49-F238E27FC236}">
                <a16:creationId xmlns:a16="http://schemas.microsoft.com/office/drawing/2014/main" id="{FD708EE5-61F5-C033-A77A-716CB2864F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058" t="20139" r="10655" b="5211"/>
          <a:stretch/>
        </p:blipFill>
        <p:spPr>
          <a:xfrm>
            <a:off x="35712" y="3852914"/>
            <a:ext cx="2875004" cy="2965787"/>
          </a:xfrm>
          <a:prstGeom prst="rect">
            <a:avLst/>
          </a:prstGeom>
        </p:spPr>
      </p:pic>
      <p:pic>
        <p:nvPicPr>
          <p:cNvPr id="24" name="Picture 23" descr="A cartoon of a person giving thumbs up&#10;&#10;Description automatically generated">
            <a:extLst>
              <a:ext uri="{FF2B5EF4-FFF2-40B4-BE49-F238E27FC236}">
                <a16:creationId xmlns:a16="http://schemas.microsoft.com/office/drawing/2014/main" id="{115D6256-A307-07AA-AA65-C1AC7AD780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181" t="18528" r="17888" b="8139"/>
          <a:stretch/>
        </p:blipFill>
        <p:spPr>
          <a:xfrm>
            <a:off x="4116945" y="6959731"/>
            <a:ext cx="3958109" cy="381967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B9666B-C046-29E9-9403-1E8D17E56457}"/>
              </a:ext>
            </a:extLst>
          </p:cNvPr>
          <p:cNvSpPr/>
          <p:nvPr/>
        </p:nvSpPr>
        <p:spPr>
          <a:xfrm>
            <a:off x="1728439" y="72066"/>
            <a:ext cx="9341692" cy="1857096"/>
          </a:xfrm>
          <a:prstGeom prst="roundRect">
            <a:avLst>
              <a:gd name="adj" fmla="val 4446"/>
            </a:avLst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Знайдіть довжини сторін рівнобедреного трикутника, якщо його периметр дорівнює 74 см, а основа довша за бічну сторону на 8 см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F71D0-6AF3-EFE9-903C-21787F46F4D3}"/>
              </a:ext>
            </a:extLst>
          </p:cNvPr>
          <p:cNvSpPr txBox="1"/>
          <p:nvPr/>
        </p:nvSpPr>
        <p:spPr>
          <a:xfrm>
            <a:off x="11127282" y="-8597"/>
            <a:ext cx="104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017CFF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</a:t>
            </a:r>
            <a:r>
              <a:rPr lang="en-US" sz="3600" dirty="0">
                <a:solidFill>
                  <a:srgbClr val="017CFF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017CFF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21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AAABE-6DF0-DF98-B57B-EBD54F0B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D1FB7721-360F-852E-72C8-9BAEF3018B38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8B7D434D-9157-C68A-0AB3-FB6595636866}"/>
              </a:ext>
            </a:extLst>
          </p:cNvPr>
          <p:cNvSpPr/>
          <p:nvPr/>
        </p:nvSpPr>
        <p:spPr>
          <a:xfrm rot="5400000">
            <a:off x="-413962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 Same Side Corner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1A1642F9-3FBC-8C53-84CF-16A05C6B97C0}"/>
              </a:ext>
            </a:extLst>
          </p:cNvPr>
          <p:cNvSpPr/>
          <p:nvPr/>
        </p:nvSpPr>
        <p:spPr>
          <a:xfrm rot="5400000">
            <a:off x="-413963" y="2762162"/>
            <a:ext cx="774131" cy="394444"/>
          </a:xfrm>
          <a:prstGeom prst="round2SameRect">
            <a:avLst/>
          </a:prstGeom>
          <a:solidFill>
            <a:srgbClr val="7284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B94650C3-A790-AEAE-A04D-3770F02E1440}"/>
              </a:ext>
            </a:extLst>
          </p:cNvPr>
          <p:cNvSpPr/>
          <p:nvPr/>
        </p:nvSpPr>
        <p:spPr>
          <a:xfrm rot="5400000">
            <a:off x="-413964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472F43E8-73EF-958B-929F-009411982CAD}"/>
              </a:ext>
            </a:extLst>
          </p:cNvPr>
          <p:cNvSpPr/>
          <p:nvPr/>
        </p:nvSpPr>
        <p:spPr>
          <a:xfrm rot="5400000">
            <a:off x="-284315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24" name="Picture 23" descr="A cartoon of a person giving thumbs up&#10;&#10;Description automatically generated">
            <a:extLst>
              <a:ext uri="{FF2B5EF4-FFF2-40B4-BE49-F238E27FC236}">
                <a16:creationId xmlns:a16="http://schemas.microsoft.com/office/drawing/2014/main" id="{0625D004-6452-5B64-507F-AC3908115A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181" t="18528" r="17888" b="8139"/>
          <a:stretch/>
        </p:blipFill>
        <p:spPr>
          <a:xfrm>
            <a:off x="102750" y="3372094"/>
            <a:ext cx="3532548" cy="3408999"/>
          </a:xfrm>
          <a:prstGeom prst="rect">
            <a:avLst/>
          </a:prstGeom>
        </p:spPr>
      </p:pic>
      <p:pic>
        <p:nvPicPr>
          <p:cNvPr id="34" name="Picture 33" descr="A cartoon of a person with her hand on her chin&#10;&#10;Description automatically generated">
            <a:extLst>
              <a:ext uri="{FF2B5EF4-FFF2-40B4-BE49-F238E27FC236}">
                <a16:creationId xmlns:a16="http://schemas.microsoft.com/office/drawing/2014/main" id="{895B9030-A032-E57F-2F4C-CC99C2CB11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058" t="20139" r="10655" b="5211"/>
          <a:stretch/>
        </p:blipFill>
        <p:spPr>
          <a:xfrm>
            <a:off x="-3115577" y="5911913"/>
            <a:ext cx="2971148" cy="306496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76E6573-5820-3491-6539-45C7651A9EBE}"/>
              </a:ext>
            </a:extLst>
          </p:cNvPr>
          <p:cNvSpPr/>
          <p:nvPr/>
        </p:nvSpPr>
        <p:spPr>
          <a:xfrm>
            <a:off x="1728439" y="72066"/>
            <a:ext cx="9341692" cy="1857096"/>
          </a:xfrm>
          <a:prstGeom prst="roundRect">
            <a:avLst>
              <a:gd name="adj" fmla="val 4446"/>
            </a:avLst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Знайдіть довжини сторін рівнобедреного трикутника, якщо його периметр дорівнює 74 см, а основа довша за бічну сторону на 8 см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17BC4-3102-E6A3-203D-3B15594F798D}"/>
              </a:ext>
            </a:extLst>
          </p:cNvPr>
          <p:cNvSpPr txBox="1"/>
          <p:nvPr/>
        </p:nvSpPr>
        <p:spPr>
          <a:xfrm>
            <a:off x="11127282" y="-8597"/>
            <a:ext cx="104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017CFF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</a:t>
            </a:r>
            <a:r>
              <a:rPr lang="en-US" sz="3600" dirty="0">
                <a:solidFill>
                  <a:srgbClr val="017CFF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017CFF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689CF-BC04-62FC-6E30-5FA9B398E51B}"/>
              </a:ext>
            </a:extLst>
          </p:cNvPr>
          <p:cNvSpPr txBox="1"/>
          <p:nvPr/>
        </p:nvSpPr>
        <p:spPr>
          <a:xfrm>
            <a:off x="4516245" y="2572318"/>
            <a:ext cx="533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B050"/>
                </a:solidFill>
                <a:latin typeface="Aptos Light" panose="020B0004020202020204" pitchFamily="34" charset="0"/>
              </a:rPr>
              <a:t>Бічні сторони: 22 см</a:t>
            </a:r>
            <a:endParaRPr lang="en-UA" sz="3200" dirty="0">
              <a:solidFill>
                <a:srgbClr val="00B050"/>
              </a:solidFill>
              <a:latin typeface="Aptos Light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639C4-A1D8-6BB1-CB54-BE1993389B56}"/>
              </a:ext>
            </a:extLst>
          </p:cNvPr>
          <p:cNvSpPr txBox="1"/>
          <p:nvPr/>
        </p:nvSpPr>
        <p:spPr>
          <a:xfrm>
            <a:off x="4516245" y="3357216"/>
            <a:ext cx="533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B050"/>
                </a:solidFill>
                <a:latin typeface="Aptos Light" panose="020B0004020202020204" pitchFamily="34" charset="0"/>
              </a:rPr>
              <a:t>Основа: 30 см</a:t>
            </a:r>
            <a:endParaRPr lang="en-UA" sz="3200" dirty="0">
              <a:solidFill>
                <a:srgbClr val="00B050"/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ДОМАШНЄ ЗАВДАННЯ</a:t>
            </a:r>
          </a:p>
        </p:txBody>
      </p:sp>
      <p:sp>
        <p:nvSpPr>
          <p:cNvPr id="21" name="Дата 1" hidden="1">
            <a:extLst>
              <a:ext uri="{FF2B5EF4-FFF2-40B4-BE49-F238E27FC236}">
                <a16:creationId xmlns:a16="http://schemas.microsoft.com/office/drawing/2014/main" id="{5BADC4AE-5EFF-A05F-C8B0-6C5BD9E37633}"/>
              </a:ext>
            </a:extLst>
          </p:cNvPr>
          <p:cNvSpPr txBox="1">
            <a:spLocks/>
          </p:cNvSpPr>
          <p:nvPr/>
        </p:nvSpPr>
        <p:spPr>
          <a:xfrm>
            <a:off x="3343619" y="4849278"/>
            <a:ext cx="314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  <a:endParaRPr lang="ru-RU" sz="18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28" name="Group 27" hidden="1">
            <a:extLst>
              <a:ext uri="{FF2B5EF4-FFF2-40B4-BE49-F238E27FC236}">
                <a16:creationId xmlns:a16="http://schemas.microsoft.com/office/drawing/2014/main" id="{5229C329-0379-2DA5-062F-648C1BA199BD}"/>
              </a:ext>
            </a:extLst>
          </p:cNvPr>
          <p:cNvGrpSpPr/>
          <p:nvPr/>
        </p:nvGrpSpPr>
        <p:grpSpPr>
          <a:xfrm>
            <a:off x="8371002" y="253758"/>
            <a:ext cx="678730" cy="637664"/>
            <a:chOff x="8371002" y="253758"/>
            <a:chExt cx="678730" cy="637664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65883A6-4AD9-025D-7398-E379D32EAE91}"/>
                </a:ext>
              </a:extLst>
            </p:cNvPr>
            <p:cNvSpPr/>
            <p:nvPr/>
          </p:nvSpPr>
          <p:spPr>
            <a:xfrm flipH="1">
              <a:off x="8371002" y="253758"/>
              <a:ext cx="678730" cy="637664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8FBD45-7299-0409-D3DD-DB6BC4FBD306}"/>
                </a:ext>
              </a:extLst>
            </p:cNvPr>
            <p:cNvSpPr/>
            <p:nvPr/>
          </p:nvSpPr>
          <p:spPr>
            <a:xfrm>
              <a:off x="8667426" y="504992"/>
              <a:ext cx="382305" cy="3823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0A5C6F-35FB-6648-17C4-D481AF88781F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8723413" y="560979"/>
              <a:ext cx="326318" cy="326318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Logo&#10;&#10;Description automatically generated" hidden="1">
            <a:extLst>
              <a:ext uri="{FF2B5EF4-FFF2-40B4-BE49-F238E27FC236}">
                <a16:creationId xmlns:a16="http://schemas.microsoft.com/office/drawing/2014/main" id="{F31B94EA-BD16-D518-5681-47DAF8EC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726233" y="244570"/>
            <a:ext cx="549686" cy="679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42C65-A1C2-F3C0-D8F2-1D79A461F626}"/>
              </a:ext>
            </a:extLst>
          </p:cNvPr>
          <p:cNvSpPr/>
          <p:nvPr/>
        </p:nvSpPr>
        <p:spPr>
          <a:xfrm>
            <a:off x="8816009" y="887297"/>
            <a:ext cx="3258526" cy="1866699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lang="en-UA" sz="3200" dirty="0">
              <a:solidFill>
                <a:srgbClr val="FFFFFF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BE46F9-D540-15FF-C4A7-208D5F353619}"/>
              </a:ext>
            </a:extLst>
          </p:cNvPr>
          <p:cNvSpPr/>
          <p:nvPr/>
        </p:nvSpPr>
        <p:spPr>
          <a:xfrm>
            <a:off x="308919" y="887297"/>
            <a:ext cx="8658037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§ </a:t>
            </a:r>
            <a:r>
              <a:rPr lang="en-US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endParaRPr lang="uk-UA" sz="4000" dirty="0">
              <a:solidFill>
                <a:srgbClr val="4F6D7A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</a:t>
            </a:r>
            <a:r>
              <a:rPr lang="en-US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en-US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1248; 1252; 1256; 1269</a:t>
            </a:r>
            <a:endParaRPr lang="en-UA" sz="4000" dirty="0">
              <a:solidFill>
                <a:srgbClr val="4F6D7A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2CD3A-644D-5E1D-E295-DADA309517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БАЖАЮ  ТВОРЧИХ  УСПІХІВ!</a:t>
            </a: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8ED5DCA4-89E8-C823-3D2C-AE8342403C0D}"/>
              </a:ext>
            </a:extLst>
          </p:cNvPr>
          <p:cNvSpPr/>
          <p:nvPr/>
        </p:nvSpPr>
        <p:spPr>
          <a:xfrm rot="5400000">
            <a:off x="-275369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8851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46554</TotalTime>
  <Words>341</Words>
  <Application>Microsoft Macintosh PowerPoint</Application>
  <PresentationFormat>Widescreen</PresentationFormat>
  <Paragraphs>56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Aptos Light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 Юрійович</Manager>
  <Company>МАТЕМАТИКА НОВА // www.matnova.com.ua // Кулініч Богдан Юрійович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7 клас // МАТЕМАТИКА НОВА // www.matnova.com.ua // Кулініч Богдан Юрійович</dc:title>
  <dc:subject>Геометрія 7 клас // МАТЕМАТИКА НОВА // www.matnova.com.ua // Кулініч Богдан Юрійович</dc:subject>
  <dc:creator>Кулініч Богдан Юрійович</dc:creator>
  <cp:keywords>Презентація уроку геометрії // МАТЕМАТИКА НОВА // www.matnova.com.ua // Кулініч Богдан Юрійович</cp:keywords>
  <dc:description>Презентація уроку геометрії // МАТЕМАТИКА НОВА // www.matnova.com.ua // Кулініч Богдан Юрійович</dc:description>
  <cp:lastModifiedBy>Kulinich Bohdan</cp:lastModifiedBy>
  <cp:revision>1</cp:revision>
  <dcterms:created xsi:type="dcterms:W3CDTF">2024-04-21T19:33:37Z</dcterms:created>
  <dcterms:modified xsi:type="dcterms:W3CDTF">2025-05-04T19:36:13Z</dcterms:modified>
  <cp:category>Презентація уроку геометрії // МАТЕМАТИКА НОВА // www.matnova.com.ua // Кулініч Богдан ЮрійовичПрезентація уроку геометрії // МАТЕМАТИКА НОВА // www.matnova.com.ua // Кулініч Богдан Юрійович</cp:category>
</cp:coreProperties>
</file>