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63" r:id="rId3"/>
    <p:sldId id="282" r:id="rId4"/>
    <p:sldId id="279" r:id="rId5"/>
    <p:sldId id="281" r:id="rId6"/>
    <p:sldId id="265" r:id="rId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1E06"/>
    <a:srgbClr val="1F1F08"/>
    <a:srgbClr val="172B00"/>
    <a:srgbClr val="1D3600"/>
    <a:srgbClr val="375A64"/>
    <a:srgbClr val="FAAF3A"/>
    <a:srgbClr val="F99A29"/>
    <a:srgbClr val="333333"/>
    <a:srgbClr val="376527"/>
    <a:srgbClr val="37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F1556E-82B1-9A4E-A5BA-4B9680E7FE1A}" v="306" dt="2025-05-04T18:52:08.367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7"/>
    <p:restoredTop sz="95133"/>
  </p:normalViewPr>
  <p:slideViewPr>
    <p:cSldViewPr snapToGrid="0">
      <p:cViewPr varScale="1">
        <p:scale>
          <a:sx n="151" d="100"/>
          <a:sy n="151" d="100"/>
        </p:scale>
        <p:origin x="12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097EA5D8-6149-A248-8E2E-F93EFDD2CB39}"/>
    <pc:docChg chg="undo custSel addSld delSld modSld">
      <pc:chgData name="Kulinich Bohdan" userId="48e65c9f34e137d0" providerId="LiveId" clId="{097EA5D8-6149-A248-8E2E-F93EFDD2CB39}" dt="2025-03-18T17:02:14.027" v="1866" actId="478"/>
      <pc:docMkLst>
        <pc:docMk/>
      </pc:docMkLst>
      <pc:sldChg chg="addSp delSp modSp mod delAnim modAnim">
        <pc:chgData name="Kulinich Bohdan" userId="48e65c9f34e137d0" providerId="LiveId" clId="{097EA5D8-6149-A248-8E2E-F93EFDD2CB39}" dt="2025-03-17T16:35:30.783" v="186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097EA5D8-6149-A248-8E2E-F93EFDD2CB39}" dt="2025-03-17T20:51:05.674" v="1862" actId="20577"/>
        <pc:sldMkLst>
          <pc:docMk/>
          <pc:sldMk cId="1079275318" sldId="264"/>
        </pc:sldMkLst>
        <pc:spChg chg="mod">
          <ac:chgData name="Kulinich Bohdan" userId="48e65c9f34e137d0" providerId="LiveId" clId="{097EA5D8-6149-A248-8E2E-F93EFDD2CB39}" dt="2025-03-17T16:20:15.837" v="4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097EA5D8-6149-A248-8E2E-F93EFDD2CB39}" dt="2025-03-17T20:51:05.674" v="1862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097EA5D8-6149-A248-8E2E-F93EFDD2CB39}" dt="2025-03-17T20:38:27.602" v="1860" actId="20577"/>
        <pc:sldMkLst>
          <pc:docMk/>
          <pc:sldMk cId="788512274" sldId="265"/>
        </pc:sldMkLst>
        <pc:spChg chg="mod">
          <ac:chgData name="Kulinich Bohdan" userId="48e65c9f34e137d0" providerId="LiveId" clId="{097EA5D8-6149-A248-8E2E-F93EFDD2CB39}" dt="2025-03-17T20:38:27.602" v="186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097EA5D8-6149-A248-8E2E-F93EFDD2CB39}" dt="2025-03-17T18:35:50.129" v="1046" actId="14429"/>
        <pc:sldMkLst>
          <pc:docMk/>
          <pc:sldMk cId="3867570093" sldId="272"/>
        </pc:sldMkLst>
      </pc:sldChg>
      <pc:sldChg chg="addSp delSp modSp mod delAnim">
        <pc:chgData name="Kulinich Bohdan" userId="48e65c9f34e137d0" providerId="LiveId" clId="{097EA5D8-6149-A248-8E2E-F93EFDD2CB39}" dt="2025-03-17T20:33:29.579" v="1842" actId="20577"/>
        <pc:sldMkLst>
          <pc:docMk/>
          <pc:sldMk cId="2663521018" sldId="279"/>
        </pc:sldMkLst>
        <pc:spChg chg="mod">
          <ac:chgData name="Kulinich Bohdan" userId="48e65c9f34e137d0" providerId="LiveId" clId="{097EA5D8-6149-A248-8E2E-F93EFDD2CB39}" dt="2025-03-17T20:33:29.579" v="1842" actId="20577"/>
          <ac:spMkLst>
            <pc:docMk/>
            <pc:sldMk cId="2663521018" sldId="279"/>
            <ac:spMk id="3" creationId="{3EB9666B-C046-29E9-9403-1E8D17E56457}"/>
          </ac:spMkLst>
        </pc:spChg>
        <pc:spChg chg="mod">
          <ac:chgData name="Kulinich Bohdan" userId="48e65c9f34e137d0" providerId="LiveId" clId="{097EA5D8-6149-A248-8E2E-F93EFDD2CB39}" dt="2025-03-17T19:23:41.449" v="1094" actId="1036"/>
          <ac:spMkLst>
            <pc:docMk/>
            <pc:sldMk cId="2663521018" sldId="279"/>
            <ac:spMk id="5" creationId="{0DBF71D0-6AF3-EFE9-903C-21787F46F4D3}"/>
          </ac:spMkLst>
        </pc:spChg>
      </pc:sldChg>
      <pc:sldChg chg="addSp delSp modSp del mod delAnim modAnim">
        <pc:chgData name="Kulinich Bohdan" userId="48e65c9f34e137d0" providerId="LiveId" clId="{097EA5D8-6149-A248-8E2E-F93EFDD2CB39}" dt="2025-03-17T19:41:30.751" v="1202" actId="2696"/>
        <pc:sldMkLst>
          <pc:docMk/>
          <pc:sldMk cId="175688737" sldId="280"/>
        </pc:sldMkLst>
      </pc:sldChg>
      <pc:sldChg chg="del">
        <pc:chgData name="Kulinich Bohdan" userId="48e65c9f34e137d0" providerId="LiveId" clId="{097EA5D8-6149-A248-8E2E-F93EFDD2CB39}" dt="2025-03-17T16:42:04.068" v="187" actId="2696"/>
        <pc:sldMkLst>
          <pc:docMk/>
          <pc:sldMk cId="3778241173" sldId="282"/>
        </pc:sldMkLst>
      </pc:sldChg>
      <pc:sldChg chg="addSp delSp modSp add mod delAnim modAnim">
        <pc:chgData name="Kulinich Bohdan" userId="48e65c9f34e137d0" providerId="LiveId" clId="{097EA5D8-6149-A248-8E2E-F93EFDD2CB39}" dt="2025-03-18T17:02:14.027" v="1866" actId="478"/>
        <pc:sldMkLst>
          <pc:docMk/>
          <pc:sldMk cId="4047844569" sldId="282"/>
        </pc:sldMkLst>
        <pc:spChg chg="mod">
          <ac:chgData name="Kulinich Bohdan" userId="48e65c9f34e137d0" providerId="LiveId" clId="{097EA5D8-6149-A248-8E2E-F93EFDD2CB39}" dt="2025-03-17T17:40:13.579" v="532" actId="1076"/>
          <ac:spMkLst>
            <pc:docMk/>
            <pc:sldMk cId="4047844569" sldId="282"/>
            <ac:spMk id="3" creationId="{9A0E8B85-D89A-3A63-7916-A0B0D935E312}"/>
          </ac:spMkLst>
        </pc:spChg>
        <pc:spChg chg="add mod">
          <ac:chgData name="Kulinich Bohdan" userId="48e65c9f34e137d0" providerId="LiveId" clId="{097EA5D8-6149-A248-8E2E-F93EFDD2CB39}" dt="2025-03-17T17:55:19.970" v="685" actId="1076"/>
          <ac:spMkLst>
            <pc:docMk/>
            <pc:sldMk cId="4047844569" sldId="282"/>
            <ac:spMk id="182" creationId="{46947D6F-DE76-1531-A2CD-D4BFF6C9035D}"/>
          </ac:spMkLst>
        </pc:spChg>
      </pc:sldChg>
      <pc:sldChg chg="del">
        <pc:chgData name="Kulinich Bohdan" userId="48e65c9f34e137d0" providerId="LiveId" clId="{097EA5D8-6149-A248-8E2E-F93EFDD2CB39}" dt="2025-03-17T16:44:04.923" v="228" actId="2696"/>
        <pc:sldMkLst>
          <pc:docMk/>
          <pc:sldMk cId="236322869" sldId="283"/>
        </pc:sldMkLst>
      </pc:sldChg>
      <pc:sldChg chg="delSp add del mod delAnim">
        <pc:chgData name="Kulinich Bohdan" userId="48e65c9f34e137d0" providerId="LiveId" clId="{097EA5D8-6149-A248-8E2E-F93EFDD2CB39}" dt="2025-03-17T18:04:08.094" v="688" actId="2696"/>
        <pc:sldMkLst>
          <pc:docMk/>
          <pc:sldMk cId="4004410028" sldId="283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44A2047D-4862-0D4A-92A8-08B12E7CE087}"/>
    <pc:docChg chg="undo custSel delSld modSld">
      <pc:chgData name="Kulinich Bohdan" userId="48e65c9f34e137d0" providerId="LiveId" clId="{44A2047D-4862-0D4A-92A8-08B12E7CE087}" dt="2025-04-25T19:00:21.152" v="785"/>
      <pc:docMkLst>
        <pc:docMk/>
      </pc:docMkLst>
      <pc:sldChg chg="addSp delSp modSp mod delAnim modAnim">
        <pc:chgData name="Kulinich Bohdan" userId="48e65c9f34e137d0" providerId="LiveId" clId="{44A2047D-4862-0D4A-92A8-08B12E7CE087}" dt="2025-04-25T18:52:56.888" v="726" actId="20577"/>
        <pc:sldMkLst>
          <pc:docMk/>
          <pc:sldMk cId="1536835488" sldId="263"/>
        </pc:sldMkLst>
        <pc:spChg chg="mod modVis">
          <ac:chgData name="Kulinich Bohdan" userId="48e65c9f34e137d0" providerId="LiveId" clId="{44A2047D-4862-0D4A-92A8-08B12E7CE087}" dt="2025-04-25T17:31:07.248" v="512" actId="1076"/>
          <ac:spMkLst>
            <pc:docMk/>
            <pc:sldMk cId="1536835488" sldId="263"/>
            <ac:spMk id="4" creationId="{4ADA2421-EF43-19AF-513C-49FA64832D5C}"/>
          </ac:spMkLst>
        </pc:spChg>
        <pc:spChg chg="mod modVis">
          <ac:chgData name="Kulinich Bohdan" userId="48e65c9f34e137d0" providerId="LiveId" clId="{44A2047D-4862-0D4A-92A8-08B12E7CE087}" dt="2025-04-25T17:31:07.248" v="512" actId="1076"/>
          <ac:spMkLst>
            <pc:docMk/>
            <pc:sldMk cId="1536835488" sldId="263"/>
            <ac:spMk id="5" creationId="{03863176-B811-8B2F-18A6-0A608D015391}"/>
          </ac:spMkLst>
        </pc:spChg>
      </pc:sldChg>
      <pc:sldChg chg="addSp delSp modSp mod modAnim">
        <pc:chgData name="Kulinich Bohdan" userId="48e65c9f34e137d0" providerId="LiveId" clId="{44A2047D-4862-0D4A-92A8-08B12E7CE087}" dt="2025-04-25T19:00:21.152" v="785"/>
        <pc:sldMkLst>
          <pc:docMk/>
          <pc:sldMk cId="302050507" sldId="281"/>
        </pc:sldMkLst>
        <pc:spChg chg="mod">
          <ac:chgData name="Kulinich Bohdan" userId="48e65c9f34e137d0" providerId="LiveId" clId="{44A2047D-4862-0D4A-92A8-08B12E7CE087}" dt="2025-04-25T17:32:10.602" v="523" actId="1076"/>
          <ac:spMkLst>
            <pc:docMk/>
            <pc:sldMk cId="302050507" sldId="281"/>
            <ac:spMk id="11" creationId="{472F43E8-73EF-958B-929F-009411982CAD}"/>
          </ac:spMkLst>
        </pc:spChg>
        <pc:spChg chg="mod">
          <ac:chgData name="Kulinich Bohdan" userId="48e65c9f34e137d0" providerId="LiveId" clId="{44A2047D-4862-0D4A-92A8-08B12E7CE087}" dt="2025-04-25T17:32:10.602" v="523" actId="1076"/>
          <ac:spMkLst>
            <pc:docMk/>
            <pc:sldMk cId="302050507" sldId="281"/>
            <ac:spMk id="17" creationId="{B94650C3-A790-AEAE-A04D-3770F02E1440}"/>
          </ac:spMkLst>
        </pc:spChg>
      </pc:sldChg>
      <pc:sldChg chg="addSp delSp modSp mod delAnim modAnim">
        <pc:chgData name="Kulinich Bohdan" userId="48e65c9f34e137d0" providerId="LiveId" clId="{44A2047D-4862-0D4A-92A8-08B12E7CE087}" dt="2025-04-25T17:31:29.849" v="516" actId="478"/>
        <pc:sldMkLst>
          <pc:docMk/>
          <pc:sldMk cId="4047844569" sldId="282"/>
        </pc:sldMkLst>
        <pc:spChg chg="mod">
          <ac:chgData name="Kulinich Bohdan" userId="48e65c9f34e137d0" providerId="LiveId" clId="{44A2047D-4862-0D4A-92A8-08B12E7CE087}" dt="2025-04-25T17:31:27.535" v="515" actId="1076"/>
          <ac:spMkLst>
            <pc:docMk/>
            <pc:sldMk cId="4047844569" sldId="282"/>
            <ac:spMk id="2" creationId="{123C3CF4-8E9A-9B6E-EF2F-805C899444A0}"/>
          </ac:spMkLst>
        </pc:spChg>
        <pc:spChg chg="mod">
          <ac:chgData name="Kulinich Bohdan" userId="48e65c9f34e137d0" providerId="LiveId" clId="{44A2047D-4862-0D4A-92A8-08B12E7CE087}" dt="2025-04-25T17:31:27.535" v="515" actId="1076"/>
          <ac:spMkLst>
            <pc:docMk/>
            <pc:sldMk cId="4047844569" sldId="282"/>
            <ac:spMk id="3" creationId="{9A0E8B85-D89A-3A63-7916-A0B0D935E312}"/>
          </ac:spMkLst>
        </pc:spChg>
        <pc:spChg chg="mod">
          <ac:chgData name="Kulinich Bohdan" userId="48e65c9f34e137d0" providerId="LiveId" clId="{44A2047D-4862-0D4A-92A8-08B12E7CE087}" dt="2025-04-24T20:40:17.245" v="385" actId="20577"/>
          <ac:spMkLst>
            <pc:docMk/>
            <pc:sldMk cId="4047844569" sldId="282"/>
            <ac:spMk id="182" creationId="{46947D6F-DE76-1531-A2CD-D4BFF6C9035D}"/>
          </ac:spMkLst>
        </pc:spChg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CBBEFCE6-FB2B-F24B-B9AF-1E18CA9995DB}"/>
    <pc:docChg chg="undo custSel modSld">
      <pc:chgData name="Kulinich Bohdan" userId="48e65c9f34e137d0" providerId="LiveId" clId="{CBBEFCE6-FB2B-F24B-B9AF-1E18CA9995DB}" dt="2025-04-01T21:49:35.858" v="1476" actId="20577"/>
      <pc:docMkLst>
        <pc:docMk/>
      </pc:docMkLst>
      <pc:sldChg chg="modSp mod modAnim">
        <pc:chgData name="Kulinich Bohdan" userId="48e65c9f34e137d0" providerId="LiveId" clId="{CBBEFCE6-FB2B-F24B-B9AF-1E18CA9995DB}" dt="2025-03-31T20:11:39.274" v="137" actId="20577"/>
        <pc:sldMkLst>
          <pc:docMk/>
          <pc:sldMk cId="1536835488" sldId="263"/>
        </pc:sldMkLst>
      </pc:sldChg>
      <pc:sldChg chg="modSp">
        <pc:chgData name="Kulinich Bohdan" userId="48e65c9f34e137d0" providerId="LiveId" clId="{CBBEFCE6-FB2B-F24B-B9AF-1E18CA9995DB}" dt="2025-03-31T17:36:33.119" v="38" actId="20577"/>
        <pc:sldMkLst>
          <pc:docMk/>
          <pc:sldMk cId="1079275318" sldId="264"/>
        </pc:sldMkLst>
        <pc:spChg chg="mod">
          <ac:chgData name="Kulinich Bohdan" userId="48e65c9f34e137d0" providerId="LiveId" clId="{CBBEFCE6-FB2B-F24B-B9AF-1E18CA9995DB}" dt="2025-03-31T17:36:33.119" v="3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CBBEFCE6-FB2B-F24B-B9AF-1E18CA9995DB}" dt="2025-03-31T06:30:37.529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CBBEFCE6-FB2B-F24B-B9AF-1E18CA9995DB}" dt="2025-04-01T21:49:35.858" v="1476" actId="20577"/>
        <pc:sldMkLst>
          <pc:docMk/>
          <pc:sldMk cId="788512274" sldId="265"/>
        </pc:sldMkLst>
        <pc:spChg chg="mod">
          <ac:chgData name="Kulinich Bohdan" userId="48e65c9f34e137d0" providerId="LiveId" clId="{CBBEFCE6-FB2B-F24B-B9AF-1E18CA9995DB}" dt="2025-04-01T21:49:35.858" v="1476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">
        <pc:chgData name="Kulinich Bohdan" userId="48e65c9f34e137d0" providerId="LiveId" clId="{CBBEFCE6-FB2B-F24B-B9AF-1E18CA9995DB}" dt="2025-04-01T19:42:10.579" v="954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CBBEFCE6-FB2B-F24B-B9AF-1E18CA9995DB}" dt="2025-04-01T21:47:05.978" v="1436" actId="1076"/>
        <pc:sldMkLst>
          <pc:docMk/>
          <pc:sldMk cId="2663521018" sldId="279"/>
        </pc:sldMkLst>
        <pc:spChg chg="mod">
          <ac:chgData name="Kulinich Bohdan" userId="48e65c9f34e137d0" providerId="LiveId" clId="{CBBEFCE6-FB2B-F24B-B9AF-1E18CA9995DB}" dt="2025-04-01T20:54:57.918" v="1073" actId="14100"/>
          <ac:spMkLst>
            <pc:docMk/>
            <pc:sldMk cId="2663521018" sldId="279"/>
            <ac:spMk id="3" creationId="{3EB9666B-C046-29E9-9403-1E8D17E56457}"/>
          </ac:spMkLst>
        </pc:spChg>
      </pc:sldChg>
      <pc:sldChg chg="addSp delSp modSp mod delAnim">
        <pc:chgData name="Kulinich Bohdan" userId="48e65c9f34e137d0" providerId="LiveId" clId="{CBBEFCE6-FB2B-F24B-B9AF-1E18CA9995DB}" dt="2025-04-01T21:47:09.574" v="1437" actId="1076"/>
        <pc:sldMkLst>
          <pc:docMk/>
          <pc:sldMk cId="302050507" sldId="281"/>
        </pc:sldMkLst>
      </pc:sldChg>
      <pc:sldChg chg="addSp delSp modSp mod delAnim modAnim">
        <pc:chgData name="Kulinich Bohdan" userId="48e65c9f34e137d0" providerId="LiveId" clId="{CBBEFCE6-FB2B-F24B-B9AF-1E18CA9995DB}" dt="2025-04-01T17:54:27.977" v="613"/>
        <pc:sldMkLst>
          <pc:docMk/>
          <pc:sldMk cId="4047844569" sldId="282"/>
        </pc:sldMkLst>
        <pc:spChg chg="mod">
          <ac:chgData name="Kulinich Bohdan" userId="48e65c9f34e137d0" providerId="LiveId" clId="{CBBEFCE6-FB2B-F24B-B9AF-1E18CA9995DB}" dt="2025-04-01T07:28:40.526" v="218" actId="1035"/>
          <ac:spMkLst>
            <pc:docMk/>
            <pc:sldMk cId="4047844569" sldId="282"/>
            <ac:spMk id="19" creationId="{8F5F6608-34E9-264C-1B2B-60B07A42D585}"/>
          </ac:spMkLst>
        </pc:spChg>
        <pc:spChg chg="mod">
          <ac:chgData name="Kulinich Bohdan" userId="48e65c9f34e137d0" providerId="LiveId" clId="{CBBEFCE6-FB2B-F24B-B9AF-1E18CA9995DB}" dt="2025-04-01T07:33:42.742" v="310" actId="14100"/>
          <ac:spMkLst>
            <pc:docMk/>
            <pc:sldMk cId="4047844569" sldId="282"/>
            <ac:spMk id="182" creationId="{46947D6F-DE76-1531-A2CD-D4BFF6C9035D}"/>
          </ac:spMkLst>
        </pc:spChg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E7F1556E-82B1-9A4E-A5BA-4B9680E7FE1A}"/>
    <pc:docChg chg="undo custSel modSld">
      <pc:chgData name="Kulinich Bohdan" userId="48e65c9f34e137d0" providerId="LiveId" clId="{E7F1556E-82B1-9A4E-A5BA-4B9680E7FE1A}" dt="2025-05-04T18:52:08.367" v="2216" actId="20577"/>
      <pc:docMkLst>
        <pc:docMk/>
      </pc:docMkLst>
      <pc:sldChg chg="addSp delSp modSp mod delAnim modAnim">
        <pc:chgData name="Kulinich Bohdan" userId="48e65c9f34e137d0" providerId="LiveId" clId="{E7F1556E-82B1-9A4E-A5BA-4B9680E7FE1A}" dt="2025-05-03T07:16:43.708" v="940" actId="14429"/>
        <pc:sldMkLst>
          <pc:docMk/>
          <pc:sldMk cId="1536835488" sldId="263"/>
        </pc:sldMkLst>
        <pc:spChg chg="add mod">
          <ac:chgData name="Kulinich Bohdan" userId="48e65c9f34e137d0" providerId="LiveId" clId="{E7F1556E-82B1-9A4E-A5BA-4B9680E7FE1A}" dt="2025-05-02T19:31:00.916" v="934" actId="207"/>
          <ac:spMkLst>
            <pc:docMk/>
            <pc:sldMk cId="1536835488" sldId="263"/>
            <ac:spMk id="32" creationId="{ABD75E7A-4631-1BA7-0D32-E1F17CF5308A}"/>
          </ac:spMkLst>
        </pc:spChg>
        <pc:spChg chg="add mod">
          <ac:chgData name="Kulinich Bohdan" userId="48e65c9f34e137d0" providerId="LiveId" clId="{E7F1556E-82B1-9A4E-A5BA-4B9680E7FE1A}" dt="2025-05-02T19:00:46.932" v="606" actId="1037"/>
          <ac:spMkLst>
            <pc:docMk/>
            <pc:sldMk cId="1536835488" sldId="263"/>
            <ac:spMk id="42" creationId="{EE27D1CD-ABC4-0E9D-47C7-1B3FAADBE1BF}"/>
          </ac:spMkLst>
        </pc:spChg>
        <pc:spChg chg="add mod">
          <ac:chgData name="Kulinich Bohdan" userId="48e65c9f34e137d0" providerId="LiveId" clId="{E7F1556E-82B1-9A4E-A5BA-4B9680E7FE1A}" dt="2025-05-02T19:01:15.891" v="618" actId="1037"/>
          <ac:spMkLst>
            <pc:docMk/>
            <pc:sldMk cId="1536835488" sldId="263"/>
            <ac:spMk id="43" creationId="{E9EE1620-43AA-0B26-6688-EC4F831DB5AB}"/>
          </ac:spMkLst>
        </pc:spChg>
        <pc:spChg chg="add mod">
          <ac:chgData name="Kulinich Bohdan" userId="48e65c9f34e137d0" providerId="LiveId" clId="{E7F1556E-82B1-9A4E-A5BA-4B9680E7FE1A}" dt="2025-05-02T19:09:45.017" v="771" actId="20577"/>
          <ac:spMkLst>
            <pc:docMk/>
            <pc:sldMk cId="1536835488" sldId="263"/>
            <ac:spMk id="46" creationId="{3794BB45-5D8D-0CAD-16F6-5159046F95AD}"/>
          </ac:spMkLst>
        </pc:spChg>
        <pc:spChg chg="add mod">
          <ac:chgData name="Kulinich Bohdan" userId="48e65c9f34e137d0" providerId="LiveId" clId="{E7F1556E-82B1-9A4E-A5BA-4B9680E7FE1A}" dt="2025-05-02T19:09:47.532" v="772" actId="20577"/>
          <ac:spMkLst>
            <pc:docMk/>
            <pc:sldMk cId="1536835488" sldId="263"/>
            <ac:spMk id="47" creationId="{6D24283C-5101-0617-26DF-0CE94DA4D482}"/>
          </ac:spMkLst>
        </pc:spChg>
        <pc:spChg chg="add mod">
          <ac:chgData name="Kulinich Bohdan" userId="48e65c9f34e137d0" providerId="LiveId" clId="{E7F1556E-82B1-9A4E-A5BA-4B9680E7FE1A}" dt="2025-05-02T19:02:34.026" v="658" actId="1036"/>
          <ac:spMkLst>
            <pc:docMk/>
            <pc:sldMk cId="1536835488" sldId="263"/>
            <ac:spMk id="48" creationId="{D8FD0686-112B-08E4-A305-79E5E8085C79}"/>
          </ac:spMkLst>
        </pc:spChg>
        <pc:spChg chg="add mod">
          <ac:chgData name="Kulinich Bohdan" userId="48e65c9f34e137d0" providerId="LiveId" clId="{E7F1556E-82B1-9A4E-A5BA-4B9680E7FE1A}" dt="2025-05-02T19:07:14.815" v="686" actId="1036"/>
          <ac:spMkLst>
            <pc:docMk/>
            <pc:sldMk cId="1536835488" sldId="263"/>
            <ac:spMk id="49" creationId="{F5E290CD-5E3B-D721-0F84-C61C26927CE2}"/>
          </ac:spMkLst>
        </pc:spChg>
        <pc:spChg chg="add mod">
          <ac:chgData name="Kulinich Bohdan" userId="48e65c9f34e137d0" providerId="LiveId" clId="{E7F1556E-82B1-9A4E-A5BA-4B9680E7FE1A}" dt="2025-05-02T19:10:09.130" v="780" actId="207"/>
          <ac:spMkLst>
            <pc:docMk/>
            <pc:sldMk cId="1536835488" sldId="263"/>
            <ac:spMk id="54" creationId="{A36D192B-24AD-2115-0EFC-59FCD8CD8831}"/>
          </ac:spMkLst>
        </pc:spChg>
        <pc:spChg chg="add mod">
          <ac:chgData name="Kulinich Bohdan" userId="48e65c9f34e137d0" providerId="LiveId" clId="{E7F1556E-82B1-9A4E-A5BA-4B9680E7FE1A}" dt="2025-05-02T19:09:54.412" v="775" actId="20577"/>
          <ac:spMkLst>
            <pc:docMk/>
            <pc:sldMk cId="1536835488" sldId="263"/>
            <ac:spMk id="55" creationId="{683128E2-66C1-ACDB-A8A7-E35C2E3F5482}"/>
          </ac:spMkLst>
        </pc:spChg>
        <pc:spChg chg="add mod">
          <ac:chgData name="Kulinich Bohdan" userId="48e65c9f34e137d0" providerId="LiveId" clId="{E7F1556E-82B1-9A4E-A5BA-4B9680E7FE1A}" dt="2025-05-02T19:10:00.370" v="777" actId="20577"/>
          <ac:spMkLst>
            <pc:docMk/>
            <pc:sldMk cId="1536835488" sldId="263"/>
            <ac:spMk id="56" creationId="{B3C6AA20-3454-62D5-A547-0F4A5DC56B6F}"/>
          </ac:spMkLst>
        </pc:spChg>
        <pc:spChg chg="add mod">
          <ac:chgData name="Kulinich Bohdan" userId="48e65c9f34e137d0" providerId="LiveId" clId="{E7F1556E-82B1-9A4E-A5BA-4B9680E7FE1A}" dt="2025-05-02T19:10:02.090" v="778" actId="20577"/>
          <ac:spMkLst>
            <pc:docMk/>
            <pc:sldMk cId="1536835488" sldId="263"/>
            <ac:spMk id="57" creationId="{E4108D3B-9A94-E31D-DCE2-B4513F22FB22}"/>
          </ac:spMkLst>
        </pc:spChg>
        <pc:spChg chg="add mod">
          <ac:chgData name="Kulinich Bohdan" userId="48e65c9f34e137d0" providerId="LiveId" clId="{E7F1556E-82B1-9A4E-A5BA-4B9680E7FE1A}" dt="2025-05-02T19:10:11.264" v="781" actId="207"/>
          <ac:spMkLst>
            <pc:docMk/>
            <pc:sldMk cId="1536835488" sldId="263"/>
            <ac:spMk id="58" creationId="{F2E18225-0558-B4EE-0834-99CC0489B099}"/>
          </ac:spMkLst>
        </pc:spChg>
        <pc:picChg chg="add mod">
          <ac:chgData name="Kulinich Bohdan" userId="48e65c9f34e137d0" providerId="LiveId" clId="{E7F1556E-82B1-9A4E-A5BA-4B9680E7FE1A}" dt="2025-05-02T19:00:55.928" v="615" actId="1036"/>
          <ac:picMkLst>
            <pc:docMk/>
            <pc:sldMk cId="1536835488" sldId="263"/>
            <ac:picMk id="20" creationId="{60AD15EB-915C-5EFE-BFAA-9F46D69EA51B}"/>
          </ac:picMkLst>
        </pc:picChg>
        <pc:picChg chg="add mod">
          <ac:chgData name="Kulinich Bohdan" userId="48e65c9f34e137d0" providerId="LiveId" clId="{E7F1556E-82B1-9A4E-A5BA-4B9680E7FE1A}" dt="2025-05-02T19:00:55.928" v="615" actId="1036"/>
          <ac:picMkLst>
            <pc:docMk/>
            <pc:sldMk cId="1536835488" sldId="263"/>
            <ac:picMk id="22" creationId="{CA4275D8-D827-72C9-7FA0-1F335C971A68}"/>
          </ac:picMkLst>
        </pc:picChg>
        <pc:picChg chg="add mod">
          <ac:chgData name="Kulinich Bohdan" userId="48e65c9f34e137d0" providerId="LiveId" clId="{E7F1556E-82B1-9A4E-A5BA-4B9680E7FE1A}" dt="2025-05-02T19:00:55.928" v="615" actId="1036"/>
          <ac:picMkLst>
            <pc:docMk/>
            <pc:sldMk cId="1536835488" sldId="263"/>
            <ac:picMk id="24" creationId="{7D4B151D-84C1-5E99-5D0B-230928502391}"/>
          </ac:picMkLst>
        </pc:picChg>
        <pc:picChg chg="add mod">
          <ac:chgData name="Kulinich Bohdan" userId="48e65c9f34e137d0" providerId="LiveId" clId="{E7F1556E-82B1-9A4E-A5BA-4B9680E7FE1A}" dt="2025-05-02T19:00:55.928" v="615" actId="1036"/>
          <ac:picMkLst>
            <pc:docMk/>
            <pc:sldMk cId="1536835488" sldId="263"/>
            <ac:picMk id="25" creationId="{530BF44F-FFC4-DCB8-68AA-F590A724AF72}"/>
          </ac:picMkLst>
        </pc:picChg>
        <pc:picChg chg="add mod">
          <ac:chgData name="Kulinich Bohdan" userId="48e65c9f34e137d0" providerId="LiveId" clId="{E7F1556E-82B1-9A4E-A5BA-4B9680E7FE1A}" dt="2025-05-02T18:59:04.407" v="573" actId="1076"/>
          <ac:picMkLst>
            <pc:docMk/>
            <pc:sldMk cId="1536835488" sldId="263"/>
            <ac:picMk id="41" creationId="{CEC9B539-2DDD-BB47-F14D-14467A20BE48}"/>
          </ac:picMkLst>
        </pc:picChg>
        <pc:picChg chg="add mod modVis">
          <ac:chgData name="Kulinich Bohdan" userId="48e65c9f34e137d0" providerId="LiveId" clId="{E7F1556E-82B1-9A4E-A5BA-4B9680E7FE1A}" dt="2025-05-03T07:16:43.708" v="940" actId="14429"/>
          <ac:picMkLst>
            <pc:docMk/>
            <pc:sldMk cId="1536835488" sldId="263"/>
            <ac:picMk id="76" creationId="{634D4C07-B558-0F74-D34D-5114CEC26924}"/>
          </ac:picMkLst>
        </pc:picChg>
        <pc:picChg chg="add mod modVis">
          <ac:chgData name="Kulinich Bohdan" userId="48e65c9f34e137d0" providerId="LiveId" clId="{E7F1556E-82B1-9A4E-A5BA-4B9680E7FE1A}" dt="2025-05-03T07:16:42.677" v="939" actId="14429"/>
          <ac:picMkLst>
            <pc:docMk/>
            <pc:sldMk cId="1536835488" sldId="263"/>
            <ac:picMk id="78" creationId="{ED334D73-B2BA-966F-EC95-27E891C20E96}"/>
          </ac:picMkLst>
        </pc:picChg>
        <pc:cxnChg chg="add mod">
          <ac:chgData name="Kulinich Bohdan" userId="48e65c9f34e137d0" providerId="LiveId" clId="{E7F1556E-82B1-9A4E-A5BA-4B9680E7FE1A}" dt="2025-05-02T19:07:49.256" v="720" actId="14100"/>
          <ac:cxnSpMkLst>
            <pc:docMk/>
            <pc:sldMk cId="1536835488" sldId="263"/>
            <ac:cxnSpMk id="52" creationId="{470E6BC1-00A8-6686-8239-35E8AB00ADA3}"/>
          </ac:cxnSpMkLst>
        </pc:cxnChg>
      </pc:sldChg>
      <pc:sldChg chg="addSp modSp mod">
        <pc:chgData name="Kulinich Bohdan" userId="48e65c9f34e137d0" providerId="LiveId" clId="{E7F1556E-82B1-9A4E-A5BA-4B9680E7FE1A}" dt="2025-05-02T19:24:46.407" v="927" actId="1076"/>
        <pc:sldMkLst>
          <pc:docMk/>
          <pc:sldMk cId="1079275318" sldId="264"/>
        </pc:sldMkLst>
        <pc:spChg chg="mod">
          <ac:chgData name="Kulinich Bohdan" userId="48e65c9f34e137d0" providerId="LiveId" clId="{E7F1556E-82B1-9A4E-A5BA-4B9680E7FE1A}" dt="2025-05-01T17:29:14.550" v="6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7F1556E-82B1-9A4E-A5BA-4B9680E7FE1A}" dt="2025-05-01T17:28:30.337" v="1" actId="20577"/>
          <ac:spMkLst>
            <pc:docMk/>
            <pc:sldMk cId="1079275318" sldId="264"/>
            <ac:spMk id="14" creationId="{0AC854DF-ECD6-E322-40B9-F4B25933642A}"/>
          </ac:spMkLst>
        </pc:spChg>
        <pc:picChg chg="add mod">
          <ac:chgData name="Kulinich Bohdan" userId="48e65c9f34e137d0" providerId="LiveId" clId="{E7F1556E-82B1-9A4E-A5BA-4B9680E7FE1A}" dt="2025-05-02T19:04:05.076" v="676" actId="1076"/>
          <ac:picMkLst>
            <pc:docMk/>
            <pc:sldMk cId="1079275318" sldId="264"/>
            <ac:picMk id="5" creationId="{19A5F5B7-AC49-8DDD-4A55-949C21875958}"/>
          </ac:picMkLst>
        </pc:picChg>
        <pc:picChg chg="add mod">
          <ac:chgData name="Kulinich Bohdan" userId="48e65c9f34e137d0" providerId="LiveId" clId="{E7F1556E-82B1-9A4E-A5BA-4B9680E7FE1A}" dt="2025-05-02T19:03:56.026" v="673" actId="1076"/>
          <ac:picMkLst>
            <pc:docMk/>
            <pc:sldMk cId="1079275318" sldId="264"/>
            <ac:picMk id="16" creationId="{3CDD69C2-409C-560D-58D0-09BCA9BFB572}"/>
          </ac:picMkLst>
        </pc:picChg>
        <pc:picChg chg="add mod">
          <ac:chgData name="Kulinich Bohdan" userId="48e65c9f34e137d0" providerId="LiveId" clId="{E7F1556E-82B1-9A4E-A5BA-4B9680E7FE1A}" dt="2025-05-02T19:03:59.193" v="674" actId="1076"/>
          <ac:picMkLst>
            <pc:docMk/>
            <pc:sldMk cId="1079275318" sldId="264"/>
            <ac:picMk id="17" creationId="{7838F0D0-F1EE-8B35-15C1-B2012B4BE0F1}"/>
          </ac:picMkLst>
        </pc:picChg>
        <pc:picChg chg="add mod">
          <ac:chgData name="Kulinich Bohdan" userId="48e65c9f34e137d0" providerId="LiveId" clId="{E7F1556E-82B1-9A4E-A5BA-4B9680E7FE1A}" dt="2025-05-02T19:04:02.810" v="675" actId="1076"/>
          <ac:picMkLst>
            <pc:docMk/>
            <pc:sldMk cId="1079275318" sldId="264"/>
            <ac:picMk id="18" creationId="{7F9A0A7D-ABAB-8B8E-B405-FA2B7A6636E6}"/>
          </ac:picMkLst>
        </pc:picChg>
        <pc:picChg chg="add mod">
          <ac:chgData name="Kulinich Bohdan" userId="48e65c9f34e137d0" providerId="LiveId" clId="{E7F1556E-82B1-9A4E-A5BA-4B9680E7FE1A}" dt="2025-05-02T19:04:25.827" v="678" actId="1076"/>
          <ac:picMkLst>
            <pc:docMk/>
            <pc:sldMk cId="1079275318" sldId="264"/>
            <ac:picMk id="19" creationId="{88F6A98F-49BE-BDB6-7860-1542150C70A0}"/>
          </ac:picMkLst>
        </pc:picChg>
        <pc:picChg chg="add mod">
          <ac:chgData name="Kulinich Bohdan" userId="48e65c9f34e137d0" providerId="LiveId" clId="{E7F1556E-82B1-9A4E-A5BA-4B9680E7FE1A}" dt="2025-05-02T19:24:21.005" v="925" actId="1076"/>
          <ac:picMkLst>
            <pc:docMk/>
            <pc:sldMk cId="1079275318" sldId="264"/>
            <ac:picMk id="20" creationId="{FAC7A892-7FF5-FAB2-79C4-F4821D350246}"/>
          </ac:picMkLst>
        </pc:picChg>
        <pc:picChg chg="add mod">
          <ac:chgData name="Kulinich Bohdan" userId="48e65c9f34e137d0" providerId="LiveId" clId="{E7F1556E-82B1-9A4E-A5BA-4B9680E7FE1A}" dt="2025-05-02T19:24:46.407" v="927" actId="1076"/>
          <ac:picMkLst>
            <pc:docMk/>
            <pc:sldMk cId="1079275318" sldId="264"/>
            <ac:picMk id="24" creationId="{9F2C6144-F743-A546-B3BD-3914692FBE59}"/>
          </ac:picMkLst>
        </pc:picChg>
      </pc:sldChg>
      <pc:sldChg chg="modSp">
        <pc:chgData name="Kulinich Bohdan" userId="48e65c9f34e137d0" providerId="LiveId" clId="{E7F1556E-82B1-9A4E-A5BA-4B9680E7FE1A}" dt="2025-05-04T18:52:08.367" v="2216" actId="20577"/>
        <pc:sldMkLst>
          <pc:docMk/>
          <pc:sldMk cId="788512274" sldId="265"/>
        </pc:sldMkLst>
        <pc:spChg chg="mod">
          <ac:chgData name="Kulinich Bohdan" userId="48e65c9f34e137d0" providerId="LiveId" clId="{E7F1556E-82B1-9A4E-A5BA-4B9680E7FE1A}" dt="2025-05-04T18:52:08.367" v="2216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E7F1556E-82B1-9A4E-A5BA-4B9680E7FE1A}" dt="2025-05-03T19:14:49.423" v="1816"/>
        <pc:sldMkLst>
          <pc:docMk/>
          <pc:sldMk cId="2663521018" sldId="279"/>
        </pc:sldMkLst>
        <pc:spChg chg="del">
          <ac:chgData name="Kulinich Bohdan" userId="48e65c9f34e137d0" providerId="LiveId" clId="{E7F1556E-82B1-9A4E-A5BA-4B9680E7FE1A}" dt="2025-05-03T18:58:50.571" v="1704" actId="478"/>
          <ac:spMkLst>
            <pc:docMk/>
            <pc:sldMk cId="2663521018" sldId="279"/>
            <ac:spMk id="2" creationId="{141BC12E-B959-AB0B-0565-50D02764C8EA}"/>
          </ac:spMkLst>
        </pc:spChg>
        <pc:spChg chg="mod">
          <ac:chgData name="Kulinich Bohdan" userId="48e65c9f34e137d0" providerId="LiveId" clId="{E7F1556E-82B1-9A4E-A5BA-4B9680E7FE1A}" dt="2025-05-03T19:00:26.091" v="1815" actId="14100"/>
          <ac:spMkLst>
            <pc:docMk/>
            <pc:sldMk cId="2663521018" sldId="279"/>
            <ac:spMk id="3" creationId="{3EB9666B-C046-29E9-9403-1E8D17E56457}"/>
          </ac:spMkLst>
        </pc:spChg>
        <pc:spChg chg="del">
          <ac:chgData name="Kulinich Bohdan" userId="48e65c9f34e137d0" providerId="LiveId" clId="{E7F1556E-82B1-9A4E-A5BA-4B9680E7FE1A}" dt="2025-05-03T18:58:50.571" v="1704" actId="478"/>
          <ac:spMkLst>
            <pc:docMk/>
            <pc:sldMk cId="2663521018" sldId="279"/>
            <ac:spMk id="4" creationId="{6A536A9C-2290-FA2C-F740-3F94C572D99E}"/>
          </ac:spMkLst>
        </pc:spChg>
        <pc:spChg chg="del">
          <ac:chgData name="Kulinich Bohdan" userId="48e65c9f34e137d0" providerId="LiveId" clId="{E7F1556E-82B1-9A4E-A5BA-4B9680E7FE1A}" dt="2025-05-03T18:58:50.571" v="1704" actId="478"/>
          <ac:spMkLst>
            <pc:docMk/>
            <pc:sldMk cId="2663521018" sldId="279"/>
            <ac:spMk id="6" creationId="{581267BF-D5DD-67B1-AE67-842FB491DF89}"/>
          </ac:spMkLst>
        </pc:spChg>
        <pc:spChg chg="del">
          <ac:chgData name="Kulinich Bohdan" userId="48e65c9f34e137d0" providerId="LiveId" clId="{E7F1556E-82B1-9A4E-A5BA-4B9680E7FE1A}" dt="2025-05-03T18:58:50.571" v="1704" actId="478"/>
          <ac:spMkLst>
            <pc:docMk/>
            <pc:sldMk cId="2663521018" sldId="279"/>
            <ac:spMk id="7" creationId="{1A4F0766-B27D-032E-C4BB-81E3BCAAD523}"/>
          </ac:spMkLst>
        </pc:spChg>
        <pc:spChg chg="del">
          <ac:chgData name="Kulinich Bohdan" userId="48e65c9f34e137d0" providerId="LiveId" clId="{E7F1556E-82B1-9A4E-A5BA-4B9680E7FE1A}" dt="2025-05-03T18:58:55.401" v="1706" actId="478"/>
          <ac:spMkLst>
            <pc:docMk/>
            <pc:sldMk cId="2663521018" sldId="279"/>
            <ac:spMk id="10" creationId="{51E1F3BF-90FD-46CE-BB0F-70B50AE5E7DD}"/>
          </ac:spMkLst>
        </pc:spChg>
        <pc:spChg chg="del">
          <ac:chgData name="Kulinich Bohdan" userId="48e65c9f34e137d0" providerId="LiveId" clId="{E7F1556E-82B1-9A4E-A5BA-4B9680E7FE1A}" dt="2025-05-03T18:58:55.401" v="1706" actId="478"/>
          <ac:spMkLst>
            <pc:docMk/>
            <pc:sldMk cId="2663521018" sldId="279"/>
            <ac:spMk id="12" creationId="{C5AA3438-F4B4-0753-C9B2-972D3D839036}"/>
          </ac:spMkLst>
        </pc:spChg>
        <pc:spChg chg="del">
          <ac:chgData name="Kulinich Bohdan" userId="48e65c9f34e137d0" providerId="LiveId" clId="{E7F1556E-82B1-9A4E-A5BA-4B9680E7FE1A}" dt="2025-05-03T18:58:53.630" v="1705" actId="478"/>
          <ac:spMkLst>
            <pc:docMk/>
            <pc:sldMk cId="2663521018" sldId="279"/>
            <ac:spMk id="19" creationId="{65815966-44C9-06F8-20C2-D0914B82FBA7}"/>
          </ac:spMkLst>
        </pc:spChg>
        <pc:picChg chg="add mod">
          <ac:chgData name="Kulinich Bohdan" userId="48e65c9f34e137d0" providerId="LiveId" clId="{E7F1556E-82B1-9A4E-A5BA-4B9680E7FE1A}" dt="2025-05-03T19:14:49.423" v="1816"/>
          <ac:picMkLst>
            <pc:docMk/>
            <pc:sldMk cId="2663521018" sldId="279"/>
            <ac:picMk id="8" creationId="{39E10538-51E6-8834-6F0A-316D6D9225BF}"/>
          </ac:picMkLst>
        </pc:picChg>
        <pc:picChg chg="del">
          <ac:chgData name="Kulinich Bohdan" userId="48e65c9f34e137d0" providerId="LiveId" clId="{E7F1556E-82B1-9A4E-A5BA-4B9680E7FE1A}" dt="2025-05-03T18:58:48.572" v="1703" actId="478"/>
          <ac:picMkLst>
            <pc:docMk/>
            <pc:sldMk cId="2663521018" sldId="279"/>
            <ac:picMk id="16" creationId="{FD708EE5-61F5-C033-A77A-716CB2864FC9}"/>
          </ac:picMkLst>
        </pc:picChg>
        <pc:picChg chg="del">
          <ac:chgData name="Kulinich Bohdan" userId="48e65c9f34e137d0" providerId="LiveId" clId="{E7F1556E-82B1-9A4E-A5BA-4B9680E7FE1A}" dt="2025-05-03T18:58:47.444" v="1702" actId="478"/>
          <ac:picMkLst>
            <pc:docMk/>
            <pc:sldMk cId="2663521018" sldId="279"/>
            <ac:picMk id="24" creationId="{115D6256-A307-07AA-AA65-C1AC7AD7806B}"/>
          </ac:picMkLst>
        </pc:picChg>
      </pc:sldChg>
      <pc:sldChg chg="addSp delSp modSp mod">
        <pc:chgData name="Kulinich Bohdan" userId="48e65c9f34e137d0" providerId="LiveId" clId="{E7F1556E-82B1-9A4E-A5BA-4B9680E7FE1A}" dt="2025-05-03T20:25:21.571" v="2181" actId="20577"/>
        <pc:sldMkLst>
          <pc:docMk/>
          <pc:sldMk cId="302050507" sldId="281"/>
        </pc:sldMkLst>
        <pc:spChg chg="mod">
          <ac:chgData name="Kulinich Bohdan" userId="48e65c9f34e137d0" providerId="LiveId" clId="{E7F1556E-82B1-9A4E-A5BA-4B9680E7FE1A}" dt="2025-05-03T20:25:01.851" v="2180" actId="207"/>
          <ac:spMkLst>
            <pc:docMk/>
            <pc:sldMk cId="302050507" sldId="281"/>
            <ac:spMk id="4" creationId="{F0BB5834-7165-A00F-E35A-4BD327E7BFC5}"/>
          </ac:spMkLst>
        </pc:spChg>
        <pc:spChg chg="mod">
          <ac:chgData name="Kulinich Bohdan" userId="48e65c9f34e137d0" providerId="LiveId" clId="{E7F1556E-82B1-9A4E-A5BA-4B9680E7FE1A}" dt="2025-05-03T20:25:21.571" v="2181" actId="20577"/>
          <ac:spMkLst>
            <pc:docMk/>
            <pc:sldMk cId="302050507" sldId="281"/>
            <ac:spMk id="8" creationId="{625E0662-A9A5-0D61-F5DB-CE4ACBAD20A4}"/>
          </ac:spMkLst>
        </pc:spChg>
        <pc:spChg chg="del">
          <ac:chgData name="Kulinich Bohdan" userId="48e65c9f34e137d0" providerId="LiveId" clId="{E7F1556E-82B1-9A4E-A5BA-4B9680E7FE1A}" dt="2025-05-03T20:14:55.915" v="1820" actId="478"/>
          <ac:spMkLst>
            <pc:docMk/>
            <pc:sldMk cId="302050507" sldId="281"/>
            <ac:spMk id="12" creationId="{97EE86F3-052D-6B77-5E66-8AB963E968D7}"/>
          </ac:spMkLst>
        </pc:spChg>
        <pc:spChg chg="del">
          <ac:chgData name="Kulinich Bohdan" userId="48e65c9f34e137d0" providerId="LiveId" clId="{E7F1556E-82B1-9A4E-A5BA-4B9680E7FE1A}" dt="2025-05-03T20:14:55.915" v="1820" actId="478"/>
          <ac:spMkLst>
            <pc:docMk/>
            <pc:sldMk cId="302050507" sldId="281"/>
            <ac:spMk id="16" creationId="{A7E677D4-C481-581C-C6FE-326EFBAB475D}"/>
          </ac:spMkLst>
        </pc:spChg>
        <pc:spChg chg="del">
          <ac:chgData name="Kulinich Bohdan" userId="48e65c9f34e137d0" providerId="LiveId" clId="{E7F1556E-82B1-9A4E-A5BA-4B9680E7FE1A}" dt="2025-05-03T20:14:53.857" v="1819" actId="478"/>
          <ac:spMkLst>
            <pc:docMk/>
            <pc:sldMk cId="302050507" sldId="281"/>
            <ac:spMk id="18" creationId="{113F4C2C-692C-666B-E06B-DDD8FAF1BF09}"/>
          </ac:spMkLst>
        </pc:spChg>
        <pc:spChg chg="del">
          <ac:chgData name="Kulinich Bohdan" userId="48e65c9f34e137d0" providerId="LiveId" clId="{E7F1556E-82B1-9A4E-A5BA-4B9680E7FE1A}" dt="2025-05-03T20:14:55.915" v="1820" actId="478"/>
          <ac:spMkLst>
            <pc:docMk/>
            <pc:sldMk cId="302050507" sldId="281"/>
            <ac:spMk id="19" creationId="{B206B589-9F76-90B2-B1EA-27618DCDB2F5}"/>
          </ac:spMkLst>
        </pc:spChg>
        <pc:spChg chg="del">
          <ac:chgData name="Kulinich Bohdan" userId="48e65c9f34e137d0" providerId="LiveId" clId="{E7F1556E-82B1-9A4E-A5BA-4B9680E7FE1A}" dt="2025-05-03T20:14:55.915" v="1820" actId="478"/>
          <ac:spMkLst>
            <pc:docMk/>
            <pc:sldMk cId="302050507" sldId="281"/>
            <ac:spMk id="20" creationId="{4EAEA3FD-1783-C662-4CE9-27D3102AD236}"/>
          </ac:spMkLst>
        </pc:spChg>
        <pc:spChg chg="del">
          <ac:chgData name="Kulinich Bohdan" userId="48e65c9f34e137d0" providerId="LiveId" clId="{E7F1556E-82B1-9A4E-A5BA-4B9680E7FE1A}" dt="2025-05-03T20:14:53.857" v="1819" actId="478"/>
          <ac:spMkLst>
            <pc:docMk/>
            <pc:sldMk cId="302050507" sldId="281"/>
            <ac:spMk id="21" creationId="{B4603D07-DC28-DE7E-AB2B-ADE3B71B414B}"/>
          </ac:spMkLst>
        </pc:spChg>
        <pc:spChg chg="del">
          <ac:chgData name="Kulinich Bohdan" userId="48e65c9f34e137d0" providerId="LiveId" clId="{E7F1556E-82B1-9A4E-A5BA-4B9680E7FE1A}" dt="2025-05-03T20:14:53.857" v="1819" actId="478"/>
          <ac:spMkLst>
            <pc:docMk/>
            <pc:sldMk cId="302050507" sldId="281"/>
            <ac:spMk id="22" creationId="{09020026-FB57-3AB3-DB6A-D9BF377377CD}"/>
          </ac:spMkLst>
        </pc:spChg>
        <pc:spChg chg="del">
          <ac:chgData name="Kulinich Bohdan" userId="48e65c9f34e137d0" providerId="LiveId" clId="{E7F1556E-82B1-9A4E-A5BA-4B9680E7FE1A}" dt="2025-05-03T20:14:53.857" v="1819" actId="478"/>
          <ac:spMkLst>
            <pc:docMk/>
            <pc:sldMk cId="302050507" sldId="281"/>
            <ac:spMk id="23" creationId="{ABA24D17-3D82-7B0C-C662-39FAF1B48B5B}"/>
          </ac:spMkLst>
        </pc:spChg>
        <pc:spChg chg="del">
          <ac:chgData name="Kulinich Bohdan" userId="48e65c9f34e137d0" providerId="LiveId" clId="{E7F1556E-82B1-9A4E-A5BA-4B9680E7FE1A}" dt="2025-05-03T20:14:53.857" v="1819" actId="478"/>
          <ac:spMkLst>
            <pc:docMk/>
            <pc:sldMk cId="302050507" sldId="281"/>
            <ac:spMk id="25" creationId="{8BAA160B-5E2F-FD0D-1ABB-A50D11FCD6DF}"/>
          </ac:spMkLst>
        </pc:spChg>
        <pc:picChg chg="add mod modCrop">
          <ac:chgData name="Kulinich Bohdan" userId="48e65c9f34e137d0" providerId="LiveId" clId="{E7F1556E-82B1-9A4E-A5BA-4B9680E7FE1A}" dt="2025-05-03T20:22:52.096" v="2173" actId="732"/>
          <ac:picMkLst>
            <pc:docMk/>
            <pc:sldMk cId="302050507" sldId="281"/>
            <ac:picMk id="3" creationId="{EBA3777D-89A3-3FAF-A2CE-FA6766C50101}"/>
          </ac:picMkLst>
        </pc:picChg>
        <pc:picChg chg="del">
          <ac:chgData name="Kulinich Bohdan" userId="48e65c9f34e137d0" providerId="LiveId" clId="{E7F1556E-82B1-9A4E-A5BA-4B9680E7FE1A}" dt="2025-05-03T19:36:46.691" v="1818" actId="478"/>
          <ac:picMkLst>
            <pc:docMk/>
            <pc:sldMk cId="302050507" sldId="281"/>
            <ac:picMk id="24" creationId="{0625D004-6452-5B64-507F-AC3908115A0C}"/>
          </ac:picMkLst>
        </pc:picChg>
        <pc:picChg chg="del">
          <ac:chgData name="Kulinich Bohdan" userId="48e65c9f34e137d0" providerId="LiveId" clId="{E7F1556E-82B1-9A4E-A5BA-4B9680E7FE1A}" dt="2025-05-03T19:36:45.540" v="1817" actId="478"/>
          <ac:picMkLst>
            <pc:docMk/>
            <pc:sldMk cId="302050507" sldId="281"/>
            <ac:picMk id="34" creationId="{895B9030-A032-E57F-2F4C-CC99C2CB110B}"/>
          </ac:picMkLst>
        </pc:picChg>
      </pc:sldChg>
      <pc:sldChg chg="addSp delSp modSp mod delAnim">
        <pc:chgData name="Kulinich Bohdan" userId="48e65c9f34e137d0" providerId="LiveId" clId="{E7F1556E-82B1-9A4E-A5BA-4B9680E7FE1A}" dt="2025-05-03T18:20:45.789" v="1701" actId="14430"/>
        <pc:sldMkLst>
          <pc:docMk/>
          <pc:sldMk cId="4047844569" sldId="282"/>
        </pc:sldMkLst>
        <pc:spChg chg="mod modVis">
          <ac:chgData name="Kulinich Bohdan" userId="48e65c9f34e137d0" providerId="LiveId" clId="{E7F1556E-82B1-9A4E-A5BA-4B9680E7FE1A}" dt="2025-05-03T18:20:45.789" v="1701" actId="14430"/>
          <ac:spMkLst>
            <pc:docMk/>
            <pc:sldMk cId="4047844569" sldId="282"/>
            <ac:spMk id="3" creationId="{9A0E8B85-D89A-3A63-7916-A0B0D935E312}"/>
          </ac:spMkLst>
        </pc:spChg>
        <pc:spChg chg="del">
          <ac:chgData name="Kulinich Bohdan" userId="48e65c9f34e137d0" providerId="LiveId" clId="{E7F1556E-82B1-9A4E-A5BA-4B9680E7FE1A}" dt="2025-05-03T17:08:19.306" v="948" actId="478"/>
          <ac:spMkLst>
            <pc:docMk/>
            <pc:sldMk cId="4047844569" sldId="282"/>
            <ac:spMk id="4" creationId="{85140C93-DDEE-F4D7-408A-9F1806C24DB0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5" creationId="{4FF693F7-E38B-DBDF-644C-EEF6EC4722EE}"/>
          </ac:spMkLst>
        </pc:spChg>
        <pc:spChg chg="del">
          <ac:chgData name="Kulinich Bohdan" userId="48e65c9f34e137d0" providerId="LiveId" clId="{E7F1556E-82B1-9A4E-A5BA-4B9680E7FE1A}" dt="2025-05-03T17:08:17.465" v="947" actId="478"/>
          <ac:spMkLst>
            <pc:docMk/>
            <pc:sldMk cId="4047844569" sldId="282"/>
            <ac:spMk id="6" creationId="{55CD6056-DF73-1536-0C75-EA69B8D79A80}"/>
          </ac:spMkLst>
        </pc:spChg>
        <pc:spChg chg="del">
          <ac:chgData name="Kulinich Bohdan" userId="48e65c9f34e137d0" providerId="LiveId" clId="{E7F1556E-82B1-9A4E-A5BA-4B9680E7FE1A}" dt="2025-05-03T17:08:19.306" v="948" actId="478"/>
          <ac:spMkLst>
            <pc:docMk/>
            <pc:sldMk cId="4047844569" sldId="282"/>
            <ac:spMk id="7" creationId="{4147BBC9-CC97-BD99-58C0-52DB60A574E7}"/>
          </ac:spMkLst>
        </pc:spChg>
        <pc:spChg chg="del">
          <ac:chgData name="Kulinich Bohdan" userId="48e65c9f34e137d0" providerId="LiveId" clId="{E7F1556E-82B1-9A4E-A5BA-4B9680E7FE1A}" dt="2025-05-03T17:08:17.465" v="947" actId="478"/>
          <ac:spMkLst>
            <pc:docMk/>
            <pc:sldMk cId="4047844569" sldId="282"/>
            <ac:spMk id="8" creationId="{DAA7500A-3AC0-D3F4-04F2-BD7C5E551F9E}"/>
          </ac:spMkLst>
        </pc:spChg>
        <pc:spChg chg="del">
          <ac:chgData name="Kulinich Bohdan" userId="48e65c9f34e137d0" providerId="LiveId" clId="{E7F1556E-82B1-9A4E-A5BA-4B9680E7FE1A}" dt="2025-05-03T17:08:17.465" v="947" actId="478"/>
          <ac:spMkLst>
            <pc:docMk/>
            <pc:sldMk cId="4047844569" sldId="282"/>
            <ac:spMk id="9" creationId="{8C6886E7-C588-5A72-695C-6FE1B5451B9E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10" creationId="{AAF63284-0142-2973-4D46-1E6A56A43193}"/>
          </ac:spMkLst>
        </pc:spChg>
        <pc:spChg chg="add del mod">
          <ac:chgData name="Kulinich Bohdan" userId="48e65c9f34e137d0" providerId="LiveId" clId="{E7F1556E-82B1-9A4E-A5BA-4B9680E7FE1A}" dt="2025-05-03T17:07:51.484" v="941" actId="478"/>
          <ac:spMkLst>
            <pc:docMk/>
            <pc:sldMk cId="4047844569" sldId="282"/>
            <ac:spMk id="11" creationId="{FF09E5FE-2379-412E-C85C-0CACDA79CFAF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18" creationId="{8D859D43-CB86-B9AA-043E-790299777ED9}"/>
          </ac:spMkLst>
        </pc:spChg>
        <pc:spChg chg="mod">
          <ac:chgData name="Kulinich Bohdan" userId="48e65c9f34e137d0" providerId="LiveId" clId="{E7F1556E-82B1-9A4E-A5BA-4B9680E7FE1A}" dt="2025-05-03T17:20:27.891" v="1276" actId="1037"/>
          <ac:spMkLst>
            <pc:docMk/>
            <pc:sldMk cId="4047844569" sldId="282"/>
            <ac:spMk id="19" creationId="{8F5F6608-34E9-264C-1B2B-60B07A42D585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20" creationId="{2E222D5E-5DB9-83A0-21E1-6548724DCC52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21" creationId="{6B914E2E-B081-27B5-8713-04DAB66B8484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22" creationId="{988A49A8-CD6E-B41C-3255-58BB6435E346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24" creationId="{CDDF4AA2-B5C4-DBF8-D468-63AE9BFCE67D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26" creationId="{6514A801-6F70-01CF-B3EC-AB003F7C1F96}"/>
          </ac:spMkLst>
        </pc:spChg>
        <pc:spChg chg="del">
          <ac:chgData name="Kulinich Bohdan" userId="48e65c9f34e137d0" providerId="LiveId" clId="{E7F1556E-82B1-9A4E-A5BA-4B9680E7FE1A}" dt="2025-05-03T17:08:15.235" v="946" actId="478"/>
          <ac:spMkLst>
            <pc:docMk/>
            <pc:sldMk cId="4047844569" sldId="282"/>
            <ac:spMk id="28" creationId="{8DDEC614-DDF0-E9E2-D43A-4A5C8354316E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29" creationId="{AEB718AD-A2AA-DA26-18E2-8AD072075718}"/>
          </ac:spMkLst>
        </pc:spChg>
        <pc:spChg chg="del">
          <ac:chgData name="Kulinich Bohdan" userId="48e65c9f34e137d0" providerId="LiveId" clId="{E7F1556E-82B1-9A4E-A5BA-4B9680E7FE1A}" dt="2025-05-03T17:08:09.191" v="943" actId="478"/>
          <ac:spMkLst>
            <pc:docMk/>
            <pc:sldMk cId="4047844569" sldId="282"/>
            <ac:spMk id="30" creationId="{8184D948-63DE-75D2-D4D1-4ED67AEA020E}"/>
          </ac:spMkLst>
        </pc:spChg>
        <pc:spChg chg="del mod">
          <ac:chgData name="Kulinich Bohdan" userId="48e65c9f34e137d0" providerId="LiveId" clId="{E7F1556E-82B1-9A4E-A5BA-4B9680E7FE1A}" dt="2025-05-03T17:08:11.219" v="945" actId="478"/>
          <ac:spMkLst>
            <pc:docMk/>
            <pc:sldMk cId="4047844569" sldId="282"/>
            <ac:spMk id="31" creationId="{E86D84AE-44B9-9B23-FF91-C6398B9BF146}"/>
          </ac:spMkLst>
        </pc:spChg>
        <pc:spChg chg="mod modVis">
          <ac:chgData name="Kulinich Bohdan" userId="48e65c9f34e137d0" providerId="LiveId" clId="{E7F1556E-82B1-9A4E-A5BA-4B9680E7FE1A}" dt="2025-05-03T18:20:45.262" v="1700" actId="14430"/>
          <ac:spMkLst>
            <pc:docMk/>
            <pc:sldMk cId="4047844569" sldId="282"/>
            <ac:spMk id="182" creationId="{46947D6F-DE76-1531-A2CD-D4BFF6C9035D}"/>
          </ac:spMkLst>
        </pc:spChg>
        <pc:picChg chg="add mod">
          <ac:chgData name="Kulinich Bohdan" userId="48e65c9f34e137d0" providerId="LiveId" clId="{E7F1556E-82B1-9A4E-A5BA-4B9680E7FE1A}" dt="2025-05-03T18:20:44.643" v="1699" actId="1038"/>
          <ac:picMkLst>
            <pc:docMk/>
            <pc:sldMk cId="4047844569" sldId="282"/>
            <ac:picMk id="15" creationId="{DEC1CA92-8B60-7ED3-D1DF-2C6496A1B547}"/>
          </ac:picMkLst>
        </pc:picChg>
        <pc:picChg chg="add mod modVis">
          <ac:chgData name="Kulinich Bohdan" userId="48e65c9f34e137d0" providerId="LiveId" clId="{E7F1556E-82B1-9A4E-A5BA-4B9680E7FE1A}" dt="2025-05-03T18:20:44.266" v="1698" actId="1076"/>
          <ac:picMkLst>
            <pc:docMk/>
            <pc:sldMk cId="4047844569" sldId="282"/>
            <ac:picMk id="17" creationId="{B25B2AAA-5800-D628-7523-2E4BB7B060F6}"/>
          </ac:picMkLst>
        </pc:picChg>
        <pc:picChg chg="del">
          <ac:chgData name="Kulinich Bohdan" userId="48e65c9f34e137d0" providerId="LiveId" clId="{E7F1556E-82B1-9A4E-A5BA-4B9680E7FE1A}" dt="2025-05-03T17:07:53.732" v="942" actId="478"/>
          <ac:picMkLst>
            <pc:docMk/>
            <pc:sldMk cId="4047844569" sldId="282"/>
            <ac:picMk id="23" creationId="{23137584-B3EA-086A-E8B9-0CCFA8C13C4E}"/>
          </ac:picMkLst>
        </pc:picChg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8C48EC61-CD55-E444-AEC5-BA2B7F8B1C5A}"/>
    <pc:docChg chg="undo custSel modSld">
      <pc:chgData name="Kulinich Bohdan" userId="48e65c9f34e137d0" providerId="LiveId" clId="{8C48EC61-CD55-E444-AEC5-BA2B7F8B1C5A}" dt="2025-04-30T16:41:59.243" v="891" actId="20577"/>
      <pc:docMkLst>
        <pc:docMk/>
      </pc:docMkLst>
      <pc:sldChg chg="addSp delSp modSp mod delAnim modAnim">
        <pc:chgData name="Kulinich Bohdan" userId="48e65c9f34e137d0" providerId="LiveId" clId="{8C48EC61-CD55-E444-AEC5-BA2B7F8B1C5A}" dt="2025-04-30T11:44:09.279" v="322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8C48EC61-CD55-E444-AEC5-BA2B7F8B1C5A}" dt="2025-04-30T07:18:35.299" v="27" actId="20577"/>
        <pc:sldMkLst>
          <pc:docMk/>
          <pc:sldMk cId="1079275318" sldId="264"/>
        </pc:sldMkLst>
        <pc:spChg chg="mod">
          <ac:chgData name="Kulinich Bohdan" userId="48e65c9f34e137d0" providerId="LiveId" clId="{8C48EC61-CD55-E444-AEC5-BA2B7F8B1C5A}" dt="2025-04-30T07:18:35.299" v="27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8C48EC61-CD55-E444-AEC5-BA2B7F8B1C5A}" dt="2025-04-30T07:18:04.201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8C48EC61-CD55-E444-AEC5-BA2B7F8B1C5A}" dt="2025-04-30T16:41:59.243" v="891" actId="20577"/>
        <pc:sldMkLst>
          <pc:docMk/>
          <pc:sldMk cId="788512274" sldId="265"/>
        </pc:sldMkLst>
        <pc:spChg chg="mod">
          <ac:chgData name="Kulinich Bohdan" userId="48e65c9f34e137d0" providerId="LiveId" clId="{8C48EC61-CD55-E444-AEC5-BA2B7F8B1C5A}" dt="2025-04-30T16:41:59.243" v="891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modSp mod modAnim">
        <pc:chgData name="Kulinich Bohdan" userId="48e65c9f34e137d0" providerId="LiveId" clId="{8C48EC61-CD55-E444-AEC5-BA2B7F8B1C5A}" dt="2025-04-30T16:08:45.908" v="750" actId="20577"/>
        <pc:sldMkLst>
          <pc:docMk/>
          <pc:sldMk cId="2663521018" sldId="279"/>
        </pc:sldMkLst>
        <pc:spChg chg="mod">
          <ac:chgData name="Kulinich Bohdan" userId="48e65c9f34e137d0" providerId="LiveId" clId="{8C48EC61-CD55-E444-AEC5-BA2B7F8B1C5A}" dt="2025-04-30T15:31:07.052" v="531" actId="20577"/>
          <ac:spMkLst>
            <pc:docMk/>
            <pc:sldMk cId="2663521018" sldId="279"/>
            <ac:spMk id="3" creationId="{3EB9666B-C046-29E9-9403-1E8D17E56457}"/>
          </ac:spMkLst>
        </pc:spChg>
      </pc:sldChg>
      <pc:sldChg chg="addSp delSp modSp mod addAnim delAnim modAnim">
        <pc:chgData name="Kulinich Bohdan" userId="48e65c9f34e137d0" providerId="LiveId" clId="{8C48EC61-CD55-E444-AEC5-BA2B7F8B1C5A}" dt="2025-04-30T16:39:13.775" v="864"/>
        <pc:sldMkLst>
          <pc:docMk/>
          <pc:sldMk cId="302050507" sldId="281"/>
        </pc:sldMkLst>
        <pc:spChg chg="add mod">
          <ac:chgData name="Kulinich Bohdan" userId="48e65c9f34e137d0" providerId="LiveId" clId="{8C48EC61-CD55-E444-AEC5-BA2B7F8B1C5A}" dt="2025-04-30T16:33:30.994" v="754"/>
          <ac:spMkLst>
            <pc:docMk/>
            <pc:sldMk cId="302050507" sldId="281"/>
            <ac:spMk id="4" creationId="{F0BB5834-7165-A00F-E35A-4BD327E7BFC5}"/>
          </ac:spMkLst>
        </pc:spChg>
        <pc:spChg chg="add mod">
          <ac:chgData name="Kulinich Bohdan" userId="48e65c9f34e137d0" providerId="LiveId" clId="{8C48EC61-CD55-E444-AEC5-BA2B7F8B1C5A}" dt="2025-04-30T16:33:30.994" v="754"/>
          <ac:spMkLst>
            <pc:docMk/>
            <pc:sldMk cId="302050507" sldId="281"/>
            <ac:spMk id="8" creationId="{625E0662-A9A5-0D61-F5DB-CE4ACBAD20A4}"/>
          </ac:spMkLst>
        </pc:spChg>
      </pc:sldChg>
      <pc:sldChg chg="addSp delSp modSp mod delAnim modAnim">
        <pc:chgData name="Kulinich Bohdan" userId="48e65c9f34e137d0" providerId="LiveId" clId="{8C48EC61-CD55-E444-AEC5-BA2B7F8B1C5A}" dt="2025-04-30T16:38:52.813" v="863"/>
        <pc:sldMkLst>
          <pc:docMk/>
          <pc:sldMk cId="4047844569" sldId="282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8A91311C-B01C-384D-9B5F-A606C4DFE3DA}"/>
    <pc:docChg chg="undo custSel modSld">
      <pc:chgData name="Kulinich Bohdan" userId="48e65c9f34e137d0" providerId="LiveId" clId="{8A91311C-B01C-384D-9B5F-A606C4DFE3DA}" dt="2025-04-21T17:07:15.186" v="2698" actId="14429"/>
      <pc:docMkLst>
        <pc:docMk/>
      </pc:docMkLst>
      <pc:sldChg chg="addSp delSp modSp mod delAnim modAnim">
        <pc:chgData name="Kulinich Bohdan" userId="48e65c9f34e137d0" providerId="LiveId" clId="{8A91311C-B01C-384D-9B5F-A606C4DFE3DA}" dt="2025-04-18T18:49:01.787" v="2688" actId="207"/>
        <pc:sldMkLst>
          <pc:docMk/>
          <pc:sldMk cId="302050507" sldId="281"/>
        </pc:sldMkLst>
      </pc:sldChg>
      <pc:sldChg chg="addSp delSp modSp mod delAnim modAnim">
        <pc:chgData name="Kulinich Bohdan" userId="48e65c9f34e137d0" providerId="LiveId" clId="{8A91311C-B01C-384D-9B5F-A606C4DFE3DA}" dt="2025-04-21T17:07:15.186" v="2698" actId="14429"/>
        <pc:sldMkLst>
          <pc:docMk/>
          <pc:sldMk cId="4047844569" sldId="282"/>
        </pc:sldMkLst>
        <pc:spChg chg="mod">
          <ac:chgData name="Kulinich Bohdan" userId="48e65c9f34e137d0" providerId="LiveId" clId="{8A91311C-B01C-384D-9B5F-A606C4DFE3DA}" dt="2025-04-17T19:54:05.109" v="1434" actId="207"/>
          <ac:spMkLst>
            <pc:docMk/>
            <pc:sldMk cId="4047844569" sldId="282"/>
            <ac:spMk id="2" creationId="{123C3CF4-8E9A-9B6E-EF2F-805C899444A0}"/>
          </ac:spMkLst>
        </pc:spChg>
        <pc:spChg chg="mod">
          <ac:chgData name="Kulinich Bohdan" userId="48e65c9f34e137d0" providerId="LiveId" clId="{8A91311C-B01C-384D-9B5F-A606C4DFE3DA}" dt="2025-04-17T17:15:49.898" v="685" actId="14100"/>
          <ac:spMkLst>
            <pc:docMk/>
            <pc:sldMk cId="4047844569" sldId="282"/>
            <ac:spMk id="19" creationId="{8F5F6608-34E9-264C-1B2B-60B07A42D585}"/>
          </ac:spMkLst>
        </pc:spChg>
        <pc:spChg chg="mod">
          <ac:chgData name="Kulinich Bohdan" userId="48e65c9f34e137d0" providerId="LiveId" clId="{8A91311C-B01C-384D-9B5F-A606C4DFE3DA}" dt="2025-04-17T20:49:30.795" v="1850" actId="20577"/>
          <ac:spMkLst>
            <pc:docMk/>
            <pc:sldMk cId="4047844569" sldId="282"/>
            <ac:spMk id="182" creationId="{46947D6F-DE76-1531-A2CD-D4BFF6C9035D}"/>
          </ac:spMkLst>
        </pc:spChg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89C004D2-6766-BB4F-A340-DFCD1F694388}"/>
    <pc:docChg chg="undo custSel addSld modSld">
      <pc:chgData name="Kulinich Bohdan" userId="48e65c9f34e137d0" providerId="LiveId" clId="{89C004D2-6766-BB4F-A340-DFCD1F694388}" dt="2025-03-12T09:36:59.555" v="2447" actId="1076"/>
      <pc:docMkLst>
        <pc:docMk/>
      </pc:docMkLst>
      <pc:sldChg chg="addSp delSp modSp add mod delAnim modAnim">
        <pc:chgData name="Kulinich Bohdan" userId="48e65c9f34e137d0" providerId="LiveId" clId="{89C004D2-6766-BB4F-A340-DFCD1F694388}" dt="2025-03-08T16:46:56.501" v="941" actId="20577"/>
        <pc:sldMkLst>
          <pc:docMk/>
          <pc:sldMk cId="3778241173" sldId="282"/>
        </pc:sldMkLst>
      </pc:sldChg>
      <pc:sldChg chg="addSp delSp modSp add mod delAnim modAnim">
        <pc:chgData name="Kulinich Bohdan" userId="48e65c9f34e137d0" providerId="LiveId" clId="{89C004D2-6766-BB4F-A340-DFCD1F694388}" dt="2025-03-08T18:53:03.085" v="1396"/>
        <pc:sldMkLst>
          <pc:docMk/>
          <pc:sldMk cId="236322869" sldId="283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96688FEB-2F9C-1542-8095-4C31B5D0A466}"/>
    <pc:docChg chg="undo custSel modSld">
      <pc:chgData name="Kulinich Bohdan" userId="48e65c9f34e137d0" providerId="LiveId" clId="{96688FEB-2F9C-1542-8095-4C31B5D0A466}" dt="2025-02-19T15:31:02.882" v="1150" actId="20577"/>
      <pc:docMkLst>
        <pc:docMk/>
      </pc:docMkLst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04.05.2025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3.png"/><Relationship Id="rId21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image" Target="../media/image10.png"/><Relationship Id="rId5" Type="http://schemas.openxmlformats.org/officeDocument/2006/relationships/slide" Target="slide1.xml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93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задач за допомогою систем лінійних рівнянь з двома змінними</a:t>
            </a:r>
            <a:endParaRPr lang="en-UA" sz="36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04.05.2025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pic>
        <p:nvPicPr>
          <p:cNvPr id="5" name="Picture 4" descr="A microphone with a wire&#10;&#10;AI-generated content may be incorrect.">
            <a:extLst>
              <a:ext uri="{FF2B5EF4-FFF2-40B4-BE49-F238E27FC236}">
                <a16:creationId xmlns:a16="http://schemas.microsoft.com/office/drawing/2014/main" id="{19A5F5B7-AC49-8DDD-4A55-949C21875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11137" y="2990119"/>
            <a:ext cx="1259950" cy="1583154"/>
          </a:xfrm>
          <a:prstGeom prst="rect">
            <a:avLst/>
          </a:prstGeom>
        </p:spPr>
      </p:pic>
      <p:pic>
        <p:nvPicPr>
          <p:cNvPr id="16" name="Picture 15" descr="A microphone on a stand&#10;&#10;AI-generated content may be incorrect.">
            <a:extLst>
              <a:ext uri="{FF2B5EF4-FFF2-40B4-BE49-F238E27FC236}">
                <a16:creationId xmlns:a16="http://schemas.microsoft.com/office/drawing/2014/main" id="{3CDD69C2-409C-560D-58D0-09BCA9BFB5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414573" y="2138488"/>
            <a:ext cx="1952938" cy="1761890"/>
          </a:xfrm>
          <a:prstGeom prst="rect">
            <a:avLst/>
          </a:prstGeom>
        </p:spPr>
      </p:pic>
      <p:pic>
        <p:nvPicPr>
          <p:cNvPr id="17" name="Picture 16" descr="A microphone with a wire&#10;&#10;AI-generated content may be incorrect.">
            <a:extLst>
              <a:ext uri="{FF2B5EF4-FFF2-40B4-BE49-F238E27FC236}">
                <a16:creationId xmlns:a16="http://schemas.microsoft.com/office/drawing/2014/main" id="{7838F0D0-F1EE-8B35-15C1-B2012B4BE0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135244" y="2968531"/>
            <a:ext cx="1259950" cy="1583154"/>
          </a:xfrm>
          <a:prstGeom prst="rect">
            <a:avLst/>
          </a:prstGeom>
        </p:spPr>
      </p:pic>
      <p:pic>
        <p:nvPicPr>
          <p:cNvPr id="18" name="Picture 17" descr="A black machine with a black background&#10;&#10;AI-generated content may be incorrect.">
            <a:extLst>
              <a:ext uri="{FF2B5EF4-FFF2-40B4-BE49-F238E27FC236}">
                <a16:creationId xmlns:a16="http://schemas.microsoft.com/office/drawing/2014/main" id="{7F9A0A7D-ABAB-8B8E-B405-FA2B7A6636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11402" y="2103835"/>
            <a:ext cx="1916917" cy="1729392"/>
          </a:xfrm>
          <a:prstGeom prst="rect">
            <a:avLst/>
          </a:prstGeom>
        </p:spPr>
      </p:pic>
      <p:pic>
        <p:nvPicPr>
          <p:cNvPr id="19" name="Picture 18" descr="A plant in a pot&#10;&#10;AI-generated content may be incorrect.">
            <a:extLst>
              <a:ext uri="{FF2B5EF4-FFF2-40B4-BE49-F238E27FC236}">
                <a16:creationId xmlns:a16="http://schemas.microsoft.com/office/drawing/2014/main" id="{88F6A98F-49BE-BDB6-7860-1542150C70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36756" y="269423"/>
            <a:ext cx="394445" cy="474093"/>
          </a:xfrm>
          <a:prstGeom prst="rect">
            <a:avLst/>
          </a:prstGeom>
        </p:spPr>
      </p:pic>
      <p:pic>
        <p:nvPicPr>
          <p:cNvPr id="20" name="Picture 19" descr="A coffee cup with a lid&#10;&#10;AI-generated content may be incorrect.">
            <a:extLst>
              <a:ext uri="{FF2B5EF4-FFF2-40B4-BE49-F238E27FC236}">
                <a16:creationId xmlns:a16="http://schemas.microsoft.com/office/drawing/2014/main" id="{FAC7A892-7FF5-FAB2-79C4-F4821D3502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2615182" y="5926089"/>
            <a:ext cx="700456" cy="931911"/>
          </a:xfrm>
          <a:prstGeom prst="rect">
            <a:avLst/>
          </a:prstGeom>
        </p:spPr>
      </p:pic>
      <p:pic>
        <p:nvPicPr>
          <p:cNvPr id="24" name="Picture 23" descr="A yellow circle with triangles in it&#10;&#10;AI-generated content may be incorrect.">
            <a:extLst>
              <a:ext uri="{FF2B5EF4-FFF2-40B4-BE49-F238E27FC236}">
                <a16:creationId xmlns:a16="http://schemas.microsoft.com/office/drawing/2014/main" id="{9F2C6144-F743-A546-B3BD-3914692FBE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00411" y="6081870"/>
            <a:ext cx="510991" cy="51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microphone with a wire&#10;&#10;AI-generated content may be incorrect.">
            <a:extLst>
              <a:ext uri="{FF2B5EF4-FFF2-40B4-BE49-F238E27FC236}">
                <a16:creationId xmlns:a16="http://schemas.microsoft.com/office/drawing/2014/main" id="{530BF44F-FFC4-DCB8-68AA-F590A724A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090" y="2990119"/>
            <a:ext cx="1259950" cy="1583154"/>
          </a:xfrm>
          <a:prstGeom prst="rect">
            <a:avLst/>
          </a:prstGeom>
        </p:spPr>
      </p:pic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04.05.2025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4" y="2762162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5" y="3676564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microphone on a stand&#10;&#10;AI-generated content may be incorrect.">
            <a:extLst>
              <a:ext uri="{FF2B5EF4-FFF2-40B4-BE49-F238E27FC236}">
                <a16:creationId xmlns:a16="http://schemas.microsoft.com/office/drawing/2014/main" id="{60AD15EB-915C-5EFE-BFAA-9F46D69EA5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018" y="2138488"/>
            <a:ext cx="1952938" cy="1761890"/>
          </a:xfrm>
          <a:prstGeom prst="rect">
            <a:avLst/>
          </a:prstGeom>
        </p:spPr>
      </p:pic>
      <p:pic>
        <p:nvPicPr>
          <p:cNvPr id="22" name="Picture 21" descr="A microphone with a wire&#10;&#10;AI-generated content may be incorrect.">
            <a:extLst>
              <a:ext uri="{FF2B5EF4-FFF2-40B4-BE49-F238E27FC236}">
                <a16:creationId xmlns:a16="http://schemas.microsoft.com/office/drawing/2014/main" id="{CA4275D8-D827-72C9-7FA0-1F335C971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282" y="2968531"/>
            <a:ext cx="1259950" cy="1583154"/>
          </a:xfrm>
          <a:prstGeom prst="rect">
            <a:avLst/>
          </a:prstGeom>
        </p:spPr>
      </p:pic>
      <p:pic>
        <p:nvPicPr>
          <p:cNvPr id="24" name="Picture 23" descr="A black machine with a black background&#10;&#10;AI-generated content may be incorrect.">
            <a:extLst>
              <a:ext uri="{FF2B5EF4-FFF2-40B4-BE49-F238E27FC236}">
                <a16:creationId xmlns:a16="http://schemas.microsoft.com/office/drawing/2014/main" id="{7D4B151D-84C1-5E99-5D0B-230928502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9786" y="2103835"/>
            <a:ext cx="1916917" cy="1729392"/>
          </a:xfrm>
          <a:prstGeom prst="rect">
            <a:avLst/>
          </a:prstGeom>
        </p:spPr>
      </p:pic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D75E7A-4631-1BA7-0D32-E1F17CF5308A}"/>
              </a:ext>
            </a:extLst>
          </p:cNvPr>
          <p:cNvSpPr/>
          <p:nvPr/>
        </p:nvSpPr>
        <p:spPr>
          <a:xfrm>
            <a:off x="406018" y="21036"/>
            <a:ext cx="11717022" cy="1908332"/>
          </a:xfrm>
          <a:prstGeom prst="roundRect">
            <a:avLst>
              <a:gd name="adj" fmla="val 4826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Учні вирішили записувати шкільний подкаст. Вони купили 2 мікрофони та 1 штатив, заплативши 3600 грн. Після цього виявилося, що їм потрібно ще 1 мікрофон 1 штатив, тому вони докупили це за 2300 грн. </a:t>
            </a:r>
            <a:r>
              <a:rPr lang="uk-UA" sz="2800" dirty="0">
                <a:solidFill>
                  <a:srgbClr val="FAAF3A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Скільки коштує один мікрофон і скільки – один штатив?</a:t>
            </a:r>
            <a:endParaRPr lang="en-UA" sz="2800" dirty="0">
              <a:solidFill>
                <a:srgbClr val="FAAF3A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Picture 40" descr="A plant in a pot&#10;&#10;AI-generated content may be incorrect.">
            <a:extLst>
              <a:ext uri="{FF2B5EF4-FFF2-40B4-BE49-F238E27FC236}">
                <a16:creationId xmlns:a16="http://schemas.microsoft.com/office/drawing/2014/main" id="{CEC9B539-2DDD-BB47-F14D-14467A20BE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9863" y="269423"/>
            <a:ext cx="394445" cy="4740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E27D1CD-ABC4-0E9D-47C7-1B3FAADBE1BF}"/>
                  </a:ext>
                </a:extLst>
              </p:cNvPr>
              <p:cNvSpPr txBox="1"/>
              <p:nvPr/>
            </p:nvSpPr>
            <p:spPr>
              <a:xfrm>
                <a:off x="90272" y="4747380"/>
                <a:ext cx="303751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=3600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E27D1CD-ABC4-0E9D-47C7-1B3FAADBE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72" y="4747380"/>
                <a:ext cx="3037514" cy="584775"/>
              </a:xfrm>
              <a:prstGeom prst="rect">
                <a:avLst/>
              </a:prstGeom>
              <a:blipFill>
                <a:blip r:embed="rId10"/>
                <a:stretch>
                  <a:fillRect l="-2083" b="-104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9EE1620-43AA-0B26-6688-EC4F831DB5AB}"/>
                  </a:ext>
                </a:extLst>
              </p:cNvPr>
              <p:cNvSpPr txBox="1"/>
              <p:nvPr/>
            </p:nvSpPr>
            <p:spPr>
              <a:xfrm>
                <a:off x="9326142" y="4747380"/>
                <a:ext cx="28622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=2300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9EE1620-43AA-0B26-6688-EC4F831DB5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142" y="4747380"/>
                <a:ext cx="2862213" cy="584775"/>
              </a:xfrm>
              <a:prstGeom prst="rect">
                <a:avLst/>
              </a:prstGeom>
              <a:blipFill>
                <a:blip r:embed="rId11"/>
                <a:stretch>
                  <a:fillRect l="-442" b="-104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794BB45-5D8D-0CAD-16F6-5159046F95AD}"/>
                  </a:ext>
                </a:extLst>
              </p:cNvPr>
              <p:cNvSpPr txBox="1"/>
              <p:nvPr/>
            </p:nvSpPr>
            <p:spPr>
              <a:xfrm>
                <a:off x="4589046" y="2003251"/>
                <a:ext cx="317876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=3600,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794BB45-5D8D-0CAD-16F6-5159046F9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046" y="2003251"/>
                <a:ext cx="3178763" cy="584775"/>
              </a:xfrm>
              <a:prstGeom prst="rect">
                <a:avLst/>
              </a:prstGeom>
              <a:blipFill>
                <a:blip r:embed="rId12"/>
                <a:stretch>
                  <a:fillRect l="-1594" b="-104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D24283C-5101-0617-26DF-0CE94DA4D482}"/>
                  </a:ext>
                </a:extLst>
              </p:cNvPr>
              <p:cNvSpPr txBox="1"/>
              <p:nvPr/>
            </p:nvSpPr>
            <p:spPr>
              <a:xfrm>
                <a:off x="4817372" y="2661091"/>
                <a:ext cx="32221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=2300;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D24283C-5101-0617-26DF-0CE94DA4D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372" y="2661091"/>
                <a:ext cx="3222109" cy="584775"/>
              </a:xfrm>
              <a:prstGeom prst="rect">
                <a:avLst/>
              </a:prstGeom>
              <a:blipFill>
                <a:blip r:embed="rId13"/>
                <a:stretch>
                  <a:fillRect l="-392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Left Brace 47">
            <a:extLst>
              <a:ext uri="{FF2B5EF4-FFF2-40B4-BE49-F238E27FC236}">
                <a16:creationId xmlns:a16="http://schemas.microsoft.com/office/drawing/2014/main" id="{D8FD0686-112B-08E4-A305-79E5E8085C79}"/>
              </a:ext>
            </a:extLst>
          </p:cNvPr>
          <p:cNvSpPr/>
          <p:nvPr/>
        </p:nvSpPr>
        <p:spPr>
          <a:xfrm>
            <a:off x="4390720" y="2143854"/>
            <a:ext cx="203980" cy="973149"/>
          </a:xfrm>
          <a:prstGeom prst="leftBrace">
            <a:avLst>
              <a:gd name="adj1" fmla="val 40353"/>
              <a:gd name="adj2" fmla="val 50000"/>
            </a:avLst>
          </a:prstGeom>
          <a:ln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5E290CD-5E3B-D721-0F84-C61C26927CE2}"/>
                  </a:ext>
                </a:extLst>
              </p:cNvPr>
              <p:cNvSpPr txBox="1"/>
              <p:nvPr/>
            </p:nvSpPr>
            <p:spPr>
              <a:xfrm>
                <a:off x="3905071" y="2333915"/>
                <a:ext cx="9368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5E290CD-5E3B-D721-0F84-C61C26927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071" y="2333915"/>
                <a:ext cx="936801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70E6BC1-00A8-6686-8239-35E8AB00ADA3}"/>
              </a:ext>
            </a:extLst>
          </p:cNvPr>
          <p:cNvCxnSpPr>
            <a:cxnSpLocks/>
          </p:cNvCxnSpPr>
          <p:nvPr/>
        </p:nvCxnSpPr>
        <p:spPr>
          <a:xfrm>
            <a:off x="4492710" y="3292048"/>
            <a:ext cx="2970272" cy="0"/>
          </a:xfrm>
          <a:prstGeom prst="line">
            <a:avLst/>
          </a:prstGeom>
          <a:ln cap="rnd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36D192B-24AD-2115-0EFC-59FCD8CD8831}"/>
                  </a:ext>
                </a:extLst>
              </p:cNvPr>
              <p:cNvSpPr txBox="1"/>
              <p:nvPr/>
            </p:nvSpPr>
            <p:spPr>
              <a:xfrm>
                <a:off x="5539322" y="3358025"/>
                <a:ext cx="234853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=1300;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36D192B-24AD-2115-0EFC-59FCD8CD8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322" y="3358025"/>
                <a:ext cx="2348534" cy="584775"/>
              </a:xfrm>
              <a:prstGeom prst="rect">
                <a:avLst/>
              </a:prstGeom>
              <a:blipFill>
                <a:blip r:embed="rId15"/>
                <a:stretch>
                  <a:fillRect l="-538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83128E2-66C1-ACDB-A8A7-E35C2E3F5482}"/>
                  </a:ext>
                </a:extLst>
              </p:cNvPr>
              <p:cNvSpPr txBox="1"/>
              <p:nvPr/>
            </p:nvSpPr>
            <p:spPr>
              <a:xfrm>
                <a:off x="4335755" y="4280885"/>
                <a:ext cx="32221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=2300,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83128E2-66C1-ACDB-A8A7-E35C2E3F5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755" y="4280885"/>
                <a:ext cx="3222109" cy="584775"/>
              </a:xfrm>
              <a:prstGeom prst="rect">
                <a:avLst/>
              </a:prstGeom>
              <a:blipFill>
                <a:blip r:embed="rId16"/>
                <a:stretch>
                  <a:fillRect l="-392" b="-104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3C6AA20-3454-62D5-A547-0F4A5DC56B6F}"/>
                  </a:ext>
                </a:extLst>
              </p:cNvPr>
              <p:cNvSpPr txBox="1"/>
              <p:nvPr/>
            </p:nvSpPr>
            <p:spPr>
              <a:xfrm>
                <a:off x="4335755" y="4945024"/>
                <a:ext cx="37666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=2300−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3C6AA20-3454-62D5-A547-0F4A5DC56B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755" y="4945024"/>
                <a:ext cx="3766695" cy="584775"/>
              </a:xfrm>
              <a:prstGeom prst="rect">
                <a:avLst/>
              </a:prstGeom>
              <a:blipFill>
                <a:blip r:embed="rId17"/>
                <a:stretch>
                  <a:fillRect l="-1347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4108D3B-9A94-E31D-DCE2-B4513F22FB22}"/>
                  </a:ext>
                </a:extLst>
              </p:cNvPr>
              <p:cNvSpPr txBox="1"/>
              <p:nvPr/>
            </p:nvSpPr>
            <p:spPr>
              <a:xfrm>
                <a:off x="4343616" y="5534953"/>
                <a:ext cx="37666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=2300−1300,</m:t>
                      </m:r>
                    </m:oMath>
                  </m:oMathPara>
                </a14:m>
                <a:endParaRPr lang="en-UA" sz="3200" dirty="0">
                  <a:solidFill>
                    <a:srgbClr val="33333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4108D3B-9A94-E31D-DCE2-B4513F22F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616" y="5534953"/>
                <a:ext cx="3766695" cy="584775"/>
              </a:xfrm>
              <a:prstGeom prst="rect">
                <a:avLst/>
              </a:prstGeom>
              <a:blipFill>
                <a:blip r:embed="rId18"/>
                <a:stretch>
                  <a:fillRect l="-1684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2E18225-0558-B4EE-0834-99CC0489B099}"/>
                  </a:ext>
                </a:extLst>
              </p:cNvPr>
              <p:cNvSpPr txBox="1"/>
              <p:nvPr/>
            </p:nvSpPr>
            <p:spPr>
              <a:xfrm>
                <a:off x="4343616" y="6132659"/>
                <a:ext cx="37666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=1000;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2E18225-0558-B4EE-0834-99CC0489B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616" y="6132659"/>
                <a:ext cx="3766695" cy="584775"/>
              </a:xfrm>
              <a:prstGeom prst="rect">
                <a:avLst/>
              </a:prstGeom>
              <a:blipFill>
                <a:blip r:embed="rId19"/>
                <a:stretch>
                  <a:fillRect l="-1684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6" name="Picture 75" descr="A yellow circle with triangles in it&#10;&#10;AI-generated content may be incorrect.">
            <a:extLst>
              <a:ext uri="{FF2B5EF4-FFF2-40B4-BE49-F238E27FC236}">
                <a16:creationId xmlns:a16="http://schemas.microsoft.com/office/drawing/2014/main" id="{634D4C07-B558-0F74-D34D-5114CEC2692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493065" y="1484671"/>
            <a:ext cx="510991" cy="518580"/>
          </a:xfrm>
          <a:prstGeom prst="rect">
            <a:avLst/>
          </a:prstGeom>
        </p:spPr>
      </p:pic>
      <p:pic>
        <p:nvPicPr>
          <p:cNvPr id="78" name="Picture 77" descr="A coffee cup with a lid&#10;&#10;AI-generated content may be incorrect.">
            <a:extLst>
              <a:ext uri="{FF2B5EF4-FFF2-40B4-BE49-F238E27FC236}">
                <a16:creationId xmlns:a16="http://schemas.microsoft.com/office/drawing/2014/main" id="{ED334D73-B2BA-966F-EC95-27E891C20E9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790" y="5926089"/>
            <a:ext cx="700456" cy="93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6" grpId="0"/>
      <p:bldP spid="47" grpId="0"/>
      <p:bldP spid="48" grpId="0" animBg="1"/>
      <p:bldP spid="49" grpId="0"/>
      <p:bldP spid="54" grpId="0"/>
      <p:bldP spid="55" grpId="0"/>
      <p:bldP spid="56" grpId="0"/>
      <p:bldP spid="57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731F-11E2-7A29-15FA-3A2C1946A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C82DAA8-838A-BB51-92AE-B09D92C3E087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CEC7769D-7309-C916-5F65-2FCC83A64DD1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23C3CF4-8E9A-9B6E-EF2F-805C899444A0}"/>
              </a:ext>
            </a:extLst>
          </p:cNvPr>
          <p:cNvSpPr/>
          <p:nvPr/>
        </p:nvSpPr>
        <p:spPr>
          <a:xfrm rot="5400000">
            <a:off x="-413964" y="2762162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5F6608-34E9-264C-1B2B-60B07A42D585}"/>
              </a:ext>
            </a:extLst>
          </p:cNvPr>
          <p:cNvSpPr txBox="1"/>
          <p:nvPr/>
        </p:nvSpPr>
        <p:spPr>
          <a:xfrm>
            <a:off x="-24565" y="-37206"/>
            <a:ext cx="981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5A6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5A6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9A0E8B85-D89A-3A63-7916-A0B0D935E312}"/>
              </a:ext>
            </a:extLst>
          </p:cNvPr>
          <p:cNvSpPr/>
          <p:nvPr/>
        </p:nvSpPr>
        <p:spPr>
          <a:xfrm rot="5400000">
            <a:off x="-413965" y="3676564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82" name="Rounded Rectangle 181">
            <a:extLst>
              <a:ext uri="{FF2B5EF4-FFF2-40B4-BE49-F238E27FC236}">
                <a16:creationId xmlns:a16="http://schemas.microsoft.com/office/drawing/2014/main" id="{46947D6F-DE76-1531-A2CD-D4BFF6C9035D}"/>
              </a:ext>
            </a:extLst>
          </p:cNvPr>
          <p:cNvSpPr/>
          <p:nvPr/>
        </p:nvSpPr>
        <p:spPr>
          <a:xfrm>
            <a:off x="956509" y="63975"/>
            <a:ext cx="11109439" cy="3938009"/>
          </a:xfrm>
          <a:prstGeom prst="roundRect">
            <a:avLst>
              <a:gd name="adj" fmla="val 3324"/>
            </a:avLst>
          </a:prstGeom>
          <a:solidFill>
            <a:srgbClr val="37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Ілона має розумну скарбничку, яка показує, що в ній наразі 30 монет на загальну суму 120 грн. Мама Ілони дізналась, що вона в школі вивчила тему «Розвʼязування задач за допомогою систем лінійних рівнянь з двома змінними» і запропонувала подвоїти суму у скарбничці, якщо Ілона визначить, скільки монет кожного номіналу у скарбничці. Ілона вкидала у скарбничку монети лише номіналом 2 грн та 5 грн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A person holding a piggy bank&#10;&#10;AI-generated content may be incorrect.">
            <a:extLst>
              <a:ext uri="{FF2B5EF4-FFF2-40B4-BE49-F238E27FC236}">
                <a16:creationId xmlns:a16="http://schemas.microsoft.com/office/drawing/2014/main" id="{DEC1CA92-8B60-7ED3-D1DF-2C6496A1B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118" y="3794776"/>
            <a:ext cx="1820293" cy="3063224"/>
          </a:xfrm>
          <a:prstGeom prst="rect">
            <a:avLst/>
          </a:prstGeom>
        </p:spPr>
      </p:pic>
      <p:pic>
        <p:nvPicPr>
          <p:cNvPr id="17" name="Picture 16" descr="A cartoon of a person holding a dog&#10;&#10;AI-generated content may be incorrect.">
            <a:extLst>
              <a:ext uri="{FF2B5EF4-FFF2-40B4-BE49-F238E27FC236}">
                <a16:creationId xmlns:a16="http://schemas.microsoft.com/office/drawing/2014/main" id="{B25B2AAA-5800-D628-7523-2E4BB7B06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9019" y="3657601"/>
            <a:ext cx="1129163" cy="333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44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78023" y="2762162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023FEB3B-521A-1E4A-F597-0E7B1DDB1F4C}"/>
              </a:ext>
            </a:extLst>
          </p:cNvPr>
          <p:cNvSpPr/>
          <p:nvPr/>
        </p:nvSpPr>
        <p:spPr>
          <a:xfrm rot="5400000">
            <a:off x="-413964" y="3676564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EB9666B-C046-29E9-9403-1E8D17E56457}"/>
              </a:ext>
            </a:extLst>
          </p:cNvPr>
          <p:cNvSpPr/>
          <p:nvPr/>
        </p:nvSpPr>
        <p:spPr>
          <a:xfrm>
            <a:off x="605642" y="60915"/>
            <a:ext cx="10486790" cy="1257246"/>
          </a:xfrm>
          <a:prstGeom prst="roundRect">
            <a:avLst>
              <a:gd name="adj" fmla="val 4395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Півсума двох чисел більша від меншого з них на 8, а від піврізниці – на 6. Знайдіть ці числа.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BF71D0-6AF3-EFE9-903C-21787F46F4D3}"/>
              </a:ext>
            </a:extLst>
          </p:cNvPr>
          <p:cNvSpPr txBox="1"/>
          <p:nvPr/>
        </p:nvSpPr>
        <p:spPr>
          <a:xfrm>
            <a:off x="11149584" y="-19748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person holding a tablet&#10;&#10;AI-generated content may be incorrect.">
            <a:extLst>
              <a:ext uri="{FF2B5EF4-FFF2-40B4-BE49-F238E27FC236}">
                <a16:creationId xmlns:a16="http://schemas.microsoft.com/office/drawing/2014/main" id="{39E10538-51E6-8834-6F0A-316D6D922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609" y="1517646"/>
            <a:ext cx="1950390" cy="534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5" y="2762161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84316" y="3676563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5E0662-A9A5-0D61-F5DB-CE4ACBAD20A4}"/>
              </a:ext>
            </a:extLst>
          </p:cNvPr>
          <p:cNvSpPr txBox="1"/>
          <p:nvPr/>
        </p:nvSpPr>
        <p:spPr>
          <a:xfrm>
            <a:off x="11149584" y="-19748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72B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№4</a:t>
            </a:r>
            <a:endParaRPr lang="en-UA" sz="3600" dirty="0">
              <a:solidFill>
                <a:srgbClr val="172B0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tree with green leaves&#10;&#10;AI-generated content may be incorrect.">
            <a:extLst>
              <a:ext uri="{FF2B5EF4-FFF2-40B4-BE49-F238E27FC236}">
                <a16:creationId xmlns:a16="http://schemas.microsoft.com/office/drawing/2014/main" id="{EBA3777D-89A3-3FAF-A2CE-FA6766C501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071"/>
          <a:stretch/>
        </p:blipFill>
        <p:spPr>
          <a:xfrm>
            <a:off x="5440869" y="743514"/>
            <a:ext cx="6751131" cy="61144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F0BB5834-7165-A00F-E35A-4BD327E7BFC5}"/>
                  </a:ext>
                </a:extLst>
              </p:cNvPr>
              <p:cNvSpPr/>
              <p:nvPr/>
            </p:nvSpPr>
            <p:spPr>
              <a:xfrm>
                <a:off x="411812" y="60915"/>
                <a:ext cx="5656892" cy="3815050"/>
              </a:xfrm>
              <a:prstGeom prst="roundRect">
                <a:avLst>
                  <a:gd name="adj" fmla="val 2738"/>
                </a:avLst>
              </a:prstGeom>
              <a:solidFill>
                <a:srgbClr val="172B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4 «дорослі» </a:t>
                </a:r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дуби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й 6 «дорослих» </a:t>
                </a:r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каштанів</a:t>
                </a:r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у період із травня по вересень поглинають 198 кг вуглекислого газу. Такі самі 6 дубів і 4 каштани за такий час поглинають 222 кг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𝑂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 </a:t>
                </a:r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Скільки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𝑂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FFFF00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поглинає в цей час кожне дерево?</a:t>
                </a:r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F0BB5834-7165-A00F-E35A-4BD327E7BF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12" y="60915"/>
                <a:ext cx="5656892" cy="3815050"/>
              </a:xfrm>
              <a:prstGeom prst="roundRect">
                <a:avLst>
                  <a:gd name="adj" fmla="val 2738"/>
                </a:avLst>
              </a:prstGeom>
              <a:blipFill>
                <a:blip r:embed="rId5"/>
                <a:stretch>
                  <a:fillRect l="-1790" r="-1566" b="-3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 30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246; 1250; 1254; 1265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50483</TotalTime>
  <Words>329</Words>
  <Application>Microsoft Macintosh PowerPoint</Application>
  <PresentationFormat>Widescreen</PresentationFormat>
  <Paragraphs>43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2025-05-04T18:52:17Z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