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84" r:id="rId3"/>
    <p:sldId id="291" r:id="rId4"/>
    <p:sldId id="294" r:id="rId5"/>
    <p:sldId id="288" r:id="rId6"/>
    <p:sldId id="272" r:id="rId7"/>
    <p:sldId id="281" r:id="rId8"/>
    <p:sldId id="265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4954"/>
    <a:srgbClr val="375A65"/>
    <a:srgbClr val="1F4168"/>
    <a:srgbClr val="F7821A"/>
    <a:srgbClr val="017CFF"/>
    <a:srgbClr val="192E34"/>
    <a:srgbClr val="7284A8"/>
    <a:srgbClr val="F7821B"/>
    <a:srgbClr val="00B050"/>
    <a:srgbClr val="E34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94A5B9-A117-D04F-AE56-E31F41A6CC9A}" v="748" dt="2025-04-28T15:09:51.0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9"/>
    <p:restoredTop sz="94469"/>
  </p:normalViewPr>
  <p:slideViewPr>
    <p:cSldViewPr snapToGrid="0">
      <p:cViewPr varScale="1">
        <p:scale>
          <a:sx n="147" d="100"/>
          <a:sy n="147" d="100"/>
        </p:scale>
        <p:origin x="40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E6D94788-E6CC-2E45-AA31-62EAABFE3382}"/>
    <pc:docChg chg="undo redo custSel addSld delSld modSld">
      <pc:chgData name="Kulinich Bohdan" userId="48e65c9f34e137d0" providerId="LiveId" clId="{E6D94788-E6CC-2E45-AA31-62EAABFE3382}" dt="2025-04-15T19:28:43.729" v="4650" actId="20577"/>
      <pc:docMkLst>
        <pc:docMk/>
      </pc:docMkLst>
      <pc:sldChg chg="modSp">
        <pc:chgData name="Kulinich Bohdan" userId="48e65c9f34e137d0" providerId="LiveId" clId="{E6D94788-E6CC-2E45-AA31-62EAABFE3382}" dt="2025-04-15T19:28:43.729" v="4650" actId="20577"/>
        <pc:sldMkLst>
          <pc:docMk/>
          <pc:sldMk cId="788512274" sldId="265"/>
        </pc:sldMkLst>
        <pc:spChg chg="mod">
          <ac:chgData name="Kulinich Bohdan" userId="48e65c9f34e137d0" providerId="LiveId" clId="{E6D94788-E6CC-2E45-AA31-62EAABFE3382}" dt="2025-04-15T19:28:43.729" v="465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add del mod delAnim modAnim">
        <pc:chgData name="Kulinich Bohdan" userId="48e65c9f34e137d0" providerId="LiveId" clId="{E6D94788-E6CC-2E45-AA31-62EAABFE3382}" dt="2025-04-14T20:57:47.053" v="4285" actId="2696"/>
        <pc:sldMkLst>
          <pc:docMk/>
          <pc:sldMk cId="3867570093" sldId="272"/>
        </pc:sldMkLst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7" creationId="{8ABFCB11-3346-6732-AD21-AC87196197CC}"/>
          </ac:spMkLst>
        </pc:spChg>
        <pc:spChg chg="mod">
          <ac:chgData name="Kulinich Bohdan" userId="48e65c9f34e137d0" providerId="LiveId" clId="{E6D94788-E6CC-2E45-AA31-62EAABFE3382}" dt="2025-04-14T18:44:24.039" v="3481" actId="1036"/>
          <ac:spMkLst>
            <pc:docMk/>
            <pc:sldMk cId="3867570093" sldId="272"/>
            <ac:spMk id="10" creationId="{D62273C7-3748-E10C-BE11-2549A4D838A2}"/>
          </ac:spMkLst>
        </pc:spChg>
        <pc:spChg chg="mod">
          <ac:chgData name="Kulinich Bohdan" userId="48e65c9f34e137d0" providerId="LiveId" clId="{E6D94788-E6CC-2E45-AA31-62EAABFE3382}" dt="2025-04-14T18:44:19.792" v="3473" actId="1038"/>
          <ac:spMkLst>
            <pc:docMk/>
            <pc:sldMk cId="3867570093" sldId="272"/>
            <ac:spMk id="15" creationId="{986B0503-C259-9DFA-B568-DBBA6BB1D790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16" creationId="{3D41CB5C-3B2F-3BD2-886B-AED4EBB18718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19" creationId="{CBC0B6C0-5DDF-3A59-DC5A-8BA8D13E3599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20" creationId="{A3718908-86E0-42CE-F22D-AEB9DAD8476A}"/>
          </ac:spMkLst>
        </pc:spChg>
      </pc:sldChg>
      <pc:sldChg chg="addSp delSp modSp add del mod delAnim modAnim">
        <pc:chgData name="Kulinich Bohdan" userId="48e65c9f34e137d0" providerId="LiveId" clId="{E6D94788-E6CC-2E45-AA31-62EAABFE3382}" dt="2025-04-15T19:19:26.615" v="4609"/>
        <pc:sldMkLst>
          <pc:docMk/>
          <pc:sldMk cId="302050507" sldId="281"/>
        </pc:sldMkLst>
      </pc:sldChg>
      <pc:sldChg chg="del">
        <pc:chgData name="Kulinich Bohdan" userId="48e65c9f34e137d0" providerId="LiveId" clId="{E6D94788-E6CC-2E45-AA31-62EAABFE3382}" dt="2025-04-14T15:49:52.497" v="2945" actId="2696"/>
        <pc:sldMkLst>
          <pc:docMk/>
          <pc:sldMk cId="1000647419" sldId="283"/>
        </pc:sldMkLst>
      </pc:sldChg>
      <pc:sldChg chg="addSp delSp modSp mod delAnim modAnim">
        <pc:chgData name="Kulinich Bohdan" userId="48e65c9f34e137d0" providerId="LiveId" clId="{E6D94788-E6CC-2E45-AA31-62EAABFE3382}" dt="2025-04-12T13:10:01.634" v="1288"/>
        <pc:sldMkLst>
          <pc:docMk/>
          <pc:sldMk cId="2882246670" sldId="284"/>
        </pc:sldMkLst>
      </pc:sldChg>
      <pc:sldChg chg="modSp del mod">
        <pc:chgData name="Kulinich Bohdan" userId="48e65c9f34e137d0" providerId="LiveId" clId="{E6D94788-E6CC-2E45-AA31-62EAABFE3382}" dt="2025-04-14T15:49:52.585" v="2946" actId="2696"/>
        <pc:sldMkLst>
          <pc:docMk/>
          <pc:sldMk cId="2430823779" sldId="285"/>
        </pc:sldMkLst>
      </pc:sldChg>
      <pc:sldChg chg="del">
        <pc:chgData name="Kulinich Bohdan" userId="48e65c9f34e137d0" providerId="LiveId" clId="{E6D94788-E6CC-2E45-AA31-62EAABFE3382}" dt="2025-04-14T15:49:52.469" v="2944" actId="2696"/>
        <pc:sldMkLst>
          <pc:docMk/>
          <pc:sldMk cId="780396260" sldId="286"/>
        </pc:sldMkLst>
      </pc:sldChg>
      <pc:sldChg chg="del">
        <pc:chgData name="Kulinich Bohdan" userId="48e65c9f34e137d0" providerId="LiveId" clId="{E6D94788-E6CC-2E45-AA31-62EAABFE3382}" dt="2025-04-14T15:49:52.389" v="2942" actId="2696"/>
        <pc:sldMkLst>
          <pc:docMk/>
          <pc:sldMk cId="2721702063" sldId="287"/>
        </pc:sldMkLst>
      </pc:sldChg>
      <pc:sldChg chg="addSp delSp modSp mod delAnim modAnim">
        <pc:chgData name="Kulinich Bohdan" userId="48e65c9f34e137d0" providerId="LiveId" clId="{E6D94788-E6CC-2E45-AA31-62EAABFE3382}" dt="2025-04-14T16:15:46.432" v="3419"/>
        <pc:sldMkLst>
          <pc:docMk/>
          <pc:sldMk cId="1416078567" sldId="288"/>
        </pc:sldMkLst>
      </pc:sldChg>
      <pc:sldChg chg="del">
        <pc:chgData name="Kulinich Bohdan" userId="48e65c9f34e137d0" providerId="LiveId" clId="{E6D94788-E6CC-2E45-AA31-62EAABFE3382}" dt="2025-04-14T18:35:19.605" v="3420" actId="2696"/>
        <pc:sldMkLst>
          <pc:docMk/>
          <pc:sldMk cId="2213808904" sldId="289"/>
        </pc:sldMkLst>
      </pc:sldChg>
      <pc:sldChg chg="del">
        <pc:chgData name="Kulinich Bohdan" userId="48e65c9f34e137d0" providerId="LiveId" clId="{E6D94788-E6CC-2E45-AA31-62EAABFE3382}" dt="2025-04-14T15:49:52.439" v="2943" actId="2696"/>
        <pc:sldMkLst>
          <pc:docMk/>
          <pc:sldMk cId="1527882137" sldId="290"/>
        </pc:sldMkLst>
      </pc:sldChg>
      <pc:sldChg chg="addSp delSp modSp add mod delAnim modAnim">
        <pc:chgData name="Kulinich Bohdan" userId="48e65c9f34e137d0" providerId="LiveId" clId="{E6D94788-E6CC-2E45-AA31-62EAABFE3382}" dt="2025-04-14T20:43:17.618" v="4043" actId="207"/>
        <pc:sldMkLst>
          <pc:docMk/>
          <pc:sldMk cId="3591152869" sldId="291"/>
        </pc:sldMkLst>
      </pc:sldChg>
      <pc:sldChg chg="add del">
        <pc:chgData name="Kulinich Bohdan" userId="48e65c9f34e137d0" providerId="LiveId" clId="{E6D94788-E6CC-2E45-AA31-62EAABFE3382}" dt="2025-04-14T20:57:57.048" v="4288" actId="2696"/>
        <pc:sldMkLst>
          <pc:docMk/>
          <pc:sldMk cId="1921493423" sldId="292"/>
        </pc:sldMkLst>
      </pc:sldChg>
      <pc:sldChg chg="addSp delSp modSp add del mod delAnim modAnim">
        <pc:chgData name="Kulinich Bohdan" userId="48e65c9f34e137d0" providerId="LiveId" clId="{E6D94788-E6CC-2E45-AA31-62EAABFE3382}" dt="2025-04-14T15:49:23.306" v="2941" actId="2696"/>
        <pc:sldMkLst>
          <pc:docMk/>
          <pc:sldMk cId="2993494401" sldId="293"/>
        </pc:sldMkLst>
      </pc:sldChg>
      <pc:sldChg chg="addSp delSp modSp add mod delAnim modAnim">
        <pc:chgData name="Kulinich Bohdan" userId="48e65c9f34e137d0" providerId="LiveId" clId="{E6D94788-E6CC-2E45-AA31-62EAABFE3382}" dt="2025-04-13T20:16:10.629" v="2940"/>
        <pc:sldMkLst>
          <pc:docMk/>
          <pc:sldMk cId="1132398016" sldId="294"/>
        </pc:sldMkLst>
      </pc:sldChg>
      <pc:sldChg chg="addSp delSp modSp new del mod setBg">
        <pc:chgData name="Kulinich Bohdan" userId="48e65c9f34e137d0" providerId="LiveId" clId="{E6D94788-E6CC-2E45-AA31-62EAABFE3382}" dt="2025-04-14T20:57:35.686" v="4283" actId="2696"/>
        <pc:sldMkLst>
          <pc:docMk/>
          <pc:sldMk cId="3797092273" sldId="295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  <pc:sldChg chg="addSp delSp modSp mod modAnim">
        <pc:chgData name="Kulinich Bohdan" userId="48e65c9f34e137d0" providerId="LiveId" clId="{92A5E6C2-FB7D-7342-A4B3-F853222457AA}" dt="2025-01-02T22:14:15.055" v="81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delSp modSp mod delAnim">
        <pc:chgData name="Kulinich Bohdan" userId="48e65c9f34e137d0" providerId="LiveId" clId="{F3AC4133-4DCA-9D4E-B0BB-5027C19FDB0A}" dt="2024-11-28T21:30:03.907" v="1145" actId="20577"/>
        <pc:sldMkLst>
          <pc:docMk/>
          <pc:sldMk cId="2663521018" sldId="279"/>
        </pc:sldMkLst>
      </pc:sldChg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DA7F053A-158F-4846-A4EE-9A6D7D521EE1}"/>
    <pc:docChg chg="undo custSel addSld delSld modSld">
      <pc:chgData name="Kulinich Bohdan" userId="48e65c9f34e137d0" providerId="LiveId" clId="{DA7F053A-158F-4846-A4EE-9A6D7D521EE1}" dt="2025-04-23T17:53:33.815" v="1489" actId="20577"/>
      <pc:docMkLst>
        <pc:docMk/>
      </pc:docMkLst>
      <pc:sldChg chg="modSp">
        <pc:chgData name="Kulinich Bohdan" userId="48e65c9f34e137d0" providerId="LiveId" clId="{DA7F053A-158F-4846-A4EE-9A6D7D521EE1}" dt="2025-04-20T18:06:14.126" v="76" actId="403"/>
        <pc:sldMkLst>
          <pc:docMk/>
          <pc:sldMk cId="1079275318" sldId="264"/>
        </pc:sldMkLst>
        <pc:spChg chg="mod">
          <ac:chgData name="Kulinich Bohdan" userId="48e65c9f34e137d0" providerId="LiveId" clId="{DA7F053A-158F-4846-A4EE-9A6D7D521EE1}" dt="2025-04-20T18:06:14.126" v="76" actId="403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DA7F053A-158F-4846-A4EE-9A6D7D521EE1}" dt="2025-04-20T18:05:41.310" v="0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DA7F053A-158F-4846-A4EE-9A6D7D521EE1}" dt="2025-04-23T17:53:33.815" v="1489" actId="20577"/>
        <pc:sldMkLst>
          <pc:docMk/>
          <pc:sldMk cId="788512274" sldId="265"/>
        </pc:sldMkLst>
        <pc:spChg chg="mod">
          <ac:chgData name="Kulinich Bohdan" userId="48e65c9f34e137d0" providerId="LiveId" clId="{DA7F053A-158F-4846-A4EE-9A6D7D521EE1}" dt="2025-04-23T17:53:33.815" v="1489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DA7F053A-158F-4846-A4EE-9A6D7D521EE1}" dt="2025-04-23T17:52:00.998" v="1460"/>
        <pc:sldMkLst>
          <pc:docMk/>
          <pc:sldMk cId="3867570093" sldId="272"/>
        </pc:sldMkLst>
        <pc:spChg chg="mod">
          <ac:chgData name="Kulinich Bohdan" userId="48e65c9f34e137d0" providerId="LiveId" clId="{DA7F053A-158F-4846-A4EE-9A6D7D521EE1}" dt="2025-04-23T17:33:19.733" v="1427" actId="1038"/>
          <ac:spMkLst>
            <pc:docMk/>
            <pc:sldMk cId="3867570093" sldId="272"/>
            <ac:spMk id="7" creationId="{8ABFCB11-3346-6732-AD21-AC87196197CC}"/>
          </ac:spMkLst>
        </pc:spChg>
        <pc:spChg chg="add mod">
          <ac:chgData name="Kulinich Bohdan" userId="48e65c9f34e137d0" providerId="LiveId" clId="{DA7F053A-158F-4846-A4EE-9A6D7D521EE1}" dt="2025-04-23T17:33:41.018" v="1439" actId="1076"/>
          <ac:spMkLst>
            <pc:docMk/>
            <pc:sldMk cId="3867570093" sldId="272"/>
            <ac:spMk id="9" creationId="{28490E60-666C-D992-9C57-2E15A9751F69}"/>
          </ac:spMkLst>
        </pc:spChg>
        <pc:spChg chg="mod">
          <ac:chgData name="Kulinich Bohdan" userId="48e65c9f34e137d0" providerId="LiveId" clId="{DA7F053A-158F-4846-A4EE-9A6D7D521EE1}" dt="2025-04-23T17:19:27.280" v="1336" actId="20577"/>
          <ac:spMkLst>
            <pc:docMk/>
            <pc:sldMk cId="3867570093" sldId="272"/>
            <ac:spMk id="10" creationId="{D62273C7-3748-E10C-BE11-2549A4D838A2}"/>
          </ac:spMkLst>
        </pc:spChg>
        <pc:spChg chg="add mod">
          <ac:chgData name="Kulinich Bohdan" userId="48e65c9f34e137d0" providerId="LiveId" clId="{DA7F053A-158F-4846-A4EE-9A6D7D521EE1}" dt="2025-04-23T17:33:41.018" v="1439" actId="1076"/>
          <ac:spMkLst>
            <pc:docMk/>
            <pc:sldMk cId="3867570093" sldId="272"/>
            <ac:spMk id="12" creationId="{C5226EEB-F23F-29F1-E1D5-F218152E29E6}"/>
          </ac:spMkLst>
        </pc:spChg>
        <pc:spChg chg="mod">
          <ac:chgData name="Kulinich Bohdan" userId="48e65c9f34e137d0" providerId="LiveId" clId="{DA7F053A-158F-4846-A4EE-9A6D7D521EE1}" dt="2025-04-23T17:33:49.646" v="1440" actId="20577"/>
          <ac:spMkLst>
            <pc:docMk/>
            <pc:sldMk cId="3867570093" sldId="272"/>
            <ac:spMk id="15" creationId="{986B0503-C259-9DFA-B568-DBBA6BB1D790}"/>
          </ac:spMkLst>
        </pc:spChg>
        <pc:spChg chg="mod">
          <ac:chgData name="Kulinich Bohdan" userId="48e65c9f34e137d0" providerId="LiveId" clId="{DA7F053A-158F-4846-A4EE-9A6D7D521EE1}" dt="2025-04-23T17:33:19.733" v="1427" actId="1038"/>
          <ac:spMkLst>
            <pc:docMk/>
            <pc:sldMk cId="3867570093" sldId="272"/>
            <ac:spMk id="16" creationId="{3D41CB5C-3B2F-3BD2-886B-AED4EBB18718}"/>
          </ac:spMkLst>
        </pc:spChg>
        <pc:spChg chg="add mod">
          <ac:chgData name="Kulinich Bohdan" userId="48e65c9f34e137d0" providerId="LiveId" clId="{DA7F053A-158F-4846-A4EE-9A6D7D521EE1}" dt="2025-04-23T17:33:41.018" v="1439" actId="1076"/>
          <ac:spMkLst>
            <pc:docMk/>
            <pc:sldMk cId="3867570093" sldId="272"/>
            <ac:spMk id="17" creationId="{5DBEE8F9-AAE9-99AA-4EF3-AD6E3BD0A89E}"/>
          </ac:spMkLst>
        </pc:spChg>
        <pc:spChg chg="add mod">
          <ac:chgData name="Kulinich Bohdan" userId="48e65c9f34e137d0" providerId="LiveId" clId="{DA7F053A-158F-4846-A4EE-9A6D7D521EE1}" dt="2025-04-23T17:33:41.018" v="1439" actId="1076"/>
          <ac:spMkLst>
            <pc:docMk/>
            <pc:sldMk cId="3867570093" sldId="272"/>
            <ac:spMk id="18" creationId="{6754FBD5-39B1-2E5F-6DA5-B919EACC55CF}"/>
          </ac:spMkLst>
        </pc:spChg>
        <pc:spChg chg="mod">
          <ac:chgData name="Kulinich Bohdan" userId="48e65c9f34e137d0" providerId="LiveId" clId="{DA7F053A-158F-4846-A4EE-9A6D7D521EE1}" dt="2025-04-23T17:20:46.574" v="1344" actId="1036"/>
          <ac:spMkLst>
            <pc:docMk/>
            <pc:sldMk cId="3867570093" sldId="272"/>
            <ac:spMk id="19" creationId="{CBC0B6C0-5DDF-3A59-DC5A-8BA8D13E3599}"/>
          </ac:spMkLst>
        </pc:spChg>
        <pc:spChg chg="mod">
          <ac:chgData name="Kulinich Bohdan" userId="48e65c9f34e137d0" providerId="LiveId" clId="{DA7F053A-158F-4846-A4EE-9A6D7D521EE1}" dt="2025-04-23T17:20:56.798" v="1347" actId="14100"/>
          <ac:spMkLst>
            <pc:docMk/>
            <pc:sldMk cId="3867570093" sldId="272"/>
            <ac:spMk id="20" creationId="{A3718908-86E0-42CE-F22D-AEB9DAD8476A}"/>
          </ac:spMkLst>
        </pc:spChg>
        <pc:picChg chg="add mod">
          <ac:chgData name="Kulinich Bohdan" userId="48e65c9f34e137d0" providerId="LiveId" clId="{DA7F053A-158F-4846-A4EE-9A6D7D521EE1}" dt="2025-04-23T17:11:27.988" v="1293" actId="1076"/>
          <ac:picMkLst>
            <pc:docMk/>
            <pc:sldMk cId="3867570093" sldId="272"/>
            <ac:picMk id="6" creationId="{5A9E4DA1-FC58-1E16-0E8F-AF00FA336BBA}"/>
          </ac:picMkLst>
        </pc:picChg>
        <pc:picChg chg="add mod">
          <ac:chgData name="Kulinich Bohdan" userId="48e65c9f34e137d0" providerId="LiveId" clId="{DA7F053A-158F-4846-A4EE-9A6D7D521EE1}" dt="2025-04-23T17:11:27.988" v="1293" actId="1076"/>
          <ac:picMkLst>
            <pc:docMk/>
            <pc:sldMk cId="3867570093" sldId="272"/>
            <ac:picMk id="8" creationId="{CF67EF4E-12F5-6477-B644-E44ECDB3C1AF}"/>
          </ac:picMkLst>
        </pc:picChg>
      </pc:sldChg>
      <pc:sldChg chg="addSp delSp modSp mod delAnim modAnim">
        <pc:chgData name="Kulinich Bohdan" userId="48e65c9f34e137d0" providerId="LiveId" clId="{DA7F053A-158F-4846-A4EE-9A6D7D521EE1}" dt="2025-04-23T17:51:36.720" v="1456"/>
        <pc:sldMkLst>
          <pc:docMk/>
          <pc:sldMk cId="302050507" sldId="281"/>
        </pc:sldMkLst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7" creationId="{96C6AA16-4F80-BA74-D7ED-831553607095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8" creationId="{BF3A224C-99B0-B6B2-4EB9-5B3937176E61}"/>
          </ac:spMkLst>
        </pc:spChg>
        <pc:spChg chg="add mod">
          <ac:chgData name="Kulinich Bohdan" userId="48e65c9f34e137d0" providerId="LiveId" clId="{DA7F053A-158F-4846-A4EE-9A6D7D521EE1}" dt="2025-04-23T17:50:06.655" v="1450" actId="1076"/>
          <ac:spMkLst>
            <pc:docMk/>
            <pc:sldMk cId="302050507" sldId="281"/>
            <ac:spMk id="27" creationId="{3FD3CAA7-3462-E031-543C-BE8599848C5B}"/>
          </ac:spMkLst>
        </pc:spChg>
        <pc:picChg chg="add mod">
          <ac:chgData name="Kulinich Bohdan" userId="48e65c9f34e137d0" providerId="LiveId" clId="{DA7F053A-158F-4846-A4EE-9A6D7D521EE1}" dt="2025-04-23T17:11:50.237" v="1296" actId="1076"/>
          <ac:picMkLst>
            <pc:docMk/>
            <pc:sldMk cId="302050507" sldId="281"/>
            <ac:picMk id="3" creationId="{24500837-A0B1-6B0A-D8B7-53DC0DCF5051}"/>
          </ac:picMkLst>
        </pc:picChg>
        <pc:picChg chg="add mod">
          <ac:chgData name="Kulinich Bohdan" userId="48e65c9f34e137d0" providerId="LiveId" clId="{DA7F053A-158F-4846-A4EE-9A6D7D521EE1}" dt="2025-04-23T17:11:57.052" v="1298" actId="1076"/>
          <ac:picMkLst>
            <pc:docMk/>
            <pc:sldMk cId="302050507" sldId="281"/>
            <ac:picMk id="6" creationId="{728121C7-B95D-6C7A-224A-21603852A12D}"/>
          </ac:picMkLst>
        </pc:picChg>
      </pc:sldChg>
      <pc:sldChg chg="addSp delSp modSp mod delAnim modAnim">
        <pc:chgData name="Kulinich Bohdan" userId="48e65c9f34e137d0" providerId="LiveId" clId="{DA7F053A-158F-4846-A4EE-9A6D7D521EE1}" dt="2025-04-22T12:54:15.280" v="996" actId="14429"/>
        <pc:sldMkLst>
          <pc:docMk/>
          <pc:sldMk cId="2882246670" sldId="284"/>
        </pc:sldMkLst>
        <pc:spChg chg="mod modVis">
          <ac:chgData name="Kulinich Bohdan" userId="48e65c9f34e137d0" providerId="LiveId" clId="{DA7F053A-158F-4846-A4EE-9A6D7D521EE1}" dt="2025-04-22T12:51:27.686" v="992" actId="14429"/>
          <ac:spMkLst>
            <pc:docMk/>
            <pc:sldMk cId="2882246670" sldId="284"/>
            <ac:spMk id="4" creationId="{703C7FB0-5922-0E99-2F1A-C2413304A15A}"/>
          </ac:spMkLst>
        </pc:spChg>
        <pc:spChg chg="mod modVis">
          <ac:chgData name="Kulinich Bohdan" userId="48e65c9f34e137d0" providerId="LiveId" clId="{DA7F053A-158F-4846-A4EE-9A6D7D521EE1}" dt="2025-04-22T12:51:28.386" v="993" actId="14429"/>
          <ac:spMkLst>
            <pc:docMk/>
            <pc:sldMk cId="2882246670" sldId="284"/>
            <ac:spMk id="5" creationId="{011F1243-451D-94CD-995C-A892A3C9E4CA}"/>
          </ac:spMkLst>
        </pc:spChg>
        <pc:spChg chg="mod modVis">
          <ac:chgData name="Kulinich Bohdan" userId="48e65c9f34e137d0" providerId="LiveId" clId="{DA7F053A-158F-4846-A4EE-9A6D7D521EE1}" dt="2025-04-22T12:51:28.886" v="994" actId="14429"/>
          <ac:spMkLst>
            <pc:docMk/>
            <pc:sldMk cId="2882246670" sldId="284"/>
            <ac:spMk id="47" creationId="{9B12F503-68D3-96D9-6DCA-8996C862F1A3}"/>
          </ac:spMkLst>
        </pc:spChg>
      </pc:sldChg>
      <pc:sldChg chg="addSp delSp modSp mod delAnim modAnim">
        <pc:chgData name="Kulinich Bohdan" userId="48e65c9f34e137d0" providerId="LiveId" clId="{DA7F053A-158F-4846-A4EE-9A6D7D521EE1}" dt="2025-04-22T20:57:13.739" v="1290"/>
        <pc:sldMkLst>
          <pc:docMk/>
          <pc:sldMk cId="1416078567" sldId="288"/>
        </pc:sldMkLst>
        <pc:spChg chg="add mod">
          <ac:chgData name="Kulinich Bohdan" userId="48e65c9f34e137d0" providerId="LiveId" clId="{DA7F053A-158F-4846-A4EE-9A6D7D521EE1}" dt="2025-04-22T20:25:03.817" v="1215" actId="14100"/>
          <ac:spMkLst>
            <pc:docMk/>
            <pc:sldMk cId="1416078567" sldId="288"/>
            <ac:spMk id="26" creationId="{64463BF4-7B88-0422-A372-1BD00DC5CCAA}"/>
          </ac:spMkLst>
        </pc:spChg>
        <pc:spChg chg="add mod">
          <ac:chgData name="Kulinich Bohdan" userId="48e65c9f34e137d0" providerId="LiveId" clId="{DA7F053A-158F-4846-A4EE-9A6D7D521EE1}" dt="2025-04-22T20:25:05.889" v="1218" actId="1035"/>
          <ac:spMkLst>
            <pc:docMk/>
            <pc:sldMk cId="1416078567" sldId="288"/>
            <ac:spMk id="27" creationId="{796B1DC6-FBFF-6692-85F7-008812C0DC55}"/>
          </ac:spMkLst>
        </pc:spChg>
        <pc:spChg chg="add mod">
          <ac:chgData name="Kulinich Bohdan" userId="48e65c9f34e137d0" providerId="LiveId" clId="{DA7F053A-158F-4846-A4EE-9A6D7D521EE1}" dt="2025-04-22T20:25:13.346" v="1234" actId="1037"/>
          <ac:spMkLst>
            <pc:docMk/>
            <pc:sldMk cId="1416078567" sldId="288"/>
            <ac:spMk id="30" creationId="{F37AD5BD-259C-C178-754E-9D9BFB6300E1}"/>
          </ac:spMkLst>
        </pc:spChg>
        <pc:spChg chg="add mod">
          <ac:chgData name="Kulinich Bohdan" userId="48e65c9f34e137d0" providerId="LiveId" clId="{DA7F053A-158F-4846-A4EE-9A6D7D521EE1}" dt="2025-04-22T20:25:13.346" v="1234" actId="1037"/>
          <ac:spMkLst>
            <pc:docMk/>
            <pc:sldMk cId="1416078567" sldId="288"/>
            <ac:spMk id="31" creationId="{0DE4EE1B-15EE-E605-8DC3-7474B0C71C98}"/>
          </ac:spMkLst>
        </pc:spChg>
        <pc:spChg chg="add mod">
          <ac:chgData name="Kulinich Bohdan" userId="48e65c9f34e137d0" providerId="LiveId" clId="{DA7F053A-158F-4846-A4EE-9A6D7D521EE1}" dt="2025-04-22T20:25:13.346" v="1234" actId="1037"/>
          <ac:spMkLst>
            <pc:docMk/>
            <pc:sldMk cId="1416078567" sldId="288"/>
            <ac:spMk id="32" creationId="{A5D498E3-4CD0-701A-CF3D-B794E7DFBDE3}"/>
          </ac:spMkLst>
        </pc:spChg>
        <pc:picChg chg="add mod">
          <ac:chgData name="Kulinich Bohdan" userId="48e65c9f34e137d0" providerId="LiveId" clId="{DA7F053A-158F-4846-A4EE-9A6D7D521EE1}" dt="2025-04-22T20:24:50.609" v="1208" actId="1038"/>
          <ac:picMkLst>
            <pc:docMk/>
            <pc:sldMk cId="1416078567" sldId="288"/>
            <ac:picMk id="25" creationId="{91E018EE-B956-D534-6099-BC0C5CE44F86}"/>
          </ac:picMkLst>
        </pc:picChg>
      </pc:sldChg>
      <pc:sldChg chg="addSp delSp modSp mod delAnim modAnim">
        <pc:chgData name="Kulinich Bohdan" userId="48e65c9f34e137d0" providerId="LiveId" clId="{DA7F053A-158F-4846-A4EE-9A6D7D521EE1}" dt="2025-04-22T18:22:24.712" v="1009"/>
        <pc:sldMkLst>
          <pc:docMk/>
          <pc:sldMk cId="3591152869" sldId="291"/>
        </pc:sldMkLst>
      </pc:sldChg>
      <pc:sldChg chg="addSp delSp modSp mod delAnim modAnim">
        <pc:chgData name="Kulinich Bohdan" userId="48e65c9f34e137d0" providerId="LiveId" clId="{DA7F053A-158F-4846-A4EE-9A6D7D521EE1}" dt="2025-04-23T17:49:50" v="1445" actId="1076"/>
        <pc:sldMkLst>
          <pc:docMk/>
          <pc:sldMk cId="1132398016" sldId="294"/>
        </pc:sldMkLst>
        <pc:spChg chg="add mod">
          <ac:chgData name="Kulinich Bohdan" userId="48e65c9f34e137d0" providerId="LiveId" clId="{DA7F053A-158F-4846-A4EE-9A6D7D521EE1}" dt="2025-04-22T20:12:34.173" v="1109" actId="1035"/>
          <ac:spMkLst>
            <pc:docMk/>
            <pc:sldMk cId="1132398016" sldId="294"/>
            <ac:spMk id="4" creationId="{5B8E922D-7E84-6B0C-81FF-03EB842A4264}"/>
          </ac:spMkLst>
        </pc:spChg>
        <pc:spChg chg="add mod">
          <ac:chgData name="Kulinich Bohdan" userId="48e65c9f34e137d0" providerId="LiveId" clId="{DA7F053A-158F-4846-A4EE-9A6D7D521EE1}" dt="2025-04-21T19:52:57.668" v="945" actId="1035"/>
          <ac:spMkLst>
            <pc:docMk/>
            <pc:sldMk cId="1132398016" sldId="294"/>
            <ac:spMk id="18" creationId="{A5091C80-2D01-E42F-5461-2820F760C242}"/>
          </ac:spMkLst>
        </pc:spChg>
        <pc:spChg chg="add mod modVis">
          <ac:chgData name="Kulinich Bohdan" userId="48e65c9f34e137d0" providerId="LiveId" clId="{DA7F053A-158F-4846-A4EE-9A6D7D521EE1}" dt="2025-04-21T19:52:57.668" v="945" actId="1035"/>
          <ac:spMkLst>
            <pc:docMk/>
            <pc:sldMk cId="1132398016" sldId="294"/>
            <ac:spMk id="20" creationId="{E9780E51-8A8F-005F-DE0F-F038AFA730C8}"/>
          </ac:spMkLst>
        </pc:spChg>
        <pc:spChg chg="add mod">
          <ac:chgData name="Kulinich Bohdan" userId="48e65c9f34e137d0" providerId="LiveId" clId="{DA7F053A-158F-4846-A4EE-9A6D7D521EE1}" dt="2025-04-21T19:53:17.698" v="951" actId="20577"/>
          <ac:spMkLst>
            <pc:docMk/>
            <pc:sldMk cId="1132398016" sldId="294"/>
            <ac:spMk id="21" creationId="{08BA019C-8601-20D7-7FCC-0774BF10E09C}"/>
          </ac:spMkLst>
        </pc:spChg>
        <pc:spChg chg="add mod">
          <ac:chgData name="Kulinich Bohdan" userId="48e65c9f34e137d0" providerId="LiveId" clId="{DA7F053A-158F-4846-A4EE-9A6D7D521EE1}" dt="2025-04-21T19:53:26.239" v="954" actId="20577"/>
          <ac:spMkLst>
            <pc:docMk/>
            <pc:sldMk cId="1132398016" sldId="294"/>
            <ac:spMk id="22" creationId="{77378F5B-D7C6-81DC-4470-DDF2089B3D65}"/>
          </ac:spMkLst>
        </pc:spChg>
        <pc:spChg chg="add mod">
          <ac:chgData name="Kulinich Bohdan" userId="48e65c9f34e137d0" providerId="LiveId" clId="{DA7F053A-158F-4846-A4EE-9A6D7D521EE1}" dt="2025-04-21T19:52:57.668" v="945" actId="1035"/>
          <ac:spMkLst>
            <pc:docMk/>
            <pc:sldMk cId="1132398016" sldId="294"/>
            <ac:spMk id="23" creationId="{6C3F70C6-50A7-73FF-4C25-7EE03B4A91C0}"/>
          </ac:spMkLst>
        </pc:spChg>
        <pc:spChg chg="add mod">
          <ac:chgData name="Kulinich Bohdan" userId="48e65c9f34e137d0" providerId="LiveId" clId="{DA7F053A-158F-4846-A4EE-9A6D7D521EE1}" dt="2025-04-22T18:41:56.072" v="1051" actId="1038"/>
          <ac:spMkLst>
            <pc:docMk/>
            <pc:sldMk cId="1132398016" sldId="294"/>
            <ac:spMk id="26" creationId="{6BD9DBFC-35EC-24EE-2183-BC619ACCF2D4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28" creationId="{E4BF082B-F32A-08EE-5CE9-38B440065388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29" creationId="{51FBB663-CBD4-09D2-A81C-3B55C0FF954D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30" creationId="{E8DBF94E-E166-52A8-3233-C2B85A097E7C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31" creationId="{DD77B181-0039-9A5C-657A-5B45D57015BA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32" creationId="{B90A51E6-37C2-421E-A984-2CBA8F4C7830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33" creationId="{F3F956DB-7868-93AA-A72E-3B21731AD90B}"/>
          </ac:spMkLst>
        </pc:spChg>
        <pc:spChg chg="add mod">
          <ac:chgData name="Kulinich Bohdan" userId="48e65c9f34e137d0" providerId="LiveId" clId="{DA7F053A-158F-4846-A4EE-9A6D7D521EE1}" dt="2025-04-22T18:47:52.534" v="1063" actId="1076"/>
          <ac:spMkLst>
            <pc:docMk/>
            <pc:sldMk cId="1132398016" sldId="294"/>
            <ac:spMk id="34" creationId="{20661997-CA06-744A-8C29-71A64222D4FC}"/>
          </ac:spMkLst>
        </pc:spChg>
        <pc:spChg chg="add mod">
          <ac:chgData name="Kulinich Bohdan" userId="48e65c9f34e137d0" providerId="LiveId" clId="{DA7F053A-158F-4846-A4EE-9A6D7D521EE1}" dt="2025-04-22T18:47:54.194" v="1064" actId="20577"/>
          <ac:spMkLst>
            <pc:docMk/>
            <pc:sldMk cId="1132398016" sldId="294"/>
            <ac:spMk id="35" creationId="{85CCC2E4-2CD7-B7FC-24F1-BCA4D734D61A}"/>
          </ac:spMkLst>
        </pc:spChg>
        <pc:spChg chg="add mod">
          <ac:chgData name="Kulinich Bohdan" userId="48e65c9f34e137d0" providerId="LiveId" clId="{DA7F053A-158F-4846-A4EE-9A6D7D521EE1}" dt="2025-04-22T18:48:07.814" v="1069" actId="20577"/>
          <ac:spMkLst>
            <pc:docMk/>
            <pc:sldMk cId="1132398016" sldId="294"/>
            <ac:spMk id="36" creationId="{C8658D2A-4FB7-9EC7-022C-9A26CBFD1C69}"/>
          </ac:spMkLst>
        </pc:spChg>
        <pc:spChg chg="add mod">
          <ac:chgData name="Kulinich Bohdan" userId="48e65c9f34e137d0" providerId="LiveId" clId="{DA7F053A-158F-4846-A4EE-9A6D7D521EE1}" dt="2025-04-22T18:48:16.866" v="1073" actId="20577"/>
          <ac:spMkLst>
            <pc:docMk/>
            <pc:sldMk cId="1132398016" sldId="294"/>
            <ac:spMk id="37" creationId="{7DD3E9FD-898D-BF33-2935-C8CC50A480CF}"/>
          </ac:spMkLst>
        </pc:spChg>
        <pc:spChg chg="add mod">
          <ac:chgData name="Kulinich Bohdan" userId="48e65c9f34e137d0" providerId="LiveId" clId="{DA7F053A-158F-4846-A4EE-9A6D7D521EE1}" dt="2025-04-22T18:47:52.534" v="1063" actId="1076"/>
          <ac:spMkLst>
            <pc:docMk/>
            <pc:sldMk cId="1132398016" sldId="294"/>
            <ac:spMk id="38" creationId="{512DB0AE-139A-E348-6C7A-5E84CD2E1D71}"/>
          </ac:spMkLst>
        </pc:spChg>
        <pc:spChg chg="add mod">
          <ac:chgData name="Kulinich Bohdan" userId="48e65c9f34e137d0" providerId="LiveId" clId="{DA7F053A-158F-4846-A4EE-9A6D7D521EE1}" dt="2025-04-22T18:48:22.572" v="1075" actId="20577"/>
          <ac:spMkLst>
            <pc:docMk/>
            <pc:sldMk cId="1132398016" sldId="294"/>
            <ac:spMk id="39" creationId="{FE8D3690-1189-B5DE-AB45-6601DE954874}"/>
          </ac:spMkLst>
        </pc:spChg>
        <pc:spChg chg="add mod">
          <ac:chgData name="Kulinich Bohdan" userId="48e65c9f34e137d0" providerId="LiveId" clId="{DA7F053A-158F-4846-A4EE-9A6D7D521EE1}" dt="2025-04-22T20:12:38.799" v="1111" actId="1035"/>
          <ac:spMkLst>
            <pc:docMk/>
            <pc:sldMk cId="1132398016" sldId="294"/>
            <ac:spMk id="40" creationId="{C1F83054-BF2A-1A1C-FFB9-57EE50289FED}"/>
          </ac:spMkLst>
        </pc:spChg>
        <pc:spChg chg="add mod">
          <ac:chgData name="Kulinich Bohdan" userId="48e65c9f34e137d0" providerId="LiveId" clId="{DA7F053A-158F-4846-A4EE-9A6D7D521EE1}" dt="2025-04-23T17:49:50" v="1445" actId="1076"/>
          <ac:spMkLst>
            <pc:docMk/>
            <pc:sldMk cId="1132398016" sldId="294"/>
            <ac:spMk id="41" creationId="{EE149F4B-0352-1ED0-8966-04B0B54348A6}"/>
          </ac:spMkLst>
        </pc:spChg>
        <pc:picChg chg="add mod">
          <ac:chgData name="Kulinich Bohdan" userId="48e65c9f34e137d0" providerId="LiveId" clId="{DA7F053A-158F-4846-A4EE-9A6D7D521EE1}" dt="2025-04-21T19:26:12.971" v="770"/>
          <ac:picMkLst>
            <pc:docMk/>
            <pc:sldMk cId="1132398016" sldId="294"/>
            <ac:picMk id="5" creationId="{EE58D22E-EE97-7D48-B14E-3173584C9F2E}"/>
          </ac:picMkLst>
        </pc:picChg>
      </pc:sldChg>
      <pc:sldChg chg="add del">
        <pc:chgData name="Kulinich Bohdan" userId="48e65c9f34e137d0" providerId="LiveId" clId="{DA7F053A-158F-4846-A4EE-9A6D7D521EE1}" dt="2025-04-22T12:50:07.885" v="985" actId="2890"/>
        <pc:sldMkLst>
          <pc:docMk/>
          <pc:sldMk cId="706919611" sldId="295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8394A5B9-A117-D04F-AE56-E31F41A6CC9A}"/>
    <pc:docChg chg="undo custSel modSld">
      <pc:chgData name="Kulinich Bohdan" userId="48e65c9f34e137d0" providerId="LiveId" clId="{8394A5B9-A117-D04F-AE56-E31F41A6CC9A}" dt="2025-05-09T12:27:06.528" v="1193" actId="14429"/>
      <pc:docMkLst>
        <pc:docMk/>
      </pc:docMkLst>
      <pc:sldChg chg="addSp delSp modSp mod delAnim modAnim">
        <pc:chgData name="Kulinich Bohdan" userId="48e65c9f34e137d0" providerId="LiveId" clId="{8394A5B9-A117-D04F-AE56-E31F41A6CC9A}" dt="2025-04-28T15:06:02.820" v="1188"/>
        <pc:sldMkLst>
          <pc:docMk/>
          <pc:sldMk cId="1079275318" sldId="264"/>
        </pc:sldMkLst>
        <pc:spChg chg="mod">
          <ac:chgData name="Kulinich Bohdan" userId="48e65c9f34e137d0" providerId="LiveId" clId="{8394A5B9-A117-D04F-AE56-E31F41A6CC9A}" dt="2025-04-27T14:44:08.068" v="849" actId="20577"/>
          <ac:spMkLst>
            <pc:docMk/>
            <pc:sldMk cId="1079275318" sldId="264"/>
            <ac:spMk id="3" creationId="{4268B17A-1BE6-9309-B1DB-EE328CD93D58}"/>
          </ac:spMkLst>
        </pc:spChg>
        <pc:spChg chg="add mod">
          <ac:chgData name="Kulinich Bohdan" userId="48e65c9f34e137d0" providerId="LiveId" clId="{8394A5B9-A117-D04F-AE56-E31F41A6CC9A}" dt="2025-04-28T15:06:02.820" v="1188"/>
          <ac:spMkLst>
            <pc:docMk/>
            <pc:sldMk cId="1079275318" sldId="264"/>
            <ac:spMk id="5" creationId="{2D058891-567B-E547-96E6-8E011F043F65}"/>
          </ac:spMkLst>
        </pc:spChg>
      </pc:sldChg>
      <pc:sldChg chg="modSp">
        <pc:chgData name="Kulinich Bohdan" userId="48e65c9f34e137d0" providerId="LiveId" clId="{8394A5B9-A117-D04F-AE56-E31F41A6CC9A}" dt="2025-04-28T14:12:11.165" v="1172" actId="20577"/>
        <pc:sldMkLst>
          <pc:docMk/>
          <pc:sldMk cId="788512274" sldId="265"/>
        </pc:sldMkLst>
        <pc:spChg chg="mod">
          <ac:chgData name="Kulinich Bohdan" userId="48e65c9f34e137d0" providerId="LiveId" clId="{8394A5B9-A117-D04F-AE56-E31F41A6CC9A}" dt="2025-04-28T14:12:11.165" v="1172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modSp mod">
        <pc:chgData name="Kulinich Bohdan" userId="48e65c9f34e137d0" providerId="LiveId" clId="{8394A5B9-A117-D04F-AE56-E31F41A6CC9A}" dt="2025-04-28T13:44:36.396" v="1062" actId="20577"/>
        <pc:sldMkLst>
          <pc:docMk/>
          <pc:sldMk cId="3867570093" sldId="272"/>
        </pc:sldMkLst>
        <pc:spChg chg="mod">
          <ac:chgData name="Kulinich Bohdan" userId="48e65c9f34e137d0" providerId="LiveId" clId="{8394A5B9-A117-D04F-AE56-E31F41A6CC9A}" dt="2025-04-28T13:44:28.223" v="1056" actId="20577"/>
          <ac:spMkLst>
            <pc:docMk/>
            <pc:sldMk cId="3867570093" sldId="272"/>
            <ac:spMk id="7" creationId="{8ABFCB11-3346-6732-AD21-AC87196197CC}"/>
          </ac:spMkLst>
        </pc:spChg>
        <pc:spChg chg="mod">
          <ac:chgData name="Kulinich Bohdan" userId="48e65c9f34e137d0" providerId="LiveId" clId="{8394A5B9-A117-D04F-AE56-E31F41A6CC9A}" dt="2025-04-28T13:44:36.396" v="1062" actId="20577"/>
          <ac:spMkLst>
            <pc:docMk/>
            <pc:sldMk cId="3867570093" sldId="272"/>
            <ac:spMk id="9" creationId="{28490E60-666C-D992-9C57-2E15A9751F69}"/>
          </ac:spMkLst>
        </pc:spChg>
        <pc:spChg chg="mod">
          <ac:chgData name="Kulinich Bohdan" userId="48e65c9f34e137d0" providerId="LiveId" clId="{8394A5B9-A117-D04F-AE56-E31F41A6CC9A}" dt="2025-04-28T13:25:12.367" v="1047" actId="14100"/>
          <ac:spMkLst>
            <pc:docMk/>
            <pc:sldMk cId="3867570093" sldId="272"/>
            <ac:spMk id="12" creationId="{C5226EEB-F23F-29F1-E1D5-F218152E29E6}"/>
          </ac:spMkLst>
        </pc:spChg>
        <pc:spChg chg="mod">
          <ac:chgData name="Kulinich Bohdan" userId="48e65c9f34e137d0" providerId="LiveId" clId="{8394A5B9-A117-D04F-AE56-E31F41A6CC9A}" dt="2025-04-28T13:23:03.744" v="1007" actId="20577"/>
          <ac:spMkLst>
            <pc:docMk/>
            <pc:sldMk cId="3867570093" sldId="272"/>
            <ac:spMk id="16" creationId="{3D41CB5C-3B2F-3BD2-886B-AED4EBB18718}"/>
          </ac:spMkLst>
        </pc:spChg>
        <pc:spChg chg="mod">
          <ac:chgData name="Kulinich Bohdan" userId="48e65c9f34e137d0" providerId="LiveId" clId="{8394A5B9-A117-D04F-AE56-E31F41A6CC9A}" dt="2025-04-28T13:25:17.084" v="1048" actId="1076"/>
          <ac:spMkLst>
            <pc:docMk/>
            <pc:sldMk cId="3867570093" sldId="272"/>
            <ac:spMk id="17" creationId="{5DBEE8F9-AAE9-99AA-4EF3-AD6E3BD0A89E}"/>
          </ac:spMkLst>
        </pc:spChg>
        <pc:spChg chg="mod">
          <ac:chgData name="Kulinich Bohdan" userId="48e65c9f34e137d0" providerId="LiveId" clId="{8394A5B9-A117-D04F-AE56-E31F41A6CC9A}" dt="2025-04-28T13:25:09.400" v="1046" actId="1076"/>
          <ac:spMkLst>
            <pc:docMk/>
            <pc:sldMk cId="3867570093" sldId="272"/>
            <ac:spMk id="18" creationId="{6754FBD5-39B1-2E5F-6DA5-B919EACC55CF}"/>
          </ac:spMkLst>
        </pc:spChg>
        <pc:spChg chg="mod">
          <ac:chgData name="Kulinich Bohdan" userId="48e65c9f34e137d0" providerId="LiveId" clId="{8394A5B9-A117-D04F-AE56-E31F41A6CC9A}" dt="2025-04-28T13:22:15.509" v="988" actId="20577"/>
          <ac:spMkLst>
            <pc:docMk/>
            <pc:sldMk cId="3867570093" sldId="272"/>
            <ac:spMk id="20" creationId="{A3718908-86E0-42CE-F22D-AEB9DAD8476A}"/>
          </ac:spMkLst>
        </pc:spChg>
      </pc:sldChg>
      <pc:sldChg chg="addSp delSp modSp mod modAnim">
        <pc:chgData name="Kulinich Bohdan" userId="48e65c9f34e137d0" providerId="LiveId" clId="{8394A5B9-A117-D04F-AE56-E31F41A6CC9A}" dt="2025-04-28T15:09:51.017" v="1189"/>
        <pc:sldMkLst>
          <pc:docMk/>
          <pc:sldMk cId="302050507" sldId="281"/>
        </pc:sldMkLst>
        <pc:spChg chg="add mod">
          <ac:chgData name="Kulinich Bohdan" userId="48e65c9f34e137d0" providerId="LiveId" clId="{8394A5B9-A117-D04F-AE56-E31F41A6CC9A}" dt="2025-04-28T14:07:00.862" v="1065"/>
          <ac:spMkLst>
            <pc:docMk/>
            <pc:sldMk cId="302050507" sldId="281"/>
            <ac:spMk id="2" creationId="{400D104F-8BA9-B515-3677-BA8468C7957C}"/>
          </ac:spMkLst>
        </pc:spChg>
        <pc:spChg chg="add mod">
          <ac:chgData name="Kulinich Bohdan" userId="48e65c9f34e137d0" providerId="LiveId" clId="{8394A5B9-A117-D04F-AE56-E31F41A6CC9A}" dt="2025-04-28T14:07:00.862" v="1065"/>
          <ac:spMkLst>
            <pc:docMk/>
            <pc:sldMk cId="302050507" sldId="281"/>
            <ac:spMk id="5" creationId="{BD6E104C-888E-A716-E4A0-7570B572CA2C}"/>
          </ac:spMkLst>
        </pc:spChg>
        <pc:spChg chg="add mod">
          <ac:chgData name="Kulinich Bohdan" userId="48e65c9f34e137d0" providerId="LiveId" clId="{8394A5B9-A117-D04F-AE56-E31F41A6CC9A}" dt="2025-04-28T14:07:00.862" v="1065"/>
          <ac:spMkLst>
            <pc:docMk/>
            <pc:sldMk cId="302050507" sldId="281"/>
            <ac:spMk id="10" creationId="{F56CE07E-7E56-853B-A4D5-A91B482A4214}"/>
          </ac:spMkLst>
        </pc:spChg>
        <pc:spChg chg="add mod">
          <ac:chgData name="Kulinich Bohdan" userId="48e65c9f34e137d0" providerId="LiveId" clId="{8394A5B9-A117-D04F-AE56-E31F41A6CC9A}" dt="2025-04-28T14:07:00.862" v="1065"/>
          <ac:spMkLst>
            <pc:docMk/>
            <pc:sldMk cId="302050507" sldId="281"/>
            <ac:spMk id="12" creationId="{D8D5D8AB-DBB6-70B0-6627-FCC35C74D84F}"/>
          </ac:spMkLst>
        </pc:spChg>
        <pc:spChg chg="add mod">
          <ac:chgData name="Kulinich Bohdan" userId="48e65c9f34e137d0" providerId="LiveId" clId="{8394A5B9-A117-D04F-AE56-E31F41A6CC9A}" dt="2025-04-28T14:07:00.862" v="1065"/>
          <ac:spMkLst>
            <pc:docMk/>
            <pc:sldMk cId="302050507" sldId="281"/>
            <ac:spMk id="15" creationId="{E24E3DB6-B25D-6ED8-1918-29524BE29DA5}"/>
          </ac:spMkLst>
        </pc:spChg>
        <pc:spChg chg="add mod">
          <ac:chgData name="Kulinich Bohdan" userId="48e65c9f34e137d0" providerId="LiveId" clId="{8394A5B9-A117-D04F-AE56-E31F41A6CC9A}" dt="2025-04-28T14:07:00.862" v="1065"/>
          <ac:spMkLst>
            <pc:docMk/>
            <pc:sldMk cId="302050507" sldId="281"/>
            <ac:spMk id="16" creationId="{389FA9F2-9588-B5DC-BBA2-623A518DE755}"/>
          </ac:spMkLst>
        </pc:spChg>
        <pc:spChg chg="add mod">
          <ac:chgData name="Kulinich Bohdan" userId="48e65c9f34e137d0" providerId="LiveId" clId="{8394A5B9-A117-D04F-AE56-E31F41A6CC9A}" dt="2025-04-28T14:07:00.862" v="1065"/>
          <ac:spMkLst>
            <pc:docMk/>
            <pc:sldMk cId="302050507" sldId="281"/>
            <ac:spMk id="23" creationId="{24F08A76-1872-BE24-A7C3-64B8E21DFB07}"/>
          </ac:spMkLst>
        </pc:spChg>
        <pc:spChg chg="add mod">
          <ac:chgData name="Kulinich Bohdan" userId="48e65c9f34e137d0" providerId="LiveId" clId="{8394A5B9-A117-D04F-AE56-E31F41A6CC9A}" dt="2025-04-28T14:07:00.862" v="1065"/>
          <ac:spMkLst>
            <pc:docMk/>
            <pc:sldMk cId="302050507" sldId="281"/>
            <ac:spMk id="24" creationId="{20407442-4A71-24F7-F6BD-E84FCFAB61F9}"/>
          </ac:spMkLst>
        </pc:spChg>
        <pc:spChg chg="mod">
          <ac:chgData name="Kulinich Bohdan" userId="48e65c9f34e137d0" providerId="LiveId" clId="{8394A5B9-A117-D04F-AE56-E31F41A6CC9A}" dt="2025-04-28T14:07:48.090" v="1084" actId="1035"/>
          <ac:spMkLst>
            <pc:docMk/>
            <pc:sldMk cId="302050507" sldId="281"/>
            <ac:spMk id="27" creationId="{3FD3CAA7-3462-E031-543C-BE8599848C5B}"/>
          </ac:spMkLst>
        </pc:spChg>
        <pc:spChg chg="add mod">
          <ac:chgData name="Kulinich Bohdan" userId="48e65c9f34e137d0" providerId="LiveId" clId="{8394A5B9-A117-D04F-AE56-E31F41A6CC9A}" dt="2025-04-28T14:08:05.093" v="1091" actId="20577"/>
          <ac:spMkLst>
            <pc:docMk/>
            <pc:sldMk cId="302050507" sldId="281"/>
            <ac:spMk id="28" creationId="{4FE5F212-6E5A-9D59-FEB0-E99B9C43793E}"/>
          </ac:spMkLst>
        </pc:spChg>
      </pc:sldChg>
      <pc:sldChg chg="addSp modSp mod modAnim">
        <pc:chgData name="Kulinich Bohdan" userId="48e65c9f34e137d0" providerId="LiveId" clId="{8394A5B9-A117-D04F-AE56-E31F41A6CC9A}" dt="2025-04-27T17:15:22.043" v="871" actId="20577"/>
        <pc:sldMkLst>
          <pc:docMk/>
          <pc:sldMk cId="2882246670" sldId="284"/>
        </pc:sldMkLst>
        <pc:spChg chg="add mod">
          <ac:chgData name="Kulinich Bohdan" userId="48e65c9f34e137d0" providerId="LiveId" clId="{8394A5B9-A117-D04F-AE56-E31F41A6CC9A}" dt="2025-04-26T17:30:29.542" v="9" actId="20577"/>
          <ac:spMkLst>
            <pc:docMk/>
            <pc:sldMk cId="2882246670" sldId="284"/>
            <ac:spMk id="11" creationId="{5292DC67-6AC9-B170-575A-6641C5C8767A}"/>
          </ac:spMkLst>
        </pc:spChg>
        <pc:spChg chg="add mod">
          <ac:chgData name="Kulinich Bohdan" userId="48e65c9f34e137d0" providerId="LiveId" clId="{8394A5B9-A117-D04F-AE56-E31F41A6CC9A}" dt="2025-04-27T14:16:17.818" v="817" actId="20577"/>
          <ac:spMkLst>
            <pc:docMk/>
            <pc:sldMk cId="2882246670" sldId="284"/>
            <ac:spMk id="13" creationId="{6898B436-A3E1-8F80-3267-1B3250812069}"/>
          </ac:spMkLst>
        </pc:spChg>
        <pc:spChg chg="add mod">
          <ac:chgData name="Kulinich Bohdan" userId="48e65c9f34e137d0" providerId="LiveId" clId="{8394A5B9-A117-D04F-AE56-E31F41A6CC9A}" dt="2025-04-27T16:31:21.139" v="860" actId="20577"/>
          <ac:spMkLst>
            <pc:docMk/>
            <pc:sldMk cId="2882246670" sldId="284"/>
            <ac:spMk id="15" creationId="{C2327950-B3EE-89E9-E552-8F8D74E7238A}"/>
          </ac:spMkLst>
        </pc:spChg>
        <pc:spChg chg="add mod">
          <ac:chgData name="Kulinich Bohdan" userId="48e65c9f34e137d0" providerId="LiveId" clId="{8394A5B9-A117-D04F-AE56-E31F41A6CC9A}" dt="2025-04-26T17:32:50.623" v="48" actId="1038"/>
          <ac:spMkLst>
            <pc:docMk/>
            <pc:sldMk cId="2882246670" sldId="284"/>
            <ac:spMk id="16" creationId="{F2034100-04A6-1490-FF22-A295CA47332A}"/>
          </ac:spMkLst>
        </pc:spChg>
        <pc:spChg chg="add mod">
          <ac:chgData name="Kulinich Bohdan" userId="48e65c9f34e137d0" providerId="LiveId" clId="{8394A5B9-A117-D04F-AE56-E31F41A6CC9A}" dt="2025-04-26T17:32:50.623" v="48" actId="1038"/>
          <ac:spMkLst>
            <pc:docMk/>
            <pc:sldMk cId="2882246670" sldId="284"/>
            <ac:spMk id="17" creationId="{B8401B6A-501D-305B-FEEC-48E1824FCAF0}"/>
          </ac:spMkLst>
        </pc:spChg>
        <pc:spChg chg="add mod">
          <ac:chgData name="Kulinich Bohdan" userId="48e65c9f34e137d0" providerId="LiveId" clId="{8394A5B9-A117-D04F-AE56-E31F41A6CC9A}" dt="2025-04-27T14:16:28.788" v="819" actId="20577"/>
          <ac:spMkLst>
            <pc:docMk/>
            <pc:sldMk cId="2882246670" sldId="284"/>
            <ac:spMk id="21" creationId="{E1DB1072-CB3A-9DB6-C113-677D2CA8C79E}"/>
          </ac:spMkLst>
        </pc:spChg>
        <pc:spChg chg="add mod">
          <ac:chgData name="Kulinich Bohdan" userId="48e65c9f34e137d0" providerId="LiveId" clId="{8394A5B9-A117-D04F-AE56-E31F41A6CC9A}" dt="2025-04-27T14:16:47.833" v="822" actId="20577"/>
          <ac:spMkLst>
            <pc:docMk/>
            <pc:sldMk cId="2882246670" sldId="284"/>
            <ac:spMk id="23" creationId="{BB384ADB-02F4-D2F8-4661-7A57E9D8251A}"/>
          </ac:spMkLst>
        </pc:spChg>
        <pc:spChg chg="add mod">
          <ac:chgData name="Kulinich Bohdan" userId="48e65c9f34e137d0" providerId="LiveId" clId="{8394A5B9-A117-D04F-AE56-E31F41A6CC9A}" dt="2025-04-27T16:31:30.835" v="862" actId="20577"/>
          <ac:spMkLst>
            <pc:docMk/>
            <pc:sldMk cId="2882246670" sldId="284"/>
            <ac:spMk id="24" creationId="{58BBA82A-BB29-F1BD-EF4E-4A682C9F89FC}"/>
          </ac:spMkLst>
        </pc:spChg>
        <pc:spChg chg="add mod">
          <ac:chgData name="Kulinich Bohdan" userId="48e65c9f34e137d0" providerId="LiveId" clId="{8394A5B9-A117-D04F-AE56-E31F41A6CC9A}" dt="2025-04-26T17:37:02.192" v="98" actId="208"/>
          <ac:spMkLst>
            <pc:docMk/>
            <pc:sldMk cId="2882246670" sldId="284"/>
            <ac:spMk id="25" creationId="{29076202-08A7-3BEE-E8B7-B74903C9BAA5}"/>
          </ac:spMkLst>
        </pc:spChg>
        <pc:spChg chg="add mod">
          <ac:chgData name="Kulinich Bohdan" userId="48e65c9f34e137d0" providerId="LiveId" clId="{8394A5B9-A117-D04F-AE56-E31F41A6CC9A}" dt="2025-04-27T14:16:30.876" v="820" actId="20577"/>
          <ac:spMkLst>
            <pc:docMk/>
            <pc:sldMk cId="2882246670" sldId="284"/>
            <ac:spMk id="26" creationId="{4D0D0603-E0B0-0AD7-FF0F-33BFDF40F8D0}"/>
          </ac:spMkLst>
        </pc:spChg>
        <pc:spChg chg="add mod">
          <ac:chgData name="Kulinich Bohdan" userId="48e65c9f34e137d0" providerId="LiveId" clId="{8394A5B9-A117-D04F-AE56-E31F41A6CC9A}" dt="2025-04-27T16:31:28.036" v="861" actId="20577"/>
          <ac:spMkLst>
            <pc:docMk/>
            <pc:sldMk cId="2882246670" sldId="284"/>
            <ac:spMk id="27" creationId="{4ECF0785-E998-8358-85E2-A21AAA4B7D7B}"/>
          </ac:spMkLst>
        </pc:spChg>
        <pc:spChg chg="add mod">
          <ac:chgData name="Kulinich Bohdan" userId="48e65c9f34e137d0" providerId="LiveId" clId="{8394A5B9-A117-D04F-AE56-E31F41A6CC9A}" dt="2025-04-27T14:16:51.836" v="824" actId="20577"/>
          <ac:spMkLst>
            <pc:docMk/>
            <pc:sldMk cId="2882246670" sldId="284"/>
            <ac:spMk id="28" creationId="{B45E2AE8-0250-E413-DE22-FE723C8A798B}"/>
          </ac:spMkLst>
        </pc:spChg>
        <pc:spChg chg="add mod">
          <ac:chgData name="Kulinich Bohdan" userId="48e65c9f34e137d0" providerId="LiveId" clId="{8394A5B9-A117-D04F-AE56-E31F41A6CC9A}" dt="2025-04-27T14:16:53.642" v="825" actId="20577"/>
          <ac:spMkLst>
            <pc:docMk/>
            <pc:sldMk cId="2882246670" sldId="284"/>
            <ac:spMk id="29" creationId="{6E8AE26B-FFE8-9F54-3096-65E2F39558F6}"/>
          </ac:spMkLst>
        </pc:spChg>
        <pc:spChg chg="add mod">
          <ac:chgData name="Kulinich Bohdan" userId="48e65c9f34e137d0" providerId="LiveId" clId="{8394A5B9-A117-D04F-AE56-E31F41A6CC9A}" dt="2025-04-27T14:16:55.313" v="826" actId="20577"/>
          <ac:spMkLst>
            <pc:docMk/>
            <pc:sldMk cId="2882246670" sldId="284"/>
            <ac:spMk id="30" creationId="{15EB939C-1075-A3AC-63E8-A323A59BD406}"/>
          </ac:spMkLst>
        </pc:spChg>
        <pc:spChg chg="add mod">
          <ac:chgData name="Kulinich Bohdan" userId="48e65c9f34e137d0" providerId="LiveId" clId="{8394A5B9-A117-D04F-AE56-E31F41A6CC9A}" dt="2025-04-27T17:15:22.043" v="871" actId="20577"/>
          <ac:spMkLst>
            <pc:docMk/>
            <pc:sldMk cId="2882246670" sldId="284"/>
            <ac:spMk id="31" creationId="{26FA51E1-FDB1-6572-46BB-56C3A1F34834}"/>
          </ac:spMkLst>
        </pc:spChg>
        <pc:spChg chg="add mod">
          <ac:chgData name="Kulinich Bohdan" userId="48e65c9f34e137d0" providerId="LiveId" clId="{8394A5B9-A117-D04F-AE56-E31F41A6CC9A}" dt="2025-04-27T14:17:18.451" v="833" actId="20577"/>
          <ac:spMkLst>
            <pc:docMk/>
            <pc:sldMk cId="2882246670" sldId="284"/>
            <ac:spMk id="34" creationId="{2577896C-F342-84FD-ADA3-B7249D89F4E1}"/>
          </ac:spMkLst>
        </pc:spChg>
        <pc:spChg chg="add mod">
          <ac:chgData name="Kulinich Bohdan" userId="48e65c9f34e137d0" providerId="LiveId" clId="{8394A5B9-A117-D04F-AE56-E31F41A6CC9A}" dt="2025-04-27T14:17:20.775" v="834" actId="20577"/>
          <ac:spMkLst>
            <pc:docMk/>
            <pc:sldMk cId="2882246670" sldId="284"/>
            <ac:spMk id="35" creationId="{37673BF4-CC8C-EF46-EC65-94B2D87C3823}"/>
          </ac:spMkLst>
        </pc:spChg>
        <pc:spChg chg="add mod">
          <ac:chgData name="Kulinich Bohdan" userId="48e65c9f34e137d0" providerId="LiveId" clId="{8394A5B9-A117-D04F-AE56-E31F41A6CC9A}" dt="2025-04-27T14:17:23.129" v="835" actId="20577"/>
          <ac:spMkLst>
            <pc:docMk/>
            <pc:sldMk cId="2882246670" sldId="284"/>
            <ac:spMk id="36" creationId="{0AE8F4A0-E30F-CF9D-B010-E58878DE4183}"/>
          </ac:spMkLst>
        </pc:spChg>
        <pc:spChg chg="add mod">
          <ac:chgData name="Kulinich Bohdan" userId="48e65c9f34e137d0" providerId="LiveId" clId="{8394A5B9-A117-D04F-AE56-E31F41A6CC9A}" dt="2025-04-27T14:17:24.916" v="836" actId="20577"/>
          <ac:spMkLst>
            <pc:docMk/>
            <pc:sldMk cId="2882246670" sldId="284"/>
            <ac:spMk id="37" creationId="{221ACD65-9BD6-A620-1330-10E650F53B02}"/>
          </ac:spMkLst>
        </pc:spChg>
        <pc:spChg chg="add mod">
          <ac:chgData name="Kulinich Bohdan" userId="48e65c9f34e137d0" providerId="LiveId" clId="{8394A5B9-A117-D04F-AE56-E31F41A6CC9A}" dt="2025-04-27T14:17:00.736" v="828" actId="20577"/>
          <ac:spMkLst>
            <pc:docMk/>
            <pc:sldMk cId="2882246670" sldId="284"/>
            <ac:spMk id="38" creationId="{82F7AD9D-75E8-DFBD-FBD4-7CFEE1141216}"/>
          </ac:spMkLst>
        </pc:spChg>
        <pc:spChg chg="add mod">
          <ac:chgData name="Kulinich Bohdan" userId="48e65c9f34e137d0" providerId="LiveId" clId="{8394A5B9-A117-D04F-AE56-E31F41A6CC9A}" dt="2025-04-26T18:32:15.830" v="517" actId="1036"/>
          <ac:spMkLst>
            <pc:docMk/>
            <pc:sldMk cId="2882246670" sldId="284"/>
            <ac:spMk id="39" creationId="{0F52D69B-3308-5695-BEFA-1E173A140C0A}"/>
          </ac:spMkLst>
        </pc:spChg>
        <pc:picChg chg="add mod">
          <ac:chgData name="Kulinich Bohdan" userId="48e65c9f34e137d0" providerId="LiveId" clId="{8394A5B9-A117-D04F-AE56-E31F41A6CC9A}" dt="2025-04-26T17:42:46.107" v="156" actId="14100"/>
          <ac:picMkLst>
            <pc:docMk/>
            <pc:sldMk cId="2882246670" sldId="284"/>
            <ac:picMk id="33" creationId="{C862709F-57AB-EE99-5FEA-BCC4B65BC577}"/>
          </ac:picMkLst>
        </pc:picChg>
        <pc:cxnChg chg="add mod">
          <ac:chgData name="Kulinich Bohdan" userId="48e65c9f34e137d0" providerId="LiveId" clId="{8394A5B9-A117-D04F-AE56-E31F41A6CC9A}" dt="2025-04-26T17:34:37.420" v="67" actId="14100"/>
          <ac:cxnSpMkLst>
            <pc:docMk/>
            <pc:sldMk cId="2882246670" sldId="284"/>
            <ac:cxnSpMk id="19" creationId="{03AD653D-9BB5-8B9C-65BD-1B6277E6E3C6}"/>
          </ac:cxnSpMkLst>
        </pc:cxnChg>
      </pc:sldChg>
      <pc:sldChg chg="addSp delSp modSp mod delAnim modAnim">
        <pc:chgData name="Kulinich Bohdan" userId="48e65c9f34e137d0" providerId="LiveId" clId="{8394A5B9-A117-D04F-AE56-E31F41A6CC9A}" dt="2025-05-09T12:27:06.528" v="1193" actId="14429"/>
        <pc:sldMkLst>
          <pc:docMk/>
          <pc:sldMk cId="1416078567" sldId="288"/>
        </pc:sldMkLst>
        <pc:spChg chg="add mod">
          <ac:chgData name="Kulinich Bohdan" userId="48e65c9f34e137d0" providerId="LiveId" clId="{8394A5B9-A117-D04F-AE56-E31F41A6CC9A}" dt="2025-04-27T20:28:23.108" v="947" actId="1036"/>
          <ac:spMkLst>
            <pc:docMk/>
            <pc:sldMk cId="1416078567" sldId="288"/>
            <ac:spMk id="7" creationId="{7FDF7016-65BC-F23B-921D-2D4D4F5D6188}"/>
          </ac:spMkLst>
        </pc:spChg>
        <pc:spChg chg="add mod">
          <ac:chgData name="Kulinich Bohdan" userId="48e65c9f34e137d0" providerId="LiveId" clId="{8394A5B9-A117-D04F-AE56-E31F41A6CC9A}" dt="2025-04-27T20:28:23.108" v="947" actId="1036"/>
          <ac:spMkLst>
            <pc:docMk/>
            <pc:sldMk cId="1416078567" sldId="288"/>
            <ac:spMk id="8" creationId="{E496DFEA-0C16-6431-2345-65773B8B41B4}"/>
          </ac:spMkLst>
        </pc:spChg>
        <pc:spChg chg="add mod">
          <ac:chgData name="Kulinich Bohdan" userId="48e65c9f34e137d0" providerId="LiveId" clId="{8394A5B9-A117-D04F-AE56-E31F41A6CC9A}" dt="2025-04-27T20:57:07.710" v="969" actId="20577"/>
          <ac:spMkLst>
            <pc:docMk/>
            <pc:sldMk cId="1416078567" sldId="288"/>
            <ac:spMk id="9" creationId="{25207229-75A6-478D-1DEB-287190358C96}"/>
          </ac:spMkLst>
        </pc:spChg>
        <pc:spChg chg="add mod">
          <ac:chgData name="Kulinich Bohdan" userId="48e65c9f34e137d0" providerId="LiveId" clId="{8394A5B9-A117-D04F-AE56-E31F41A6CC9A}" dt="2025-04-27T20:57:15.446" v="972" actId="20577"/>
          <ac:spMkLst>
            <pc:docMk/>
            <pc:sldMk cId="1416078567" sldId="288"/>
            <ac:spMk id="10" creationId="{A517A38A-AFF7-B23E-65A2-77ADDFFF4DFB}"/>
          </ac:spMkLst>
        </pc:spChg>
        <pc:spChg chg="add mod">
          <ac:chgData name="Kulinich Bohdan" userId="48e65c9f34e137d0" providerId="LiveId" clId="{8394A5B9-A117-D04F-AE56-E31F41A6CC9A}" dt="2025-04-27T20:56:48.815" v="964" actId="1076"/>
          <ac:spMkLst>
            <pc:docMk/>
            <pc:sldMk cId="1416078567" sldId="288"/>
            <ac:spMk id="11" creationId="{A62D0A6E-0849-636F-36BA-07C45DBEC3ED}"/>
          </ac:spMkLst>
        </pc:spChg>
        <pc:spChg chg="add mod">
          <ac:chgData name="Kulinich Bohdan" userId="48e65c9f34e137d0" providerId="LiveId" clId="{8394A5B9-A117-D04F-AE56-E31F41A6CC9A}" dt="2025-04-27T20:56:48.815" v="964" actId="1076"/>
          <ac:spMkLst>
            <pc:docMk/>
            <pc:sldMk cId="1416078567" sldId="288"/>
            <ac:spMk id="13" creationId="{39EC9FF0-E15B-55F9-BD73-2916EFD43AC2}"/>
          </ac:spMkLst>
        </pc:spChg>
        <pc:spChg chg="add mod">
          <ac:chgData name="Kulinich Bohdan" userId="48e65c9f34e137d0" providerId="LiveId" clId="{8394A5B9-A117-D04F-AE56-E31F41A6CC9A}" dt="2025-04-27T20:56:50.537" v="965" actId="20577"/>
          <ac:spMkLst>
            <pc:docMk/>
            <pc:sldMk cId="1416078567" sldId="288"/>
            <ac:spMk id="15" creationId="{49CEEC34-CA15-20AA-2015-9071AA64B8D9}"/>
          </ac:spMkLst>
        </pc:spChg>
        <pc:spChg chg="add mod">
          <ac:chgData name="Kulinich Bohdan" userId="48e65c9f34e137d0" providerId="LiveId" clId="{8394A5B9-A117-D04F-AE56-E31F41A6CC9A}" dt="2025-04-28T12:39:32.451" v="980" actId="20577"/>
          <ac:spMkLst>
            <pc:docMk/>
            <pc:sldMk cId="1416078567" sldId="288"/>
            <ac:spMk id="16" creationId="{4AE1DCC3-9033-3BBA-568A-3D0FE1C658D7}"/>
          </ac:spMkLst>
        </pc:spChg>
        <pc:spChg chg="add mod">
          <ac:chgData name="Kulinich Bohdan" userId="48e65c9f34e137d0" providerId="LiveId" clId="{8394A5B9-A117-D04F-AE56-E31F41A6CC9A}" dt="2025-04-28T12:39:42.774" v="984" actId="20577"/>
          <ac:spMkLst>
            <pc:docMk/>
            <pc:sldMk cId="1416078567" sldId="288"/>
            <ac:spMk id="17" creationId="{0C606113-FCA9-7799-7C45-306F2072D340}"/>
          </ac:spMkLst>
        </pc:spChg>
        <pc:spChg chg="add mod">
          <ac:chgData name="Kulinich Bohdan" userId="48e65c9f34e137d0" providerId="LiveId" clId="{8394A5B9-A117-D04F-AE56-E31F41A6CC9A}" dt="2025-04-28T12:39:22.762" v="975" actId="1076"/>
          <ac:spMkLst>
            <pc:docMk/>
            <pc:sldMk cId="1416078567" sldId="288"/>
            <ac:spMk id="18" creationId="{CCFB8D1A-2B4D-E42B-363D-14C4CBB8ED1F}"/>
          </ac:spMkLst>
        </pc:spChg>
        <pc:spChg chg="add mod">
          <ac:chgData name="Kulinich Bohdan" userId="48e65c9f34e137d0" providerId="LiveId" clId="{8394A5B9-A117-D04F-AE56-E31F41A6CC9A}" dt="2025-04-28T12:39:22.762" v="975" actId="1076"/>
          <ac:spMkLst>
            <pc:docMk/>
            <pc:sldMk cId="1416078567" sldId="288"/>
            <ac:spMk id="19" creationId="{3C5DF415-C2F0-B1EC-CB43-61E8D68F388E}"/>
          </ac:spMkLst>
        </pc:spChg>
        <pc:spChg chg="add mod">
          <ac:chgData name="Kulinich Bohdan" userId="48e65c9f34e137d0" providerId="LiveId" clId="{8394A5B9-A117-D04F-AE56-E31F41A6CC9A}" dt="2025-04-28T12:39:24.805" v="976" actId="20577"/>
          <ac:spMkLst>
            <pc:docMk/>
            <pc:sldMk cId="1416078567" sldId="288"/>
            <ac:spMk id="20" creationId="{559E1257-D791-A546-699B-17406A50EFFF}"/>
          </ac:spMkLst>
        </pc:spChg>
        <pc:spChg chg="add mod">
          <ac:chgData name="Kulinich Bohdan" userId="48e65c9f34e137d0" providerId="LiveId" clId="{8394A5B9-A117-D04F-AE56-E31F41A6CC9A}" dt="2025-04-28T14:09:37.206" v="1112" actId="14100"/>
          <ac:spMkLst>
            <pc:docMk/>
            <pc:sldMk cId="1416078567" sldId="288"/>
            <ac:spMk id="21" creationId="{337B8B1A-6327-832E-4A88-631B817A333B}"/>
          </ac:spMkLst>
        </pc:spChg>
        <pc:spChg chg="add mod">
          <ac:chgData name="Kulinich Bohdan" userId="48e65c9f34e137d0" providerId="LiveId" clId="{8394A5B9-A117-D04F-AE56-E31F41A6CC9A}" dt="2025-04-28T14:09:50.045" v="1117" actId="20577"/>
          <ac:spMkLst>
            <pc:docMk/>
            <pc:sldMk cId="1416078567" sldId="288"/>
            <ac:spMk id="22" creationId="{B11BA9FC-BC27-0670-8408-90008C2B3D6F}"/>
          </ac:spMkLst>
        </pc:spChg>
        <pc:spChg chg="add mod">
          <ac:chgData name="Kulinich Bohdan" userId="48e65c9f34e137d0" providerId="LiveId" clId="{8394A5B9-A117-D04F-AE56-E31F41A6CC9A}" dt="2025-04-28T14:09:59.098" v="1122" actId="20577"/>
          <ac:spMkLst>
            <pc:docMk/>
            <pc:sldMk cId="1416078567" sldId="288"/>
            <ac:spMk id="23" creationId="{44765B51-5924-2F26-FF4E-2FF7B60579F6}"/>
          </ac:spMkLst>
        </pc:spChg>
        <pc:spChg chg="add mod modVis">
          <ac:chgData name="Kulinich Bohdan" userId="48e65c9f34e137d0" providerId="LiveId" clId="{8394A5B9-A117-D04F-AE56-E31F41A6CC9A}" dt="2025-05-09T12:27:06.528" v="1193" actId="14429"/>
          <ac:spMkLst>
            <pc:docMk/>
            <pc:sldMk cId="1416078567" sldId="288"/>
            <ac:spMk id="24" creationId="{A1371D4D-3BF8-2BBB-53A6-EC41ABD19F4C}"/>
          </ac:spMkLst>
        </pc:spChg>
        <pc:spChg chg="mod">
          <ac:chgData name="Kulinich Bohdan" userId="48e65c9f34e137d0" providerId="LiveId" clId="{8394A5B9-A117-D04F-AE56-E31F41A6CC9A}" dt="2025-04-27T20:29:35.526" v="961" actId="20577"/>
          <ac:spMkLst>
            <pc:docMk/>
            <pc:sldMk cId="1416078567" sldId="288"/>
            <ac:spMk id="30" creationId="{F37AD5BD-259C-C178-754E-9D9BFB6300E1}"/>
          </ac:spMkLst>
        </pc:spChg>
        <pc:spChg chg="mod">
          <ac:chgData name="Kulinich Bohdan" userId="48e65c9f34e137d0" providerId="LiveId" clId="{8394A5B9-A117-D04F-AE56-E31F41A6CC9A}" dt="2025-04-27T20:27:35.397" v="932" actId="1076"/>
          <ac:spMkLst>
            <pc:docMk/>
            <pc:sldMk cId="1416078567" sldId="288"/>
            <ac:spMk id="31" creationId="{0DE4EE1B-15EE-E605-8DC3-7474B0C71C98}"/>
          </ac:spMkLst>
        </pc:spChg>
        <pc:spChg chg="mod">
          <ac:chgData name="Kulinich Bohdan" userId="48e65c9f34e137d0" providerId="LiveId" clId="{8394A5B9-A117-D04F-AE56-E31F41A6CC9A}" dt="2025-04-27T20:27:35.397" v="932" actId="1076"/>
          <ac:spMkLst>
            <pc:docMk/>
            <pc:sldMk cId="1416078567" sldId="288"/>
            <ac:spMk id="32" creationId="{A5D498E3-4CD0-701A-CF3D-B794E7DFBDE3}"/>
          </ac:spMkLst>
        </pc:spChg>
        <pc:picChg chg="mod">
          <ac:chgData name="Kulinich Bohdan" userId="48e65c9f34e137d0" providerId="LiveId" clId="{8394A5B9-A117-D04F-AE56-E31F41A6CC9A}" dt="2025-04-28T13:38:27.917" v="1055" actId="1076"/>
          <ac:picMkLst>
            <pc:docMk/>
            <pc:sldMk cId="1416078567" sldId="288"/>
            <ac:picMk id="25" creationId="{91E018EE-B956-D534-6099-BC0C5CE44F86}"/>
          </ac:picMkLst>
        </pc:picChg>
      </pc:sldChg>
      <pc:sldChg chg="addSp delSp modSp mod delAnim modAnim">
        <pc:chgData name="Kulinich Bohdan" userId="48e65c9f34e137d0" providerId="LiveId" clId="{8394A5B9-A117-D04F-AE56-E31F41A6CC9A}" dt="2025-04-28T15:03:28.420" v="1187" actId="14429"/>
        <pc:sldMkLst>
          <pc:docMk/>
          <pc:sldMk cId="3591152869" sldId="291"/>
        </pc:sldMkLst>
        <pc:spChg chg="mod modVis">
          <ac:chgData name="Kulinich Bohdan" userId="48e65c9f34e137d0" providerId="LiveId" clId="{8394A5B9-A117-D04F-AE56-E31F41A6CC9A}" dt="2025-04-27T15:19:40.600" v="855" actId="14429"/>
          <ac:spMkLst>
            <pc:docMk/>
            <pc:sldMk cId="3591152869" sldId="291"/>
            <ac:spMk id="4" creationId="{B542E182-8ECB-C2F1-D711-C0FA60BDC54C}"/>
          </ac:spMkLst>
        </pc:spChg>
        <pc:spChg chg="mod modVis">
          <ac:chgData name="Kulinich Bohdan" userId="48e65c9f34e137d0" providerId="LiveId" clId="{8394A5B9-A117-D04F-AE56-E31F41A6CC9A}" dt="2025-04-27T15:19:41.506" v="856" actId="14429"/>
          <ac:spMkLst>
            <pc:docMk/>
            <pc:sldMk cId="3591152869" sldId="291"/>
            <ac:spMk id="5" creationId="{240D8F82-0AA4-9DC0-013E-F64FCC7D5663}"/>
          </ac:spMkLst>
        </pc:spChg>
        <pc:spChg chg="add mod">
          <ac:chgData name="Kulinich Bohdan" userId="48e65c9f34e137d0" providerId="LiveId" clId="{8394A5B9-A117-D04F-AE56-E31F41A6CC9A}" dt="2025-04-26T18:05:42.681" v="431"/>
          <ac:spMkLst>
            <pc:docMk/>
            <pc:sldMk cId="3591152869" sldId="291"/>
            <ac:spMk id="9" creationId="{226DF573-D338-F519-3393-04D2596D406C}"/>
          </ac:spMkLst>
        </pc:spChg>
        <pc:spChg chg="add mod">
          <ac:chgData name="Kulinich Bohdan" userId="48e65c9f34e137d0" providerId="LiveId" clId="{8394A5B9-A117-D04F-AE56-E31F41A6CC9A}" dt="2025-04-26T18:32:19.776" v="519" actId="20577"/>
          <ac:spMkLst>
            <pc:docMk/>
            <pc:sldMk cId="3591152869" sldId="291"/>
            <ac:spMk id="10" creationId="{524BA2CD-1B5D-4641-5B29-1A14016FD9A7}"/>
          </ac:spMkLst>
        </pc:spChg>
        <pc:spChg chg="mod modVis">
          <ac:chgData name="Kulinich Bohdan" userId="48e65c9f34e137d0" providerId="LiveId" clId="{8394A5B9-A117-D04F-AE56-E31F41A6CC9A}" dt="2025-04-27T17:21:56.207" v="874" actId="14429"/>
          <ac:spMkLst>
            <pc:docMk/>
            <pc:sldMk cId="3591152869" sldId="291"/>
            <ac:spMk id="12" creationId="{BFC5A9B5-CE6F-C583-3893-752DB18BB177}"/>
          </ac:spMkLst>
        </pc:spChg>
        <pc:spChg chg="mod modVis">
          <ac:chgData name="Kulinich Bohdan" userId="48e65c9f34e137d0" providerId="LiveId" clId="{8394A5B9-A117-D04F-AE56-E31F41A6CC9A}" dt="2025-04-27T15:19:43.949" v="858" actId="14429"/>
          <ac:spMkLst>
            <pc:docMk/>
            <pc:sldMk cId="3591152869" sldId="291"/>
            <ac:spMk id="14" creationId="{E359FEC8-3A4B-3ADD-1723-7CEF5B2F469A}"/>
          </ac:spMkLst>
        </pc:spChg>
        <pc:spChg chg="add mod">
          <ac:chgData name="Kulinich Bohdan" userId="48e65c9f34e137d0" providerId="LiveId" clId="{8394A5B9-A117-D04F-AE56-E31F41A6CC9A}" dt="2025-04-27T14:43:38.350" v="837" actId="20577"/>
          <ac:spMkLst>
            <pc:docMk/>
            <pc:sldMk cId="3591152869" sldId="291"/>
            <ac:spMk id="21" creationId="{5C43A261-D047-9EE6-14CF-E61EF4A431A3}"/>
          </ac:spMkLst>
        </pc:spChg>
        <pc:spChg chg="add mod">
          <ac:chgData name="Kulinich Bohdan" userId="48e65c9f34e137d0" providerId="LiveId" clId="{8394A5B9-A117-D04F-AE56-E31F41A6CC9A}" dt="2025-04-27T16:36:19.102" v="866" actId="20577"/>
          <ac:spMkLst>
            <pc:docMk/>
            <pc:sldMk cId="3591152869" sldId="291"/>
            <ac:spMk id="30" creationId="{B804F123-C7CA-7B7C-63C5-0FAF99A960EC}"/>
          </ac:spMkLst>
        </pc:spChg>
        <pc:spChg chg="add mod">
          <ac:chgData name="Kulinich Bohdan" userId="48e65c9f34e137d0" providerId="LiveId" clId="{8394A5B9-A117-D04F-AE56-E31F41A6CC9A}" dt="2025-04-26T19:12:53.690" v="735" actId="1038"/>
          <ac:spMkLst>
            <pc:docMk/>
            <pc:sldMk cId="3591152869" sldId="291"/>
            <ac:spMk id="31" creationId="{F3ADA320-1A18-D4A5-D300-D46EE3E3A1A9}"/>
          </ac:spMkLst>
        </pc:spChg>
        <pc:spChg chg="add mod">
          <ac:chgData name="Kulinich Bohdan" userId="48e65c9f34e137d0" providerId="LiveId" clId="{8394A5B9-A117-D04F-AE56-E31F41A6CC9A}" dt="2025-04-28T15:03:24.539" v="1186" actId="20577"/>
          <ac:spMkLst>
            <pc:docMk/>
            <pc:sldMk cId="3591152869" sldId="291"/>
            <ac:spMk id="34" creationId="{D48A4E55-59EE-9624-FD78-C6880ACBB62A}"/>
          </ac:spMkLst>
        </pc:spChg>
        <pc:spChg chg="add mod modVis">
          <ac:chgData name="Kulinich Bohdan" userId="48e65c9f34e137d0" providerId="LiveId" clId="{8394A5B9-A117-D04F-AE56-E31F41A6CC9A}" dt="2025-04-28T15:03:28.420" v="1187" actId="14429"/>
          <ac:spMkLst>
            <pc:docMk/>
            <pc:sldMk cId="3591152869" sldId="291"/>
            <ac:spMk id="35" creationId="{1C1956E9-0E1F-5E1B-F2F8-58CAEB6AB06A}"/>
          </ac:spMkLst>
        </pc:spChg>
        <pc:spChg chg="add mod">
          <ac:chgData name="Kulinich Bohdan" userId="48e65c9f34e137d0" providerId="LiveId" clId="{8394A5B9-A117-D04F-AE56-E31F41A6CC9A}" dt="2025-04-26T19:12:53.690" v="735" actId="1038"/>
          <ac:spMkLst>
            <pc:docMk/>
            <pc:sldMk cId="3591152869" sldId="291"/>
            <ac:spMk id="42" creationId="{0015E83D-6020-C6AA-3FD9-191D5E084844}"/>
          </ac:spMkLst>
        </pc:spChg>
        <pc:spChg chg="add mod">
          <ac:chgData name="Kulinich Bohdan" userId="48e65c9f34e137d0" providerId="LiveId" clId="{8394A5B9-A117-D04F-AE56-E31F41A6CC9A}" dt="2025-04-26T19:12:53.690" v="735" actId="1038"/>
          <ac:spMkLst>
            <pc:docMk/>
            <pc:sldMk cId="3591152869" sldId="291"/>
            <ac:spMk id="43" creationId="{44EFDEAC-8D94-F543-BBED-8D4A547739FA}"/>
          </ac:spMkLst>
        </pc:spChg>
        <pc:spChg chg="mod modVis">
          <ac:chgData name="Kulinich Bohdan" userId="48e65c9f34e137d0" providerId="LiveId" clId="{8394A5B9-A117-D04F-AE56-E31F41A6CC9A}" dt="2025-04-27T15:19:42.281" v="857" actId="14429"/>
          <ac:spMkLst>
            <pc:docMk/>
            <pc:sldMk cId="3591152869" sldId="291"/>
            <ac:spMk id="47" creationId="{E3B06033-8F47-6E2E-3B5D-22F22DC61FA3}"/>
          </ac:spMkLst>
        </pc:spChg>
        <pc:spChg chg="add mod">
          <ac:chgData name="Kulinich Bohdan" userId="48e65c9f34e137d0" providerId="LiveId" clId="{8394A5B9-A117-D04F-AE56-E31F41A6CC9A}" dt="2025-04-27T14:43:42.926" v="839" actId="20577"/>
          <ac:spMkLst>
            <pc:docMk/>
            <pc:sldMk cId="3591152869" sldId="291"/>
            <ac:spMk id="48" creationId="{51533616-47C9-6B6C-53A8-79A254514DD1}"/>
          </ac:spMkLst>
        </pc:spChg>
        <pc:spChg chg="add mod">
          <ac:chgData name="Kulinich Bohdan" userId="48e65c9f34e137d0" providerId="LiveId" clId="{8394A5B9-A117-D04F-AE56-E31F41A6CC9A}" dt="2025-04-27T16:36:21.363" v="867" actId="20577"/>
          <ac:spMkLst>
            <pc:docMk/>
            <pc:sldMk cId="3591152869" sldId="291"/>
            <ac:spMk id="49" creationId="{39C668D6-5D73-2A1E-063C-E5D3158ACA29}"/>
          </ac:spMkLst>
        </pc:spChg>
        <pc:spChg chg="add mod">
          <ac:chgData name="Kulinich Bohdan" userId="48e65c9f34e137d0" providerId="LiveId" clId="{8394A5B9-A117-D04F-AE56-E31F41A6CC9A}" dt="2025-04-26T19:12:53.690" v="735" actId="1038"/>
          <ac:spMkLst>
            <pc:docMk/>
            <pc:sldMk cId="3591152869" sldId="291"/>
            <ac:spMk id="50" creationId="{67D1491E-FF86-3997-43C9-E8A7DDA8A086}"/>
          </ac:spMkLst>
        </pc:spChg>
        <pc:spChg chg="add mod">
          <ac:chgData name="Kulinich Bohdan" userId="48e65c9f34e137d0" providerId="LiveId" clId="{8394A5B9-A117-D04F-AE56-E31F41A6CC9A}" dt="2025-04-26T19:14:14.923" v="754" actId="1076"/>
          <ac:spMkLst>
            <pc:docMk/>
            <pc:sldMk cId="3591152869" sldId="291"/>
            <ac:spMk id="51" creationId="{A5A10645-A94A-2FB5-9BAC-150EA0531FEA}"/>
          </ac:spMkLst>
        </pc:spChg>
        <pc:spChg chg="add mod">
          <ac:chgData name="Kulinich Bohdan" userId="48e65c9f34e137d0" providerId="LiveId" clId="{8394A5B9-A117-D04F-AE56-E31F41A6CC9A}" dt="2025-04-27T14:43:46.636" v="841" actId="20577"/>
          <ac:spMkLst>
            <pc:docMk/>
            <pc:sldMk cId="3591152869" sldId="291"/>
            <ac:spMk id="53" creationId="{3D9D3FF7-2BA0-E37C-CF7A-518D212076DF}"/>
          </ac:spMkLst>
        </pc:spChg>
        <pc:spChg chg="add mod">
          <ac:chgData name="Kulinich Bohdan" userId="48e65c9f34e137d0" providerId="LiveId" clId="{8394A5B9-A117-D04F-AE56-E31F41A6CC9A}" dt="2025-04-27T16:36:24.871" v="868" actId="20577"/>
          <ac:spMkLst>
            <pc:docMk/>
            <pc:sldMk cId="3591152869" sldId="291"/>
            <ac:spMk id="55" creationId="{CAD56100-7B53-2F34-19CF-EE409912BBC3}"/>
          </ac:spMkLst>
        </pc:spChg>
        <pc:spChg chg="add mod">
          <ac:chgData name="Kulinich Bohdan" userId="48e65c9f34e137d0" providerId="LiveId" clId="{8394A5B9-A117-D04F-AE56-E31F41A6CC9A}" dt="2025-04-27T14:43:51.327" v="843" actId="20577"/>
          <ac:spMkLst>
            <pc:docMk/>
            <pc:sldMk cId="3591152869" sldId="291"/>
            <ac:spMk id="56" creationId="{3704C10E-52F5-8423-5254-7AAD33D6C056}"/>
          </ac:spMkLst>
        </pc:spChg>
        <pc:spChg chg="add mod">
          <ac:chgData name="Kulinich Bohdan" userId="48e65c9f34e137d0" providerId="LiveId" clId="{8394A5B9-A117-D04F-AE56-E31F41A6CC9A}" dt="2025-04-27T16:36:27.020" v="869" actId="20577"/>
          <ac:spMkLst>
            <pc:docMk/>
            <pc:sldMk cId="3591152869" sldId="291"/>
            <ac:spMk id="57" creationId="{04C1604C-B56F-4F56-27EF-CD71E61697B1}"/>
          </ac:spMkLst>
        </pc:spChg>
        <pc:spChg chg="add mod">
          <ac:chgData name="Kulinich Bohdan" userId="48e65c9f34e137d0" providerId="LiveId" clId="{8394A5B9-A117-D04F-AE56-E31F41A6CC9A}" dt="2025-04-26T19:17:12.937" v="785" actId="1076"/>
          <ac:spMkLst>
            <pc:docMk/>
            <pc:sldMk cId="3591152869" sldId="291"/>
            <ac:spMk id="58" creationId="{7FF617CD-46F9-DF32-9748-4B1408FDBF6F}"/>
          </ac:spMkLst>
        </pc:spChg>
        <pc:spChg chg="add mod">
          <ac:chgData name="Kulinich Bohdan" userId="48e65c9f34e137d0" providerId="LiveId" clId="{8394A5B9-A117-D04F-AE56-E31F41A6CC9A}" dt="2025-04-27T14:43:55.225" v="845" actId="20577"/>
          <ac:spMkLst>
            <pc:docMk/>
            <pc:sldMk cId="3591152869" sldId="291"/>
            <ac:spMk id="59" creationId="{80797AF4-914C-BDA2-DFA2-FE073B14261F}"/>
          </ac:spMkLst>
        </pc:spChg>
        <pc:spChg chg="add mod">
          <ac:chgData name="Kulinich Bohdan" userId="48e65c9f34e137d0" providerId="LiveId" clId="{8394A5B9-A117-D04F-AE56-E31F41A6CC9A}" dt="2025-04-27T14:43:56.791" v="846" actId="20577"/>
          <ac:spMkLst>
            <pc:docMk/>
            <pc:sldMk cId="3591152869" sldId="291"/>
            <ac:spMk id="60" creationId="{2BF6F473-553E-F129-4BBB-D6F5488502F5}"/>
          </ac:spMkLst>
        </pc:spChg>
        <pc:spChg chg="add mod">
          <ac:chgData name="Kulinich Bohdan" userId="48e65c9f34e137d0" providerId="LiveId" clId="{8394A5B9-A117-D04F-AE56-E31F41A6CC9A}" dt="2025-04-27T17:15:25.524" v="872" actId="20577"/>
          <ac:spMkLst>
            <pc:docMk/>
            <pc:sldMk cId="3591152869" sldId="291"/>
            <ac:spMk id="61" creationId="{E5190805-B780-5139-8775-1B39BEC2555C}"/>
          </ac:spMkLst>
        </pc:spChg>
        <pc:spChg chg="add mod">
          <ac:chgData name="Kulinich Bohdan" userId="48e65c9f34e137d0" providerId="LiveId" clId="{8394A5B9-A117-D04F-AE56-E31F41A6CC9A}" dt="2025-04-27T14:44:01.885" v="848" actId="20577"/>
          <ac:spMkLst>
            <pc:docMk/>
            <pc:sldMk cId="3591152869" sldId="291"/>
            <ac:spMk id="62" creationId="{3E241A07-60E5-7BFB-A4FB-37C01EC2B66B}"/>
          </ac:spMkLst>
        </pc:spChg>
        <pc:picChg chg="add mod modCrop">
          <ac:chgData name="Kulinich Bohdan" userId="48e65c9f34e137d0" providerId="LiveId" clId="{8394A5B9-A117-D04F-AE56-E31F41A6CC9A}" dt="2025-04-26T19:04:12.745" v="609" actId="1038"/>
          <ac:picMkLst>
            <pc:docMk/>
            <pc:sldMk cId="3591152869" sldId="291"/>
            <ac:picMk id="33" creationId="{586D83CC-4687-0BB8-27D5-FFACB12E8361}"/>
          </ac:picMkLst>
        </pc:picChg>
        <pc:picChg chg="add mod modCrop">
          <ac:chgData name="Kulinich Bohdan" userId="48e65c9f34e137d0" providerId="LiveId" clId="{8394A5B9-A117-D04F-AE56-E31F41A6CC9A}" dt="2025-04-26T19:09:29.087" v="661" actId="14100"/>
          <ac:picMkLst>
            <pc:docMk/>
            <pc:sldMk cId="3591152869" sldId="291"/>
            <ac:picMk id="37" creationId="{D1EFA6B6-047D-14E3-FDE5-EB2EA4F20538}"/>
          </ac:picMkLst>
        </pc:picChg>
        <pc:cxnChg chg="add mod">
          <ac:chgData name="Kulinich Bohdan" userId="48e65c9f34e137d0" providerId="LiveId" clId="{8394A5B9-A117-D04F-AE56-E31F41A6CC9A}" dt="2025-04-26T19:12:53.690" v="735" actId="1038"/>
          <ac:cxnSpMkLst>
            <pc:docMk/>
            <pc:sldMk cId="3591152869" sldId="291"/>
            <ac:cxnSpMk id="39" creationId="{521AC682-1957-3B16-6A2B-78834E7D460D}"/>
          </ac:cxnSpMkLst>
        </pc:cxnChg>
        <pc:cxnChg chg="add mod">
          <ac:chgData name="Kulinich Bohdan" userId="48e65c9f34e137d0" providerId="LiveId" clId="{8394A5B9-A117-D04F-AE56-E31F41A6CC9A}" dt="2025-04-26T19:12:53.690" v="735" actId="1038"/>
          <ac:cxnSpMkLst>
            <pc:docMk/>
            <pc:sldMk cId="3591152869" sldId="291"/>
            <ac:cxnSpMk id="41" creationId="{9994948C-E114-F8FD-382B-7789A6119829}"/>
          </ac:cxnSpMkLst>
        </pc:cxnChg>
        <pc:cxnChg chg="add mod">
          <ac:chgData name="Kulinich Bohdan" userId="48e65c9f34e137d0" providerId="LiveId" clId="{8394A5B9-A117-D04F-AE56-E31F41A6CC9A}" dt="2025-04-26T19:14:28.811" v="757" actId="14100"/>
          <ac:cxnSpMkLst>
            <pc:docMk/>
            <pc:sldMk cId="3591152869" sldId="291"/>
            <ac:cxnSpMk id="52" creationId="{AA57E6FD-84C6-BD99-E18C-3624EC01614F}"/>
          </ac:cxnSpMkLst>
        </pc:cxnChg>
      </pc:sldChg>
      <pc:sldChg chg="modSp mod">
        <pc:chgData name="Kulinich Bohdan" userId="48e65c9f34e137d0" providerId="LiveId" clId="{8394A5B9-A117-D04F-AE56-E31F41A6CC9A}" dt="2025-05-09T12:26:56.203" v="1191" actId="14429"/>
        <pc:sldMkLst>
          <pc:docMk/>
          <pc:sldMk cId="1132398016" sldId="294"/>
        </pc:sldMkLst>
        <pc:spChg chg="mod modVis">
          <ac:chgData name="Kulinich Bohdan" userId="48e65c9f34e137d0" providerId="LiveId" clId="{8394A5B9-A117-D04F-AE56-E31F41A6CC9A}" dt="2025-04-28T13:38:18.873" v="1054" actId="14429"/>
          <ac:spMkLst>
            <pc:docMk/>
            <pc:sldMk cId="1132398016" sldId="294"/>
            <ac:spMk id="4" creationId="{5B8E922D-7E84-6B0C-81FF-03EB842A4264}"/>
          </ac:spMkLst>
        </pc:spChg>
        <pc:spChg chg="mod">
          <ac:chgData name="Kulinich Bohdan" userId="48e65c9f34e137d0" providerId="LiveId" clId="{8394A5B9-A117-D04F-AE56-E31F41A6CC9A}" dt="2025-04-27T19:31:34.985" v="910" actId="20577"/>
          <ac:spMkLst>
            <pc:docMk/>
            <pc:sldMk cId="1132398016" sldId="294"/>
            <ac:spMk id="21" creationId="{08BA019C-8601-20D7-7FCC-0774BF10E09C}"/>
          </ac:spMkLst>
        </pc:spChg>
        <pc:spChg chg="mod">
          <ac:chgData name="Kulinich Bohdan" userId="48e65c9f34e137d0" providerId="LiveId" clId="{8394A5B9-A117-D04F-AE56-E31F41A6CC9A}" dt="2025-04-27T19:19:50.040" v="883" actId="20577"/>
          <ac:spMkLst>
            <pc:docMk/>
            <pc:sldMk cId="1132398016" sldId="294"/>
            <ac:spMk id="22" creationId="{77378F5B-D7C6-81DC-4470-DDF2089B3D65}"/>
          </ac:spMkLst>
        </pc:spChg>
        <pc:spChg chg="mod">
          <ac:chgData name="Kulinich Bohdan" userId="48e65c9f34e137d0" providerId="LiveId" clId="{8394A5B9-A117-D04F-AE56-E31F41A6CC9A}" dt="2025-04-27T19:21:35.838" v="906" actId="1076"/>
          <ac:spMkLst>
            <pc:docMk/>
            <pc:sldMk cId="1132398016" sldId="294"/>
            <ac:spMk id="26" creationId="{6BD9DBFC-35EC-24EE-2183-BC619ACCF2D4}"/>
          </ac:spMkLst>
        </pc:spChg>
        <pc:spChg chg="mod">
          <ac:chgData name="Kulinich Bohdan" userId="48e65c9f34e137d0" providerId="LiveId" clId="{8394A5B9-A117-D04F-AE56-E31F41A6CC9A}" dt="2025-04-27T19:31:37.022" v="911" actId="20577"/>
          <ac:spMkLst>
            <pc:docMk/>
            <pc:sldMk cId="1132398016" sldId="294"/>
            <ac:spMk id="30" creationId="{E8DBF94E-E166-52A8-3233-C2B85A097E7C}"/>
          </ac:spMkLst>
        </pc:spChg>
        <pc:spChg chg="mod">
          <ac:chgData name="Kulinich Bohdan" userId="48e65c9f34e137d0" providerId="LiveId" clId="{8394A5B9-A117-D04F-AE56-E31F41A6CC9A}" dt="2025-04-27T19:20:47.167" v="893" actId="20577"/>
          <ac:spMkLst>
            <pc:docMk/>
            <pc:sldMk cId="1132398016" sldId="294"/>
            <ac:spMk id="31" creationId="{DD77B181-0039-9A5C-657A-5B45D57015BA}"/>
          </ac:spMkLst>
        </pc:spChg>
        <pc:spChg chg="mod">
          <ac:chgData name="Kulinich Bohdan" userId="48e65c9f34e137d0" providerId="LiveId" clId="{8394A5B9-A117-D04F-AE56-E31F41A6CC9A}" dt="2025-04-27T19:21:44.156" v="908" actId="20577"/>
          <ac:spMkLst>
            <pc:docMk/>
            <pc:sldMk cId="1132398016" sldId="294"/>
            <ac:spMk id="33" creationId="{F3F956DB-7868-93AA-A72E-3B21731AD90B}"/>
          </ac:spMkLst>
        </pc:spChg>
        <pc:spChg chg="mod">
          <ac:chgData name="Kulinich Bohdan" userId="48e65c9f34e137d0" providerId="LiveId" clId="{8394A5B9-A117-D04F-AE56-E31F41A6CC9A}" dt="2025-04-27T19:31:39.138" v="912" actId="20577"/>
          <ac:spMkLst>
            <pc:docMk/>
            <pc:sldMk cId="1132398016" sldId="294"/>
            <ac:spMk id="36" creationId="{C8658D2A-4FB7-9EC7-022C-9A26CBFD1C69}"/>
          </ac:spMkLst>
        </pc:spChg>
        <pc:spChg chg="mod">
          <ac:chgData name="Kulinich Bohdan" userId="48e65c9f34e137d0" providerId="LiveId" clId="{8394A5B9-A117-D04F-AE56-E31F41A6CC9A}" dt="2025-04-27T19:31:41.809" v="913" actId="20577"/>
          <ac:spMkLst>
            <pc:docMk/>
            <pc:sldMk cId="1132398016" sldId="294"/>
            <ac:spMk id="37" creationId="{7DD3E9FD-898D-BF33-2935-C8CC50A480CF}"/>
          </ac:spMkLst>
        </pc:spChg>
        <pc:spChg chg="mod">
          <ac:chgData name="Kulinich Bohdan" userId="48e65c9f34e137d0" providerId="LiveId" clId="{8394A5B9-A117-D04F-AE56-E31F41A6CC9A}" dt="2025-04-27T19:21:51.666" v="909" actId="20577"/>
          <ac:spMkLst>
            <pc:docMk/>
            <pc:sldMk cId="1132398016" sldId="294"/>
            <ac:spMk id="39" creationId="{FE8D3690-1189-B5DE-AB45-6601DE954874}"/>
          </ac:spMkLst>
        </pc:spChg>
        <pc:spChg chg="mod modVis">
          <ac:chgData name="Kulinich Bohdan" userId="48e65c9f34e137d0" providerId="LiveId" clId="{8394A5B9-A117-D04F-AE56-E31F41A6CC9A}" dt="2025-04-28T13:38:17.394" v="1053" actId="14429"/>
          <ac:spMkLst>
            <pc:docMk/>
            <pc:sldMk cId="1132398016" sldId="294"/>
            <ac:spMk id="40" creationId="{C1F83054-BF2A-1A1C-FFB9-57EE50289FED}"/>
          </ac:spMkLst>
        </pc:spChg>
        <pc:spChg chg="mod modVis">
          <ac:chgData name="Kulinich Bohdan" userId="48e65c9f34e137d0" providerId="LiveId" clId="{8394A5B9-A117-D04F-AE56-E31F41A6CC9A}" dt="2025-05-09T12:26:56.203" v="1191" actId="14429"/>
          <ac:spMkLst>
            <pc:docMk/>
            <pc:sldMk cId="1132398016" sldId="294"/>
            <ac:spMk id="41" creationId="{EE149F4B-0352-1ED0-8966-04B0B54348A6}"/>
          </ac:spMkLst>
        </pc:spChg>
      </pc:sldChg>
    </pc:docChg>
  </pc:docChgLst>
  <pc:docChgLst>
    <pc:chgData name="Kulinich Bohdan" userId="48e65c9f34e137d0" providerId="LiveId" clId="{E088ACA4-C616-2246-81E7-AB03D1806FD0}"/>
    <pc:docChg chg="undo custSel addSld delSld modSld sldOrd">
      <pc:chgData name="Kulinich Bohdan" userId="48e65c9f34e137d0" providerId="LiveId" clId="{E088ACA4-C616-2246-81E7-AB03D1806FD0}" dt="2025-03-17T20:37:19.097" v="6154" actId="20577"/>
      <pc:docMkLst>
        <pc:docMk/>
      </pc:docMkLst>
      <pc:sldChg chg="del">
        <pc:chgData name="Kulinich Bohdan" userId="48e65c9f34e137d0" providerId="LiveId" clId="{E088ACA4-C616-2246-81E7-AB03D1806FD0}" dt="2025-03-16T22:25:47.486" v="5936" actId="2696"/>
        <pc:sldMkLst>
          <pc:docMk/>
          <pc:sldMk cId="2663521018" sldId="279"/>
        </pc:sldMkLst>
      </pc:sldChg>
      <pc:sldChg chg="del">
        <pc:chgData name="Kulinich Bohdan" userId="48e65c9f34e137d0" providerId="LiveId" clId="{E088ACA4-C616-2246-81E7-AB03D1806FD0}" dt="2025-03-16T20:50:56.188" v="5362" actId="26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E088ACA4-C616-2246-81E7-AB03D1806FD0}" dt="2025-03-16T22:54:04.984" v="6144"/>
        <pc:sldMkLst>
          <pc:docMk/>
          <pc:sldMk cId="302050507" sldId="281"/>
        </pc:sldMkLst>
        <pc:spChg chg="mod">
          <ac:chgData name="Kulinich Bohdan" userId="48e65c9f34e137d0" providerId="LiveId" clId="{E088ACA4-C616-2246-81E7-AB03D1806FD0}" dt="2025-03-16T22:25:52.175" v="5937" actId="1076"/>
          <ac:spMkLst>
            <pc:docMk/>
            <pc:sldMk cId="302050507" sldId="281"/>
            <ac:spMk id="11" creationId="{472F43E8-73EF-958B-929F-009411982CAD}"/>
          </ac:spMkLst>
        </pc:spChg>
        <pc:spChg chg="mod">
          <ac:chgData name="Kulinich Bohdan" userId="48e65c9f34e137d0" providerId="LiveId" clId="{E088ACA4-C616-2246-81E7-AB03D1806FD0}" dt="2025-03-16T22:25:53.928" v="5938" actId="1076"/>
          <ac:spMkLst>
            <pc:docMk/>
            <pc:sldMk cId="302050507" sldId="281"/>
            <ac:spMk id="17" creationId="{B94650C3-A790-AEAE-A04D-3770F02E1440}"/>
          </ac:spMkLst>
        </pc:spChg>
      </pc:sldChg>
      <pc:sldChg chg="addSp delSp modSp add del mod delAnim">
        <pc:chgData name="Kulinich Bohdan" userId="48e65c9f34e137d0" providerId="LiveId" clId="{E088ACA4-C616-2246-81E7-AB03D1806FD0}" dt="2025-03-16T20:42:37.578" v="5184" actId="2696"/>
        <pc:sldMkLst>
          <pc:docMk/>
          <pc:sldMk cId="759221045" sldId="282"/>
        </pc:sldMkLst>
      </pc:sldChg>
      <pc:sldChg chg="addSp delSp modSp add mod ord delAnim modAnim">
        <pc:chgData name="Kulinich Bohdan" userId="48e65c9f34e137d0" providerId="LiveId" clId="{E088ACA4-C616-2246-81E7-AB03D1806FD0}" dt="2025-03-16T12:42:48.352" v="3792"/>
        <pc:sldMkLst>
          <pc:docMk/>
          <pc:sldMk cId="1000647419" sldId="283"/>
        </pc:sldMkLst>
      </pc:sldChg>
      <pc:sldChg chg="addSp delSp modSp add mod delAnim modAnim">
        <pc:chgData name="Kulinich Bohdan" userId="48e65c9f34e137d0" providerId="LiveId" clId="{E088ACA4-C616-2246-81E7-AB03D1806FD0}" dt="2025-03-16T14:20:07.825" v="4408" actId="20577"/>
        <pc:sldMkLst>
          <pc:docMk/>
          <pc:sldMk cId="2882246670" sldId="284"/>
        </pc:sldMkLst>
      </pc:sldChg>
      <pc:sldChg chg="addSp delSp modSp add mod delAnim modAnim">
        <pc:chgData name="Kulinich Bohdan" userId="48e65c9f34e137d0" providerId="LiveId" clId="{E088ACA4-C616-2246-81E7-AB03D1806FD0}" dt="2025-03-16T13:56:59.741" v="4261"/>
        <pc:sldMkLst>
          <pc:docMk/>
          <pc:sldMk cId="2430823779" sldId="285"/>
        </pc:sldMkLst>
      </pc:sldChg>
      <pc:sldChg chg="addSp delSp modSp add mod delAnim modAnim">
        <pc:chgData name="Kulinich Bohdan" userId="48e65c9f34e137d0" providerId="LiveId" clId="{E088ACA4-C616-2246-81E7-AB03D1806FD0}" dt="2025-03-16T22:50:31.407" v="6111" actId="16959"/>
        <pc:sldMkLst>
          <pc:docMk/>
          <pc:sldMk cId="780396260" sldId="286"/>
        </pc:sldMkLst>
      </pc:sldChg>
      <pc:sldChg chg="addSp delSp add del mod">
        <pc:chgData name="Kulinich Bohdan" userId="48e65c9f34e137d0" providerId="LiveId" clId="{E088ACA4-C616-2246-81E7-AB03D1806FD0}" dt="2025-03-16T11:16:08.295" v="2401"/>
        <pc:sldMkLst>
          <pc:docMk/>
          <pc:sldMk cId="3843086624" sldId="286"/>
        </pc:sldMkLst>
      </pc:sldChg>
      <pc:sldChg chg="addSp delSp modSp add mod delAnim modAnim">
        <pc:chgData name="Kulinich Bohdan" userId="48e65c9f34e137d0" providerId="LiveId" clId="{E088ACA4-C616-2246-81E7-AB03D1806FD0}" dt="2025-03-16T20:48:45.952" v="5361"/>
        <pc:sldMkLst>
          <pc:docMk/>
          <pc:sldMk cId="2721702063" sldId="287"/>
        </pc:sldMkLst>
      </pc:sldChg>
      <pc:sldChg chg="addSp delSp modSp add mod">
        <pc:chgData name="Kulinich Bohdan" userId="48e65c9f34e137d0" providerId="LiveId" clId="{E088ACA4-C616-2246-81E7-AB03D1806FD0}" dt="2025-03-16T21:39:33.170" v="5613" actId="14429"/>
        <pc:sldMkLst>
          <pc:docMk/>
          <pc:sldMk cId="1416078567" sldId="288"/>
        </pc:sldMkLst>
        <pc:spChg chg="mod modVis">
          <ac:chgData name="Kulinich Bohdan" userId="48e65c9f34e137d0" providerId="LiveId" clId="{E088ACA4-C616-2246-81E7-AB03D1806FD0}" dt="2025-03-16T21:39:31.100" v="5610" actId="14429"/>
          <ac:spMkLst>
            <pc:docMk/>
            <pc:sldMk cId="1416078567" sldId="288"/>
            <ac:spMk id="4" creationId="{4ADA2421-EF43-19AF-513C-49FA64832D5C}"/>
          </ac:spMkLst>
        </pc:spChg>
        <pc:spChg chg="mod modVis">
          <ac:chgData name="Kulinich Bohdan" userId="48e65c9f34e137d0" providerId="LiveId" clId="{E088ACA4-C616-2246-81E7-AB03D1806FD0}" dt="2025-03-16T21:39:31.613" v="5611" actId="14429"/>
          <ac:spMkLst>
            <pc:docMk/>
            <pc:sldMk cId="1416078567" sldId="288"/>
            <ac:spMk id="5" creationId="{03863176-B811-8B2F-18A6-0A608D015391}"/>
          </ac:spMkLst>
        </pc:spChg>
        <pc:spChg chg="mod modVis">
          <ac:chgData name="Kulinich Bohdan" userId="48e65c9f34e137d0" providerId="LiveId" clId="{E088ACA4-C616-2246-81E7-AB03D1806FD0}" dt="2025-03-16T21:39:33.170" v="5613" actId="14429"/>
          <ac:spMkLst>
            <pc:docMk/>
            <pc:sldMk cId="1416078567" sldId="288"/>
            <ac:spMk id="14" creationId="{3A95F6DF-C3E0-D402-3EA5-066261BEE0F2}"/>
          </ac:spMkLst>
        </pc:spChg>
        <pc:spChg chg="mod modVis">
          <ac:chgData name="Kulinich Bohdan" userId="48e65c9f34e137d0" providerId="LiveId" clId="{E088ACA4-C616-2246-81E7-AB03D1806FD0}" dt="2025-03-16T21:39:32.658" v="5612" actId="14429"/>
          <ac:spMkLst>
            <pc:docMk/>
            <pc:sldMk cId="1416078567" sldId="288"/>
            <ac:spMk id="47" creationId="{F3EC539C-44B0-D71A-4926-53A35AB81724}"/>
          </ac:spMkLst>
        </pc:spChg>
      </pc:sldChg>
      <pc:sldChg chg="addSp modSp add mod modAnim">
        <pc:chgData name="Kulinich Bohdan" userId="48e65c9f34e137d0" providerId="LiveId" clId="{E088ACA4-C616-2246-81E7-AB03D1806FD0}" dt="2025-03-16T21:42:55.207" v="5619" actId="14430"/>
        <pc:sldMkLst>
          <pc:docMk/>
          <pc:sldMk cId="2213808904" sldId="289"/>
        </pc:sldMkLst>
      </pc:sldChg>
      <pc:sldChg chg="addSp delSp modSp add mod addAnim delAnim modAnim">
        <pc:chgData name="Kulinich Bohdan" userId="48e65c9f34e137d0" providerId="LiveId" clId="{E088ACA4-C616-2246-81E7-AB03D1806FD0}" dt="2025-03-16T22:47:58.607" v="6110" actId="14429"/>
        <pc:sldMkLst>
          <pc:docMk/>
          <pc:sldMk cId="1527882137" sldId="290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E7574AEA-B83C-D643-A798-50FBD1FBBCE4}"/>
    <pc:docChg chg="custSel modSld">
      <pc:chgData name="Kulinich Bohdan" userId="48e65c9f34e137d0" providerId="LiveId" clId="{E7574AEA-B83C-D643-A798-50FBD1FBBCE4}" dt="2025-04-26T12:21:04.936" v="14" actId="478"/>
      <pc:docMkLst>
        <pc:docMk/>
      </pc:docMkLst>
      <pc:sldChg chg="modSp">
        <pc:chgData name="Kulinich Bohdan" userId="48e65c9f34e137d0" providerId="LiveId" clId="{E7574AEA-B83C-D643-A798-50FBD1FBBCE4}" dt="2025-04-26T09:15:18.411" v="10" actId="20577"/>
        <pc:sldMkLst>
          <pc:docMk/>
          <pc:sldMk cId="1079275318" sldId="264"/>
        </pc:sldMkLst>
        <pc:spChg chg="mod">
          <ac:chgData name="Kulinich Bohdan" userId="48e65c9f34e137d0" providerId="LiveId" clId="{E7574AEA-B83C-D643-A798-50FBD1FBBCE4}" dt="2025-04-26T09:15:18.411" v="1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7574AEA-B83C-D643-A798-50FBD1FBBCE4}" dt="2025-04-26T09:15:10.883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delSp mod delAnim">
        <pc:chgData name="Kulinich Bohdan" userId="48e65c9f34e137d0" providerId="LiveId" clId="{E7574AEA-B83C-D643-A798-50FBD1FBBCE4}" dt="2025-04-26T12:21:04.936" v="14" actId="478"/>
        <pc:sldMkLst>
          <pc:docMk/>
          <pc:sldMk cId="2882246670" sldId="284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delSp modSp mod delAnim modAnim">
        <pc:chgData name="Kulinich Bohdan" userId="48e65c9f34e137d0" providerId="LiveId" clId="{D38498F2-6635-F74D-9B36-91A8AC174D78}" dt="2024-12-09T15:03:54.148" v="238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38:02.900" v="92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addSp delSp modSp mod modAnim">
        <pc:chgData name="Kulinich Bohdan" userId="48e65c9f34e137d0" providerId="LiveId" clId="{5A5BD745-39C0-1A45-9488-FEBFBCBDF463}" dt="2024-10-24T05:42:13.555" v="1401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B3CDA-5774-8F85-E320-6AA30AE73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1D4831-DB0F-1EF0-B20A-26E410B01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B03580-34C5-F4C1-F0F0-21A72B681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014BF-B02B-4760-3064-1D7650E49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09772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25FEC-AB1A-447D-56AD-F667332E9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05D2A1-1D1C-44E5-00AE-19C0CF35F3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769F56-C1D3-DB8A-9149-2EB577737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79472-3302-9A17-6D88-8A17F7A68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74707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5585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09.05.2025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7.png"/><Relationship Id="rId5" Type="http://schemas.openxmlformats.org/officeDocument/2006/relationships/slide" Target="slide7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" Target="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2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21.png"/><Relationship Id="rId5" Type="http://schemas.openxmlformats.org/officeDocument/2006/relationships/slide" Target="slide7.xml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slide" Target="slide1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slide" Target="slide7.xml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48.png"/><Relationship Id="rId5" Type="http://schemas.openxmlformats.org/officeDocument/2006/relationships/slide" Target="slide7.xml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slide" Target="slide1.xml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" Target="slide7.xml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" Target="slide6.xml"/><Relationship Id="rId7" Type="http://schemas.openxmlformats.org/officeDocument/2006/relationships/image" Target="../media/image54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image" Target="../media/image57.png"/><Relationship Id="rId9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91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систем лінійних рівнянь з двома змінними способом додавання</a:t>
            </a:r>
            <a:r>
              <a:rPr lang="en-US" sz="44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.</a:t>
            </a:r>
            <a:endParaRPr lang="en-UA" sz="44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2D058891-567B-E547-96E6-8E011F043F65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09.05.2025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55C7-42BF-237A-A80D-B0692457D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1">
            <a:extLst>
              <a:ext uri="{FF2B5EF4-FFF2-40B4-BE49-F238E27FC236}">
                <a16:creationId xmlns:a16="http://schemas.microsoft.com/office/drawing/2014/main" id="{B2BF9F97-D43C-4A6C-6876-34B33E740E46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09.05.2025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CFE350-76F7-CD00-CC41-A134AB19CF32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E9DE3E-3BB8-6743-374C-21845AD27702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760588-FEAF-4CE2-F72F-6FC8C83282F5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199FF787-409A-8B2A-BC54-E24BA3388806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E46E548-C6C7-D554-664B-2705FCCD19FA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1124CA0E-B65B-1ACC-B750-763A6CB33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3E412589-C332-CF8B-7497-187935B5FB18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113412FA-072D-36B8-213D-B1D2C985575D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9B12F503-68D3-96D9-6DCA-8996C862F1A3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11F1243-451D-94CD-995C-A892A3C9E4CA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703C7FB0-5922-0E99-2F1A-C2413304A15A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292DC67-6AC9-B170-575A-6641C5C8767A}"/>
              </a:ext>
            </a:extLst>
          </p:cNvPr>
          <p:cNvSpPr/>
          <p:nvPr/>
        </p:nvSpPr>
        <p:spPr>
          <a:xfrm>
            <a:off x="8150578" y="47135"/>
            <a:ext cx="3994288" cy="476531"/>
          </a:xfrm>
          <a:prstGeom prst="roundRect">
            <a:avLst>
              <a:gd name="adj" fmla="val 9741"/>
            </a:avLst>
          </a:prstGeom>
          <a:solidFill>
            <a:srgbClr val="37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latin typeface="Aptos Light" panose="020B0004020202020204" pitchFamily="34" charset="0"/>
                <a:cs typeface="Calibri" panose="020F0502020204030204" pitchFamily="34" charset="0"/>
              </a:rPr>
              <a:t>Спосіб додавання</a:t>
            </a:r>
            <a:endParaRPr lang="en-UA" sz="27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98B436-A3E1-8F80-3267-1B3250812069}"/>
                  </a:ext>
                </a:extLst>
              </p:cNvPr>
              <p:cNvSpPr txBox="1"/>
              <p:nvPr/>
            </p:nvSpPr>
            <p:spPr>
              <a:xfrm>
                <a:off x="1060074" y="769205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26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98B436-A3E1-8F80-3267-1B3250812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74" y="769205"/>
                <a:ext cx="2976589" cy="584775"/>
              </a:xfrm>
              <a:prstGeom prst="rect">
                <a:avLst/>
              </a:prstGeom>
              <a:blipFill>
                <a:blip r:embed="rId7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2327950-B3EE-89E9-E552-8F8D74E7238A}"/>
                  </a:ext>
                </a:extLst>
              </p:cNvPr>
              <p:cNvSpPr txBox="1"/>
              <p:nvPr/>
            </p:nvSpPr>
            <p:spPr>
              <a:xfrm>
                <a:off x="1104591" y="1411528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2327950-B3EE-89E9-E552-8F8D74E72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591" y="1411528"/>
                <a:ext cx="2830346" cy="584775"/>
              </a:xfrm>
              <a:prstGeom prst="rect">
                <a:avLst/>
              </a:prstGeom>
              <a:blipFill>
                <a:blip r:embed="rId8"/>
                <a:stretch>
                  <a:fillRect l="-1339"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Left Brace 15">
            <a:extLst>
              <a:ext uri="{FF2B5EF4-FFF2-40B4-BE49-F238E27FC236}">
                <a16:creationId xmlns:a16="http://schemas.microsoft.com/office/drawing/2014/main" id="{F2034100-04A6-1490-FF22-A295CA47332A}"/>
              </a:ext>
            </a:extLst>
          </p:cNvPr>
          <p:cNvSpPr/>
          <p:nvPr/>
        </p:nvSpPr>
        <p:spPr>
          <a:xfrm>
            <a:off x="836280" y="932804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375A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8401B6A-501D-305B-FEEC-48E1824FCAF0}"/>
                  </a:ext>
                </a:extLst>
              </p:cNvPr>
              <p:cNvSpPr txBox="1"/>
              <p:nvPr/>
            </p:nvSpPr>
            <p:spPr>
              <a:xfrm>
                <a:off x="356407" y="1130581"/>
                <a:ext cx="7036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8401B6A-501D-305B-FEEC-48E1824FC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07" y="1130581"/>
                <a:ext cx="703667" cy="584775"/>
              </a:xfrm>
              <a:prstGeom prst="rect">
                <a:avLst/>
              </a:prstGeom>
              <a:blipFill>
                <a:blip r:embed="rId9"/>
                <a:stretch>
                  <a:fillRect l="-526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3AD653D-9BB5-8B9C-65BD-1B6277E6E3C6}"/>
              </a:ext>
            </a:extLst>
          </p:cNvPr>
          <p:cNvCxnSpPr>
            <a:cxnSpLocks/>
          </p:cNvCxnSpPr>
          <p:nvPr/>
        </p:nvCxnSpPr>
        <p:spPr>
          <a:xfrm>
            <a:off x="1104591" y="2114653"/>
            <a:ext cx="2629209" cy="0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1DB1072-CB3A-9DB6-C113-677D2CA8C79E}"/>
                  </a:ext>
                </a:extLst>
              </p:cNvPr>
              <p:cNvSpPr txBox="1"/>
              <p:nvPr/>
            </p:nvSpPr>
            <p:spPr>
              <a:xfrm>
                <a:off x="1060074" y="2233004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=32,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1DB1072-CB3A-9DB6-C113-677D2CA8C7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74" y="2233004"/>
                <a:ext cx="2976589" cy="584775"/>
              </a:xfrm>
              <a:prstGeom prst="rect">
                <a:avLst/>
              </a:prstGeom>
              <a:blipFill>
                <a:blip r:embed="rId10"/>
                <a:stretch>
                  <a:fillRect l="-1277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384ADB-02F4-D2F8-4661-7A57E9D8251A}"/>
                  </a:ext>
                </a:extLst>
              </p:cNvPr>
              <p:cNvSpPr txBox="1"/>
              <p:nvPr/>
            </p:nvSpPr>
            <p:spPr>
              <a:xfrm>
                <a:off x="4758705" y="769205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=8,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384ADB-02F4-D2F8-4661-7A57E9D82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705" y="769205"/>
                <a:ext cx="2976589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8BBA82A-BB29-F1BD-EF4E-4A682C9F89FC}"/>
                  </a:ext>
                </a:extLst>
              </p:cNvPr>
              <p:cNvSpPr txBox="1"/>
              <p:nvPr/>
            </p:nvSpPr>
            <p:spPr>
              <a:xfrm>
                <a:off x="4803222" y="1411528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∙8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8BBA82A-BB29-F1BD-EF4E-4A682C9F89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222" y="1411528"/>
                <a:ext cx="2830346" cy="584775"/>
              </a:xfrm>
              <a:prstGeom prst="rect">
                <a:avLst/>
              </a:prstGeom>
              <a:blipFill>
                <a:blip r:embed="rId12"/>
                <a:stretch>
                  <a:fillRect l="-1794"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Left Brace 24">
            <a:extLst>
              <a:ext uri="{FF2B5EF4-FFF2-40B4-BE49-F238E27FC236}">
                <a16:creationId xmlns:a16="http://schemas.microsoft.com/office/drawing/2014/main" id="{29076202-08A7-3BEE-E8B7-B74903C9BAA5}"/>
              </a:ext>
            </a:extLst>
          </p:cNvPr>
          <p:cNvSpPr/>
          <p:nvPr/>
        </p:nvSpPr>
        <p:spPr>
          <a:xfrm>
            <a:off x="4534911" y="932804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375A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D0D0603-E0B0-0AD7-FF0F-33BFDF40F8D0}"/>
                  </a:ext>
                </a:extLst>
              </p:cNvPr>
              <p:cNvSpPr txBox="1"/>
              <p:nvPr/>
            </p:nvSpPr>
            <p:spPr>
              <a:xfrm>
                <a:off x="1060074" y="2844225"/>
                <a:ext cx="23350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=32,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D0D0603-E0B0-0AD7-FF0F-33BFDF40F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74" y="2844225"/>
                <a:ext cx="2335059" cy="584775"/>
              </a:xfrm>
              <a:prstGeom prst="rect">
                <a:avLst/>
              </a:prstGeom>
              <a:blipFill>
                <a:blip r:embed="rId13"/>
                <a:stretch>
                  <a:fillRect l="-162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CF0785-E998-8358-85E2-A21AAA4B7D7B}"/>
                  </a:ext>
                </a:extLst>
              </p:cNvPr>
              <p:cNvSpPr txBox="1"/>
              <p:nvPr/>
            </p:nvSpPr>
            <p:spPr>
              <a:xfrm>
                <a:off x="1060073" y="3486720"/>
                <a:ext cx="23350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=8;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CF0785-E998-8358-85E2-A21AAA4B7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73" y="3486720"/>
                <a:ext cx="2335059" cy="584775"/>
              </a:xfrm>
              <a:prstGeom prst="rect">
                <a:avLst/>
              </a:prstGeom>
              <a:blipFill>
                <a:blip r:embed="rId14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5E2AE8-0250-E413-DE22-FE723C8A798B}"/>
                  </a:ext>
                </a:extLst>
              </p:cNvPr>
              <p:cNvSpPr txBox="1"/>
              <p:nvPr/>
            </p:nvSpPr>
            <p:spPr>
              <a:xfrm>
                <a:off x="4803222" y="2231174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5E2AE8-0250-E413-DE22-FE723C8A7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222" y="2231174"/>
                <a:ext cx="2830346" cy="584775"/>
              </a:xfrm>
              <a:prstGeom prst="rect">
                <a:avLst/>
              </a:prstGeom>
              <a:blipFill>
                <a:blip r:embed="rId15"/>
                <a:stretch>
                  <a:fillRect l="-1794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E8AE26B-FFE8-9F54-3096-65E2F39558F6}"/>
                  </a:ext>
                </a:extLst>
              </p:cNvPr>
              <p:cNvSpPr txBox="1"/>
              <p:nvPr/>
            </p:nvSpPr>
            <p:spPr>
              <a:xfrm>
                <a:off x="4803221" y="2761675"/>
                <a:ext cx="314574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−24,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E8AE26B-FFE8-9F54-3096-65E2F3955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221" y="2761675"/>
                <a:ext cx="3145743" cy="584775"/>
              </a:xfrm>
              <a:prstGeom prst="rect">
                <a:avLst/>
              </a:prstGeom>
              <a:blipFill>
                <a:blip r:embed="rId16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5EB939C-1075-A3AC-63E8-A323A59BD406}"/>
                  </a:ext>
                </a:extLst>
              </p:cNvPr>
              <p:cNvSpPr txBox="1"/>
              <p:nvPr/>
            </p:nvSpPr>
            <p:spPr>
              <a:xfrm>
                <a:off x="4803220" y="3346450"/>
                <a:ext cx="314574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=−18,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5EB939C-1075-A3AC-63E8-A323A59BD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220" y="3346450"/>
                <a:ext cx="3145743" cy="584775"/>
              </a:xfrm>
              <a:prstGeom prst="rect">
                <a:avLst/>
              </a:prstGeom>
              <a:blipFill>
                <a:blip r:embed="rId17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6FA51E1-FDB1-6572-46BB-56C3A1F34834}"/>
                  </a:ext>
                </a:extLst>
              </p:cNvPr>
              <p:cNvSpPr txBox="1"/>
              <p:nvPr/>
            </p:nvSpPr>
            <p:spPr>
              <a:xfrm>
                <a:off x="4803219" y="3968464"/>
                <a:ext cx="314574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6FA51E1-FDB1-6572-46BB-56C3A1F34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219" y="3968464"/>
                <a:ext cx="3145743" cy="584775"/>
              </a:xfrm>
              <a:prstGeom prst="rect">
                <a:avLst/>
              </a:prstGeom>
              <a:blipFill>
                <a:blip r:embed="rId18"/>
                <a:stretch>
                  <a:fillRect l="-1613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 descr="A person holding a large pen&#10;&#10;AI-generated content may be incorrect.">
            <a:extLst>
              <a:ext uri="{FF2B5EF4-FFF2-40B4-BE49-F238E27FC236}">
                <a16:creationId xmlns:a16="http://schemas.microsoft.com/office/drawing/2014/main" id="{C862709F-57AB-EE99-5FEA-BCC4B65BC57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-231094" y="4129215"/>
            <a:ext cx="2490818" cy="2723654"/>
          </a:xfrm>
          <a:prstGeom prst="rect">
            <a:avLst/>
          </a:prstGeom>
        </p:spPr>
      </p:pic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2577896C-F342-84FD-ADA3-B7249D89F4E1}"/>
              </a:ext>
            </a:extLst>
          </p:cNvPr>
          <p:cNvSpPr/>
          <p:nvPr/>
        </p:nvSpPr>
        <p:spPr>
          <a:xfrm>
            <a:off x="8150578" y="743516"/>
            <a:ext cx="3994288" cy="992813"/>
          </a:xfrm>
          <a:prstGeom prst="roundRect">
            <a:avLst>
              <a:gd name="adj" fmla="val 300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latin typeface="Aptos Light" panose="020B0004020202020204" pitchFamily="34" charset="0"/>
              </a:rPr>
              <a:t>Додали почленно ліві та праві частини рівнянь</a:t>
            </a:r>
            <a:r>
              <a:rPr lang="en-US" sz="2500" dirty="0">
                <a:latin typeface="Aptos Light" panose="020B0004020202020204" pitchFamily="34" charset="0"/>
              </a:rPr>
              <a:t>;</a:t>
            </a:r>
            <a:r>
              <a:rPr lang="uk-UA" sz="2500" dirty="0">
                <a:latin typeface="Aptos Light" panose="020B0004020202020204" pitchFamily="34" charset="0"/>
              </a:rPr>
              <a:t> </a:t>
            </a:r>
            <a:endParaRPr lang="en-UA" sz="25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37673BF4-CC8C-EF46-EC65-94B2D87C3823}"/>
              </a:ext>
            </a:extLst>
          </p:cNvPr>
          <p:cNvSpPr/>
          <p:nvPr/>
        </p:nvSpPr>
        <p:spPr>
          <a:xfrm>
            <a:off x="8143470" y="2060944"/>
            <a:ext cx="3994288" cy="1112111"/>
          </a:xfrm>
          <a:prstGeom prst="roundRect">
            <a:avLst>
              <a:gd name="adj" fmla="val 300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latin typeface="Aptos Light" panose="020B0004020202020204" pitchFamily="34" charset="0"/>
              </a:rPr>
              <a:t>Розвʼязали отримане рівняння з однією змінною</a:t>
            </a:r>
            <a:r>
              <a:rPr lang="en-US" sz="2500" dirty="0">
                <a:latin typeface="Aptos Light" panose="020B0004020202020204" pitchFamily="34" charset="0"/>
              </a:rPr>
              <a:t>;</a:t>
            </a:r>
            <a:endParaRPr lang="en-UA" sz="25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AE8F4A0-E30F-CF9D-B010-E58878DE4183}"/>
              </a:ext>
            </a:extLst>
          </p:cNvPr>
          <p:cNvSpPr/>
          <p:nvPr/>
        </p:nvSpPr>
        <p:spPr>
          <a:xfrm>
            <a:off x="8150578" y="3497670"/>
            <a:ext cx="3994288" cy="1677584"/>
          </a:xfrm>
          <a:prstGeom prst="roundRect">
            <a:avLst>
              <a:gd name="adj" fmla="val 300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latin typeface="Aptos Light" panose="020B0004020202020204" pitchFamily="34" charset="0"/>
              </a:rPr>
              <a:t>Підставили знайдене значення змінної в будь-яке рівняння початкової системи</a:t>
            </a:r>
            <a:r>
              <a:rPr lang="en-US" sz="2500" dirty="0">
                <a:latin typeface="Aptos Light" panose="020B0004020202020204" pitchFamily="34" charset="0"/>
              </a:rPr>
              <a:t>;</a:t>
            </a:r>
            <a:endParaRPr lang="en-UA" sz="25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221ACD65-9BD6-A620-1330-10E650F53B02}"/>
              </a:ext>
            </a:extLst>
          </p:cNvPr>
          <p:cNvSpPr/>
          <p:nvPr/>
        </p:nvSpPr>
        <p:spPr>
          <a:xfrm>
            <a:off x="8150578" y="5491042"/>
            <a:ext cx="3994288" cy="1090741"/>
          </a:xfrm>
          <a:prstGeom prst="roundRect">
            <a:avLst>
              <a:gd name="adj" fmla="val 300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latin typeface="Aptos Light" panose="020B0004020202020204" pitchFamily="34" charset="0"/>
              </a:rPr>
              <a:t>Обчислили значення другої змінної</a:t>
            </a:r>
            <a:r>
              <a:rPr lang="en-US" sz="2500" dirty="0">
                <a:latin typeface="Aptos Light" panose="020B0004020202020204" pitchFamily="34" charset="0"/>
              </a:rPr>
              <a:t>.</a:t>
            </a:r>
            <a:endParaRPr lang="en-UA" sz="25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82F7AD9D-75E8-DFBD-FBD4-7CFEE1141216}"/>
                  </a:ext>
                </a:extLst>
              </p:cNvPr>
              <p:cNvSpPr/>
              <p:nvPr/>
            </p:nvSpPr>
            <p:spPr>
              <a:xfrm>
                <a:off x="3489267" y="5491041"/>
                <a:ext cx="3994288" cy="1090741"/>
              </a:xfrm>
              <a:prstGeom prst="roundRect">
                <a:avLst>
                  <a:gd name="adj" fmla="val 3007"/>
                </a:avLst>
              </a:prstGeom>
              <a:noFill/>
              <a:ln>
                <a:solidFill>
                  <a:srgbClr val="1F416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dirty="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Відповідь: </m:t>
                      </m:r>
                      <m:d>
                        <m:dPr>
                          <m:ctrlPr>
                            <a:rPr lang="uk-UA" sz="280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82F7AD9D-75E8-DFBD-FBD4-7CFEE11412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267" y="5491041"/>
                <a:ext cx="3994288" cy="1090741"/>
              </a:xfrm>
              <a:prstGeom prst="roundRect">
                <a:avLst>
                  <a:gd name="adj" fmla="val 3007"/>
                </a:avLst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rgbClr val="1F4168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0F52D69B-3308-5695-BEFA-1E173A140C0A}"/>
              </a:ext>
            </a:extLst>
          </p:cNvPr>
          <p:cNvSpPr txBox="1"/>
          <p:nvPr/>
        </p:nvSpPr>
        <p:spPr>
          <a:xfrm>
            <a:off x="4799" y="-1923"/>
            <a:ext cx="34336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375A65"/>
                </a:solidFill>
                <a:latin typeface="Aptos Light" panose="020B0004020202020204" pitchFamily="34" charset="0"/>
              </a:rPr>
              <a:t>Приклад 1</a:t>
            </a:r>
            <a:endParaRPr lang="en-UA" sz="3200" dirty="0">
              <a:solidFill>
                <a:srgbClr val="375A65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246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3" grpId="0"/>
      <p:bldP spid="24" grpId="0"/>
      <p:bldP spid="25" grpId="0" animBg="1"/>
      <p:bldP spid="26" grpId="0"/>
      <p:bldP spid="27" grpId="0"/>
      <p:bldP spid="28" grpId="0"/>
      <p:bldP spid="29" grpId="0"/>
      <p:bldP spid="30" grpId="0"/>
      <p:bldP spid="31" grpId="0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F4F78-AE46-6CAD-B0B2-86FF41324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8375221-A89B-037E-4981-D5BCAC70A38C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F4D0F742-608A-DFC7-8DA5-0EE535177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BFC5A9B5-CE6F-C583-3893-752DB18BB177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E359FEC8-3A4B-3ADD-1723-7CEF5B2F469A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E3B06033-8F47-6E2E-3B5D-22F22DC61FA3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240D8F82-0AA4-9DC0-013E-F64FCC7D5663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B542E182-8ECB-C2F1-D711-C0FA60BDC54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26DF573-D338-F519-3393-04D2596D406C}"/>
              </a:ext>
            </a:extLst>
          </p:cNvPr>
          <p:cNvSpPr/>
          <p:nvPr/>
        </p:nvSpPr>
        <p:spPr>
          <a:xfrm>
            <a:off x="8150578" y="47135"/>
            <a:ext cx="3994288" cy="476531"/>
          </a:xfrm>
          <a:prstGeom prst="roundRect">
            <a:avLst>
              <a:gd name="adj" fmla="val 9741"/>
            </a:avLst>
          </a:prstGeom>
          <a:solidFill>
            <a:srgbClr val="37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latin typeface="Aptos Light" panose="020B0004020202020204" pitchFamily="34" charset="0"/>
                <a:cs typeface="Calibri" panose="020F0502020204030204" pitchFamily="34" charset="0"/>
              </a:rPr>
              <a:t>Спосіб додавання</a:t>
            </a:r>
            <a:endParaRPr lang="en-UA" sz="27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4BA2CD-1B5D-4641-5B29-1A14016FD9A7}"/>
              </a:ext>
            </a:extLst>
          </p:cNvPr>
          <p:cNvSpPr txBox="1"/>
          <p:nvPr/>
        </p:nvSpPr>
        <p:spPr>
          <a:xfrm>
            <a:off x="4799" y="-1923"/>
            <a:ext cx="34336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375A65"/>
                </a:solidFill>
                <a:latin typeface="Aptos Light" panose="020B0004020202020204" pitchFamily="34" charset="0"/>
              </a:rPr>
              <a:t>Приклад 2</a:t>
            </a:r>
            <a:endParaRPr lang="en-UA" sz="3200" dirty="0">
              <a:solidFill>
                <a:srgbClr val="375A65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C43A261-D047-9EE6-14CF-E61EF4A431A3}"/>
                  </a:ext>
                </a:extLst>
              </p:cNvPr>
              <p:cNvSpPr txBox="1"/>
              <p:nvPr/>
            </p:nvSpPr>
            <p:spPr>
              <a:xfrm>
                <a:off x="890141" y="769205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C43A261-D047-9EE6-14CF-E61EF4A43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141" y="769205"/>
                <a:ext cx="2976589" cy="584775"/>
              </a:xfrm>
              <a:prstGeom prst="rect">
                <a:avLst/>
              </a:prstGeom>
              <a:blipFill>
                <a:blip r:embed="rId7"/>
                <a:stretch>
                  <a:fillRect l="-1702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804F123-C7CA-7B7C-63C5-0FAF99A960EC}"/>
                  </a:ext>
                </a:extLst>
              </p:cNvPr>
              <p:cNvSpPr txBox="1"/>
              <p:nvPr/>
            </p:nvSpPr>
            <p:spPr>
              <a:xfrm>
                <a:off x="934658" y="1411528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804F123-C7CA-7B7C-63C5-0FAF99A96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658" y="1411528"/>
                <a:ext cx="2830346" cy="584775"/>
              </a:xfrm>
              <a:prstGeom prst="rect">
                <a:avLst/>
              </a:prstGeom>
              <a:blipFill>
                <a:blip r:embed="rId8"/>
                <a:stretch>
                  <a:fillRect l="-1786"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Left Brace 30">
            <a:extLst>
              <a:ext uri="{FF2B5EF4-FFF2-40B4-BE49-F238E27FC236}">
                <a16:creationId xmlns:a16="http://schemas.microsoft.com/office/drawing/2014/main" id="{F3ADA320-1A18-D4A5-D300-D46EE3E3A1A9}"/>
              </a:ext>
            </a:extLst>
          </p:cNvPr>
          <p:cNvSpPr/>
          <p:nvPr/>
        </p:nvSpPr>
        <p:spPr>
          <a:xfrm>
            <a:off x="666347" y="932804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375A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p:pic>
        <p:nvPicPr>
          <p:cNvPr id="33" name="Picture 32" descr="A cartoon of a person&#10;&#10;AI-generated content may be incorrect.">
            <a:extLst>
              <a:ext uri="{FF2B5EF4-FFF2-40B4-BE49-F238E27FC236}">
                <a16:creationId xmlns:a16="http://schemas.microsoft.com/office/drawing/2014/main" id="{586D83CC-4687-0BB8-27D5-FFACB12E836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7101" t="17671" r="22320" b="11884"/>
          <a:stretch/>
        </p:blipFill>
        <p:spPr>
          <a:xfrm>
            <a:off x="9414935" y="3678807"/>
            <a:ext cx="2810933" cy="3268692"/>
          </a:xfrm>
          <a:prstGeom prst="rect">
            <a:avLst/>
          </a:prstGeom>
        </p:spPr>
      </p:pic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48A4E55-59EE-9624-FD78-C6880ACBB62A}"/>
              </a:ext>
            </a:extLst>
          </p:cNvPr>
          <p:cNvSpPr/>
          <p:nvPr/>
        </p:nvSpPr>
        <p:spPr>
          <a:xfrm>
            <a:off x="4326469" y="5909734"/>
            <a:ext cx="5147734" cy="901131"/>
          </a:xfrm>
          <a:prstGeom prst="roundRect">
            <a:avLst>
              <a:gd name="adj" fmla="val 9741"/>
            </a:avLst>
          </a:prstGeom>
          <a:solidFill>
            <a:srgbClr val="E349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latin typeface="Aptos Light" panose="020B0004020202020204" pitchFamily="34" charset="0"/>
                <a:cs typeface="Calibri" panose="020F0502020204030204" pitchFamily="34" charset="0"/>
              </a:rPr>
              <a:t>Що робити, якщо при додаванні змінні не скорочуються?</a:t>
            </a:r>
            <a:endParaRPr lang="en-UA" sz="27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C1956E9-0E1F-5E1B-F2F8-58CAEB6AB06A}"/>
              </a:ext>
            </a:extLst>
          </p:cNvPr>
          <p:cNvSpPr/>
          <p:nvPr/>
        </p:nvSpPr>
        <p:spPr>
          <a:xfrm>
            <a:off x="4148667" y="3742267"/>
            <a:ext cx="8043333" cy="3115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37" name="Picture 36" descr="A person pointing at a light bulb&#10;&#10;AI-generated content may be incorrect.">
            <a:extLst>
              <a:ext uri="{FF2B5EF4-FFF2-40B4-BE49-F238E27FC236}">
                <a16:creationId xmlns:a16="http://schemas.microsoft.com/office/drawing/2014/main" id="{D1EFA6B6-047D-14E3-FDE5-EB2EA4F2053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9710" t="12177" r="24957" b="15510"/>
          <a:stretch/>
        </p:blipFill>
        <p:spPr>
          <a:xfrm>
            <a:off x="9331808" y="3587930"/>
            <a:ext cx="2946314" cy="3515591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21AC682-1957-3B16-6A2B-78834E7D460D}"/>
              </a:ext>
            </a:extLst>
          </p:cNvPr>
          <p:cNvCxnSpPr>
            <a:cxnSpLocks/>
          </p:cNvCxnSpPr>
          <p:nvPr/>
        </p:nvCxnSpPr>
        <p:spPr>
          <a:xfrm>
            <a:off x="3650698" y="881974"/>
            <a:ext cx="0" cy="361759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994948C-E114-F8FD-382B-7789A6119829}"/>
              </a:ext>
            </a:extLst>
          </p:cNvPr>
          <p:cNvCxnSpPr>
            <a:cxnSpLocks/>
          </p:cNvCxnSpPr>
          <p:nvPr/>
        </p:nvCxnSpPr>
        <p:spPr>
          <a:xfrm>
            <a:off x="3650698" y="1527103"/>
            <a:ext cx="0" cy="361759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015E83D-6020-C6AA-3FD9-191D5E084844}"/>
                  </a:ext>
                </a:extLst>
              </p:cNvPr>
              <p:cNvSpPr txBox="1"/>
              <p:nvPr/>
            </p:nvSpPr>
            <p:spPr>
              <a:xfrm>
                <a:off x="3650699" y="768677"/>
                <a:ext cx="9825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015E83D-6020-C6AA-3FD9-191D5E084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699" y="768677"/>
                <a:ext cx="98259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4EFDEAC-8D94-F543-BBED-8D4A547739FA}"/>
                  </a:ext>
                </a:extLst>
              </p:cNvPr>
              <p:cNvSpPr txBox="1"/>
              <p:nvPr/>
            </p:nvSpPr>
            <p:spPr>
              <a:xfrm>
                <a:off x="3650698" y="1411000"/>
                <a:ext cx="9825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∙5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4EFDEAC-8D94-F543-BBED-8D4A54773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698" y="1411000"/>
                <a:ext cx="98259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1533616-47C9-6B6C-53A8-79A254514DD1}"/>
                  </a:ext>
                </a:extLst>
              </p:cNvPr>
              <p:cNvSpPr txBox="1"/>
              <p:nvPr/>
            </p:nvSpPr>
            <p:spPr>
              <a:xfrm>
                <a:off x="890141" y="2360832"/>
                <a:ext cx="374314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32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1533616-47C9-6B6C-53A8-79A254514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141" y="2360832"/>
                <a:ext cx="3743147" cy="584775"/>
              </a:xfrm>
              <a:prstGeom prst="rect">
                <a:avLst/>
              </a:prstGeom>
              <a:blipFill>
                <a:blip r:embed="rId13"/>
                <a:stretch>
                  <a:fillRect l="-1356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9C668D6-5D73-2A1E-063C-E5D3158ACA29}"/>
                  </a:ext>
                </a:extLst>
              </p:cNvPr>
              <p:cNvSpPr txBox="1"/>
              <p:nvPr/>
            </p:nvSpPr>
            <p:spPr>
              <a:xfrm>
                <a:off x="934657" y="3003155"/>
                <a:ext cx="374314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9C668D6-5D73-2A1E-063C-E5D3158AC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657" y="3003155"/>
                <a:ext cx="3743147" cy="584775"/>
              </a:xfrm>
              <a:prstGeom prst="rect">
                <a:avLst/>
              </a:prstGeom>
              <a:blipFill>
                <a:blip r:embed="rId14"/>
                <a:stretch>
                  <a:fillRect l="-1351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Left Brace 49">
            <a:extLst>
              <a:ext uri="{FF2B5EF4-FFF2-40B4-BE49-F238E27FC236}">
                <a16:creationId xmlns:a16="http://schemas.microsoft.com/office/drawing/2014/main" id="{67D1491E-FF86-3997-43C9-E8A7DDA8A086}"/>
              </a:ext>
            </a:extLst>
          </p:cNvPr>
          <p:cNvSpPr/>
          <p:nvPr/>
        </p:nvSpPr>
        <p:spPr>
          <a:xfrm>
            <a:off x="666347" y="2524431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375A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5A10645-A94A-2FB5-9BAC-150EA0531FEA}"/>
                  </a:ext>
                </a:extLst>
              </p:cNvPr>
              <p:cNvSpPr txBox="1"/>
              <p:nvPr/>
            </p:nvSpPr>
            <p:spPr>
              <a:xfrm>
                <a:off x="159526" y="2728449"/>
                <a:ext cx="7036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5A10645-A94A-2FB5-9BAC-150EA0531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26" y="2728449"/>
                <a:ext cx="703667" cy="584775"/>
              </a:xfrm>
              <a:prstGeom prst="rect">
                <a:avLst/>
              </a:prstGeom>
              <a:blipFill>
                <a:blip r:embed="rId15"/>
                <a:stretch>
                  <a:fillRect l="-526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A57E6FD-84C6-BD99-E18C-3624EC01614F}"/>
              </a:ext>
            </a:extLst>
          </p:cNvPr>
          <p:cNvCxnSpPr>
            <a:cxnSpLocks/>
          </p:cNvCxnSpPr>
          <p:nvPr/>
        </p:nvCxnSpPr>
        <p:spPr>
          <a:xfrm>
            <a:off x="979174" y="3742267"/>
            <a:ext cx="3042568" cy="0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D9D3FF7-2BA0-E37C-CF7A-518D212076DF}"/>
                  </a:ext>
                </a:extLst>
              </p:cNvPr>
              <p:cNvSpPr txBox="1"/>
              <p:nvPr/>
            </p:nvSpPr>
            <p:spPr>
              <a:xfrm>
                <a:off x="934657" y="3860618"/>
                <a:ext cx="271604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57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D9D3FF7-2BA0-E37C-CF7A-518D21207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657" y="3860618"/>
                <a:ext cx="2716041" cy="584775"/>
              </a:xfrm>
              <a:prstGeom prst="rect">
                <a:avLst/>
              </a:prstGeom>
              <a:blipFill>
                <a:blip r:embed="rId16"/>
                <a:stretch>
                  <a:fillRect l="-186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AD56100-7B53-2F34-19CF-EE409912BBC3}"/>
                  </a:ext>
                </a:extLst>
              </p:cNvPr>
              <p:cNvSpPr txBox="1"/>
              <p:nvPr/>
            </p:nvSpPr>
            <p:spPr>
              <a:xfrm>
                <a:off x="934656" y="4447248"/>
                <a:ext cx="207558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AD56100-7B53-2F34-19CF-EE409912B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656" y="4447248"/>
                <a:ext cx="2075581" cy="584775"/>
              </a:xfrm>
              <a:prstGeom prst="rect">
                <a:avLst/>
              </a:prstGeom>
              <a:blipFill>
                <a:blip r:embed="rId17"/>
                <a:stretch>
                  <a:fillRect l="-606" b="-217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704C10E-52F5-8423-5254-7AAD33D6C056}"/>
                  </a:ext>
                </a:extLst>
              </p:cNvPr>
              <p:cNvSpPr txBox="1"/>
              <p:nvPr/>
            </p:nvSpPr>
            <p:spPr>
              <a:xfrm>
                <a:off x="5548193" y="769205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704C10E-52F5-8423-5254-7AAD33D6C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193" y="769205"/>
                <a:ext cx="2976589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4C1604C-B56F-4F56-27EF-CD71E61697B1}"/>
                  </a:ext>
                </a:extLst>
              </p:cNvPr>
              <p:cNvSpPr txBox="1"/>
              <p:nvPr/>
            </p:nvSpPr>
            <p:spPr>
              <a:xfrm>
                <a:off x="5592710" y="1411528"/>
                <a:ext cx="2932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uk-UA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4C1604C-B56F-4F56-27EF-CD71E6169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710" y="1411528"/>
                <a:ext cx="2932072" cy="584775"/>
              </a:xfrm>
              <a:prstGeom prst="rect">
                <a:avLst/>
              </a:prstGeom>
              <a:blipFill>
                <a:blip r:embed="rId19"/>
                <a:stretch>
                  <a:fillRect l="-1724"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Left Brace 57">
            <a:extLst>
              <a:ext uri="{FF2B5EF4-FFF2-40B4-BE49-F238E27FC236}">
                <a16:creationId xmlns:a16="http://schemas.microsoft.com/office/drawing/2014/main" id="{7FF617CD-46F9-DF32-9748-4B1408FDBF6F}"/>
              </a:ext>
            </a:extLst>
          </p:cNvPr>
          <p:cNvSpPr/>
          <p:nvPr/>
        </p:nvSpPr>
        <p:spPr>
          <a:xfrm>
            <a:off x="5324399" y="932804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375A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0797AF4-914C-BDA2-DFA2-FE073B14261F}"/>
                  </a:ext>
                </a:extLst>
              </p:cNvPr>
              <p:cNvSpPr txBox="1"/>
              <p:nvPr/>
            </p:nvSpPr>
            <p:spPr>
              <a:xfrm>
                <a:off x="5592710" y="2150640"/>
                <a:ext cx="2932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uk-UA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0797AF4-914C-BDA2-DFA2-FE073B142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710" y="2150640"/>
                <a:ext cx="2932072" cy="584775"/>
              </a:xfrm>
              <a:prstGeom prst="rect">
                <a:avLst/>
              </a:prstGeom>
              <a:blipFill>
                <a:blip r:embed="rId20"/>
                <a:stretch>
                  <a:fillRect l="-1724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BF6F473-553E-F129-4BBB-D6F5488502F5}"/>
                  </a:ext>
                </a:extLst>
              </p:cNvPr>
              <p:cNvSpPr txBox="1"/>
              <p:nvPr/>
            </p:nvSpPr>
            <p:spPr>
              <a:xfrm>
                <a:off x="5592710" y="2711074"/>
                <a:ext cx="2932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i="1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BF6F473-553E-F129-4BBB-D6F548850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710" y="2711074"/>
                <a:ext cx="2932072" cy="584775"/>
              </a:xfrm>
              <a:prstGeom prst="rect">
                <a:avLst/>
              </a:prstGeom>
              <a:blipFill>
                <a:blip r:embed="rId21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5190805-B780-5139-8775-1B39BEC2555C}"/>
                  </a:ext>
                </a:extLst>
              </p:cNvPr>
              <p:cNvSpPr txBox="1"/>
              <p:nvPr/>
            </p:nvSpPr>
            <p:spPr>
              <a:xfrm>
                <a:off x="5592710" y="3418150"/>
                <a:ext cx="2932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2.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5190805-B780-5139-8775-1B39BEC25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710" y="3418150"/>
                <a:ext cx="2932072" cy="584775"/>
              </a:xfrm>
              <a:prstGeom prst="rect">
                <a:avLst/>
              </a:prstGeom>
              <a:blipFill>
                <a:blip r:embed="rId22"/>
                <a:stretch>
                  <a:fillRect l="-1724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ounded Rectangle 61">
                <a:extLst>
                  <a:ext uri="{FF2B5EF4-FFF2-40B4-BE49-F238E27FC236}">
                    <a16:creationId xmlns:a16="http://schemas.microsoft.com/office/drawing/2014/main" id="{3E241A07-60E5-7BFB-A4FB-37C01EC2B66B}"/>
                  </a:ext>
                </a:extLst>
              </p:cNvPr>
              <p:cNvSpPr/>
              <p:nvPr/>
            </p:nvSpPr>
            <p:spPr>
              <a:xfrm>
                <a:off x="748806" y="5491041"/>
                <a:ext cx="3994288" cy="1090741"/>
              </a:xfrm>
              <a:prstGeom prst="roundRect">
                <a:avLst>
                  <a:gd name="adj" fmla="val 3007"/>
                </a:avLst>
              </a:prstGeom>
              <a:noFill/>
              <a:ln>
                <a:solidFill>
                  <a:srgbClr val="1F416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3200" dirty="0" smtClean="0">
                        <a:solidFill>
                          <a:srgbClr val="1F4168"/>
                        </a:solidFill>
                        <a:latin typeface="Aptos Light" panose="020B0004020202020204" pitchFamily="34" charset="0"/>
                      </a:rPr>
                      <m:t>Відповідь: </m:t>
                    </m:r>
                    <m:d>
                      <m:dPr>
                        <m:ctrlPr>
                          <a:rPr lang="uk-UA" sz="3200" i="1" smtClean="0">
                            <a:solidFill>
                              <a:srgbClr val="1F416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3200" b="0" i="1" smtClean="0">
                            <a:solidFill>
                              <a:srgbClr val="1F4168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200" b="0" i="1" smtClean="0">
                            <a:solidFill>
                              <a:srgbClr val="1F4168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uk-UA" sz="3200" b="0" i="1" smtClean="0">
                            <a:solidFill>
                              <a:srgbClr val="1F4168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A" sz="3200" dirty="0">
                    <a:solidFill>
                      <a:srgbClr val="1F4168"/>
                    </a:solidFill>
                    <a:latin typeface="Aptos Light" panose="020B00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2" name="Rounded Rectangle 61">
                <a:extLst>
                  <a:ext uri="{FF2B5EF4-FFF2-40B4-BE49-F238E27FC236}">
                    <a16:creationId xmlns:a16="http://schemas.microsoft.com/office/drawing/2014/main" id="{3E241A07-60E5-7BFB-A4FB-37C01EC2B6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806" y="5491041"/>
                <a:ext cx="3994288" cy="1090741"/>
              </a:xfrm>
              <a:prstGeom prst="roundRect">
                <a:avLst>
                  <a:gd name="adj" fmla="val 3007"/>
                </a:avLst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rgbClr val="1F4168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152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5" grpId="1" animBg="1"/>
      <p:bldP spid="42" grpId="0"/>
      <p:bldP spid="43" grpId="0"/>
      <p:bldP spid="48" grpId="0"/>
      <p:bldP spid="49" grpId="0"/>
      <p:bldP spid="50" grpId="0" animBg="1"/>
      <p:bldP spid="51" grpId="0"/>
      <p:bldP spid="53" grpId="0"/>
      <p:bldP spid="55" grpId="0"/>
      <p:bldP spid="56" grpId="0"/>
      <p:bldP spid="57" grpId="0"/>
      <p:bldP spid="58" grpId="0" animBg="1"/>
      <p:bldP spid="59" grpId="0"/>
      <p:bldP spid="60" grpId="0"/>
      <p:bldP spid="61" grpId="0"/>
      <p:bldP spid="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5A752-201E-E1A6-ECE4-ED370D2D2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" action="ppaction://noaction"/>
            <a:extLst>
              <a:ext uri="{FF2B5EF4-FFF2-40B4-BE49-F238E27FC236}">
                <a16:creationId xmlns:a16="http://schemas.microsoft.com/office/drawing/2014/main" id="{1EC0BC2A-4D73-8F91-8DD5-2125FE26456D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2" action="ppaction://hlinksldjump"/>
            <a:extLst>
              <a:ext uri="{FF2B5EF4-FFF2-40B4-BE49-F238E27FC236}">
                <a16:creationId xmlns:a16="http://schemas.microsoft.com/office/drawing/2014/main" id="{BC180490-091C-AB9D-09B6-929EBC58CDEE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FA8819F2-F24B-4800-F756-3F9BC23E945F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D24658F0-02D6-E1A8-75C6-F0B9A6A5373A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3895CFFF-9D90-6266-66F4-7DF6853AE535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B8E922D-7E84-6B0C-81FF-03EB842A4264}"/>
              </a:ext>
            </a:extLst>
          </p:cNvPr>
          <p:cNvSpPr/>
          <p:nvPr/>
        </p:nvSpPr>
        <p:spPr>
          <a:xfrm>
            <a:off x="525780" y="23315"/>
            <a:ext cx="8950639" cy="584775"/>
          </a:xfrm>
          <a:prstGeom prst="roundRect">
            <a:avLst>
              <a:gd name="adj" fmla="val 5780"/>
            </a:avLst>
          </a:prstGeom>
          <a:solidFill>
            <a:srgbClr val="1F41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 способом додавання: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erson sitting at a desk with books and a pen&#10;&#10;Description automatically generated">
            <a:extLst>
              <a:ext uri="{FF2B5EF4-FFF2-40B4-BE49-F238E27FC236}">
                <a16:creationId xmlns:a16="http://schemas.microsoft.com/office/drawing/2014/main" id="{EE58D22E-EE97-7D48-B14E-3173584C9F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460" t="23715" b="8772"/>
          <a:stretch/>
        </p:blipFill>
        <p:spPr>
          <a:xfrm>
            <a:off x="8589201" y="297096"/>
            <a:ext cx="3889177" cy="2371433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5091C80-2D01-E42F-5461-2820F760C242}"/>
              </a:ext>
            </a:extLst>
          </p:cNvPr>
          <p:cNvSpPr/>
          <p:nvPr/>
        </p:nvSpPr>
        <p:spPr>
          <a:xfrm>
            <a:off x="525780" y="1094702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F41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780E51-8A8F-005F-DE0F-F038AFA730C8}"/>
              </a:ext>
            </a:extLst>
          </p:cNvPr>
          <p:cNvSpPr txBox="1"/>
          <p:nvPr/>
        </p:nvSpPr>
        <p:spPr>
          <a:xfrm>
            <a:off x="525780" y="1082873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3200" b="1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BA019C-8601-20D7-7FCC-0774BF10E09C}"/>
                  </a:ext>
                </a:extLst>
              </p:cNvPr>
              <p:cNvSpPr txBox="1"/>
              <p:nvPr/>
            </p:nvSpPr>
            <p:spPr>
              <a:xfrm>
                <a:off x="1464570" y="724511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BA019C-8601-20D7-7FCC-0774BF10E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570" y="724511"/>
                <a:ext cx="2976589" cy="584775"/>
              </a:xfrm>
              <a:prstGeom prst="rect">
                <a:avLst/>
              </a:prstGeom>
              <a:blipFill>
                <a:blip r:embed="rId5"/>
                <a:stretch>
                  <a:fillRect l="-426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7378F5B-D7C6-81DC-4470-DDF2089B3D65}"/>
                  </a:ext>
                </a:extLst>
              </p:cNvPr>
              <p:cNvSpPr txBox="1"/>
              <p:nvPr/>
            </p:nvSpPr>
            <p:spPr>
              <a:xfrm>
                <a:off x="1509087" y="1366834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7378F5B-D7C6-81DC-4470-DDF2089B3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087" y="1366834"/>
                <a:ext cx="2830346" cy="584775"/>
              </a:xfrm>
              <a:prstGeom prst="rect">
                <a:avLst/>
              </a:prstGeom>
              <a:blipFill>
                <a:blip r:embed="rId6"/>
                <a:stretch>
                  <a:fillRect l="-448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eft Brace 22">
            <a:extLst>
              <a:ext uri="{FF2B5EF4-FFF2-40B4-BE49-F238E27FC236}">
                <a16:creationId xmlns:a16="http://schemas.microsoft.com/office/drawing/2014/main" id="{6C3F70C6-50A7-73FF-4C25-7EE03B4A91C0}"/>
              </a:ext>
            </a:extLst>
          </p:cNvPr>
          <p:cNvSpPr/>
          <p:nvPr/>
        </p:nvSpPr>
        <p:spPr>
          <a:xfrm>
            <a:off x="1240776" y="888110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D9DBFC-35EC-24EE-2183-BC619ACCF2D4}"/>
                  </a:ext>
                </a:extLst>
              </p:cNvPr>
              <p:cNvSpPr txBox="1"/>
              <p:nvPr/>
            </p:nvSpPr>
            <p:spPr>
              <a:xfrm>
                <a:off x="5263858" y="1047411"/>
                <a:ext cx="18941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D9DBFC-35EC-24EE-2183-BC619ACCF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858" y="1047411"/>
                <a:ext cx="1894144" cy="584775"/>
              </a:xfrm>
              <a:prstGeom prst="rect">
                <a:avLst/>
              </a:prstGeom>
              <a:blipFill>
                <a:blip r:embed="rId7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E4BF082B-F32A-08EE-5CE9-38B440065388}"/>
              </a:ext>
            </a:extLst>
          </p:cNvPr>
          <p:cNvSpPr/>
          <p:nvPr/>
        </p:nvSpPr>
        <p:spPr>
          <a:xfrm>
            <a:off x="533183" y="321458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F41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FBB663-CBD4-09D2-A81C-3B55C0FF954D}"/>
              </a:ext>
            </a:extLst>
          </p:cNvPr>
          <p:cNvSpPr txBox="1"/>
          <p:nvPr/>
        </p:nvSpPr>
        <p:spPr>
          <a:xfrm>
            <a:off x="533183" y="3202759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3200" b="1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DBF94E-E166-52A8-3233-C2B85A097E7C}"/>
                  </a:ext>
                </a:extLst>
              </p:cNvPr>
              <p:cNvSpPr txBox="1"/>
              <p:nvPr/>
            </p:nvSpPr>
            <p:spPr>
              <a:xfrm>
                <a:off x="1471973" y="2844397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=−5,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DBF94E-E166-52A8-3233-C2B85A097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973" y="2844397"/>
                <a:ext cx="2976589" cy="584775"/>
              </a:xfrm>
              <a:prstGeom prst="rect">
                <a:avLst/>
              </a:prstGeom>
              <a:blipFill>
                <a:blip r:embed="rId8"/>
                <a:stretch>
                  <a:fillRect l="-1695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D77B181-0039-9A5C-657A-5B45D57015BA}"/>
                  </a:ext>
                </a:extLst>
              </p:cNvPr>
              <p:cNvSpPr txBox="1"/>
              <p:nvPr/>
            </p:nvSpPr>
            <p:spPr>
              <a:xfrm>
                <a:off x="1516490" y="3486720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=1;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D77B181-0039-9A5C-657A-5B45D57015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490" y="3486720"/>
                <a:ext cx="2830346" cy="584775"/>
              </a:xfrm>
              <a:prstGeom prst="rect">
                <a:avLst/>
              </a:prstGeom>
              <a:blipFill>
                <a:blip r:embed="rId9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Left Brace 31">
            <a:extLst>
              <a:ext uri="{FF2B5EF4-FFF2-40B4-BE49-F238E27FC236}">
                <a16:creationId xmlns:a16="http://schemas.microsoft.com/office/drawing/2014/main" id="{B90A51E6-37C2-421E-A984-2CBA8F4C7830}"/>
              </a:ext>
            </a:extLst>
          </p:cNvPr>
          <p:cNvSpPr/>
          <p:nvPr/>
        </p:nvSpPr>
        <p:spPr>
          <a:xfrm>
            <a:off x="1248179" y="3007996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3F956DB-7868-93AA-A72E-3B21731AD90B}"/>
                  </a:ext>
                </a:extLst>
              </p:cNvPr>
              <p:cNvSpPr txBox="1"/>
              <p:nvPr/>
            </p:nvSpPr>
            <p:spPr>
              <a:xfrm>
                <a:off x="5263858" y="3102253"/>
                <a:ext cx="18941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3F956DB-7868-93AA-A72E-3B21731AD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858" y="3102253"/>
                <a:ext cx="1894144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20661997-CA06-744A-8C29-71A64222D4FC}"/>
              </a:ext>
            </a:extLst>
          </p:cNvPr>
          <p:cNvSpPr/>
          <p:nvPr/>
        </p:nvSpPr>
        <p:spPr>
          <a:xfrm>
            <a:off x="525780" y="526378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F41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CCC2E4-2CD7-B7FC-24F1-BCA4D734D61A}"/>
              </a:ext>
            </a:extLst>
          </p:cNvPr>
          <p:cNvSpPr txBox="1"/>
          <p:nvPr/>
        </p:nvSpPr>
        <p:spPr>
          <a:xfrm>
            <a:off x="525780" y="5251959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3200" b="1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8658D2A-4FB7-9EC7-022C-9A26CBFD1C69}"/>
                  </a:ext>
                </a:extLst>
              </p:cNvPr>
              <p:cNvSpPr txBox="1"/>
              <p:nvPr/>
            </p:nvSpPr>
            <p:spPr>
              <a:xfrm>
                <a:off x="1464570" y="4893597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=16,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8658D2A-4FB7-9EC7-022C-9A26CBFD1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570" y="4893597"/>
                <a:ext cx="2976589" cy="584775"/>
              </a:xfrm>
              <a:prstGeom prst="rect">
                <a:avLst/>
              </a:prstGeom>
              <a:blipFill>
                <a:blip r:embed="rId11"/>
                <a:stretch>
                  <a:fillRect l="-1702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DD3E9FD-898D-BF33-2935-C8CC50A480CF}"/>
                  </a:ext>
                </a:extLst>
              </p:cNvPr>
              <p:cNvSpPr txBox="1"/>
              <p:nvPr/>
            </p:nvSpPr>
            <p:spPr>
              <a:xfrm>
                <a:off x="1509087" y="5535920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DD3E9FD-898D-BF33-2935-C8CC50A48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087" y="5535920"/>
                <a:ext cx="2830346" cy="584775"/>
              </a:xfrm>
              <a:prstGeom prst="rect">
                <a:avLst/>
              </a:prstGeom>
              <a:blipFill>
                <a:blip r:embed="rId12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Left Brace 37">
            <a:extLst>
              <a:ext uri="{FF2B5EF4-FFF2-40B4-BE49-F238E27FC236}">
                <a16:creationId xmlns:a16="http://schemas.microsoft.com/office/drawing/2014/main" id="{512DB0AE-139A-E348-6C7A-5E84CD2E1D71}"/>
              </a:ext>
            </a:extLst>
          </p:cNvPr>
          <p:cNvSpPr/>
          <p:nvPr/>
        </p:nvSpPr>
        <p:spPr>
          <a:xfrm>
            <a:off x="1240776" y="5057196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E8D3690-1189-B5DE-AB45-6601DE954874}"/>
                  </a:ext>
                </a:extLst>
              </p:cNvPr>
              <p:cNvSpPr txBox="1"/>
              <p:nvPr/>
            </p:nvSpPr>
            <p:spPr>
              <a:xfrm>
                <a:off x="5256455" y="5263788"/>
                <a:ext cx="18941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E8D3690-1189-B5DE-AB45-6601DE954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455" y="5263788"/>
                <a:ext cx="1894144" cy="584775"/>
              </a:xfrm>
              <a:prstGeom prst="rect">
                <a:avLst/>
              </a:prstGeom>
              <a:blipFill>
                <a:blip r:embed="rId13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C1F83054-BF2A-1A1C-FFB9-57EE50289FED}"/>
              </a:ext>
            </a:extLst>
          </p:cNvPr>
          <p:cNvSpPr txBox="1"/>
          <p:nvPr/>
        </p:nvSpPr>
        <p:spPr>
          <a:xfrm>
            <a:off x="11270746" y="2603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E149F4B-0352-1ED0-8966-04B0B54348A6}"/>
              </a:ext>
            </a:extLst>
          </p:cNvPr>
          <p:cNvSpPr/>
          <p:nvPr/>
        </p:nvSpPr>
        <p:spPr>
          <a:xfrm>
            <a:off x="4941870" y="743513"/>
            <a:ext cx="1797977" cy="5319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132398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 animBg="1"/>
      <p:bldP spid="26" grpId="0"/>
      <p:bldP spid="30" grpId="0"/>
      <p:bldP spid="31" grpId="0"/>
      <p:bldP spid="32" grpId="0" animBg="1"/>
      <p:bldP spid="33" grpId="0"/>
      <p:bldP spid="36" grpId="0"/>
      <p:bldP spid="37" grpId="0"/>
      <p:bldP spid="38" grpId="0" animBg="1"/>
      <p:bldP spid="39" grpId="0"/>
      <p:bldP spid="40" grpId="0"/>
      <p:bldP spid="41" grpId="0" animBg="1"/>
      <p:bldP spid="4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413965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29077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5" name="Picture 24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91E018EE-B956-D534-6099-BC0C5CE44F8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8819" r="23825"/>
          <a:stretch/>
        </p:blipFill>
        <p:spPr>
          <a:xfrm flipH="1">
            <a:off x="9078622" y="3879429"/>
            <a:ext cx="3327705" cy="3351075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4463BF4-7B88-0422-A372-1BD00DC5CCAA}"/>
              </a:ext>
            </a:extLst>
          </p:cNvPr>
          <p:cNvSpPr/>
          <p:nvPr/>
        </p:nvSpPr>
        <p:spPr>
          <a:xfrm>
            <a:off x="483490" y="52031"/>
            <a:ext cx="10540681" cy="584775"/>
          </a:xfrm>
          <a:prstGeom prst="roundRect">
            <a:avLst>
              <a:gd name="adj" fmla="val 6407"/>
            </a:avLst>
          </a:prstGeom>
          <a:solidFill>
            <a:srgbClr val="1F41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рівнянь: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6B1DC6-FBFF-6692-85F7-008812C0DC55}"/>
              </a:ext>
            </a:extLst>
          </p:cNvPr>
          <p:cNvSpPr txBox="1"/>
          <p:nvPr/>
        </p:nvSpPr>
        <p:spPr>
          <a:xfrm>
            <a:off x="11150195" y="21209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7AD5BD-259C-C178-754E-9D9BFB6300E1}"/>
                  </a:ext>
                </a:extLst>
              </p:cNvPr>
              <p:cNvSpPr txBox="1"/>
              <p:nvPr/>
            </p:nvSpPr>
            <p:spPr>
              <a:xfrm>
                <a:off x="1485926" y="734368"/>
                <a:ext cx="356976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7AD5BD-259C-C178-754E-9D9BFB630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26" y="734368"/>
                <a:ext cx="3569766" cy="584775"/>
              </a:xfrm>
              <a:prstGeom prst="rect">
                <a:avLst/>
              </a:prstGeom>
              <a:blipFill>
                <a:blip r:embed="rId8"/>
                <a:stretch>
                  <a:fillRect l="-1779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E4EE1B-15EE-E605-8DC3-7474B0C71C98}"/>
                  </a:ext>
                </a:extLst>
              </p:cNvPr>
              <p:cNvSpPr txBox="1"/>
              <p:nvPr/>
            </p:nvSpPr>
            <p:spPr>
              <a:xfrm>
                <a:off x="1486898" y="1556873"/>
                <a:ext cx="336369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=26;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E4EE1B-15EE-E605-8DC3-7474B0C71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898" y="1556873"/>
                <a:ext cx="3363695" cy="584775"/>
              </a:xfrm>
              <a:prstGeom prst="rect">
                <a:avLst/>
              </a:prstGeom>
              <a:blipFill>
                <a:blip r:embed="rId9"/>
                <a:stretch>
                  <a:fillRect l="-1880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Left Brace 31">
            <a:extLst>
              <a:ext uri="{FF2B5EF4-FFF2-40B4-BE49-F238E27FC236}">
                <a16:creationId xmlns:a16="http://schemas.microsoft.com/office/drawing/2014/main" id="{A5D498E3-4CD0-701A-CF3D-B794E7DFBDE3}"/>
              </a:ext>
            </a:extLst>
          </p:cNvPr>
          <p:cNvSpPr/>
          <p:nvPr/>
        </p:nvSpPr>
        <p:spPr>
          <a:xfrm>
            <a:off x="1262132" y="906674"/>
            <a:ext cx="169899" cy="1121750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FDF7016-65BC-F23B-921D-2D4D4F5D6188}"/>
              </a:ext>
            </a:extLst>
          </p:cNvPr>
          <p:cNvSpPr/>
          <p:nvPr/>
        </p:nvSpPr>
        <p:spPr>
          <a:xfrm>
            <a:off x="525780" y="1171616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F41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96DFEA-0C16-6431-2345-65773B8B41B4}"/>
              </a:ext>
            </a:extLst>
          </p:cNvPr>
          <p:cNvSpPr txBox="1"/>
          <p:nvPr/>
        </p:nvSpPr>
        <p:spPr>
          <a:xfrm>
            <a:off x="525780" y="1159787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3200" b="1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207229-75A6-478D-1DEB-287190358C96}"/>
                  </a:ext>
                </a:extLst>
              </p:cNvPr>
              <p:cNvSpPr txBox="1"/>
              <p:nvPr/>
            </p:nvSpPr>
            <p:spPr>
              <a:xfrm>
                <a:off x="1485926" y="2565150"/>
                <a:ext cx="356976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5,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207229-75A6-478D-1DEB-287190358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26" y="2565150"/>
                <a:ext cx="3569766" cy="584775"/>
              </a:xfrm>
              <a:prstGeom prst="rect">
                <a:avLst/>
              </a:prstGeom>
              <a:blipFill>
                <a:blip r:embed="rId10"/>
                <a:stretch>
                  <a:fillRect l="-1779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517A38A-AFF7-B23E-65A2-77ADDFFF4DFB}"/>
                  </a:ext>
                </a:extLst>
              </p:cNvPr>
              <p:cNvSpPr txBox="1"/>
              <p:nvPr/>
            </p:nvSpPr>
            <p:spPr>
              <a:xfrm>
                <a:off x="1486898" y="3387655"/>
                <a:ext cx="336369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517A38A-AFF7-B23E-65A2-77ADDFFF4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898" y="3387655"/>
                <a:ext cx="3363695" cy="584775"/>
              </a:xfrm>
              <a:prstGeom prst="rect">
                <a:avLst/>
              </a:prstGeom>
              <a:blipFill>
                <a:blip r:embed="rId11"/>
                <a:stretch>
                  <a:fillRect l="-1880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 Brace 10">
            <a:extLst>
              <a:ext uri="{FF2B5EF4-FFF2-40B4-BE49-F238E27FC236}">
                <a16:creationId xmlns:a16="http://schemas.microsoft.com/office/drawing/2014/main" id="{A62D0A6E-0849-636F-36BA-07C45DBEC3ED}"/>
              </a:ext>
            </a:extLst>
          </p:cNvPr>
          <p:cNvSpPr/>
          <p:nvPr/>
        </p:nvSpPr>
        <p:spPr>
          <a:xfrm>
            <a:off x="1262132" y="2737456"/>
            <a:ext cx="169899" cy="1121750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9EC9FF0-E15B-55F9-BD73-2916EFD43AC2}"/>
              </a:ext>
            </a:extLst>
          </p:cNvPr>
          <p:cNvSpPr/>
          <p:nvPr/>
        </p:nvSpPr>
        <p:spPr>
          <a:xfrm>
            <a:off x="525780" y="300239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F41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CEEC34-CA15-20AA-2015-9071AA64B8D9}"/>
              </a:ext>
            </a:extLst>
          </p:cNvPr>
          <p:cNvSpPr txBox="1"/>
          <p:nvPr/>
        </p:nvSpPr>
        <p:spPr>
          <a:xfrm>
            <a:off x="525780" y="2990569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3200" b="1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AE1DCC3-9033-3BBA-568A-3D0FE1C658D7}"/>
                  </a:ext>
                </a:extLst>
              </p:cNvPr>
              <p:cNvSpPr txBox="1"/>
              <p:nvPr/>
            </p:nvSpPr>
            <p:spPr>
              <a:xfrm>
                <a:off x="1485926" y="4571491"/>
                <a:ext cx="356976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27,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AE1DCC3-9033-3BBA-568A-3D0FE1C658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26" y="4571491"/>
                <a:ext cx="3569766" cy="584775"/>
              </a:xfrm>
              <a:prstGeom prst="rect">
                <a:avLst/>
              </a:prstGeom>
              <a:blipFill>
                <a:blip r:embed="rId12"/>
                <a:stretch>
                  <a:fillRect l="-1423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C606113-FCA9-7799-7C45-306F2072D340}"/>
                  </a:ext>
                </a:extLst>
              </p:cNvPr>
              <p:cNvSpPr txBox="1"/>
              <p:nvPr/>
            </p:nvSpPr>
            <p:spPr>
              <a:xfrm>
                <a:off x="1486898" y="5393996"/>
                <a:ext cx="336369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C606113-FCA9-7799-7C45-306F2072D3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898" y="5393996"/>
                <a:ext cx="3363695" cy="584775"/>
              </a:xfrm>
              <a:prstGeom prst="rect">
                <a:avLst/>
              </a:prstGeom>
              <a:blipFill>
                <a:blip r:embed="rId13"/>
                <a:stretch>
                  <a:fillRect l="-1880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Left Brace 17">
            <a:extLst>
              <a:ext uri="{FF2B5EF4-FFF2-40B4-BE49-F238E27FC236}">
                <a16:creationId xmlns:a16="http://schemas.microsoft.com/office/drawing/2014/main" id="{CCFB8D1A-2B4D-E42B-363D-14C4CBB8ED1F}"/>
              </a:ext>
            </a:extLst>
          </p:cNvPr>
          <p:cNvSpPr/>
          <p:nvPr/>
        </p:nvSpPr>
        <p:spPr>
          <a:xfrm>
            <a:off x="1262132" y="4743797"/>
            <a:ext cx="169899" cy="1121750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C5DF415-C2F0-B1EC-CB43-61E8D68F388E}"/>
              </a:ext>
            </a:extLst>
          </p:cNvPr>
          <p:cNvSpPr/>
          <p:nvPr/>
        </p:nvSpPr>
        <p:spPr>
          <a:xfrm>
            <a:off x="525780" y="5008739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F41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9E1257-D791-A546-699B-17406A50EFFF}"/>
              </a:ext>
            </a:extLst>
          </p:cNvPr>
          <p:cNvSpPr txBox="1"/>
          <p:nvPr/>
        </p:nvSpPr>
        <p:spPr>
          <a:xfrm>
            <a:off x="525780" y="4996910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3200" b="1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37B8B1A-6327-832E-4A88-631B817A333B}"/>
                  </a:ext>
                </a:extLst>
              </p:cNvPr>
              <p:cNvSpPr txBox="1"/>
              <p:nvPr/>
            </p:nvSpPr>
            <p:spPr>
              <a:xfrm>
                <a:off x="5868284" y="1083264"/>
                <a:ext cx="206475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3;2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200" b="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37B8B1A-6327-832E-4A88-631B817A33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284" y="1083264"/>
                <a:ext cx="2064754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1BA9FC-BC27-0670-8408-90008C2B3D6F}"/>
                  </a:ext>
                </a:extLst>
              </p:cNvPr>
              <p:cNvSpPr txBox="1"/>
              <p:nvPr/>
            </p:nvSpPr>
            <p:spPr>
              <a:xfrm>
                <a:off x="5868284" y="2983124"/>
                <a:ext cx="206475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1;1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200" b="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1BA9FC-BC27-0670-8408-90008C2B3D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284" y="2983124"/>
                <a:ext cx="2064754" cy="584775"/>
              </a:xfrm>
              <a:prstGeom prst="rect">
                <a:avLst/>
              </a:prstGeom>
              <a:blipFill>
                <a:blip r:embed="rId15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4765B51-5924-2F26-FF4E-2FF7B60579F6}"/>
                  </a:ext>
                </a:extLst>
              </p:cNvPr>
              <p:cNvSpPr txBox="1"/>
              <p:nvPr/>
            </p:nvSpPr>
            <p:spPr>
              <a:xfrm>
                <a:off x="5868284" y="4970191"/>
                <a:ext cx="206475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3;3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200" b="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4765B51-5924-2F26-FF4E-2FF7B6057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284" y="4970191"/>
                <a:ext cx="2064754" cy="584775"/>
              </a:xfrm>
              <a:prstGeom prst="rect">
                <a:avLst/>
              </a:prstGeom>
              <a:blipFill>
                <a:blip r:embed="rId16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A1371D4D-3BF8-2BBB-53A6-EC41ABD19F4C}"/>
              </a:ext>
            </a:extLst>
          </p:cNvPr>
          <p:cNvSpPr/>
          <p:nvPr/>
        </p:nvSpPr>
        <p:spPr>
          <a:xfrm>
            <a:off x="5716758" y="918450"/>
            <a:ext cx="1587579" cy="4856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078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30" grpId="0"/>
      <p:bldP spid="31" grpId="0"/>
      <p:bldP spid="32" grpId="0" animBg="1"/>
      <p:bldP spid="9" grpId="0"/>
      <p:bldP spid="10" grpId="0"/>
      <p:bldP spid="11" grpId="0" animBg="1"/>
      <p:bldP spid="16" grpId="0"/>
      <p:bldP spid="17" grpId="0"/>
      <p:bldP spid="18" grpId="0" animBg="1"/>
      <p:bldP spid="21" grpId="0"/>
      <p:bldP spid="22" grpId="0"/>
      <p:bldP spid="23" grpId="0"/>
      <p:bldP spid="24" grpId="0" animBg="1"/>
      <p:bldP spid="2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" action="ppaction://noaction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4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29077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58CEA1C8-AD36-28F3-A3D1-C50965BE25E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62273C7-3748-E10C-BE11-2549A4D838A2}"/>
              </a:ext>
            </a:extLst>
          </p:cNvPr>
          <p:cNvSpPr/>
          <p:nvPr/>
        </p:nvSpPr>
        <p:spPr>
          <a:xfrm>
            <a:off x="293515" y="33726"/>
            <a:ext cx="10661867" cy="523220"/>
          </a:xfrm>
          <a:prstGeom prst="roundRect">
            <a:avLst>
              <a:gd name="adj" fmla="val 5745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Знайдіть розвʼязок системи рівнянь: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6B0503-C259-9DFA-B568-DBBA6BB1D790}"/>
              </a:ext>
            </a:extLst>
          </p:cNvPr>
          <p:cNvSpPr txBox="1"/>
          <p:nvPr/>
        </p:nvSpPr>
        <p:spPr>
          <a:xfrm>
            <a:off x="11033761" y="-7202"/>
            <a:ext cx="1146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BFCB11-3346-6732-AD21-AC87196197CC}"/>
                  </a:ext>
                </a:extLst>
              </p:cNvPr>
              <p:cNvSpPr txBox="1"/>
              <p:nvPr/>
            </p:nvSpPr>
            <p:spPr>
              <a:xfrm>
                <a:off x="1357265" y="844584"/>
                <a:ext cx="47481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=32</m:t>
                      </m:r>
                      <m:r>
                        <a:rPr lang="uk-UA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BFCB11-3346-6732-AD21-AC8719619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265" y="844584"/>
                <a:ext cx="4748162" cy="584775"/>
              </a:xfrm>
              <a:prstGeom prst="rect">
                <a:avLst/>
              </a:prstGeom>
              <a:blipFill>
                <a:blip r:embed="rId4"/>
                <a:stretch>
                  <a:fillRect l="-107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41CB5C-3B2F-3BD2-886B-AED4EBB18718}"/>
                  </a:ext>
                </a:extLst>
              </p:cNvPr>
              <p:cNvSpPr txBox="1"/>
              <p:nvPr/>
            </p:nvSpPr>
            <p:spPr>
              <a:xfrm>
                <a:off x="1352402" y="1474729"/>
                <a:ext cx="42440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=28;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41CB5C-3B2F-3BD2-886B-AED4EBB18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402" y="1474729"/>
                <a:ext cx="4244009" cy="584775"/>
              </a:xfrm>
              <a:prstGeom prst="rect">
                <a:avLst/>
              </a:prstGeom>
              <a:blipFill>
                <a:blip r:embed="rId5"/>
                <a:stretch>
                  <a:fillRect l="-11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Left Brace 18">
            <a:extLst>
              <a:ext uri="{FF2B5EF4-FFF2-40B4-BE49-F238E27FC236}">
                <a16:creationId xmlns:a16="http://schemas.microsoft.com/office/drawing/2014/main" id="{CBC0B6C0-5DDF-3A59-DC5A-8BA8D13E3599}"/>
              </a:ext>
            </a:extLst>
          </p:cNvPr>
          <p:cNvSpPr/>
          <p:nvPr/>
        </p:nvSpPr>
        <p:spPr>
          <a:xfrm>
            <a:off x="1174722" y="1048816"/>
            <a:ext cx="169899" cy="940757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718908-86E0-42CE-F22D-AEB9DAD8476A}"/>
              </a:ext>
            </a:extLst>
          </p:cNvPr>
          <p:cNvSpPr txBox="1"/>
          <p:nvPr/>
        </p:nvSpPr>
        <p:spPr>
          <a:xfrm>
            <a:off x="581835" y="1221200"/>
            <a:ext cx="670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А)</a:t>
            </a:r>
            <a:endParaRPr lang="en-UA" sz="3200" dirty="0">
              <a:solidFill>
                <a:srgbClr val="192E34"/>
              </a:solidFill>
              <a:latin typeface="Aptos Light" panose="020B0004020202020204" pitchFamily="34" charset="0"/>
            </a:endParaRPr>
          </a:p>
        </p:txBody>
      </p:sp>
      <p:pic>
        <p:nvPicPr>
          <p:cNvPr id="6" name="Picture 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5A9E4DA1-FC58-1E16-0E8F-AF00FA336BB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8983068" y="3723576"/>
            <a:ext cx="2875004" cy="2965787"/>
          </a:xfrm>
          <a:prstGeom prst="rect">
            <a:avLst/>
          </a:prstGeom>
        </p:spPr>
      </p:pic>
      <p:pic>
        <p:nvPicPr>
          <p:cNvPr id="8" name="Picture 7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CF67EF4E-12F5-6477-B644-E44ECDB3C1A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181" t="18528" r="17888" b="8139"/>
          <a:stretch/>
        </p:blipFill>
        <p:spPr>
          <a:xfrm>
            <a:off x="13064301" y="6830393"/>
            <a:ext cx="3958109" cy="3819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490E60-666C-D992-9C57-2E15A9751F69}"/>
                  </a:ext>
                </a:extLst>
              </p:cNvPr>
              <p:cNvSpPr txBox="1"/>
              <p:nvPr/>
            </p:nvSpPr>
            <p:spPr>
              <a:xfrm>
                <a:off x="1384696" y="3136612"/>
                <a:ext cx="483664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=1,3</m:t>
                      </m:r>
                      <m:r>
                        <a:rPr lang="uk-UA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490E60-666C-D992-9C57-2E15A9751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696" y="3136612"/>
                <a:ext cx="4836641" cy="584775"/>
              </a:xfrm>
              <a:prstGeom prst="rect">
                <a:avLst/>
              </a:prstGeom>
              <a:blipFill>
                <a:blip r:embed="rId8"/>
                <a:stretch>
                  <a:fillRect l="-783"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C5226EEB-F23F-29F1-E1D5-F218152E29E6}"/>
              </a:ext>
            </a:extLst>
          </p:cNvPr>
          <p:cNvSpPr/>
          <p:nvPr/>
        </p:nvSpPr>
        <p:spPr>
          <a:xfrm>
            <a:off x="1174722" y="3305029"/>
            <a:ext cx="169899" cy="1391177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BEE8F9-AAE9-99AA-4EF3-AD6E3BD0A89E}"/>
              </a:ext>
            </a:extLst>
          </p:cNvPr>
          <p:cNvSpPr txBox="1"/>
          <p:nvPr/>
        </p:nvSpPr>
        <p:spPr>
          <a:xfrm>
            <a:off x="581835" y="3708229"/>
            <a:ext cx="670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Б</a:t>
            </a:r>
            <a:r>
              <a:rPr lang="en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54FBD5-39B1-2E5F-6DA5-B919EACC55CF}"/>
                  </a:ext>
                </a:extLst>
              </p:cNvPr>
              <p:cNvSpPr txBox="1"/>
              <p:nvPr/>
            </p:nvSpPr>
            <p:spPr>
              <a:xfrm>
                <a:off x="1384697" y="4111431"/>
                <a:ext cx="51528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=5,9;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54FBD5-39B1-2E5F-6DA5-B919EACC5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697" y="4111431"/>
                <a:ext cx="5152836" cy="584775"/>
              </a:xfrm>
              <a:prstGeom prst="rect">
                <a:avLst/>
              </a:prstGeom>
              <a:blipFill>
                <a:blip r:embed="rId9"/>
                <a:stretch>
                  <a:fillRect l="-737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9" grpId="0" animBg="1"/>
      <p:bldP spid="20" grpId="0"/>
      <p:bldP spid="9" grpId="0"/>
      <p:bldP spid="12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" action="ppaction://noaction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2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7802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3" name="Picture 2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24500837-A0B1-6B0A-D8B7-53DC0DCF50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181" t="18528" r="17888" b="8139"/>
          <a:stretch/>
        </p:blipFill>
        <p:spPr>
          <a:xfrm>
            <a:off x="8340155" y="3698456"/>
            <a:ext cx="3101531" cy="2993057"/>
          </a:xfrm>
          <a:prstGeom prst="rect">
            <a:avLst/>
          </a:prstGeom>
        </p:spPr>
      </p:pic>
      <p:pic>
        <p:nvPicPr>
          <p:cNvPr id="6" name="Picture 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728121C7-B95D-6C7A-224A-21603852A1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58" t="20139" r="10655" b="5211"/>
          <a:stretch/>
        </p:blipFill>
        <p:spPr>
          <a:xfrm>
            <a:off x="13139015" y="3200246"/>
            <a:ext cx="2971148" cy="3064967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6C6AA16-4F80-BA74-D7ED-831553607095}"/>
              </a:ext>
            </a:extLst>
          </p:cNvPr>
          <p:cNvSpPr/>
          <p:nvPr/>
        </p:nvSpPr>
        <p:spPr>
          <a:xfrm>
            <a:off x="293515" y="33726"/>
            <a:ext cx="10661867" cy="523220"/>
          </a:xfrm>
          <a:prstGeom prst="roundRect">
            <a:avLst>
              <a:gd name="adj" fmla="val 5745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Знайдіть розвʼязок системи рівнянь: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A224C-99B0-B6B2-4EB9-5B3937176E61}"/>
              </a:ext>
            </a:extLst>
          </p:cNvPr>
          <p:cNvSpPr txBox="1"/>
          <p:nvPr/>
        </p:nvSpPr>
        <p:spPr>
          <a:xfrm>
            <a:off x="11033761" y="-7202"/>
            <a:ext cx="1146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FD3CAA7-3462-E031-543C-BE8599848C5B}"/>
                  </a:ext>
                </a:extLst>
              </p:cNvPr>
              <p:cNvSpPr txBox="1"/>
              <p:nvPr/>
            </p:nvSpPr>
            <p:spPr>
              <a:xfrm>
                <a:off x="6595591" y="3348752"/>
                <a:ext cx="2536052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=0,5,</m:t>
                      </m:r>
                    </m:oMath>
                  </m:oMathPara>
                </a14:m>
                <a:endParaRPr lang="en-US" sz="3200" b="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=0,1;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FD3CAA7-3462-E031-543C-BE8599848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591" y="3348752"/>
                <a:ext cx="2536052" cy="1077218"/>
              </a:xfrm>
              <a:prstGeom prst="rect">
                <a:avLst/>
              </a:prstGeom>
              <a:blipFill>
                <a:blip r:embed="rId6"/>
                <a:stretch>
                  <a:fillRect l="-1990" b="-58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00D104F-8BA9-B515-3677-BA8468C7957C}"/>
                  </a:ext>
                </a:extLst>
              </p:cNvPr>
              <p:cNvSpPr txBox="1"/>
              <p:nvPr/>
            </p:nvSpPr>
            <p:spPr>
              <a:xfrm>
                <a:off x="1357265" y="844584"/>
                <a:ext cx="47481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=32</m:t>
                      </m:r>
                      <m:r>
                        <a:rPr lang="uk-UA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00D104F-8BA9-B515-3677-BA8468C79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265" y="844584"/>
                <a:ext cx="4748162" cy="584775"/>
              </a:xfrm>
              <a:prstGeom prst="rect">
                <a:avLst/>
              </a:prstGeom>
              <a:blipFill>
                <a:blip r:embed="rId7"/>
                <a:stretch>
                  <a:fillRect l="-107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6E104C-888E-A716-E4A0-7570B572CA2C}"/>
                  </a:ext>
                </a:extLst>
              </p:cNvPr>
              <p:cNvSpPr txBox="1"/>
              <p:nvPr/>
            </p:nvSpPr>
            <p:spPr>
              <a:xfrm>
                <a:off x="1352402" y="1474729"/>
                <a:ext cx="42440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=28;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6E104C-888E-A716-E4A0-7570B572CA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402" y="1474729"/>
                <a:ext cx="4244009" cy="584775"/>
              </a:xfrm>
              <a:prstGeom prst="rect">
                <a:avLst/>
              </a:prstGeom>
              <a:blipFill>
                <a:blip r:embed="rId8"/>
                <a:stretch>
                  <a:fillRect l="-11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Left Brace 9">
            <a:extLst>
              <a:ext uri="{FF2B5EF4-FFF2-40B4-BE49-F238E27FC236}">
                <a16:creationId xmlns:a16="http://schemas.microsoft.com/office/drawing/2014/main" id="{F56CE07E-7E56-853B-A4D5-A91B482A4214}"/>
              </a:ext>
            </a:extLst>
          </p:cNvPr>
          <p:cNvSpPr/>
          <p:nvPr/>
        </p:nvSpPr>
        <p:spPr>
          <a:xfrm>
            <a:off x="1174722" y="1048816"/>
            <a:ext cx="169899" cy="940757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D5D8AB-DBB6-70B0-6627-FCC35C74D84F}"/>
              </a:ext>
            </a:extLst>
          </p:cNvPr>
          <p:cNvSpPr txBox="1"/>
          <p:nvPr/>
        </p:nvSpPr>
        <p:spPr>
          <a:xfrm>
            <a:off x="581835" y="1221200"/>
            <a:ext cx="670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А)</a:t>
            </a:r>
            <a:endParaRPr lang="en-UA" sz="3200" dirty="0">
              <a:solidFill>
                <a:srgbClr val="192E34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4E3DB6-B25D-6ED8-1918-29524BE29DA5}"/>
                  </a:ext>
                </a:extLst>
              </p:cNvPr>
              <p:cNvSpPr txBox="1"/>
              <p:nvPr/>
            </p:nvSpPr>
            <p:spPr>
              <a:xfrm>
                <a:off x="1384696" y="3136612"/>
                <a:ext cx="483664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=1,3</m:t>
                      </m:r>
                      <m:r>
                        <a:rPr lang="uk-UA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4E3DB6-B25D-6ED8-1918-29524BE29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696" y="3136612"/>
                <a:ext cx="4836641" cy="584775"/>
              </a:xfrm>
              <a:prstGeom prst="rect">
                <a:avLst/>
              </a:prstGeom>
              <a:blipFill>
                <a:blip r:embed="rId9"/>
                <a:stretch>
                  <a:fillRect l="-783"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Left Brace 15">
            <a:extLst>
              <a:ext uri="{FF2B5EF4-FFF2-40B4-BE49-F238E27FC236}">
                <a16:creationId xmlns:a16="http://schemas.microsoft.com/office/drawing/2014/main" id="{389FA9F2-9588-B5DC-BBA2-623A518DE755}"/>
              </a:ext>
            </a:extLst>
          </p:cNvPr>
          <p:cNvSpPr/>
          <p:nvPr/>
        </p:nvSpPr>
        <p:spPr>
          <a:xfrm>
            <a:off x="1174722" y="3305029"/>
            <a:ext cx="169899" cy="1391177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F08A76-1872-BE24-A7C3-64B8E21DFB07}"/>
              </a:ext>
            </a:extLst>
          </p:cNvPr>
          <p:cNvSpPr txBox="1"/>
          <p:nvPr/>
        </p:nvSpPr>
        <p:spPr>
          <a:xfrm>
            <a:off x="581835" y="3708229"/>
            <a:ext cx="670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Б</a:t>
            </a:r>
            <a:r>
              <a:rPr lang="en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0407442-4A71-24F7-F6BD-E84FCFAB61F9}"/>
                  </a:ext>
                </a:extLst>
              </p:cNvPr>
              <p:cNvSpPr txBox="1"/>
              <p:nvPr/>
            </p:nvSpPr>
            <p:spPr>
              <a:xfrm>
                <a:off x="1384697" y="4111431"/>
                <a:ext cx="51528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=5,9;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0407442-4A71-24F7-F6BD-E84FCFAB6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697" y="4111431"/>
                <a:ext cx="5152836" cy="584775"/>
              </a:xfrm>
              <a:prstGeom prst="rect">
                <a:avLst/>
              </a:prstGeom>
              <a:blipFill>
                <a:blip r:embed="rId10"/>
                <a:stretch>
                  <a:fillRect l="-737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E5F212-6E5A-9D59-FEB0-E99B9C43793E}"/>
                  </a:ext>
                </a:extLst>
              </p:cNvPr>
              <p:cNvSpPr txBox="1"/>
              <p:nvPr/>
            </p:nvSpPr>
            <p:spPr>
              <a:xfrm>
                <a:off x="6595591" y="957524"/>
                <a:ext cx="2536052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=4,</m:t>
                      </m:r>
                    </m:oMath>
                  </m:oMathPara>
                </a14:m>
                <a:endParaRPr lang="en-US" sz="3200" b="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E5F212-6E5A-9D59-FEB0-E99B9C437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591" y="957524"/>
                <a:ext cx="2536052" cy="1077218"/>
              </a:xfrm>
              <a:prstGeom prst="rect">
                <a:avLst/>
              </a:prstGeom>
              <a:blipFill>
                <a:blip r:embed="rId11"/>
                <a:stretch>
                  <a:fillRect l="-19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2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  <a:endParaRPr lang="uk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№1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221; 1224; 1230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10357</TotalTime>
  <Words>532</Words>
  <Application>Microsoft Macintosh PowerPoint</Application>
  <PresentationFormat>Widescreen</PresentationFormat>
  <Paragraphs>118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2025-05-09T12:27:09Z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