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84" r:id="rId3"/>
    <p:sldId id="291" r:id="rId4"/>
    <p:sldId id="294" r:id="rId5"/>
    <p:sldId id="288" r:id="rId6"/>
    <p:sldId id="272" r:id="rId7"/>
    <p:sldId id="281" r:id="rId8"/>
    <p:sldId id="265" r:id="rId9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21A"/>
    <a:srgbClr val="1F4168"/>
    <a:srgbClr val="017CFF"/>
    <a:srgbClr val="192E34"/>
    <a:srgbClr val="7284A8"/>
    <a:srgbClr val="E34954"/>
    <a:srgbClr val="F7821B"/>
    <a:srgbClr val="00B050"/>
    <a:srgbClr val="E34953"/>
    <a:srgbClr val="CC4F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7F053A-158F-4846-A4EE-9A6D7D521EE1}" v="852" dt="2025-04-23T17:53:33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/>
    <p:restoredTop sz="94580"/>
  </p:normalViewPr>
  <p:slideViewPr>
    <p:cSldViewPr snapToGrid="0">
      <p:cViewPr>
        <p:scale>
          <a:sx n="104" d="100"/>
          <a:sy n="104" d="100"/>
        </p:scale>
        <p:origin x="184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C55700D-06A8-3549-93D9-CBE4CFE68FB4}"/>
    <pc:docChg chg="undo custSel delSld modSld">
      <pc:chgData name="Kulinich Bohdan" userId="48e65c9f34e137d0" providerId="LiveId" clId="{DC55700D-06A8-3549-93D9-CBE4CFE68FB4}" dt="2024-08-23T19:19:08.660" v="1064"/>
      <pc:docMkLst>
        <pc:docMk/>
      </pc:docMkLst>
      <pc:sldChg chg="del">
        <pc:chgData name="Kulinich Bohdan" userId="48e65c9f34e137d0" providerId="LiveId" clId="{DC55700D-06A8-3549-93D9-CBE4CFE68FB4}" dt="2024-08-22T08:33:02.131" v="562" actId="269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E088ACA4-C616-2246-81E7-AB03D1806FD0}"/>
    <pc:docChg chg="undo custSel addSld delSld modSld sldOrd">
      <pc:chgData name="Kulinich Bohdan" userId="48e65c9f34e137d0" providerId="LiveId" clId="{E088ACA4-C616-2246-81E7-AB03D1806FD0}" dt="2025-03-17T20:37:19.097" v="6154" actId="20577"/>
      <pc:docMkLst>
        <pc:docMk/>
      </pc:docMkLst>
      <pc:sldChg chg="modSp">
        <pc:chgData name="Kulinich Bohdan" userId="48e65c9f34e137d0" providerId="LiveId" clId="{E088ACA4-C616-2246-81E7-AB03D1806FD0}" dt="2025-03-15T12:35:27.134" v="60" actId="20577"/>
        <pc:sldMkLst>
          <pc:docMk/>
          <pc:sldMk cId="1079275318" sldId="264"/>
        </pc:sldMkLst>
        <pc:spChg chg="mod">
          <ac:chgData name="Kulinich Bohdan" userId="48e65c9f34e137d0" providerId="LiveId" clId="{E088ACA4-C616-2246-81E7-AB03D1806FD0}" dt="2025-03-15T12:35:27.134" v="60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088ACA4-C616-2246-81E7-AB03D1806FD0}" dt="2025-03-15T12:35:02.857" v="1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088ACA4-C616-2246-81E7-AB03D1806FD0}" dt="2025-03-17T20:37:19.097" v="6154" actId="20577"/>
        <pc:sldMkLst>
          <pc:docMk/>
          <pc:sldMk cId="788512274" sldId="265"/>
        </pc:sldMkLst>
        <pc:spChg chg="mod">
          <ac:chgData name="Kulinich Bohdan" userId="48e65c9f34e137d0" providerId="LiveId" clId="{E088ACA4-C616-2246-81E7-AB03D1806FD0}" dt="2025-03-17T20:37:19.097" v="6154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del">
        <pc:chgData name="Kulinich Bohdan" userId="48e65c9f34e137d0" providerId="LiveId" clId="{E088ACA4-C616-2246-81E7-AB03D1806FD0}" dt="2025-03-16T22:25:47.486" v="5936" actId="2696"/>
        <pc:sldMkLst>
          <pc:docMk/>
          <pc:sldMk cId="2663521018" sldId="279"/>
        </pc:sldMkLst>
      </pc:sldChg>
      <pc:sldChg chg="del">
        <pc:chgData name="Kulinich Bohdan" userId="48e65c9f34e137d0" providerId="LiveId" clId="{E088ACA4-C616-2246-81E7-AB03D1806FD0}" dt="2025-03-16T20:50:56.188" v="5362" actId="26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E088ACA4-C616-2246-81E7-AB03D1806FD0}" dt="2025-03-16T22:54:04.984" v="6144"/>
        <pc:sldMkLst>
          <pc:docMk/>
          <pc:sldMk cId="302050507" sldId="281"/>
        </pc:sldMkLst>
        <pc:spChg chg="mod">
          <ac:chgData name="Kulinich Bohdan" userId="48e65c9f34e137d0" providerId="LiveId" clId="{E088ACA4-C616-2246-81E7-AB03D1806FD0}" dt="2025-03-16T22:25:52.175" v="5937" actId="1076"/>
          <ac:spMkLst>
            <pc:docMk/>
            <pc:sldMk cId="302050507" sldId="281"/>
            <ac:spMk id="11" creationId="{472F43E8-73EF-958B-929F-009411982CAD}"/>
          </ac:spMkLst>
        </pc:spChg>
        <pc:spChg chg="mod">
          <ac:chgData name="Kulinich Bohdan" userId="48e65c9f34e137d0" providerId="LiveId" clId="{E088ACA4-C616-2246-81E7-AB03D1806FD0}" dt="2025-03-16T22:25:53.928" v="5938" actId="1076"/>
          <ac:spMkLst>
            <pc:docMk/>
            <pc:sldMk cId="302050507" sldId="281"/>
            <ac:spMk id="17" creationId="{B94650C3-A790-AEAE-A04D-3770F02E1440}"/>
          </ac:spMkLst>
        </pc:spChg>
      </pc:sldChg>
      <pc:sldChg chg="addSp delSp modSp add del mod delAnim">
        <pc:chgData name="Kulinich Bohdan" userId="48e65c9f34e137d0" providerId="LiveId" clId="{E088ACA4-C616-2246-81E7-AB03D1806FD0}" dt="2025-03-16T20:42:37.578" v="5184" actId="2696"/>
        <pc:sldMkLst>
          <pc:docMk/>
          <pc:sldMk cId="759221045" sldId="282"/>
        </pc:sldMkLst>
      </pc:sldChg>
      <pc:sldChg chg="addSp delSp modSp add mod ord delAnim modAnim">
        <pc:chgData name="Kulinich Bohdan" userId="48e65c9f34e137d0" providerId="LiveId" clId="{E088ACA4-C616-2246-81E7-AB03D1806FD0}" dt="2025-03-16T12:42:48.352" v="3792"/>
        <pc:sldMkLst>
          <pc:docMk/>
          <pc:sldMk cId="1000647419" sldId="283"/>
        </pc:sldMkLst>
      </pc:sldChg>
      <pc:sldChg chg="addSp delSp modSp add mod delAnim modAnim">
        <pc:chgData name="Kulinich Bohdan" userId="48e65c9f34e137d0" providerId="LiveId" clId="{E088ACA4-C616-2246-81E7-AB03D1806FD0}" dt="2025-03-16T14:20:07.825" v="4408" actId="20577"/>
        <pc:sldMkLst>
          <pc:docMk/>
          <pc:sldMk cId="2882246670" sldId="284"/>
        </pc:sldMkLst>
      </pc:sldChg>
      <pc:sldChg chg="addSp delSp modSp add mod delAnim modAnim">
        <pc:chgData name="Kulinich Bohdan" userId="48e65c9f34e137d0" providerId="LiveId" clId="{E088ACA4-C616-2246-81E7-AB03D1806FD0}" dt="2025-03-16T13:56:59.741" v="4261"/>
        <pc:sldMkLst>
          <pc:docMk/>
          <pc:sldMk cId="2430823779" sldId="285"/>
        </pc:sldMkLst>
      </pc:sldChg>
      <pc:sldChg chg="addSp delSp modSp add mod delAnim modAnim">
        <pc:chgData name="Kulinich Bohdan" userId="48e65c9f34e137d0" providerId="LiveId" clId="{E088ACA4-C616-2246-81E7-AB03D1806FD0}" dt="2025-03-16T22:50:31.407" v="6111" actId="16959"/>
        <pc:sldMkLst>
          <pc:docMk/>
          <pc:sldMk cId="780396260" sldId="286"/>
        </pc:sldMkLst>
      </pc:sldChg>
      <pc:sldChg chg="addSp delSp add del mod">
        <pc:chgData name="Kulinich Bohdan" userId="48e65c9f34e137d0" providerId="LiveId" clId="{E088ACA4-C616-2246-81E7-AB03D1806FD0}" dt="2025-03-16T11:16:08.295" v="2401"/>
        <pc:sldMkLst>
          <pc:docMk/>
          <pc:sldMk cId="3843086624" sldId="286"/>
        </pc:sldMkLst>
      </pc:sldChg>
      <pc:sldChg chg="addSp delSp modSp add mod delAnim modAnim">
        <pc:chgData name="Kulinich Bohdan" userId="48e65c9f34e137d0" providerId="LiveId" clId="{E088ACA4-C616-2246-81E7-AB03D1806FD0}" dt="2025-03-16T20:48:45.952" v="5361"/>
        <pc:sldMkLst>
          <pc:docMk/>
          <pc:sldMk cId="2721702063" sldId="287"/>
        </pc:sldMkLst>
      </pc:sldChg>
      <pc:sldChg chg="addSp delSp modSp add mod">
        <pc:chgData name="Kulinich Bohdan" userId="48e65c9f34e137d0" providerId="LiveId" clId="{E088ACA4-C616-2246-81E7-AB03D1806FD0}" dt="2025-03-16T21:39:33.170" v="5613" actId="14429"/>
        <pc:sldMkLst>
          <pc:docMk/>
          <pc:sldMk cId="1416078567" sldId="288"/>
        </pc:sldMkLst>
        <pc:spChg chg="mod modVis">
          <ac:chgData name="Kulinich Bohdan" userId="48e65c9f34e137d0" providerId="LiveId" clId="{E088ACA4-C616-2246-81E7-AB03D1806FD0}" dt="2025-03-16T21:39:31.100" v="5610" actId="14429"/>
          <ac:spMkLst>
            <pc:docMk/>
            <pc:sldMk cId="1416078567" sldId="288"/>
            <ac:spMk id="4" creationId="{4ADA2421-EF43-19AF-513C-49FA64832D5C}"/>
          </ac:spMkLst>
        </pc:spChg>
        <pc:spChg chg="mod modVis">
          <ac:chgData name="Kulinich Bohdan" userId="48e65c9f34e137d0" providerId="LiveId" clId="{E088ACA4-C616-2246-81E7-AB03D1806FD0}" dt="2025-03-16T21:39:31.613" v="5611" actId="14429"/>
          <ac:spMkLst>
            <pc:docMk/>
            <pc:sldMk cId="1416078567" sldId="288"/>
            <ac:spMk id="5" creationId="{03863176-B811-8B2F-18A6-0A608D015391}"/>
          </ac:spMkLst>
        </pc:spChg>
        <pc:spChg chg="mod modVis">
          <ac:chgData name="Kulinich Bohdan" userId="48e65c9f34e137d0" providerId="LiveId" clId="{E088ACA4-C616-2246-81E7-AB03D1806FD0}" dt="2025-03-16T21:39:33.170" v="5613" actId="14429"/>
          <ac:spMkLst>
            <pc:docMk/>
            <pc:sldMk cId="1416078567" sldId="288"/>
            <ac:spMk id="14" creationId="{3A95F6DF-C3E0-D402-3EA5-066261BEE0F2}"/>
          </ac:spMkLst>
        </pc:spChg>
        <pc:spChg chg="mod modVis">
          <ac:chgData name="Kulinich Bohdan" userId="48e65c9f34e137d0" providerId="LiveId" clId="{E088ACA4-C616-2246-81E7-AB03D1806FD0}" dt="2025-03-16T21:39:32.658" v="5612" actId="14429"/>
          <ac:spMkLst>
            <pc:docMk/>
            <pc:sldMk cId="1416078567" sldId="288"/>
            <ac:spMk id="47" creationId="{F3EC539C-44B0-D71A-4926-53A35AB81724}"/>
          </ac:spMkLst>
        </pc:spChg>
      </pc:sldChg>
      <pc:sldChg chg="addSp modSp add mod modAnim">
        <pc:chgData name="Kulinich Bohdan" userId="48e65c9f34e137d0" providerId="LiveId" clId="{E088ACA4-C616-2246-81E7-AB03D1806FD0}" dt="2025-03-16T21:42:55.207" v="5619" actId="14430"/>
        <pc:sldMkLst>
          <pc:docMk/>
          <pc:sldMk cId="2213808904" sldId="289"/>
        </pc:sldMkLst>
      </pc:sldChg>
      <pc:sldChg chg="addSp delSp modSp add mod addAnim delAnim modAnim">
        <pc:chgData name="Kulinich Bohdan" userId="48e65c9f34e137d0" providerId="LiveId" clId="{E088ACA4-C616-2246-81E7-AB03D1806FD0}" dt="2025-03-16T22:47:58.607" v="6110" actId="14429"/>
        <pc:sldMkLst>
          <pc:docMk/>
          <pc:sldMk cId="1527882137" sldId="290"/>
        </pc:sldMkLst>
      </pc:sldChg>
    </pc:docChg>
  </pc:docChgLst>
  <pc:docChgLst>
    <pc:chgData name="Kulinich Bohdan" userId="48e65c9f34e137d0" providerId="LiveId" clId="{D38498F2-6635-F74D-9B36-91A8AC174D78}"/>
    <pc:docChg chg="undo custSel modSld">
      <pc:chgData name="Kulinich Bohdan" userId="48e65c9f34e137d0" providerId="LiveId" clId="{D38498F2-6635-F74D-9B36-91A8AC174D78}" dt="2024-12-09T21:46:05.256" v="999"/>
      <pc:docMkLst>
        <pc:docMk/>
      </pc:docMkLst>
      <pc:sldChg chg="delSp modSp mod delAnim modAnim">
        <pc:chgData name="Kulinich Bohdan" userId="48e65c9f34e137d0" providerId="LiveId" clId="{D38498F2-6635-F74D-9B36-91A8AC174D78}" dt="2024-12-09T15:03:54.148" v="238"/>
        <pc:sldMkLst>
          <pc:docMk/>
          <pc:sldMk cId="1536835488" sldId="263"/>
        </pc:sldMkLst>
      </pc:sldChg>
      <pc:sldChg chg="addSp delSp modSp mod delAnim modAnim">
        <pc:chgData name="Kulinich Bohdan" userId="48e65c9f34e137d0" providerId="LiveId" clId="{D38498F2-6635-F74D-9B36-91A8AC174D78}" dt="2024-12-09T21:44:51.276" v="992"/>
        <pc:sldMkLst>
          <pc:docMk/>
          <pc:sldMk cId="1079275318" sldId="264"/>
        </pc:sldMkLst>
      </pc:sldChg>
      <pc:sldChg chg="modSp">
        <pc:chgData name="Kulinich Bohdan" userId="48e65c9f34e137d0" providerId="LiveId" clId="{D38498F2-6635-F74D-9B36-91A8AC174D78}" dt="2024-12-09T20:34:17.785" v="917" actId="20577"/>
        <pc:sldMkLst>
          <pc:docMk/>
          <pc:sldMk cId="788512274" sldId="265"/>
        </pc:sldMkLst>
      </pc:sldChg>
      <pc:sldChg chg="delSp modSp mod delAnim">
        <pc:chgData name="Kulinich Bohdan" userId="48e65c9f34e137d0" providerId="LiveId" clId="{D38498F2-6635-F74D-9B36-91A8AC174D78}" dt="2024-12-09T21:45:51.432" v="998" actId="478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D38498F2-6635-F74D-9B36-91A8AC174D78}" dt="2024-12-09T21:38:02.900" v="929" actId="107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38498F2-6635-F74D-9B36-91A8AC174D78}" dt="2024-12-09T21:45:23.268" v="996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D38498F2-6635-F74D-9B36-91A8AC174D78}" dt="2024-12-09T21:46:05.256" v="999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F3AC4133-4DCA-9D4E-B0BB-5027C19FDB0A}"/>
    <pc:docChg chg="undo redo custSel addSld delSld modSld">
      <pc:chgData name="Kulinich Bohdan" userId="48e65c9f34e137d0" providerId="LiveId" clId="{F3AC4133-4DCA-9D4E-B0BB-5027C19FDB0A}" dt="2024-11-28T21:37:36.778" v="1236" actId="1037"/>
      <pc:docMkLst>
        <pc:docMk/>
      </pc:docMkLst>
      <pc:sldChg chg="delSp modSp mod delAnim">
        <pc:chgData name="Kulinich Bohdan" userId="48e65c9f34e137d0" providerId="LiveId" clId="{F3AC4133-4DCA-9D4E-B0BB-5027C19FDB0A}" dt="2024-11-28T21:30:03.907" v="1145" actId="20577"/>
        <pc:sldMkLst>
          <pc:docMk/>
          <pc:sldMk cId="2663521018" sldId="279"/>
        </pc:sldMkLst>
      </pc:sldChg>
      <pc:sldChg chg="delSp modSp mod delAnim">
        <pc:chgData name="Kulinich Bohdan" userId="48e65c9f34e137d0" providerId="LiveId" clId="{F3AC4133-4DCA-9D4E-B0BB-5027C19FDB0A}" dt="2024-11-27T22:09:21.249" v="544" actId="20577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F3AC4133-4DCA-9D4E-B0BB-5027C19FDB0A}" dt="2024-11-28T21:37:36.778" v="1236" actId="1037"/>
        <pc:sldMkLst>
          <pc:docMk/>
          <pc:sldMk cId="302050507" sldId="281"/>
        </pc:sldMkLst>
      </pc:sldChg>
      <pc:sldChg chg="add del">
        <pc:chgData name="Kulinich Bohdan" userId="48e65c9f34e137d0" providerId="LiveId" clId="{F3AC4133-4DCA-9D4E-B0BB-5027C19FDB0A}" dt="2024-11-28T20:43:05.075" v="956" actId="2696"/>
        <pc:sldMkLst>
          <pc:docMk/>
          <pc:sldMk cId="4087806456" sldId="282"/>
        </pc:sldMkLst>
      </pc:sldChg>
    </pc:docChg>
  </pc:docChgLst>
  <pc:docChgLst>
    <pc:chgData name="Kulinich Bohdan" userId="48e65c9f34e137d0" providerId="LiveId" clId="{E6D94788-E6CC-2E45-AA31-62EAABFE3382}"/>
    <pc:docChg chg="undo redo custSel addSld delSld modSld">
      <pc:chgData name="Kulinich Bohdan" userId="48e65c9f34e137d0" providerId="LiveId" clId="{E6D94788-E6CC-2E45-AA31-62EAABFE3382}" dt="2025-04-15T19:28:43.729" v="4650" actId="20577"/>
      <pc:docMkLst>
        <pc:docMk/>
      </pc:docMkLst>
      <pc:sldChg chg="modSp">
        <pc:chgData name="Kulinich Bohdan" userId="48e65c9f34e137d0" providerId="LiveId" clId="{E6D94788-E6CC-2E45-AA31-62EAABFE3382}" dt="2025-04-11T19:37:29.215" v="113" actId="20577"/>
        <pc:sldMkLst>
          <pc:docMk/>
          <pc:sldMk cId="1079275318" sldId="264"/>
        </pc:sldMkLst>
        <pc:spChg chg="mod">
          <ac:chgData name="Kulinich Bohdan" userId="48e65c9f34e137d0" providerId="LiveId" clId="{E6D94788-E6CC-2E45-AA31-62EAABFE3382}" dt="2025-04-11T19:37:29.215" v="113" actId="20577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E6D94788-E6CC-2E45-AA31-62EAABFE3382}" dt="2025-04-11T19:36:45.373" v="0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E6D94788-E6CC-2E45-AA31-62EAABFE3382}" dt="2025-04-15T19:28:43.729" v="4650" actId="20577"/>
        <pc:sldMkLst>
          <pc:docMk/>
          <pc:sldMk cId="788512274" sldId="265"/>
        </pc:sldMkLst>
        <pc:spChg chg="mod">
          <ac:chgData name="Kulinich Bohdan" userId="48e65c9f34e137d0" providerId="LiveId" clId="{E6D94788-E6CC-2E45-AA31-62EAABFE3382}" dt="2025-04-15T19:28:43.729" v="4650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add del mod delAnim modAnim">
        <pc:chgData name="Kulinich Bohdan" userId="48e65c9f34e137d0" providerId="LiveId" clId="{E6D94788-E6CC-2E45-AA31-62EAABFE3382}" dt="2025-04-14T20:57:47.053" v="4285" actId="2696"/>
        <pc:sldMkLst>
          <pc:docMk/>
          <pc:sldMk cId="3867570093" sldId="272"/>
        </pc:sldMkLst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7" creationId="{8ABFCB11-3346-6732-AD21-AC87196197CC}"/>
          </ac:spMkLst>
        </pc:spChg>
        <pc:spChg chg="mod">
          <ac:chgData name="Kulinich Bohdan" userId="48e65c9f34e137d0" providerId="LiveId" clId="{E6D94788-E6CC-2E45-AA31-62EAABFE3382}" dt="2025-04-14T18:44:24.039" v="3481" actId="1036"/>
          <ac:spMkLst>
            <pc:docMk/>
            <pc:sldMk cId="3867570093" sldId="272"/>
            <ac:spMk id="10" creationId="{D62273C7-3748-E10C-BE11-2549A4D838A2}"/>
          </ac:spMkLst>
        </pc:spChg>
        <pc:spChg chg="mod">
          <ac:chgData name="Kulinich Bohdan" userId="48e65c9f34e137d0" providerId="LiveId" clId="{E6D94788-E6CC-2E45-AA31-62EAABFE3382}" dt="2025-04-14T18:44:19.792" v="3473" actId="1038"/>
          <ac:spMkLst>
            <pc:docMk/>
            <pc:sldMk cId="3867570093" sldId="272"/>
            <ac:spMk id="15" creationId="{986B0503-C259-9DFA-B568-DBBA6BB1D790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6" creationId="{3D41CB5C-3B2F-3BD2-886B-AED4EBB18718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19" creationId="{CBC0B6C0-5DDF-3A59-DC5A-8BA8D13E3599}"/>
          </ac:spMkLst>
        </pc:spChg>
        <pc:spChg chg="add mod">
          <ac:chgData name="Kulinich Bohdan" userId="48e65c9f34e137d0" providerId="LiveId" clId="{E6D94788-E6CC-2E45-AA31-62EAABFE3382}" dt="2025-04-14T20:28:59.969" v="3896" actId="1035"/>
          <ac:spMkLst>
            <pc:docMk/>
            <pc:sldMk cId="3867570093" sldId="272"/>
            <ac:spMk id="20" creationId="{A3718908-86E0-42CE-F22D-AEB9DAD8476A}"/>
          </ac:spMkLst>
        </pc:spChg>
      </pc:sldChg>
      <pc:sldChg chg="addSp delSp modSp add del mod delAnim modAnim">
        <pc:chgData name="Kulinich Bohdan" userId="48e65c9f34e137d0" providerId="LiveId" clId="{E6D94788-E6CC-2E45-AA31-62EAABFE3382}" dt="2025-04-15T19:19:26.615" v="4609"/>
        <pc:sldMkLst>
          <pc:docMk/>
          <pc:sldMk cId="302050507" sldId="281"/>
        </pc:sldMkLst>
      </pc:sldChg>
      <pc:sldChg chg="del">
        <pc:chgData name="Kulinich Bohdan" userId="48e65c9f34e137d0" providerId="LiveId" clId="{E6D94788-E6CC-2E45-AA31-62EAABFE3382}" dt="2025-04-14T15:49:52.497" v="2945" actId="2696"/>
        <pc:sldMkLst>
          <pc:docMk/>
          <pc:sldMk cId="1000647419" sldId="283"/>
        </pc:sldMkLst>
      </pc:sldChg>
      <pc:sldChg chg="addSp delSp modSp mod delAnim modAnim">
        <pc:chgData name="Kulinich Bohdan" userId="48e65c9f34e137d0" providerId="LiveId" clId="{E6D94788-E6CC-2E45-AA31-62EAABFE3382}" dt="2025-04-12T13:10:01.634" v="1288"/>
        <pc:sldMkLst>
          <pc:docMk/>
          <pc:sldMk cId="2882246670" sldId="284"/>
        </pc:sldMkLst>
      </pc:sldChg>
      <pc:sldChg chg="modSp del mod">
        <pc:chgData name="Kulinich Bohdan" userId="48e65c9f34e137d0" providerId="LiveId" clId="{E6D94788-E6CC-2E45-AA31-62EAABFE3382}" dt="2025-04-14T15:49:52.585" v="2946" actId="2696"/>
        <pc:sldMkLst>
          <pc:docMk/>
          <pc:sldMk cId="2430823779" sldId="285"/>
        </pc:sldMkLst>
      </pc:sldChg>
      <pc:sldChg chg="del">
        <pc:chgData name="Kulinich Bohdan" userId="48e65c9f34e137d0" providerId="LiveId" clId="{E6D94788-E6CC-2E45-AA31-62EAABFE3382}" dt="2025-04-14T15:49:52.469" v="2944" actId="2696"/>
        <pc:sldMkLst>
          <pc:docMk/>
          <pc:sldMk cId="780396260" sldId="286"/>
        </pc:sldMkLst>
      </pc:sldChg>
      <pc:sldChg chg="del">
        <pc:chgData name="Kulinich Bohdan" userId="48e65c9f34e137d0" providerId="LiveId" clId="{E6D94788-E6CC-2E45-AA31-62EAABFE3382}" dt="2025-04-14T15:49:52.389" v="2942" actId="2696"/>
        <pc:sldMkLst>
          <pc:docMk/>
          <pc:sldMk cId="2721702063" sldId="287"/>
        </pc:sldMkLst>
      </pc:sldChg>
      <pc:sldChg chg="addSp delSp modSp mod delAnim modAnim">
        <pc:chgData name="Kulinich Bohdan" userId="48e65c9f34e137d0" providerId="LiveId" clId="{E6D94788-E6CC-2E45-AA31-62EAABFE3382}" dt="2025-04-14T16:15:46.432" v="3419"/>
        <pc:sldMkLst>
          <pc:docMk/>
          <pc:sldMk cId="1416078567" sldId="288"/>
        </pc:sldMkLst>
      </pc:sldChg>
      <pc:sldChg chg="del">
        <pc:chgData name="Kulinich Bohdan" userId="48e65c9f34e137d0" providerId="LiveId" clId="{E6D94788-E6CC-2E45-AA31-62EAABFE3382}" dt="2025-04-14T18:35:19.605" v="3420" actId="2696"/>
        <pc:sldMkLst>
          <pc:docMk/>
          <pc:sldMk cId="2213808904" sldId="289"/>
        </pc:sldMkLst>
      </pc:sldChg>
      <pc:sldChg chg="del">
        <pc:chgData name="Kulinich Bohdan" userId="48e65c9f34e137d0" providerId="LiveId" clId="{E6D94788-E6CC-2E45-AA31-62EAABFE3382}" dt="2025-04-14T15:49:52.439" v="2943" actId="2696"/>
        <pc:sldMkLst>
          <pc:docMk/>
          <pc:sldMk cId="1527882137" sldId="290"/>
        </pc:sldMkLst>
      </pc:sldChg>
      <pc:sldChg chg="addSp delSp modSp add mod delAnim modAnim">
        <pc:chgData name="Kulinich Bohdan" userId="48e65c9f34e137d0" providerId="LiveId" clId="{E6D94788-E6CC-2E45-AA31-62EAABFE3382}" dt="2025-04-14T20:43:17.618" v="4043" actId="207"/>
        <pc:sldMkLst>
          <pc:docMk/>
          <pc:sldMk cId="3591152869" sldId="291"/>
        </pc:sldMkLst>
        <pc:spChg chg="add mod">
          <ac:chgData name="Kulinich Bohdan" userId="48e65c9f34e137d0" providerId="LiveId" clId="{E6D94788-E6CC-2E45-AA31-62EAABFE3382}" dt="2025-04-13T19:51:58.392" v="2422" actId="1035"/>
          <ac:spMkLst>
            <pc:docMk/>
            <pc:sldMk cId="3591152869" sldId="291"/>
            <ac:spMk id="541" creationId="{052A1CD1-E77A-CA11-37DB-62C819A647C1}"/>
          </ac:spMkLst>
        </pc:spChg>
      </pc:sldChg>
      <pc:sldChg chg="add del">
        <pc:chgData name="Kulinich Bohdan" userId="48e65c9f34e137d0" providerId="LiveId" clId="{E6D94788-E6CC-2E45-AA31-62EAABFE3382}" dt="2025-04-14T20:57:57.048" v="4288" actId="2696"/>
        <pc:sldMkLst>
          <pc:docMk/>
          <pc:sldMk cId="1921493423" sldId="292"/>
        </pc:sldMkLst>
      </pc:sldChg>
      <pc:sldChg chg="addSp delSp modSp add del mod delAnim modAnim">
        <pc:chgData name="Kulinich Bohdan" userId="48e65c9f34e137d0" providerId="LiveId" clId="{E6D94788-E6CC-2E45-AA31-62EAABFE3382}" dt="2025-04-14T15:49:23.306" v="2941" actId="2696"/>
        <pc:sldMkLst>
          <pc:docMk/>
          <pc:sldMk cId="2993494401" sldId="293"/>
        </pc:sldMkLst>
      </pc:sldChg>
      <pc:sldChg chg="addSp delSp modSp add mod delAnim modAnim">
        <pc:chgData name="Kulinich Bohdan" userId="48e65c9f34e137d0" providerId="LiveId" clId="{E6D94788-E6CC-2E45-AA31-62EAABFE3382}" dt="2025-04-13T20:16:10.629" v="2940"/>
        <pc:sldMkLst>
          <pc:docMk/>
          <pc:sldMk cId="1132398016" sldId="294"/>
        </pc:sldMkLst>
      </pc:sldChg>
      <pc:sldChg chg="addSp delSp modSp new del mod setBg">
        <pc:chgData name="Kulinich Bohdan" userId="48e65c9f34e137d0" providerId="LiveId" clId="{E6D94788-E6CC-2E45-AA31-62EAABFE3382}" dt="2025-04-14T20:57:35.686" v="4283" actId="2696"/>
        <pc:sldMkLst>
          <pc:docMk/>
          <pc:sldMk cId="3797092273" sldId="295"/>
        </pc:sldMkLst>
      </pc:sldChg>
    </pc:docChg>
  </pc:docChgLst>
  <pc:docChgLst>
    <pc:chgData name="Kulinich Bohdan" userId="48e65c9f34e137d0" providerId="LiveId" clId="{A6A41E34-53F9-41E3-A6BF-EE02A38CE2B2}"/>
    <pc:docChg chg="modSld">
      <pc:chgData name="Kulinich Bohdan" userId="48e65c9f34e137d0" providerId="LiveId" clId="{A6A41E34-53F9-41E3-A6BF-EE02A38CE2B2}" dt="2024-04-21T20:04:42.408" v="0"/>
      <pc:docMkLst>
        <pc:docMk/>
      </pc:docMkLst>
      <pc:sldChg chg="modAnim">
        <pc:chgData name="Kulinich Bohdan" userId="48e65c9f34e137d0" providerId="LiveId" clId="{A6A41E34-53F9-41E3-A6BF-EE02A38CE2B2}" dt="2024-04-21T20:04:42.408" v="0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9415CF5E-C67E-834D-866D-4CD30E0550DB}"/>
    <pc:docChg chg="undo custSel addSld delSld modSld">
      <pc:chgData name="Kulinich Bohdan" userId="48e65c9f34e137d0" providerId="LiveId" clId="{9415CF5E-C67E-834D-866D-4CD30E0550DB}" dt="2024-05-31T16:53:56.574" v="404" actId="14100"/>
      <pc:docMkLst>
        <pc:docMk/>
      </pc:docMkLst>
      <pc:sldChg chg="addSp delSp modSp mod">
        <pc:chgData name="Kulinich Bohdan" userId="48e65c9f34e137d0" providerId="LiveId" clId="{9415CF5E-C67E-834D-866D-4CD30E0550DB}" dt="2024-05-31T16:21:34.715" v="276" actId="167"/>
        <pc:sldMkLst>
          <pc:docMk/>
          <pc:sldMk cId="1536835488" sldId="263"/>
        </pc:sldMkLst>
      </pc:sldChg>
      <pc:sldChg chg="delSp mod">
        <pc:chgData name="Kulinich Bohdan" userId="48e65c9f34e137d0" providerId="LiveId" clId="{9415CF5E-C67E-834D-866D-4CD30E0550DB}" dt="2024-05-31T16:02:00.385" v="9" actId="478"/>
        <pc:sldMkLst>
          <pc:docMk/>
          <pc:sldMk cId="1079275318" sldId="264"/>
        </pc:sldMkLst>
      </pc:sldChg>
      <pc:sldChg chg="addSp delSp modSp add del mod modAnim">
        <pc:chgData name="Kulinich Bohdan" userId="48e65c9f34e137d0" providerId="LiveId" clId="{9415CF5E-C67E-834D-866D-4CD30E0550DB}" dt="2024-05-31T16:53:39.211" v="403" actId="1076"/>
        <pc:sldMkLst>
          <pc:docMk/>
          <pc:sldMk cId="2581689180" sldId="267"/>
        </pc:sldMkLst>
      </pc:sldChg>
      <pc:sldChg chg="addSp delSp modSp mod modAnim">
        <pc:chgData name="Kulinich Bohdan" userId="48e65c9f34e137d0" providerId="LiveId" clId="{9415CF5E-C67E-834D-866D-4CD30E0550DB}" dt="2024-05-31T16:53:56.574" v="404" actId="14100"/>
        <pc:sldMkLst>
          <pc:docMk/>
          <pc:sldMk cId="952368532" sldId="268"/>
        </pc:sldMkLst>
      </pc:sldChg>
      <pc:sldChg chg="delSp modSp mod modAnim">
        <pc:chgData name="Kulinich Bohdan" userId="48e65c9f34e137d0" providerId="LiveId" clId="{9415CF5E-C67E-834D-866D-4CD30E0550DB}" dt="2024-05-31T16:22:41.985" v="305" actId="478"/>
        <pc:sldMkLst>
          <pc:docMk/>
          <pc:sldMk cId="905975789" sldId="270"/>
        </pc:sldMkLst>
      </pc:sldChg>
      <pc:sldChg chg="addSp delSp modSp mod delAnim modAnim">
        <pc:chgData name="Kulinich Bohdan" userId="48e65c9f34e137d0" providerId="LiveId" clId="{9415CF5E-C67E-834D-866D-4CD30E0550DB}" dt="2024-05-31T16:50:45.155" v="393"/>
        <pc:sldMkLst>
          <pc:docMk/>
          <pc:sldMk cId="3867570093" sldId="272"/>
        </pc:sldMkLst>
      </pc:sldChg>
      <pc:sldChg chg="delSp modSp mod modAnim">
        <pc:chgData name="Kulinich Bohdan" userId="48e65c9f34e137d0" providerId="LiveId" clId="{9415CF5E-C67E-834D-866D-4CD30E0550DB}" dt="2024-05-31T16:28:06.359" v="347"/>
        <pc:sldMkLst>
          <pc:docMk/>
          <pc:sldMk cId="54277308" sldId="274"/>
        </pc:sldMkLst>
      </pc:sldChg>
      <pc:sldChg chg="modAnim">
        <pc:chgData name="Kulinich Bohdan" userId="48e65c9f34e137d0" providerId="LiveId" clId="{9415CF5E-C67E-834D-866D-4CD30E0550DB}" dt="2024-05-31T16:51:25.232" v="396"/>
        <pc:sldMkLst>
          <pc:docMk/>
          <pc:sldMk cId="1169353818" sldId="275"/>
        </pc:sldMkLst>
      </pc:sldChg>
      <pc:sldChg chg="addSp delSp modSp mod modAnim">
        <pc:chgData name="Kulinich Bohdan" userId="48e65c9f34e137d0" providerId="LiveId" clId="{9415CF5E-C67E-834D-866D-4CD30E0550DB}" dt="2024-05-31T16:27:08.502" v="344"/>
        <pc:sldMkLst>
          <pc:docMk/>
          <pc:sldMk cId="2986102083" sldId="276"/>
        </pc:sldMkLst>
      </pc:sldChg>
      <pc:sldChg chg="modAnim">
        <pc:chgData name="Kulinich Bohdan" userId="48e65c9f34e137d0" providerId="LiveId" clId="{9415CF5E-C67E-834D-866D-4CD30E0550DB}" dt="2024-05-31T16:52:07.094" v="399"/>
        <pc:sldMkLst>
          <pc:docMk/>
          <pc:sldMk cId="469961405" sldId="277"/>
        </pc:sldMkLst>
      </pc:sldChg>
      <pc:sldChg chg="delSp mod">
        <pc:chgData name="Kulinich Bohdan" userId="48e65c9f34e137d0" providerId="LiveId" clId="{9415CF5E-C67E-834D-866D-4CD30E0550DB}" dt="2024-05-31T16:24:08.811" v="336" actId="478"/>
        <pc:sldMkLst>
          <pc:docMk/>
          <pc:sldMk cId="4173947301" sldId="278"/>
        </pc:sldMkLst>
      </pc:sldChg>
      <pc:sldChg chg="delSp mod">
        <pc:chgData name="Kulinich Bohdan" userId="48e65c9f34e137d0" providerId="LiveId" clId="{9415CF5E-C67E-834D-866D-4CD30E0550DB}" dt="2024-05-31T16:24:02.160" v="334" actId="478"/>
        <pc:sldMkLst>
          <pc:docMk/>
          <pc:sldMk cId="2663521018" sldId="279"/>
        </pc:sldMkLst>
      </pc:sldChg>
    </pc:docChg>
  </pc:docChgLst>
  <pc:docChgLst>
    <pc:chgData name="Kulinich Bohdan" userId="48e65c9f34e137d0" providerId="LiveId" clId="{5045F7B9-E79A-4DA6-B3A3-871C5EB0D003}"/>
    <pc:docChg chg="modSld">
      <pc:chgData name="Kulinich Bohdan" userId="48e65c9f34e137d0" providerId="LiveId" clId="{5045F7B9-E79A-4DA6-B3A3-871C5EB0D003}" dt="2024-05-30T13:56:06.830" v="21"/>
      <pc:docMkLst>
        <pc:docMk/>
      </pc:docMkLst>
      <pc:sldChg chg="modAnim">
        <pc:chgData name="Kulinich Bohdan" userId="48e65c9f34e137d0" providerId="LiveId" clId="{5045F7B9-E79A-4DA6-B3A3-871C5EB0D003}" dt="2024-05-30T13:54:09.989" v="0"/>
        <pc:sldMkLst>
          <pc:docMk/>
          <pc:sldMk cId="2581689180" sldId="267"/>
        </pc:sldMkLst>
      </pc:sldChg>
      <pc:sldChg chg="modAnim">
        <pc:chgData name="Kulinich Bohdan" userId="48e65c9f34e137d0" providerId="LiveId" clId="{5045F7B9-E79A-4DA6-B3A3-871C5EB0D003}" dt="2024-05-30T13:54:18.216" v="1"/>
        <pc:sldMkLst>
          <pc:docMk/>
          <pc:sldMk cId="905975789" sldId="270"/>
        </pc:sldMkLst>
      </pc:sldChg>
      <pc:sldChg chg="modSp mod modAnim">
        <pc:chgData name="Kulinich Bohdan" userId="48e65c9f34e137d0" providerId="LiveId" clId="{5045F7B9-E79A-4DA6-B3A3-871C5EB0D003}" dt="2024-05-30T13:55:45.423" v="19" actId="14429"/>
        <pc:sldMkLst>
          <pc:docMk/>
          <pc:sldMk cId="54277308" sldId="274"/>
        </pc:sldMkLst>
      </pc:sldChg>
      <pc:sldChg chg="modAnim">
        <pc:chgData name="Kulinich Bohdan" userId="48e65c9f34e137d0" providerId="LiveId" clId="{5045F7B9-E79A-4DA6-B3A3-871C5EB0D003}" dt="2024-05-30T13:56:00.054" v="20"/>
        <pc:sldMkLst>
          <pc:docMk/>
          <pc:sldMk cId="1169353818" sldId="275"/>
        </pc:sldMkLst>
      </pc:sldChg>
      <pc:sldChg chg="modSp mod modAnim">
        <pc:chgData name="Kulinich Bohdan" userId="48e65c9f34e137d0" providerId="LiveId" clId="{5045F7B9-E79A-4DA6-B3A3-871C5EB0D003}" dt="2024-05-30T13:55:09.549" v="10" actId="14429"/>
        <pc:sldMkLst>
          <pc:docMk/>
          <pc:sldMk cId="2986102083" sldId="276"/>
        </pc:sldMkLst>
      </pc:sldChg>
      <pc:sldChg chg="modAnim">
        <pc:chgData name="Kulinich Bohdan" userId="48e65c9f34e137d0" providerId="LiveId" clId="{5045F7B9-E79A-4DA6-B3A3-871C5EB0D003}" dt="2024-05-30T13:56:06.830" v="21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5A5BD745-39C0-1A45-9488-FEBFBCBDF463}"/>
    <pc:docChg chg="undo custSel addSld modSld">
      <pc:chgData name="Kulinich Bohdan" userId="48e65c9f34e137d0" providerId="LiveId" clId="{5A5BD745-39C0-1A45-9488-FEBFBCBDF463}" dt="2024-10-24T05:42:13.555" v="1401" actId="20577"/>
      <pc:docMkLst>
        <pc:docMk/>
      </pc:docMkLst>
      <pc:sldChg chg="addSp delSp modSp mod modAnim">
        <pc:chgData name="Kulinich Bohdan" userId="48e65c9f34e137d0" providerId="LiveId" clId="{5A5BD745-39C0-1A45-9488-FEBFBCBDF463}" dt="2024-10-24T05:42:13.555" v="1401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5A5BD745-39C0-1A45-9488-FEBFBCBDF463}" dt="2024-10-22T14:12:18.463" v="945"/>
        <pc:sldMkLst>
          <pc:docMk/>
          <pc:sldMk cId="175688737" sldId="280"/>
        </pc:sldMkLst>
      </pc:sldChg>
      <pc:sldChg chg="addSp delSp modSp add mod modAnim">
        <pc:chgData name="Kulinich Bohdan" userId="48e65c9f34e137d0" providerId="LiveId" clId="{5A5BD745-39C0-1A45-9488-FEBFBCBDF463}" dt="2024-10-22T14:54:27.234" v="1342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9E795C5-969F-1E4F-B637-0234A9C9776A}"/>
    <pc:docChg chg="undo custSel addSld delSld modSld">
      <pc:chgData name="Kulinich Bohdan" userId="48e65c9f34e137d0" providerId="LiveId" clId="{19E795C5-969F-1E4F-B637-0234A9C9776A}" dt="2024-06-05T14:28:34.070" v="3724" actId="20577"/>
      <pc:docMkLst>
        <pc:docMk/>
      </pc:docMkLst>
      <pc:sldChg chg="modSp mod">
        <pc:chgData name="Kulinich Bohdan" userId="48e65c9f34e137d0" providerId="LiveId" clId="{19E795C5-969F-1E4F-B637-0234A9C9776A}" dt="2024-06-02T18:43:09.970" v="983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9E795C5-969F-1E4F-B637-0234A9C9776A}" dt="2024-06-03T07:26:05.212" v="1526" actId="207"/>
        <pc:sldMkLst>
          <pc:docMk/>
          <pc:sldMk cId="952368532" sldId="268"/>
        </pc:sldMkLst>
      </pc:sldChg>
      <pc:sldChg chg="delSp modSp del mod delAnim">
        <pc:chgData name="Kulinich Bohdan" userId="48e65c9f34e137d0" providerId="LiveId" clId="{19E795C5-969F-1E4F-B637-0234A9C9776A}" dt="2024-06-02T19:05:50.006" v="1022" actId="2696"/>
        <pc:sldMkLst>
          <pc:docMk/>
          <pc:sldMk cId="905975789" sldId="270"/>
        </pc:sldMkLst>
      </pc:sldChg>
      <pc:sldChg chg="addSp delSp modSp mod addAnim delAnim modAnim">
        <pc:chgData name="Kulinich Bohdan" userId="48e65c9f34e137d0" providerId="LiveId" clId="{19E795C5-969F-1E4F-B637-0234A9C9776A}" dt="2024-06-05T14:28:16.670" v="3722"/>
        <pc:sldMkLst>
          <pc:docMk/>
          <pc:sldMk cId="54277308" sldId="274"/>
        </pc:sldMkLst>
      </pc:sldChg>
      <pc:sldChg chg="addSp modSp add del mod">
        <pc:chgData name="Kulinich Bohdan" userId="48e65c9f34e137d0" providerId="LiveId" clId="{19E795C5-969F-1E4F-B637-0234A9C9776A}" dt="2024-06-05T10:49:51.974" v="3106" actId="2696"/>
        <pc:sldMkLst>
          <pc:docMk/>
          <pc:sldMk cId="1169353818" sldId="275"/>
        </pc:sldMkLst>
      </pc:sldChg>
      <pc:sldChg chg="addSp delSp modSp del mod delAnim modAnim">
        <pc:chgData name="Kulinich Bohdan" userId="48e65c9f34e137d0" providerId="LiveId" clId="{19E795C5-969F-1E4F-B637-0234A9C9776A}" dt="2024-06-03T06:28:08.085" v="1372" actId="2696"/>
        <pc:sldMkLst>
          <pc:docMk/>
          <pc:sldMk cId="2986102083" sldId="276"/>
        </pc:sldMkLst>
      </pc:sldChg>
      <pc:sldChg chg="add del">
        <pc:chgData name="Kulinich Bohdan" userId="48e65c9f34e137d0" providerId="LiveId" clId="{19E795C5-969F-1E4F-B637-0234A9C9776A}" dt="2024-06-05T10:49:51.927" v="3105" actId="2696"/>
        <pc:sldMkLst>
          <pc:docMk/>
          <pc:sldMk cId="469961405" sldId="277"/>
        </pc:sldMkLst>
      </pc:sldChg>
    </pc:docChg>
  </pc:docChgLst>
  <pc:docChgLst>
    <pc:chgData name="Kulinich Bohdan" userId="48e65c9f34e137d0" providerId="LiveId" clId="{3DEE4E9F-D48F-4548-95BB-EDEBB6F61CC7}"/>
    <pc:docChg chg="undo custSel addSld delSld modSld">
      <pc:chgData name="Kulinich Bohdan" userId="48e65c9f34e137d0" providerId="LiveId" clId="{3DEE4E9F-D48F-4548-95BB-EDEBB6F61CC7}" dt="2024-05-30T15:52:09.626" v="49" actId="20577"/>
      <pc:docMkLst>
        <pc:docMk/>
      </pc:docMkLst>
      <pc:sldChg chg="addSp delSp modSp add del mod">
        <pc:chgData name="Kulinich Bohdan" userId="48e65c9f34e137d0" providerId="LiveId" clId="{3DEE4E9F-D48F-4548-95BB-EDEBB6F61CC7}" dt="2024-05-30T15:51:29.684" v="47" actId="2696"/>
        <pc:sldMkLst>
          <pc:docMk/>
          <pc:sldMk cId="754532898" sldId="280"/>
        </pc:sldMkLst>
      </pc:sldChg>
    </pc:docChg>
  </pc:docChgLst>
  <pc:docChgLst>
    <pc:chgData name="Kulinich Bohdan" userId="48e65c9f34e137d0" providerId="LiveId" clId="{2685C104-0EB1-C843-9B5F-71558B278893}"/>
    <pc:docChg chg="undo redo custSel modSld">
      <pc:chgData name="Kulinich Bohdan" userId="48e65c9f34e137d0" providerId="LiveId" clId="{2685C104-0EB1-C843-9B5F-71558B278893}" dt="2024-11-04T20:38:15.521" v="1305" actId="14100"/>
      <pc:docMkLst>
        <pc:docMk/>
      </pc:docMkLst>
      <pc:sldChg chg="addSp delSp modSp mod addAnim delAnim modAnim">
        <pc:chgData name="Kulinich Bohdan" userId="48e65c9f34e137d0" providerId="LiveId" clId="{2685C104-0EB1-C843-9B5F-71558B278893}" dt="2024-11-04T20:38:15.521" v="1305" actId="14100"/>
        <pc:sldMkLst>
          <pc:docMk/>
          <pc:sldMk cId="1536835488" sldId="263"/>
        </pc:sldMkLst>
      </pc:sldChg>
      <pc:sldChg chg="modSp">
        <pc:chgData name="Kulinich Bohdan" userId="48e65c9f34e137d0" providerId="LiveId" clId="{2685C104-0EB1-C843-9B5F-71558B278893}" dt="2024-11-04T20:06:29.584" v="129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2685C104-0EB1-C843-9B5F-71558B278893}" dt="2024-11-04T18:44:59.071" v="795" actId="1036"/>
        <pc:sldMkLst>
          <pc:docMk/>
          <pc:sldMk cId="3867570093" sldId="272"/>
        </pc:sldMkLst>
      </pc:sldChg>
      <pc:sldChg chg="addSp delSp modSp mod delAnim modAnim">
        <pc:chgData name="Kulinich Bohdan" userId="48e65c9f34e137d0" providerId="LiveId" clId="{2685C104-0EB1-C843-9B5F-71558B278893}" dt="2024-11-04T19:44:20.615" v="1259" actId="1035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2685C104-0EB1-C843-9B5F-71558B278893}" dt="2024-11-04T18:42:10.075" v="761"/>
        <pc:sldMkLst>
          <pc:docMk/>
          <pc:sldMk cId="175688737" sldId="280"/>
        </pc:sldMkLst>
      </pc:sldChg>
      <pc:sldChg chg="addSp delSp modSp mod modAnim">
        <pc:chgData name="Kulinich Bohdan" userId="48e65c9f34e137d0" providerId="LiveId" clId="{2685C104-0EB1-C843-9B5F-71558B278893}" dt="2024-11-04T19:47:20.158" v="1283" actId="103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1ED91C31-B506-CB46-B988-6D3813AC3E48}"/>
    <pc:docChg chg="undo custSel modSld">
      <pc:chgData name="Kulinich Bohdan" userId="48e65c9f34e137d0" providerId="LiveId" clId="{1ED91C31-B506-CB46-B988-6D3813AC3E48}" dt="2024-06-01T19:07:08.065" v="1324" actId="20577"/>
      <pc:docMkLst>
        <pc:docMk/>
      </pc:docMkLst>
      <pc:sldChg chg="addSp delSp modSp mod delAnim modAnim">
        <pc:chgData name="Kulinich Bohdan" userId="48e65c9f34e137d0" providerId="LiveId" clId="{1ED91C31-B506-CB46-B988-6D3813AC3E48}" dt="2024-06-01T19:06:37.943" v="1290" actId="20577"/>
        <pc:sldMkLst>
          <pc:docMk/>
          <pc:sldMk cId="2581689180" sldId="267"/>
        </pc:sldMkLst>
      </pc:sldChg>
      <pc:sldChg chg="addSp delSp modSp mod addAnim delAnim modAnim">
        <pc:chgData name="Kulinich Bohdan" userId="48e65c9f34e137d0" providerId="LiveId" clId="{1ED91C31-B506-CB46-B988-6D3813AC3E48}" dt="2024-06-01T19:03:46.080" v="1210" actId="20577"/>
        <pc:sldMkLst>
          <pc:docMk/>
          <pc:sldMk cId="952368532" sldId="268"/>
        </pc:sldMkLst>
      </pc:sldChg>
    </pc:docChg>
  </pc:docChgLst>
  <pc:docChgLst>
    <pc:chgData name="Kulinich Bohdan" userId="48e65c9f34e137d0" providerId="LiveId" clId="{92A5E6C2-FB7D-7342-A4B3-F853222457AA}"/>
    <pc:docChg chg="undo custSel modSld">
      <pc:chgData name="Kulinich Bohdan" userId="48e65c9f34e137d0" providerId="LiveId" clId="{92A5E6C2-FB7D-7342-A4B3-F853222457AA}" dt="2025-01-03T08:34:34.126" v="837" actId="20577"/>
      <pc:docMkLst>
        <pc:docMk/>
      </pc:docMkLst>
      <pc:sldChg chg="addSp delSp modSp mod modAnim">
        <pc:chgData name="Kulinich Bohdan" userId="48e65c9f34e137d0" providerId="LiveId" clId="{92A5E6C2-FB7D-7342-A4B3-F853222457AA}" dt="2025-01-02T22:14:15.055" v="815"/>
        <pc:sldMkLst>
          <pc:docMk/>
          <pc:sldMk cId="302050507" sldId="281"/>
        </pc:sldMkLst>
      </pc:sldChg>
    </pc:docChg>
  </pc:docChgLst>
  <pc:docChgLst>
    <pc:chgData name="Kulinich Bohdan" userId="48e65c9f34e137d0" providerId="LiveId" clId="{4620F0E4-43A8-8D4C-8EE2-FB272DDAAC35}"/>
    <pc:docChg chg="undo custSel addSld delSld modSld">
      <pc:chgData name="Kulinich Bohdan" userId="48e65c9f34e137d0" providerId="LiveId" clId="{4620F0E4-43A8-8D4C-8EE2-FB272DDAAC35}" dt="2024-07-31T06:38:23.532" v="1967" actId="20577"/>
      <pc:docMkLst>
        <pc:docMk/>
      </pc:docMkLst>
      <pc:sldChg chg="addSp delSp modSp mod">
        <pc:chgData name="Kulinich Bohdan" userId="48e65c9f34e137d0" providerId="LiveId" clId="{4620F0E4-43A8-8D4C-8EE2-FB272DDAAC35}" dt="2024-07-31T06:38:23.532" v="1967" actId="20577"/>
        <pc:sldMkLst>
          <pc:docMk/>
          <pc:sldMk cId="4173947301" sldId="278"/>
        </pc:sldMkLst>
      </pc:sldChg>
      <pc:sldChg chg="add del">
        <pc:chgData name="Kulinich Bohdan" userId="48e65c9f34e137d0" providerId="LiveId" clId="{4620F0E4-43A8-8D4C-8EE2-FB272DDAAC35}" dt="2024-07-30T09:48:58.744" v="326" actId="2696"/>
        <pc:sldMkLst>
          <pc:docMk/>
          <pc:sldMk cId="2237007311" sldId="281"/>
        </pc:sldMkLst>
      </pc:sldChg>
    </pc:docChg>
  </pc:docChgLst>
  <pc:docChgLst>
    <pc:chgData name="Kulinich Bohdan" userId="48e65c9f34e137d0" providerId="LiveId" clId="{4234E82E-5125-1947-9502-B03ACD275194}"/>
    <pc:docChg chg="undo custSel addSld modSld">
      <pc:chgData name="Kulinich Bohdan" userId="48e65c9f34e137d0" providerId="LiveId" clId="{4234E82E-5125-1947-9502-B03ACD275194}" dt="2024-04-21T20:41:06.956" v="89" actId="20577"/>
      <pc:docMkLst>
        <pc:docMk/>
      </pc:docMkLst>
      <pc:sldChg chg="addSp delSp modSp mod modAnim">
        <pc:chgData name="Kulinich Bohdan" userId="48e65c9f34e137d0" providerId="LiveId" clId="{4234E82E-5125-1947-9502-B03ACD275194}" dt="2024-04-21T20:38:24.182" v="56" actId="478"/>
        <pc:sldMkLst>
          <pc:docMk/>
          <pc:sldMk cId="3541046942" sldId="262"/>
        </pc:sldMkLst>
      </pc:sldChg>
    </pc:docChg>
  </pc:docChgLst>
  <pc:docChgLst>
    <pc:chgData name="Kulinich Bohdan" userId="48e65c9f34e137d0" providerId="LiveId" clId="{D87BEDCA-FA2D-1A48-AEF7-D1C223D82D43}"/>
    <pc:docChg chg="undo custSel addSld delSld modSld">
      <pc:chgData name="Kulinich Bohdan" userId="48e65c9f34e137d0" providerId="LiveId" clId="{D87BEDCA-FA2D-1A48-AEF7-D1C223D82D43}" dt="2024-07-21T09:50:49.805" v="2183" actId="20577"/>
      <pc:docMkLst>
        <pc:docMk/>
      </pc:docMkLst>
      <pc:sldChg chg="addSp delSp modSp mod addAnim delAnim modAnim">
        <pc:chgData name="Kulinich Bohdan" userId="48e65c9f34e137d0" providerId="LiveId" clId="{D87BEDCA-FA2D-1A48-AEF7-D1C223D82D43}" dt="2024-07-12T06:00:58.837" v="946" actId="478"/>
        <pc:sldMkLst>
          <pc:docMk/>
          <pc:sldMk cId="1536835488" sldId="263"/>
        </pc:sldMkLst>
      </pc:sldChg>
      <pc:sldChg chg="modSp">
        <pc:chgData name="Kulinich Bohdan" userId="48e65c9f34e137d0" providerId="LiveId" clId="{D87BEDCA-FA2D-1A48-AEF7-D1C223D82D43}" dt="2024-07-21T09:50:49.805" v="2183" actId="20577"/>
        <pc:sldMkLst>
          <pc:docMk/>
          <pc:sldMk cId="1079275318" sldId="264"/>
        </pc:sldMkLst>
      </pc:sldChg>
      <pc:sldChg chg="modSp">
        <pc:chgData name="Kulinich Bohdan" userId="48e65c9f34e137d0" providerId="LiveId" clId="{D87BEDCA-FA2D-1A48-AEF7-D1C223D82D43}" dt="2024-07-12T21:26:08.206" v="2148" actId="20577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D87BEDCA-FA2D-1A48-AEF7-D1C223D82D43}" dt="2024-07-12T16:03:37.546" v="1795" actId="20577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D87BEDCA-FA2D-1A48-AEF7-D1C223D82D43}" dt="2024-07-16T10:26:55.365" v="2182" actId="14100"/>
        <pc:sldMkLst>
          <pc:docMk/>
          <pc:sldMk cId="4173947301" sldId="278"/>
        </pc:sldMkLst>
      </pc:sldChg>
      <pc:sldChg chg="addSp delSp modSp mod">
        <pc:chgData name="Kulinich Bohdan" userId="48e65c9f34e137d0" providerId="LiveId" clId="{D87BEDCA-FA2D-1A48-AEF7-D1C223D82D43}" dt="2024-07-16T10:25:26.472" v="2179" actId="20577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D87BEDCA-FA2D-1A48-AEF7-D1C223D82D43}" dt="2024-07-14T12:14:17.113" v="2164" actId="20577"/>
        <pc:sldMkLst>
          <pc:docMk/>
          <pc:sldMk cId="175688737" sldId="280"/>
        </pc:sldMkLst>
      </pc:sldChg>
      <pc:sldChg chg="addSp delSp modSp del mod">
        <pc:chgData name="Kulinich Bohdan" userId="48e65c9f34e137d0" providerId="LiveId" clId="{D87BEDCA-FA2D-1A48-AEF7-D1C223D82D43}" dt="2024-07-12T08:47:49.734" v="1264" actId="2696"/>
        <pc:sldMkLst>
          <pc:docMk/>
          <pc:sldMk cId="3547263762" sldId="284"/>
        </pc:sldMkLst>
      </pc:sldChg>
      <pc:sldChg chg="del">
        <pc:chgData name="Kulinich Bohdan" userId="48e65c9f34e137d0" providerId="LiveId" clId="{D87BEDCA-FA2D-1A48-AEF7-D1C223D82D43}" dt="2024-07-12T08:47:40.903" v="1262" actId="2696"/>
        <pc:sldMkLst>
          <pc:docMk/>
          <pc:sldMk cId="4111580650" sldId="286"/>
        </pc:sldMkLst>
      </pc:sldChg>
      <pc:sldChg chg="addSp delSp modSp add del mod delAnim modAnim">
        <pc:chgData name="Kulinich Bohdan" userId="48e65c9f34e137d0" providerId="LiveId" clId="{D87BEDCA-FA2D-1A48-AEF7-D1C223D82D43}" dt="2024-07-12T08:49:45.346" v="1305" actId="2696"/>
        <pc:sldMkLst>
          <pc:docMk/>
          <pc:sldMk cId="4051568169" sldId="287"/>
        </pc:sldMkLst>
      </pc:sldChg>
      <pc:sldChg chg="addSp delSp modSp new del mod delAnim modAnim">
        <pc:chgData name="Kulinich Bohdan" userId="48e65c9f34e137d0" providerId="LiveId" clId="{D87BEDCA-FA2D-1A48-AEF7-D1C223D82D43}" dt="2024-07-12T08:47:34.060" v="1261" actId="2696"/>
        <pc:sldMkLst>
          <pc:docMk/>
          <pc:sldMk cId="1022141260" sldId="288"/>
        </pc:sldMkLst>
      </pc:sldChg>
    </pc:docChg>
  </pc:docChgLst>
  <pc:docChgLst>
    <pc:chgData name="Kulinich Bohdan" userId="48e65c9f34e137d0" providerId="LiveId" clId="{4E402A83-D9FF-6F4C-91C1-8BAC2C7C789A}"/>
    <pc:docChg chg="undo custSel addSld delSld modSld sldOrd">
      <pc:chgData name="Kulinich Bohdan" userId="48e65c9f34e137d0" providerId="LiveId" clId="{4E402A83-D9FF-6F4C-91C1-8BAC2C7C789A}" dt="2024-07-07T15:24:56.496" v="3391" actId="20577"/>
      <pc:docMkLst>
        <pc:docMk/>
      </pc:docMkLst>
      <pc:sldChg chg="addSp delSp modSp mod delAnim modAnim">
        <pc:chgData name="Kulinich Bohdan" userId="48e65c9f34e137d0" providerId="LiveId" clId="{4E402A83-D9FF-6F4C-91C1-8BAC2C7C789A}" dt="2024-07-03T15:47:05.293" v="1289" actId="14429"/>
        <pc:sldMkLst>
          <pc:docMk/>
          <pc:sldMk cId="1536835488" sldId="263"/>
        </pc:sldMkLst>
      </pc:sldChg>
      <pc:sldChg chg="modSp">
        <pc:chgData name="Kulinich Bohdan" userId="48e65c9f34e137d0" providerId="LiveId" clId="{4E402A83-D9FF-6F4C-91C1-8BAC2C7C789A}" dt="2024-07-07T14:27:35.228" v="3305" actId="20577"/>
        <pc:sldMkLst>
          <pc:docMk/>
          <pc:sldMk cId="788512274" sldId="265"/>
        </pc:sldMkLst>
      </pc:sldChg>
      <pc:sldChg chg="addSp delSp modSp mod">
        <pc:chgData name="Kulinich Bohdan" userId="48e65c9f34e137d0" providerId="LiveId" clId="{4E402A83-D9FF-6F4C-91C1-8BAC2C7C789A}" dt="2024-07-07T15:24:56.496" v="3391" actId="20577"/>
        <pc:sldMkLst>
          <pc:docMk/>
          <pc:sldMk cId="4173947301" sldId="278"/>
        </pc:sldMkLst>
      </pc:sldChg>
      <pc:sldChg chg="addSp delSp modSp mod delAnim modAnim">
        <pc:chgData name="Kulinich Bohdan" userId="48e65c9f34e137d0" providerId="LiveId" clId="{4E402A83-D9FF-6F4C-91C1-8BAC2C7C789A}" dt="2024-07-06T10:07:52.058" v="2413" actId="20577"/>
        <pc:sldMkLst>
          <pc:docMk/>
          <pc:sldMk cId="175688737" sldId="280"/>
        </pc:sldMkLst>
      </pc:sldChg>
      <pc:sldChg chg="del">
        <pc:chgData name="Kulinich Bohdan" userId="48e65c9f34e137d0" providerId="LiveId" clId="{4E402A83-D9FF-6F4C-91C1-8BAC2C7C789A}" dt="2024-07-05T21:04:56.754" v="2021" actId="2696"/>
        <pc:sldMkLst>
          <pc:docMk/>
          <pc:sldMk cId="1607040383" sldId="281"/>
        </pc:sldMkLst>
      </pc:sldChg>
      <pc:sldChg chg="del">
        <pc:chgData name="Kulinich Bohdan" userId="48e65c9f34e137d0" providerId="LiveId" clId="{4E402A83-D9FF-6F4C-91C1-8BAC2C7C789A}" dt="2024-07-05T21:04:56.849" v="2022" actId="2696"/>
        <pc:sldMkLst>
          <pc:docMk/>
          <pc:sldMk cId="2490746381" sldId="283"/>
        </pc:sldMkLst>
      </pc:sldChg>
      <pc:sldChg chg="addSp delSp modSp add mod delAnim modAnim">
        <pc:chgData name="Kulinich Bohdan" userId="48e65c9f34e137d0" providerId="LiveId" clId="{4E402A83-D9FF-6F4C-91C1-8BAC2C7C789A}" dt="2024-07-03T15:53:25.850" v="1303" actId="207"/>
        <pc:sldMkLst>
          <pc:docMk/>
          <pc:sldMk cId="3547263762" sldId="284"/>
        </pc:sldMkLst>
      </pc:sldChg>
      <pc:sldChg chg="addSp delSp modSp add del mod delAnim modAnim">
        <pc:chgData name="Kulinich Bohdan" userId="48e65c9f34e137d0" providerId="LiveId" clId="{4E402A83-D9FF-6F4C-91C1-8BAC2C7C789A}" dt="2024-07-05T21:04:56.697" v="2020" actId="2696"/>
        <pc:sldMkLst>
          <pc:docMk/>
          <pc:sldMk cId="3218495617" sldId="285"/>
        </pc:sldMkLst>
      </pc:sldChg>
      <pc:sldChg chg="addSp modSp add mod ord modAnim">
        <pc:chgData name="Kulinich Bohdan" userId="48e65c9f34e137d0" providerId="LiveId" clId="{4E402A83-D9FF-6F4C-91C1-8BAC2C7C789A}" dt="2024-07-07T14:16:48.279" v="3289" actId="20577"/>
        <pc:sldMkLst>
          <pc:docMk/>
          <pc:sldMk cId="4111580650" sldId="286"/>
        </pc:sldMkLst>
      </pc:sldChg>
      <pc:sldChg chg="new del">
        <pc:chgData name="Kulinich Bohdan" userId="48e65c9f34e137d0" providerId="LiveId" clId="{4E402A83-D9FF-6F4C-91C1-8BAC2C7C789A}" dt="2024-07-05T21:04:58.412" v="2024" actId="680"/>
        <pc:sldMkLst>
          <pc:docMk/>
          <pc:sldMk cId="2393747693" sldId="287"/>
        </pc:sldMkLst>
      </pc:sldChg>
    </pc:docChg>
  </pc:docChgLst>
  <pc:docChgLst>
    <pc:chgData name="Kulinich Bohdan" userId="48e65c9f34e137d0" providerId="LiveId" clId="{72010246-51AC-D747-9A1C-83419460947B}"/>
    <pc:docChg chg="undo custSel modSld">
      <pc:chgData name="Kulinich Bohdan" userId="48e65c9f34e137d0" providerId="LiveId" clId="{72010246-51AC-D747-9A1C-83419460947B}" dt="2024-05-30T19:09:22.862" v="307" actId="1036"/>
      <pc:docMkLst>
        <pc:docMk/>
      </pc:docMkLst>
      <pc:sldChg chg="addSp delSp modSp mod addAnim delAnim">
        <pc:chgData name="Kulinich Bohdan" userId="48e65c9f34e137d0" providerId="LiveId" clId="{72010246-51AC-D747-9A1C-83419460947B}" dt="2024-05-30T18:59:52.021" v="244" actId="14100"/>
        <pc:sldMkLst>
          <pc:docMk/>
          <pc:sldMk cId="1536835488" sldId="263"/>
        </pc:sldMkLst>
      </pc:sldChg>
      <pc:sldChg chg="modSp mod">
        <pc:chgData name="Kulinich Bohdan" userId="48e65c9f34e137d0" providerId="LiveId" clId="{72010246-51AC-D747-9A1C-83419460947B}" dt="2024-05-30T19:01:16.776" v="250" actId="14100"/>
        <pc:sldMkLst>
          <pc:docMk/>
          <pc:sldMk cId="2581689180" sldId="267"/>
        </pc:sldMkLst>
      </pc:sldChg>
      <pc:sldChg chg="addSp delSp modSp mod delAnim">
        <pc:chgData name="Kulinich Bohdan" userId="48e65c9f34e137d0" providerId="LiveId" clId="{72010246-51AC-D747-9A1C-83419460947B}" dt="2024-05-30T19:02:28.760" v="252"/>
        <pc:sldMkLst>
          <pc:docMk/>
          <pc:sldMk cId="952368532" sldId="268"/>
        </pc:sldMkLst>
      </pc:sldChg>
      <pc:sldChg chg="addSp delSp modSp mod">
        <pc:chgData name="Kulinich Bohdan" userId="48e65c9f34e137d0" providerId="LiveId" clId="{72010246-51AC-D747-9A1C-83419460947B}" dt="2024-05-30T19:02:45.559" v="254"/>
        <pc:sldMkLst>
          <pc:docMk/>
          <pc:sldMk cId="905975789" sldId="270"/>
        </pc:sldMkLst>
      </pc:sldChg>
      <pc:sldChg chg="modSp mod">
        <pc:chgData name="Kulinich Bohdan" userId="48e65c9f34e137d0" providerId="LiveId" clId="{72010246-51AC-D747-9A1C-83419460947B}" dt="2024-05-30T19:09:22.862" v="307" actId="103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010246-51AC-D747-9A1C-83419460947B}" dt="2024-05-30T16:08:59.164" v="243" actId="1076"/>
        <pc:sldMkLst>
          <pc:docMk/>
          <pc:sldMk cId="2986102083" sldId="276"/>
        </pc:sldMkLst>
      </pc:sldChg>
    </pc:docChg>
  </pc:docChgLst>
  <pc:docChgLst>
    <pc:chgData name="Kulinich Bohdan" userId="48e65c9f34e137d0" providerId="LiveId" clId="{161C3552-B2D8-1643-AA90-228C6F8CD633}"/>
    <pc:docChg chg="undo custSel addSld modSld sldOrd">
      <pc:chgData name="Kulinich Bohdan" userId="48e65c9f34e137d0" providerId="LiveId" clId="{161C3552-B2D8-1643-AA90-228C6F8CD633}" dt="2024-05-30T13:51:06.772" v="1220" actId="478"/>
      <pc:docMkLst>
        <pc:docMk/>
      </pc:docMkLst>
      <pc:sldChg chg="addSp modSp mod">
        <pc:chgData name="Kulinich Bohdan" userId="48e65c9f34e137d0" providerId="LiveId" clId="{161C3552-B2D8-1643-AA90-228C6F8CD633}" dt="2024-05-30T13:39:57.362" v="1164"/>
        <pc:sldMkLst>
          <pc:docMk/>
          <pc:sldMk cId="2581689180" sldId="267"/>
        </pc:sldMkLst>
      </pc:sldChg>
      <pc:sldChg chg="addSp modSp mod">
        <pc:chgData name="Kulinich Bohdan" userId="48e65c9f34e137d0" providerId="LiveId" clId="{161C3552-B2D8-1643-AA90-228C6F8CD633}" dt="2024-05-30T13:39:52.065" v="1163"/>
        <pc:sldMkLst>
          <pc:docMk/>
          <pc:sldMk cId="952368532" sldId="268"/>
        </pc:sldMkLst>
      </pc:sldChg>
      <pc:sldChg chg="addSp modSp mod">
        <pc:chgData name="Kulinich Bohdan" userId="48e65c9f34e137d0" providerId="LiveId" clId="{161C3552-B2D8-1643-AA90-228C6F8CD633}" dt="2024-05-30T13:39:46.100" v="1162"/>
        <pc:sldMkLst>
          <pc:docMk/>
          <pc:sldMk cId="905975789" sldId="270"/>
        </pc:sldMkLst>
      </pc:sldChg>
      <pc:sldChg chg="addSp delSp modSp mod">
        <pc:chgData name="Kulinich Bohdan" userId="48e65c9f34e137d0" providerId="LiveId" clId="{161C3552-B2D8-1643-AA90-228C6F8CD633}" dt="2024-05-30T13:42:58.543" v="1182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161C3552-B2D8-1643-AA90-228C6F8CD633}" dt="2024-05-30T13:51:01.281" v="1219" actId="478"/>
        <pc:sldMkLst>
          <pc:docMk/>
          <pc:sldMk cId="1169353818" sldId="275"/>
        </pc:sldMkLst>
      </pc:sldChg>
      <pc:sldChg chg="addSp delSp modSp mod">
        <pc:chgData name="Kulinich Bohdan" userId="48e65c9f34e137d0" providerId="LiveId" clId="{161C3552-B2D8-1643-AA90-228C6F8CD633}" dt="2024-05-30T13:40:57.533" v="1168"/>
        <pc:sldMkLst>
          <pc:docMk/>
          <pc:sldMk cId="2986102083" sldId="276"/>
        </pc:sldMkLst>
      </pc:sldChg>
      <pc:sldChg chg="addSp delSp modSp mod">
        <pc:chgData name="Kulinich Bohdan" userId="48e65c9f34e137d0" providerId="LiveId" clId="{161C3552-B2D8-1643-AA90-228C6F8CD633}" dt="2024-05-30T13:51:06.772" v="1220" actId="478"/>
        <pc:sldMkLst>
          <pc:docMk/>
          <pc:sldMk cId="469961405" sldId="277"/>
        </pc:sldMkLst>
      </pc:sldChg>
      <pc:sldChg chg="addSp delSp modSp mod modTransition">
        <pc:chgData name="Kulinich Bohdan" userId="48e65c9f34e137d0" providerId="LiveId" clId="{161C3552-B2D8-1643-AA90-228C6F8CD633}" dt="2024-05-30T13:50:28.823" v="1213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DA7F053A-158F-4846-A4EE-9A6D7D521EE1}"/>
    <pc:docChg chg="undo custSel addSld delSld modSld">
      <pc:chgData name="Kulinich Bohdan" userId="48e65c9f34e137d0" providerId="LiveId" clId="{DA7F053A-158F-4846-A4EE-9A6D7D521EE1}" dt="2025-04-23T17:53:33.815" v="1489" actId="20577"/>
      <pc:docMkLst>
        <pc:docMk/>
      </pc:docMkLst>
      <pc:sldChg chg="modSp">
        <pc:chgData name="Kulinich Bohdan" userId="48e65c9f34e137d0" providerId="LiveId" clId="{DA7F053A-158F-4846-A4EE-9A6D7D521EE1}" dt="2025-04-20T18:06:14.126" v="76" actId="403"/>
        <pc:sldMkLst>
          <pc:docMk/>
          <pc:sldMk cId="1079275318" sldId="264"/>
        </pc:sldMkLst>
        <pc:spChg chg="mod">
          <ac:chgData name="Kulinich Bohdan" userId="48e65c9f34e137d0" providerId="LiveId" clId="{DA7F053A-158F-4846-A4EE-9A6D7D521EE1}" dt="2025-04-20T18:06:14.126" v="76" actId="403"/>
          <ac:spMkLst>
            <pc:docMk/>
            <pc:sldMk cId="1079275318" sldId="264"/>
            <ac:spMk id="3" creationId="{4268B17A-1BE6-9309-B1DB-EE328CD93D58}"/>
          </ac:spMkLst>
        </pc:spChg>
        <pc:spChg chg="mod">
          <ac:chgData name="Kulinich Bohdan" userId="48e65c9f34e137d0" providerId="LiveId" clId="{DA7F053A-158F-4846-A4EE-9A6D7D521EE1}" dt="2025-04-20T18:05:41.310" v="0" actId="20577"/>
          <ac:spMkLst>
            <pc:docMk/>
            <pc:sldMk cId="1079275318" sldId="264"/>
            <ac:spMk id="14" creationId="{0AC854DF-ECD6-E322-40B9-F4B25933642A}"/>
          </ac:spMkLst>
        </pc:spChg>
      </pc:sldChg>
      <pc:sldChg chg="modSp">
        <pc:chgData name="Kulinich Bohdan" userId="48e65c9f34e137d0" providerId="LiveId" clId="{DA7F053A-158F-4846-A4EE-9A6D7D521EE1}" dt="2025-04-23T17:53:33.815" v="1489" actId="20577"/>
        <pc:sldMkLst>
          <pc:docMk/>
          <pc:sldMk cId="788512274" sldId="265"/>
        </pc:sldMkLst>
        <pc:spChg chg="mod">
          <ac:chgData name="Kulinich Bohdan" userId="48e65c9f34e137d0" providerId="LiveId" clId="{DA7F053A-158F-4846-A4EE-9A6D7D521EE1}" dt="2025-04-23T17:53:33.815" v="1489" actId="20577"/>
          <ac:spMkLst>
            <pc:docMk/>
            <pc:sldMk cId="788512274" sldId="265"/>
            <ac:spMk id="8" creationId="{A1BE46F9-D540-15FF-C4A7-208D5F353619}"/>
          </ac:spMkLst>
        </pc:spChg>
      </pc:sldChg>
      <pc:sldChg chg="addSp delSp modSp mod delAnim modAnim">
        <pc:chgData name="Kulinich Bohdan" userId="48e65c9f34e137d0" providerId="LiveId" clId="{DA7F053A-158F-4846-A4EE-9A6D7D521EE1}" dt="2025-04-23T17:52:00.998" v="1460"/>
        <pc:sldMkLst>
          <pc:docMk/>
          <pc:sldMk cId="3867570093" sldId="272"/>
        </pc:sldMkLst>
        <pc:spChg chg="mod">
          <ac:chgData name="Kulinich Bohdan" userId="48e65c9f34e137d0" providerId="LiveId" clId="{DA7F053A-158F-4846-A4EE-9A6D7D521EE1}" dt="2025-04-23T17:33:19.733" v="1427" actId="1038"/>
          <ac:spMkLst>
            <pc:docMk/>
            <pc:sldMk cId="3867570093" sldId="272"/>
            <ac:spMk id="7" creationId="{8ABFCB11-3346-6732-AD21-AC87196197CC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9" creationId="{28490E60-666C-D992-9C57-2E15A9751F69}"/>
          </ac:spMkLst>
        </pc:spChg>
        <pc:spChg chg="mod">
          <ac:chgData name="Kulinich Bohdan" userId="48e65c9f34e137d0" providerId="LiveId" clId="{DA7F053A-158F-4846-A4EE-9A6D7D521EE1}" dt="2025-04-23T17:19:27.280" v="1336" actId="20577"/>
          <ac:spMkLst>
            <pc:docMk/>
            <pc:sldMk cId="3867570093" sldId="272"/>
            <ac:spMk id="10" creationId="{D62273C7-3748-E10C-BE11-2549A4D838A2}"/>
          </ac:spMkLst>
        </pc:spChg>
        <pc:spChg chg="add del mod">
          <ac:chgData name="Kulinich Bohdan" userId="48e65c9f34e137d0" providerId="LiveId" clId="{DA7F053A-158F-4846-A4EE-9A6D7D521EE1}" dt="2025-04-23T17:32:35.129" v="1412" actId="478"/>
          <ac:spMkLst>
            <pc:docMk/>
            <pc:sldMk cId="3867570093" sldId="272"/>
            <ac:spMk id="11" creationId="{FAA72E29-1C4F-0B03-793E-43B5446F3EB3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2" creationId="{C5226EEB-F23F-29F1-E1D5-F218152E29E6}"/>
          </ac:spMkLst>
        </pc:spChg>
        <pc:spChg chg="mod">
          <ac:chgData name="Kulinich Bohdan" userId="48e65c9f34e137d0" providerId="LiveId" clId="{DA7F053A-158F-4846-A4EE-9A6D7D521EE1}" dt="2025-04-23T17:33:49.646" v="1440" actId="20577"/>
          <ac:spMkLst>
            <pc:docMk/>
            <pc:sldMk cId="3867570093" sldId="272"/>
            <ac:spMk id="15" creationId="{986B0503-C259-9DFA-B568-DBBA6BB1D790}"/>
          </ac:spMkLst>
        </pc:spChg>
        <pc:spChg chg="mod">
          <ac:chgData name="Kulinich Bohdan" userId="48e65c9f34e137d0" providerId="LiveId" clId="{DA7F053A-158F-4846-A4EE-9A6D7D521EE1}" dt="2025-04-23T17:33:19.733" v="1427" actId="1038"/>
          <ac:spMkLst>
            <pc:docMk/>
            <pc:sldMk cId="3867570093" sldId="272"/>
            <ac:spMk id="16" creationId="{3D41CB5C-3B2F-3BD2-886B-AED4EBB18718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7" creationId="{5DBEE8F9-AAE9-99AA-4EF3-AD6E3BD0A89E}"/>
          </ac:spMkLst>
        </pc:spChg>
        <pc:spChg chg="add mod">
          <ac:chgData name="Kulinich Bohdan" userId="48e65c9f34e137d0" providerId="LiveId" clId="{DA7F053A-158F-4846-A4EE-9A6D7D521EE1}" dt="2025-04-23T17:33:41.018" v="1439" actId="1076"/>
          <ac:spMkLst>
            <pc:docMk/>
            <pc:sldMk cId="3867570093" sldId="272"/>
            <ac:spMk id="18" creationId="{6754FBD5-39B1-2E5F-6DA5-B919EACC55CF}"/>
          </ac:spMkLst>
        </pc:spChg>
        <pc:spChg chg="mod">
          <ac:chgData name="Kulinich Bohdan" userId="48e65c9f34e137d0" providerId="LiveId" clId="{DA7F053A-158F-4846-A4EE-9A6D7D521EE1}" dt="2025-04-23T17:20:46.574" v="1344" actId="1036"/>
          <ac:spMkLst>
            <pc:docMk/>
            <pc:sldMk cId="3867570093" sldId="272"/>
            <ac:spMk id="19" creationId="{CBC0B6C0-5DDF-3A59-DC5A-8BA8D13E3599}"/>
          </ac:spMkLst>
        </pc:spChg>
        <pc:spChg chg="mod">
          <ac:chgData name="Kulinich Bohdan" userId="48e65c9f34e137d0" providerId="LiveId" clId="{DA7F053A-158F-4846-A4EE-9A6D7D521EE1}" dt="2025-04-23T17:20:56.798" v="1347" actId="14100"/>
          <ac:spMkLst>
            <pc:docMk/>
            <pc:sldMk cId="3867570093" sldId="272"/>
            <ac:spMk id="20" creationId="{A3718908-86E0-42CE-F22D-AEB9DAD8476A}"/>
          </ac:spMkLst>
        </pc:spChg>
        <pc:spChg chg="del mod">
          <ac:chgData name="Kulinich Bohdan" userId="48e65c9f34e137d0" providerId="LiveId" clId="{DA7F053A-158F-4846-A4EE-9A6D7D521EE1}" dt="2025-04-23T17:20:59.839" v="1348" actId="478"/>
          <ac:spMkLst>
            <pc:docMk/>
            <pc:sldMk cId="3867570093" sldId="272"/>
            <ac:spMk id="21" creationId="{313D27E3-F153-0E39-478C-0E106C237DD3}"/>
          </ac:spMkLst>
        </pc:spChg>
        <pc:spChg chg="del mod">
          <ac:chgData name="Kulinich Bohdan" userId="48e65c9f34e137d0" providerId="LiveId" clId="{DA7F053A-158F-4846-A4EE-9A6D7D521EE1}" dt="2025-04-23T17:20:59.839" v="1348" actId="478"/>
          <ac:spMkLst>
            <pc:docMk/>
            <pc:sldMk cId="3867570093" sldId="272"/>
            <ac:spMk id="22" creationId="{4BF5ADF1-2AB0-021C-73B8-35D546C8B2BA}"/>
          </ac:spMkLst>
        </pc:spChg>
        <pc:spChg chg="del mod">
          <ac:chgData name="Kulinich Bohdan" userId="48e65c9f34e137d0" providerId="LiveId" clId="{DA7F053A-158F-4846-A4EE-9A6D7D521EE1}" dt="2025-04-23T17:20:59.839" v="1348" actId="478"/>
          <ac:spMkLst>
            <pc:docMk/>
            <pc:sldMk cId="3867570093" sldId="272"/>
            <ac:spMk id="23" creationId="{026053E7-CA41-28F5-401C-A45EB1CB418A}"/>
          </ac:spMkLst>
        </pc:spChg>
        <pc:spChg chg="del mod">
          <ac:chgData name="Kulinich Bohdan" userId="48e65c9f34e137d0" providerId="LiveId" clId="{DA7F053A-158F-4846-A4EE-9A6D7D521EE1}" dt="2025-04-23T17:20:59.839" v="1348" actId="478"/>
          <ac:spMkLst>
            <pc:docMk/>
            <pc:sldMk cId="3867570093" sldId="272"/>
            <ac:spMk id="24" creationId="{5B911E70-669A-7182-6541-E8D357E30F48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25" creationId="{82426EAE-D203-E891-CBBB-81CFD31FD91E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26" creationId="{C4D9A4FE-9853-8060-D09E-FFA49045B028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27" creationId="{01E7BB59-4FDB-77EF-7A2F-618D926C7489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28" creationId="{8717868F-6FD0-9017-7E9E-A383E59515EF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29" creationId="{16999506-4C5D-1DA4-72B7-BC1DB4009080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30" creationId="{E9C74891-2ECA-1682-3E2B-2A0C3DDCFD67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31" creationId="{1973FA03-4FB1-5574-A12B-C748E741012C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32" creationId="{7E1AEE83-AAE1-3131-C46D-BB381BAA6571}"/>
          </ac:spMkLst>
        </pc:spChg>
        <pc:spChg chg="del">
          <ac:chgData name="Kulinich Bohdan" userId="48e65c9f34e137d0" providerId="LiveId" clId="{DA7F053A-158F-4846-A4EE-9A6D7D521EE1}" dt="2025-04-23T17:19:47.335" v="1338" actId="478"/>
          <ac:spMkLst>
            <pc:docMk/>
            <pc:sldMk cId="3867570093" sldId="272"/>
            <ac:spMk id="183" creationId="{B4C65B10-5E7F-7D00-8435-58FDC4E75332}"/>
          </ac:spMkLst>
        </pc:spChg>
        <pc:spChg chg="del">
          <ac:chgData name="Kulinich Bohdan" userId="48e65c9f34e137d0" providerId="LiveId" clId="{DA7F053A-158F-4846-A4EE-9A6D7D521EE1}" dt="2025-04-23T17:19:45.417" v="1337" actId="478"/>
          <ac:spMkLst>
            <pc:docMk/>
            <pc:sldMk cId="3867570093" sldId="272"/>
            <ac:spMk id="184" creationId="{DC56DEE4-4E5C-8AFF-A20C-F3C7264D8494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185" creationId="{5C5B1B53-A7DF-9995-876C-DA04B6F07075}"/>
          </ac:spMkLst>
        </pc:spChg>
        <pc:spChg chg="del">
          <ac:chgData name="Kulinich Bohdan" userId="48e65c9f34e137d0" providerId="LiveId" clId="{DA7F053A-158F-4846-A4EE-9A6D7D521EE1}" dt="2025-04-23T17:19:04.648" v="1299" actId="478"/>
          <ac:spMkLst>
            <pc:docMk/>
            <pc:sldMk cId="3867570093" sldId="272"/>
            <ac:spMk id="186" creationId="{A046C89E-F0E5-B6D7-E6F3-943471016E6E}"/>
          </ac:spMkLst>
        </pc:spChg>
        <pc:picChg chg="del">
          <ac:chgData name="Kulinich Bohdan" userId="48e65c9f34e137d0" providerId="LiveId" clId="{DA7F053A-158F-4846-A4EE-9A6D7D521EE1}" dt="2025-04-23T17:11:21.998" v="1291" actId="478"/>
          <ac:picMkLst>
            <pc:docMk/>
            <pc:sldMk cId="3867570093" sldId="272"/>
            <ac:picMk id="5" creationId="{5D5F7128-DDA6-80D9-0C19-0432720DABEF}"/>
          </ac:picMkLst>
        </pc:picChg>
        <pc:picChg chg="add mod">
          <ac:chgData name="Kulinich Bohdan" userId="48e65c9f34e137d0" providerId="LiveId" clId="{DA7F053A-158F-4846-A4EE-9A6D7D521EE1}" dt="2025-04-23T17:11:27.988" v="1293" actId="1076"/>
          <ac:picMkLst>
            <pc:docMk/>
            <pc:sldMk cId="3867570093" sldId="272"/>
            <ac:picMk id="6" creationId="{5A9E4DA1-FC58-1E16-0E8F-AF00FA336BBA}"/>
          </ac:picMkLst>
        </pc:picChg>
        <pc:picChg chg="add mod">
          <ac:chgData name="Kulinich Bohdan" userId="48e65c9f34e137d0" providerId="LiveId" clId="{DA7F053A-158F-4846-A4EE-9A6D7D521EE1}" dt="2025-04-23T17:11:27.988" v="1293" actId="1076"/>
          <ac:picMkLst>
            <pc:docMk/>
            <pc:sldMk cId="3867570093" sldId="272"/>
            <ac:picMk id="8" creationId="{CF67EF4E-12F5-6477-B644-E44ECDB3C1AF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3T17:51:36.720" v="1456"/>
        <pc:sldMkLst>
          <pc:docMk/>
          <pc:sldMk cId="302050507" sldId="281"/>
        </pc:sldMkLst>
        <pc:spChg chg="del mod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2" creationId="{53CF2EE0-6578-D716-7A8A-992D94DC8E96}"/>
          </ac:spMkLst>
        </pc:spChg>
        <pc:spChg chg="del">
          <ac:chgData name="Kulinich Bohdan" userId="48e65c9f34e137d0" providerId="LiveId" clId="{DA7F053A-158F-4846-A4EE-9A6D7D521EE1}" dt="2025-04-23T17:49:43.713" v="1442" actId="478"/>
          <ac:spMkLst>
            <pc:docMk/>
            <pc:sldMk cId="302050507" sldId="281"/>
            <ac:spMk id="5" creationId="{45E0E6DF-51D3-3132-6578-3EEAF669C0D9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7" creationId="{96C6AA16-4F80-BA74-D7ED-831553607095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8" creationId="{BF3A224C-99B0-B6B2-4EB9-5B3937176E61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9" creationId="{5824D813-A0E6-C65C-65E3-1787BA28D82F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12" creationId="{E3A93AF2-97E4-39FC-6DA3-0321E9D6D808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15" creationId="{9D9C18F6-7374-674E-564C-3D68E5DCCE18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16" creationId="{5FEBA6DC-600C-C0CD-B341-80CCF81E48E4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18" creationId="{8A5AE42B-C5ED-6747-58A2-B5B345629FD0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19" creationId="{5949A6FD-EE26-5457-F162-47EBAA0E61C5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20" creationId="{BEA4BC2D-2414-1550-E589-30122D9581BF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21" creationId="{95418036-6BAE-CAC2-4E3F-FC3A3089DF37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22" creationId="{DCF45E02-EA20-11DB-D5EF-650DDF0A2DB0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23" creationId="{E4740CFF-1C21-020E-C414-D533ECAF56A3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24" creationId="{5A1B2065-E8EF-4679-4DC3-00F8AE095925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25" creationId="{98EFE18B-C2EB-1190-6BDE-F37AC64A94F5}"/>
          </ac:spMkLst>
        </pc:spChg>
        <pc:spChg chg="add mod">
          <ac:chgData name="Kulinich Bohdan" userId="48e65c9f34e137d0" providerId="LiveId" clId="{DA7F053A-158F-4846-A4EE-9A6D7D521EE1}" dt="2025-04-23T17:49:44.210" v="1443"/>
          <ac:spMkLst>
            <pc:docMk/>
            <pc:sldMk cId="302050507" sldId="281"/>
            <ac:spMk id="26" creationId="{CF1522A2-CDA0-79F7-4828-0038A2D303DF}"/>
          </ac:spMkLst>
        </pc:spChg>
        <pc:spChg chg="add mod">
          <ac:chgData name="Kulinich Bohdan" userId="48e65c9f34e137d0" providerId="LiveId" clId="{DA7F053A-158F-4846-A4EE-9A6D7D521EE1}" dt="2025-04-23T17:50:06.655" v="1450" actId="1076"/>
          <ac:spMkLst>
            <pc:docMk/>
            <pc:sldMk cId="302050507" sldId="281"/>
            <ac:spMk id="27" creationId="{3FD3CAA7-3462-E031-543C-BE8599848C5B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28" creationId="{E7151282-3E22-48F6-91D4-630E8EA06055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29" creationId="{0F3D5610-2FE8-9B71-B5A2-389B58C33A33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30" creationId="{1E1E20A9-C68B-E2B9-334E-2A6BC169920D}"/>
          </ac:spMkLst>
        </pc:spChg>
        <pc:spChg chg="del">
          <ac:chgData name="Kulinich Bohdan" userId="48e65c9f34e137d0" providerId="LiveId" clId="{DA7F053A-158F-4846-A4EE-9A6D7D521EE1}" dt="2025-04-23T17:49:42.278" v="1441" actId="478"/>
          <ac:spMkLst>
            <pc:docMk/>
            <pc:sldMk cId="302050507" sldId="281"/>
            <ac:spMk id="31" creationId="{B9852AEB-6103-0956-E9A2-65EE2D41EF74}"/>
          </ac:spMkLst>
        </pc:spChg>
        <pc:spChg chg="add mod">
          <ac:chgData name="Kulinich Bohdan" userId="48e65c9f34e137d0" providerId="LiveId" clId="{DA7F053A-158F-4846-A4EE-9A6D7D521EE1}" dt="2025-04-23T17:50:19.234" v="1455" actId="20577"/>
          <ac:spMkLst>
            <pc:docMk/>
            <pc:sldMk cId="302050507" sldId="281"/>
            <ac:spMk id="33" creationId="{64B4A87C-29DB-1A76-1A5B-44368E5CA38F}"/>
          </ac:spMkLst>
        </pc:spChg>
        <pc:picChg chg="add mod">
          <ac:chgData name="Kulinich Bohdan" userId="48e65c9f34e137d0" providerId="LiveId" clId="{DA7F053A-158F-4846-A4EE-9A6D7D521EE1}" dt="2025-04-23T17:11:50.237" v="1296" actId="1076"/>
          <ac:picMkLst>
            <pc:docMk/>
            <pc:sldMk cId="302050507" sldId="281"/>
            <ac:picMk id="3" creationId="{24500837-A0B1-6B0A-D8B7-53DC0DCF5051}"/>
          </ac:picMkLst>
        </pc:picChg>
        <pc:picChg chg="add mod">
          <ac:chgData name="Kulinich Bohdan" userId="48e65c9f34e137d0" providerId="LiveId" clId="{DA7F053A-158F-4846-A4EE-9A6D7D521EE1}" dt="2025-04-23T17:11:57.052" v="1298" actId="1076"/>
          <ac:picMkLst>
            <pc:docMk/>
            <pc:sldMk cId="302050507" sldId="281"/>
            <ac:picMk id="6" creationId="{728121C7-B95D-6C7A-224A-21603852A12D}"/>
          </ac:picMkLst>
        </pc:picChg>
        <pc:picChg chg="del">
          <ac:chgData name="Kulinich Bohdan" userId="48e65c9f34e137d0" providerId="LiveId" clId="{DA7F053A-158F-4846-A4EE-9A6D7D521EE1}" dt="2025-04-23T17:11:39.657" v="1294" actId="478"/>
          <ac:picMkLst>
            <pc:docMk/>
            <pc:sldMk cId="302050507" sldId="281"/>
            <ac:picMk id="10" creationId="{36DDB423-30D9-7BC5-495F-3320B205C046}"/>
          </ac:picMkLst>
        </pc:picChg>
        <pc:picChg chg="del">
          <ac:chgData name="Kulinich Bohdan" userId="48e65c9f34e137d0" providerId="LiveId" clId="{DA7F053A-158F-4846-A4EE-9A6D7D521EE1}" dt="2025-04-23T17:11:53.413" v="1297" actId="478"/>
          <ac:picMkLst>
            <pc:docMk/>
            <pc:sldMk cId="302050507" sldId="281"/>
            <ac:picMk id="34" creationId="{895B9030-A032-E57F-2F4C-CC99C2CB110B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2T12:54:15.280" v="996" actId="14429"/>
        <pc:sldMkLst>
          <pc:docMk/>
          <pc:sldMk cId="2882246670" sldId="284"/>
        </pc:sldMkLst>
        <pc:spChg chg="mod modVis">
          <ac:chgData name="Kulinich Bohdan" userId="48e65c9f34e137d0" providerId="LiveId" clId="{DA7F053A-158F-4846-A4EE-9A6D7D521EE1}" dt="2025-04-22T12:51:27.686" v="992" actId="14429"/>
          <ac:spMkLst>
            <pc:docMk/>
            <pc:sldMk cId="2882246670" sldId="284"/>
            <ac:spMk id="4" creationId="{703C7FB0-5922-0E99-2F1A-C2413304A15A}"/>
          </ac:spMkLst>
        </pc:spChg>
        <pc:spChg chg="mod modVis">
          <ac:chgData name="Kulinich Bohdan" userId="48e65c9f34e137d0" providerId="LiveId" clId="{DA7F053A-158F-4846-A4EE-9A6D7D521EE1}" dt="2025-04-22T12:51:28.386" v="993" actId="14429"/>
          <ac:spMkLst>
            <pc:docMk/>
            <pc:sldMk cId="2882246670" sldId="284"/>
            <ac:spMk id="5" creationId="{011F1243-451D-94CD-995C-A892A3C9E4CA}"/>
          </ac:spMkLst>
        </pc:spChg>
        <pc:spChg chg="add mod">
          <ac:chgData name="Kulinich Bohdan" userId="48e65c9f34e137d0" providerId="LiveId" clId="{DA7F053A-158F-4846-A4EE-9A6D7D521EE1}" dt="2025-04-21T18:11:32.424" v="244" actId="1076"/>
          <ac:spMkLst>
            <pc:docMk/>
            <pc:sldMk cId="2882246670" sldId="284"/>
            <ac:spMk id="24" creationId="{1365071E-9B45-13D4-3226-4C1E2003D52B}"/>
          </ac:spMkLst>
        </pc:spChg>
        <pc:spChg chg="add mod">
          <ac:chgData name="Kulinich Bohdan" userId="48e65c9f34e137d0" providerId="LiveId" clId="{DA7F053A-158F-4846-A4EE-9A6D7D521EE1}" dt="2025-04-21T18:11:32.424" v="244" actId="1076"/>
          <ac:spMkLst>
            <pc:docMk/>
            <pc:sldMk cId="2882246670" sldId="284"/>
            <ac:spMk id="29" creationId="{28AA057E-D72F-B23A-C4E1-61A962289DAB}"/>
          </ac:spMkLst>
        </pc:spChg>
        <pc:spChg chg="add mod">
          <ac:chgData name="Kulinich Bohdan" userId="48e65c9f34e137d0" providerId="LiveId" clId="{DA7F053A-158F-4846-A4EE-9A6D7D521EE1}" dt="2025-04-21T18:11:32.424" v="244" actId="1076"/>
          <ac:spMkLst>
            <pc:docMk/>
            <pc:sldMk cId="2882246670" sldId="284"/>
            <ac:spMk id="30" creationId="{943342D8-E7FC-E9AE-A03D-087F3DFA83DF}"/>
          </ac:spMkLst>
        </pc:spChg>
        <pc:spChg chg="add mod modVis">
          <ac:chgData name="Kulinich Bohdan" userId="48e65c9f34e137d0" providerId="LiveId" clId="{DA7F053A-158F-4846-A4EE-9A6D7D521EE1}" dt="2025-04-22T12:54:15.280" v="996" actId="14429"/>
          <ac:spMkLst>
            <pc:docMk/>
            <pc:sldMk cId="2882246670" sldId="284"/>
            <ac:spMk id="31" creationId="{DD72159F-4C6D-24C6-F5EB-A43539606BB1}"/>
          </ac:spMkLst>
        </pc:spChg>
        <pc:spChg chg="add mod">
          <ac:chgData name="Kulinich Bohdan" userId="48e65c9f34e137d0" providerId="LiveId" clId="{DA7F053A-158F-4846-A4EE-9A6D7D521EE1}" dt="2025-04-21T18:13:49.202" v="270" actId="1076"/>
          <ac:spMkLst>
            <pc:docMk/>
            <pc:sldMk cId="2882246670" sldId="284"/>
            <ac:spMk id="42" creationId="{08327398-E4C2-A79A-C996-F3436F1A09CB}"/>
          </ac:spMkLst>
        </pc:spChg>
        <pc:spChg chg="mod modVis">
          <ac:chgData name="Kulinich Bohdan" userId="48e65c9f34e137d0" providerId="LiveId" clId="{DA7F053A-158F-4846-A4EE-9A6D7D521EE1}" dt="2025-04-22T12:51:28.886" v="994" actId="14429"/>
          <ac:spMkLst>
            <pc:docMk/>
            <pc:sldMk cId="2882246670" sldId="284"/>
            <ac:spMk id="47" creationId="{9B12F503-68D3-96D9-6DCA-8996C862F1A3}"/>
          </ac:spMkLst>
        </pc:spChg>
        <pc:picChg chg="add mod">
          <ac:chgData name="Kulinich Bohdan" userId="48e65c9f34e137d0" providerId="LiveId" clId="{DA7F053A-158F-4846-A4EE-9A6D7D521EE1}" dt="2025-04-22T12:51:24.269" v="990" actId="1038"/>
          <ac:picMkLst>
            <pc:docMk/>
            <pc:sldMk cId="2882246670" sldId="284"/>
            <ac:picMk id="11" creationId="{40471820-F4AF-D473-3353-F0351F0DAFBC}"/>
          </ac:picMkLst>
        </pc:picChg>
        <pc:picChg chg="add mod">
          <ac:chgData name="Kulinich Bohdan" userId="48e65c9f34e137d0" providerId="LiveId" clId="{DA7F053A-158F-4846-A4EE-9A6D7D521EE1}" dt="2025-04-21T18:08:06.798" v="95" actId="14100"/>
          <ac:picMkLst>
            <pc:docMk/>
            <pc:sldMk cId="2882246670" sldId="284"/>
            <ac:picMk id="16" creationId="{CBA899C1-553B-4334-2CD5-15CFA71CEC12}"/>
          </ac:picMkLst>
        </pc:picChg>
        <pc:cxnChg chg="add mod">
          <ac:chgData name="Kulinich Bohdan" userId="48e65c9f34e137d0" providerId="LiveId" clId="{DA7F053A-158F-4846-A4EE-9A6D7D521EE1}" dt="2025-04-21T18:13:00.465" v="259" actId="693"/>
          <ac:cxnSpMkLst>
            <pc:docMk/>
            <pc:sldMk cId="2882246670" sldId="284"/>
            <ac:cxnSpMk id="32" creationId="{6218EABF-E959-4AA1-807E-9B82DA765BE8}"/>
          </ac:cxnSpMkLst>
        </pc:cxnChg>
        <pc:cxnChg chg="add mod">
          <ac:chgData name="Kulinich Bohdan" userId="48e65c9f34e137d0" providerId="LiveId" clId="{DA7F053A-158F-4846-A4EE-9A6D7D521EE1}" dt="2025-04-21T18:13:00.465" v="259" actId="693"/>
          <ac:cxnSpMkLst>
            <pc:docMk/>
            <pc:sldMk cId="2882246670" sldId="284"/>
            <ac:cxnSpMk id="36" creationId="{86E9C73B-1620-B25C-A733-EE91BB156B1E}"/>
          </ac:cxnSpMkLst>
        </pc:cxnChg>
      </pc:sldChg>
      <pc:sldChg chg="addSp delSp modSp mod delAnim modAnim">
        <pc:chgData name="Kulinich Bohdan" userId="48e65c9f34e137d0" providerId="LiveId" clId="{DA7F053A-158F-4846-A4EE-9A6D7D521EE1}" dt="2025-04-22T20:57:13.739" v="1290"/>
        <pc:sldMkLst>
          <pc:docMk/>
          <pc:sldMk cId="1416078567" sldId="288"/>
        </pc:sldMkLst>
        <pc:spChg chg="add mod">
          <ac:chgData name="Kulinich Bohdan" userId="48e65c9f34e137d0" providerId="LiveId" clId="{DA7F053A-158F-4846-A4EE-9A6D7D521EE1}" dt="2025-04-22T20:25:03.817" v="1215" actId="14100"/>
          <ac:spMkLst>
            <pc:docMk/>
            <pc:sldMk cId="1416078567" sldId="288"/>
            <ac:spMk id="26" creationId="{64463BF4-7B88-0422-A372-1BD00DC5CCAA}"/>
          </ac:spMkLst>
        </pc:spChg>
        <pc:spChg chg="add mod">
          <ac:chgData name="Kulinich Bohdan" userId="48e65c9f34e137d0" providerId="LiveId" clId="{DA7F053A-158F-4846-A4EE-9A6D7D521EE1}" dt="2025-04-22T20:25:05.889" v="1218" actId="1035"/>
          <ac:spMkLst>
            <pc:docMk/>
            <pc:sldMk cId="1416078567" sldId="288"/>
            <ac:spMk id="27" creationId="{796B1DC6-FBFF-6692-85F7-008812C0DC55}"/>
          </ac:spMkLst>
        </pc:spChg>
        <pc:spChg chg="add del mod">
          <ac:chgData name="Kulinich Bohdan" userId="48e65c9f34e137d0" providerId="LiveId" clId="{DA7F053A-158F-4846-A4EE-9A6D7D521EE1}" dt="2025-04-22T20:21:22.180" v="1115" actId="478"/>
          <ac:spMkLst>
            <pc:docMk/>
            <pc:sldMk cId="1416078567" sldId="288"/>
            <ac:spMk id="28" creationId="{1A490FAD-68BA-9BB2-36D0-4FC8459DAE3E}"/>
          </ac:spMkLst>
        </pc:spChg>
        <pc:spChg chg="add del mod">
          <ac:chgData name="Kulinich Bohdan" userId="48e65c9f34e137d0" providerId="LiveId" clId="{DA7F053A-158F-4846-A4EE-9A6D7D521EE1}" dt="2025-04-22T20:21:22.180" v="1115" actId="478"/>
          <ac:spMkLst>
            <pc:docMk/>
            <pc:sldMk cId="1416078567" sldId="288"/>
            <ac:spMk id="29" creationId="{9392CE32-F59C-A977-6B14-957BFA7B684E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0" creationId="{F37AD5BD-259C-C178-754E-9D9BFB6300E1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1" creationId="{0DE4EE1B-15EE-E605-8DC3-7474B0C71C98}"/>
          </ac:spMkLst>
        </pc:spChg>
        <pc:spChg chg="add mod">
          <ac:chgData name="Kulinich Bohdan" userId="48e65c9f34e137d0" providerId="LiveId" clId="{DA7F053A-158F-4846-A4EE-9A6D7D521EE1}" dt="2025-04-22T20:25:13.346" v="1234" actId="1037"/>
          <ac:spMkLst>
            <pc:docMk/>
            <pc:sldMk cId="1416078567" sldId="288"/>
            <ac:spMk id="32" creationId="{A5D498E3-4CD0-701A-CF3D-B794E7DFBDE3}"/>
          </ac:spMkLst>
        </pc:spChg>
        <pc:spChg chg="add mod">
          <ac:chgData name="Kulinich Bohdan" userId="48e65c9f34e137d0" providerId="LiveId" clId="{DA7F053A-158F-4846-A4EE-9A6D7D521EE1}" dt="2025-04-22T20:56:38.256" v="1273" actId="20577"/>
          <ac:spMkLst>
            <pc:docMk/>
            <pc:sldMk cId="1416078567" sldId="288"/>
            <ac:spMk id="33" creationId="{2F981770-CA88-209F-8120-5795F66F9400}"/>
          </ac:spMkLst>
        </pc:spChg>
        <pc:spChg chg="add mod">
          <ac:chgData name="Kulinich Bohdan" userId="48e65c9f34e137d0" providerId="LiveId" clId="{DA7F053A-158F-4846-A4EE-9A6D7D521EE1}" dt="2025-04-22T20:57:02.043" v="1280" actId="1076"/>
          <ac:spMkLst>
            <pc:docMk/>
            <pc:sldMk cId="1416078567" sldId="288"/>
            <ac:spMk id="34" creationId="{36DC70A1-46DB-CB91-4538-17D1928B5FFB}"/>
          </ac:spMkLst>
        </pc:spChg>
        <pc:picChg chg="add mod">
          <ac:chgData name="Kulinich Bohdan" userId="48e65c9f34e137d0" providerId="LiveId" clId="{DA7F053A-158F-4846-A4EE-9A6D7D521EE1}" dt="2025-04-22T20:24:50.609" v="1208" actId="1038"/>
          <ac:picMkLst>
            <pc:docMk/>
            <pc:sldMk cId="1416078567" sldId="288"/>
            <ac:picMk id="25" creationId="{91E018EE-B956-D534-6099-BC0C5CE44F86}"/>
          </ac:picMkLst>
        </pc:picChg>
      </pc:sldChg>
      <pc:sldChg chg="addSp delSp modSp mod delAnim modAnim">
        <pc:chgData name="Kulinich Bohdan" userId="48e65c9f34e137d0" providerId="LiveId" clId="{DA7F053A-158F-4846-A4EE-9A6D7D521EE1}" dt="2025-04-22T18:22:24.712" v="1009"/>
        <pc:sldMkLst>
          <pc:docMk/>
          <pc:sldMk cId="3591152869" sldId="291"/>
        </pc:sldMkLst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6" creationId="{F1A601E6-4823-58E4-502E-FEDACC394F0B}"/>
          </ac:spMkLst>
        </pc:spChg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7" creationId="{0B94FB66-31B7-069C-B862-233843DBCDAE}"/>
          </ac:spMkLst>
        </pc:spChg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8" creationId="{A54A60CB-E381-0FF3-3CF3-BE15006046D5}"/>
          </ac:spMkLst>
        </pc:spChg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11" creationId="{E4925419-5C21-68E0-260A-919CA35363CC}"/>
          </ac:spMkLst>
        </pc:spChg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13" creationId="{A2D51E5A-639C-E79F-72F5-6A6F6A1D77B0}"/>
          </ac:spMkLst>
        </pc:spChg>
        <pc:spChg chg="add mod">
          <ac:chgData name="Kulinich Bohdan" userId="48e65c9f34e137d0" providerId="LiveId" clId="{DA7F053A-158F-4846-A4EE-9A6D7D521EE1}" dt="2025-04-22T18:22:07.966" v="1008" actId="1035"/>
          <ac:spMkLst>
            <pc:docMk/>
            <pc:sldMk cId="3591152869" sldId="291"/>
            <ac:spMk id="15" creationId="{B04E35B7-014A-89F1-B226-9A48EE80856D}"/>
          </ac:spMkLst>
        </pc:spChg>
        <pc:spChg chg="add mod">
          <ac:chgData name="Kulinich Bohdan" userId="48e65c9f34e137d0" providerId="LiveId" clId="{DA7F053A-158F-4846-A4EE-9A6D7D521EE1}" dt="2025-04-21T18:23:26.755" v="612" actId="14100"/>
          <ac:spMkLst>
            <pc:docMk/>
            <pc:sldMk cId="3591152869" sldId="291"/>
            <ac:spMk id="16" creationId="{3F7B7782-49ED-B890-485C-794875175539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17" creationId="{AD175539-9BF2-BD6A-06B2-7382F16796D7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18" creationId="{54DF7E94-350A-C437-8AA7-DB683710171E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19" creationId="{49522C74-9F65-8559-8189-2BFBDAABC7D3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20" creationId="{C75F7A50-8F88-D75D-F635-AE4A3478CCBD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22" creationId="{92FAEDCC-58E6-46E2-A1FA-FB0108F5B455}"/>
          </ac:spMkLst>
        </pc:spChg>
        <pc:spChg chg="add mod">
          <ac:chgData name="Kulinich Bohdan" userId="48e65c9f34e137d0" providerId="LiveId" clId="{DA7F053A-158F-4846-A4EE-9A6D7D521EE1}" dt="2025-04-21T18:23:53.243" v="632" actId="1036"/>
          <ac:spMkLst>
            <pc:docMk/>
            <pc:sldMk cId="3591152869" sldId="291"/>
            <ac:spMk id="23" creationId="{9CF02B41-F5E7-99C9-3451-FF99937F9508}"/>
          </ac:spMkLst>
        </pc:spChg>
        <pc:spChg chg="add mod">
          <ac:chgData name="Kulinich Bohdan" userId="48e65c9f34e137d0" providerId="LiveId" clId="{DA7F053A-158F-4846-A4EE-9A6D7D521EE1}" dt="2025-04-21T18:23:41.123" v="618" actId="1036"/>
          <ac:spMkLst>
            <pc:docMk/>
            <pc:sldMk cId="3591152869" sldId="291"/>
            <ac:spMk id="24" creationId="{1996B3CC-A4CD-7CE0-C163-A2064CAB5FEF}"/>
          </ac:spMkLst>
        </pc:spChg>
        <pc:spChg chg="add mod">
          <ac:chgData name="Kulinich Bohdan" userId="48e65c9f34e137d0" providerId="LiveId" clId="{DA7F053A-158F-4846-A4EE-9A6D7D521EE1}" dt="2025-04-21T18:24:20.635" v="646" actId="14100"/>
          <ac:spMkLst>
            <pc:docMk/>
            <pc:sldMk cId="3591152869" sldId="291"/>
            <ac:spMk id="25" creationId="{5296B018-C0D7-66BA-1A10-1998AB3C02B1}"/>
          </ac:spMkLst>
        </pc:spChg>
        <pc:spChg chg="add mod">
          <ac:chgData name="Kulinich Bohdan" userId="48e65c9f34e137d0" providerId="LiveId" clId="{DA7F053A-158F-4846-A4EE-9A6D7D521EE1}" dt="2025-04-21T18:23:33.342" v="614" actId="123"/>
          <ac:spMkLst>
            <pc:docMk/>
            <pc:sldMk cId="3591152869" sldId="291"/>
            <ac:spMk id="26" creationId="{8A5C2D90-4720-2930-7568-731A6D249E51}"/>
          </ac:spMkLst>
        </pc:spChg>
        <pc:spChg chg="add mod">
          <ac:chgData name="Kulinich Bohdan" userId="48e65c9f34e137d0" providerId="LiveId" clId="{DA7F053A-158F-4846-A4EE-9A6D7D521EE1}" dt="2025-04-21T18:24:15.197" v="641" actId="14100"/>
          <ac:spMkLst>
            <pc:docMk/>
            <pc:sldMk cId="3591152869" sldId="291"/>
            <ac:spMk id="27" creationId="{E5404B49-FD1F-D2FC-0301-5576ED7A1A9D}"/>
          </ac:spMkLst>
        </pc:spChg>
        <pc:spChg chg="add mod">
          <ac:chgData name="Kulinich Bohdan" userId="48e65c9f34e137d0" providerId="LiveId" clId="{DA7F053A-158F-4846-A4EE-9A6D7D521EE1}" dt="2025-04-21T18:28:02.407" v="700" actId="208"/>
          <ac:spMkLst>
            <pc:docMk/>
            <pc:sldMk cId="3591152869" sldId="291"/>
            <ac:spMk id="28" creationId="{919C0DC8-C235-A18D-0E1C-5B745D0AA467}"/>
          </ac:spMkLst>
        </pc:spChg>
        <pc:spChg chg="add mod">
          <ac:chgData name="Kulinich Bohdan" userId="48e65c9f34e137d0" providerId="LiveId" clId="{DA7F053A-158F-4846-A4EE-9A6D7D521EE1}" dt="2025-04-22T18:21:59.507" v="1001" actId="207"/>
          <ac:spMkLst>
            <pc:docMk/>
            <pc:sldMk cId="3591152869" sldId="291"/>
            <ac:spMk id="29" creationId="{D9CDBEF9-0146-0952-DE82-A86F27291E7F}"/>
          </ac:spMkLst>
        </pc:spChg>
        <pc:spChg chg="mod">
          <ac:chgData name="Kulinich Bohdan" userId="48e65c9f34e137d0" providerId="LiveId" clId="{DA7F053A-158F-4846-A4EE-9A6D7D521EE1}" dt="2025-04-21T18:15:35.157" v="301" actId="14100"/>
          <ac:spMkLst>
            <pc:docMk/>
            <pc:sldMk cId="3591152869" sldId="291"/>
            <ac:spMk id="541" creationId="{052A1CD1-E77A-CA11-37DB-62C819A647C1}"/>
          </ac:spMkLst>
        </pc:spChg>
      </pc:sldChg>
      <pc:sldChg chg="addSp delSp modSp mod delAnim modAnim">
        <pc:chgData name="Kulinich Bohdan" userId="48e65c9f34e137d0" providerId="LiveId" clId="{DA7F053A-158F-4846-A4EE-9A6D7D521EE1}" dt="2025-04-23T17:49:50" v="1445" actId="1076"/>
        <pc:sldMkLst>
          <pc:docMk/>
          <pc:sldMk cId="1132398016" sldId="294"/>
        </pc:sldMkLst>
        <pc:spChg chg="add mod">
          <ac:chgData name="Kulinich Bohdan" userId="48e65c9f34e137d0" providerId="LiveId" clId="{DA7F053A-158F-4846-A4EE-9A6D7D521EE1}" dt="2025-04-22T20:12:34.173" v="1109" actId="1035"/>
          <ac:spMkLst>
            <pc:docMk/>
            <pc:sldMk cId="1132398016" sldId="294"/>
            <ac:spMk id="4" creationId="{5B8E922D-7E84-6B0C-81FF-03EB842A4264}"/>
          </ac:spMkLst>
        </pc:spChg>
        <pc:spChg chg="add mod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18" creationId="{A5091C80-2D01-E42F-5461-2820F760C242}"/>
          </ac:spMkLst>
        </pc:spChg>
        <pc:spChg chg="add mod modVis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20" creationId="{E9780E51-8A8F-005F-DE0F-F038AFA730C8}"/>
          </ac:spMkLst>
        </pc:spChg>
        <pc:spChg chg="add mod">
          <ac:chgData name="Kulinich Bohdan" userId="48e65c9f34e137d0" providerId="LiveId" clId="{DA7F053A-158F-4846-A4EE-9A6D7D521EE1}" dt="2025-04-21T19:53:17.698" v="951" actId="20577"/>
          <ac:spMkLst>
            <pc:docMk/>
            <pc:sldMk cId="1132398016" sldId="294"/>
            <ac:spMk id="21" creationId="{08BA019C-8601-20D7-7FCC-0774BF10E09C}"/>
          </ac:spMkLst>
        </pc:spChg>
        <pc:spChg chg="add mod">
          <ac:chgData name="Kulinich Bohdan" userId="48e65c9f34e137d0" providerId="LiveId" clId="{DA7F053A-158F-4846-A4EE-9A6D7D521EE1}" dt="2025-04-21T19:53:26.239" v="954" actId="20577"/>
          <ac:spMkLst>
            <pc:docMk/>
            <pc:sldMk cId="1132398016" sldId="294"/>
            <ac:spMk id="22" creationId="{77378F5B-D7C6-81DC-4470-DDF2089B3D65}"/>
          </ac:spMkLst>
        </pc:spChg>
        <pc:spChg chg="add mod">
          <ac:chgData name="Kulinich Bohdan" userId="48e65c9f34e137d0" providerId="LiveId" clId="{DA7F053A-158F-4846-A4EE-9A6D7D521EE1}" dt="2025-04-21T19:52:57.668" v="945" actId="1035"/>
          <ac:spMkLst>
            <pc:docMk/>
            <pc:sldMk cId="1132398016" sldId="294"/>
            <ac:spMk id="23" creationId="{6C3F70C6-50A7-73FF-4C25-7EE03B4A91C0}"/>
          </ac:spMkLst>
        </pc:spChg>
        <pc:spChg chg="add mod">
          <ac:chgData name="Kulinich Bohdan" userId="48e65c9f34e137d0" providerId="LiveId" clId="{DA7F053A-158F-4846-A4EE-9A6D7D521EE1}" dt="2025-04-22T18:41:56.072" v="1051" actId="1038"/>
          <ac:spMkLst>
            <pc:docMk/>
            <pc:sldMk cId="1132398016" sldId="294"/>
            <ac:spMk id="26" creationId="{6BD9DBFC-35EC-24EE-2183-BC619ACCF2D4}"/>
          </ac:spMkLst>
        </pc:spChg>
        <pc:spChg chg="add del mod">
          <ac:chgData name="Kulinich Bohdan" userId="48e65c9f34e137d0" providerId="LiveId" clId="{DA7F053A-158F-4846-A4EE-9A6D7D521EE1}" dt="2025-04-22T18:32:36.125" v="1014"/>
          <ac:spMkLst>
            <pc:docMk/>
            <pc:sldMk cId="1132398016" sldId="294"/>
            <ac:spMk id="27" creationId="{24C0C566-6E08-54DE-6DB0-D550E2DE4E5E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28" creationId="{E4BF082B-F32A-08EE-5CE9-38B440065388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29" creationId="{51FBB663-CBD4-09D2-A81C-3B55C0FF954D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0" creationId="{E8DBF94E-E166-52A8-3233-C2B85A097E7C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1" creationId="{DD77B181-0039-9A5C-657A-5B45D57015BA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2" creationId="{B90A51E6-37C2-421E-A984-2CBA8F4C7830}"/>
          </ac:spMkLst>
        </pc:spChg>
        <pc:spChg chg="add mod">
          <ac:chgData name="Kulinich Bohdan" userId="48e65c9f34e137d0" providerId="LiveId" clId="{DA7F053A-158F-4846-A4EE-9A6D7D521EE1}" dt="2025-04-22T18:47:44.819" v="1060" actId="1076"/>
          <ac:spMkLst>
            <pc:docMk/>
            <pc:sldMk cId="1132398016" sldId="294"/>
            <ac:spMk id="33" creationId="{F3F956DB-7868-93AA-A72E-3B21731AD90B}"/>
          </ac:spMkLst>
        </pc:spChg>
        <pc:spChg chg="add mod">
          <ac:chgData name="Kulinich Bohdan" userId="48e65c9f34e137d0" providerId="LiveId" clId="{DA7F053A-158F-4846-A4EE-9A6D7D521EE1}" dt="2025-04-22T18:47:52.534" v="1063" actId="1076"/>
          <ac:spMkLst>
            <pc:docMk/>
            <pc:sldMk cId="1132398016" sldId="294"/>
            <ac:spMk id="34" creationId="{20661997-CA06-744A-8C29-71A64222D4FC}"/>
          </ac:spMkLst>
        </pc:spChg>
        <pc:spChg chg="add mod">
          <ac:chgData name="Kulinich Bohdan" userId="48e65c9f34e137d0" providerId="LiveId" clId="{DA7F053A-158F-4846-A4EE-9A6D7D521EE1}" dt="2025-04-22T18:47:54.194" v="1064" actId="20577"/>
          <ac:spMkLst>
            <pc:docMk/>
            <pc:sldMk cId="1132398016" sldId="294"/>
            <ac:spMk id="35" creationId="{85CCC2E4-2CD7-B7FC-24F1-BCA4D734D61A}"/>
          </ac:spMkLst>
        </pc:spChg>
        <pc:spChg chg="add mod">
          <ac:chgData name="Kulinich Bohdan" userId="48e65c9f34e137d0" providerId="LiveId" clId="{DA7F053A-158F-4846-A4EE-9A6D7D521EE1}" dt="2025-04-22T18:48:07.814" v="1069" actId="20577"/>
          <ac:spMkLst>
            <pc:docMk/>
            <pc:sldMk cId="1132398016" sldId="294"/>
            <ac:spMk id="36" creationId="{C8658D2A-4FB7-9EC7-022C-9A26CBFD1C69}"/>
          </ac:spMkLst>
        </pc:spChg>
        <pc:spChg chg="add mod">
          <ac:chgData name="Kulinich Bohdan" userId="48e65c9f34e137d0" providerId="LiveId" clId="{DA7F053A-158F-4846-A4EE-9A6D7D521EE1}" dt="2025-04-22T18:48:16.866" v="1073" actId="20577"/>
          <ac:spMkLst>
            <pc:docMk/>
            <pc:sldMk cId="1132398016" sldId="294"/>
            <ac:spMk id="37" creationId="{7DD3E9FD-898D-BF33-2935-C8CC50A480CF}"/>
          </ac:spMkLst>
        </pc:spChg>
        <pc:spChg chg="add mod">
          <ac:chgData name="Kulinich Bohdan" userId="48e65c9f34e137d0" providerId="LiveId" clId="{DA7F053A-158F-4846-A4EE-9A6D7D521EE1}" dt="2025-04-22T18:47:52.534" v="1063" actId="1076"/>
          <ac:spMkLst>
            <pc:docMk/>
            <pc:sldMk cId="1132398016" sldId="294"/>
            <ac:spMk id="38" creationId="{512DB0AE-139A-E348-6C7A-5E84CD2E1D71}"/>
          </ac:spMkLst>
        </pc:spChg>
        <pc:spChg chg="add mod">
          <ac:chgData name="Kulinich Bohdan" userId="48e65c9f34e137d0" providerId="LiveId" clId="{DA7F053A-158F-4846-A4EE-9A6D7D521EE1}" dt="2025-04-22T18:48:22.572" v="1075" actId="20577"/>
          <ac:spMkLst>
            <pc:docMk/>
            <pc:sldMk cId="1132398016" sldId="294"/>
            <ac:spMk id="39" creationId="{FE8D3690-1189-B5DE-AB45-6601DE954874}"/>
          </ac:spMkLst>
        </pc:spChg>
        <pc:spChg chg="add mod">
          <ac:chgData name="Kulinich Bohdan" userId="48e65c9f34e137d0" providerId="LiveId" clId="{DA7F053A-158F-4846-A4EE-9A6D7D521EE1}" dt="2025-04-22T20:12:38.799" v="1111" actId="1035"/>
          <ac:spMkLst>
            <pc:docMk/>
            <pc:sldMk cId="1132398016" sldId="294"/>
            <ac:spMk id="40" creationId="{C1F83054-BF2A-1A1C-FFB9-57EE50289FED}"/>
          </ac:spMkLst>
        </pc:spChg>
        <pc:spChg chg="add mod">
          <ac:chgData name="Kulinich Bohdan" userId="48e65c9f34e137d0" providerId="LiveId" clId="{DA7F053A-158F-4846-A4EE-9A6D7D521EE1}" dt="2025-04-23T17:49:50" v="1445" actId="1076"/>
          <ac:spMkLst>
            <pc:docMk/>
            <pc:sldMk cId="1132398016" sldId="294"/>
            <ac:spMk id="41" creationId="{EE149F4B-0352-1ED0-8966-04B0B54348A6}"/>
          </ac:spMkLst>
        </pc:spChg>
        <pc:picChg chg="add mod">
          <ac:chgData name="Kulinich Bohdan" userId="48e65c9f34e137d0" providerId="LiveId" clId="{DA7F053A-158F-4846-A4EE-9A6D7D521EE1}" dt="2025-04-21T19:26:12.971" v="770"/>
          <ac:picMkLst>
            <pc:docMk/>
            <pc:sldMk cId="1132398016" sldId="294"/>
            <ac:picMk id="5" creationId="{EE58D22E-EE97-7D48-B14E-3173584C9F2E}"/>
          </ac:picMkLst>
        </pc:picChg>
      </pc:sldChg>
      <pc:sldChg chg="add del">
        <pc:chgData name="Kulinich Bohdan" userId="48e65c9f34e137d0" providerId="LiveId" clId="{DA7F053A-158F-4846-A4EE-9A6D7D521EE1}" dt="2025-04-22T12:50:07.885" v="985" actId="2890"/>
        <pc:sldMkLst>
          <pc:docMk/>
          <pc:sldMk cId="706919611" sldId="295"/>
        </pc:sldMkLst>
      </pc:sldChg>
    </pc:docChg>
  </pc:docChgLst>
  <pc:docChgLst>
    <pc:chgData name="Kulinich Bohdan" userId="48e65c9f34e137d0" providerId="LiveId" clId="{1559216B-59EF-6D49-AF58-DBA61A921429}"/>
    <pc:docChg chg="undo redo custSel addSld delSld modSld sldOrd">
      <pc:chgData name="Kulinich Bohdan" userId="48e65c9f34e137d0" providerId="LiveId" clId="{1559216B-59EF-6D49-AF58-DBA61A921429}" dt="2024-05-26T20:19:56.342" v="7118"/>
      <pc:docMkLst>
        <pc:docMk/>
      </pc:docMkLst>
      <pc:sldChg chg="del">
        <pc:chgData name="Kulinich Bohdan" userId="48e65c9f34e137d0" providerId="LiveId" clId="{1559216B-59EF-6D49-AF58-DBA61A921429}" dt="2024-04-28T12:40:13.046" v="0" actId="2696"/>
        <pc:sldMkLst>
          <pc:docMk/>
          <pc:sldMk cId="3541046942" sldId="262"/>
        </pc:sldMkLst>
      </pc:sldChg>
      <pc:sldChg chg="addSp delSp modSp mod delAnim modAnim">
        <pc:chgData name="Kulinich Bohdan" userId="48e65c9f34e137d0" providerId="LiveId" clId="{1559216B-59EF-6D49-AF58-DBA61A921429}" dt="2024-05-26T20:11:00.175" v="7047"/>
        <pc:sldMkLst>
          <pc:docMk/>
          <pc:sldMk cId="1536835488" sldId="263"/>
        </pc:sldMkLst>
      </pc:sldChg>
      <pc:sldChg chg="addSp delSp modSp mod setBg modAnim">
        <pc:chgData name="Kulinich Bohdan" userId="48e65c9f34e137d0" providerId="LiveId" clId="{1559216B-59EF-6D49-AF58-DBA61A921429}" dt="2024-05-26T20:11:18.916" v="7050" actId="1076"/>
        <pc:sldMkLst>
          <pc:docMk/>
          <pc:sldMk cId="1079275318" sldId="264"/>
        </pc:sldMkLst>
      </pc:sldChg>
      <pc:sldChg chg="addSp delSp modSp add mod ord setBg delAnim modAnim">
        <pc:chgData name="Kulinich Bohdan" userId="48e65c9f34e137d0" providerId="LiveId" clId="{1559216B-59EF-6D49-AF58-DBA61A921429}" dt="2024-05-26T20:19:56.342" v="7118"/>
        <pc:sldMkLst>
          <pc:docMk/>
          <pc:sldMk cId="788512274" sldId="265"/>
        </pc:sldMkLst>
      </pc:sldChg>
      <pc:sldChg chg="addSp delSp modSp add del mod ord delAnim modAnim">
        <pc:chgData name="Kulinich Bohdan" userId="48e65c9f34e137d0" providerId="LiveId" clId="{1559216B-59EF-6D49-AF58-DBA61A921429}" dt="2024-05-26T20:00:15.975" v="6897" actId="2696"/>
        <pc:sldMkLst>
          <pc:docMk/>
          <pc:sldMk cId="2062390879" sldId="266"/>
        </pc:sldMkLst>
      </pc:sldChg>
      <pc:sldChg chg="add del">
        <pc:chgData name="Kulinich Bohdan" userId="48e65c9f34e137d0" providerId="LiveId" clId="{1559216B-59EF-6D49-AF58-DBA61A921429}" dt="2024-04-29T14:43:49.164" v="494" actId="2696"/>
        <pc:sldMkLst>
          <pc:docMk/>
          <pc:sldMk cId="91081722" sldId="267"/>
        </pc:sldMkLst>
      </pc:sldChg>
      <pc:sldChg chg="addSp delSp modSp add mod delAnim modAnim">
        <pc:chgData name="Kulinich Bohdan" userId="48e65c9f34e137d0" providerId="LiveId" clId="{1559216B-59EF-6D49-AF58-DBA61A921429}" dt="2024-05-26T20:10:57.566" v="7046"/>
        <pc:sldMkLst>
          <pc:docMk/>
          <pc:sldMk cId="2581689180" sldId="267"/>
        </pc:sldMkLst>
      </pc:sldChg>
      <pc:sldChg chg="addSp delSp modSp add mod addAnim delAnim modAnim">
        <pc:chgData name="Kulinich Bohdan" userId="48e65c9f34e137d0" providerId="LiveId" clId="{1559216B-59EF-6D49-AF58-DBA61A921429}" dt="2024-05-26T20:10:55.192" v="7045"/>
        <pc:sldMkLst>
          <pc:docMk/>
          <pc:sldMk cId="952368532" sldId="268"/>
        </pc:sldMkLst>
      </pc:sldChg>
      <pc:sldChg chg="delSp add del mod delAnim">
        <pc:chgData name="Kulinich Bohdan" userId="48e65c9f34e137d0" providerId="LiveId" clId="{1559216B-59EF-6D49-AF58-DBA61A921429}" dt="2024-04-30T19:33:37.197" v="2961" actId="2696"/>
        <pc:sldMkLst>
          <pc:docMk/>
          <pc:sldMk cId="3388912473" sldId="269"/>
        </pc:sldMkLst>
      </pc:sldChg>
      <pc:sldChg chg="addSp delSp modSp add mod delAnim modAnim">
        <pc:chgData name="Kulinich Bohdan" userId="48e65c9f34e137d0" providerId="LiveId" clId="{1559216B-59EF-6D49-AF58-DBA61A921429}" dt="2024-05-26T20:10:51.701" v="7044"/>
        <pc:sldMkLst>
          <pc:docMk/>
          <pc:sldMk cId="905975789" sldId="270"/>
        </pc:sldMkLst>
      </pc:sldChg>
      <pc:sldChg chg="addSp delSp modSp add del mod delAnim">
        <pc:chgData name="Kulinich Bohdan" userId="48e65c9f34e137d0" providerId="LiveId" clId="{1559216B-59EF-6D49-AF58-DBA61A921429}" dt="2024-05-06T19:09:34.304" v="3888" actId="2696"/>
        <pc:sldMkLst>
          <pc:docMk/>
          <pc:sldMk cId="1137022778" sldId="271"/>
        </pc:sldMkLst>
      </pc:sldChg>
      <pc:sldChg chg="addSp delSp modSp add mod delAnim modAnim">
        <pc:chgData name="Kulinich Bohdan" userId="48e65c9f34e137d0" providerId="LiveId" clId="{1559216B-59EF-6D49-AF58-DBA61A921429}" dt="2024-05-26T20:10:40.355" v="7041"/>
        <pc:sldMkLst>
          <pc:docMk/>
          <pc:sldMk cId="3867570093" sldId="272"/>
        </pc:sldMkLst>
      </pc:sldChg>
      <pc:sldChg chg="addSp delSp modSp add del mod ord">
        <pc:chgData name="Kulinich Bohdan" userId="48e65c9f34e137d0" providerId="LiveId" clId="{1559216B-59EF-6D49-AF58-DBA61A921429}" dt="2024-05-26T20:00:15.988" v="6898" actId="2696"/>
        <pc:sldMkLst>
          <pc:docMk/>
          <pc:sldMk cId="1344952327" sldId="273"/>
        </pc:sldMkLst>
      </pc:sldChg>
      <pc:sldChg chg="addSp delSp modSp add mod ord delAnim modAnim">
        <pc:chgData name="Kulinich Bohdan" userId="48e65c9f34e137d0" providerId="LiveId" clId="{1559216B-59EF-6D49-AF58-DBA61A921429}" dt="2024-05-26T20:10:44.611" v="7042"/>
        <pc:sldMkLst>
          <pc:docMk/>
          <pc:sldMk cId="54277308" sldId="274"/>
        </pc:sldMkLst>
      </pc:sldChg>
      <pc:sldChg chg="add del">
        <pc:chgData name="Kulinich Bohdan" userId="48e65c9f34e137d0" providerId="LiveId" clId="{1559216B-59EF-6D49-AF58-DBA61A921429}" dt="2024-05-07T10:21:27.692" v="4167"/>
        <pc:sldMkLst>
          <pc:docMk/>
          <pc:sldMk cId="3368277996" sldId="274"/>
        </pc:sldMkLst>
      </pc:sldChg>
      <pc:sldChg chg="addSp delSp modSp add mod addAnim delAnim modAnim">
        <pc:chgData name="Kulinich Bohdan" userId="48e65c9f34e137d0" providerId="LiveId" clId="{1559216B-59EF-6D49-AF58-DBA61A921429}" dt="2024-05-26T20:10:36.304" v="7040"/>
        <pc:sldMkLst>
          <pc:docMk/>
          <pc:sldMk cId="1169353818" sldId="275"/>
        </pc:sldMkLst>
      </pc:sldChg>
      <pc:sldChg chg="addSp modSp add mod">
        <pc:chgData name="Kulinich Bohdan" userId="48e65c9f34e137d0" providerId="LiveId" clId="{1559216B-59EF-6D49-AF58-DBA61A921429}" dt="2024-05-26T20:12:00.989" v="7061" actId="1038"/>
        <pc:sldMkLst>
          <pc:docMk/>
          <pc:sldMk cId="2986102083" sldId="276"/>
        </pc:sldMkLst>
      </pc:sldChg>
      <pc:sldChg chg="addSp delSp modSp add mod delAnim modAnim">
        <pc:chgData name="Kulinich Bohdan" userId="48e65c9f34e137d0" providerId="LiveId" clId="{1559216B-59EF-6D49-AF58-DBA61A921429}" dt="2024-05-26T20:18:54.543" v="7113" actId="1076"/>
        <pc:sldMkLst>
          <pc:docMk/>
          <pc:sldMk cId="469961405" sldId="277"/>
        </pc:sldMkLst>
      </pc:sldChg>
      <pc:sldChg chg="addSp delSp modSp add mod delAnim">
        <pc:chgData name="Kulinich Bohdan" userId="48e65c9f34e137d0" providerId="LiveId" clId="{1559216B-59EF-6D49-AF58-DBA61A921429}" dt="2024-05-26T20:18:00.242" v="7100" actId="1076"/>
        <pc:sldMkLst>
          <pc:docMk/>
          <pc:sldMk cId="4173947301" sldId="278"/>
        </pc:sldMkLst>
      </pc:sldChg>
    </pc:docChg>
  </pc:docChgLst>
  <pc:docChgLst>
    <pc:chgData name="Kulinich Bohdan" userId="48e65c9f34e137d0" providerId="LiveId" clId="{51552505-239E-A74A-B993-7B8369CE7440}"/>
    <pc:docChg chg="custSel modSld">
      <pc:chgData name="Kulinich Bohdan" userId="48e65c9f34e137d0" providerId="LiveId" clId="{51552505-239E-A74A-B993-7B8369CE7440}" dt="2024-06-01T12:18:40.262" v="1"/>
      <pc:docMkLst>
        <pc:docMk/>
      </pc:docMkLst>
      <pc:sldChg chg="addSp delSp modSp mod">
        <pc:chgData name="Kulinich Bohdan" userId="48e65c9f34e137d0" providerId="LiveId" clId="{51552505-239E-A74A-B993-7B8369CE7440}" dt="2024-06-01T12:18:40.262" v="1"/>
        <pc:sldMkLst>
          <pc:docMk/>
          <pc:sldMk cId="2581689180" sldId="267"/>
        </pc:sldMkLst>
      </pc:sldChg>
    </pc:docChg>
  </pc:docChgLst>
  <pc:docChgLst>
    <pc:chgData name="Kulinich Bohdan" userId="48e65c9f34e137d0" providerId="LiveId" clId="{7280BB8E-6C37-964D-BF28-4B03700371F1}"/>
    <pc:docChg chg="undo redo custSel addSld delSld modSld">
      <pc:chgData name="Kulinich Bohdan" userId="48e65c9f34e137d0" providerId="LiveId" clId="{7280BB8E-6C37-964D-BF28-4B03700371F1}" dt="2024-06-11T20:33:14.731" v="3649" actId="20577"/>
      <pc:docMkLst>
        <pc:docMk/>
      </pc:docMkLst>
      <pc:sldChg chg="addSp delSp modSp mod delAnim modAnim">
        <pc:chgData name="Kulinich Bohdan" userId="48e65c9f34e137d0" providerId="LiveId" clId="{7280BB8E-6C37-964D-BF28-4B03700371F1}" dt="2024-06-11T20:20:53.216" v="3290" actId="1036"/>
        <pc:sldMkLst>
          <pc:docMk/>
          <pc:sldMk cId="1536835488" sldId="263"/>
        </pc:sldMkLst>
      </pc:sldChg>
      <pc:sldChg chg="modSp setBg">
        <pc:chgData name="Kulinich Bohdan" userId="48e65c9f34e137d0" providerId="LiveId" clId="{7280BB8E-6C37-964D-BF28-4B03700371F1}" dt="2024-06-10T11:46:54.546" v="2740"/>
        <pc:sldMkLst>
          <pc:docMk/>
          <pc:sldMk cId="1079275318" sldId="264"/>
        </pc:sldMkLst>
      </pc:sldChg>
      <pc:sldChg chg="modSp">
        <pc:chgData name="Kulinich Bohdan" userId="48e65c9f34e137d0" providerId="LiveId" clId="{7280BB8E-6C37-964D-BF28-4B03700371F1}" dt="2024-06-11T20:33:14.731" v="3649" actId="20577"/>
        <pc:sldMkLst>
          <pc:docMk/>
          <pc:sldMk cId="788512274" sldId="265"/>
        </pc:sldMkLst>
      </pc:sldChg>
      <pc:sldChg chg="addSp delSp modSp del mod delAnim modAnim">
        <pc:chgData name="Kulinich Bohdan" userId="48e65c9f34e137d0" providerId="LiveId" clId="{7280BB8E-6C37-964D-BF28-4B03700371F1}" dt="2024-06-10T09:48:17.690" v="2217" actId="2696"/>
        <pc:sldMkLst>
          <pc:docMk/>
          <pc:sldMk cId="2581689180" sldId="267"/>
        </pc:sldMkLst>
      </pc:sldChg>
      <pc:sldChg chg="del">
        <pc:chgData name="Kulinich Bohdan" userId="48e65c9f34e137d0" providerId="LiveId" clId="{7280BB8E-6C37-964D-BF28-4B03700371F1}" dt="2024-06-10T09:48:09.794" v="2215" actId="2696"/>
        <pc:sldMkLst>
          <pc:docMk/>
          <pc:sldMk cId="952368532" sldId="268"/>
        </pc:sldMkLst>
      </pc:sldChg>
      <pc:sldChg chg="addSp delSp modSp mod delAnim modAnim">
        <pc:chgData name="Kulinich Bohdan" userId="48e65c9f34e137d0" providerId="LiveId" clId="{7280BB8E-6C37-964D-BF28-4B03700371F1}" dt="2024-06-11T14:14:50.031" v="3048" actId="14100"/>
        <pc:sldMkLst>
          <pc:docMk/>
          <pc:sldMk cId="3867570093" sldId="272"/>
        </pc:sldMkLst>
      </pc:sldChg>
      <pc:sldChg chg="del">
        <pc:chgData name="Kulinich Bohdan" userId="48e65c9f34e137d0" providerId="LiveId" clId="{7280BB8E-6C37-964D-BF28-4B03700371F1}" dt="2024-06-10T10:51:56.878" v="2218" actId="2696"/>
        <pc:sldMkLst>
          <pc:docMk/>
          <pc:sldMk cId="54277308" sldId="274"/>
        </pc:sldMkLst>
      </pc:sldChg>
      <pc:sldChg chg="addSp delSp modSp mod">
        <pc:chgData name="Kulinich Bohdan" userId="48e65c9f34e137d0" providerId="LiveId" clId="{7280BB8E-6C37-964D-BF28-4B03700371F1}" dt="2024-06-11T20:31:59.715" v="3607" actId="1036"/>
        <pc:sldMkLst>
          <pc:docMk/>
          <pc:sldMk cId="4173947301" sldId="278"/>
        </pc:sldMkLst>
      </pc:sldChg>
      <pc:sldChg chg="modSp mod">
        <pc:chgData name="Kulinich Bohdan" userId="48e65c9f34e137d0" providerId="LiveId" clId="{7280BB8E-6C37-964D-BF28-4B03700371F1}" dt="2024-06-11T20:21:13.585" v="3293" actId="1036"/>
        <pc:sldMkLst>
          <pc:docMk/>
          <pc:sldMk cId="2663521018" sldId="279"/>
        </pc:sldMkLst>
      </pc:sldChg>
      <pc:sldChg chg="addSp delSp modSp mod delAnim modAnim">
        <pc:chgData name="Kulinich Bohdan" userId="48e65c9f34e137d0" providerId="LiveId" clId="{7280BB8E-6C37-964D-BF28-4B03700371F1}" dt="2024-06-11T14:16:54.317" v="3064" actId="1035"/>
        <pc:sldMkLst>
          <pc:docMk/>
          <pc:sldMk cId="175688737" sldId="280"/>
        </pc:sldMkLst>
      </pc:sldChg>
      <pc:sldChg chg="addSp delSp modSp add mod addAnim delAnim modAnim">
        <pc:chgData name="Kulinich Bohdan" userId="48e65c9f34e137d0" providerId="LiveId" clId="{7280BB8E-6C37-964D-BF28-4B03700371F1}" dt="2024-06-11T14:13:34.783" v="3019" actId="478"/>
        <pc:sldMkLst>
          <pc:docMk/>
          <pc:sldMk cId="1607040383" sldId="281"/>
        </pc:sldMkLst>
      </pc:sldChg>
      <pc:sldChg chg="modSp add del mod">
        <pc:chgData name="Kulinich Bohdan" userId="48e65c9f34e137d0" providerId="LiveId" clId="{7280BB8E-6C37-964D-BF28-4B03700371F1}" dt="2024-06-10T11:32:34.826" v="2625" actId="2696"/>
        <pc:sldMkLst>
          <pc:docMk/>
          <pc:sldMk cId="1888437319" sldId="282"/>
        </pc:sldMkLst>
      </pc:sldChg>
      <pc:sldChg chg="addSp delSp modSp add del mod delAnim">
        <pc:chgData name="Kulinich Bohdan" userId="48e65c9f34e137d0" providerId="LiveId" clId="{7280BB8E-6C37-964D-BF28-4B03700371F1}" dt="2024-06-10T09:48:12.561" v="2216" actId="2696"/>
        <pc:sldMkLst>
          <pc:docMk/>
          <pc:sldMk cId="3540320146" sldId="282"/>
        </pc:sldMkLst>
      </pc:sldChg>
      <pc:sldChg chg="addSp delSp modSp add mod delAnim modAnim">
        <pc:chgData name="Kulinich Bohdan" userId="48e65c9f34e137d0" providerId="LiveId" clId="{7280BB8E-6C37-964D-BF28-4B03700371F1}" dt="2024-06-11T14:15:05.761" v="3051" actId="14429"/>
        <pc:sldMkLst>
          <pc:docMk/>
          <pc:sldMk cId="4006075609" sldId="282"/>
        </pc:sldMkLst>
      </pc:sldChg>
    </pc:docChg>
  </pc:docChgLst>
  <pc:docChgLst>
    <pc:chgData name="Kulinich Bohdan" userId="48e65c9f34e137d0" providerId="LiveId" clId="{55F8A2E6-DF0E-3D49-ACDD-02A5A6FACCDD}"/>
    <pc:docChg chg="undo custSel addSld delSld modSld">
      <pc:chgData name="Kulinich Bohdan" userId="48e65c9f34e137d0" providerId="LiveId" clId="{55F8A2E6-DF0E-3D49-ACDD-02A5A6FACCDD}" dt="2024-06-21T15:51:12.564" v="4430" actId="1036"/>
      <pc:docMkLst>
        <pc:docMk/>
      </pc:docMkLst>
      <pc:sldChg chg="addSp delSp modSp mod delAnim modAnim">
        <pc:chgData name="Kulinich Bohdan" userId="48e65c9f34e137d0" providerId="LiveId" clId="{55F8A2E6-DF0E-3D49-ACDD-02A5A6FACCDD}" dt="2024-06-21T15:48:53.007" v="4408" actId="20577"/>
        <pc:sldMkLst>
          <pc:docMk/>
          <pc:sldMk cId="1536835488" sldId="263"/>
        </pc:sldMkLst>
      </pc:sldChg>
      <pc:sldChg chg="modSp mod modAnim">
        <pc:chgData name="Kulinich Bohdan" userId="48e65c9f34e137d0" providerId="LiveId" clId="{55F8A2E6-DF0E-3D49-ACDD-02A5A6FACCDD}" dt="2024-06-14T19:59:14.140" v="4381" actId="14100"/>
        <pc:sldMkLst>
          <pc:docMk/>
          <pc:sldMk cId="1079275318" sldId="264"/>
        </pc:sldMkLst>
      </pc:sldChg>
      <pc:sldChg chg="delSp modSp mod">
        <pc:chgData name="Kulinich Bohdan" userId="48e65c9f34e137d0" providerId="LiveId" clId="{55F8A2E6-DF0E-3D49-ACDD-02A5A6FACCDD}" dt="2024-06-14T19:59:29.590" v="4385" actId="14100"/>
        <pc:sldMkLst>
          <pc:docMk/>
          <pc:sldMk cId="788512274" sldId="265"/>
        </pc:sldMkLst>
      </pc:sldChg>
      <pc:sldChg chg="addSp delSp modSp mod delAnim modAnim">
        <pc:chgData name="Kulinich Bohdan" userId="48e65c9f34e137d0" providerId="LiveId" clId="{55F8A2E6-DF0E-3D49-ACDD-02A5A6FACCDD}" dt="2024-06-14T20:04:19.841" v="4405" actId="14429"/>
        <pc:sldMkLst>
          <pc:docMk/>
          <pc:sldMk cId="3867570093" sldId="272"/>
        </pc:sldMkLst>
      </pc:sldChg>
      <pc:sldChg chg="addSp delSp modSp mod">
        <pc:chgData name="Kulinich Bohdan" userId="48e65c9f34e137d0" providerId="LiveId" clId="{55F8A2E6-DF0E-3D49-ACDD-02A5A6FACCDD}" dt="2024-06-14T19:26:55.226" v="4378" actId="478"/>
        <pc:sldMkLst>
          <pc:docMk/>
          <pc:sldMk cId="4173947301" sldId="278"/>
        </pc:sldMkLst>
      </pc:sldChg>
      <pc:sldChg chg="modSp mod">
        <pc:chgData name="Kulinich Bohdan" userId="48e65c9f34e137d0" providerId="LiveId" clId="{55F8A2E6-DF0E-3D49-ACDD-02A5A6FACCDD}" dt="2024-06-14T18:27:42.777" v="4375" actId="20577"/>
        <pc:sldMkLst>
          <pc:docMk/>
          <pc:sldMk cId="2663521018" sldId="279"/>
        </pc:sldMkLst>
      </pc:sldChg>
      <pc:sldChg chg="addSp delSp modSp mod addAnim delAnim modAnim">
        <pc:chgData name="Kulinich Bohdan" userId="48e65c9f34e137d0" providerId="LiveId" clId="{55F8A2E6-DF0E-3D49-ACDD-02A5A6FACCDD}" dt="2024-06-14T17:01:48.975" v="4365" actId="20577"/>
        <pc:sldMkLst>
          <pc:docMk/>
          <pc:sldMk cId="175688737" sldId="280"/>
        </pc:sldMkLst>
      </pc:sldChg>
      <pc:sldChg chg="addSp delSp modSp mod delAnim modAnim">
        <pc:chgData name="Kulinich Bohdan" userId="48e65c9f34e137d0" providerId="LiveId" clId="{55F8A2E6-DF0E-3D49-ACDD-02A5A6FACCDD}" dt="2024-06-21T15:51:12.564" v="4430" actId="1036"/>
        <pc:sldMkLst>
          <pc:docMk/>
          <pc:sldMk cId="1607040383" sldId="281"/>
        </pc:sldMkLst>
      </pc:sldChg>
      <pc:sldChg chg="modSp del mod">
        <pc:chgData name="Kulinich Bohdan" userId="48e65c9f34e137d0" providerId="LiveId" clId="{55F8A2E6-DF0E-3D49-ACDD-02A5A6FACCDD}" dt="2024-06-14T12:32:30.313" v="3862" actId="2696"/>
        <pc:sldMkLst>
          <pc:docMk/>
          <pc:sldMk cId="4006075609" sldId="282"/>
        </pc:sldMkLst>
      </pc:sldChg>
      <pc:sldChg chg="addSp delSp modSp add mod delAnim modAnim">
        <pc:chgData name="Kulinich Bohdan" userId="48e65c9f34e137d0" providerId="LiveId" clId="{55F8A2E6-DF0E-3D49-ACDD-02A5A6FACCDD}" dt="2024-06-14T17:01:35.089" v="4362" actId="2711"/>
        <pc:sldMkLst>
          <pc:docMk/>
          <pc:sldMk cId="2490746381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5D9077-E2F1-0640-8329-CFAB4EE801F2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2CD79-9FFE-BA48-898D-CE459DE87011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96005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708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B3CDA-5774-8F85-E320-6AA30AE73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1D4831-DB0F-1EF0-B20A-26E410B01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B03580-34C5-F4C1-F0F0-21A72B681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014BF-B02B-4760-3064-1D7650E49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109772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25FEC-AB1A-447D-56AD-F667332E9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05D2A1-1D1C-44E5-00AE-19C0CF35F3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769F56-C1D3-DB8A-9149-2EB577737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79472-3302-9A17-6D88-8A17F7A68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74707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75609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5585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2CD79-9FFE-BA48-898D-CE459DE87011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2947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22944-5360-4911-5BB9-050D9FF10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20765-6957-70D5-FCA7-86769B5BB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8EAE-0B12-8EBB-0506-442AD35EB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7F056-F9FC-25CF-3076-07B81E1F8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6C6FE-3CA4-4311-6275-212344495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6970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52CB6-BBC3-B2DD-2DB8-67B8CEF4F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BB1EA-DBEF-6517-CEF7-D3F8AA40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B53BF-29E7-D109-BDC5-78CEA7107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54E359-255B-90AF-637C-3866EA870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5260E-3715-733B-5D01-68C60FCC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318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C6CC88-5656-F5B8-4CCA-AC90A19152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8594D-56D4-35AF-A0EC-394983BF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C3619-D4D7-697D-6FCF-D19A46412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E1E716-45CD-9750-3902-57FBCF1B2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4FF30-C6EB-565E-C50C-167FC09F3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2269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B2269-CE06-5E41-241D-B493DE6D8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8B59D8-71D6-09FE-F3FD-19DF2900B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8CCC5-FBE5-A12A-85DD-91F7B475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20739-598E-D6AE-021F-966527737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AF13D5-587B-D362-A3F8-8FD774CB2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66355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E32F-90D2-1B92-02A0-2913E21FC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DF8F0-B463-966E-1156-AE0E6A9C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C2CB7-A50C-2725-3B27-D33AEF73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34BE-01F4-C360-E9C9-4331A14EC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1833E-B267-9FA6-5C90-BCBA32633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1347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3C053-60FB-2F0B-2DDA-1915EAD4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5157E-691F-A714-D274-2BA9116B9C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E79796-7675-0266-6853-83A808A5B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4D18-852B-42AA-8D3C-14F8F92E9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37BF54-B9C3-A7D1-C3AD-44B1D67B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45BB-888F-3FE4-25BD-4FCBDB33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23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7426B-6E09-47B7-D665-798FB4283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1D8DAC-4B59-CF36-02E1-FAA0C8F4E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0E0F2-C58D-79C4-941C-408AA1B03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52D8B-99C1-DC0E-7FBF-D14250409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879D8D-9EBA-1796-D14F-FCAABF0367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2E5A58-F6A0-E239-1A17-C4A62DE80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7B222A-1316-52D1-6ADF-B00689770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24FA58-D0A2-C780-D567-DC1832627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2887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AA425-5B34-CB03-F96E-FB8EA1C1D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D6EDD5-16CF-11F7-32C0-795FF07F6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6734EE-0940-4ED0-9BF2-1D0189683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C1035-AE90-4DD6-C9ED-83D7EC4AF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0456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CE209A-89BB-6770-5F01-2DC766AD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72958A-2CF1-4605-B10B-F3AD262F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28E95-6133-C92A-21B5-FDB805823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945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D8FF-0EDB-68E4-0E7F-C6DAE46F7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062F5-2BB6-0FF8-1F62-B0DFFA47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B6991-50AA-C843-8E8C-A51870213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A9C96D-7F03-D864-1E5C-13F75A622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E6405-533A-A421-A322-2A11C7AB1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5514E-5E68-FAD1-D12D-AB6933B1F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84862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90A9-9D35-FA41-BAF3-69BF7776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AC85C-34EE-EA37-7B59-B6565859BD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8AB1AE-2981-013C-DBD7-D7FAA09CA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4D9ED8-C892-1B9A-0FFE-AAD981247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6CA666-96EC-002D-AA2C-67B58A74A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99177-3950-FC86-37BB-1BB4BED53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697888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0C7C10-BCD3-31FC-7CCE-213552B31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FDBB4-C701-E7FB-B71B-74305A9E39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6143A-7B75-2181-AA2A-F626F9A8B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BC30F-57C5-F54C-A27D-37CC7C829751}" type="datetimeFigureOut">
              <a:rPr lang="en-UA" smtClean="0"/>
              <a:t>21.04.2025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3B382A-727A-7D58-02E7-0906BBE055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34FA2E-BE07-09CF-3408-4C8E3FB37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5E8B5-20F0-A34B-8542-5FDE7D81460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42890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image" Target="../media/image6.png"/><Relationship Id="rId4" Type="http://schemas.openxmlformats.org/officeDocument/2006/relationships/slide" Target="slide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11" Type="http://schemas.openxmlformats.org/officeDocument/2006/relationships/image" Target="../media/image11.png"/><Relationship Id="rId5" Type="http://schemas.openxmlformats.org/officeDocument/2006/relationships/slide" Target="slide7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slide" Target="slide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" Target="slide7.xml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image" Target="../media/image34.png"/><Relationship Id="rId4" Type="http://schemas.openxmlformats.org/officeDocument/2006/relationships/slide" Target="slide1.xml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" Target="slide7.xml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" Target="slide6.xml"/><Relationship Id="rId7" Type="http://schemas.openxmlformats.org/officeDocument/2006/relationships/image" Target="../media/image3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F9B78677-521E-6F3F-98B8-A77AE0AF6A31}"/>
              </a:ext>
            </a:extLst>
          </p:cNvPr>
          <p:cNvSpPr/>
          <p:nvPr/>
        </p:nvSpPr>
        <p:spPr>
          <a:xfrm>
            <a:off x="278673" y="2118049"/>
            <a:ext cx="2738557" cy="2522670"/>
          </a:xfrm>
          <a:prstGeom prst="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30397-99BF-E0B5-6284-7750DA1C7222}"/>
              </a:ext>
            </a:extLst>
          </p:cNvPr>
          <p:cNvSpPr txBox="1"/>
          <p:nvPr/>
        </p:nvSpPr>
        <p:spPr>
          <a:xfrm>
            <a:off x="0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B64E08-20CF-9C0E-E359-ABCE8D175BC0}"/>
              </a:ext>
            </a:extLst>
          </p:cNvPr>
          <p:cNvSpPr txBox="1"/>
          <p:nvPr/>
        </p:nvSpPr>
        <p:spPr>
          <a:xfrm>
            <a:off x="0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0" y="6505025"/>
            <a:ext cx="12191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4" name="Дата 1">
            <a:extLst>
              <a:ext uri="{FF2B5EF4-FFF2-40B4-BE49-F238E27FC236}">
                <a16:creationId xmlns:a16="http://schemas.microsoft.com/office/drawing/2014/main" id="{0AC854DF-ECD6-E322-40B9-F4B25933642A}"/>
              </a:ext>
            </a:extLst>
          </p:cNvPr>
          <p:cNvSpPr txBox="1">
            <a:spLocks/>
          </p:cNvSpPr>
          <p:nvPr/>
        </p:nvSpPr>
        <p:spPr>
          <a:xfrm>
            <a:off x="3343620" y="1627349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bg1"/>
                </a:solidFill>
                <a:latin typeface="Aptos Light" panose="020B0004020202020204" pitchFamily="34" charset="0"/>
              </a:rPr>
              <a:t>УРОК </a:t>
            </a:r>
            <a:r>
              <a:rPr lang="uk-UA" sz="2400" dirty="0">
                <a:solidFill>
                  <a:schemeClr val="bg1"/>
                </a:solidFill>
                <a:latin typeface="Aptos Light" panose="020B0004020202020204" pitchFamily="34" charset="0"/>
              </a:rPr>
              <a:t>89</a:t>
            </a:r>
            <a:endParaRPr lang="ru-RU" sz="1600" dirty="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4268B17A-1BE6-9309-B1DB-EE328CD93D58}"/>
              </a:ext>
            </a:extLst>
          </p:cNvPr>
          <p:cNvSpPr/>
          <p:nvPr/>
        </p:nvSpPr>
        <p:spPr>
          <a:xfrm>
            <a:off x="3343621" y="2004157"/>
            <a:ext cx="8521337" cy="2598068"/>
          </a:xfrm>
          <a:prstGeom prst="roundRect">
            <a:avLst>
              <a:gd name="adj" fmla="val 4451"/>
            </a:avLst>
          </a:prstGeom>
          <a:solidFill>
            <a:schemeClr val="bg1"/>
          </a:solidFill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521337"/>
                      <a:gd name="connsiteY0" fmla="*/ 161987 h 2856411"/>
                      <a:gd name="connsiteX1" fmla="*/ 161987 w 8521337"/>
                      <a:gd name="connsiteY1" fmla="*/ 0 h 2856411"/>
                      <a:gd name="connsiteX2" fmla="*/ 8359350 w 8521337"/>
                      <a:gd name="connsiteY2" fmla="*/ 0 h 2856411"/>
                      <a:gd name="connsiteX3" fmla="*/ 8521337 w 8521337"/>
                      <a:gd name="connsiteY3" fmla="*/ 161987 h 2856411"/>
                      <a:gd name="connsiteX4" fmla="*/ 8521337 w 8521337"/>
                      <a:gd name="connsiteY4" fmla="*/ 2694424 h 2856411"/>
                      <a:gd name="connsiteX5" fmla="*/ 8359350 w 8521337"/>
                      <a:gd name="connsiteY5" fmla="*/ 2856411 h 2856411"/>
                      <a:gd name="connsiteX6" fmla="*/ 161987 w 8521337"/>
                      <a:gd name="connsiteY6" fmla="*/ 2856411 h 2856411"/>
                      <a:gd name="connsiteX7" fmla="*/ 0 w 8521337"/>
                      <a:gd name="connsiteY7" fmla="*/ 2694424 h 2856411"/>
                      <a:gd name="connsiteX8" fmla="*/ 0 w 8521337"/>
                      <a:gd name="connsiteY8" fmla="*/ 161987 h 2856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8521337" h="2856411" fill="none" extrusionOk="0">
                        <a:moveTo>
                          <a:pt x="0" y="161987"/>
                        </a:moveTo>
                        <a:cubicBezTo>
                          <a:pt x="-1120" y="72343"/>
                          <a:pt x="83777" y="9203"/>
                          <a:pt x="161987" y="0"/>
                        </a:cubicBezTo>
                        <a:cubicBezTo>
                          <a:pt x="4102559" y="130954"/>
                          <a:pt x="5239826" y="43574"/>
                          <a:pt x="8359350" y="0"/>
                        </a:cubicBezTo>
                        <a:cubicBezTo>
                          <a:pt x="8454803" y="9227"/>
                          <a:pt x="8525733" y="77909"/>
                          <a:pt x="8521337" y="161987"/>
                        </a:cubicBezTo>
                        <a:cubicBezTo>
                          <a:pt x="8370898" y="1266083"/>
                          <a:pt x="8607216" y="2395837"/>
                          <a:pt x="8521337" y="2694424"/>
                        </a:cubicBezTo>
                        <a:cubicBezTo>
                          <a:pt x="8514462" y="2785016"/>
                          <a:pt x="8437598" y="2848673"/>
                          <a:pt x="8359350" y="2856411"/>
                        </a:cubicBezTo>
                        <a:cubicBezTo>
                          <a:pt x="4469714" y="3011608"/>
                          <a:pt x="1050181" y="3019431"/>
                          <a:pt x="161987" y="2856411"/>
                        </a:cubicBezTo>
                        <a:cubicBezTo>
                          <a:pt x="73036" y="2849479"/>
                          <a:pt x="-14102" y="2792121"/>
                          <a:pt x="0" y="2694424"/>
                        </a:cubicBezTo>
                        <a:cubicBezTo>
                          <a:pt x="64656" y="1598546"/>
                          <a:pt x="-17807" y="1209157"/>
                          <a:pt x="0" y="161987"/>
                        </a:cubicBezTo>
                        <a:close/>
                      </a:path>
                      <a:path w="8521337" h="2856411" stroke="0" extrusionOk="0">
                        <a:moveTo>
                          <a:pt x="0" y="161987"/>
                        </a:moveTo>
                        <a:cubicBezTo>
                          <a:pt x="-11217" y="65605"/>
                          <a:pt x="66151" y="2392"/>
                          <a:pt x="161987" y="0"/>
                        </a:cubicBezTo>
                        <a:cubicBezTo>
                          <a:pt x="2071970" y="132882"/>
                          <a:pt x="4872720" y="-84951"/>
                          <a:pt x="8359350" y="0"/>
                        </a:cubicBezTo>
                        <a:cubicBezTo>
                          <a:pt x="8443779" y="4916"/>
                          <a:pt x="8518502" y="88194"/>
                          <a:pt x="8521337" y="161987"/>
                        </a:cubicBezTo>
                        <a:cubicBezTo>
                          <a:pt x="8541524" y="711523"/>
                          <a:pt x="8673817" y="1467102"/>
                          <a:pt x="8521337" y="2694424"/>
                        </a:cubicBezTo>
                        <a:cubicBezTo>
                          <a:pt x="8532189" y="2785174"/>
                          <a:pt x="8454202" y="2845320"/>
                          <a:pt x="8359350" y="2856411"/>
                        </a:cubicBezTo>
                        <a:cubicBezTo>
                          <a:pt x="7028355" y="2944050"/>
                          <a:pt x="1716366" y="2783732"/>
                          <a:pt x="161987" y="2856411"/>
                        </a:cubicBezTo>
                        <a:cubicBezTo>
                          <a:pt x="71742" y="2848953"/>
                          <a:pt x="-7763" y="2794675"/>
                          <a:pt x="0" y="2694424"/>
                        </a:cubicBezTo>
                        <a:cubicBezTo>
                          <a:pt x="-38581" y="1659317"/>
                          <a:pt x="63341" y="862035"/>
                          <a:pt x="0" y="16198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dirty="0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Розвʼязування систем лінійних рівнянь з двома змінними способом підстановки</a:t>
            </a:r>
            <a:endParaRPr lang="en-UA" sz="4400" dirty="0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35604A-F7F0-EAF1-B9A7-D48B34994084}"/>
              </a:ext>
            </a:extLst>
          </p:cNvPr>
          <p:cNvSpPr/>
          <p:nvPr/>
        </p:nvSpPr>
        <p:spPr>
          <a:xfrm>
            <a:off x="9040503" y="209974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6" name="Picture 5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9A7C691D-2272-7448-E1EA-F365D81D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415" y="212761"/>
            <a:ext cx="736842" cy="736842"/>
          </a:xfrm>
          <a:prstGeom prst="rect">
            <a:avLst/>
          </a:prstGeom>
        </p:spPr>
      </p:pic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073E37FD-8431-6B15-047A-6A6BC7BF5A5F}"/>
              </a:ext>
            </a:extLst>
          </p:cNvPr>
          <p:cNvSpPr/>
          <p:nvPr/>
        </p:nvSpPr>
        <p:spPr>
          <a:xfrm rot="5400000">
            <a:off x="-1612608" y="906463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 Same Side Corner Rectangle 8">
            <a:extLst>
              <a:ext uri="{FF2B5EF4-FFF2-40B4-BE49-F238E27FC236}">
                <a16:creationId xmlns:a16="http://schemas.microsoft.com/office/drawing/2014/main" id="{D1C9966F-DCEE-30BF-18D4-4C790808068C}"/>
              </a:ext>
            </a:extLst>
          </p:cNvPr>
          <p:cNvSpPr/>
          <p:nvPr/>
        </p:nvSpPr>
        <p:spPr>
          <a:xfrm rot="5400000">
            <a:off x="-1836727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210F1F02-31F5-5016-A790-606FCA9F4474}"/>
              </a:ext>
            </a:extLst>
          </p:cNvPr>
          <p:cNvSpPr/>
          <p:nvPr/>
        </p:nvSpPr>
        <p:spPr>
          <a:xfrm rot="5400000">
            <a:off x="-211291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extLst>
              <a:ext uri="{FF2B5EF4-FFF2-40B4-BE49-F238E27FC236}">
                <a16:creationId xmlns:a16="http://schemas.microsoft.com/office/drawing/2014/main" id="{33691000-1FD3-EC4B-C4B8-E049D3F195DF}"/>
              </a:ext>
            </a:extLst>
          </p:cNvPr>
          <p:cNvSpPr/>
          <p:nvPr/>
        </p:nvSpPr>
        <p:spPr>
          <a:xfrm rot="5400000">
            <a:off x="-2381624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5DEB6285-DF16-A4A0-D236-347A23056173}"/>
              </a:ext>
            </a:extLst>
          </p:cNvPr>
          <p:cNvSpPr/>
          <p:nvPr/>
        </p:nvSpPr>
        <p:spPr>
          <a:xfrm rot="5400000">
            <a:off x="-261049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Дата 1">
            <a:extLst>
              <a:ext uri="{FF2B5EF4-FFF2-40B4-BE49-F238E27FC236}">
                <a16:creationId xmlns:a16="http://schemas.microsoft.com/office/drawing/2014/main" id="{93A56ADA-00E5-29C7-B2FF-18EEE9FC62CF}"/>
              </a:ext>
            </a:extLst>
          </p:cNvPr>
          <p:cNvSpPr txBox="1">
            <a:spLocks/>
          </p:cNvSpPr>
          <p:nvPr/>
        </p:nvSpPr>
        <p:spPr>
          <a:xfrm>
            <a:off x="9609438" y="4611151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75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1" grpId="0"/>
          <p:bldP spid="12" grpId="0"/>
          <p:bldP spid="14" grpId="0"/>
          <p:bldP spid="3" grpId="0" animBg="1"/>
          <p:bldP spid="4" grpId="0" animBg="1"/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55C7-42BF-237A-A80D-B0692457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1">
            <a:extLst>
              <a:ext uri="{FF2B5EF4-FFF2-40B4-BE49-F238E27FC236}">
                <a16:creationId xmlns:a16="http://schemas.microsoft.com/office/drawing/2014/main" id="{B2BF9F97-D43C-4A6C-6876-34B33E740E46}"/>
              </a:ext>
            </a:extLst>
          </p:cNvPr>
          <p:cNvSpPr txBox="1">
            <a:spLocks/>
          </p:cNvSpPr>
          <p:nvPr/>
        </p:nvSpPr>
        <p:spPr>
          <a:xfrm>
            <a:off x="12707387" y="4857206"/>
            <a:ext cx="2255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5B993008-B989-9943-A67E-AA8CE5BAB33B}" type="datetime1">
              <a:rPr lang="ru-RU" sz="2400" smtClean="0">
                <a:solidFill>
                  <a:schemeClr val="bg1"/>
                </a:solidFill>
                <a:latin typeface="Aptos Light" panose="020B0004020202020204" pitchFamily="34" charset="0"/>
              </a:rPr>
              <a:pPr algn="r"/>
              <a:t>21.04.2025</a:t>
            </a:fld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CFE350-76F7-CD00-CC41-A134AB19CF32}"/>
              </a:ext>
            </a:extLst>
          </p:cNvPr>
          <p:cNvSpPr txBox="1"/>
          <p:nvPr/>
        </p:nvSpPr>
        <p:spPr>
          <a:xfrm>
            <a:off x="-6274158" y="1586015"/>
            <a:ext cx="34219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600">
                <a:solidFill>
                  <a:schemeClr val="bg1"/>
                </a:solidFill>
                <a:latin typeface="Aptos Light" panose="020B0004020202020204" pitchFamily="34" charset="0"/>
              </a:rPr>
              <a:t>7</a:t>
            </a:r>
            <a:endParaRPr lang="en-UA" sz="16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E9DE3E-3BB8-6743-374C-21845AD27702}"/>
              </a:ext>
            </a:extLst>
          </p:cNvPr>
          <p:cNvSpPr txBox="1"/>
          <p:nvPr/>
        </p:nvSpPr>
        <p:spPr>
          <a:xfrm>
            <a:off x="-6274158" y="3914161"/>
            <a:ext cx="33436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Aptos Light" panose="020B0004020202020204" pitchFamily="34" charset="0"/>
              </a:rPr>
              <a:t>АЛГЕБРА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760588-FEAF-4CE2-F72F-6FC8C83282F5}"/>
              </a:ext>
            </a:extLst>
          </p:cNvPr>
          <p:cNvSpPr txBox="1"/>
          <p:nvPr/>
        </p:nvSpPr>
        <p:spPr>
          <a:xfrm>
            <a:off x="4424189" y="7884374"/>
            <a:ext cx="334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199FF787-409A-8B2A-BC54-E24BA3388806}"/>
              </a:ext>
            </a:extLst>
          </p:cNvPr>
          <p:cNvSpPr txBox="1">
            <a:spLocks/>
          </p:cNvSpPr>
          <p:nvPr/>
        </p:nvSpPr>
        <p:spPr>
          <a:xfrm>
            <a:off x="-2930538" y="1586015"/>
            <a:ext cx="20013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>
                <a:solidFill>
                  <a:schemeClr val="bg1"/>
                </a:solidFill>
                <a:latin typeface="Aptos Light" panose="020B0004020202020204" pitchFamily="34" charset="0"/>
              </a:rPr>
              <a:t>УРОК 01</a:t>
            </a:r>
            <a:endParaRPr lang="ru-RU" sz="16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E46E548-C6C7-D554-664B-2705FCCD19FA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1124CA0E-B65B-1ACC-B750-763A6CB33B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3E412589-C332-CF8B-7497-187935B5FB18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113412FA-072D-36B8-213D-B1D2C985575D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9B12F503-68D3-96D9-6DCA-8996C862F1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11F1243-451D-94CD-995C-A892A3C9E4C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703C7FB0-5922-0E99-2F1A-C2413304A15A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11" name="Picture 10" descr="A cartoon of a person with her hand on her head&#10;&#10;Description automatically generated">
            <a:extLst>
              <a:ext uri="{FF2B5EF4-FFF2-40B4-BE49-F238E27FC236}">
                <a16:creationId xmlns:a16="http://schemas.microsoft.com/office/drawing/2014/main" id="{40471820-F4AF-D473-3353-F0351F0DAF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61990" y="2930893"/>
            <a:ext cx="4454721" cy="4454721"/>
          </a:xfrm>
          <a:prstGeom prst="rect">
            <a:avLst/>
          </a:prstGeom>
        </p:spPr>
      </p:pic>
      <p:pic>
        <p:nvPicPr>
          <p:cNvPr id="16" name="Picture 15" descr="A graph of x and y with numbers and lines&#10;&#10;AI-generated content may be incorrect.">
            <a:extLst>
              <a:ext uri="{FF2B5EF4-FFF2-40B4-BE49-F238E27FC236}">
                <a16:creationId xmlns:a16="http://schemas.microsoft.com/office/drawing/2014/main" id="{CBA899C1-553B-4334-2CD5-15CFA71CEC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8650" y="1"/>
            <a:ext cx="8485324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65071E-9B45-13D4-3226-4C1E2003D52B}"/>
                  </a:ext>
                </a:extLst>
              </p:cNvPr>
              <p:cNvSpPr txBox="1"/>
              <p:nvPr/>
            </p:nvSpPr>
            <p:spPr>
              <a:xfrm>
                <a:off x="916142" y="290549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365071E-9B45-13D4-3226-4C1E2003D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42" y="290549"/>
                <a:ext cx="2976589" cy="584775"/>
              </a:xfrm>
              <a:prstGeom prst="rect">
                <a:avLst/>
              </a:prstGeom>
              <a:blipFill>
                <a:blip r:embed="rId9"/>
                <a:stretch>
                  <a:fillRect l="-1702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8AA057E-D72F-B23A-C4E1-61A962289DAB}"/>
                  </a:ext>
                </a:extLst>
              </p:cNvPr>
              <p:cNvSpPr txBox="1"/>
              <p:nvPr/>
            </p:nvSpPr>
            <p:spPr>
              <a:xfrm>
                <a:off x="960659" y="932872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=4;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8AA057E-D72F-B23A-C4E1-61A962289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59" y="932872"/>
                <a:ext cx="2830346" cy="584775"/>
              </a:xfrm>
              <a:prstGeom prst="rect">
                <a:avLst/>
              </a:prstGeom>
              <a:blipFill>
                <a:blip r:embed="rId10"/>
                <a:stretch>
                  <a:fillRect l="-44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Left Brace 29">
            <a:extLst>
              <a:ext uri="{FF2B5EF4-FFF2-40B4-BE49-F238E27FC236}">
                <a16:creationId xmlns:a16="http://schemas.microsoft.com/office/drawing/2014/main" id="{943342D8-E7FC-E9AE-A03D-087F3DFA83DF}"/>
              </a:ext>
            </a:extLst>
          </p:cNvPr>
          <p:cNvSpPr/>
          <p:nvPr/>
        </p:nvSpPr>
        <p:spPr>
          <a:xfrm>
            <a:off x="692348" y="454148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DD72159F-4C6D-24C6-F5EB-A43539606BB1}"/>
              </a:ext>
            </a:extLst>
          </p:cNvPr>
          <p:cNvSpPr/>
          <p:nvPr/>
        </p:nvSpPr>
        <p:spPr>
          <a:xfrm>
            <a:off x="3195237" y="5175254"/>
            <a:ext cx="8666545" cy="1581553"/>
          </a:xfrm>
          <a:prstGeom prst="roundRect">
            <a:avLst>
              <a:gd name="adj" fmla="val 6181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00B050"/>
                </a:solidFill>
                <a:latin typeface="Aptos Light" panose="020B0004020202020204" pitchFamily="34" charset="0"/>
              </a:rPr>
              <a:t>Чи можливо точно визначити розвʼязок даної системи графічним способом розвʼязання? Назвіть плюси та мінуси даного способу.</a:t>
            </a:r>
            <a:endParaRPr lang="en-UA" sz="2800" dirty="0">
              <a:solidFill>
                <a:srgbClr val="00B050"/>
              </a:solidFill>
              <a:latin typeface="Aptos Light" panose="020B0004020202020204" pitchFamily="34" charset="0"/>
            </a:endParaRPr>
          </a:p>
        </p:txBody>
      </p:sp>
      <p:cxnSp>
        <p:nvCxnSpPr>
          <p:cNvPr id="32" name="Пряма сполучна лінія 50">
            <a:extLst>
              <a:ext uri="{FF2B5EF4-FFF2-40B4-BE49-F238E27FC236}">
                <a16:creationId xmlns:a16="http://schemas.microsoft.com/office/drawing/2014/main" id="{6218EABF-E959-4AA1-807E-9B82DA765BE8}"/>
              </a:ext>
            </a:extLst>
          </p:cNvPr>
          <p:cNvCxnSpPr>
            <a:cxnSpLocks/>
          </p:cNvCxnSpPr>
          <p:nvPr/>
        </p:nvCxnSpPr>
        <p:spPr>
          <a:xfrm flipH="1" flipV="1">
            <a:off x="8408705" y="3429000"/>
            <a:ext cx="1" cy="415636"/>
          </a:xfrm>
          <a:prstGeom prst="line">
            <a:avLst/>
          </a:prstGeom>
          <a:ln w="19050" cap="rnd">
            <a:solidFill>
              <a:srgbClr val="2D546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сполучна лінія 50">
            <a:extLst>
              <a:ext uri="{FF2B5EF4-FFF2-40B4-BE49-F238E27FC236}">
                <a16:creationId xmlns:a16="http://schemas.microsoft.com/office/drawing/2014/main" id="{86E9C73B-1620-B25C-A733-EE91BB156B1E}"/>
              </a:ext>
            </a:extLst>
          </p:cNvPr>
          <p:cNvCxnSpPr>
            <a:cxnSpLocks/>
          </p:cNvCxnSpPr>
          <p:nvPr/>
        </p:nvCxnSpPr>
        <p:spPr>
          <a:xfrm>
            <a:off x="7393132" y="3428999"/>
            <a:ext cx="1000513" cy="0"/>
          </a:xfrm>
          <a:prstGeom prst="line">
            <a:avLst/>
          </a:prstGeom>
          <a:ln w="19050" cap="rnd">
            <a:solidFill>
              <a:srgbClr val="2D546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08327398-E4C2-A79A-C996-F3436F1A09CB}"/>
              </a:ext>
            </a:extLst>
          </p:cNvPr>
          <p:cNvSpPr/>
          <p:nvPr/>
        </p:nvSpPr>
        <p:spPr>
          <a:xfrm>
            <a:off x="8349268" y="3371362"/>
            <a:ext cx="118874" cy="118874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82246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F4F78-AE46-6CAD-B0B2-86FF41324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8375221-A89B-037E-4981-D5BCAC70A38C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F4D0F742-608A-DFC7-8DA5-0EE535177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BFC5A9B5-CE6F-C583-3893-752DB18BB177}"/>
              </a:ext>
            </a:extLst>
          </p:cNvPr>
          <p:cNvSpPr/>
          <p:nvPr/>
        </p:nvSpPr>
        <p:spPr>
          <a:xfrm rot="5400000">
            <a:off x="-290773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E359FEC8-3A4B-3ADD-1723-7CEF5B2F469A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E3B06033-8F47-6E2E-3B5D-22F22DC61FA3}"/>
              </a:ext>
            </a:extLst>
          </p:cNvPr>
          <p:cNvSpPr/>
          <p:nvPr/>
        </p:nvSpPr>
        <p:spPr>
          <a:xfrm rot="5400000">
            <a:off x="-409099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240D8F82-0AA4-9DC0-013E-F64FCC7D5663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B542E182-8ECB-C2F1-D711-C0FA60BDC54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41" name="Rounded Rectangle 540">
            <a:extLst>
              <a:ext uri="{FF2B5EF4-FFF2-40B4-BE49-F238E27FC236}">
                <a16:creationId xmlns:a16="http://schemas.microsoft.com/office/drawing/2014/main" id="{052A1CD1-E77A-CA11-37DB-62C819A647C1}"/>
              </a:ext>
            </a:extLst>
          </p:cNvPr>
          <p:cNvSpPr/>
          <p:nvPr/>
        </p:nvSpPr>
        <p:spPr>
          <a:xfrm>
            <a:off x="8150578" y="47135"/>
            <a:ext cx="3994288" cy="476531"/>
          </a:xfrm>
          <a:prstGeom prst="roundRect">
            <a:avLst>
              <a:gd name="adj" fmla="val 9741"/>
            </a:avLst>
          </a:prstGeom>
          <a:solidFill>
            <a:srgbClr val="37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latin typeface="Aptos Light" panose="020B0004020202020204" pitchFamily="34" charset="0"/>
                <a:cs typeface="Calibri" panose="020F0502020204030204" pitchFamily="34" charset="0"/>
              </a:rPr>
              <a:t>Спосіб підстановки</a:t>
            </a:r>
            <a:endParaRPr lang="en-UA" sz="27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A601E6-4823-58E4-502E-FEDACC394F0B}"/>
                  </a:ext>
                </a:extLst>
              </p:cNvPr>
              <p:cNvSpPr txBox="1"/>
              <p:nvPr/>
            </p:nvSpPr>
            <p:spPr>
              <a:xfrm>
                <a:off x="814539" y="769205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1A601E6-4823-58E4-502E-FEDACC394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539" y="769205"/>
                <a:ext cx="2976589" cy="584775"/>
              </a:xfrm>
              <a:prstGeom prst="rect">
                <a:avLst/>
              </a:prstGeom>
              <a:blipFill>
                <a:blip r:embed="rId7"/>
                <a:stretch>
                  <a:fillRect l="-1702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94FB66-31B7-069C-B862-233843DBCDAE}"/>
                  </a:ext>
                </a:extLst>
              </p:cNvPr>
              <p:cNvSpPr txBox="1"/>
              <p:nvPr/>
            </p:nvSpPr>
            <p:spPr>
              <a:xfrm>
                <a:off x="859056" y="1411528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=4;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94FB66-31B7-069C-B862-233843DBC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56" y="1411528"/>
                <a:ext cx="2830346" cy="584775"/>
              </a:xfrm>
              <a:prstGeom prst="rect">
                <a:avLst/>
              </a:prstGeom>
              <a:blipFill>
                <a:blip r:embed="rId8"/>
                <a:stretch>
                  <a:fillRect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>
            <a:extLst>
              <a:ext uri="{FF2B5EF4-FFF2-40B4-BE49-F238E27FC236}">
                <a16:creationId xmlns:a16="http://schemas.microsoft.com/office/drawing/2014/main" id="{A54A60CB-E381-0FF3-3CF3-BE15006046D5}"/>
              </a:ext>
            </a:extLst>
          </p:cNvPr>
          <p:cNvSpPr/>
          <p:nvPr/>
        </p:nvSpPr>
        <p:spPr>
          <a:xfrm>
            <a:off x="590745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925419-5C21-68E0-260A-919CA35363CC}"/>
                  </a:ext>
                </a:extLst>
              </p:cNvPr>
              <p:cNvSpPr txBox="1"/>
              <p:nvPr/>
            </p:nvSpPr>
            <p:spPr>
              <a:xfrm>
                <a:off x="4339114" y="769205"/>
                <a:ext cx="39942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4−</m:t>
                          </m:r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4925419-5C21-68E0-260A-919CA35363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114" y="769205"/>
                <a:ext cx="3994288" cy="584775"/>
              </a:xfrm>
              <a:prstGeom prst="rect">
                <a:avLst/>
              </a:prstGeom>
              <a:blipFill>
                <a:blip r:embed="rId9"/>
                <a:stretch>
                  <a:fillRect l="-126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D51E5A-639C-E79F-72F5-6A6F6A1D77B0}"/>
                  </a:ext>
                </a:extLst>
              </p:cNvPr>
              <p:cNvSpPr txBox="1"/>
              <p:nvPr/>
            </p:nvSpPr>
            <p:spPr>
              <a:xfrm>
                <a:off x="4383631" y="1411528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2D51E5A-639C-E79F-72F5-6A6F6A1D7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631" y="1411528"/>
                <a:ext cx="2830346" cy="584775"/>
              </a:xfrm>
              <a:prstGeom prst="rect">
                <a:avLst/>
              </a:prstGeom>
              <a:blipFill>
                <a:blip r:embed="rId10"/>
                <a:stretch>
                  <a:fillRect l="-1794" b="-1521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Left Brace 14">
            <a:extLst>
              <a:ext uri="{FF2B5EF4-FFF2-40B4-BE49-F238E27FC236}">
                <a16:creationId xmlns:a16="http://schemas.microsoft.com/office/drawing/2014/main" id="{B04E35B7-014A-89F1-B226-9A48EE80856D}"/>
              </a:ext>
            </a:extLst>
          </p:cNvPr>
          <p:cNvSpPr/>
          <p:nvPr/>
        </p:nvSpPr>
        <p:spPr>
          <a:xfrm>
            <a:off x="4115320" y="932804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375A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F7B7782-49ED-B890-485C-794875175539}"/>
              </a:ext>
            </a:extLst>
          </p:cNvPr>
          <p:cNvSpPr/>
          <p:nvPr/>
        </p:nvSpPr>
        <p:spPr>
          <a:xfrm>
            <a:off x="8150578" y="743516"/>
            <a:ext cx="3994288" cy="1828802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Виразили одну змінну через іншу та підставили в інше рівняння системи отриманий вираз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175539-9BF2-BD6A-06B2-7382F16796D7}"/>
                  </a:ext>
                </a:extLst>
              </p:cNvPr>
              <p:cNvSpPr txBox="1"/>
              <p:nvPr/>
            </p:nvSpPr>
            <p:spPr>
              <a:xfrm>
                <a:off x="541155" y="2972064"/>
                <a:ext cx="39942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8+2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D175539-9BF2-BD6A-06B2-7382F16796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55" y="2972064"/>
                <a:ext cx="3994288" cy="584775"/>
              </a:xfrm>
              <a:prstGeom prst="rect">
                <a:avLst/>
              </a:prstGeom>
              <a:blipFill>
                <a:blip r:embed="rId11"/>
                <a:stretch>
                  <a:fillRect l="-1266" b="-217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DF7E94-350A-C437-8AA7-DB683710171E}"/>
                  </a:ext>
                </a:extLst>
              </p:cNvPr>
              <p:cNvSpPr txBox="1"/>
              <p:nvPr/>
            </p:nvSpPr>
            <p:spPr>
              <a:xfrm>
                <a:off x="536291" y="3543701"/>
                <a:ext cx="32894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4DF7E94-350A-C437-8AA7-DB6837101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91" y="3543701"/>
                <a:ext cx="3289458" cy="584775"/>
              </a:xfrm>
              <a:prstGeom prst="rect">
                <a:avLst/>
              </a:prstGeom>
              <a:blipFill>
                <a:blip r:embed="rId12"/>
                <a:stretch>
                  <a:fillRect l="-1538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522C74-9F65-8559-8189-2BFBDAABC7D3}"/>
                  </a:ext>
                </a:extLst>
              </p:cNvPr>
              <p:cNvSpPr txBox="1"/>
              <p:nvPr/>
            </p:nvSpPr>
            <p:spPr>
              <a:xfrm>
                <a:off x="541154" y="4128476"/>
                <a:ext cx="277853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9522C74-9F65-8559-8189-2BFBDAABC7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54" y="4128476"/>
                <a:ext cx="2778531" cy="584775"/>
              </a:xfrm>
              <a:prstGeom prst="rect">
                <a:avLst/>
              </a:prstGeom>
              <a:blipFill>
                <a:blip r:embed="rId13"/>
                <a:stretch>
                  <a:fillRect l="-181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5F7A50-8F88-D75D-F635-AE4A3478CCBD}"/>
                  </a:ext>
                </a:extLst>
              </p:cNvPr>
              <p:cNvSpPr txBox="1"/>
              <p:nvPr/>
            </p:nvSpPr>
            <p:spPr>
              <a:xfrm>
                <a:off x="769176" y="4713251"/>
                <a:ext cx="2778531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5F7A50-8F88-D75D-F635-AE4A3478C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76" y="4713251"/>
                <a:ext cx="2778531" cy="1014317"/>
              </a:xfrm>
              <a:prstGeom prst="rect">
                <a:avLst/>
              </a:prstGeom>
              <a:blipFill>
                <a:blip r:embed="rId14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2FAEDCC-58E6-46E2-A1FA-FB0108F5B455}"/>
                  </a:ext>
                </a:extLst>
              </p:cNvPr>
              <p:cNvSpPr txBox="1"/>
              <p:nvPr/>
            </p:nvSpPr>
            <p:spPr>
              <a:xfrm>
                <a:off x="4383631" y="2675616"/>
                <a:ext cx="283034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2FAEDCC-58E6-46E2-A1FA-FB0108F5B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631" y="2675616"/>
                <a:ext cx="2830346" cy="1014317"/>
              </a:xfrm>
              <a:prstGeom prst="rect">
                <a:avLst/>
              </a:prstGeom>
              <a:blipFill>
                <a:blip r:embed="rId15"/>
                <a:stretch>
                  <a:fillRect l="-1794" b="-86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CF02B41-F5E7-99C9-3451-FF99937F9508}"/>
                  </a:ext>
                </a:extLst>
              </p:cNvPr>
              <p:cNvSpPr txBox="1"/>
              <p:nvPr/>
            </p:nvSpPr>
            <p:spPr>
              <a:xfrm>
                <a:off x="769175" y="5793895"/>
                <a:ext cx="2778531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CF02B41-F5E7-99C9-3451-FF99937F9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175" y="5793895"/>
                <a:ext cx="2778531" cy="1014317"/>
              </a:xfrm>
              <a:prstGeom prst="rect">
                <a:avLst/>
              </a:prstGeom>
              <a:blipFill>
                <a:blip r:embed="rId1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96B3CC-A4CD-7CE0-C163-A2064CAB5FEF}"/>
                  </a:ext>
                </a:extLst>
              </p:cNvPr>
              <p:cNvSpPr txBox="1"/>
              <p:nvPr/>
            </p:nvSpPr>
            <p:spPr>
              <a:xfrm>
                <a:off x="4378767" y="3986381"/>
                <a:ext cx="283034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uk-UA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996B3CC-A4CD-7CE0-C163-A2064CAB5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767" y="3986381"/>
                <a:ext cx="2830346" cy="1014317"/>
              </a:xfrm>
              <a:prstGeom prst="rect">
                <a:avLst/>
              </a:prstGeom>
              <a:blipFill>
                <a:blip r:embed="rId17"/>
                <a:stretch>
                  <a:fillRect l="-1786" b="-86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296B018-C0D7-66BA-1A10-1998AB3C02B1}"/>
                  </a:ext>
                </a:extLst>
              </p:cNvPr>
              <p:cNvSpPr txBox="1"/>
              <p:nvPr/>
            </p:nvSpPr>
            <p:spPr>
              <a:xfrm>
                <a:off x="4339114" y="5761435"/>
                <a:ext cx="205039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f>
                        <m:fPr>
                          <m:ctrlPr>
                            <a:rPr lang="uk-UA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F7821A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F7821A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296B018-C0D7-66BA-1A10-1998AB3C0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114" y="5761435"/>
                <a:ext cx="2050396" cy="1014317"/>
              </a:xfrm>
              <a:prstGeom prst="rect">
                <a:avLst/>
              </a:prstGeom>
              <a:blipFill>
                <a:blip r:embed="rId18"/>
                <a:stretch>
                  <a:fillRect l="-2454" b="-864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8A5C2D90-4720-2930-7568-731A6D249E51}"/>
              </a:ext>
            </a:extLst>
          </p:cNvPr>
          <p:cNvSpPr/>
          <p:nvPr/>
        </p:nvSpPr>
        <p:spPr>
          <a:xfrm>
            <a:off x="8143470" y="2959384"/>
            <a:ext cx="3994288" cy="1996158"/>
          </a:xfrm>
          <a:prstGeom prst="roundRect">
            <a:avLst>
              <a:gd name="adj" fmla="val 3007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latin typeface="Aptos Light" panose="020B0004020202020204" pitchFamily="34" charset="0"/>
              </a:rPr>
              <a:t>Підставили отримана значення змінної у вираз, отриманий на першому кроці</a:t>
            </a:r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E5404B49-FD1F-D2FC-0301-5576ED7A1A9D}"/>
              </a:ext>
            </a:extLst>
          </p:cNvPr>
          <p:cNvSpPr/>
          <p:nvPr/>
        </p:nvSpPr>
        <p:spPr>
          <a:xfrm>
            <a:off x="723341" y="5793894"/>
            <a:ext cx="5666169" cy="1023261"/>
          </a:xfrm>
          <a:prstGeom prst="roundRect">
            <a:avLst>
              <a:gd name="adj" fmla="val 9626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500" dirty="0">
              <a:solidFill>
                <a:srgbClr val="FFFF00"/>
              </a:solidFill>
              <a:latin typeface="Aptos Light" panose="020B00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919C0DC8-C235-A18D-0E1C-5B745D0AA467}"/>
                  </a:ext>
                </a:extLst>
              </p:cNvPr>
              <p:cNvSpPr/>
              <p:nvPr/>
            </p:nvSpPr>
            <p:spPr>
              <a:xfrm>
                <a:off x="8150578" y="5381574"/>
                <a:ext cx="3994288" cy="1394178"/>
              </a:xfrm>
              <a:prstGeom prst="roundRect">
                <a:avLst>
                  <a:gd name="adj" fmla="val 3007"/>
                </a:avLst>
              </a:prstGeom>
              <a:noFill/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dirty="0" smtClean="0">
                          <a:solidFill>
                            <a:srgbClr val="00B050"/>
                          </a:solidFill>
                          <a:latin typeface="Aptos Light" panose="020B0004020202020204" pitchFamily="34" charset="0"/>
                        </a:rPr>
                        <m:t>Відповідь: </m:t>
                      </m:r>
                      <m:d>
                        <m:dPr>
                          <m:ctrlPr>
                            <a:rPr lang="uk-UA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f>
                            <m:fPr>
                              <m:ctrlPr>
                                <a:rPr lang="uk-UA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uk-UA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;1</m:t>
                          </m:r>
                          <m:f>
                            <m:fPr>
                              <m:ctrlPr>
                                <a:rPr lang="en-US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A" sz="28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919C0DC8-C235-A18D-0E1C-5B745D0AA4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0578" y="5381574"/>
                <a:ext cx="3994288" cy="1394178"/>
              </a:xfrm>
              <a:prstGeom prst="roundRect">
                <a:avLst>
                  <a:gd name="adj" fmla="val 3007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9CDBEF9-0146-0952-DE82-A86F27291E7F}"/>
                  </a:ext>
                </a:extLst>
              </p:cNvPr>
              <p:cNvSpPr txBox="1"/>
              <p:nvPr/>
            </p:nvSpPr>
            <p:spPr>
              <a:xfrm>
                <a:off x="536291" y="2432048"/>
                <a:ext cx="39942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uk-UA" sz="3200" b="0" i="1" smtClean="0">
                              <a:solidFill>
                                <a:srgbClr val="017C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4−</m:t>
                          </m:r>
                          <m:r>
                            <a:rPr lang="en-US" sz="3200" b="0" i="1" smtClean="0">
                              <a:solidFill>
                                <a:srgbClr val="F7821A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017CFF"/>
                          </a:solidFill>
                          <a:latin typeface="Cambria Math" panose="02040503050406030204" pitchFamily="18" charset="0"/>
                        </a:rPr>
                        <m:t>6;</m:t>
                      </m:r>
                    </m:oMath>
                  </m:oMathPara>
                </a14:m>
                <a:endParaRPr lang="en-UA" sz="3200" dirty="0">
                  <a:solidFill>
                    <a:srgbClr val="017CFF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9CDBEF9-0146-0952-DE82-A86F27291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91" y="2432048"/>
                <a:ext cx="3994288" cy="584775"/>
              </a:xfrm>
              <a:prstGeom prst="rect">
                <a:avLst/>
              </a:prstGeom>
              <a:blipFill>
                <a:blip r:embed="rId20"/>
                <a:stretch>
                  <a:fillRect l="-1270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152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 animBg="1"/>
      <p:bldP spid="16" grpId="0" animBg="1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 animBg="1"/>
      <p:bldP spid="27" grpId="0" animBg="1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5A752-201E-E1A6-ECE4-ED370D2D2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1EC0BC2A-4D73-8F91-8DD5-2125FE26456D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0" name="Round Same Side Corner Rectangle 79">
            <a:hlinkClick r:id="rId2" action="ppaction://hlinksldjump"/>
            <a:extLst>
              <a:ext uri="{FF2B5EF4-FFF2-40B4-BE49-F238E27FC236}">
                <a16:creationId xmlns:a16="http://schemas.microsoft.com/office/drawing/2014/main" id="{BC180490-091C-AB9D-09B6-929EBC58CDEE}"/>
              </a:ext>
            </a:extLst>
          </p:cNvPr>
          <p:cNvSpPr/>
          <p:nvPr/>
        </p:nvSpPr>
        <p:spPr>
          <a:xfrm rot="5400000">
            <a:off x="-415952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extLst>
              <a:ext uri="{FF2B5EF4-FFF2-40B4-BE49-F238E27FC236}">
                <a16:creationId xmlns:a16="http://schemas.microsoft.com/office/drawing/2014/main" id="{FA8819F2-F24B-4800-F756-3F9BC23E945F}"/>
              </a:ext>
            </a:extLst>
          </p:cNvPr>
          <p:cNvSpPr/>
          <p:nvPr/>
        </p:nvSpPr>
        <p:spPr>
          <a:xfrm rot="5400000">
            <a:off x="-290773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24658F0-02D6-E1A8-75C6-F0B9A6A5373A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3895CFFF-9D90-6266-66F4-7DF6853AE535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B8E922D-7E84-6B0C-81FF-03EB842A4264}"/>
              </a:ext>
            </a:extLst>
          </p:cNvPr>
          <p:cNvSpPr/>
          <p:nvPr/>
        </p:nvSpPr>
        <p:spPr>
          <a:xfrm>
            <a:off x="525780" y="23315"/>
            <a:ext cx="8950639" cy="584775"/>
          </a:xfrm>
          <a:prstGeom prst="roundRect">
            <a:avLst>
              <a:gd name="adj" fmla="val 5780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 способом підстановки: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 descr="A person sitting at a desk with books and a pen&#10;&#10;Description automatically generated">
            <a:extLst>
              <a:ext uri="{FF2B5EF4-FFF2-40B4-BE49-F238E27FC236}">
                <a16:creationId xmlns:a16="http://schemas.microsoft.com/office/drawing/2014/main" id="{EE58D22E-EE97-7D48-B14E-3173584C9F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460" t="23715" b="8772"/>
          <a:stretch/>
        </p:blipFill>
        <p:spPr>
          <a:xfrm>
            <a:off x="8589201" y="297096"/>
            <a:ext cx="3889177" cy="2371433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5091C80-2D01-E42F-5461-2820F760C242}"/>
              </a:ext>
            </a:extLst>
          </p:cNvPr>
          <p:cNvSpPr/>
          <p:nvPr/>
        </p:nvSpPr>
        <p:spPr>
          <a:xfrm>
            <a:off x="525780" y="1094702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780E51-8A8F-005F-DE0F-F038AFA730C8}"/>
              </a:ext>
            </a:extLst>
          </p:cNvPr>
          <p:cNvSpPr txBox="1"/>
          <p:nvPr/>
        </p:nvSpPr>
        <p:spPr>
          <a:xfrm>
            <a:off x="525780" y="1082873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1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BA019C-8601-20D7-7FCC-0774BF10E09C}"/>
                  </a:ext>
                </a:extLst>
              </p:cNvPr>
              <p:cNvSpPr txBox="1"/>
              <p:nvPr/>
            </p:nvSpPr>
            <p:spPr>
              <a:xfrm>
                <a:off x="1464570" y="724511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32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8BA019C-8601-20D7-7FCC-0774BF10E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570" y="724511"/>
                <a:ext cx="2976589" cy="584775"/>
              </a:xfrm>
              <a:prstGeom prst="rect">
                <a:avLst/>
              </a:prstGeom>
              <a:blipFill>
                <a:blip r:embed="rId5"/>
                <a:stretch>
                  <a:fillRect l="-170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7378F5B-D7C6-81DC-4470-DDF2089B3D65}"/>
                  </a:ext>
                </a:extLst>
              </p:cNvPr>
              <p:cNvSpPr txBox="1"/>
              <p:nvPr/>
            </p:nvSpPr>
            <p:spPr>
              <a:xfrm>
                <a:off x="1509087" y="1366834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7378F5B-D7C6-81DC-4470-DDF2089B3D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87" y="1366834"/>
                <a:ext cx="2830346" cy="584775"/>
              </a:xfrm>
              <a:prstGeom prst="rect">
                <a:avLst/>
              </a:prstGeom>
              <a:blipFill>
                <a:blip r:embed="rId6"/>
                <a:stretch>
                  <a:fillRect l="-448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6C3F70C6-50A7-73FF-4C25-7EE03B4A91C0}"/>
              </a:ext>
            </a:extLst>
          </p:cNvPr>
          <p:cNvSpPr/>
          <p:nvPr/>
        </p:nvSpPr>
        <p:spPr>
          <a:xfrm>
            <a:off x="1240776" y="888110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D9DBFC-35EC-24EE-2183-BC619ACCF2D4}"/>
                  </a:ext>
                </a:extLst>
              </p:cNvPr>
              <p:cNvSpPr txBox="1"/>
              <p:nvPr/>
            </p:nvSpPr>
            <p:spPr>
              <a:xfrm>
                <a:off x="5037883" y="795299"/>
                <a:ext cx="1894144" cy="1027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4;</m:t>
                          </m:r>
                          <m:f>
                            <m:fPr>
                              <m:ctrlPr>
                                <a:rPr lang="uk-UA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uk-UA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uk-UA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D9DBFC-35EC-24EE-2183-BC619ACCF2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883" y="795299"/>
                <a:ext cx="1894144" cy="1027974"/>
              </a:xfrm>
              <a:prstGeom prst="rect">
                <a:avLst/>
              </a:prstGeom>
              <a:blipFill>
                <a:blip r:embed="rId7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4BF082B-F32A-08EE-5CE9-38B440065388}"/>
              </a:ext>
            </a:extLst>
          </p:cNvPr>
          <p:cNvSpPr/>
          <p:nvPr/>
        </p:nvSpPr>
        <p:spPr>
          <a:xfrm>
            <a:off x="533183" y="321458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FBB663-CBD4-09D2-A81C-3B55C0FF954D}"/>
              </a:ext>
            </a:extLst>
          </p:cNvPr>
          <p:cNvSpPr txBox="1"/>
          <p:nvPr/>
        </p:nvSpPr>
        <p:spPr>
          <a:xfrm>
            <a:off x="533183" y="320275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2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DBF94E-E166-52A8-3233-C2B85A097E7C}"/>
                  </a:ext>
                </a:extLst>
              </p:cNvPr>
              <p:cNvSpPr txBox="1"/>
              <p:nvPr/>
            </p:nvSpPr>
            <p:spPr>
              <a:xfrm>
                <a:off x="1471973" y="2844397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−4=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DBF94E-E166-52A8-3233-C2B85A097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973" y="2844397"/>
                <a:ext cx="2976589" cy="584775"/>
              </a:xfrm>
              <a:prstGeom prst="rect">
                <a:avLst/>
              </a:prstGeom>
              <a:blipFill>
                <a:blip r:embed="rId8"/>
                <a:stretch>
                  <a:fillRect l="-1695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77B181-0039-9A5C-657A-5B45D57015BA}"/>
                  </a:ext>
                </a:extLst>
              </p:cNvPr>
              <p:cNvSpPr txBox="1"/>
              <p:nvPr/>
            </p:nvSpPr>
            <p:spPr>
              <a:xfrm>
                <a:off x="1516490" y="3486720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=8;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77B181-0039-9A5C-657A-5B45D5701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490" y="3486720"/>
                <a:ext cx="2830346" cy="584775"/>
              </a:xfrm>
              <a:prstGeom prst="rect">
                <a:avLst/>
              </a:prstGeom>
              <a:blipFill>
                <a:blip r:embed="rId9"/>
                <a:stretch>
                  <a:fillRect l="-178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Left Brace 31">
            <a:extLst>
              <a:ext uri="{FF2B5EF4-FFF2-40B4-BE49-F238E27FC236}">
                <a16:creationId xmlns:a16="http://schemas.microsoft.com/office/drawing/2014/main" id="{B90A51E6-37C2-421E-A984-2CBA8F4C7830}"/>
              </a:ext>
            </a:extLst>
          </p:cNvPr>
          <p:cNvSpPr/>
          <p:nvPr/>
        </p:nvSpPr>
        <p:spPr>
          <a:xfrm>
            <a:off x="1248179" y="3007996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3F956DB-7868-93AA-A72E-3B21731AD90B}"/>
                  </a:ext>
                </a:extLst>
              </p:cNvPr>
              <p:cNvSpPr txBox="1"/>
              <p:nvPr/>
            </p:nvSpPr>
            <p:spPr>
              <a:xfrm>
                <a:off x="5263858" y="3102253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3F956DB-7868-93AA-A72E-3B21731AD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3858" y="3102253"/>
                <a:ext cx="189414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20661997-CA06-744A-8C29-71A64222D4FC}"/>
              </a:ext>
            </a:extLst>
          </p:cNvPr>
          <p:cNvSpPr/>
          <p:nvPr/>
        </p:nvSpPr>
        <p:spPr>
          <a:xfrm>
            <a:off x="525780" y="5263788"/>
            <a:ext cx="545550" cy="546228"/>
          </a:xfrm>
          <a:prstGeom prst="roundRect">
            <a:avLst>
              <a:gd name="adj" fmla="val 10282"/>
            </a:avLst>
          </a:prstGeom>
          <a:noFill/>
          <a:ln>
            <a:solidFill>
              <a:srgbClr val="1F41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5CCC2E4-2CD7-B7FC-24F1-BCA4D734D61A}"/>
              </a:ext>
            </a:extLst>
          </p:cNvPr>
          <p:cNvSpPr txBox="1"/>
          <p:nvPr/>
        </p:nvSpPr>
        <p:spPr>
          <a:xfrm>
            <a:off x="525780" y="5251959"/>
            <a:ext cx="545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uk-UA" sz="3200" b="1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658D2A-4FB7-9EC7-022C-9A26CBFD1C69}"/>
                  </a:ext>
                </a:extLst>
              </p:cNvPr>
              <p:cNvSpPr txBox="1"/>
              <p:nvPr/>
            </p:nvSpPr>
            <p:spPr>
              <a:xfrm>
                <a:off x="1464570" y="4893597"/>
                <a:ext cx="297658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+3=2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658D2A-4FB7-9EC7-022C-9A26CBFD1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570" y="4893597"/>
                <a:ext cx="2976589" cy="584775"/>
              </a:xfrm>
              <a:prstGeom prst="rect">
                <a:avLst/>
              </a:prstGeom>
              <a:blipFill>
                <a:blip r:embed="rId11"/>
                <a:stretch>
                  <a:fillRect l="-42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D3E9FD-898D-BF33-2935-C8CC50A480CF}"/>
                  </a:ext>
                </a:extLst>
              </p:cNvPr>
              <p:cNvSpPr txBox="1"/>
              <p:nvPr/>
            </p:nvSpPr>
            <p:spPr>
              <a:xfrm>
                <a:off x="1509087" y="5535920"/>
                <a:ext cx="28303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=6;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D3E9FD-898D-BF33-2935-C8CC50A48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87" y="5535920"/>
                <a:ext cx="2830346" cy="584775"/>
              </a:xfrm>
              <a:prstGeom prst="rect">
                <a:avLst/>
              </a:prstGeom>
              <a:blipFill>
                <a:blip r:embed="rId12"/>
                <a:stretch>
                  <a:fillRect l="-2242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Left Brace 37">
            <a:extLst>
              <a:ext uri="{FF2B5EF4-FFF2-40B4-BE49-F238E27FC236}">
                <a16:creationId xmlns:a16="http://schemas.microsoft.com/office/drawing/2014/main" id="{512DB0AE-139A-E348-6C7A-5E84CD2E1D71}"/>
              </a:ext>
            </a:extLst>
          </p:cNvPr>
          <p:cNvSpPr/>
          <p:nvPr/>
        </p:nvSpPr>
        <p:spPr>
          <a:xfrm>
            <a:off x="1240776" y="5057196"/>
            <a:ext cx="169899" cy="992813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8D3690-1189-B5DE-AB45-6601DE954874}"/>
                  </a:ext>
                </a:extLst>
              </p:cNvPr>
              <p:cNvSpPr txBox="1"/>
              <p:nvPr/>
            </p:nvSpPr>
            <p:spPr>
              <a:xfrm>
                <a:off x="5256455" y="5263788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E8D3690-1189-B5DE-AB45-6601DE954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6455" y="5263788"/>
                <a:ext cx="1894144" cy="584775"/>
              </a:xfrm>
              <a:prstGeom prst="rect">
                <a:avLst/>
              </a:prstGeom>
              <a:blipFill>
                <a:blip r:embed="rId13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>
            <a:extLst>
              <a:ext uri="{FF2B5EF4-FFF2-40B4-BE49-F238E27FC236}">
                <a16:creationId xmlns:a16="http://schemas.microsoft.com/office/drawing/2014/main" id="{C1F83054-BF2A-1A1C-FFB9-57EE50289FED}"/>
              </a:ext>
            </a:extLst>
          </p:cNvPr>
          <p:cNvSpPr txBox="1"/>
          <p:nvPr/>
        </p:nvSpPr>
        <p:spPr>
          <a:xfrm>
            <a:off x="11270746" y="2603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№1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E149F4B-0352-1ED0-8966-04B0B54348A6}"/>
              </a:ext>
            </a:extLst>
          </p:cNvPr>
          <p:cNvSpPr/>
          <p:nvPr/>
        </p:nvSpPr>
        <p:spPr>
          <a:xfrm>
            <a:off x="4941870" y="743513"/>
            <a:ext cx="1797977" cy="5319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132398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 animBg="1"/>
      <p:bldP spid="26" grpId="0"/>
      <p:bldP spid="30" grpId="0"/>
      <p:bldP spid="31" grpId="0"/>
      <p:bldP spid="32" grpId="0" animBg="1"/>
      <p:bldP spid="33" grpId="0"/>
      <p:bldP spid="36" grpId="0"/>
      <p:bldP spid="37" grpId="0"/>
      <p:bldP spid="38" grpId="0" animBg="1"/>
      <p:bldP spid="39" grpId="0"/>
      <p:bldP spid="40" grpId="0"/>
      <p:bldP spid="41" grpId="0" animBg="1"/>
      <p:bldP spid="4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6F8A73DF-CF2F-5BC1-22EF-75ED49968BD9}"/>
              </a:ext>
            </a:extLst>
          </p:cNvPr>
          <p:cNvSpPr/>
          <p:nvPr/>
        </p:nvSpPr>
        <p:spPr>
          <a:xfrm>
            <a:off x="9040503" y="-2634826"/>
            <a:ext cx="2821279" cy="606001"/>
          </a:xfrm>
          <a:custGeom>
            <a:avLst/>
            <a:gdLst>
              <a:gd name="connsiteX0" fmla="*/ 0 w 2549701"/>
              <a:gd name="connsiteY0" fmla="*/ 36162 h 637664"/>
              <a:gd name="connsiteX1" fmla="*/ 36162 w 2549701"/>
              <a:gd name="connsiteY1" fmla="*/ 0 h 637664"/>
              <a:gd name="connsiteX2" fmla="*/ 2513539 w 2549701"/>
              <a:gd name="connsiteY2" fmla="*/ 0 h 637664"/>
              <a:gd name="connsiteX3" fmla="*/ 2549701 w 2549701"/>
              <a:gd name="connsiteY3" fmla="*/ 36162 h 637664"/>
              <a:gd name="connsiteX4" fmla="*/ 2549701 w 2549701"/>
              <a:gd name="connsiteY4" fmla="*/ 601502 h 637664"/>
              <a:gd name="connsiteX5" fmla="*/ 2513539 w 2549701"/>
              <a:gd name="connsiteY5" fmla="*/ 637664 h 637664"/>
              <a:gd name="connsiteX6" fmla="*/ 36162 w 2549701"/>
              <a:gd name="connsiteY6" fmla="*/ 637664 h 637664"/>
              <a:gd name="connsiteX7" fmla="*/ 0 w 2549701"/>
              <a:gd name="connsiteY7" fmla="*/ 601502 h 637664"/>
              <a:gd name="connsiteX8" fmla="*/ 0 w 2549701"/>
              <a:gd name="connsiteY8" fmla="*/ 36162 h 637664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9637 h 644592"/>
              <a:gd name="connsiteX1" fmla="*/ 298215 w 2811754"/>
              <a:gd name="connsiteY1" fmla="*/ 6928 h 644592"/>
              <a:gd name="connsiteX2" fmla="*/ 2775592 w 2811754"/>
              <a:gd name="connsiteY2" fmla="*/ 6928 h 644592"/>
              <a:gd name="connsiteX3" fmla="*/ 2811754 w 2811754"/>
              <a:gd name="connsiteY3" fmla="*/ 43090 h 644592"/>
              <a:gd name="connsiteX4" fmla="*/ 2811754 w 2811754"/>
              <a:gd name="connsiteY4" fmla="*/ 608430 h 644592"/>
              <a:gd name="connsiteX5" fmla="*/ 2775592 w 2811754"/>
              <a:gd name="connsiteY5" fmla="*/ 644592 h 644592"/>
              <a:gd name="connsiteX6" fmla="*/ 298215 w 2811754"/>
              <a:gd name="connsiteY6" fmla="*/ 644592 h 644592"/>
              <a:gd name="connsiteX7" fmla="*/ 262053 w 2811754"/>
              <a:gd name="connsiteY7" fmla="*/ 608430 h 644592"/>
              <a:gd name="connsiteX8" fmla="*/ 0 w 2811754"/>
              <a:gd name="connsiteY8" fmla="*/ 9637 h 644592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62053 w 2811754"/>
              <a:gd name="connsiteY7" fmla="*/ 601951 h 638113"/>
              <a:gd name="connsiteX8" fmla="*/ 0 w 2811754"/>
              <a:gd name="connsiteY8" fmla="*/ 15858 h 638113"/>
              <a:gd name="connsiteX0" fmla="*/ 0 w 2811754"/>
              <a:gd name="connsiteY0" fmla="*/ 15858 h 638254"/>
              <a:gd name="connsiteX1" fmla="*/ 298215 w 2811754"/>
              <a:gd name="connsiteY1" fmla="*/ 449 h 638254"/>
              <a:gd name="connsiteX2" fmla="*/ 2775592 w 2811754"/>
              <a:gd name="connsiteY2" fmla="*/ 449 h 638254"/>
              <a:gd name="connsiteX3" fmla="*/ 2811754 w 2811754"/>
              <a:gd name="connsiteY3" fmla="*/ 36611 h 638254"/>
              <a:gd name="connsiteX4" fmla="*/ 2811754 w 2811754"/>
              <a:gd name="connsiteY4" fmla="*/ 601951 h 638254"/>
              <a:gd name="connsiteX5" fmla="*/ 2775592 w 2811754"/>
              <a:gd name="connsiteY5" fmla="*/ 638113 h 638254"/>
              <a:gd name="connsiteX6" fmla="*/ 298215 w 2811754"/>
              <a:gd name="connsiteY6" fmla="*/ 638113 h 638254"/>
              <a:gd name="connsiteX7" fmla="*/ 277928 w 2811754"/>
              <a:gd name="connsiteY7" fmla="*/ 621001 h 638254"/>
              <a:gd name="connsiteX8" fmla="*/ 0 w 2811754"/>
              <a:gd name="connsiteY8" fmla="*/ 15858 h 638254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277928 w 2811754"/>
              <a:gd name="connsiteY7" fmla="*/ 621001 h 638113"/>
              <a:gd name="connsiteX8" fmla="*/ 0 w 2811754"/>
              <a:gd name="connsiteY8" fmla="*/ 15858 h 638113"/>
              <a:gd name="connsiteX0" fmla="*/ 28371 w 2840125"/>
              <a:gd name="connsiteY0" fmla="*/ 15858 h 638113"/>
              <a:gd name="connsiteX1" fmla="*/ 326586 w 2840125"/>
              <a:gd name="connsiteY1" fmla="*/ 449 h 638113"/>
              <a:gd name="connsiteX2" fmla="*/ 2803963 w 2840125"/>
              <a:gd name="connsiteY2" fmla="*/ 449 h 638113"/>
              <a:gd name="connsiteX3" fmla="*/ 2840125 w 2840125"/>
              <a:gd name="connsiteY3" fmla="*/ 36611 h 638113"/>
              <a:gd name="connsiteX4" fmla="*/ 2840125 w 2840125"/>
              <a:gd name="connsiteY4" fmla="*/ 601951 h 638113"/>
              <a:gd name="connsiteX5" fmla="*/ 2803963 w 2840125"/>
              <a:gd name="connsiteY5" fmla="*/ 638113 h 638113"/>
              <a:gd name="connsiteX6" fmla="*/ 326586 w 2840125"/>
              <a:gd name="connsiteY6" fmla="*/ 638113 h 638113"/>
              <a:gd name="connsiteX7" fmla="*/ 28371 w 2840125"/>
              <a:gd name="connsiteY7" fmla="*/ 15858 h 638113"/>
              <a:gd name="connsiteX0" fmla="*/ 0 w 2811754"/>
              <a:gd name="connsiteY0" fmla="*/ 15858 h 638113"/>
              <a:gd name="connsiteX1" fmla="*/ 298215 w 2811754"/>
              <a:gd name="connsiteY1" fmla="*/ 449 h 638113"/>
              <a:gd name="connsiteX2" fmla="*/ 2775592 w 2811754"/>
              <a:gd name="connsiteY2" fmla="*/ 449 h 638113"/>
              <a:gd name="connsiteX3" fmla="*/ 2811754 w 2811754"/>
              <a:gd name="connsiteY3" fmla="*/ 36611 h 638113"/>
              <a:gd name="connsiteX4" fmla="*/ 2811754 w 2811754"/>
              <a:gd name="connsiteY4" fmla="*/ 601951 h 638113"/>
              <a:gd name="connsiteX5" fmla="*/ 2775592 w 2811754"/>
              <a:gd name="connsiteY5" fmla="*/ 638113 h 638113"/>
              <a:gd name="connsiteX6" fmla="*/ 298215 w 2811754"/>
              <a:gd name="connsiteY6" fmla="*/ 638113 h 638113"/>
              <a:gd name="connsiteX7" fmla="*/ 0 w 2811754"/>
              <a:gd name="connsiteY7" fmla="*/ 15858 h 638113"/>
              <a:gd name="connsiteX0" fmla="*/ 0 w 2821279"/>
              <a:gd name="connsiteY0" fmla="*/ 15858 h 638113"/>
              <a:gd name="connsiteX1" fmla="*/ 307740 w 2821279"/>
              <a:gd name="connsiteY1" fmla="*/ 449 h 638113"/>
              <a:gd name="connsiteX2" fmla="*/ 2785117 w 2821279"/>
              <a:gd name="connsiteY2" fmla="*/ 449 h 638113"/>
              <a:gd name="connsiteX3" fmla="*/ 2821279 w 2821279"/>
              <a:gd name="connsiteY3" fmla="*/ 36611 h 638113"/>
              <a:gd name="connsiteX4" fmla="*/ 2821279 w 2821279"/>
              <a:gd name="connsiteY4" fmla="*/ 601951 h 638113"/>
              <a:gd name="connsiteX5" fmla="*/ 2785117 w 2821279"/>
              <a:gd name="connsiteY5" fmla="*/ 638113 h 638113"/>
              <a:gd name="connsiteX6" fmla="*/ 307740 w 2821279"/>
              <a:gd name="connsiteY6" fmla="*/ 638113 h 638113"/>
              <a:gd name="connsiteX7" fmla="*/ 0 w 2821279"/>
              <a:gd name="connsiteY7" fmla="*/ 15858 h 638113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  <a:gd name="connsiteX0" fmla="*/ 0 w 2821279"/>
              <a:gd name="connsiteY0" fmla="*/ 15409 h 637664"/>
              <a:gd name="connsiteX1" fmla="*/ 307740 w 2821279"/>
              <a:gd name="connsiteY1" fmla="*/ 0 h 637664"/>
              <a:gd name="connsiteX2" fmla="*/ 2785117 w 2821279"/>
              <a:gd name="connsiteY2" fmla="*/ 0 h 637664"/>
              <a:gd name="connsiteX3" fmla="*/ 2821279 w 2821279"/>
              <a:gd name="connsiteY3" fmla="*/ 36162 h 637664"/>
              <a:gd name="connsiteX4" fmla="*/ 2821279 w 2821279"/>
              <a:gd name="connsiteY4" fmla="*/ 601502 h 637664"/>
              <a:gd name="connsiteX5" fmla="*/ 2785117 w 2821279"/>
              <a:gd name="connsiteY5" fmla="*/ 637664 h 637664"/>
              <a:gd name="connsiteX6" fmla="*/ 307740 w 2821279"/>
              <a:gd name="connsiteY6" fmla="*/ 637664 h 637664"/>
              <a:gd name="connsiteX7" fmla="*/ 0 w 2821279"/>
              <a:gd name="connsiteY7" fmla="*/ 15409 h 63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1279" h="637664">
                <a:moveTo>
                  <a:pt x="0" y="15409"/>
                </a:moveTo>
                <a:cubicBezTo>
                  <a:pt x="0" y="-4563"/>
                  <a:pt x="59168" y="3175"/>
                  <a:pt x="307740" y="0"/>
                </a:cubicBezTo>
                <a:lnTo>
                  <a:pt x="2785117" y="0"/>
                </a:lnTo>
                <a:cubicBezTo>
                  <a:pt x="2805089" y="0"/>
                  <a:pt x="2821279" y="16190"/>
                  <a:pt x="2821279" y="36162"/>
                </a:cubicBezTo>
                <a:lnTo>
                  <a:pt x="2821279" y="601502"/>
                </a:lnTo>
                <a:cubicBezTo>
                  <a:pt x="2821279" y="621474"/>
                  <a:pt x="2805089" y="637664"/>
                  <a:pt x="2785117" y="637664"/>
                </a:cubicBezTo>
                <a:lnTo>
                  <a:pt x="307740" y="637664"/>
                </a:lnTo>
                <a:cubicBezTo>
                  <a:pt x="280116" y="594280"/>
                  <a:pt x="244475" y="547136"/>
                  <a:pt x="0" y="15409"/>
                </a:cubicBezTo>
                <a:close/>
              </a:path>
            </a:pathLst>
          </a:custGeom>
          <a:solidFill>
            <a:schemeClr val="bg1"/>
          </a:solidFill>
          <a:ln w="63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549701"/>
                      <a:gd name="connsiteY0" fmla="*/ 36162 h 637664"/>
                      <a:gd name="connsiteX1" fmla="*/ 36162 w 2549701"/>
                      <a:gd name="connsiteY1" fmla="*/ 0 h 637664"/>
                      <a:gd name="connsiteX2" fmla="*/ 680280 w 2549701"/>
                      <a:gd name="connsiteY2" fmla="*/ 0 h 637664"/>
                      <a:gd name="connsiteX3" fmla="*/ 1250077 w 2549701"/>
                      <a:gd name="connsiteY3" fmla="*/ 0 h 637664"/>
                      <a:gd name="connsiteX4" fmla="*/ 1918969 w 2549701"/>
                      <a:gd name="connsiteY4" fmla="*/ 0 h 637664"/>
                      <a:gd name="connsiteX5" fmla="*/ 2513539 w 2549701"/>
                      <a:gd name="connsiteY5" fmla="*/ 0 h 637664"/>
                      <a:gd name="connsiteX6" fmla="*/ 2549701 w 2549701"/>
                      <a:gd name="connsiteY6" fmla="*/ 36162 h 637664"/>
                      <a:gd name="connsiteX7" fmla="*/ 2549701 w 2549701"/>
                      <a:gd name="connsiteY7" fmla="*/ 601502 h 637664"/>
                      <a:gd name="connsiteX8" fmla="*/ 2513539 w 2549701"/>
                      <a:gd name="connsiteY8" fmla="*/ 637664 h 637664"/>
                      <a:gd name="connsiteX9" fmla="*/ 1844647 w 2549701"/>
                      <a:gd name="connsiteY9" fmla="*/ 637664 h 637664"/>
                      <a:gd name="connsiteX10" fmla="*/ 1200529 w 2549701"/>
                      <a:gd name="connsiteY10" fmla="*/ 637664 h 637664"/>
                      <a:gd name="connsiteX11" fmla="*/ 630732 w 2549701"/>
                      <a:gd name="connsiteY11" fmla="*/ 637664 h 637664"/>
                      <a:gd name="connsiteX12" fmla="*/ 36162 w 2549701"/>
                      <a:gd name="connsiteY12" fmla="*/ 637664 h 637664"/>
                      <a:gd name="connsiteX13" fmla="*/ 0 w 2549701"/>
                      <a:gd name="connsiteY13" fmla="*/ 601502 h 637664"/>
                      <a:gd name="connsiteX14" fmla="*/ 0 w 2549701"/>
                      <a:gd name="connsiteY14" fmla="*/ 36162 h 637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49701" h="637664" fill="none" extrusionOk="0">
                        <a:moveTo>
                          <a:pt x="0" y="36162"/>
                        </a:moveTo>
                        <a:cubicBezTo>
                          <a:pt x="-1351" y="13437"/>
                          <a:pt x="16466" y="-3737"/>
                          <a:pt x="36162" y="0"/>
                        </a:cubicBezTo>
                        <a:cubicBezTo>
                          <a:pt x="288132" y="-9419"/>
                          <a:pt x="532807" y="-7768"/>
                          <a:pt x="680280" y="0"/>
                        </a:cubicBezTo>
                        <a:cubicBezTo>
                          <a:pt x="827753" y="7768"/>
                          <a:pt x="999709" y="17175"/>
                          <a:pt x="1250077" y="0"/>
                        </a:cubicBezTo>
                        <a:cubicBezTo>
                          <a:pt x="1500445" y="-17175"/>
                          <a:pt x="1762457" y="27676"/>
                          <a:pt x="1918969" y="0"/>
                        </a:cubicBezTo>
                        <a:cubicBezTo>
                          <a:pt x="2075481" y="-27676"/>
                          <a:pt x="2344086" y="14335"/>
                          <a:pt x="2513539" y="0"/>
                        </a:cubicBezTo>
                        <a:cubicBezTo>
                          <a:pt x="2534678" y="2311"/>
                          <a:pt x="2545770" y="18263"/>
                          <a:pt x="2549701" y="36162"/>
                        </a:cubicBezTo>
                        <a:cubicBezTo>
                          <a:pt x="2538684" y="184286"/>
                          <a:pt x="2577408" y="332942"/>
                          <a:pt x="2549701" y="601502"/>
                        </a:cubicBezTo>
                        <a:cubicBezTo>
                          <a:pt x="2550004" y="620542"/>
                          <a:pt x="2536525" y="640923"/>
                          <a:pt x="2513539" y="637664"/>
                        </a:cubicBezTo>
                        <a:cubicBezTo>
                          <a:pt x="2227572" y="611723"/>
                          <a:pt x="2130417" y="661980"/>
                          <a:pt x="1844647" y="637664"/>
                        </a:cubicBezTo>
                        <a:cubicBezTo>
                          <a:pt x="1558877" y="613348"/>
                          <a:pt x="1451451" y="669189"/>
                          <a:pt x="1200529" y="637664"/>
                        </a:cubicBezTo>
                        <a:cubicBezTo>
                          <a:pt x="949607" y="606139"/>
                          <a:pt x="863295" y="617912"/>
                          <a:pt x="630732" y="637664"/>
                        </a:cubicBezTo>
                        <a:cubicBezTo>
                          <a:pt x="398169" y="657416"/>
                          <a:pt x="196476" y="638554"/>
                          <a:pt x="36162" y="637664"/>
                        </a:cubicBezTo>
                        <a:cubicBezTo>
                          <a:pt x="13691" y="640194"/>
                          <a:pt x="-1302" y="624261"/>
                          <a:pt x="0" y="601502"/>
                        </a:cubicBezTo>
                        <a:cubicBezTo>
                          <a:pt x="-14768" y="403986"/>
                          <a:pt x="327" y="286920"/>
                          <a:pt x="0" y="36162"/>
                        </a:cubicBezTo>
                        <a:close/>
                      </a:path>
                      <a:path w="2549701" h="637664" stroke="0" extrusionOk="0">
                        <a:moveTo>
                          <a:pt x="0" y="36162"/>
                        </a:moveTo>
                        <a:cubicBezTo>
                          <a:pt x="-1101" y="15511"/>
                          <a:pt x="12812" y="1268"/>
                          <a:pt x="36162" y="0"/>
                        </a:cubicBezTo>
                        <a:cubicBezTo>
                          <a:pt x="229278" y="-18789"/>
                          <a:pt x="553660" y="24349"/>
                          <a:pt x="705054" y="0"/>
                        </a:cubicBezTo>
                        <a:cubicBezTo>
                          <a:pt x="856448" y="-24349"/>
                          <a:pt x="1008484" y="28192"/>
                          <a:pt x="1299624" y="0"/>
                        </a:cubicBezTo>
                        <a:cubicBezTo>
                          <a:pt x="1590764" y="-28192"/>
                          <a:pt x="1676049" y="-1590"/>
                          <a:pt x="1869421" y="0"/>
                        </a:cubicBezTo>
                        <a:cubicBezTo>
                          <a:pt x="2062793" y="1590"/>
                          <a:pt x="2364483" y="-22634"/>
                          <a:pt x="2513539" y="0"/>
                        </a:cubicBezTo>
                        <a:cubicBezTo>
                          <a:pt x="2534502" y="-2039"/>
                          <a:pt x="2546806" y="15747"/>
                          <a:pt x="2549701" y="36162"/>
                        </a:cubicBezTo>
                        <a:cubicBezTo>
                          <a:pt x="2534489" y="166061"/>
                          <a:pt x="2539733" y="454006"/>
                          <a:pt x="2549701" y="601502"/>
                        </a:cubicBezTo>
                        <a:cubicBezTo>
                          <a:pt x="2548850" y="622881"/>
                          <a:pt x="2531869" y="635759"/>
                          <a:pt x="2513539" y="637664"/>
                        </a:cubicBezTo>
                        <a:cubicBezTo>
                          <a:pt x="2342867" y="658328"/>
                          <a:pt x="2211204" y="618096"/>
                          <a:pt x="1943742" y="637664"/>
                        </a:cubicBezTo>
                        <a:cubicBezTo>
                          <a:pt x="1676280" y="657232"/>
                          <a:pt x="1497255" y="647788"/>
                          <a:pt x="1324398" y="637664"/>
                        </a:cubicBezTo>
                        <a:cubicBezTo>
                          <a:pt x="1151541" y="627540"/>
                          <a:pt x="899983" y="612051"/>
                          <a:pt x="729828" y="637664"/>
                        </a:cubicBezTo>
                        <a:cubicBezTo>
                          <a:pt x="559673" y="663278"/>
                          <a:pt x="221213" y="648912"/>
                          <a:pt x="36162" y="637664"/>
                        </a:cubicBezTo>
                        <a:cubicBezTo>
                          <a:pt x="17074" y="636567"/>
                          <a:pt x="-1163" y="621025"/>
                          <a:pt x="0" y="601502"/>
                        </a:cubicBezTo>
                        <a:cubicBezTo>
                          <a:pt x="-3678" y="419134"/>
                          <a:pt x="3538" y="296207"/>
                          <a:pt x="0" y="36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275755"/>
                </a:solidFill>
                <a:effectLst/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МАТЕМАТИКА НОВА</a:t>
            </a:r>
          </a:p>
          <a:p>
            <a:pPr algn="ctr"/>
            <a:r>
              <a:rPr lang="en-US">
                <a:solidFill>
                  <a:srgbClr val="275755"/>
                </a:solidFill>
                <a:latin typeface="Aptos Light" panose="020B0004020202020204" pitchFamily="34" charset="0"/>
                <a:ea typeface="Verdana" panose="020B0604030504040204" pitchFamily="34" charset="0"/>
                <a:cs typeface="Al Nile" pitchFamily="2" charset="-78"/>
              </a:rPr>
              <a:t>www.matnova.com.ua</a:t>
            </a:r>
            <a:endParaRPr lang="en-UA">
              <a:solidFill>
                <a:srgbClr val="275755"/>
              </a:solidFill>
              <a:latin typeface="Aptos Light" panose="020B0004020202020204" pitchFamily="34" charset="0"/>
              <a:ea typeface="Verdana" panose="020B0604030504040204" pitchFamily="34" charset="0"/>
              <a:cs typeface="Al Nile" pitchFamily="2" charset="-78"/>
            </a:endParaRPr>
          </a:p>
        </p:txBody>
      </p:sp>
      <p:pic>
        <p:nvPicPr>
          <p:cNvPr id="3" name="Picture 2" descr="A white triangle with a circle and text&#10;&#10;Description automatically generated">
            <a:extLst>
              <a:ext uri="{FF2B5EF4-FFF2-40B4-BE49-F238E27FC236}">
                <a16:creationId xmlns:a16="http://schemas.microsoft.com/office/drawing/2014/main" id="{A59FBA2D-0503-0433-82F7-7C792B957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415" y="-2632039"/>
            <a:ext cx="736842" cy="736842"/>
          </a:xfrm>
          <a:prstGeom prst="rect">
            <a:avLst/>
          </a:prstGeom>
        </p:spPr>
      </p:pic>
      <p:sp>
        <p:nvSpPr>
          <p:cNvPr id="12" name="Round Same Side Corner 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15482CF5-BF7A-4A17-0CE3-40BA38369DEB}"/>
              </a:ext>
            </a:extLst>
          </p:cNvPr>
          <p:cNvSpPr/>
          <p:nvPr/>
        </p:nvSpPr>
        <p:spPr>
          <a:xfrm rot="5400000">
            <a:off x="-413965" y="933359"/>
            <a:ext cx="774131" cy="394445"/>
          </a:xfrm>
          <a:prstGeom prst="round2SameRect">
            <a:avLst/>
          </a:prstGeom>
          <a:solidFill>
            <a:srgbClr val="385A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3A95F6DF-C3E0-D402-3EA5-066261BEE0F2}"/>
              </a:ext>
            </a:extLst>
          </p:cNvPr>
          <p:cNvSpPr/>
          <p:nvPr/>
        </p:nvSpPr>
        <p:spPr>
          <a:xfrm rot="5400000">
            <a:off x="-440858" y="1820864"/>
            <a:ext cx="774131" cy="448236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7" name="Round Same Side Corner Rectangle 46">
            <a:hlinkClick r:id="rId6" action="ppaction://hlinksldjump"/>
            <a:extLst>
              <a:ext uri="{FF2B5EF4-FFF2-40B4-BE49-F238E27FC236}">
                <a16:creationId xmlns:a16="http://schemas.microsoft.com/office/drawing/2014/main" id="{F3EC539C-44B0-D71A-4926-53A35AB81724}"/>
              </a:ext>
            </a:extLst>
          </p:cNvPr>
          <p:cNvSpPr/>
          <p:nvPr/>
        </p:nvSpPr>
        <p:spPr>
          <a:xfrm rot="5400000">
            <a:off x="-290773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 Same Side Corner Rectangle 4">
            <a:hlinkClick r:id="rId5" action="ppaction://hlinksldjump"/>
            <a:extLst>
              <a:ext uri="{FF2B5EF4-FFF2-40B4-BE49-F238E27FC236}">
                <a16:creationId xmlns:a16="http://schemas.microsoft.com/office/drawing/2014/main" id="{03863176-B811-8B2F-18A6-0A608D015391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4ADA2421-EF43-19AF-513C-49FA64832D5C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25" name="Picture 24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91E018EE-B956-D534-6099-BC0C5CE44F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819" r="23825"/>
          <a:stretch/>
        </p:blipFill>
        <p:spPr>
          <a:xfrm flipH="1">
            <a:off x="9190229" y="4037846"/>
            <a:ext cx="3327705" cy="3351075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4463BF4-7B88-0422-A372-1BD00DC5CCAA}"/>
              </a:ext>
            </a:extLst>
          </p:cNvPr>
          <p:cNvSpPr/>
          <p:nvPr/>
        </p:nvSpPr>
        <p:spPr>
          <a:xfrm>
            <a:off x="483490" y="52031"/>
            <a:ext cx="10540681" cy="584775"/>
          </a:xfrm>
          <a:prstGeom prst="roundRect">
            <a:avLst>
              <a:gd name="adj" fmla="val 6407"/>
            </a:avLst>
          </a:prstGeom>
          <a:solidFill>
            <a:srgbClr val="1F41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latin typeface="Aptos Light" panose="020B0004020202020204" pitchFamily="34" charset="0"/>
                <a:cs typeface="Calibri" panose="020F0502020204030204" pitchFamily="34" charset="0"/>
              </a:rPr>
              <a:t>Розвʼяжіть систему рівнянь:</a:t>
            </a:r>
            <a:endParaRPr lang="en-UA" sz="28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6B1DC6-FBFF-6692-85F7-008812C0DC55}"/>
              </a:ext>
            </a:extLst>
          </p:cNvPr>
          <p:cNvSpPr txBox="1"/>
          <p:nvPr/>
        </p:nvSpPr>
        <p:spPr>
          <a:xfrm>
            <a:off x="11150195" y="21209"/>
            <a:ext cx="104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1F4168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№2</a:t>
            </a:r>
            <a:endParaRPr lang="en-UA" sz="3600" dirty="0">
              <a:solidFill>
                <a:srgbClr val="1F4168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7AD5BD-259C-C178-754E-9D9BFB6300E1}"/>
                  </a:ext>
                </a:extLst>
              </p:cNvPr>
              <p:cNvSpPr txBox="1"/>
              <p:nvPr/>
            </p:nvSpPr>
            <p:spPr>
              <a:xfrm>
                <a:off x="754406" y="734368"/>
                <a:ext cx="378540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37AD5BD-259C-C178-754E-9D9BFB6300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406" y="734368"/>
                <a:ext cx="3785404" cy="1017523"/>
              </a:xfrm>
              <a:prstGeom prst="rect">
                <a:avLst/>
              </a:prstGeom>
              <a:blipFill>
                <a:blip r:embed="rId8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E4EE1B-15EE-E605-8DC3-7474B0C71C98}"/>
                  </a:ext>
                </a:extLst>
              </p:cNvPr>
              <p:cNvSpPr txBox="1"/>
              <p:nvPr/>
            </p:nvSpPr>
            <p:spPr>
              <a:xfrm>
                <a:off x="755378" y="1836049"/>
                <a:ext cx="436790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F4168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uk-UA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3200" b="0" i="1" smtClean="0">
                          <a:solidFill>
                            <a:srgbClr val="1F4168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F4168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DE4EE1B-15EE-E605-8DC3-7474B0C71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8" y="1836049"/>
                <a:ext cx="4367904" cy="1017523"/>
              </a:xfrm>
              <a:prstGeom prst="rect">
                <a:avLst/>
              </a:prstGeom>
              <a:blipFill>
                <a:blip r:embed="rId9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Left Brace 31">
            <a:extLst>
              <a:ext uri="{FF2B5EF4-FFF2-40B4-BE49-F238E27FC236}">
                <a16:creationId xmlns:a16="http://schemas.microsoft.com/office/drawing/2014/main" id="{A5D498E3-4CD0-701A-CF3D-B794E7DFBDE3}"/>
              </a:ext>
            </a:extLst>
          </p:cNvPr>
          <p:cNvSpPr/>
          <p:nvPr/>
        </p:nvSpPr>
        <p:spPr>
          <a:xfrm>
            <a:off x="530612" y="906673"/>
            <a:ext cx="169899" cy="1936625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F416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 sz="36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F981770-CA88-209F-8120-5795F66F9400}"/>
                  </a:ext>
                </a:extLst>
              </p:cNvPr>
              <p:cNvSpPr txBox="1"/>
              <p:nvPr/>
            </p:nvSpPr>
            <p:spPr>
              <a:xfrm>
                <a:off x="7931562" y="4037846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F981770-CA88-209F-8120-5795F66F94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1562" y="4037846"/>
                <a:ext cx="1894144" cy="584775"/>
              </a:xfrm>
              <a:prstGeom prst="rect">
                <a:avLst/>
              </a:prstGeom>
              <a:blipFill>
                <a:blip r:embed="rId10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36DC70A1-46DB-CB91-4538-17D1928B5FFB}"/>
              </a:ext>
            </a:extLst>
          </p:cNvPr>
          <p:cNvSpPr/>
          <p:nvPr/>
        </p:nvSpPr>
        <p:spPr>
          <a:xfrm>
            <a:off x="7931561" y="3924328"/>
            <a:ext cx="1258668" cy="7741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416078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30" grpId="0"/>
      <p:bldP spid="31" grpId="0"/>
      <p:bldP spid="32" grpId="0" animBg="1"/>
      <p:bldP spid="33" grpId="0"/>
      <p:bldP spid="34" grpId="0" animBg="1"/>
      <p:bldP spid="3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09916CD5-A018-905D-7C23-FEBFD2E1DD0B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3" action="ppaction://hlinksldjump"/>
            <a:extLst>
              <a:ext uri="{FF2B5EF4-FFF2-40B4-BE49-F238E27FC236}">
                <a16:creationId xmlns:a16="http://schemas.microsoft.com/office/drawing/2014/main" id="{84E7DD2C-4839-8C68-CD5C-DA34C81E0FBE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926953E3-FF25-4FCB-DC94-64C4E7E41A98}"/>
              </a:ext>
            </a:extLst>
          </p:cNvPr>
          <p:cNvSpPr/>
          <p:nvPr/>
        </p:nvSpPr>
        <p:spPr>
          <a:xfrm rot="5400000">
            <a:off x="-413964" y="2762162"/>
            <a:ext cx="774131" cy="394444"/>
          </a:xfrm>
          <a:prstGeom prst="round2SameRect">
            <a:avLst/>
          </a:prstGeom>
          <a:solidFill>
            <a:srgbClr val="7284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" name="Round Same Side Corner 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C0B00E12-D20A-D6C5-30C8-4541214B72CD}"/>
              </a:ext>
            </a:extLst>
          </p:cNvPr>
          <p:cNvSpPr/>
          <p:nvPr/>
        </p:nvSpPr>
        <p:spPr>
          <a:xfrm rot="5400000">
            <a:off x="-29077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58CEA1C8-AD36-28F3-A3D1-C50965BE25E1}"/>
              </a:ext>
            </a:extLst>
          </p:cNvPr>
          <p:cNvSpPr/>
          <p:nvPr/>
        </p:nvSpPr>
        <p:spPr>
          <a:xfrm rot="5400000">
            <a:off x="-413964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62273C7-3748-E10C-BE11-2549A4D838A2}"/>
              </a:ext>
            </a:extLst>
          </p:cNvPr>
          <p:cNvSpPr/>
          <p:nvPr/>
        </p:nvSpPr>
        <p:spPr>
          <a:xfrm>
            <a:off x="293515" y="33726"/>
            <a:ext cx="10661867" cy="523220"/>
          </a:xfrm>
          <a:prstGeom prst="roundRect">
            <a:avLst>
              <a:gd name="adj" fmla="val 574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розвʼязок системи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6B0503-C259-9DFA-B568-DBBA6BB1D790}"/>
              </a:ext>
            </a:extLst>
          </p:cNvPr>
          <p:cNvSpPr txBox="1"/>
          <p:nvPr/>
        </p:nvSpPr>
        <p:spPr>
          <a:xfrm>
            <a:off x="11033761" y="-7202"/>
            <a:ext cx="114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/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+2=5+3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BFCB11-3346-6732-AD21-AC87196197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blipFill>
                <a:blip r:embed="rId4"/>
                <a:stretch>
                  <a:fillRect l="-1337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/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41CB5C-3B2F-3BD2-886B-AED4EBB18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blipFill>
                <a:blip r:embed="rId5"/>
                <a:stretch>
                  <a:fillRect l="-1194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8">
            <a:extLst>
              <a:ext uri="{FF2B5EF4-FFF2-40B4-BE49-F238E27FC236}">
                <a16:creationId xmlns:a16="http://schemas.microsoft.com/office/drawing/2014/main" id="{CBC0B6C0-5DDF-3A59-DC5A-8BA8D13E3599}"/>
              </a:ext>
            </a:extLst>
          </p:cNvPr>
          <p:cNvSpPr/>
          <p:nvPr/>
        </p:nvSpPr>
        <p:spPr>
          <a:xfrm>
            <a:off x="1174722" y="1048816"/>
            <a:ext cx="169899" cy="94075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718908-86E0-42CE-F22D-AEB9DAD8476A}"/>
              </a:ext>
            </a:extLst>
          </p:cNvPr>
          <p:cNvSpPr txBox="1"/>
          <p:nvPr/>
        </p:nvSpPr>
        <p:spPr>
          <a:xfrm>
            <a:off x="581835" y="1221200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1)</a:t>
            </a:r>
          </a:p>
        </p:txBody>
      </p:sp>
      <p:pic>
        <p:nvPicPr>
          <p:cNvPr id="6" name="Picture 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5A9E4DA1-FC58-1E16-0E8F-AF00FA336BB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058" t="20139" r="10655" b="5211"/>
          <a:stretch/>
        </p:blipFill>
        <p:spPr>
          <a:xfrm>
            <a:off x="8983068" y="3723576"/>
            <a:ext cx="2875004" cy="2965787"/>
          </a:xfrm>
          <a:prstGeom prst="rect">
            <a:avLst/>
          </a:prstGeom>
        </p:spPr>
      </p:pic>
      <p:pic>
        <p:nvPicPr>
          <p:cNvPr id="8" name="Picture 7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CF67EF4E-12F5-6477-B644-E44ECDB3C1A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181" t="18528" r="17888" b="8139"/>
          <a:stretch/>
        </p:blipFill>
        <p:spPr>
          <a:xfrm>
            <a:off x="13064301" y="6830393"/>
            <a:ext cx="3958109" cy="38196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90E60-666C-D992-9C57-2E15A9751F69}"/>
                  </a:ext>
                </a:extLst>
              </p:cNvPr>
              <p:cNvSpPr txBox="1"/>
              <p:nvPr/>
            </p:nvSpPr>
            <p:spPr>
              <a:xfrm>
                <a:off x="1384697" y="3112602"/>
                <a:ext cx="390081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=13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90E60-666C-D992-9C57-2E15A9751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3112602"/>
                <a:ext cx="3900818" cy="1014317"/>
              </a:xfrm>
              <a:prstGeom prst="rect">
                <a:avLst/>
              </a:prstGeom>
              <a:blipFill>
                <a:blip r:embed="rId8"/>
                <a:stretch>
                  <a:fillRect l="-971" b="-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C5226EEB-F23F-29F1-E1D5-F218152E29E6}"/>
              </a:ext>
            </a:extLst>
          </p:cNvPr>
          <p:cNvSpPr/>
          <p:nvPr/>
        </p:nvSpPr>
        <p:spPr>
          <a:xfrm>
            <a:off x="1174722" y="3211242"/>
            <a:ext cx="169899" cy="2144670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BEE8F9-AAE9-99AA-4EF3-AD6E3BD0A89E}"/>
              </a:ext>
            </a:extLst>
          </p:cNvPr>
          <p:cNvSpPr txBox="1"/>
          <p:nvPr/>
        </p:nvSpPr>
        <p:spPr>
          <a:xfrm>
            <a:off x="581835" y="3991189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2)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4FBD5-39B1-2E5F-6DA5-B919EACC55CF}"/>
                  </a:ext>
                </a:extLst>
              </p:cNvPr>
              <p:cNvSpPr txBox="1"/>
              <p:nvPr/>
            </p:nvSpPr>
            <p:spPr>
              <a:xfrm>
                <a:off x="1384697" y="4361269"/>
                <a:ext cx="390081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54FBD5-39B1-2E5F-6DA5-B919EACC5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4361269"/>
                <a:ext cx="3900818" cy="1014317"/>
              </a:xfrm>
              <a:prstGeom prst="rect">
                <a:avLst/>
              </a:prstGeom>
              <a:blipFill>
                <a:blip r:embed="rId9"/>
                <a:stretch>
                  <a:fillRect l="-971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7570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19" grpId="0" animBg="1"/>
      <p:bldP spid="20" grpId="0"/>
      <p:bldP spid="9" grpId="0"/>
      <p:bldP spid="12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AAABE-6DF0-DF98-B57B-EBD54F0B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 Same Side Corner Rectangle 12">
            <a:hlinkClick r:id="" action="ppaction://noaction"/>
            <a:extLst>
              <a:ext uri="{FF2B5EF4-FFF2-40B4-BE49-F238E27FC236}">
                <a16:creationId xmlns:a16="http://schemas.microsoft.com/office/drawing/2014/main" id="{D1FB7721-360F-852E-72C8-9BAEF3018B38}"/>
              </a:ext>
            </a:extLst>
          </p:cNvPr>
          <p:cNvSpPr/>
          <p:nvPr/>
        </p:nvSpPr>
        <p:spPr>
          <a:xfrm rot="5400000">
            <a:off x="-440858" y="906462"/>
            <a:ext cx="774131" cy="448236"/>
          </a:xfrm>
          <a:prstGeom prst="round2SameRect">
            <a:avLst/>
          </a:prstGeom>
          <a:solidFill>
            <a:srgbClr val="275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Round Same Side Corner Rectangle 13">
            <a:hlinkClick r:id="rId2" action="ppaction://hlinksldjump"/>
            <a:extLst>
              <a:ext uri="{FF2B5EF4-FFF2-40B4-BE49-F238E27FC236}">
                <a16:creationId xmlns:a16="http://schemas.microsoft.com/office/drawing/2014/main" id="{8B7D434D-9157-C68A-0AB3-FB6595636866}"/>
              </a:ext>
            </a:extLst>
          </p:cNvPr>
          <p:cNvSpPr/>
          <p:nvPr/>
        </p:nvSpPr>
        <p:spPr>
          <a:xfrm rot="5400000">
            <a:off x="-413962" y="1847760"/>
            <a:ext cx="774131" cy="394444"/>
          </a:xfrm>
          <a:prstGeom prst="round2SameRect">
            <a:avLst/>
          </a:prstGeom>
          <a:solidFill>
            <a:srgbClr val="37837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 Same Side Corner 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1A1642F9-3FBC-8C53-84CF-16A05C6B97C0}"/>
              </a:ext>
            </a:extLst>
          </p:cNvPr>
          <p:cNvSpPr/>
          <p:nvPr/>
        </p:nvSpPr>
        <p:spPr>
          <a:xfrm rot="5400000">
            <a:off x="-413963" y="2762162"/>
            <a:ext cx="774131" cy="394444"/>
          </a:xfrm>
          <a:prstGeom prst="round2SameRect">
            <a:avLst/>
          </a:prstGeom>
          <a:solidFill>
            <a:srgbClr val="385A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 Same Side Corner Rectangle 16">
            <a:extLst>
              <a:ext uri="{FF2B5EF4-FFF2-40B4-BE49-F238E27FC236}">
                <a16:creationId xmlns:a16="http://schemas.microsoft.com/office/drawing/2014/main" id="{B94650C3-A790-AEAE-A04D-3770F02E1440}"/>
              </a:ext>
            </a:extLst>
          </p:cNvPr>
          <p:cNvSpPr/>
          <p:nvPr/>
        </p:nvSpPr>
        <p:spPr>
          <a:xfrm rot="5400000">
            <a:off x="-413963" y="3676564"/>
            <a:ext cx="774131" cy="394444"/>
          </a:xfrm>
          <a:prstGeom prst="round2SameRect">
            <a:avLst/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472F43E8-73EF-958B-929F-009411982CAD}"/>
              </a:ext>
            </a:extLst>
          </p:cNvPr>
          <p:cNvSpPr/>
          <p:nvPr/>
        </p:nvSpPr>
        <p:spPr>
          <a:xfrm rot="5400000">
            <a:off x="-278023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3" name="Picture 2" descr="A cartoon of a person giving thumbs up&#10;&#10;Description automatically generated">
            <a:extLst>
              <a:ext uri="{FF2B5EF4-FFF2-40B4-BE49-F238E27FC236}">
                <a16:creationId xmlns:a16="http://schemas.microsoft.com/office/drawing/2014/main" id="{24500837-A0B1-6B0A-D8B7-53DC0DCF50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181" t="18528" r="17888" b="8139"/>
          <a:stretch/>
        </p:blipFill>
        <p:spPr>
          <a:xfrm>
            <a:off x="8340155" y="3698456"/>
            <a:ext cx="3101531" cy="2993057"/>
          </a:xfrm>
          <a:prstGeom prst="rect">
            <a:avLst/>
          </a:prstGeom>
        </p:spPr>
      </p:pic>
      <p:pic>
        <p:nvPicPr>
          <p:cNvPr id="6" name="Picture 5" descr="A cartoon of a person with her hand on her chin&#10;&#10;Description automatically generated">
            <a:extLst>
              <a:ext uri="{FF2B5EF4-FFF2-40B4-BE49-F238E27FC236}">
                <a16:creationId xmlns:a16="http://schemas.microsoft.com/office/drawing/2014/main" id="{728121C7-B95D-6C7A-224A-21603852A1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58" t="20139" r="10655" b="5211"/>
          <a:stretch/>
        </p:blipFill>
        <p:spPr>
          <a:xfrm>
            <a:off x="13139015" y="3200246"/>
            <a:ext cx="2971148" cy="3064967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6C6AA16-4F80-BA74-D7ED-831553607095}"/>
              </a:ext>
            </a:extLst>
          </p:cNvPr>
          <p:cNvSpPr/>
          <p:nvPr/>
        </p:nvSpPr>
        <p:spPr>
          <a:xfrm>
            <a:off x="293515" y="33726"/>
            <a:ext cx="10661867" cy="523220"/>
          </a:xfrm>
          <a:prstGeom prst="roundRect">
            <a:avLst>
              <a:gd name="adj" fmla="val 5745"/>
            </a:avLst>
          </a:prstGeom>
          <a:solidFill>
            <a:srgbClr val="017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latin typeface="Aptos Light" panose="020B0004020202020204" pitchFamily="34" charset="0"/>
                <a:cs typeface="Calibri" panose="020F0502020204030204" pitchFamily="34" charset="0"/>
              </a:rPr>
              <a:t>Знайдіть розвʼязок системи рівнянь:</a:t>
            </a:r>
            <a:endParaRPr lang="en-UA" sz="3200" dirty="0"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A224C-99B0-B6B2-4EB9-5B3937176E61}"/>
              </a:ext>
            </a:extLst>
          </p:cNvPr>
          <p:cNvSpPr txBox="1"/>
          <p:nvPr/>
        </p:nvSpPr>
        <p:spPr>
          <a:xfrm>
            <a:off x="11033761" y="-7202"/>
            <a:ext cx="11469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№</a:t>
            </a:r>
            <a:r>
              <a:rPr lang="en-US" sz="3600" dirty="0">
                <a:solidFill>
                  <a:srgbClr val="017CFF"/>
                </a:solidFill>
                <a:latin typeface="Aptos Light" panose="020B0004020202020204" pitchFamily="34" charset="0"/>
                <a:cs typeface="Calibri" panose="020F0502020204030204" pitchFamily="34" charset="0"/>
              </a:rPr>
              <a:t>3</a:t>
            </a:r>
            <a:endParaRPr lang="en-UA" sz="3600" dirty="0">
              <a:solidFill>
                <a:srgbClr val="017CFF"/>
              </a:solidFill>
              <a:latin typeface="Aptos Light" panose="020B000402020202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24D813-A0E6-C65C-65E3-1787BA28D82F}"/>
                  </a:ext>
                </a:extLst>
              </p:cNvPr>
              <p:cNvSpPr txBox="1"/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+2=5+3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824D813-A0E6-C65C-65E3-1787BA28D8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265" y="844584"/>
                <a:ext cx="4748162" cy="584775"/>
              </a:xfrm>
              <a:prstGeom prst="rect">
                <a:avLst/>
              </a:prstGeom>
              <a:blipFill>
                <a:blip r:embed="rId6"/>
                <a:stretch>
                  <a:fillRect l="-1337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A5AE42B-C5ED-6747-58A2-B5B345629FD0}"/>
                  </a:ext>
                </a:extLst>
              </p:cNvPr>
              <p:cNvSpPr txBox="1"/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=2;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A5AE42B-C5ED-6747-58A2-B5B345629F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402" y="1474729"/>
                <a:ext cx="4244009" cy="584775"/>
              </a:xfrm>
              <a:prstGeom prst="rect">
                <a:avLst/>
              </a:prstGeom>
              <a:blipFill>
                <a:blip r:embed="rId7"/>
                <a:stretch>
                  <a:fillRect l="-1194"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Left Brace 18">
            <a:extLst>
              <a:ext uri="{FF2B5EF4-FFF2-40B4-BE49-F238E27FC236}">
                <a16:creationId xmlns:a16="http://schemas.microsoft.com/office/drawing/2014/main" id="{5949A6FD-EE26-5457-F162-47EBAA0E61C5}"/>
              </a:ext>
            </a:extLst>
          </p:cNvPr>
          <p:cNvSpPr/>
          <p:nvPr/>
        </p:nvSpPr>
        <p:spPr>
          <a:xfrm>
            <a:off x="1174722" y="1048816"/>
            <a:ext cx="169899" cy="940757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A4BC2D-2414-1550-E589-30122D9581BF}"/>
              </a:ext>
            </a:extLst>
          </p:cNvPr>
          <p:cNvSpPr txBox="1"/>
          <p:nvPr/>
        </p:nvSpPr>
        <p:spPr>
          <a:xfrm>
            <a:off x="581835" y="1221200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1)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418036-6BAE-CAC2-4E3F-FC3A3089DF37}"/>
                  </a:ext>
                </a:extLst>
              </p:cNvPr>
              <p:cNvSpPr txBox="1"/>
              <p:nvPr/>
            </p:nvSpPr>
            <p:spPr>
              <a:xfrm>
                <a:off x="1384697" y="3112602"/>
                <a:ext cx="390081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=13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5418036-6BAE-CAC2-4E3F-FC3A3089DF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3112602"/>
                <a:ext cx="3900818" cy="1014317"/>
              </a:xfrm>
              <a:prstGeom prst="rect">
                <a:avLst/>
              </a:prstGeom>
              <a:blipFill>
                <a:blip r:embed="rId8"/>
                <a:stretch>
                  <a:fillRect l="-971" b="-875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eft Brace 21">
            <a:extLst>
              <a:ext uri="{FF2B5EF4-FFF2-40B4-BE49-F238E27FC236}">
                <a16:creationId xmlns:a16="http://schemas.microsoft.com/office/drawing/2014/main" id="{DCF45E02-EA20-11DB-D5EF-650DDF0A2DB0}"/>
              </a:ext>
            </a:extLst>
          </p:cNvPr>
          <p:cNvSpPr/>
          <p:nvPr/>
        </p:nvSpPr>
        <p:spPr>
          <a:xfrm>
            <a:off x="1174722" y="3211242"/>
            <a:ext cx="169899" cy="2144670"/>
          </a:xfrm>
          <a:prstGeom prst="leftBrace">
            <a:avLst>
              <a:gd name="adj1" fmla="val 47435"/>
              <a:gd name="adj2" fmla="val 50000"/>
            </a:avLst>
          </a:prstGeom>
          <a:ln cap="rnd">
            <a:solidFill>
              <a:srgbClr val="192E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EFE18B-C2EB-1190-6BDE-F37AC64A94F5}"/>
              </a:ext>
            </a:extLst>
          </p:cNvPr>
          <p:cNvSpPr txBox="1"/>
          <p:nvPr/>
        </p:nvSpPr>
        <p:spPr>
          <a:xfrm>
            <a:off x="581835" y="3991189"/>
            <a:ext cx="670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A" sz="3200" dirty="0">
                <a:solidFill>
                  <a:srgbClr val="192E34"/>
                </a:solidFill>
                <a:latin typeface="Aptos Light" panose="020B0004020202020204" pitchFamily="34" charset="0"/>
              </a:rPr>
              <a:t>2)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1522A2-CDA0-79F7-4828-0038A2D303DF}"/>
                  </a:ext>
                </a:extLst>
              </p:cNvPr>
              <p:cNvSpPr txBox="1"/>
              <p:nvPr/>
            </p:nvSpPr>
            <p:spPr>
              <a:xfrm>
                <a:off x="1384697" y="4361269"/>
                <a:ext cx="3900818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sz="3200" b="0" i="1" smtClean="0">
                              <a:solidFill>
                                <a:srgbClr val="192E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US" sz="3200" b="0" i="1" smtClean="0">
                          <a:solidFill>
                            <a:srgbClr val="192E34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A" sz="3200" dirty="0">
                  <a:solidFill>
                    <a:srgbClr val="192E34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F1522A2-CDA0-79F7-4828-0038A2D30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697" y="4361269"/>
                <a:ext cx="3900818" cy="1014317"/>
              </a:xfrm>
              <a:prstGeom prst="rect">
                <a:avLst/>
              </a:prstGeom>
              <a:blipFill>
                <a:blip r:embed="rId9"/>
                <a:stretch>
                  <a:fillRect l="-971" b="-740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FD3CAA7-3462-E031-543C-BE8599848C5B}"/>
                  </a:ext>
                </a:extLst>
              </p:cNvPr>
              <p:cNvSpPr txBox="1"/>
              <p:nvPr/>
            </p:nvSpPr>
            <p:spPr>
              <a:xfrm>
                <a:off x="6595591" y="1165959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FD3CAA7-3462-E031-543C-BE8599848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91" y="1165959"/>
                <a:ext cx="1894144" cy="584775"/>
              </a:xfrm>
              <a:prstGeom prst="rect">
                <a:avLst/>
              </a:prstGeom>
              <a:blipFill>
                <a:blip r:embed="rId10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4B4A87C-29DB-1A76-1A5B-44368E5CA38F}"/>
                  </a:ext>
                </a:extLst>
              </p:cNvPr>
              <p:cNvSpPr txBox="1"/>
              <p:nvPr/>
            </p:nvSpPr>
            <p:spPr>
              <a:xfrm>
                <a:off x="6595591" y="4068881"/>
                <a:ext cx="189414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uk-UA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A" sz="3200" dirty="0">
                  <a:solidFill>
                    <a:srgbClr val="00B050"/>
                  </a:solidFill>
                  <a:latin typeface="Aptos Light" panose="020B0004020202020204" pitchFamily="34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4B4A87C-29DB-1A76-1A5B-44368E5CA3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91" y="4068881"/>
                <a:ext cx="1894144" cy="584775"/>
              </a:xfrm>
              <a:prstGeom prst="rect">
                <a:avLst/>
              </a:prstGeom>
              <a:blipFill>
                <a:blip r:embed="rId1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0505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757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1CA133-DBE1-0C43-0EB8-E988F4255127}"/>
              </a:ext>
            </a:extLst>
          </p:cNvPr>
          <p:cNvSpPr txBox="1"/>
          <p:nvPr/>
        </p:nvSpPr>
        <p:spPr>
          <a:xfrm>
            <a:off x="1" y="0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ДОМАШНЄ ЗАВДАННЯ</a:t>
            </a:r>
          </a:p>
        </p:txBody>
      </p:sp>
      <p:sp>
        <p:nvSpPr>
          <p:cNvPr id="21" name="Дата 1" hidden="1">
            <a:extLst>
              <a:ext uri="{FF2B5EF4-FFF2-40B4-BE49-F238E27FC236}">
                <a16:creationId xmlns:a16="http://schemas.microsoft.com/office/drawing/2014/main" id="{5BADC4AE-5EFF-A05F-C8B0-6C5BD9E37633}"/>
              </a:ext>
            </a:extLst>
          </p:cNvPr>
          <p:cNvSpPr txBox="1">
            <a:spLocks/>
          </p:cNvSpPr>
          <p:nvPr/>
        </p:nvSpPr>
        <p:spPr>
          <a:xfrm>
            <a:off x="3343619" y="4849278"/>
            <a:ext cx="31420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>
                <a:solidFill>
                  <a:schemeClr val="bg1"/>
                </a:solidFill>
                <a:latin typeface="Aptos Light" panose="020B0004020202020204" pitchFamily="34" charset="0"/>
              </a:rPr>
              <a:t>НОВА УКРАЇНСЬКА ШКОЛА</a:t>
            </a:r>
            <a:endParaRPr lang="ru-RU" sz="1800">
              <a:solidFill>
                <a:schemeClr val="bg1"/>
              </a:solidFill>
              <a:latin typeface="Aptos Light" panose="020B0004020202020204" pitchFamily="34" charset="0"/>
            </a:endParaRPr>
          </a:p>
        </p:txBody>
      </p:sp>
      <p:grpSp>
        <p:nvGrpSpPr>
          <p:cNvPr id="28" name="Group 27" hidden="1">
            <a:extLst>
              <a:ext uri="{FF2B5EF4-FFF2-40B4-BE49-F238E27FC236}">
                <a16:creationId xmlns:a16="http://schemas.microsoft.com/office/drawing/2014/main" id="{5229C329-0379-2DA5-062F-648C1BA199BD}"/>
              </a:ext>
            </a:extLst>
          </p:cNvPr>
          <p:cNvGrpSpPr/>
          <p:nvPr/>
        </p:nvGrpSpPr>
        <p:grpSpPr>
          <a:xfrm>
            <a:off x="8371002" y="253758"/>
            <a:ext cx="678730" cy="637664"/>
            <a:chOff x="8371002" y="253758"/>
            <a:chExt cx="678730" cy="637664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965883A6-4AD9-025D-7398-E379D32EAE91}"/>
                </a:ext>
              </a:extLst>
            </p:cNvPr>
            <p:cNvSpPr/>
            <p:nvPr/>
          </p:nvSpPr>
          <p:spPr>
            <a:xfrm flipH="1">
              <a:off x="8371002" y="253758"/>
              <a:ext cx="678730" cy="637664"/>
            </a:xfrm>
            <a:prstGeom prst="rtTriangl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C8FBD45-7299-0409-D3DD-DB6BC4FBD306}"/>
                </a:ext>
              </a:extLst>
            </p:cNvPr>
            <p:cNvSpPr/>
            <p:nvPr/>
          </p:nvSpPr>
          <p:spPr>
            <a:xfrm>
              <a:off x="8667426" y="504992"/>
              <a:ext cx="382305" cy="382305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30A5C6F-35FB-6648-17C4-D481AF88781F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>
              <a:off x="8723413" y="560979"/>
              <a:ext cx="326318" cy="326318"/>
            </a:xfrm>
            <a:prstGeom prst="line">
              <a:avLst/>
            </a:prstGeom>
            <a:ln cap="rnd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Picture 26" descr="Logo&#10;&#10;Description automatically generated" hidden="1">
            <a:extLst>
              <a:ext uri="{FF2B5EF4-FFF2-40B4-BE49-F238E27FC236}">
                <a16:creationId xmlns:a16="http://schemas.microsoft.com/office/drawing/2014/main" id="{F31B94EA-BD16-D518-5681-47DAF8EC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8726233" y="244570"/>
            <a:ext cx="549686" cy="679194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4042C65-A1C2-F3C0-D8F2-1D79A461F626}"/>
              </a:ext>
            </a:extLst>
          </p:cNvPr>
          <p:cNvSpPr/>
          <p:nvPr/>
        </p:nvSpPr>
        <p:spPr>
          <a:xfrm>
            <a:off x="8816009" y="887297"/>
            <a:ext cx="3258526" cy="1866699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(2024)</a:t>
            </a:r>
            <a:endParaRPr lang="en-UA" sz="3200">
              <a:solidFill>
                <a:srgbClr val="FFFFFF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1BE46F9-D540-15FF-C4A7-208D5F353619}"/>
              </a:ext>
            </a:extLst>
          </p:cNvPr>
          <p:cNvSpPr/>
          <p:nvPr/>
        </p:nvSpPr>
        <p:spPr>
          <a:xfrm>
            <a:off x="308919" y="887297"/>
            <a:ext cx="8658037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2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lang="uk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</a:t>
            </a:r>
            <a:r>
              <a:rPr lang="en-US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4000" dirty="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№11</a:t>
            </a:r>
            <a:r>
              <a:rPr lang="en-US" sz="4000">
                <a:solidFill>
                  <a:srgbClr val="4F6D7A"/>
                </a:solidFill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97; 1203; 1207</a:t>
            </a:r>
            <a:endParaRPr lang="en-UA" sz="4000" dirty="0">
              <a:solidFill>
                <a:srgbClr val="4F6D7A"/>
              </a:solidFill>
              <a:latin typeface="Aptos Light" panose="020B0004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22CD3A-644D-5E1D-E295-DADA30951706}"/>
              </a:ext>
            </a:extLst>
          </p:cNvPr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>
                <a:solidFill>
                  <a:schemeClr val="bg1"/>
                </a:solidFill>
                <a:latin typeface="Aptos Light" panose="020B0004020202020204" pitchFamily="34" charset="0"/>
              </a:rPr>
              <a:t>БАЖАЮ  ТВОРЧИХ  УСПІХІВ!</a:t>
            </a:r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8ED5DCA4-89E8-C823-3D2C-AE8342403C0D}"/>
              </a:ext>
            </a:extLst>
          </p:cNvPr>
          <p:cNvSpPr/>
          <p:nvPr/>
        </p:nvSpPr>
        <p:spPr>
          <a:xfrm rot="5400000">
            <a:off x="-275369" y="4590966"/>
            <a:ext cx="774131" cy="394444"/>
          </a:xfrm>
          <a:prstGeom prst="round2SameRect">
            <a:avLst/>
          </a:prstGeom>
          <a:solidFill>
            <a:srgbClr val="FFD4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88512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7743</TotalTime>
  <Words>386</Words>
  <Application>Microsoft Macintosh PowerPoint</Application>
  <PresentationFormat>Widescreen</PresentationFormat>
  <Paragraphs>90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Aptos Light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 Юрійович</Manager>
  <Company>МАТЕМАТИКА НОВА // www.matnova.com.ua // Кулініч Богдан Юрійович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7 клас // МАТЕМАТИКА НОВА // www.matnova.com.ua // Кулініч Богдан Юрійович</dc:title>
  <dc:subject>Геометрія 7 клас // МАТЕМАТИКА НОВА // www.matnova.com.ua // Кулініч Богдан Юрійович</dc:subject>
  <dc:creator>Кулініч Богдан Юрійович</dc:creator>
  <cp:keywords>Презентація уроку геометрії // МАТЕМАТИКА НОВА // www.matnova.com.ua // Кулініч Богдан Юрійович</cp:keywords>
  <dc:description>Презентація уроку геометрії // МАТЕМАТИКА НОВА // www.matnova.com.ua // Кулініч Богдан Юрійович</dc:description>
  <cp:lastModifiedBy>Kulinich Bohdan</cp:lastModifiedBy>
  <cp:revision>1</cp:revision>
  <dcterms:created xsi:type="dcterms:W3CDTF">2024-04-21T19:33:37Z</dcterms:created>
  <dcterms:modified xsi:type="dcterms:W3CDTF">2025-04-23T17:53:41Z</dcterms:modified>
  <cp:category>Презентація уроку геометрії // МАТЕМАТИКА НОВА // www.matnova.com.ua // Кулініч Богдан ЮрійовичПрезентація уроку геометрії // МАТЕМАТИКА НОВА // www.matnova.com.ua // Кулініч Богдан Юрійович</cp:category>
</cp:coreProperties>
</file>