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84" r:id="rId3"/>
    <p:sldId id="291" r:id="rId4"/>
    <p:sldId id="294" r:id="rId5"/>
    <p:sldId id="288" r:id="rId6"/>
    <p:sldId id="272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E34"/>
    <a:srgbClr val="F7821A"/>
    <a:srgbClr val="7284A8"/>
    <a:srgbClr val="E34954"/>
    <a:srgbClr val="1F4168"/>
    <a:srgbClr val="F7821B"/>
    <a:srgbClr val="017CFF"/>
    <a:srgbClr val="00B050"/>
    <a:srgbClr val="E34953"/>
    <a:srgbClr val="CC4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D94788-E6CC-2E45-AA31-62EAABFE3382}" v="1712" dt="2025-04-15T19:28:43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41"/>
    <p:restoredTop sz="94580"/>
  </p:normalViewPr>
  <p:slideViewPr>
    <p:cSldViewPr snapToGrid="0">
      <p:cViewPr>
        <p:scale>
          <a:sx n="138" d="100"/>
          <a:sy n="138" d="100"/>
        </p:scale>
        <p:origin x="24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E088ACA4-C616-2246-81E7-AB03D1806FD0}"/>
    <pc:docChg chg="undo custSel addSld delSld modSld sldOrd">
      <pc:chgData name="Kulinich Bohdan" userId="48e65c9f34e137d0" providerId="LiveId" clId="{E088ACA4-C616-2246-81E7-AB03D1806FD0}" dt="2025-03-17T20:37:19.097" v="6154" actId="20577"/>
      <pc:docMkLst>
        <pc:docMk/>
      </pc:docMkLst>
      <pc:sldChg chg="modSp">
        <pc:chgData name="Kulinich Bohdan" userId="48e65c9f34e137d0" providerId="LiveId" clId="{E088ACA4-C616-2246-81E7-AB03D1806FD0}" dt="2025-03-15T12:35:27.134" v="60" actId="20577"/>
        <pc:sldMkLst>
          <pc:docMk/>
          <pc:sldMk cId="1079275318" sldId="264"/>
        </pc:sldMkLst>
        <pc:spChg chg="mod">
          <ac:chgData name="Kulinich Bohdan" userId="48e65c9f34e137d0" providerId="LiveId" clId="{E088ACA4-C616-2246-81E7-AB03D1806FD0}" dt="2025-03-15T12:35:27.134" v="6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088ACA4-C616-2246-81E7-AB03D1806FD0}" dt="2025-03-15T12:35:02.8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088ACA4-C616-2246-81E7-AB03D1806FD0}" dt="2025-03-17T20:37:19.097" v="6154" actId="20577"/>
        <pc:sldMkLst>
          <pc:docMk/>
          <pc:sldMk cId="788512274" sldId="265"/>
        </pc:sldMkLst>
        <pc:spChg chg="mod">
          <ac:chgData name="Kulinich Bohdan" userId="48e65c9f34e137d0" providerId="LiveId" clId="{E088ACA4-C616-2246-81E7-AB03D1806FD0}" dt="2025-03-17T20:37:19.097" v="615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E088ACA4-C616-2246-81E7-AB03D1806FD0}" dt="2025-03-16T22:05:12.058" v="5742"/>
        <pc:sldMkLst>
          <pc:docMk/>
          <pc:sldMk cId="3867570093" sldId="272"/>
        </pc:sldMkLst>
      </pc:sldChg>
      <pc:sldChg chg="del">
        <pc:chgData name="Kulinich Bohdan" userId="48e65c9f34e137d0" providerId="LiveId" clId="{E088ACA4-C616-2246-81E7-AB03D1806FD0}" dt="2025-03-16T22:25:47.486" v="5936" actId="2696"/>
        <pc:sldMkLst>
          <pc:docMk/>
          <pc:sldMk cId="2663521018" sldId="279"/>
        </pc:sldMkLst>
      </pc:sldChg>
      <pc:sldChg chg="del">
        <pc:chgData name="Kulinich Bohdan" userId="48e65c9f34e137d0" providerId="LiveId" clId="{E088ACA4-C616-2246-81E7-AB03D1806FD0}" dt="2025-03-16T20:50:56.188" v="5362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E088ACA4-C616-2246-81E7-AB03D1806FD0}" dt="2025-03-16T22:54:04.984" v="6144"/>
        <pc:sldMkLst>
          <pc:docMk/>
          <pc:sldMk cId="302050507" sldId="281"/>
        </pc:sldMkLst>
        <pc:spChg chg="mod">
          <ac:chgData name="Kulinich Bohdan" userId="48e65c9f34e137d0" providerId="LiveId" clId="{E088ACA4-C616-2246-81E7-AB03D1806FD0}" dt="2025-03-16T22:27:04.682" v="6007" actId="14100"/>
          <ac:spMkLst>
            <pc:docMk/>
            <pc:sldMk cId="302050507" sldId="281"/>
            <ac:spMk id="2" creationId="{53CF2EE0-6578-D716-7A8A-992D94DC8E96}"/>
          </ac:spMkLst>
        </pc:spChg>
        <pc:spChg chg="mod">
          <ac:chgData name="Kulinich Bohdan" userId="48e65c9f34e137d0" providerId="LiveId" clId="{E088ACA4-C616-2246-81E7-AB03D1806FD0}" dt="2025-03-16T22:25:55.981" v="5939" actId="20577"/>
          <ac:spMkLst>
            <pc:docMk/>
            <pc:sldMk cId="302050507" sldId="281"/>
            <ac:spMk id="5" creationId="{45E0E6DF-51D3-3132-6578-3EEAF669C0D9}"/>
          </ac:spMkLst>
        </pc:spChg>
        <pc:spChg chg="mod">
          <ac:chgData name="Kulinich Bohdan" userId="48e65c9f34e137d0" providerId="LiveId" clId="{E088ACA4-C616-2246-81E7-AB03D1806FD0}" dt="2025-03-16T22:25:52.175" v="5937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E088ACA4-C616-2246-81E7-AB03D1806FD0}" dt="2025-03-16T22:25:53.928" v="5938" actId="1076"/>
          <ac:spMkLst>
            <pc:docMk/>
            <pc:sldMk cId="302050507" sldId="281"/>
            <ac:spMk id="17" creationId="{B94650C3-A790-AEAE-A04D-3770F02E1440}"/>
          </ac:spMkLst>
        </pc:spChg>
      </pc:sldChg>
      <pc:sldChg chg="addSp delSp modSp add del mod delAnim">
        <pc:chgData name="Kulinich Bohdan" userId="48e65c9f34e137d0" providerId="LiveId" clId="{E088ACA4-C616-2246-81E7-AB03D1806FD0}" dt="2025-03-16T20:42:37.578" v="5184" actId="2696"/>
        <pc:sldMkLst>
          <pc:docMk/>
          <pc:sldMk cId="759221045" sldId="282"/>
        </pc:sldMkLst>
      </pc:sldChg>
      <pc:sldChg chg="addSp delSp modSp add mod ord delAnim modAnim">
        <pc:chgData name="Kulinich Bohdan" userId="48e65c9f34e137d0" providerId="LiveId" clId="{E088ACA4-C616-2246-81E7-AB03D1806FD0}" dt="2025-03-16T12:42:48.352" v="3792"/>
        <pc:sldMkLst>
          <pc:docMk/>
          <pc:sldMk cId="1000647419" sldId="283"/>
        </pc:sldMkLst>
      </pc:sldChg>
      <pc:sldChg chg="addSp delSp modSp add mod delAnim modAnim">
        <pc:chgData name="Kulinich Bohdan" userId="48e65c9f34e137d0" providerId="LiveId" clId="{E088ACA4-C616-2246-81E7-AB03D1806FD0}" dt="2025-03-16T14:20:07.825" v="4408" actId="20577"/>
        <pc:sldMkLst>
          <pc:docMk/>
          <pc:sldMk cId="2882246670" sldId="284"/>
        </pc:sldMkLst>
      </pc:sldChg>
      <pc:sldChg chg="addSp delSp modSp add mod delAnim modAnim">
        <pc:chgData name="Kulinich Bohdan" userId="48e65c9f34e137d0" providerId="LiveId" clId="{E088ACA4-C616-2246-81E7-AB03D1806FD0}" dt="2025-03-16T13:56:59.741" v="4261"/>
        <pc:sldMkLst>
          <pc:docMk/>
          <pc:sldMk cId="2430823779" sldId="285"/>
        </pc:sldMkLst>
      </pc:sldChg>
      <pc:sldChg chg="addSp delSp modSp add mod delAnim modAnim">
        <pc:chgData name="Kulinich Bohdan" userId="48e65c9f34e137d0" providerId="LiveId" clId="{E088ACA4-C616-2246-81E7-AB03D1806FD0}" dt="2025-03-16T22:50:31.407" v="6111" actId="16959"/>
        <pc:sldMkLst>
          <pc:docMk/>
          <pc:sldMk cId="780396260" sldId="286"/>
        </pc:sldMkLst>
      </pc:sldChg>
      <pc:sldChg chg="addSp delSp add del mod">
        <pc:chgData name="Kulinich Bohdan" userId="48e65c9f34e137d0" providerId="LiveId" clId="{E088ACA4-C616-2246-81E7-AB03D1806FD0}" dt="2025-03-16T11:16:08.295" v="2401"/>
        <pc:sldMkLst>
          <pc:docMk/>
          <pc:sldMk cId="3843086624" sldId="286"/>
        </pc:sldMkLst>
      </pc:sldChg>
      <pc:sldChg chg="addSp delSp modSp add mod delAnim modAnim">
        <pc:chgData name="Kulinich Bohdan" userId="48e65c9f34e137d0" providerId="LiveId" clId="{E088ACA4-C616-2246-81E7-AB03D1806FD0}" dt="2025-03-16T20:48:45.952" v="5361"/>
        <pc:sldMkLst>
          <pc:docMk/>
          <pc:sldMk cId="2721702063" sldId="287"/>
        </pc:sldMkLst>
      </pc:sldChg>
      <pc:sldChg chg="addSp delSp modSp add mod">
        <pc:chgData name="Kulinich Bohdan" userId="48e65c9f34e137d0" providerId="LiveId" clId="{E088ACA4-C616-2246-81E7-AB03D1806FD0}" dt="2025-03-16T21:39:33.170" v="5613" actId="14429"/>
        <pc:sldMkLst>
          <pc:docMk/>
          <pc:sldMk cId="1416078567" sldId="288"/>
        </pc:sldMkLst>
        <pc:spChg chg="mod modVis">
          <ac:chgData name="Kulinich Bohdan" userId="48e65c9f34e137d0" providerId="LiveId" clId="{E088ACA4-C616-2246-81E7-AB03D1806FD0}" dt="2025-03-16T21:39:31.100" v="5610" actId="14429"/>
          <ac:spMkLst>
            <pc:docMk/>
            <pc:sldMk cId="1416078567" sldId="288"/>
            <ac:spMk id="4" creationId="{4ADA2421-EF43-19AF-513C-49FA64832D5C}"/>
          </ac:spMkLst>
        </pc:spChg>
        <pc:spChg chg="mod modVis">
          <ac:chgData name="Kulinich Bohdan" userId="48e65c9f34e137d0" providerId="LiveId" clId="{E088ACA4-C616-2246-81E7-AB03D1806FD0}" dt="2025-03-16T21:39:31.613" v="5611" actId="14429"/>
          <ac:spMkLst>
            <pc:docMk/>
            <pc:sldMk cId="1416078567" sldId="288"/>
            <ac:spMk id="5" creationId="{03863176-B811-8B2F-18A6-0A608D015391}"/>
          </ac:spMkLst>
        </pc:spChg>
        <pc:spChg chg="add mod">
          <ac:chgData name="Kulinich Bohdan" userId="48e65c9f34e137d0" providerId="LiveId" clId="{E088ACA4-C616-2246-81E7-AB03D1806FD0}" dt="2025-03-16T21:25:14.329" v="5384" actId="1036"/>
          <ac:spMkLst>
            <pc:docMk/>
            <pc:sldMk cId="1416078567" sldId="288"/>
            <ac:spMk id="11" creationId="{B111BF44-B394-1765-C256-738FEE1B2184}"/>
          </ac:spMkLst>
        </pc:spChg>
        <pc:spChg chg="mod modVis">
          <ac:chgData name="Kulinich Bohdan" userId="48e65c9f34e137d0" providerId="LiveId" clId="{E088ACA4-C616-2246-81E7-AB03D1806FD0}" dt="2025-03-16T21:39:33.170" v="5613" actId="14429"/>
          <ac:spMkLst>
            <pc:docMk/>
            <pc:sldMk cId="1416078567" sldId="288"/>
            <ac:spMk id="14" creationId="{3A95F6DF-C3E0-D402-3EA5-066261BEE0F2}"/>
          </ac:spMkLst>
        </pc:spChg>
        <pc:spChg chg="mod modVis">
          <ac:chgData name="Kulinich Bohdan" userId="48e65c9f34e137d0" providerId="LiveId" clId="{E088ACA4-C616-2246-81E7-AB03D1806FD0}" dt="2025-03-16T21:39:32.658" v="5612" actId="14429"/>
          <ac:spMkLst>
            <pc:docMk/>
            <pc:sldMk cId="1416078567" sldId="288"/>
            <ac:spMk id="47" creationId="{F3EC539C-44B0-D71A-4926-53A35AB81724}"/>
          </ac:spMkLst>
        </pc:spChg>
      </pc:sldChg>
      <pc:sldChg chg="addSp modSp add mod modAnim">
        <pc:chgData name="Kulinich Bohdan" userId="48e65c9f34e137d0" providerId="LiveId" clId="{E088ACA4-C616-2246-81E7-AB03D1806FD0}" dt="2025-03-16T21:42:55.207" v="5619" actId="14430"/>
        <pc:sldMkLst>
          <pc:docMk/>
          <pc:sldMk cId="2213808904" sldId="289"/>
        </pc:sldMkLst>
      </pc:sldChg>
      <pc:sldChg chg="addSp delSp modSp add mod addAnim delAnim modAnim">
        <pc:chgData name="Kulinich Bohdan" userId="48e65c9f34e137d0" providerId="LiveId" clId="{E088ACA4-C616-2246-81E7-AB03D1806FD0}" dt="2025-03-16T22:47:58.607" v="6110" actId="14429"/>
        <pc:sldMkLst>
          <pc:docMk/>
          <pc:sldMk cId="1527882137" sldId="290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E6D94788-E6CC-2E45-AA31-62EAABFE3382}"/>
    <pc:docChg chg="undo redo custSel addSld delSld modSld">
      <pc:chgData name="Kulinich Bohdan" userId="48e65c9f34e137d0" providerId="LiveId" clId="{E6D94788-E6CC-2E45-AA31-62EAABFE3382}" dt="2025-04-15T19:28:43.729" v="4650" actId="20577"/>
      <pc:docMkLst>
        <pc:docMk/>
      </pc:docMkLst>
      <pc:sldChg chg="modSp">
        <pc:chgData name="Kulinich Bohdan" userId="48e65c9f34e137d0" providerId="LiveId" clId="{E6D94788-E6CC-2E45-AA31-62EAABFE3382}" dt="2025-04-11T19:37:29.215" v="113" actId="20577"/>
        <pc:sldMkLst>
          <pc:docMk/>
          <pc:sldMk cId="1079275318" sldId="264"/>
        </pc:sldMkLst>
        <pc:spChg chg="mod">
          <ac:chgData name="Kulinich Bohdan" userId="48e65c9f34e137d0" providerId="LiveId" clId="{E6D94788-E6CC-2E45-AA31-62EAABFE3382}" dt="2025-04-11T19:37:29.215" v="113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6D94788-E6CC-2E45-AA31-62EAABFE3382}" dt="2025-04-11T19:36:45.373" v="0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6D94788-E6CC-2E45-AA31-62EAABFE3382}" dt="2025-04-15T19:28:43.729" v="4650" actId="20577"/>
        <pc:sldMkLst>
          <pc:docMk/>
          <pc:sldMk cId="788512274" sldId="265"/>
        </pc:sldMkLst>
        <pc:spChg chg="mod">
          <ac:chgData name="Kulinich Bohdan" userId="48e65c9f34e137d0" providerId="LiveId" clId="{E6D94788-E6CC-2E45-AA31-62EAABFE3382}" dt="2025-04-15T19:28:43.729" v="465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add del mod delAnim modAnim">
        <pc:chgData name="Kulinich Bohdan" userId="48e65c9f34e137d0" providerId="LiveId" clId="{E6D94788-E6CC-2E45-AA31-62EAABFE3382}" dt="2025-04-14T20:57:47.053" v="4285" actId="2696"/>
        <pc:sldMkLst>
          <pc:docMk/>
          <pc:sldMk cId="3867570093" sldId="272"/>
        </pc:sldMkLst>
        <pc:spChg chg="del">
          <ac:chgData name="Kulinich Bohdan" userId="48e65c9f34e137d0" providerId="LiveId" clId="{E6D94788-E6CC-2E45-AA31-62EAABFE3382}" dt="2025-04-14T18:42:30.731" v="3423" actId="478"/>
          <ac:spMkLst>
            <pc:docMk/>
            <pc:sldMk cId="3867570093" sldId="272"/>
            <ac:spMk id="6" creationId="{9A5BDC11-A0A5-3962-2114-CDD7354B542B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7" creationId="{8ABFCB11-3346-6732-AD21-AC87196197CC}"/>
          </ac:spMkLst>
        </pc:spChg>
        <pc:spChg chg="del">
          <ac:chgData name="Kulinich Bohdan" userId="48e65c9f34e137d0" providerId="LiveId" clId="{E6D94788-E6CC-2E45-AA31-62EAABFE3382}" dt="2025-04-14T18:42:29.342" v="3422" actId="478"/>
          <ac:spMkLst>
            <pc:docMk/>
            <pc:sldMk cId="3867570093" sldId="272"/>
            <ac:spMk id="9" creationId="{B6A27B4F-E3A7-5C89-17C0-6707B02AB598}"/>
          </ac:spMkLst>
        </pc:spChg>
        <pc:spChg chg="mod">
          <ac:chgData name="Kulinich Bohdan" userId="48e65c9f34e137d0" providerId="LiveId" clId="{E6D94788-E6CC-2E45-AA31-62EAABFE3382}" dt="2025-04-14T18:44:24.039" v="3481" actId="1036"/>
          <ac:spMkLst>
            <pc:docMk/>
            <pc:sldMk cId="3867570093" sldId="272"/>
            <ac:spMk id="10" creationId="{D62273C7-3748-E10C-BE11-2549A4D838A2}"/>
          </ac:spMkLst>
        </pc:spChg>
        <pc:spChg chg="del">
          <ac:chgData name="Kulinich Bohdan" userId="48e65c9f34e137d0" providerId="LiveId" clId="{E6D94788-E6CC-2E45-AA31-62EAABFE3382}" dt="2025-04-14T18:47:42.723" v="3484" actId="478"/>
          <ac:spMkLst>
            <pc:docMk/>
            <pc:sldMk cId="3867570093" sldId="272"/>
            <ac:spMk id="11" creationId="{25A97C6E-3981-FA53-E138-B66A8FD819B3}"/>
          </ac:spMkLst>
        </pc:spChg>
        <pc:spChg chg="del">
          <ac:chgData name="Kulinich Bohdan" userId="48e65c9f34e137d0" providerId="LiveId" clId="{E6D94788-E6CC-2E45-AA31-62EAABFE3382}" dt="2025-04-14T18:47:56.183" v="3486" actId="478"/>
          <ac:spMkLst>
            <pc:docMk/>
            <pc:sldMk cId="3867570093" sldId="272"/>
            <ac:spMk id="12" creationId="{8B66A1B2-8F87-31D9-109E-49C588BB6767}"/>
          </ac:spMkLst>
        </pc:spChg>
        <pc:spChg chg="mod">
          <ac:chgData name="Kulinich Bohdan" userId="48e65c9f34e137d0" providerId="LiveId" clId="{E6D94788-E6CC-2E45-AA31-62EAABFE3382}" dt="2025-04-14T18:44:19.792" v="3473" actId="1038"/>
          <ac:spMkLst>
            <pc:docMk/>
            <pc:sldMk cId="3867570093" sldId="272"/>
            <ac:spMk id="15" creationId="{986B0503-C259-9DFA-B568-DBBA6BB1D790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6" creationId="{3D41CB5C-3B2F-3BD2-886B-AED4EBB18718}"/>
          </ac:spMkLst>
        </pc:spChg>
        <pc:spChg chg="del">
          <ac:chgData name="Kulinich Bohdan" userId="48e65c9f34e137d0" providerId="LiveId" clId="{E6D94788-E6CC-2E45-AA31-62EAABFE3382}" dt="2025-04-14T18:47:49.226" v="3485" actId="478"/>
          <ac:spMkLst>
            <pc:docMk/>
            <pc:sldMk cId="3867570093" sldId="272"/>
            <ac:spMk id="17" creationId="{E0937E46-CDCA-D668-51B6-65286EFAAA79}"/>
          </ac:spMkLst>
        </pc:spChg>
        <pc:spChg chg="del">
          <ac:chgData name="Kulinich Bohdan" userId="48e65c9f34e137d0" providerId="LiveId" clId="{E6D94788-E6CC-2E45-AA31-62EAABFE3382}" dt="2025-04-14T18:47:58.012" v="3487" actId="478"/>
          <ac:spMkLst>
            <pc:docMk/>
            <pc:sldMk cId="3867570093" sldId="272"/>
            <ac:spMk id="18" creationId="{62262C15-BE9C-9511-F0F5-88759555D572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9" creationId="{CBC0B6C0-5DDF-3A59-DC5A-8BA8D13E3599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20" creationId="{A3718908-86E0-42CE-F22D-AEB9DAD8476A}"/>
          </ac:spMkLst>
        </pc:spChg>
        <pc:spChg chg="add mod">
          <ac:chgData name="Kulinich Bohdan" userId="48e65c9f34e137d0" providerId="LiveId" clId="{E6D94788-E6CC-2E45-AA31-62EAABFE3382}" dt="2025-04-14T20:46:45.428" v="4097" actId="207"/>
          <ac:spMkLst>
            <pc:docMk/>
            <pc:sldMk cId="3867570093" sldId="272"/>
            <ac:spMk id="21" creationId="{313D27E3-F153-0E39-478C-0E106C237DD3}"/>
          </ac:spMkLst>
        </pc:spChg>
        <pc:spChg chg="add mod">
          <ac:chgData name="Kulinich Bohdan" userId="48e65c9f34e137d0" providerId="LiveId" clId="{E6D94788-E6CC-2E45-AA31-62EAABFE3382}" dt="2025-04-14T20:29:05.895" v="3905" actId="1035"/>
          <ac:spMkLst>
            <pc:docMk/>
            <pc:sldMk cId="3867570093" sldId="272"/>
            <ac:spMk id="22" creationId="{4BF5ADF1-2AB0-021C-73B8-35D546C8B2BA}"/>
          </ac:spMkLst>
        </pc:spChg>
        <pc:spChg chg="add mod">
          <ac:chgData name="Kulinich Bohdan" userId="48e65c9f34e137d0" providerId="LiveId" clId="{E6D94788-E6CC-2E45-AA31-62EAABFE3382}" dt="2025-04-14T20:29:05.895" v="3905" actId="1035"/>
          <ac:spMkLst>
            <pc:docMk/>
            <pc:sldMk cId="3867570093" sldId="272"/>
            <ac:spMk id="23" creationId="{026053E7-CA41-28F5-401C-A45EB1CB418A}"/>
          </ac:spMkLst>
        </pc:spChg>
        <pc:spChg chg="add mod">
          <ac:chgData name="Kulinich Bohdan" userId="48e65c9f34e137d0" providerId="LiveId" clId="{E6D94788-E6CC-2E45-AA31-62EAABFE3382}" dt="2025-04-14T20:29:05.895" v="3905" actId="1035"/>
          <ac:spMkLst>
            <pc:docMk/>
            <pc:sldMk cId="3867570093" sldId="272"/>
            <ac:spMk id="24" creationId="{5B911E70-669A-7182-6541-E8D357E30F48}"/>
          </ac:spMkLst>
        </pc:spChg>
        <pc:spChg chg="add mod">
          <ac:chgData name="Kulinich Bohdan" userId="48e65c9f34e137d0" providerId="LiveId" clId="{E6D94788-E6CC-2E45-AA31-62EAABFE3382}" dt="2025-04-14T20:29:14.715" v="3906" actId="1076"/>
          <ac:spMkLst>
            <pc:docMk/>
            <pc:sldMk cId="3867570093" sldId="272"/>
            <ac:spMk id="25" creationId="{82426EAE-D203-E891-CBBB-81CFD31FD91E}"/>
          </ac:spMkLst>
        </pc:spChg>
        <pc:spChg chg="add mod">
          <ac:chgData name="Kulinich Bohdan" userId="48e65c9f34e137d0" providerId="LiveId" clId="{E6D94788-E6CC-2E45-AA31-62EAABFE3382}" dt="2025-04-14T20:29:14.715" v="3906" actId="1076"/>
          <ac:spMkLst>
            <pc:docMk/>
            <pc:sldMk cId="3867570093" sldId="272"/>
            <ac:spMk id="26" creationId="{C4D9A4FE-9853-8060-D09E-FFA49045B028}"/>
          </ac:spMkLst>
        </pc:spChg>
        <pc:spChg chg="add mod">
          <ac:chgData name="Kulinich Bohdan" userId="48e65c9f34e137d0" providerId="LiveId" clId="{E6D94788-E6CC-2E45-AA31-62EAABFE3382}" dt="2025-04-14T20:29:14.715" v="3906" actId="1076"/>
          <ac:spMkLst>
            <pc:docMk/>
            <pc:sldMk cId="3867570093" sldId="272"/>
            <ac:spMk id="27" creationId="{01E7BB59-4FDB-77EF-7A2F-618D926C7489}"/>
          </ac:spMkLst>
        </pc:spChg>
        <pc:spChg chg="add mod">
          <ac:chgData name="Kulinich Bohdan" userId="48e65c9f34e137d0" providerId="LiveId" clId="{E6D94788-E6CC-2E45-AA31-62EAABFE3382}" dt="2025-04-14T20:29:14.715" v="3906" actId="1076"/>
          <ac:spMkLst>
            <pc:docMk/>
            <pc:sldMk cId="3867570093" sldId="272"/>
            <ac:spMk id="28" creationId="{8717868F-6FD0-9017-7E9E-A383E59515EF}"/>
          </ac:spMkLst>
        </pc:spChg>
        <pc:spChg chg="add mod">
          <ac:chgData name="Kulinich Bohdan" userId="48e65c9f34e137d0" providerId="LiveId" clId="{E6D94788-E6CC-2E45-AA31-62EAABFE3382}" dt="2025-04-14T20:39:22.849" v="4018" actId="1035"/>
          <ac:spMkLst>
            <pc:docMk/>
            <pc:sldMk cId="3867570093" sldId="272"/>
            <ac:spMk id="29" creationId="{16999506-4C5D-1DA4-72B7-BC1DB4009080}"/>
          </ac:spMkLst>
        </pc:spChg>
        <pc:spChg chg="add mod">
          <ac:chgData name="Kulinich Bohdan" userId="48e65c9f34e137d0" providerId="LiveId" clId="{E6D94788-E6CC-2E45-AA31-62EAABFE3382}" dt="2025-04-14T20:39:22.849" v="4018" actId="1035"/>
          <ac:spMkLst>
            <pc:docMk/>
            <pc:sldMk cId="3867570093" sldId="272"/>
            <ac:spMk id="30" creationId="{E9C74891-2ECA-1682-3E2B-2A0C3DDCFD67}"/>
          </ac:spMkLst>
        </pc:spChg>
        <pc:spChg chg="add mod">
          <ac:chgData name="Kulinich Bohdan" userId="48e65c9f34e137d0" providerId="LiveId" clId="{E6D94788-E6CC-2E45-AA31-62EAABFE3382}" dt="2025-04-14T20:39:22.849" v="4018" actId="1035"/>
          <ac:spMkLst>
            <pc:docMk/>
            <pc:sldMk cId="3867570093" sldId="272"/>
            <ac:spMk id="31" creationId="{1973FA03-4FB1-5574-A12B-C748E741012C}"/>
          </ac:spMkLst>
        </pc:spChg>
        <pc:spChg chg="add mod">
          <ac:chgData name="Kulinich Bohdan" userId="48e65c9f34e137d0" providerId="LiveId" clId="{E6D94788-E6CC-2E45-AA31-62EAABFE3382}" dt="2025-04-14T20:39:22.849" v="4018" actId="1035"/>
          <ac:spMkLst>
            <pc:docMk/>
            <pc:sldMk cId="3867570093" sldId="272"/>
            <ac:spMk id="32" creationId="{7E1AEE83-AAE1-3131-C46D-BB381BAA6571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60" creationId="{E21CD3F4-A31A-08F5-0F2D-6F76879FC8E6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64" creationId="{A0D4A809-6FB1-D38F-A1F7-F10D120D7338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65" creationId="{A7FC61B9-131B-F524-F03B-DE815AA272E0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67" creationId="{1E8AB00B-D5B0-976F-E821-BF3C7EEFC6E8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75" creationId="{9C14BC62-F011-D634-685F-D03EB15FEDCB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76" creationId="{3C36AE19-AC6C-705A-1573-5FD942A907A3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78" creationId="{FBD48283-7391-F9AA-F257-3ECAE2159226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79" creationId="{8FF414CF-F16C-BD93-C2EC-4CD13323C6BF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86" creationId="{E38685AD-63DC-E432-0553-0514581059C3}"/>
          </ac:spMkLst>
        </pc:spChg>
        <pc:spChg chg="add del mod">
          <ac:chgData name="Kulinich Bohdan" userId="48e65c9f34e137d0" providerId="LiveId" clId="{E6D94788-E6CC-2E45-AA31-62EAABFE3382}" dt="2025-04-14T19:56:24.917" v="3778" actId="478"/>
          <ac:spMkLst>
            <pc:docMk/>
            <pc:sldMk cId="3867570093" sldId="272"/>
            <ac:spMk id="88" creationId="{0F9D14F0-5F07-06D6-41A7-29B7ACC8DD66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91" creationId="{528E88E3-5D9E-CB81-5595-BC54964D7708}"/>
          </ac:spMkLst>
        </pc:spChg>
        <pc:spChg chg="mod">
          <ac:chgData name="Kulinich Bohdan" userId="48e65c9f34e137d0" providerId="LiveId" clId="{E6D94788-E6CC-2E45-AA31-62EAABFE3382}" dt="2025-04-14T19:57:15.095" v="3795" actId="1076"/>
          <ac:spMkLst>
            <pc:docMk/>
            <pc:sldMk cId="3867570093" sldId="272"/>
            <ac:spMk id="92" creationId="{AFCEC13D-0883-5AEB-D8D1-AB18F3026A58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95" creationId="{BDA8C2F1-85D6-48AC-DCF5-55E13443C509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02" creationId="{1F66B6B8-2513-83A2-4D0D-F978ACD51A81}"/>
          </ac:spMkLst>
        </pc:spChg>
        <pc:spChg chg="add mod">
          <ac:chgData name="Kulinich Bohdan" userId="48e65c9f34e137d0" providerId="LiveId" clId="{E6D94788-E6CC-2E45-AA31-62EAABFE3382}" dt="2025-04-14T19:56:40.682" v="3787" actId="1037"/>
          <ac:spMkLst>
            <pc:docMk/>
            <pc:sldMk cId="3867570093" sldId="272"/>
            <ac:spMk id="106" creationId="{195FF656-9B95-B966-EB46-477A73AD2C77}"/>
          </ac:spMkLst>
        </pc:spChg>
        <pc:spChg chg="del">
          <ac:chgData name="Kulinich Bohdan" userId="48e65c9f34e137d0" providerId="LiveId" clId="{E6D94788-E6CC-2E45-AA31-62EAABFE3382}" dt="2025-04-14T19:57:08.980" v="3793" actId="478"/>
          <ac:spMkLst>
            <pc:docMk/>
            <pc:sldMk cId="3867570093" sldId="272"/>
            <ac:spMk id="107" creationId="{8EA69701-555E-3594-2F62-3FFEBCAE1AF2}"/>
          </ac:spMkLst>
        </pc:spChg>
        <pc:spChg chg="del">
          <ac:chgData name="Kulinich Bohdan" userId="48e65c9f34e137d0" providerId="LiveId" clId="{E6D94788-E6CC-2E45-AA31-62EAABFE3382}" dt="2025-04-14T19:57:05.520" v="3792" actId="478"/>
          <ac:spMkLst>
            <pc:docMk/>
            <pc:sldMk cId="3867570093" sldId="272"/>
            <ac:spMk id="109" creationId="{23BF38D9-8A4C-A0BE-4BAC-CF3EBFC2FA92}"/>
          </ac:spMkLst>
        </pc:spChg>
        <pc:spChg chg="del">
          <ac:chgData name="Kulinich Bohdan" userId="48e65c9f34e137d0" providerId="LiveId" clId="{E6D94788-E6CC-2E45-AA31-62EAABFE3382}" dt="2025-04-14T19:57:18.074" v="3796" actId="478"/>
          <ac:spMkLst>
            <pc:docMk/>
            <pc:sldMk cId="3867570093" sldId="272"/>
            <ac:spMk id="110" creationId="{2E7B1FA2-F8ED-B96F-AD93-746D20BA2A71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12" creationId="{B91C837B-60C8-C4F0-99EB-AAEA0D7ADEEE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16" creationId="{FF31AFA2-A0AC-2F0B-A633-2E9257B91A6A}"/>
          </ac:spMkLst>
        </pc:spChg>
        <pc:spChg chg="add mod">
          <ac:chgData name="Kulinich Bohdan" userId="48e65c9f34e137d0" providerId="LiveId" clId="{E6D94788-E6CC-2E45-AA31-62EAABFE3382}" dt="2025-04-14T19:56:40.682" v="3787" actId="1037"/>
          <ac:spMkLst>
            <pc:docMk/>
            <pc:sldMk cId="3867570093" sldId="272"/>
            <ac:spMk id="122" creationId="{523C78C3-8404-A313-0DA2-95693DBEB6E4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26" creationId="{ACBCD5DA-C858-9521-DB40-5C63EDA7F064}"/>
          </ac:spMkLst>
        </pc:spChg>
        <pc:spChg chg="add del mod">
          <ac:chgData name="Kulinich Bohdan" userId="48e65c9f34e137d0" providerId="LiveId" clId="{E6D94788-E6CC-2E45-AA31-62EAABFE3382}" dt="2025-04-14T19:56:53.105" v="3789" actId="478"/>
          <ac:spMkLst>
            <pc:docMk/>
            <pc:sldMk cId="3867570093" sldId="272"/>
            <ac:spMk id="130" creationId="{A87482AA-7B9B-151A-87A1-B4E08F7B901D}"/>
          </ac:spMkLst>
        </pc:spChg>
        <pc:spChg chg="add del mod">
          <ac:chgData name="Kulinich Bohdan" userId="48e65c9f34e137d0" providerId="LiveId" clId="{E6D94788-E6CC-2E45-AA31-62EAABFE3382}" dt="2025-04-14T19:56:49.773" v="3788" actId="478"/>
          <ac:spMkLst>
            <pc:docMk/>
            <pc:sldMk cId="3867570093" sldId="272"/>
            <ac:spMk id="132" creationId="{21FA371F-8B3D-AABC-E901-4375BE55E16F}"/>
          </ac:spMkLst>
        </pc:spChg>
        <pc:spChg chg="del">
          <ac:chgData name="Kulinich Bohdan" userId="48e65c9f34e137d0" providerId="LiveId" clId="{E6D94788-E6CC-2E45-AA31-62EAABFE3382}" dt="2025-04-14T19:56:49.773" v="3788" actId="478"/>
          <ac:spMkLst>
            <pc:docMk/>
            <pc:sldMk cId="3867570093" sldId="272"/>
            <ac:spMk id="134" creationId="{E9ABF2E1-0104-1090-F888-6B2BCC231C65}"/>
          </ac:spMkLst>
        </pc:spChg>
        <pc:spChg chg="add del mod">
          <ac:chgData name="Kulinich Bohdan" userId="48e65c9f34e137d0" providerId="LiveId" clId="{E6D94788-E6CC-2E45-AA31-62EAABFE3382}" dt="2025-04-14T19:58:20.506" v="3807" actId="478"/>
          <ac:spMkLst>
            <pc:docMk/>
            <pc:sldMk cId="3867570093" sldId="272"/>
            <ac:spMk id="144" creationId="{1D4721E0-F989-2F2D-A2D3-69F8DB5ECFD0}"/>
          </ac:spMkLst>
        </pc:spChg>
        <pc:spChg chg="add del mod">
          <ac:chgData name="Kulinich Bohdan" userId="48e65c9f34e137d0" providerId="LiveId" clId="{E6D94788-E6CC-2E45-AA31-62EAABFE3382}" dt="2025-04-14T19:58:20.506" v="3807" actId="478"/>
          <ac:spMkLst>
            <pc:docMk/>
            <pc:sldMk cId="3867570093" sldId="272"/>
            <ac:spMk id="146" creationId="{50DCB848-9D65-0372-5C6B-C54F3E776C34}"/>
          </ac:spMkLst>
        </pc:spChg>
        <pc:spChg chg="add del mod">
          <ac:chgData name="Kulinich Bohdan" userId="48e65c9f34e137d0" providerId="LiveId" clId="{E6D94788-E6CC-2E45-AA31-62EAABFE3382}" dt="2025-04-14T19:58:20.506" v="3807" actId="478"/>
          <ac:spMkLst>
            <pc:docMk/>
            <pc:sldMk cId="3867570093" sldId="272"/>
            <ac:spMk id="148" creationId="{4E302FD7-3006-B7D2-7654-A812F2CF1B7F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50" creationId="{899EA029-6CD3-6611-0C1C-2E2AC9F7FC8D}"/>
          </ac:spMkLst>
        </pc:spChg>
        <pc:spChg chg="add mod">
          <ac:chgData name="Kulinich Bohdan" userId="48e65c9f34e137d0" providerId="LiveId" clId="{E6D94788-E6CC-2E45-AA31-62EAABFE3382}" dt="2025-04-14T19:58:53.800" v="3823" actId="1076"/>
          <ac:spMkLst>
            <pc:docMk/>
            <pc:sldMk cId="3867570093" sldId="272"/>
            <ac:spMk id="151" creationId="{57164D8F-6C44-8DDA-4869-77796EA3B887}"/>
          </ac:spMkLst>
        </pc:spChg>
        <pc:spChg chg="add mod">
          <ac:chgData name="Kulinich Bohdan" userId="48e65c9f34e137d0" providerId="LiveId" clId="{E6D94788-E6CC-2E45-AA31-62EAABFE3382}" dt="2025-04-14T19:58:47.917" v="3822" actId="1076"/>
          <ac:spMkLst>
            <pc:docMk/>
            <pc:sldMk cId="3867570093" sldId="272"/>
            <ac:spMk id="152" creationId="{1F72B696-1B57-EEA3-A3BE-11104E0760A6}"/>
          </ac:spMkLst>
        </pc:spChg>
        <pc:spChg chg="add mod">
          <ac:chgData name="Kulinich Bohdan" userId="48e65c9f34e137d0" providerId="LiveId" clId="{E6D94788-E6CC-2E45-AA31-62EAABFE3382}" dt="2025-04-14T19:59:10.434" v="3827" actId="20577"/>
          <ac:spMkLst>
            <pc:docMk/>
            <pc:sldMk cId="3867570093" sldId="272"/>
            <ac:spMk id="153" creationId="{804B850C-B026-8DA2-5B1A-E3A675F57114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54" creationId="{5E2E5BF2-2C43-D435-D1F4-AD4829066F74}"/>
          </ac:spMkLst>
        </pc:spChg>
        <pc:spChg chg="add del mod">
          <ac:chgData name="Kulinich Bohdan" userId="48e65c9f34e137d0" providerId="LiveId" clId="{E6D94788-E6CC-2E45-AA31-62EAABFE3382}" dt="2025-04-14T19:59:51.546" v="3836" actId="478"/>
          <ac:spMkLst>
            <pc:docMk/>
            <pc:sldMk cId="3867570093" sldId="272"/>
            <ac:spMk id="157" creationId="{C3D92B0E-61F9-FD1A-7250-AC96385D9844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59" creationId="{295AC147-EF2A-8C79-FBE1-8C34347EDE76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61" creationId="{7BC89CD0-4C56-6F53-B9A2-DFB9B6421EFB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63" creationId="{45220094-FE62-B584-0C90-5EBFEA85EA7F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65" creationId="{8ECC6CBC-79A1-BEBE-5DFE-444B7992B76E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67" creationId="{248CD8DB-14D5-1DD3-3885-963346C4CBC7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69" creationId="{E488482D-06C3-1D74-CD48-E257DE217649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71" creationId="{DB360BC3-2070-2148-19D0-BF5965B64934}"/>
          </ac:spMkLst>
        </pc:spChg>
        <pc:spChg chg="add del mod">
          <ac:chgData name="Kulinich Bohdan" userId="48e65c9f34e137d0" providerId="LiveId" clId="{E6D94788-E6CC-2E45-AA31-62EAABFE3382}" dt="2025-04-14T20:00:02.232" v="3839" actId="478"/>
          <ac:spMkLst>
            <pc:docMk/>
            <pc:sldMk cId="3867570093" sldId="272"/>
            <ac:spMk id="173" creationId="{62E9C37C-52F8-9D11-017E-1A6A1580A7E9}"/>
          </ac:spMkLst>
        </pc:spChg>
        <pc:spChg chg="add mod">
          <ac:chgData name="Kulinich Bohdan" userId="48e65c9f34e137d0" providerId="LiveId" clId="{E6D94788-E6CC-2E45-AA31-62EAABFE3382}" dt="2025-04-14T20:00:12.590" v="3845" actId="1037"/>
          <ac:spMkLst>
            <pc:docMk/>
            <pc:sldMk cId="3867570093" sldId="272"/>
            <ac:spMk id="174" creationId="{74CCC472-EBAB-C3C2-431B-044F78E0AE46}"/>
          </ac:spMkLst>
        </pc:spChg>
        <pc:spChg chg="add mod">
          <ac:chgData name="Kulinich Bohdan" userId="48e65c9f34e137d0" providerId="LiveId" clId="{E6D94788-E6CC-2E45-AA31-62EAABFE3382}" dt="2025-04-14T20:00:34.087" v="3860" actId="1037"/>
          <ac:spMkLst>
            <pc:docMk/>
            <pc:sldMk cId="3867570093" sldId="272"/>
            <ac:spMk id="175" creationId="{45005F24-EEE9-1F3C-3FF3-E76EDAC9FCF9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76" creationId="{6ABB8DE6-57EB-AF93-8A2B-A1B8F5504189}"/>
          </ac:spMkLst>
        </pc:spChg>
        <pc:spChg chg="add mod">
          <ac:chgData name="Kulinich Bohdan" userId="48e65c9f34e137d0" providerId="LiveId" clId="{E6D94788-E6CC-2E45-AA31-62EAABFE3382}" dt="2025-04-14T20:00:50.568" v="3865" actId="1038"/>
          <ac:spMkLst>
            <pc:docMk/>
            <pc:sldMk cId="3867570093" sldId="272"/>
            <ac:spMk id="177" creationId="{29E07D06-3175-C01E-1ED3-87A2C6DB2973}"/>
          </ac:spMkLst>
        </pc:spChg>
        <pc:spChg chg="add mod">
          <ac:chgData name="Kulinich Bohdan" userId="48e65c9f34e137d0" providerId="LiveId" clId="{E6D94788-E6CC-2E45-AA31-62EAABFE3382}" dt="2025-04-14T20:29:33.720" v="3909" actId="164"/>
          <ac:spMkLst>
            <pc:docMk/>
            <pc:sldMk cId="3867570093" sldId="272"/>
            <ac:spMk id="178" creationId="{2DBB68CB-08DB-436B-79D3-89069CF40920}"/>
          </ac:spMkLst>
        </pc:spChg>
        <pc:spChg chg="add mod">
          <ac:chgData name="Kulinich Bohdan" userId="48e65c9f34e137d0" providerId="LiveId" clId="{E6D94788-E6CC-2E45-AA31-62EAABFE3382}" dt="2025-04-14T20:00:57.067" v="3869" actId="1038"/>
          <ac:spMkLst>
            <pc:docMk/>
            <pc:sldMk cId="3867570093" sldId="272"/>
            <ac:spMk id="179" creationId="{803449B4-1049-9660-9A0D-C98C815B0A9C}"/>
          </ac:spMkLst>
        </pc:spChg>
        <pc:spChg chg="add mod">
          <ac:chgData name="Kulinich Bohdan" userId="48e65c9f34e137d0" providerId="LiveId" clId="{E6D94788-E6CC-2E45-AA31-62EAABFE3382}" dt="2025-04-14T20:01:00.748" v="3874" actId="1038"/>
          <ac:spMkLst>
            <pc:docMk/>
            <pc:sldMk cId="3867570093" sldId="272"/>
            <ac:spMk id="180" creationId="{8AE9E2E9-E958-1D4A-52E8-C9A7265EF272}"/>
          </ac:spMkLst>
        </pc:spChg>
        <pc:spChg chg="add mod">
          <ac:chgData name="Kulinich Bohdan" userId="48e65c9f34e137d0" providerId="LiveId" clId="{E6D94788-E6CC-2E45-AA31-62EAABFE3382}" dt="2025-04-14T20:01:08.822" v="3878" actId="20577"/>
          <ac:spMkLst>
            <pc:docMk/>
            <pc:sldMk cId="3867570093" sldId="272"/>
            <ac:spMk id="181" creationId="{B6C02BA8-9D9B-F095-BBD6-C15034E0011E}"/>
          </ac:spMkLst>
        </pc:spChg>
        <pc:spChg chg="add mod modVis">
          <ac:chgData name="Kulinich Bohdan" userId="48e65c9f34e137d0" providerId="LiveId" clId="{E6D94788-E6CC-2E45-AA31-62EAABFE3382}" dt="2025-04-14T20:41:43.472" v="4030" actId="14430"/>
          <ac:spMkLst>
            <pc:docMk/>
            <pc:sldMk cId="3867570093" sldId="272"/>
            <ac:spMk id="183" creationId="{B4C65B10-5E7F-7D00-8435-58FDC4E75332}"/>
          </ac:spMkLst>
        </pc:spChg>
        <pc:spChg chg="add mod">
          <ac:chgData name="Kulinich Bohdan" userId="48e65c9f34e137d0" providerId="LiveId" clId="{E6D94788-E6CC-2E45-AA31-62EAABFE3382}" dt="2025-04-14T20:34:53.515" v="3968" actId="1035"/>
          <ac:spMkLst>
            <pc:docMk/>
            <pc:sldMk cId="3867570093" sldId="272"/>
            <ac:spMk id="184" creationId="{DC56DEE4-4E5C-8AFF-A20C-F3C7264D8494}"/>
          </ac:spMkLst>
        </pc:spChg>
        <pc:spChg chg="add mod">
          <ac:chgData name="Kulinich Bohdan" userId="48e65c9f34e137d0" providerId="LiveId" clId="{E6D94788-E6CC-2E45-AA31-62EAABFE3382}" dt="2025-04-14T20:36:58.956" v="3989" actId="20577"/>
          <ac:spMkLst>
            <pc:docMk/>
            <pc:sldMk cId="3867570093" sldId="272"/>
            <ac:spMk id="185" creationId="{5C5B1B53-A7DF-9995-876C-DA04B6F07075}"/>
          </ac:spMkLst>
        </pc:spChg>
        <pc:spChg chg="add mod">
          <ac:chgData name="Kulinich Bohdan" userId="48e65c9f34e137d0" providerId="LiveId" clId="{E6D94788-E6CC-2E45-AA31-62EAABFE3382}" dt="2025-04-14T20:39:25.027" v="4020" actId="1035"/>
          <ac:spMkLst>
            <pc:docMk/>
            <pc:sldMk cId="3867570093" sldId="272"/>
            <ac:spMk id="186" creationId="{A046C89E-F0E5-B6D7-E6F3-943471016E6E}"/>
          </ac:spMkLst>
        </pc:spChg>
        <pc:spChg chg="add mod">
          <ac:chgData name="Kulinich Bohdan" userId="48e65c9f34e137d0" providerId="LiveId" clId="{E6D94788-E6CC-2E45-AA31-62EAABFE3382}" dt="2025-04-14T20:53:58.962" v="4230" actId="207"/>
          <ac:spMkLst>
            <pc:docMk/>
            <pc:sldMk cId="3867570093" sldId="272"/>
            <ac:spMk id="187" creationId="{E3997757-688B-E8E4-DCE3-920C9099F208}"/>
          </ac:spMkLst>
        </pc:spChg>
        <pc:grpChg chg="del mod">
          <ac:chgData name="Kulinich Bohdan" userId="48e65c9f34e137d0" providerId="LiveId" clId="{E6D94788-E6CC-2E45-AA31-62EAABFE3382}" dt="2025-04-14T19:55:47.607" v="3772" actId="478"/>
          <ac:grpSpMkLst>
            <pc:docMk/>
            <pc:sldMk cId="3867570093" sldId="272"/>
            <ac:grpSpMk id="37" creationId="{8176142A-5BF3-35A3-2D98-8DAA9A6CB897}"/>
          </ac:grpSpMkLst>
        </pc:grpChg>
        <pc:grpChg chg="mod">
          <ac:chgData name="Kulinich Bohdan" userId="48e65c9f34e137d0" providerId="LiveId" clId="{E6D94788-E6CC-2E45-AA31-62EAABFE3382}" dt="2025-04-14T20:30:04.705" v="3917" actId="167"/>
          <ac:grpSpMkLst>
            <pc:docMk/>
            <pc:sldMk cId="3867570093" sldId="272"/>
            <ac:grpSpMk id="182" creationId="{B10FEF05-0D4F-2F0B-79D6-132450EA6278}"/>
          </ac:grpSpMkLst>
        </pc:grpChg>
        <pc:picChg chg="add mod">
          <ac:chgData name="Kulinich Bohdan" userId="48e65c9f34e137d0" providerId="LiveId" clId="{E6D94788-E6CC-2E45-AA31-62EAABFE3382}" dt="2025-04-14T20:53:54.429" v="4229" actId="166"/>
          <ac:picMkLst>
            <pc:docMk/>
            <pc:sldMk cId="3867570093" sldId="272"/>
            <ac:picMk id="5" creationId="{5D5F7128-DDA6-80D9-0C19-0432720DABEF}"/>
          </ac:picMkLst>
        </pc:picChg>
        <pc:picChg chg="del">
          <ac:chgData name="Kulinich Bohdan" userId="48e65c9f34e137d0" providerId="LiveId" clId="{E6D94788-E6CC-2E45-AA31-62EAABFE3382}" dt="2025-04-14T18:42:27.251" v="3421" actId="478"/>
          <ac:picMkLst>
            <pc:docMk/>
            <pc:sldMk cId="3867570093" sldId="272"/>
            <ac:picMk id="8" creationId="{C644740E-668E-1C05-ED34-CBD3FFCA23A2}"/>
          </ac:picMkLst>
        </pc:picChg>
        <pc:picChg chg="add del mod">
          <ac:chgData name="Kulinich Bohdan" userId="48e65c9f34e137d0" providerId="LiveId" clId="{E6D94788-E6CC-2E45-AA31-62EAABFE3382}" dt="2025-04-14T19:51:09.707" v="3669" actId="478"/>
          <ac:picMkLst>
            <pc:docMk/>
            <pc:sldMk cId="3867570093" sldId="272"/>
            <ac:picMk id="34" creationId="{268069F0-2020-63DD-F7DF-7986B5972F11}"/>
          </ac:picMkLst>
        </pc:picChg>
        <pc:picChg chg="add mod">
          <ac:chgData name="Kulinich Bohdan" userId="48e65c9f34e137d0" providerId="LiveId" clId="{E6D94788-E6CC-2E45-AA31-62EAABFE3382}" dt="2025-04-14T19:53:24.793" v="3747"/>
          <ac:picMkLst>
            <pc:docMk/>
            <pc:sldMk cId="3867570093" sldId="272"/>
            <ac:picMk id="36" creationId="{915344F4-159D-61A8-1692-70E1E030C319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38" creationId="{72A1A40D-0F44-0941-09DD-4A50D37A4436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39" creationId="{D568DB62-D326-1129-73AB-BC3E5856FFE9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0" creationId="{A9F0B8A4-40CA-82B1-133D-C8F8B45CE7A0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1" creationId="{8CB157E9-AC01-A351-7C7E-03DC5B52A19A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2" creationId="{BF8BABF8-5156-2BEF-2843-00D9A59FB0B1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3" creationId="{498208A4-5274-D4EF-3C8E-89DAA3396CB8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4" creationId="{B2B657E2-AFB2-663D-3388-0D2AA4AC5902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5" creationId="{D9601046-567F-AAD7-D192-5C62F7C0FB33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6" creationId="{353DD88D-7C8B-2E83-8F71-B9176D2402D2}"/>
          </ac:picMkLst>
        </pc:picChg>
        <pc:picChg chg="mod">
          <ac:chgData name="Kulinich Bohdan" userId="48e65c9f34e137d0" providerId="LiveId" clId="{E6D94788-E6CC-2E45-AA31-62EAABFE3382}" dt="2025-04-14T19:53:30.479" v="3748"/>
          <ac:picMkLst>
            <pc:docMk/>
            <pc:sldMk cId="3867570093" sldId="272"/>
            <ac:picMk id="47" creationId="{AB7D2F53-26F1-A819-9C57-83D881E52130}"/>
          </ac:picMkLst>
        </pc:picChg>
        <pc:picChg chg="add mod">
          <ac:chgData name="Kulinich Bohdan" userId="48e65c9f34e137d0" providerId="LiveId" clId="{E6D94788-E6CC-2E45-AA31-62EAABFE3382}" dt="2025-04-14T19:55:55.308" v="3774" actId="1076"/>
          <ac:picMkLst>
            <pc:docMk/>
            <pc:sldMk cId="3867570093" sldId="272"/>
            <ac:picMk id="48" creationId="{A49F47D3-A28A-25F9-66D0-21F33E6BEE13}"/>
          </ac:picMkLst>
        </pc:picChg>
        <pc:picChg chg="add mod modVis">
          <ac:chgData name="Kulinich Bohdan" userId="48e65c9f34e137d0" providerId="LiveId" clId="{E6D94788-E6CC-2E45-AA31-62EAABFE3382}" dt="2025-04-14T20:50:58.318" v="4220" actId="14429"/>
          <ac:picMkLst>
            <pc:docMk/>
            <pc:sldMk cId="3867570093" sldId="272"/>
            <ac:picMk id="49" creationId="{766CA0C5-F783-65D4-F304-6B60DA30F3B2}"/>
          </ac:picMkLst>
        </pc:picChg>
        <pc:picChg chg="add mod modVis">
          <ac:chgData name="Kulinich Bohdan" userId="48e65c9f34e137d0" providerId="LiveId" clId="{E6D94788-E6CC-2E45-AA31-62EAABFE3382}" dt="2025-04-14T20:50:57.804" v="4219" actId="14429"/>
          <ac:picMkLst>
            <pc:docMk/>
            <pc:sldMk cId="3867570093" sldId="272"/>
            <ac:picMk id="50" creationId="{CA89FA10-1B4C-66C3-83DB-83C3F2EB892D}"/>
          </ac:picMkLst>
        </pc:picChg>
        <pc:picChg chg="add mod modVis">
          <ac:chgData name="Kulinich Bohdan" userId="48e65c9f34e137d0" providerId="LiveId" clId="{E6D94788-E6CC-2E45-AA31-62EAABFE3382}" dt="2025-04-14T20:50:57.218" v="4218" actId="14429"/>
          <ac:picMkLst>
            <pc:docMk/>
            <pc:sldMk cId="3867570093" sldId="272"/>
            <ac:picMk id="51" creationId="{17050342-5076-EA94-29AD-22B139E142DD}"/>
          </ac:picMkLst>
        </pc:picChg>
        <pc:picChg chg="add mod modVis">
          <ac:chgData name="Kulinich Bohdan" userId="48e65c9f34e137d0" providerId="LiveId" clId="{E6D94788-E6CC-2E45-AA31-62EAABFE3382}" dt="2025-04-14T20:50:56.750" v="4217" actId="14429"/>
          <ac:picMkLst>
            <pc:docMk/>
            <pc:sldMk cId="3867570093" sldId="272"/>
            <ac:picMk id="52" creationId="{B6E59C2D-9CF0-360A-84B0-08B57786B1DF}"/>
          </ac:picMkLst>
        </pc:picChg>
        <pc:picChg chg="add mod modVis">
          <ac:chgData name="Kulinich Bohdan" userId="48e65c9f34e137d0" providerId="LiveId" clId="{E6D94788-E6CC-2E45-AA31-62EAABFE3382}" dt="2025-04-14T20:50:56.200" v="4216" actId="14429"/>
          <ac:picMkLst>
            <pc:docMk/>
            <pc:sldMk cId="3867570093" sldId="272"/>
            <ac:picMk id="53" creationId="{CE272ED2-AEA2-3309-B740-E2AE08D1B474}"/>
          </ac:picMkLst>
        </pc:picChg>
        <pc:picChg chg="add mod modVis">
          <ac:chgData name="Kulinich Bohdan" userId="48e65c9f34e137d0" providerId="LiveId" clId="{E6D94788-E6CC-2E45-AA31-62EAABFE3382}" dt="2025-04-14T20:50:55.521" v="4215" actId="14429"/>
          <ac:picMkLst>
            <pc:docMk/>
            <pc:sldMk cId="3867570093" sldId="272"/>
            <ac:picMk id="54" creationId="{AC697CC4-0874-F272-C59A-96C7194F4EB2}"/>
          </ac:picMkLst>
        </pc:picChg>
        <pc:picChg chg="add mod modVis">
          <ac:chgData name="Kulinich Bohdan" userId="48e65c9f34e137d0" providerId="LiveId" clId="{E6D94788-E6CC-2E45-AA31-62EAABFE3382}" dt="2025-04-14T20:50:01.487" v="4195" actId="14429"/>
          <ac:picMkLst>
            <pc:docMk/>
            <pc:sldMk cId="3867570093" sldId="272"/>
            <ac:picMk id="55" creationId="{D7D2E918-25AF-0C78-8BB8-780FE8987625}"/>
          </ac:picMkLst>
        </pc:picChg>
        <pc:picChg chg="add mod modVis">
          <ac:chgData name="Kulinich Bohdan" userId="48e65c9f34e137d0" providerId="LiveId" clId="{E6D94788-E6CC-2E45-AA31-62EAABFE3382}" dt="2025-04-14T20:49:59.720" v="4194" actId="14429"/>
          <ac:picMkLst>
            <pc:docMk/>
            <pc:sldMk cId="3867570093" sldId="272"/>
            <ac:picMk id="56" creationId="{2067561B-572E-5764-9314-AAEC54E71DEB}"/>
          </ac:picMkLst>
        </pc:picChg>
        <pc:picChg chg="add del mod">
          <ac:chgData name="Kulinich Bohdan" userId="48e65c9f34e137d0" providerId="LiveId" clId="{E6D94788-E6CC-2E45-AA31-62EAABFE3382}" dt="2025-04-14T20:01:14.046" v="3879" actId="478"/>
          <ac:picMkLst>
            <pc:docMk/>
            <pc:sldMk cId="3867570093" sldId="272"/>
            <ac:picMk id="57" creationId="{661FB7B0-2C72-1ACB-6C30-E74040F75431}"/>
          </ac:picMkLst>
        </pc:picChg>
        <pc:cxnChg chg="mod">
          <ac:chgData name="Kulinich Bohdan" userId="48e65c9f34e137d0" providerId="LiveId" clId="{E6D94788-E6CC-2E45-AA31-62EAABFE3382}" dt="2025-04-14T19:59:23.503" v="3829" actId="14100"/>
          <ac:cxnSpMkLst>
            <pc:docMk/>
            <pc:sldMk cId="3867570093" sldId="272"/>
            <ac:cxnSpMk id="89" creationId="{9CB9CCEB-BE61-6A1B-EE74-4AD217251465}"/>
          </ac:cxnSpMkLst>
        </pc:cxnChg>
        <pc:cxnChg chg="mod">
          <ac:chgData name="Kulinich Bohdan" userId="48e65c9f34e137d0" providerId="LiveId" clId="{E6D94788-E6CC-2E45-AA31-62EAABFE3382}" dt="2025-04-14T19:57:22.479" v="3797" actId="14100"/>
          <ac:cxnSpMkLst>
            <pc:docMk/>
            <pc:sldMk cId="3867570093" sldId="272"/>
            <ac:cxnSpMk id="90" creationId="{27DCFC80-1DAD-6A7D-8E0A-011DA9D29DE6}"/>
          </ac:cxnSpMkLst>
        </pc:cxnChg>
        <pc:cxnChg chg="del">
          <ac:chgData name="Kulinich Bohdan" userId="48e65c9f34e137d0" providerId="LiveId" clId="{E6D94788-E6CC-2E45-AA31-62EAABFE3382}" dt="2025-04-14T19:57:05.520" v="3792" actId="478"/>
          <ac:cxnSpMkLst>
            <pc:docMk/>
            <pc:sldMk cId="3867570093" sldId="272"/>
            <ac:cxnSpMk id="108" creationId="{71BEF28C-E6DB-4262-3A0F-C9E6FC8F7DCE}"/>
          </ac:cxnSpMkLst>
        </pc:cxnChg>
        <pc:cxnChg chg="del">
          <ac:chgData name="Kulinich Bohdan" userId="48e65c9f34e137d0" providerId="LiveId" clId="{E6D94788-E6CC-2E45-AA31-62EAABFE3382}" dt="2025-04-14T19:57:05.520" v="3792" actId="478"/>
          <ac:cxnSpMkLst>
            <pc:docMk/>
            <pc:sldMk cId="3867570093" sldId="272"/>
            <ac:cxnSpMk id="111" creationId="{2FDFB146-B810-B3F7-5B39-41A2CFE77A3D}"/>
          </ac:cxnSpMkLst>
        </pc:cxnChg>
        <pc:cxnChg chg="del">
          <ac:chgData name="Kulinich Bohdan" userId="48e65c9f34e137d0" providerId="LiveId" clId="{E6D94788-E6CC-2E45-AA31-62EAABFE3382}" dt="2025-04-14T19:56:49.773" v="3788" actId="478"/>
          <ac:cxnSpMkLst>
            <pc:docMk/>
            <pc:sldMk cId="3867570093" sldId="272"/>
            <ac:cxnSpMk id="129" creationId="{4DD233C0-3485-E2AD-0B91-104E8A4F4E0E}"/>
          </ac:cxnSpMkLst>
        </pc:cxnChg>
        <pc:cxnChg chg="del">
          <ac:chgData name="Kulinich Bohdan" userId="48e65c9f34e137d0" providerId="LiveId" clId="{E6D94788-E6CC-2E45-AA31-62EAABFE3382}" dt="2025-04-14T19:56:49.773" v="3788" actId="478"/>
          <ac:cxnSpMkLst>
            <pc:docMk/>
            <pc:sldMk cId="3867570093" sldId="272"/>
            <ac:cxnSpMk id="131" creationId="{5089CF3A-98F0-8799-36DC-3FABDB285D54}"/>
          </ac:cxnSpMkLst>
        </pc:cxnChg>
        <pc:cxnChg chg="del">
          <ac:chgData name="Kulinich Bohdan" userId="48e65c9f34e137d0" providerId="LiveId" clId="{E6D94788-E6CC-2E45-AA31-62EAABFE3382}" dt="2025-04-14T19:56:49.773" v="3788" actId="478"/>
          <ac:cxnSpMkLst>
            <pc:docMk/>
            <pc:sldMk cId="3867570093" sldId="272"/>
            <ac:cxnSpMk id="133" creationId="{8FE7FA9E-BA7E-CB6D-5089-3470A8405212}"/>
          </ac:cxnSpMkLst>
        </pc:cxnChg>
        <pc:cxnChg chg="add mod">
          <ac:chgData name="Kulinich Bohdan" userId="48e65c9f34e137d0" providerId="LiveId" clId="{E6D94788-E6CC-2E45-AA31-62EAABFE3382}" dt="2025-04-14T19:58:10.691" v="3803" actId="1036"/>
          <ac:cxnSpMkLst>
            <pc:docMk/>
            <pc:sldMk cId="3867570093" sldId="272"/>
            <ac:cxnSpMk id="142" creationId="{98BEFFE7-AAD5-7737-F1F0-97CFC829D986}"/>
          </ac:cxnSpMkLst>
        </pc:cxnChg>
        <pc:cxnChg chg="add mod">
          <ac:chgData name="Kulinich Bohdan" userId="48e65c9f34e137d0" providerId="LiveId" clId="{E6D94788-E6CC-2E45-AA31-62EAABFE3382}" dt="2025-04-14T19:58:10.691" v="3803" actId="1036"/>
          <ac:cxnSpMkLst>
            <pc:docMk/>
            <pc:sldMk cId="3867570093" sldId="272"/>
            <ac:cxnSpMk id="143" creationId="{6642B688-1D24-9690-B221-4FF2B2A79A0A}"/>
          </ac:cxnSpMkLst>
        </pc:cxnChg>
        <pc:cxnChg chg="add mod">
          <ac:chgData name="Kulinich Bohdan" userId="48e65c9f34e137d0" providerId="LiveId" clId="{E6D94788-E6CC-2E45-AA31-62EAABFE3382}" dt="2025-04-14T19:58:10.691" v="3803" actId="1036"/>
          <ac:cxnSpMkLst>
            <pc:docMk/>
            <pc:sldMk cId="3867570093" sldId="272"/>
            <ac:cxnSpMk id="145" creationId="{4919D59B-C358-01D9-11B4-07372F052E65}"/>
          </ac:cxnSpMkLst>
        </pc:cxnChg>
        <pc:cxnChg chg="add mod">
          <ac:chgData name="Kulinich Bohdan" userId="48e65c9f34e137d0" providerId="LiveId" clId="{E6D94788-E6CC-2E45-AA31-62EAABFE3382}" dt="2025-04-14T19:58:10.691" v="3803" actId="1036"/>
          <ac:cxnSpMkLst>
            <pc:docMk/>
            <pc:sldMk cId="3867570093" sldId="272"/>
            <ac:cxnSpMk id="147" creationId="{18486AD0-85CB-25B8-C42E-0743AFDE2EDA}"/>
          </ac:cxnSpMkLst>
        </pc:cxnChg>
        <pc:cxnChg chg="add mod">
          <ac:chgData name="Kulinich Bohdan" userId="48e65c9f34e137d0" providerId="LiveId" clId="{E6D94788-E6CC-2E45-AA31-62EAABFE3382}" dt="2025-04-14T19:58:10.691" v="3803" actId="1036"/>
          <ac:cxnSpMkLst>
            <pc:docMk/>
            <pc:sldMk cId="3867570093" sldId="272"/>
            <ac:cxnSpMk id="149" creationId="{4B248F35-711F-88B6-E898-50E0075F41C1}"/>
          </ac:cxnSpMkLst>
        </pc:cxnChg>
        <pc:cxnChg chg="del">
          <ac:chgData name="Kulinich Bohdan" userId="48e65c9f34e137d0" providerId="LiveId" clId="{E6D94788-E6CC-2E45-AA31-62EAABFE3382}" dt="2025-04-14T19:59:50.183" v="3835" actId="478"/>
          <ac:cxnSpMkLst>
            <pc:docMk/>
            <pc:sldMk cId="3867570093" sldId="272"/>
            <ac:cxnSpMk id="156" creationId="{696C066E-24BC-3E74-823B-5911DFE92841}"/>
          </ac:cxnSpMkLst>
        </pc:cxnChg>
        <pc:cxnChg chg="add mod">
          <ac:chgData name="Kulinich Bohdan" userId="48e65c9f34e137d0" providerId="LiveId" clId="{E6D94788-E6CC-2E45-AA31-62EAABFE3382}" dt="2025-04-14T19:59:45.577" v="3834" actId="1038"/>
          <ac:cxnSpMkLst>
            <pc:docMk/>
            <pc:sldMk cId="3867570093" sldId="272"/>
            <ac:cxnSpMk id="170" creationId="{EB4D4F55-AAC8-D958-670B-FEDD59F0CDD9}"/>
          </ac:cxnSpMkLst>
        </pc:cxnChg>
      </pc:sldChg>
      <pc:sldChg chg="addSp delSp modSp add del mod delAnim modAnim">
        <pc:chgData name="Kulinich Bohdan" userId="48e65c9f34e137d0" providerId="LiveId" clId="{E6D94788-E6CC-2E45-AA31-62EAABFE3382}" dt="2025-04-15T19:19:26.615" v="4609"/>
        <pc:sldMkLst>
          <pc:docMk/>
          <pc:sldMk cId="302050507" sldId="281"/>
        </pc:sldMkLst>
        <pc:spChg chg="mod">
          <ac:chgData name="Kulinich Bohdan" userId="48e65c9f34e137d0" providerId="LiveId" clId="{E6D94788-E6CC-2E45-AA31-62EAABFE3382}" dt="2025-04-14T21:05:17.735" v="4406" actId="1037"/>
          <ac:spMkLst>
            <pc:docMk/>
            <pc:sldMk cId="302050507" sldId="281"/>
            <ac:spMk id="2" creationId="{53CF2EE0-6578-D716-7A8A-992D94DC8E96}"/>
          </ac:spMkLst>
        </pc:spChg>
        <pc:spChg chg="del">
          <ac:chgData name="Kulinich Bohdan" userId="48e65c9f34e137d0" providerId="LiveId" clId="{E6D94788-E6CC-2E45-AA31-62EAABFE3382}" dt="2025-04-14T21:04:25.928" v="4351" actId="478"/>
          <ac:spMkLst>
            <pc:docMk/>
            <pc:sldMk cId="302050507" sldId="281"/>
            <ac:spMk id="3" creationId="{BB45F6DB-258B-1AB0-12FF-0CF8808D1380}"/>
          </ac:spMkLst>
        </pc:spChg>
        <pc:spChg chg="mod">
          <ac:chgData name="Kulinich Bohdan" userId="48e65c9f34e137d0" providerId="LiveId" clId="{E6D94788-E6CC-2E45-AA31-62EAABFE3382}" dt="2025-04-15T18:58:34.331" v="4414" actId="14100"/>
          <ac:spMkLst>
            <pc:docMk/>
            <pc:sldMk cId="302050507" sldId="281"/>
            <ac:spMk id="5" creationId="{45E0E6DF-51D3-3132-6578-3EEAF669C0D9}"/>
          </ac:spMkLst>
        </pc:spChg>
        <pc:spChg chg="del">
          <ac:chgData name="Kulinich Bohdan" userId="48e65c9f34e137d0" providerId="LiveId" clId="{E6D94788-E6CC-2E45-AA31-62EAABFE3382}" dt="2025-04-14T21:04:25.928" v="4351" actId="478"/>
          <ac:spMkLst>
            <pc:docMk/>
            <pc:sldMk cId="302050507" sldId="281"/>
            <ac:spMk id="6" creationId="{9F084B81-2513-A26E-229E-0906295D81FD}"/>
          </ac:spMkLst>
        </pc:spChg>
        <pc:spChg chg="del">
          <ac:chgData name="Kulinich Bohdan" userId="48e65c9f34e137d0" providerId="LiveId" clId="{E6D94788-E6CC-2E45-AA31-62EAABFE3382}" dt="2025-04-14T21:04:25.928" v="4351" actId="478"/>
          <ac:spMkLst>
            <pc:docMk/>
            <pc:sldMk cId="302050507" sldId="281"/>
            <ac:spMk id="7" creationId="{AB2127B3-011F-55C6-97D5-50882A625053}"/>
          </ac:spMkLst>
        </pc:spChg>
        <pc:spChg chg="del">
          <ac:chgData name="Kulinich Bohdan" userId="48e65c9f34e137d0" providerId="LiveId" clId="{E6D94788-E6CC-2E45-AA31-62EAABFE3382}" dt="2025-04-14T21:04:25.928" v="4351" actId="478"/>
          <ac:spMkLst>
            <pc:docMk/>
            <pc:sldMk cId="302050507" sldId="281"/>
            <ac:spMk id="8" creationId="{4BC42E5E-7BF5-418F-ED8D-E4BF5DA8AAC3}"/>
          </ac:spMkLst>
        </pc:spChg>
        <pc:spChg chg="del">
          <ac:chgData name="Kulinich Bohdan" userId="48e65c9f34e137d0" providerId="LiveId" clId="{E6D94788-E6CC-2E45-AA31-62EAABFE3382}" dt="2025-04-14T21:04:22.573" v="4350" actId="478"/>
          <ac:spMkLst>
            <pc:docMk/>
            <pc:sldMk cId="302050507" sldId="281"/>
            <ac:spMk id="9" creationId="{5F9ABABB-0C32-0D41-4F0D-6F463127D0BF}"/>
          </ac:spMkLst>
        </pc:spChg>
        <pc:spChg chg="add mod">
          <ac:chgData name="Kulinich Bohdan" userId="48e65c9f34e137d0" providerId="LiveId" clId="{E6D94788-E6CC-2E45-AA31-62EAABFE3382}" dt="2025-04-15T19:17:05.193" v="4465" actId="14100"/>
          <ac:spMkLst>
            <pc:docMk/>
            <pc:sldMk cId="302050507" sldId="281"/>
            <ac:spMk id="12" creationId="{E3A93AF2-97E4-39FC-6DA3-0321E9D6D808}"/>
          </ac:spMkLst>
        </pc:spChg>
        <pc:spChg chg="add mod">
          <ac:chgData name="Kulinich Bohdan" userId="48e65c9f34e137d0" providerId="LiveId" clId="{E6D94788-E6CC-2E45-AA31-62EAABFE3382}" dt="2025-04-15T19:17:16.928" v="4478" actId="20577"/>
          <ac:spMkLst>
            <pc:docMk/>
            <pc:sldMk cId="302050507" sldId="281"/>
            <ac:spMk id="15" creationId="{9D9C18F6-7374-674E-564C-3D68E5DCCE18}"/>
          </ac:spMkLst>
        </pc:spChg>
        <pc:spChg chg="add mod">
          <ac:chgData name="Kulinich Bohdan" userId="48e65c9f34e137d0" providerId="LiveId" clId="{E6D94788-E6CC-2E45-AA31-62EAABFE3382}" dt="2025-04-15T19:15:29.640" v="4427" actId="1076"/>
          <ac:spMkLst>
            <pc:docMk/>
            <pc:sldMk cId="302050507" sldId="281"/>
            <ac:spMk id="16" creationId="{5FEBA6DC-600C-C0CD-B341-80CCF81E48E4}"/>
          </ac:spMkLst>
        </pc:spChg>
        <pc:spChg chg="add del mod">
          <ac:chgData name="Kulinich Bohdan" userId="48e65c9f34e137d0" providerId="LiveId" clId="{E6D94788-E6CC-2E45-AA31-62EAABFE3382}" dt="2025-04-15T19:14:58.626" v="4417" actId="478"/>
          <ac:spMkLst>
            <pc:docMk/>
            <pc:sldMk cId="302050507" sldId="281"/>
            <ac:spMk id="18" creationId="{86D2FE9D-DACE-E0CD-9A39-226DD5B3F740}"/>
          </ac:spMkLst>
        </pc:spChg>
        <pc:spChg chg="del">
          <ac:chgData name="Kulinich Bohdan" userId="48e65c9f34e137d0" providerId="LiveId" clId="{E6D94788-E6CC-2E45-AA31-62EAABFE3382}" dt="2025-04-14T21:03:35.785" v="4290" actId="478"/>
          <ac:spMkLst>
            <pc:docMk/>
            <pc:sldMk cId="302050507" sldId="281"/>
            <ac:spMk id="19" creationId="{1B80F2B4-D2C8-9930-FFE4-58D46C4C6235}"/>
          </ac:spMkLst>
        </pc:spChg>
        <pc:spChg chg="del">
          <ac:chgData name="Kulinich Bohdan" userId="48e65c9f34e137d0" providerId="LiveId" clId="{E6D94788-E6CC-2E45-AA31-62EAABFE3382}" dt="2025-04-14T21:03:35.785" v="4290" actId="478"/>
          <ac:spMkLst>
            <pc:docMk/>
            <pc:sldMk cId="302050507" sldId="281"/>
            <ac:spMk id="20" creationId="{A5133CC1-0885-D15E-1D2E-50534B5A719C}"/>
          </ac:spMkLst>
        </pc:spChg>
        <pc:spChg chg="del">
          <ac:chgData name="Kulinich Bohdan" userId="48e65c9f34e137d0" providerId="LiveId" clId="{E6D94788-E6CC-2E45-AA31-62EAABFE3382}" dt="2025-04-14T21:03:35.785" v="4290" actId="478"/>
          <ac:spMkLst>
            <pc:docMk/>
            <pc:sldMk cId="302050507" sldId="281"/>
            <ac:spMk id="21" creationId="{97990DAA-B0D5-FEA1-830C-09B1352CA98D}"/>
          </ac:spMkLst>
        </pc:spChg>
        <pc:spChg chg="del">
          <ac:chgData name="Kulinich Bohdan" userId="48e65c9f34e137d0" providerId="LiveId" clId="{E6D94788-E6CC-2E45-AA31-62EAABFE3382}" dt="2025-04-14T21:03:35.785" v="4290" actId="478"/>
          <ac:spMkLst>
            <pc:docMk/>
            <pc:sldMk cId="302050507" sldId="281"/>
            <ac:spMk id="22" creationId="{85FE842D-A6CD-A017-A9AF-476435D193F0}"/>
          </ac:spMkLst>
        </pc:spChg>
        <pc:spChg chg="add mod">
          <ac:chgData name="Kulinich Bohdan" userId="48e65c9f34e137d0" providerId="LiveId" clId="{E6D94788-E6CC-2E45-AA31-62EAABFE3382}" dt="2025-04-15T19:17:26.513" v="4479" actId="1076"/>
          <ac:spMkLst>
            <pc:docMk/>
            <pc:sldMk cId="302050507" sldId="281"/>
            <ac:spMk id="23" creationId="{E4740CFF-1C21-020E-C414-D533ECAF56A3}"/>
          </ac:spMkLst>
        </pc:spChg>
        <pc:spChg chg="add mod">
          <ac:chgData name="Kulinich Bohdan" userId="48e65c9f34e137d0" providerId="LiveId" clId="{E6D94788-E6CC-2E45-AA31-62EAABFE3382}" dt="2025-04-15T19:17:29.278" v="4480" actId="1076"/>
          <ac:spMkLst>
            <pc:docMk/>
            <pc:sldMk cId="302050507" sldId="281"/>
            <ac:spMk id="24" creationId="{5A1B2065-E8EF-4679-4DC3-00F8AE095925}"/>
          </ac:spMkLst>
        </pc:spChg>
        <pc:spChg chg="add del mod">
          <ac:chgData name="Kulinich Bohdan" userId="48e65c9f34e137d0" providerId="LiveId" clId="{E6D94788-E6CC-2E45-AA31-62EAABFE3382}" dt="2025-04-15T19:16:52.154" v="4456" actId="478"/>
          <ac:spMkLst>
            <pc:docMk/>
            <pc:sldMk cId="302050507" sldId="281"/>
            <ac:spMk id="25" creationId="{6CB67CB6-1954-A575-4E94-4997675F3DF4}"/>
          </ac:spMkLst>
        </pc:spChg>
        <pc:spChg chg="add del mod">
          <ac:chgData name="Kulinich Bohdan" userId="48e65c9f34e137d0" providerId="LiveId" clId="{E6D94788-E6CC-2E45-AA31-62EAABFE3382}" dt="2025-04-15T19:16:52.154" v="4456" actId="478"/>
          <ac:spMkLst>
            <pc:docMk/>
            <pc:sldMk cId="302050507" sldId="281"/>
            <ac:spMk id="26" creationId="{D05265A2-4119-8B8C-3237-101CABE02F5D}"/>
          </ac:spMkLst>
        </pc:spChg>
        <pc:spChg chg="add del mod">
          <ac:chgData name="Kulinich Bohdan" userId="48e65c9f34e137d0" providerId="LiveId" clId="{E6D94788-E6CC-2E45-AA31-62EAABFE3382}" dt="2025-04-15T19:16:52.154" v="4456" actId="478"/>
          <ac:spMkLst>
            <pc:docMk/>
            <pc:sldMk cId="302050507" sldId="281"/>
            <ac:spMk id="27" creationId="{86D9D793-CB93-14B9-F2B4-B884426C8442}"/>
          </ac:spMkLst>
        </pc:spChg>
        <pc:spChg chg="add mod">
          <ac:chgData name="Kulinich Bohdan" userId="48e65c9f34e137d0" providerId="LiveId" clId="{E6D94788-E6CC-2E45-AA31-62EAABFE3382}" dt="2025-04-15T19:17:48.792" v="4488" actId="20577"/>
          <ac:spMkLst>
            <pc:docMk/>
            <pc:sldMk cId="302050507" sldId="281"/>
            <ac:spMk id="28" creationId="{E7151282-3E22-48F6-91D4-630E8EA06055}"/>
          </ac:spMkLst>
        </pc:spChg>
        <pc:spChg chg="add mod">
          <ac:chgData name="Kulinich Bohdan" userId="48e65c9f34e137d0" providerId="LiveId" clId="{E6D94788-E6CC-2E45-AA31-62EAABFE3382}" dt="2025-04-15T19:17:38.813" v="4483" actId="1076"/>
          <ac:spMkLst>
            <pc:docMk/>
            <pc:sldMk cId="302050507" sldId="281"/>
            <ac:spMk id="29" creationId="{0F3D5610-2FE8-9B71-B5A2-389B58C33A33}"/>
          </ac:spMkLst>
        </pc:spChg>
        <pc:spChg chg="add mod">
          <ac:chgData name="Kulinich Bohdan" userId="48e65c9f34e137d0" providerId="LiveId" clId="{E6D94788-E6CC-2E45-AA31-62EAABFE3382}" dt="2025-04-15T19:17:38.813" v="4483" actId="1076"/>
          <ac:spMkLst>
            <pc:docMk/>
            <pc:sldMk cId="302050507" sldId="281"/>
            <ac:spMk id="30" creationId="{1E1E20A9-C68B-E2B9-334E-2A6BC169920D}"/>
          </ac:spMkLst>
        </pc:spChg>
        <pc:spChg chg="add mod">
          <ac:chgData name="Kulinich Bohdan" userId="48e65c9f34e137d0" providerId="LiveId" clId="{E6D94788-E6CC-2E45-AA31-62EAABFE3382}" dt="2025-04-15T19:18:13.142" v="4558" actId="1076"/>
          <ac:spMkLst>
            <pc:docMk/>
            <pc:sldMk cId="302050507" sldId="281"/>
            <ac:spMk id="31" creationId="{B9852AEB-6103-0956-E9A2-65EE2D41EF74}"/>
          </ac:spMkLst>
        </pc:spChg>
        <pc:spChg chg="add mod">
          <ac:chgData name="Kulinich Bohdan" userId="48e65c9f34e137d0" providerId="LiveId" clId="{E6D94788-E6CC-2E45-AA31-62EAABFE3382}" dt="2025-04-15T19:18:31.048" v="4591" actId="1076"/>
          <ac:spMkLst>
            <pc:docMk/>
            <pc:sldMk cId="302050507" sldId="281"/>
            <ac:spMk id="32" creationId="{AE1DE625-68AD-C91F-DEE2-6A06263AACAB}"/>
          </ac:spMkLst>
        </pc:spChg>
        <pc:picChg chg="add mod">
          <ac:chgData name="Kulinich Bohdan" userId="48e65c9f34e137d0" providerId="LiveId" clId="{E6D94788-E6CC-2E45-AA31-62EAABFE3382}" dt="2025-04-14T21:05:48.076" v="4408" actId="1076"/>
          <ac:picMkLst>
            <pc:docMk/>
            <pc:sldMk cId="302050507" sldId="281"/>
            <ac:picMk id="10" creationId="{36DDB423-30D9-7BC5-495F-3320B205C046}"/>
          </ac:picMkLst>
        </pc:picChg>
      </pc:sldChg>
      <pc:sldChg chg="del">
        <pc:chgData name="Kulinich Bohdan" userId="48e65c9f34e137d0" providerId="LiveId" clId="{E6D94788-E6CC-2E45-AA31-62EAABFE3382}" dt="2025-04-14T15:49:52.497" v="2945" actId="2696"/>
        <pc:sldMkLst>
          <pc:docMk/>
          <pc:sldMk cId="1000647419" sldId="283"/>
        </pc:sldMkLst>
      </pc:sldChg>
      <pc:sldChg chg="addSp delSp modSp mod delAnim modAnim">
        <pc:chgData name="Kulinich Bohdan" userId="48e65c9f34e137d0" providerId="LiveId" clId="{E6D94788-E6CC-2E45-AA31-62EAABFE3382}" dt="2025-04-12T13:10:01.634" v="1288"/>
        <pc:sldMkLst>
          <pc:docMk/>
          <pc:sldMk cId="2882246670" sldId="284"/>
        </pc:sldMkLst>
        <pc:spChg chg="add mod">
          <ac:chgData name="Kulinich Bohdan" userId="48e65c9f34e137d0" providerId="LiveId" clId="{E6D94788-E6CC-2E45-AA31-62EAABFE3382}" dt="2025-04-12T13:03:46.875" v="1255" actId="1036"/>
          <ac:spMkLst>
            <pc:docMk/>
            <pc:sldMk cId="2882246670" sldId="284"/>
            <ac:spMk id="21" creationId="{A5627B3D-99C3-F9DA-32B0-077537915089}"/>
          </ac:spMkLst>
        </pc:spChg>
        <pc:spChg chg="add mod">
          <ac:chgData name="Kulinich Bohdan" userId="48e65c9f34e137d0" providerId="LiveId" clId="{E6D94788-E6CC-2E45-AA31-62EAABFE3382}" dt="2025-04-12T11:27:03.890" v="866" actId="1037"/>
          <ac:spMkLst>
            <pc:docMk/>
            <pc:sldMk cId="2882246670" sldId="284"/>
            <ac:spMk id="22" creationId="{B2383D30-C73B-A0C4-712E-217BB24FC1FC}"/>
          </ac:spMkLst>
        </pc:spChg>
        <pc:spChg chg="add mod">
          <ac:chgData name="Kulinich Bohdan" userId="48e65c9f34e137d0" providerId="LiveId" clId="{E6D94788-E6CC-2E45-AA31-62EAABFE3382}" dt="2025-04-12T11:27:03.890" v="866" actId="1037"/>
          <ac:spMkLst>
            <pc:docMk/>
            <pc:sldMk cId="2882246670" sldId="284"/>
            <ac:spMk id="23" creationId="{DA780B8B-92E1-E751-E01D-B16280C38C64}"/>
          </ac:spMkLst>
        </pc:spChg>
        <pc:spChg chg="add mod">
          <ac:chgData name="Kulinich Bohdan" userId="48e65c9f34e137d0" providerId="LiveId" clId="{E6D94788-E6CC-2E45-AA31-62EAABFE3382}" dt="2025-04-12T11:27:03.890" v="866" actId="1037"/>
          <ac:spMkLst>
            <pc:docMk/>
            <pc:sldMk cId="2882246670" sldId="284"/>
            <ac:spMk id="25" creationId="{12BABEF1-548E-FB2D-1CBF-B496E5C9F4D5}"/>
          </ac:spMkLst>
        </pc:spChg>
        <pc:spChg chg="add mod">
          <ac:chgData name="Kulinich Bohdan" userId="48e65c9f34e137d0" providerId="LiveId" clId="{E6D94788-E6CC-2E45-AA31-62EAABFE3382}" dt="2025-04-12T13:01:07.088" v="1046" actId="1037"/>
          <ac:spMkLst>
            <pc:docMk/>
            <pc:sldMk cId="2882246670" sldId="284"/>
            <ac:spMk id="26" creationId="{AC813C70-C8C7-277F-2D7C-B418B6776AAD}"/>
          </ac:spMkLst>
        </pc:spChg>
        <pc:spChg chg="add mod">
          <ac:chgData name="Kulinich Bohdan" userId="48e65c9f34e137d0" providerId="LiveId" clId="{E6D94788-E6CC-2E45-AA31-62EAABFE3382}" dt="2025-04-12T13:01:07.088" v="1046" actId="1037"/>
          <ac:spMkLst>
            <pc:docMk/>
            <pc:sldMk cId="2882246670" sldId="284"/>
            <ac:spMk id="27" creationId="{0D68E6B6-F9F4-147C-1ACD-1AF443E7AEC0}"/>
          </ac:spMkLst>
        </pc:spChg>
        <pc:spChg chg="add mod">
          <ac:chgData name="Kulinich Bohdan" userId="48e65c9f34e137d0" providerId="LiveId" clId="{E6D94788-E6CC-2E45-AA31-62EAABFE3382}" dt="2025-04-12T12:56:26.801" v="930" actId="1076"/>
          <ac:spMkLst>
            <pc:docMk/>
            <pc:sldMk cId="2882246670" sldId="284"/>
            <ac:spMk id="28" creationId="{60CDFA0B-BA97-418B-2C1B-982B0A842BC5}"/>
          </ac:spMkLst>
        </pc:spChg>
        <pc:spChg chg="add mod">
          <ac:chgData name="Kulinich Bohdan" userId="48e65c9f34e137d0" providerId="LiveId" clId="{E6D94788-E6CC-2E45-AA31-62EAABFE3382}" dt="2025-04-12T12:57:36.477" v="939" actId="208"/>
          <ac:spMkLst>
            <pc:docMk/>
            <pc:sldMk cId="2882246670" sldId="284"/>
            <ac:spMk id="33" creationId="{72999B0C-A526-9B0C-790E-95DA80B665FE}"/>
          </ac:spMkLst>
        </pc:spChg>
        <pc:spChg chg="add mod">
          <ac:chgData name="Kulinich Bohdan" userId="48e65c9f34e137d0" providerId="LiveId" clId="{E6D94788-E6CC-2E45-AA31-62EAABFE3382}" dt="2025-04-12T13:01:19.243" v="1067" actId="1036"/>
          <ac:spMkLst>
            <pc:docMk/>
            <pc:sldMk cId="2882246670" sldId="284"/>
            <ac:spMk id="34" creationId="{4EB23769-9E53-E026-6E59-5ED6E1774056}"/>
          </ac:spMkLst>
        </pc:spChg>
        <pc:spChg chg="add mod">
          <ac:chgData name="Kulinich Bohdan" userId="48e65c9f34e137d0" providerId="LiveId" clId="{E6D94788-E6CC-2E45-AA31-62EAABFE3382}" dt="2025-04-12T13:01:19.243" v="1067" actId="1036"/>
          <ac:spMkLst>
            <pc:docMk/>
            <pc:sldMk cId="2882246670" sldId="284"/>
            <ac:spMk id="38" creationId="{BFBF2EDF-5B45-FB9D-6E32-D6833C0C62DC}"/>
          </ac:spMkLst>
        </pc:spChg>
        <pc:spChg chg="add mod">
          <ac:chgData name="Kulinich Bohdan" userId="48e65c9f34e137d0" providerId="LiveId" clId="{E6D94788-E6CC-2E45-AA31-62EAABFE3382}" dt="2025-04-12T13:01:19.243" v="1067" actId="1036"/>
          <ac:spMkLst>
            <pc:docMk/>
            <pc:sldMk cId="2882246670" sldId="284"/>
            <ac:spMk id="39" creationId="{A5B06601-00D0-6CD0-5B22-52B1BE17105F}"/>
          </ac:spMkLst>
        </pc:spChg>
        <pc:spChg chg="add mod">
          <ac:chgData name="Kulinich Bohdan" userId="48e65c9f34e137d0" providerId="LiveId" clId="{E6D94788-E6CC-2E45-AA31-62EAABFE3382}" dt="2025-04-12T13:03:33.698" v="1240" actId="1076"/>
          <ac:spMkLst>
            <pc:docMk/>
            <pc:sldMk cId="2882246670" sldId="284"/>
            <ac:spMk id="40" creationId="{DF1A0201-149D-6D21-50C0-8BFB4AE7E281}"/>
          </ac:spMkLst>
        </pc:spChg>
        <pc:picChg chg="add mod">
          <ac:chgData name="Kulinich Bohdan" userId="48e65c9f34e137d0" providerId="LiveId" clId="{E6D94788-E6CC-2E45-AA31-62EAABFE3382}" dt="2025-04-12T12:55:02.338" v="871" actId="1038"/>
          <ac:picMkLst>
            <pc:docMk/>
            <pc:sldMk cId="2882246670" sldId="284"/>
            <ac:picMk id="13" creationId="{8021241B-F9DC-785D-7BF4-3EBC379BACDD}"/>
          </ac:picMkLst>
        </pc:picChg>
        <pc:picChg chg="add mod">
          <ac:chgData name="Kulinich Bohdan" userId="48e65c9f34e137d0" providerId="LiveId" clId="{E6D94788-E6CC-2E45-AA31-62EAABFE3382}" dt="2025-04-12T12:55:02.338" v="871" actId="1038"/>
          <ac:picMkLst>
            <pc:docMk/>
            <pc:sldMk cId="2882246670" sldId="284"/>
            <ac:picMk id="18" creationId="{9D5EEFDD-842C-02A8-444C-FF31B91D4DA4}"/>
          </ac:picMkLst>
        </pc:picChg>
        <pc:picChg chg="add mod">
          <ac:chgData name="Kulinich Bohdan" userId="48e65c9f34e137d0" providerId="LiveId" clId="{E6D94788-E6CC-2E45-AA31-62EAABFE3382}" dt="2025-04-12T13:03:38.530" v="1247" actId="1038"/>
          <ac:picMkLst>
            <pc:docMk/>
            <pc:sldMk cId="2882246670" sldId="284"/>
            <ac:picMk id="20" creationId="{461F17B7-8054-219E-6383-D99BEA09A20B}"/>
          </ac:picMkLst>
        </pc:picChg>
      </pc:sldChg>
      <pc:sldChg chg="modSp del mod">
        <pc:chgData name="Kulinich Bohdan" userId="48e65c9f34e137d0" providerId="LiveId" clId="{E6D94788-E6CC-2E45-AA31-62EAABFE3382}" dt="2025-04-14T15:49:52.585" v="2946" actId="2696"/>
        <pc:sldMkLst>
          <pc:docMk/>
          <pc:sldMk cId="2430823779" sldId="285"/>
        </pc:sldMkLst>
      </pc:sldChg>
      <pc:sldChg chg="del">
        <pc:chgData name="Kulinich Bohdan" userId="48e65c9f34e137d0" providerId="LiveId" clId="{E6D94788-E6CC-2E45-AA31-62EAABFE3382}" dt="2025-04-14T15:49:52.469" v="2944" actId="2696"/>
        <pc:sldMkLst>
          <pc:docMk/>
          <pc:sldMk cId="780396260" sldId="286"/>
        </pc:sldMkLst>
      </pc:sldChg>
      <pc:sldChg chg="del">
        <pc:chgData name="Kulinich Bohdan" userId="48e65c9f34e137d0" providerId="LiveId" clId="{E6D94788-E6CC-2E45-AA31-62EAABFE3382}" dt="2025-04-14T15:49:52.389" v="2942" actId="2696"/>
        <pc:sldMkLst>
          <pc:docMk/>
          <pc:sldMk cId="2721702063" sldId="287"/>
        </pc:sldMkLst>
      </pc:sldChg>
      <pc:sldChg chg="addSp delSp modSp mod delAnim modAnim">
        <pc:chgData name="Kulinich Bohdan" userId="48e65c9f34e137d0" providerId="LiveId" clId="{E6D94788-E6CC-2E45-AA31-62EAABFE3382}" dt="2025-04-14T16:15:46.432" v="3419"/>
        <pc:sldMkLst>
          <pc:docMk/>
          <pc:sldMk cId="1416078567" sldId="288"/>
        </pc:sldMkLst>
        <pc:spChg chg="add mod">
          <ac:chgData name="Kulinich Bohdan" userId="48e65c9f34e137d0" providerId="LiveId" clId="{E6D94788-E6CC-2E45-AA31-62EAABFE3382}" dt="2025-04-14T16:06:45.590" v="3215" actId="14100"/>
          <ac:spMkLst>
            <pc:docMk/>
            <pc:sldMk cId="1416078567" sldId="288"/>
            <ac:spMk id="7" creationId="{0B2377AF-C092-9F23-9B5A-146C78F7E2AE}"/>
          </ac:spMkLst>
        </pc:spChg>
        <pc:spChg chg="add mod">
          <ac:chgData name="Kulinich Bohdan" userId="48e65c9f34e137d0" providerId="LiveId" clId="{E6D94788-E6CC-2E45-AA31-62EAABFE3382}" dt="2025-04-14T16:06:42.911" v="3214" actId="14100"/>
          <ac:spMkLst>
            <pc:docMk/>
            <pc:sldMk cId="1416078567" sldId="288"/>
            <ac:spMk id="8" creationId="{DB04B636-FC70-9A60-8765-6A166A21B6AA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9" creationId="{9B88AE99-A04F-7C50-A726-F909F5CC82C3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0" creationId="{E6D4FE55-B3CE-B61D-1ED3-DB6D69D37634}"/>
          </ac:spMkLst>
        </pc:spChg>
        <pc:spChg chg="mod">
          <ac:chgData name="Kulinich Bohdan" userId="48e65c9f34e137d0" providerId="LiveId" clId="{E6D94788-E6CC-2E45-AA31-62EAABFE3382}" dt="2025-04-14T16:02:02.762" v="3196" actId="1038"/>
          <ac:spMkLst>
            <pc:docMk/>
            <pc:sldMk cId="1416078567" sldId="288"/>
            <ac:spMk id="11" creationId="{B111BF44-B394-1765-C256-738FEE1B2184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3" creationId="{67F2A848-188A-68DC-80CD-46947F17A272}"/>
          </ac:spMkLst>
        </pc:spChg>
        <pc:spChg chg="add mod modVis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5" creationId="{D95E998D-28D5-55AA-9D16-55AD26DEAF1B}"/>
          </ac:spMkLst>
        </pc:spChg>
        <pc:spChg chg="add mod modVis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6" creationId="{7AA8956A-1CE6-9A4B-586B-5439CB488DB9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7" creationId="{D5F87DF2-ED3F-29CC-BAE5-354E3B7832F6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8" creationId="{AAC4ED2F-C094-5728-E987-3B1DC9780669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19" creationId="{4CC0EFBB-62FE-86C9-1E1D-1DA768240DC9}"/>
          </ac:spMkLst>
        </pc:spChg>
        <pc:spChg chg="add mod">
          <ac:chgData name="Kulinich Bohdan" userId="48e65c9f34e137d0" providerId="LiveId" clId="{E6D94788-E6CC-2E45-AA31-62EAABFE3382}" dt="2025-04-14T16:12:04.825" v="3290" actId="1076"/>
          <ac:spMkLst>
            <pc:docMk/>
            <pc:sldMk cId="1416078567" sldId="288"/>
            <ac:spMk id="20" creationId="{30F6A098-FDF2-19DE-CF0A-898AAE387C61}"/>
          </ac:spMkLst>
        </pc:spChg>
        <pc:spChg chg="add mod">
          <ac:chgData name="Kulinich Bohdan" userId="48e65c9f34e137d0" providerId="LiveId" clId="{E6D94788-E6CC-2E45-AA31-62EAABFE3382}" dt="2025-04-14T16:14:29.274" v="3376" actId="207"/>
          <ac:spMkLst>
            <pc:docMk/>
            <pc:sldMk cId="1416078567" sldId="288"/>
            <ac:spMk id="21" creationId="{1E853025-B527-ADF7-0306-FF7460CE91AD}"/>
          </ac:spMkLst>
        </pc:spChg>
        <pc:spChg chg="add mod">
          <ac:chgData name="Kulinich Bohdan" userId="48e65c9f34e137d0" providerId="LiveId" clId="{E6D94788-E6CC-2E45-AA31-62EAABFE3382}" dt="2025-04-14T16:14:54.233" v="3387" actId="207"/>
          <ac:spMkLst>
            <pc:docMk/>
            <pc:sldMk cId="1416078567" sldId="288"/>
            <ac:spMk id="22" creationId="{B9ECF707-DF42-8748-1730-A3C98F1EE8A7}"/>
          </ac:spMkLst>
        </pc:spChg>
        <pc:spChg chg="add mod">
          <ac:chgData name="Kulinich Bohdan" userId="48e65c9f34e137d0" providerId="LiveId" clId="{E6D94788-E6CC-2E45-AA31-62EAABFE3382}" dt="2025-04-14T16:14:49.961" v="3386" actId="1076"/>
          <ac:spMkLst>
            <pc:docMk/>
            <pc:sldMk cId="1416078567" sldId="288"/>
            <ac:spMk id="23" creationId="{00F25416-3170-1629-D452-A08303EDEDE2}"/>
          </ac:spMkLst>
        </pc:spChg>
        <pc:spChg chg="add mod">
          <ac:chgData name="Kulinich Bohdan" userId="48e65c9f34e137d0" providerId="LiveId" clId="{E6D94788-E6CC-2E45-AA31-62EAABFE3382}" dt="2025-04-14T16:15:23.375" v="3402" actId="207"/>
          <ac:spMkLst>
            <pc:docMk/>
            <pc:sldMk cId="1416078567" sldId="288"/>
            <ac:spMk id="24" creationId="{F5F9578B-6ADE-AE00-6B08-E0065337D8A3}"/>
          </ac:spMkLst>
        </pc:spChg>
        <pc:spChg chg="del">
          <ac:chgData name="Kulinich Bohdan" userId="48e65c9f34e137d0" providerId="LiveId" clId="{E6D94788-E6CC-2E45-AA31-62EAABFE3382}" dt="2025-04-14T15:53:28.354" v="2947" actId="478"/>
          <ac:spMkLst>
            <pc:docMk/>
            <pc:sldMk cId="1416078567" sldId="288"/>
            <ac:spMk id="29" creationId="{67FA7547-F48D-1203-F52A-04EC3FC8890B}"/>
          </ac:spMkLst>
        </pc:spChg>
        <pc:spChg chg="del">
          <ac:chgData name="Kulinich Bohdan" userId="48e65c9f34e137d0" providerId="LiveId" clId="{E6D94788-E6CC-2E45-AA31-62EAABFE3382}" dt="2025-04-14T15:53:28.354" v="2947" actId="478"/>
          <ac:spMkLst>
            <pc:docMk/>
            <pc:sldMk cId="1416078567" sldId="288"/>
            <ac:spMk id="35" creationId="{E82497B2-8AF8-0D63-3ABE-28FD52273DD7}"/>
          </ac:spMkLst>
        </pc:spChg>
        <pc:spChg chg="del">
          <ac:chgData name="Kulinich Bohdan" userId="48e65c9f34e137d0" providerId="LiveId" clId="{E6D94788-E6CC-2E45-AA31-62EAABFE3382}" dt="2025-04-14T15:53:28.354" v="2947" actId="478"/>
          <ac:spMkLst>
            <pc:docMk/>
            <pc:sldMk cId="1416078567" sldId="288"/>
            <ac:spMk id="36" creationId="{8E7589E5-8D32-06C1-FC0C-A8D8080A65B3}"/>
          </ac:spMkLst>
        </pc:spChg>
        <pc:spChg chg="del">
          <ac:chgData name="Kulinich Bohdan" userId="48e65c9f34e137d0" providerId="LiveId" clId="{E6D94788-E6CC-2E45-AA31-62EAABFE3382}" dt="2025-04-14T15:53:28.354" v="2947" actId="478"/>
          <ac:spMkLst>
            <pc:docMk/>
            <pc:sldMk cId="1416078567" sldId="288"/>
            <ac:spMk id="37" creationId="{27F3B11E-2BC2-46C1-39E8-40A0D917800F}"/>
          </ac:spMkLst>
        </pc:spChg>
        <pc:picChg chg="add mod">
          <ac:chgData name="Kulinich Bohdan" userId="48e65c9f34e137d0" providerId="LiveId" clId="{E6D94788-E6CC-2E45-AA31-62EAABFE3382}" dt="2025-04-14T16:01:46.305" v="3158" actId="1076"/>
          <ac:picMkLst>
            <pc:docMk/>
            <pc:sldMk cId="1416078567" sldId="288"/>
            <ac:picMk id="6" creationId="{3313CA27-3BD9-C7AB-4B2F-958833F23F4A}"/>
          </ac:picMkLst>
        </pc:picChg>
        <pc:picChg chg="del">
          <ac:chgData name="Kulinich Bohdan" userId="48e65c9f34e137d0" providerId="LiveId" clId="{E6D94788-E6CC-2E45-AA31-62EAABFE3382}" dt="2025-04-14T15:53:29.407" v="2948" actId="478"/>
          <ac:picMkLst>
            <pc:docMk/>
            <pc:sldMk cId="1416078567" sldId="288"/>
            <ac:picMk id="27" creationId="{F10296CC-5915-9A42-CB24-2D1B8D6F82E7}"/>
          </ac:picMkLst>
        </pc:picChg>
        <pc:picChg chg="del">
          <ac:chgData name="Kulinich Bohdan" userId="48e65c9f34e137d0" providerId="LiveId" clId="{E6D94788-E6CC-2E45-AA31-62EAABFE3382}" dt="2025-04-14T15:53:28.354" v="2947" actId="478"/>
          <ac:picMkLst>
            <pc:docMk/>
            <pc:sldMk cId="1416078567" sldId="288"/>
            <ac:picMk id="31" creationId="{3F3468F4-3E0D-393C-3F4B-8C6B89785837}"/>
          </ac:picMkLst>
        </pc:picChg>
      </pc:sldChg>
      <pc:sldChg chg="del">
        <pc:chgData name="Kulinich Bohdan" userId="48e65c9f34e137d0" providerId="LiveId" clId="{E6D94788-E6CC-2E45-AA31-62EAABFE3382}" dt="2025-04-14T18:35:19.605" v="3420" actId="2696"/>
        <pc:sldMkLst>
          <pc:docMk/>
          <pc:sldMk cId="2213808904" sldId="289"/>
        </pc:sldMkLst>
      </pc:sldChg>
      <pc:sldChg chg="del">
        <pc:chgData name="Kulinich Bohdan" userId="48e65c9f34e137d0" providerId="LiveId" clId="{E6D94788-E6CC-2E45-AA31-62EAABFE3382}" dt="2025-04-14T15:49:52.439" v="2943" actId="2696"/>
        <pc:sldMkLst>
          <pc:docMk/>
          <pc:sldMk cId="1527882137" sldId="290"/>
        </pc:sldMkLst>
      </pc:sldChg>
      <pc:sldChg chg="addSp delSp modSp add mod delAnim modAnim">
        <pc:chgData name="Kulinich Bohdan" userId="48e65c9f34e137d0" providerId="LiveId" clId="{E6D94788-E6CC-2E45-AA31-62EAABFE3382}" dt="2025-04-14T20:43:17.618" v="4043" actId="207"/>
        <pc:sldMkLst>
          <pc:docMk/>
          <pc:sldMk cId="3591152869" sldId="291"/>
        </pc:sldMkLst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91" creationId="{F9F8FB0D-CD7C-29EC-DCA0-C1A5EDBE02DA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92" creationId="{53881EF4-E022-C8F1-2586-6049218CB8B6}"/>
          </ac:spMkLst>
        </pc:spChg>
        <pc:spChg chg="add mod modVis">
          <ac:chgData name="Kulinich Bohdan" userId="48e65c9f34e137d0" providerId="LiveId" clId="{E6D94788-E6CC-2E45-AA31-62EAABFE3382}" dt="2025-04-13T17:26:26.933" v="2329" actId="14429"/>
          <ac:spMkLst>
            <pc:docMk/>
            <pc:sldMk cId="3591152869" sldId="291"/>
            <ac:spMk id="93" creationId="{7862142E-8A2B-CEF9-676B-80EBD20A2018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34" creationId="{2A481D57-B8F7-33C8-BF7A-867F8A574441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235" creationId="{FED87DE5-0B2C-418A-B769-05A777A65923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38" creationId="{9B1EA9FE-7A6A-1E57-B92C-66F118CF9C66}"/>
          </ac:spMkLst>
        </pc:spChg>
        <pc:spChg chg="mod">
          <ac:chgData name="Kulinich Bohdan" userId="48e65c9f34e137d0" providerId="LiveId" clId="{E6D94788-E6CC-2E45-AA31-62EAABFE3382}" dt="2025-04-13T16:04:37.575" v="1818" actId="1036"/>
          <ac:spMkLst>
            <pc:docMk/>
            <pc:sldMk cId="3591152869" sldId="291"/>
            <ac:spMk id="239" creationId="{A76C28C8-EB49-9DCD-0A3C-F055AF7E92D7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41" creationId="{67AB8DEE-20DD-A7D1-5E27-C17D01115FE5}"/>
          </ac:spMkLst>
        </pc:spChg>
        <pc:spChg chg="mod">
          <ac:chgData name="Kulinich Bohdan" userId="48e65c9f34e137d0" providerId="LiveId" clId="{E6D94788-E6CC-2E45-AA31-62EAABFE3382}" dt="2025-04-13T16:04:37.575" v="1818" actId="1036"/>
          <ac:spMkLst>
            <pc:docMk/>
            <pc:sldMk cId="3591152869" sldId="291"/>
            <ac:spMk id="243" creationId="{A755F7C0-95E0-B3BD-5472-2A9C8B80EE5C}"/>
          </ac:spMkLst>
        </pc:spChg>
        <pc:spChg chg="mod">
          <ac:chgData name="Kulinich Bohdan" userId="48e65c9f34e137d0" providerId="LiveId" clId="{E6D94788-E6CC-2E45-AA31-62EAABFE3382}" dt="2025-04-13T16:04:37.575" v="1818" actId="1036"/>
          <ac:spMkLst>
            <pc:docMk/>
            <pc:sldMk cId="3591152869" sldId="291"/>
            <ac:spMk id="245" creationId="{893F5FA3-BA4A-3BE3-5251-7DFBF9923652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47" creationId="{30CD5B6D-CEF7-4E58-7E96-C8714DB5578B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49" creationId="{D8138CA4-75C8-56C8-7DB3-D97EFA5D9C51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50" creationId="{ED925D5A-F809-6021-ECEB-4C0A46440997}"/>
          </ac:spMkLst>
        </pc:spChg>
        <pc:spChg chg="mod">
          <ac:chgData name="Kulinich Bohdan" userId="48e65c9f34e137d0" providerId="LiveId" clId="{E6D94788-E6CC-2E45-AA31-62EAABFE3382}" dt="2025-04-13T16:04:37.575" v="1818" actId="1036"/>
          <ac:spMkLst>
            <pc:docMk/>
            <pc:sldMk cId="3591152869" sldId="291"/>
            <ac:spMk id="252" creationId="{D7348B99-8F8B-F5F9-2869-BFCEF74C4106}"/>
          </ac:spMkLst>
        </pc:spChg>
        <pc:spChg chg="mod">
          <ac:chgData name="Kulinich Bohdan" userId="48e65c9f34e137d0" providerId="LiveId" clId="{E6D94788-E6CC-2E45-AA31-62EAABFE3382}" dt="2025-04-13T16:04:55.993" v="1821" actId="1037"/>
          <ac:spMkLst>
            <pc:docMk/>
            <pc:sldMk cId="3591152869" sldId="291"/>
            <ac:spMk id="254" creationId="{80C4E872-CA2A-A2B8-917B-3AF157C2C60F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56" creationId="{62423D1A-8513-1309-749E-77451C9C45A2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258" creationId="{DD2783BE-C506-4715-4472-A775C9B9C2AA}"/>
          </ac:spMkLst>
        </pc:spChg>
        <pc:spChg chg="mod">
          <ac:chgData name="Kulinich Bohdan" userId="48e65c9f34e137d0" providerId="LiveId" clId="{E6D94788-E6CC-2E45-AA31-62EAABFE3382}" dt="2025-04-13T16:04:55.993" v="1821" actId="1037"/>
          <ac:spMkLst>
            <pc:docMk/>
            <pc:sldMk cId="3591152869" sldId="291"/>
            <ac:spMk id="260" creationId="{650AB7C8-EB4C-E944-5C2D-32E464EE3C6B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62" creationId="{434B7D0C-1E74-FFED-E01C-CD7A7B51380B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64" creationId="{4D426BAB-BAD4-6CA1-D68E-B02068CC01DF}"/>
          </ac:spMkLst>
        </pc:spChg>
        <pc:spChg chg="mod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266" creationId="{CF7DFB26-A588-30C5-E6F2-1EB93ACEDDA7}"/>
          </ac:spMkLst>
        </pc:spChg>
        <pc:spChg chg="mod">
          <ac:chgData name="Kulinich Bohdan" userId="48e65c9f34e137d0" providerId="LiveId" clId="{E6D94788-E6CC-2E45-AA31-62EAABFE3382}" dt="2025-04-13T16:04:55.993" v="1821" actId="1037"/>
          <ac:spMkLst>
            <pc:docMk/>
            <pc:sldMk cId="3591152869" sldId="291"/>
            <ac:spMk id="268" creationId="{9193D2DE-BCDA-FEDD-8761-93E2BBBEFA58}"/>
          </ac:spMkLst>
        </pc:spChg>
        <pc:spChg chg="add mod topLvl">
          <ac:chgData name="Kulinich Bohdan" userId="48e65c9f34e137d0" providerId="LiveId" clId="{E6D94788-E6CC-2E45-AA31-62EAABFE3382}" dt="2025-04-13T17:26:05.167" v="2322" actId="164"/>
          <ac:spMkLst>
            <pc:docMk/>
            <pc:sldMk cId="3591152869" sldId="291"/>
            <ac:spMk id="270" creationId="{EC4DD03F-D27B-08F7-9F7F-0C712DE52F95}"/>
          </ac:spMkLst>
        </pc:spChg>
        <pc:spChg chg="mod">
          <ac:chgData name="Kulinich Bohdan" userId="48e65c9f34e137d0" providerId="LiveId" clId="{E6D94788-E6CC-2E45-AA31-62EAABFE3382}" dt="2025-04-13T16:04:48.786" v="1819" actId="404"/>
          <ac:spMkLst>
            <pc:docMk/>
            <pc:sldMk cId="3591152869" sldId="291"/>
            <ac:spMk id="272" creationId="{C3EF57B5-98E5-C869-7944-95831D794634}"/>
          </ac:spMkLst>
        </pc:spChg>
        <pc:spChg chg="mod topLvl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39" creationId="{1CA533C7-87B4-4EAA-6450-5D0A6E6A8964}"/>
          </ac:spMkLst>
        </pc:spChg>
        <pc:spChg chg="mod topLvl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40" creationId="{C8681F4A-1837-5C3C-865B-DEDB499C4626}"/>
          </ac:spMkLst>
        </pc:spChg>
        <pc:spChg chg="mod topLvl">
          <ac:chgData name="Kulinich Bohdan" userId="48e65c9f34e137d0" providerId="LiveId" clId="{E6D94788-E6CC-2E45-AA31-62EAABFE3382}" dt="2025-04-13T16:05:44.687" v="1841" actId="165"/>
          <ac:spMkLst>
            <pc:docMk/>
            <pc:sldMk cId="3591152869" sldId="291"/>
            <ac:spMk id="443" creationId="{8C6328E5-D2B6-B71E-36AA-FB19A1BB8B29}"/>
          </ac:spMkLst>
        </pc:spChg>
        <pc:spChg chg="mod topLvl">
          <ac:chgData name="Kulinich Bohdan" userId="48e65c9f34e137d0" providerId="LiveId" clId="{E6D94788-E6CC-2E45-AA31-62EAABFE3382}" dt="2025-04-13T16:05:44.687" v="1841" actId="165"/>
          <ac:spMkLst>
            <pc:docMk/>
            <pc:sldMk cId="3591152869" sldId="291"/>
            <ac:spMk id="444" creationId="{CFFA0A4E-9C31-4D56-DADE-CA19C7781FD3}"/>
          </ac:spMkLst>
        </pc:spChg>
        <pc:spChg chg="mod topLvl">
          <ac:chgData name="Kulinich Bohdan" userId="48e65c9f34e137d0" providerId="LiveId" clId="{E6D94788-E6CC-2E45-AA31-62EAABFE3382}" dt="2025-04-13T16:05:44.687" v="1841" actId="165"/>
          <ac:spMkLst>
            <pc:docMk/>
            <pc:sldMk cId="3591152869" sldId="291"/>
            <ac:spMk id="446" creationId="{8B8AD7AF-C446-D806-CBF2-E593B91C2D5F}"/>
          </ac:spMkLst>
        </pc:spChg>
        <pc:spChg chg="mod topLvl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52" creationId="{9B0F61CA-6627-4482-DD41-A55D8211BF23}"/>
          </ac:spMkLst>
        </pc:spChg>
        <pc:spChg chg="mod topLvl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54" creationId="{C28D6F92-2D33-8E38-318F-2E4DC9C92173}"/>
          </ac:spMkLst>
        </pc:spChg>
        <pc:spChg chg="mod topLvl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61" creationId="{9F74F039-638C-E589-07DB-1A62E18D6FA6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463" creationId="{09742EA9-33B5-9EDC-CBF3-C821F922C4AB}"/>
          </ac:spMkLst>
        </pc:spChg>
        <pc:spChg chg="mod">
          <ac:chgData name="Kulinich Bohdan" userId="48e65c9f34e137d0" providerId="LiveId" clId="{E6D94788-E6CC-2E45-AA31-62EAABFE3382}" dt="2025-04-13T17:23:22.639" v="2173" actId="1036"/>
          <ac:spMkLst>
            <pc:docMk/>
            <pc:sldMk cId="3591152869" sldId="291"/>
            <ac:spMk id="469" creationId="{7E0B400C-FBA7-1579-6CB5-04A726BD4CAA}"/>
          </ac:spMkLst>
        </pc:spChg>
        <pc:spChg chg="mod topLvl">
          <ac:chgData name="Kulinich Bohdan" userId="48e65c9f34e137d0" providerId="LiveId" clId="{E6D94788-E6CC-2E45-AA31-62EAABFE3382}" dt="2025-04-13T16:05:44.687" v="1841" actId="165"/>
          <ac:spMkLst>
            <pc:docMk/>
            <pc:sldMk cId="3591152869" sldId="291"/>
            <ac:spMk id="473" creationId="{C0CAFBC1-9AE4-B584-7F06-3C90283B39EC}"/>
          </ac:spMkLst>
        </pc:spChg>
        <pc:spChg chg="mod topLvl">
          <ac:chgData name="Kulinich Bohdan" userId="48e65c9f34e137d0" providerId="LiveId" clId="{E6D94788-E6CC-2E45-AA31-62EAABFE3382}" dt="2025-04-13T16:05:44.687" v="1841" actId="165"/>
          <ac:spMkLst>
            <pc:docMk/>
            <pc:sldMk cId="3591152869" sldId="291"/>
            <ac:spMk id="475" creationId="{81C8ACC1-BCFE-963D-125F-C5003BAA3EDF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493" creationId="{71E55D69-D924-1718-EEBB-170F4940935C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494" creationId="{92A4F4D7-6037-EDBF-C6DC-22005E4317B7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00" creationId="{52FFDA16-366D-2E7C-5137-ECBECEBF5B24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02" creationId="{9402C5DE-6098-FEAA-33A5-C2F3AF303472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04" creationId="{31C2D5CE-A543-8677-5A03-99D5038BE2DE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05" creationId="{4DF9514B-6F41-7666-39FC-5D22C93E9165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513" creationId="{032792CC-5CC5-9FF8-21E1-36FB04EACBFD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15" creationId="{1F10E6C2-F331-ACAD-3500-18303DD5195A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17" creationId="{B6FDF7BD-1FB0-AFE6-DF04-73DD9C5C9B91}"/>
          </ac:spMkLst>
        </pc:spChg>
        <pc:spChg chg="mod">
          <ac:chgData name="Kulinich Bohdan" userId="48e65c9f34e137d0" providerId="LiveId" clId="{E6D94788-E6CC-2E45-AA31-62EAABFE3382}" dt="2025-04-13T17:23:32.349" v="2207" actId="1035"/>
          <ac:spMkLst>
            <pc:docMk/>
            <pc:sldMk cId="3591152869" sldId="291"/>
            <ac:spMk id="519" creationId="{513A6074-3FC5-76F6-CF3D-F0083F16508B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21" creationId="{9B55C8B0-A746-C98C-7FED-D73437EC8F45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23" creationId="{3D928AA7-502D-271D-A950-4F038164970F}"/>
          </ac:spMkLst>
        </pc:spChg>
        <pc:spChg chg="mod topLvl">
          <ac:chgData name="Kulinich Bohdan" userId="48e65c9f34e137d0" providerId="LiveId" clId="{E6D94788-E6CC-2E45-AA31-62EAABFE3382}" dt="2025-04-13T19:50:20.261" v="2394" actId="1076"/>
          <ac:spMkLst>
            <pc:docMk/>
            <pc:sldMk cId="3591152869" sldId="291"/>
            <ac:spMk id="527" creationId="{44A23DF0-E108-B939-618B-4C009972B3A4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28" creationId="{77787D30-90E1-8AE4-D1B3-075AAF6A09D6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29" creationId="{41A54CBB-A9D4-5A29-E570-C4AAAF2B3114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30" creationId="{74694992-2B6B-A311-8A69-E026BCBE4182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31" creationId="{457456EB-79CD-5CB2-C81B-92FB2C54D1C7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32" creationId="{20FECBFE-3C1F-EB72-4655-8D2010896B9C}"/>
          </ac:spMkLst>
        </pc:spChg>
        <pc:spChg chg="add mod">
          <ac:chgData name="Kulinich Bohdan" userId="48e65c9f34e137d0" providerId="LiveId" clId="{E6D94788-E6CC-2E45-AA31-62EAABFE3382}" dt="2025-04-13T16:16:31.996" v="1969" actId="1035"/>
          <ac:spMkLst>
            <pc:docMk/>
            <pc:sldMk cId="3591152869" sldId="291"/>
            <ac:spMk id="533" creationId="{8C4644FE-CDCE-A39C-EF17-D8F1C18F35CD}"/>
          </ac:spMkLst>
        </pc:spChg>
        <pc:spChg chg="add mod">
          <ac:chgData name="Kulinich Bohdan" userId="48e65c9f34e137d0" providerId="LiveId" clId="{E6D94788-E6CC-2E45-AA31-62EAABFE3382}" dt="2025-04-13T16:18:05.849" v="2034" actId="2711"/>
          <ac:spMkLst>
            <pc:docMk/>
            <pc:sldMk cId="3591152869" sldId="291"/>
            <ac:spMk id="534" creationId="{CCEF1EB5-916D-B1E9-BF79-3E654D474327}"/>
          </ac:spMkLst>
        </pc:spChg>
        <pc:spChg chg="add mod">
          <ac:chgData name="Kulinich Bohdan" userId="48e65c9f34e137d0" providerId="LiveId" clId="{E6D94788-E6CC-2E45-AA31-62EAABFE3382}" dt="2025-04-13T17:24:12.749" v="2295" actId="1076"/>
          <ac:spMkLst>
            <pc:docMk/>
            <pc:sldMk cId="3591152869" sldId="291"/>
            <ac:spMk id="535" creationId="{D98D918A-2B62-24BD-81CB-E76B21DAFB6D}"/>
          </ac:spMkLst>
        </pc:spChg>
        <pc:spChg chg="add mod">
          <ac:chgData name="Kulinich Bohdan" userId="48e65c9f34e137d0" providerId="LiveId" clId="{E6D94788-E6CC-2E45-AA31-62EAABFE3382}" dt="2025-04-13T16:19:06.875" v="2061" actId="20577"/>
          <ac:spMkLst>
            <pc:docMk/>
            <pc:sldMk cId="3591152869" sldId="291"/>
            <ac:spMk id="536" creationId="{8D03A48E-6E4A-054A-1C8B-ED8AC96FA539}"/>
          </ac:spMkLst>
        </pc:spChg>
        <pc:spChg chg="add mod">
          <ac:chgData name="Kulinich Bohdan" userId="48e65c9f34e137d0" providerId="LiveId" clId="{E6D94788-E6CC-2E45-AA31-62EAABFE3382}" dt="2025-04-13T19:49:35.782" v="2383" actId="1076"/>
          <ac:spMkLst>
            <pc:docMk/>
            <pc:sldMk cId="3591152869" sldId="291"/>
            <ac:spMk id="538" creationId="{E7897B10-32A4-2F4F-FD5B-46EF34B4D36D}"/>
          </ac:spMkLst>
        </pc:spChg>
        <pc:spChg chg="add mod">
          <ac:chgData name="Kulinich Bohdan" userId="48e65c9f34e137d0" providerId="LiveId" clId="{E6D94788-E6CC-2E45-AA31-62EAABFE3382}" dt="2025-04-14T20:43:17.618" v="4043" actId="207"/>
          <ac:spMkLst>
            <pc:docMk/>
            <pc:sldMk cId="3591152869" sldId="291"/>
            <ac:spMk id="539" creationId="{EDCEDE23-8794-4C23-F02A-5D2527984991}"/>
          </ac:spMkLst>
        </pc:spChg>
        <pc:spChg chg="add mod">
          <ac:chgData name="Kulinich Bohdan" userId="48e65c9f34e137d0" providerId="LiveId" clId="{E6D94788-E6CC-2E45-AA31-62EAABFE3382}" dt="2025-04-13T19:51:10.565" v="2407" actId="1076"/>
          <ac:spMkLst>
            <pc:docMk/>
            <pc:sldMk cId="3591152869" sldId="291"/>
            <ac:spMk id="540" creationId="{B868259A-B45E-2101-C985-DCAB1439C098}"/>
          </ac:spMkLst>
        </pc:spChg>
        <pc:spChg chg="add mod">
          <ac:chgData name="Kulinich Bohdan" userId="48e65c9f34e137d0" providerId="LiveId" clId="{E6D94788-E6CC-2E45-AA31-62EAABFE3382}" dt="2025-04-13T19:51:58.392" v="2422" actId="1035"/>
          <ac:spMkLst>
            <pc:docMk/>
            <pc:sldMk cId="3591152869" sldId="291"/>
            <ac:spMk id="541" creationId="{052A1CD1-E77A-CA11-37DB-62C819A647C1}"/>
          </ac:spMkLst>
        </pc:spChg>
        <pc:spChg chg="add mod modVis">
          <ac:chgData name="Kulinich Bohdan" userId="48e65c9f34e137d0" providerId="LiveId" clId="{E6D94788-E6CC-2E45-AA31-62EAABFE3382}" dt="2025-04-13T17:26:19.791" v="2326" actId="14429"/>
          <ac:spMkLst>
            <pc:docMk/>
            <pc:sldMk cId="3591152869" sldId="291"/>
            <ac:spMk id="542" creationId="{91DA1EC5-51D2-B97E-F628-44E604481816}"/>
          </ac:spMkLst>
        </pc:spChg>
        <pc:picChg chg="add mod modCrop">
          <ac:chgData name="Kulinich Bohdan" userId="48e65c9f34e137d0" providerId="LiveId" clId="{E6D94788-E6CC-2E45-AA31-62EAABFE3382}" dt="2025-04-13T16:03:33.707" v="1787" actId="732"/>
          <ac:picMkLst>
            <pc:docMk/>
            <pc:sldMk cId="3591152869" sldId="291"/>
            <ac:picMk id="187" creationId="{8B816EF9-E85F-3773-8635-CD1F4C97F1FF}"/>
          </ac:picMkLst>
        </pc:picChg>
        <pc:picChg chg="add mod modVis modCrop">
          <ac:chgData name="Kulinich Bohdan" userId="48e65c9f34e137d0" providerId="LiveId" clId="{E6D94788-E6CC-2E45-AA31-62EAABFE3382}" dt="2025-04-13T17:26:30.273" v="2331" actId="14429"/>
          <ac:picMkLst>
            <pc:docMk/>
            <pc:sldMk cId="3591152869" sldId="291"/>
            <ac:picMk id="189" creationId="{ACF8D9D8-1193-4ADB-1D27-6E1B82503536}"/>
          </ac:picMkLst>
        </pc:picChg>
        <pc:picChg chg="add mod modVis modCrop">
          <ac:chgData name="Kulinich Bohdan" userId="48e65c9f34e137d0" providerId="LiveId" clId="{E6D94788-E6CC-2E45-AA31-62EAABFE3382}" dt="2025-04-13T17:26:38.788" v="2335" actId="14429"/>
          <ac:picMkLst>
            <pc:docMk/>
            <pc:sldMk cId="3591152869" sldId="291"/>
            <ac:picMk id="191" creationId="{FE18142B-EA3C-1B21-F1D3-3949D06976C1}"/>
          </ac:picMkLst>
        </pc:picChg>
        <pc:picChg chg="add del mod modVis">
          <ac:chgData name="Kulinich Bohdan" userId="48e65c9f34e137d0" providerId="LiveId" clId="{E6D94788-E6CC-2E45-AA31-62EAABFE3382}" dt="2025-04-13T16:06:25.410" v="1859" actId="14429"/>
          <ac:picMkLst>
            <pc:docMk/>
            <pc:sldMk cId="3591152869" sldId="291"/>
            <ac:picMk id="432" creationId="{71A35959-33F2-31AB-06BA-ABA2797E4AD7}"/>
          </ac:picMkLst>
        </pc:picChg>
        <pc:picChg chg="add del mod modVis">
          <ac:chgData name="Kulinich Bohdan" userId="48e65c9f34e137d0" providerId="LiveId" clId="{E6D94788-E6CC-2E45-AA31-62EAABFE3382}" dt="2025-04-13T19:47:49.472" v="2364" actId="14429"/>
          <ac:picMkLst>
            <pc:docMk/>
            <pc:sldMk cId="3591152869" sldId="291"/>
            <ac:picMk id="433" creationId="{E1AAB4B3-A92F-EBCB-FDA2-C549DD248629}"/>
          </ac:picMkLst>
        </pc:picChg>
        <pc:picChg chg="add del mod modVis">
          <ac:chgData name="Kulinich Bohdan" userId="48e65c9f34e137d0" providerId="LiveId" clId="{E6D94788-E6CC-2E45-AA31-62EAABFE3382}" dt="2025-04-13T19:50:38.580" v="2397" actId="14429"/>
          <ac:picMkLst>
            <pc:docMk/>
            <pc:sldMk cId="3591152869" sldId="291"/>
            <ac:picMk id="484" creationId="{7A28DCD1-FEC4-1F33-351E-097C9020F758}"/>
          </ac:picMkLst>
        </pc:picChg>
        <pc:picChg chg="mod modVis">
          <ac:chgData name="Kulinich Bohdan" userId="48e65c9f34e137d0" providerId="LiveId" clId="{E6D94788-E6CC-2E45-AA31-62EAABFE3382}" dt="2025-04-13T19:50:54.308" v="2403" actId="14429"/>
          <ac:picMkLst>
            <pc:docMk/>
            <pc:sldMk cId="3591152869" sldId="291"/>
            <ac:picMk id="485" creationId="{F077E871-A194-0C7B-0F00-A4907EF65D7A}"/>
          </ac:picMkLst>
        </pc:picChg>
        <pc:cxnChg chg="mod">
          <ac:chgData name="Kulinich Bohdan" userId="48e65c9f34e137d0" providerId="LiveId" clId="{E6D94788-E6CC-2E45-AA31-62EAABFE3382}" dt="2025-04-13T16:01:19.657" v="1763" actId="14100"/>
          <ac:cxnSpMkLst>
            <pc:docMk/>
            <pc:sldMk cId="3591152869" sldId="291"/>
            <ac:cxnSpMk id="232" creationId="{FD9992FE-17C8-0D09-744F-CB8BD1950FAF}"/>
          </ac:cxnSpMkLst>
        </pc:cxnChg>
        <pc:cxnChg chg="mod">
          <ac:chgData name="Kulinich Bohdan" userId="48e65c9f34e137d0" providerId="LiveId" clId="{E6D94788-E6CC-2E45-AA31-62EAABFE3382}" dt="2025-04-12T19:54:06.416" v="1753" actId="14100"/>
          <ac:cxnSpMkLst>
            <pc:docMk/>
            <pc:sldMk cId="3591152869" sldId="291"/>
            <ac:cxnSpMk id="233" creationId="{0745DF08-1842-CEBE-2217-117902D9E61D}"/>
          </ac:cxnSpMkLst>
        </pc:cxnChg>
      </pc:sldChg>
      <pc:sldChg chg="add del">
        <pc:chgData name="Kulinich Bohdan" userId="48e65c9f34e137d0" providerId="LiveId" clId="{E6D94788-E6CC-2E45-AA31-62EAABFE3382}" dt="2025-04-14T20:57:57.048" v="4288" actId="2696"/>
        <pc:sldMkLst>
          <pc:docMk/>
          <pc:sldMk cId="1921493423" sldId="292"/>
        </pc:sldMkLst>
      </pc:sldChg>
      <pc:sldChg chg="addSp delSp modSp add del mod delAnim modAnim">
        <pc:chgData name="Kulinich Bohdan" userId="48e65c9f34e137d0" providerId="LiveId" clId="{E6D94788-E6CC-2E45-AA31-62EAABFE3382}" dt="2025-04-14T15:49:23.306" v="2941" actId="2696"/>
        <pc:sldMkLst>
          <pc:docMk/>
          <pc:sldMk cId="2993494401" sldId="293"/>
        </pc:sldMkLst>
      </pc:sldChg>
      <pc:sldChg chg="addSp delSp modSp add mod delAnim modAnim">
        <pc:chgData name="Kulinich Bohdan" userId="48e65c9f34e137d0" providerId="LiveId" clId="{E6D94788-E6CC-2E45-AA31-62EAABFE3382}" dt="2025-04-13T20:16:10.629" v="2940"/>
        <pc:sldMkLst>
          <pc:docMk/>
          <pc:sldMk cId="1132398016" sldId="294"/>
        </pc:sldMkLst>
        <pc:spChg chg="add mod">
          <ac:chgData name="Kulinich Bohdan" userId="48e65c9f34e137d0" providerId="LiveId" clId="{E6D94788-E6CC-2E45-AA31-62EAABFE3382}" dt="2025-04-13T20:10:48.387" v="2602" actId="1076"/>
          <ac:spMkLst>
            <pc:docMk/>
            <pc:sldMk cId="1132398016" sldId="294"/>
            <ac:spMk id="8" creationId="{5033513D-EFD9-FDF2-B4A6-F989E717002A}"/>
          </ac:spMkLst>
        </pc:spChg>
        <pc:spChg chg="add mod">
          <ac:chgData name="Kulinich Bohdan" userId="48e65c9f34e137d0" providerId="LiveId" clId="{E6D94788-E6CC-2E45-AA31-62EAABFE3382}" dt="2025-04-13T20:10:48.387" v="2602" actId="1076"/>
          <ac:spMkLst>
            <pc:docMk/>
            <pc:sldMk cId="1132398016" sldId="294"/>
            <ac:spMk id="9" creationId="{2922E405-1E8A-3EF4-CDD5-9C143F0BE3E5}"/>
          </ac:spMkLst>
        </pc:spChg>
        <pc:spChg chg="add mod">
          <ac:chgData name="Kulinich Bohdan" userId="48e65c9f34e137d0" providerId="LiveId" clId="{E6D94788-E6CC-2E45-AA31-62EAABFE3382}" dt="2025-04-13T20:10:48.387" v="2602" actId="1076"/>
          <ac:spMkLst>
            <pc:docMk/>
            <pc:sldMk cId="1132398016" sldId="294"/>
            <ac:spMk id="10" creationId="{C90A9D3C-BC86-53C3-3328-6B600DA686C8}"/>
          </ac:spMkLst>
        </pc:spChg>
        <pc:spChg chg="add mod">
          <ac:chgData name="Kulinich Bohdan" userId="48e65c9f34e137d0" providerId="LiveId" clId="{E6D94788-E6CC-2E45-AA31-62EAABFE3382}" dt="2025-04-13T20:10:56.030" v="2606" actId="20577"/>
          <ac:spMkLst>
            <pc:docMk/>
            <pc:sldMk cId="1132398016" sldId="294"/>
            <ac:spMk id="11" creationId="{3FE06A68-BC10-F568-6F4E-FB1A66E258A2}"/>
          </ac:spMkLst>
        </pc:spChg>
        <pc:spChg chg="add mod">
          <ac:chgData name="Kulinich Bohdan" userId="48e65c9f34e137d0" providerId="LiveId" clId="{E6D94788-E6CC-2E45-AA31-62EAABFE3382}" dt="2025-04-13T20:10:54.055" v="2605" actId="1076"/>
          <ac:spMkLst>
            <pc:docMk/>
            <pc:sldMk cId="1132398016" sldId="294"/>
            <ac:spMk id="12" creationId="{CFACE02A-0933-8663-EB30-7E1CD23CA327}"/>
          </ac:spMkLst>
        </pc:spChg>
        <pc:spChg chg="add mod">
          <ac:chgData name="Kulinich Bohdan" userId="48e65c9f34e137d0" providerId="LiveId" clId="{E6D94788-E6CC-2E45-AA31-62EAABFE3382}" dt="2025-04-13T20:10:54.055" v="2605" actId="1076"/>
          <ac:spMkLst>
            <pc:docMk/>
            <pc:sldMk cId="1132398016" sldId="294"/>
            <ac:spMk id="16" creationId="{77AADA69-AD4A-71F8-29E1-137B639F6B74}"/>
          </ac:spMkLst>
        </pc:spChg>
        <pc:spChg chg="mod">
          <ac:chgData name="Kulinich Bohdan" userId="48e65c9f34e137d0" providerId="LiveId" clId="{E6D94788-E6CC-2E45-AA31-62EAABFE3382}" dt="2025-04-13T20:08:33.357" v="2581" actId="404"/>
          <ac:spMkLst>
            <pc:docMk/>
            <pc:sldMk cId="1132398016" sldId="294"/>
            <ac:spMk id="17" creationId="{43210D5E-1289-EEE4-B70E-3E7EA8EBFBA8}"/>
          </ac:spMkLst>
        </pc:spChg>
        <pc:spChg chg="add mod">
          <ac:chgData name="Kulinich Bohdan" userId="48e65c9f34e137d0" providerId="LiveId" clId="{E6D94788-E6CC-2E45-AA31-62EAABFE3382}" dt="2025-04-13T20:15:18.860" v="2920" actId="20577"/>
          <ac:spMkLst>
            <pc:docMk/>
            <pc:sldMk cId="1132398016" sldId="294"/>
            <ac:spMk id="19" creationId="{0AF44EB1-BED0-D428-9CB1-A48BF21B60D3}"/>
          </ac:spMkLst>
        </pc:spChg>
        <pc:spChg chg="add mod">
          <ac:chgData name="Kulinich Bohdan" userId="48e65c9f34e137d0" providerId="LiveId" clId="{E6D94788-E6CC-2E45-AA31-62EAABFE3382}" dt="2025-04-13T20:15:37.889" v="2934" actId="1036"/>
          <ac:spMkLst>
            <pc:docMk/>
            <pc:sldMk cId="1132398016" sldId="294"/>
            <ac:spMk id="24" creationId="{C2C9EC3C-4D4F-08C2-A165-432CAA0F74C0}"/>
          </ac:spMkLst>
        </pc:spChg>
        <pc:picChg chg="add mod">
          <ac:chgData name="Kulinich Bohdan" userId="48e65c9f34e137d0" providerId="LiveId" clId="{E6D94788-E6CC-2E45-AA31-62EAABFE3382}" dt="2025-04-13T20:10:42.312" v="2601" actId="1076"/>
          <ac:picMkLst>
            <pc:docMk/>
            <pc:sldMk cId="1132398016" sldId="294"/>
            <ac:picMk id="7" creationId="{980D193F-05E9-C239-C55E-CC73CC874E46}"/>
          </ac:picMkLst>
        </pc:picChg>
      </pc:sldChg>
      <pc:sldChg chg="addSp delSp modSp new del mod setBg">
        <pc:chgData name="Kulinich Bohdan" userId="48e65c9f34e137d0" providerId="LiveId" clId="{E6D94788-E6CC-2E45-AA31-62EAABFE3382}" dt="2025-04-14T20:57:35.686" v="4283" actId="2696"/>
        <pc:sldMkLst>
          <pc:docMk/>
          <pc:sldMk cId="3797092273" sldId="295"/>
        </pc:sldMkLst>
        <pc:spChg chg="del">
          <ac:chgData name="Kulinich Bohdan" userId="48e65c9f34e137d0" providerId="LiveId" clId="{E6D94788-E6CC-2E45-AA31-62EAABFE3382}" dt="2025-04-14T19:51:05.101" v="3668" actId="478"/>
          <ac:spMkLst>
            <pc:docMk/>
            <pc:sldMk cId="3797092273" sldId="295"/>
            <ac:spMk id="2" creationId="{CB0ADB6B-8E88-41C1-DCD4-3D667870973A}"/>
          </ac:spMkLst>
        </pc:spChg>
        <pc:spChg chg="del">
          <ac:chgData name="Kulinich Bohdan" userId="48e65c9f34e137d0" providerId="LiveId" clId="{E6D94788-E6CC-2E45-AA31-62EAABFE3382}" dt="2025-04-14T19:51:02.961" v="3667" actId="478"/>
          <ac:spMkLst>
            <pc:docMk/>
            <pc:sldMk cId="3797092273" sldId="295"/>
            <ac:spMk id="3" creationId="{A765D60E-C41A-EEB9-94F6-1FF6794FCCE3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10" creationId="{F3060C83-F051-4F0E-ABAD-AA0DFC48B218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12" creationId="{83C98ABE-055B-441F-B07E-44F97F083C39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14" creationId="{29FDB030-9B49-4CED-8CCD-4D99382388AC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16" creationId="{3783CA14-24A1-485C-8B30-D6A5D87987AD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18" creationId="{9A97C86A-04D6-40F7-AE84-31AB43E6A846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20" creationId="{FF9F2414-84E8-453E-B1F3-389FDE8192D9}"/>
          </ac:spMkLst>
        </pc:spChg>
        <pc:spChg chg="add del">
          <ac:chgData name="Kulinich Bohdan" userId="48e65c9f34e137d0" providerId="LiveId" clId="{E6D94788-E6CC-2E45-AA31-62EAABFE3382}" dt="2025-04-14T19:51:31.161" v="3674" actId="26606"/>
          <ac:spMkLst>
            <pc:docMk/>
            <pc:sldMk cId="3797092273" sldId="295"/>
            <ac:spMk id="22" creationId="{3ECA69A1-7536-43AC-85EF-C7106179F5ED}"/>
          </ac:spMkLst>
        </pc:spChg>
        <pc:picChg chg="add mod topLvl modCrop">
          <ac:chgData name="Kulinich Bohdan" userId="48e65c9f34e137d0" providerId="LiveId" clId="{E6D94788-E6CC-2E45-AA31-62EAABFE3382}" dt="2025-04-14T19:55:40.990" v="3771" actId="732"/>
          <ac:picMkLst>
            <pc:docMk/>
            <pc:sldMk cId="3797092273" sldId="295"/>
            <ac:picMk id="5" creationId="{ADED07A5-D831-518A-3284-C18B8EE0F24C}"/>
          </ac:picMkLst>
        </pc:picChg>
        <pc:picChg chg="add mod topLvl modCrop">
          <ac:chgData name="Kulinich Bohdan" userId="48e65c9f34e137d0" providerId="LiveId" clId="{E6D94788-E6CC-2E45-AA31-62EAABFE3382}" dt="2025-04-14T19:55:33.207" v="3769" actId="732"/>
          <ac:picMkLst>
            <pc:docMk/>
            <pc:sldMk cId="3797092273" sldId="295"/>
            <ac:picMk id="7" creationId="{79E67333-C91A-8A9C-F861-FF836DEF3516}"/>
          </ac:picMkLst>
        </pc:picChg>
        <pc:picChg chg="add mod topLvl modCrop">
          <ac:chgData name="Kulinich Bohdan" userId="48e65c9f34e137d0" providerId="LiveId" clId="{E6D94788-E6CC-2E45-AA31-62EAABFE3382}" dt="2025-04-14T19:55:26.422" v="3767" actId="732"/>
          <ac:picMkLst>
            <pc:docMk/>
            <pc:sldMk cId="3797092273" sldId="295"/>
            <ac:picMk id="9" creationId="{E256D791-80EA-99DB-28C4-A3FFD7BAE57D}"/>
          </ac:picMkLst>
        </pc:picChg>
        <pc:picChg chg="add mod topLvl modCrop">
          <ac:chgData name="Kulinich Bohdan" userId="48e65c9f34e137d0" providerId="LiveId" clId="{E6D94788-E6CC-2E45-AA31-62EAABFE3382}" dt="2025-04-14T19:55:19.154" v="3765" actId="732"/>
          <ac:picMkLst>
            <pc:docMk/>
            <pc:sldMk cId="3797092273" sldId="295"/>
            <ac:picMk id="13" creationId="{EA72932C-CBCC-3DC2-2C92-DCDFDD6276F6}"/>
          </ac:picMkLst>
        </pc:picChg>
        <pc:picChg chg="add mod topLvl modCrop">
          <ac:chgData name="Kulinich Bohdan" userId="48e65c9f34e137d0" providerId="LiveId" clId="{E6D94788-E6CC-2E45-AA31-62EAABFE3382}" dt="2025-04-14T19:55:12.939" v="3763" actId="732"/>
          <ac:picMkLst>
            <pc:docMk/>
            <pc:sldMk cId="3797092273" sldId="295"/>
            <ac:picMk id="17" creationId="{E04800AD-DEC1-9F86-C07E-5478FD034211}"/>
          </ac:picMkLst>
        </pc:picChg>
        <pc:picChg chg="add mod topLvl modCrop">
          <ac:chgData name="Kulinich Bohdan" userId="48e65c9f34e137d0" providerId="LiveId" clId="{E6D94788-E6CC-2E45-AA31-62EAABFE3382}" dt="2025-04-14T19:55:05.885" v="3761" actId="732"/>
          <ac:picMkLst>
            <pc:docMk/>
            <pc:sldMk cId="3797092273" sldId="295"/>
            <ac:picMk id="21" creationId="{0A4109B0-2624-0633-EC7C-F80FBB0C5BA3}"/>
          </ac:picMkLst>
        </pc:picChg>
        <pc:picChg chg="add mod topLvl modCrop">
          <ac:chgData name="Kulinich Bohdan" userId="48e65c9f34e137d0" providerId="LiveId" clId="{E6D94788-E6CC-2E45-AA31-62EAABFE3382}" dt="2025-04-14T19:54:59.037" v="3759" actId="732"/>
          <ac:picMkLst>
            <pc:docMk/>
            <pc:sldMk cId="3797092273" sldId="295"/>
            <ac:picMk id="24" creationId="{8DD5E4A7-0189-1BD9-7A94-5471E0311A50}"/>
          </ac:picMkLst>
        </pc:picChg>
        <pc:picChg chg="add mod topLvl modCrop">
          <ac:chgData name="Kulinich Bohdan" userId="48e65c9f34e137d0" providerId="LiveId" clId="{E6D94788-E6CC-2E45-AA31-62EAABFE3382}" dt="2025-04-14T19:54:52.270" v="3757" actId="732"/>
          <ac:picMkLst>
            <pc:docMk/>
            <pc:sldMk cId="3797092273" sldId="295"/>
            <ac:picMk id="26" creationId="{33527ECB-48E9-E56E-9144-B4B982EAF4AA}"/>
          </ac:picMkLst>
        </pc:picChg>
        <pc:picChg chg="add mod topLvl modCrop">
          <ac:chgData name="Kulinich Bohdan" userId="48e65c9f34e137d0" providerId="LiveId" clId="{E6D94788-E6CC-2E45-AA31-62EAABFE3382}" dt="2025-04-14T19:54:45.637" v="3755" actId="732"/>
          <ac:picMkLst>
            <pc:docMk/>
            <pc:sldMk cId="3797092273" sldId="295"/>
            <ac:picMk id="28" creationId="{9A16D648-1F6E-1F3E-598A-0664153CF354}"/>
          </ac:picMkLst>
        </pc:picChg>
        <pc:picChg chg="add mod topLvl modCrop">
          <ac:chgData name="Kulinich Bohdan" userId="48e65c9f34e137d0" providerId="LiveId" clId="{E6D94788-E6CC-2E45-AA31-62EAABFE3382}" dt="2025-04-14T19:54:32.153" v="3753" actId="732"/>
          <ac:picMkLst>
            <pc:docMk/>
            <pc:sldMk cId="3797092273" sldId="295"/>
            <ac:picMk id="30" creationId="{CF0C966D-90AA-466A-93F8-EDD00B446ECB}"/>
          </ac:picMkLst>
        </pc:picChg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3CDA-5774-8F85-E320-6AA30AE7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D4831-DB0F-1EF0-B20A-26E410B0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03580-34C5-F4C1-F0F0-21A72B68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14BF-B02B-4760-3064-1D7650E4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977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25FEC-AB1A-447D-56AD-F667332E9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5D2A1-1D1C-44E5-00AE-19C0CF35F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69F56-C1D3-DB8A-9149-2EB577737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79472-3302-9A17-6D88-8A17F7A68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4707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14.04.2025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slide" Target="slide6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7.png"/><Relationship Id="rId5" Type="http://schemas.openxmlformats.org/officeDocument/2006/relationships/slide" Target="slide1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2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slide" Target="slide7.xml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slide" Target="slide1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" Target="slide7.xml"/><Relationship Id="rId7" Type="http://schemas.openxmlformats.org/officeDocument/2006/relationships/image" Target="../media/image3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42.png"/><Relationship Id="rId5" Type="http://schemas.openxmlformats.org/officeDocument/2006/relationships/slide" Target="slide7.xml"/><Relationship Id="rId10" Type="http://schemas.openxmlformats.org/officeDocument/2006/relationships/image" Target="../media/image41.png"/><Relationship Id="rId4" Type="http://schemas.openxmlformats.org/officeDocument/2006/relationships/slide" Target="slide1.xml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3.png"/><Relationship Id="rId21" Type="http://schemas.openxmlformats.org/officeDocument/2006/relationships/image" Target="../media/image60.png"/><Relationship Id="rId7" Type="http://schemas.openxmlformats.org/officeDocument/2006/relationships/slide" Target="slide7.xml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" Target="slide6.xml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8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6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Системи двох лінійних рівнянь з двома змінними та їх розвʼязок. Графічний спосіб розвʼязування систем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14.04.2025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55C7-42BF-237A-A80D-B0692457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red circle with a diamond in the middle&#10;&#10;AI-generated content may be incorrect.">
            <a:extLst>
              <a:ext uri="{FF2B5EF4-FFF2-40B4-BE49-F238E27FC236}">
                <a16:creationId xmlns:a16="http://schemas.microsoft.com/office/drawing/2014/main" id="{9D5EEFDD-842C-02A8-444C-FF31B91D4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615631" flipH="1">
            <a:off x="9637691" y="4620102"/>
            <a:ext cx="571500" cy="355600"/>
          </a:xfrm>
          <a:prstGeom prst="rect">
            <a:avLst/>
          </a:prstGeom>
        </p:spPr>
      </p:pic>
      <p:sp>
        <p:nvSpPr>
          <p:cNvPr id="6" name="Дата 1">
            <a:extLst>
              <a:ext uri="{FF2B5EF4-FFF2-40B4-BE49-F238E27FC236}">
                <a16:creationId xmlns:a16="http://schemas.microsoft.com/office/drawing/2014/main" id="{B2BF9F97-D43C-4A6C-6876-34B33E740E46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14.04.2025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FE350-76F7-CD00-CC41-A134AB19CF32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9DE3E-3BB8-6743-374C-21845AD27702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60588-FEAF-4CE2-F72F-6FC8C83282F5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199FF787-409A-8B2A-BC54-E24BA3388806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E46E548-C6C7-D554-664B-2705FCCD19FA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124CA0E-B65B-1ACC-B750-763A6CB33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3E412589-C332-CF8B-7497-187935B5FB18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113412FA-072D-36B8-213D-B1D2C985575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7" action="ppaction://hlinksldjump"/>
            <a:extLst>
              <a:ext uri="{FF2B5EF4-FFF2-40B4-BE49-F238E27FC236}">
                <a16:creationId xmlns:a16="http://schemas.microsoft.com/office/drawing/2014/main" id="{9B12F503-68D3-96D9-6DCA-8996C862F1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011F1243-451D-94CD-995C-A892A3C9E4C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03C7FB0-5922-0E99-2F1A-C2413304A1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3" name="Picture 12" descr="A person in a red shirt and shorts&#10;&#10;AI-generated content may be incorrect.">
            <a:extLst>
              <a:ext uri="{FF2B5EF4-FFF2-40B4-BE49-F238E27FC236}">
                <a16:creationId xmlns:a16="http://schemas.microsoft.com/office/drawing/2014/main" id="{8021241B-F9DC-785D-7BF4-3EBC379BAC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3299" y="2520116"/>
            <a:ext cx="2465078" cy="4242922"/>
          </a:xfrm>
          <a:prstGeom prst="rect">
            <a:avLst/>
          </a:prstGeom>
        </p:spPr>
      </p:pic>
      <p:pic>
        <p:nvPicPr>
          <p:cNvPr id="20" name="Picture 19" descr="A bridge with a bridge over it&#10;&#10;AI-generated content may be incorrect.">
            <a:extLst>
              <a:ext uri="{FF2B5EF4-FFF2-40B4-BE49-F238E27FC236}">
                <a16:creationId xmlns:a16="http://schemas.microsoft.com/office/drawing/2014/main" id="{461F17B7-8054-219E-6383-D99BEA09A2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6271" y="4648200"/>
            <a:ext cx="4978400" cy="22098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5627B3D-99C3-F9DA-32B0-077537915089}"/>
              </a:ext>
            </a:extLst>
          </p:cNvPr>
          <p:cNvSpPr txBox="1"/>
          <p:nvPr/>
        </p:nvSpPr>
        <p:spPr>
          <a:xfrm>
            <a:off x="409303" y="-33825"/>
            <a:ext cx="1162648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rgbClr val="CC4F3E"/>
                </a:solidFill>
                <a:latin typeface="Aptos Light" panose="020B0004020202020204" pitchFamily="34" charset="0"/>
              </a:rPr>
              <a:t>Валерій придбав набір тенісних мʼячиків і ще набір з двох карбонових ракеток щоб краще подавати кручені мʼячі. Вартість покупки – 5000 грн. Відомо, що набір ракеток дорожчий за набір мʼячиків на 3 800 грн. Скільки коштує набір мʼячиків і скільки – набір ракеток?</a:t>
            </a:r>
            <a:endParaRPr lang="en-UA" sz="2800" dirty="0">
              <a:solidFill>
                <a:srgbClr val="CC4F3E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383D30-C73B-A0C4-712E-217BB24FC1FC}"/>
                  </a:ext>
                </a:extLst>
              </p:cNvPr>
              <p:cNvSpPr txBox="1"/>
              <p:nvPr/>
            </p:nvSpPr>
            <p:spPr>
              <a:xfrm>
                <a:off x="1286938" y="1857473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=5000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383D30-C73B-A0C4-712E-217BB24FC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938" y="1857473"/>
                <a:ext cx="2830346" cy="523220"/>
              </a:xfrm>
              <a:prstGeom prst="rect">
                <a:avLst/>
              </a:prstGeom>
              <a:blipFill>
                <a:blip r:embed="rId10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780B8B-92E1-E751-E01D-B16280C38C64}"/>
                  </a:ext>
                </a:extLst>
              </p:cNvPr>
              <p:cNvSpPr txBox="1"/>
              <p:nvPr/>
            </p:nvSpPr>
            <p:spPr>
              <a:xfrm>
                <a:off x="1282075" y="2451042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=3800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A780B8B-92E1-E751-E01D-B16280C38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075" y="2451042"/>
                <a:ext cx="2830346" cy="523220"/>
              </a:xfrm>
              <a:prstGeom prst="rect">
                <a:avLst/>
              </a:prstGeom>
              <a:blipFill>
                <a:blip r:embed="rId11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Left Brace 24">
            <a:extLst>
              <a:ext uri="{FF2B5EF4-FFF2-40B4-BE49-F238E27FC236}">
                <a16:creationId xmlns:a16="http://schemas.microsoft.com/office/drawing/2014/main" id="{12BABEF1-548E-FB2D-1CBF-B496E5C9F4D5}"/>
              </a:ext>
            </a:extLst>
          </p:cNvPr>
          <p:cNvSpPr/>
          <p:nvPr/>
        </p:nvSpPr>
        <p:spPr>
          <a:xfrm>
            <a:off x="1140112" y="2058170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813C70-C8C7-277F-2D7C-B418B6776AAD}"/>
                  </a:ext>
                </a:extLst>
              </p:cNvPr>
              <p:cNvSpPr txBox="1"/>
              <p:nvPr/>
            </p:nvSpPr>
            <p:spPr>
              <a:xfrm>
                <a:off x="4691732" y="1838619"/>
                <a:ext cx="491220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192E34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A" sz="2800" dirty="0">
                    <a:solidFill>
                      <a:srgbClr val="192E34"/>
                    </a:solidFill>
                    <a:latin typeface="Aptos Light" panose="020B0004020202020204" pitchFamily="34" charset="0"/>
                  </a:rPr>
                  <a:t> – </a:t>
                </a:r>
                <a:r>
                  <a:rPr lang="uk-UA" sz="2800" dirty="0">
                    <a:solidFill>
                      <a:srgbClr val="192E34"/>
                    </a:solidFill>
                    <a:latin typeface="Aptos Light" panose="020B0004020202020204" pitchFamily="34" charset="0"/>
                  </a:rPr>
                  <a:t>вартість набору ракеток;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C813C70-C8C7-277F-2D7C-B418B6776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732" y="1838619"/>
                <a:ext cx="4912208" cy="523220"/>
              </a:xfrm>
              <a:prstGeom prst="rect">
                <a:avLst/>
              </a:prstGeom>
              <a:blipFill>
                <a:blip r:embed="rId12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D68E6B6-F9F4-147C-1ACD-1AF443E7AEC0}"/>
                  </a:ext>
                </a:extLst>
              </p:cNvPr>
              <p:cNvSpPr txBox="1"/>
              <p:nvPr/>
            </p:nvSpPr>
            <p:spPr>
              <a:xfrm>
                <a:off x="4691732" y="2344551"/>
                <a:ext cx="491220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192E34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800" dirty="0">
                    <a:solidFill>
                      <a:srgbClr val="192E34"/>
                    </a:solidFill>
                    <a:latin typeface="Aptos Light" panose="020B0004020202020204" pitchFamily="34" charset="0"/>
                  </a:rPr>
                  <a:t> – </a:t>
                </a:r>
                <a:r>
                  <a:rPr lang="uk-UA" sz="2800" dirty="0">
                    <a:solidFill>
                      <a:srgbClr val="192E34"/>
                    </a:solidFill>
                    <a:latin typeface="Aptos Light" panose="020B0004020202020204" pitchFamily="34" charset="0"/>
                  </a:rPr>
                  <a:t>вартість набору мʼячиків;</a:t>
                </a:r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D68E6B6-F9F4-147C-1ACD-1AF443E7A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732" y="2344551"/>
                <a:ext cx="4912208" cy="523220"/>
              </a:xfrm>
              <a:prstGeom prst="rect">
                <a:avLst/>
              </a:prstGeom>
              <a:blipFill>
                <a:blip r:embed="rId13"/>
                <a:stretch>
                  <a:fillRect l="-775" t="-14286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0CDFA0B-BA97-418B-2C1B-982B0A842BC5}"/>
              </a:ext>
            </a:extLst>
          </p:cNvPr>
          <p:cNvSpPr/>
          <p:nvPr/>
        </p:nvSpPr>
        <p:spPr>
          <a:xfrm>
            <a:off x="838486" y="3315000"/>
            <a:ext cx="3104767" cy="1333200"/>
          </a:xfrm>
          <a:prstGeom prst="roundRect">
            <a:avLst>
              <a:gd name="adj" fmla="val 4759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Система лінійних рівнянь з двома змінними.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72999B0C-A526-9B0C-790E-95DA80B665FE}"/>
              </a:ext>
            </a:extLst>
          </p:cNvPr>
          <p:cNvSpPr/>
          <p:nvPr/>
        </p:nvSpPr>
        <p:spPr>
          <a:xfrm>
            <a:off x="508507" y="2401988"/>
            <a:ext cx="481307" cy="1084732"/>
          </a:xfrm>
          <a:custGeom>
            <a:avLst/>
            <a:gdLst>
              <a:gd name="connsiteX0" fmla="*/ 405893 w 481307"/>
              <a:gd name="connsiteY0" fmla="*/ 840833 h 840833"/>
              <a:gd name="connsiteX1" fmla="*/ 540 w 481307"/>
              <a:gd name="connsiteY1" fmla="*/ 105542 h 840833"/>
              <a:gd name="connsiteX2" fmla="*/ 481307 w 481307"/>
              <a:gd name="connsiteY2" fmla="*/ 20701 h 84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1307" h="840833">
                <a:moveTo>
                  <a:pt x="405893" y="840833"/>
                </a:moveTo>
                <a:cubicBezTo>
                  <a:pt x="196932" y="541532"/>
                  <a:pt x="-12029" y="242231"/>
                  <a:pt x="540" y="105542"/>
                </a:cubicBezTo>
                <a:cubicBezTo>
                  <a:pt x="13109" y="-31147"/>
                  <a:pt x="247208" y="-5223"/>
                  <a:pt x="481307" y="20701"/>
                </a:cubicBezTo>
              </a:path>
            </a:pathLst>
          </a:custGeom>
          <a:noFill/>
          <a:ln>
            <a:solidFill>
              <a:srgbClr val="E34954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EB23769-9E53-E026-6E59-5ED6E1774056}"/>
                  </a:ext>
                </a:extLst>
              </p:cNvPr>
              <p:cNvSpPr txBox="1"/>
              <p:nvPr/>
            </p:nvSpPr>
            <p:spPr>
              <a:xfrm>
                <a:off x="4720263" y="3167883"/>
                <a:ext cx="34810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4400</m:t>
                      </m:r>
                      <m:r>
                        <a:rPr lang="uk-UA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 smtClean="0">
                          <a:solidFill>
                            <a:srgbClr val="00B050"/>
                          </a:solidFill>
                          <a:latin typeface="Aptos Light" panose="020B0004020202020204" pitchFamily="34" charset="0"/>
                        </a:rPr>
                        <m:t>грн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EB23769-9E53-E026-6E59-5ED6E1774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263" y="3167883"/>
                <a:ext cx="3481057" cy="523220"/>
              </a:xfrm>
              <a:prstGeom prst="rect">
                <a:avLst/>
              </a:prstGeom>
              <a:blipFill>
                <a:blip r:embed="rId14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FBF2EDF-5B45-FB9D-6E32-D6833C0C62DC}"/>
                  </a:ext>
                </a:extLst>
              </p:cNvPr>
              <p:cNvSpPr txBox="1"/>
              <p:nvPr/>
            </p:nvSpPr>
            <p:spPr>
              <a:xfrm>
                <a:off x="4720263" y="3688004"/>
                <a:ext cx="34810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600</m:t>
                      </m:r>
                      <m:r>
                        <a:rPr lang="uk-UA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 smtClean="0">
                          <a:solidFill>
                            <a:srgbClr val="00B050"/>
                          </a:solidFill>
                          <a:latin typeface="Aptos Light" panose="020B0004020202020204" pitchFamily="34" charset="0"/>
                        </a:rPr>
                        <m:t>грн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FBF2EDF-5B45-FB9D-6E32-D6833C0C6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263" y="3688004"/>
                <a:ext cx="3481057" cy="523220"/>
              </a:xfrm>
              <a:prstGeom prst="rect">
                <a:avLst/>
              </a:prstGeom>
              <a:blipFill>
                <a:blip r:embed="rId15"/>
                <a:stretch>
                  <a:fillRect l="-727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5B06601-00D0-6CD0-5B22-52B1BE17105F}"/>
              </a:ext>
            </a:extLst>
          </p:cNvPr>
          <p:cNvSpPr/>
          <p:nvPr/>
        </p:nvSpPr>
        <p:spPr>
          <a:xfrm>
            <a:off x="7790738" y="3418449"/>
            <a:ext cx="1878322" cy="526269"/>
          </a:xfrm>
          <a:prstGeom prst="roundRect">
            <a:avLst>
              <a:gd name="adj" fmla="val 94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Розвʼязок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DF1A0201-149D-6D21-50C0-8BFB4AE7E281}"/>
              </a:ext>
            </a:extLst>
          </p:cNvPr>
          <p:cNvSpPr/>
          <p:nvPr/>
        </p:nvSpPr>
        <p:spPr>
          <a:xfrm>
            <a:off x="209218" y="5039768"/>
            <a:ext cx="4728135" cy="1746162"/>
          </a:xfrm>
          <a:prstGeom prst="roundRect">
            <a:avLst>
              <a:gd name="adj" fmla="val 4759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Розвʼязати систему рівнянь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 – знайти всі її розвʼязки або довести, що розвʼязків немає.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46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 animBg="1"/>
      <p:bldP spid="26" grpId="0"/>
      <p:bldP spid="27" grpId="0"/>
      <p:bldP spid="28" grpId="0" animBg="1"/>
      <p:bldP spid="33" grpId="0" animBg="1"/>
      <p:bldP spid="34" grpId="0"/>
      <p:bldP spid="38" grpId="0"/>
      <p:bldP spid="39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F4F78-AE46-6CAD-B0B2-86FF4132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8375221-A89B-037E-4981-D5BCAC70A38C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F4D0F742-608A-DFC7-8DA5-0EE53517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BFC5A9B5-CE6F-C583-3893-752DB18BB177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E359FEC8-3A4B-3ADD-1723-7CEF5B2F469A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E3B06033-8F47-6E2E-3B5D-22F22DC61F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240D8F82-0AA4-9DC0-013E-F64FCC7D5663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B542E182-8ECB-C2F1-D711-C0FA60BDC5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9F8FB0D-CD7C-29EC-DCA0-C1A5EDBE02DA}"/>
                  </a:ext>
                </a:extLst>
              </p:cNvPr>
              <p:cNvSpPr txBox="1"/>
              <p:nvPr/>
            </p:nvSpPr>
            <p:spPr>
              <a:xfrm>
                <a:off x="1008234" y="626110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9F8FB0D-CD7C-29EC-DCA0-C1A5EDBE0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34" y="626110"/>
                <a:ext cx="2830346" cy="523220"/>
              </a:xfrm>
              <a:prstGeom prst="rect">
                <a:avLst/>
              </a:prstGeom>
              <a:blipFill>
                <a:blip r:embed="rId7"/>
                <a:stretch>
                  <a:fillRect l="-1339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3881EF4-E022-C8F1-2586-6049218CB8B6}"/>
                  </a:ext>
                </a:extLst>
              </p:cNvPr>
              <p:cNvSpPr txBox="1"/>
              <p:nvPr/>
            </p:nvSpPr>
            <p:spPr>
              <a:xfrm>
                <a:off x="1003371" y="1219679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2800" dirty="0">
                  <a:solidFill>
                    <a:srgbClr val="F7821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3881EF4-E022-C8F1-2586-6049218CB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371" y="1219679"/>
                <a:ext cx="2830346" cy="523220"/>
              </a:xfrm>
              <a:prstGeom prst="rect">
                <a:avLst/>
              </a:prstGeom>
              <a:blipFill>
                <a:blip r:embed="rId8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Left Brace 92">
            <a:extLst>
              <a:ext uri="{FF2B5EF4-FFF2-40B4-BE49-F238E27FC236}">
                <a16:creationId xmlns:a16="http://schemas.microsoft.com/office/drawing/2014/main" id="{7862142E-8A2B-CEF9-676B-80EBD20A2018}"/>
              </a:ext>
            </a:extLst>
          </p:cNvPr>
          <p:cNvSpPr/>
          <p:nvPr/>
        </p:nvSpPr>
        <p:spPr>
          <a:xfrm>
            <a:off x="840142" y="816174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87" name="Picture 186" descr="A grid of white squares&#10;&#10;AI-generated content may be incorrect.">
            <a:extLst>
              <a:ext uri="{FF2B5EF4-FFF2-40B4-BE49-F238E27FC236}">
                <a16:creationId xmlns:a16="http://schemas.microsoft.com/office/drawing/2014/main" id="{8B816EF9-E85F-3773-8635-CD1F4C97F1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653" r="16121" b="23485"/>
          <a:stretch/>
        </p:blipFill>
        <p:spPr>
          <a:xfrm>
            <a:off x="460500" y="2583000"/>
            <a:ext cx="3312280" cy="3429561"/>
          </a:xfrm>
          <a:prstGeom prst="rect">
            <a:avLst/>
          </a:prstGeom>
        </p:spPr>
      </p:pic>
      <p:pic>
        <p:nvPicPr>
          <p:cNvPr id="189" name="Picture 188" descr="A blue line in the sky&#10;&#10;AI-generated content may be incorrect.">
            <a:extLst>
              <a:ext uri="{FF2B5EF4-FFF2-40B4-BE49-F238E27FC236}">
                <a16:creationId xmlns:a16="http://schemas.microsoft.com/office/drawing/2014/main" id="{ACF8D9D8-1193-4ADB-1D27-6E1B8250353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4591" r="16121" b="23485"/>
          <a:stretch/>
        </p:blipFill>
        <p:spPr>
          <a:xfrm>
            <a:off x="456284" y="2583000"/>
            <a:ext cx="3316497" cy="3429561"/>
          </a:xfrm>
          <a:prstGeom prst="rect">
            <a:avLst/>
          </a:prstGeom>
        </p:spPr>
      </p:pic>
      <p:pic>
        <p:nvPicPr>
          <p:cNvPr id="191" name="Picture 190" descr="A black background with orange line&#10;&#10;AI-generated content may be incorrect.">
            <a:extLst>
              <a:ext uri="{FF2B5EF4-FFF2-40B4-BE49-F238E27FC236}">
                <a16:creationId xmlns:a16="http://schemas.microsoft.com/office/drawing/2014/main" id="{FE18142B-EA3C-1B21-F1D3-3949D06976C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4591" r="16121" b="23485"/>
          <a:stretch/>
        </p:blipFill>
        <p:spPr>
          <a:xfrm>
            <a:off x="456289" y="2583000"/>
            <a:ext cx="3316496" cy="3429561"/>
          </a:xfrm>
          <a:prstGeom prst="rect">
            <a:avLst/>
          </a:prstGeom>
        </p:spPr>
      </p:pic>
      <p:cxnSp>
        <p:nvCxnSpPr>
          <p:cNvPr id="232" name="Пряма сполучна лінія 10">
            <a:extLst>
              <a:ext uri="{FF2B5EF4-FFF2-40B4-BE49-F238E27FC236}">
                <a16:creationId xmlns:a16="http://schemas.microsoft.com/office/drawing/2014/main" id="{FD9992FE-17C8-0D09-744F-CB8BD1950FAF}"/>
              </a:ext>
            </a:extLst>
          </p:cNvPr>
          <p:cNvCxnSpPr>
            <a:cxnSpLocks/>
          </p:cNvCxnSpPr>
          <p:nvPr/>
        </p:nvCxnSpPr>
        <p:spPr>
          <a:xfrm>
            <a:off x="456307" y="5418129"/>
            <a:ext cx="3377483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Пряма сполучна лінія 8">
            <a:extLst>
              <a:ext uri="{FF2B5EF4-FFF2-40B4-BE49-F238E27FC236}">
                <a16:creationId xmlns:a16="http://schemas.microsoft.com/office/drawing/2014/main" id="{0745DF08-1842-CEBE-2217-117902D9E61D}"/>
              </a:ext>
            </a:extLst>
          </p:cNvPr>
          <p:cNvCxnSpPr>
            <a:cxnSpLocks/>
          </p:cNvCxnSpPr>
          <p:nvPr/>
        </p:nvCxnSpPr>
        <p:spPr>
          <a:xfrm flipV="1">
            <a:off x="1023483" y="2551413"/>
            <a:ext cx="0" cy="3461148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2A481D57-B8F7-33C8-BF7A-867F8A574441}"/>
                  </a:ext>
                </a:extLst>
              </p:cNvPr>
              <p:cNvSpPr txBox="1"/>
              <p:nvPr/>
            </p:nvSpPr>
            <p:spPr>
              <a:xfrm>
                <a:off x="3642191" y="5363581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2A481D57-B8F7-33C8-BF7A-867F8A574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191" y="5363581"/>
                <a:ext cx="373671" cy="4003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FED87DE5-0B2C-418A-B769-05A777A65923}"/>
                  </a:ext>
                </a:extLst>
              </p:cNvPr>
              <p:cNvSpPr txBox="1"/>
              <p:nvPr/>
            </p:nvSpPr>
            <p:spPr>
              <a:xfrm>
                <a:off x="634360" y="2338185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FED87DE5-0B2C-418A-B769-05A777A65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60" y="2338185"/>
                <a:ext cx="373671" cy="400335"/>
              </a:xfrm>
              <a:prstGeom prst="rect">
                <a:avLst/>
              </a:prstGeom>
              <a:blipFill>
                <a:blip r:embed="rId1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6" name="Пряма сполучна лінія 50">
            <a:extLst>
              <a:ext uri="{FF2B5EF4-FFF2-40B4-BE49-F238E27FC236}">
                <a16:creationId xmlns:a16="http://schemas.microsoft.com/office/drawing/2014/main" id="{AFFCD5E3-E3D9-4C4D-0307-9745F5BB50D9}"/>
              </a:ext>
            </a:extLst>
          </p:cNvPr>
          <p:cNvCxnSpPr>
            <a:cxnSpLocks/>
          </p:cNvCxnSpPr>
          <p:nvPr/>
        </p:nvCxnSpPr>
        <p:spPr>
          <a:xfrm rot="5400000" flipH="1">
            <a:off x="1261587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 сполучна лінія 50">
            <a:extLst>
              <a:ext uri="{FF2B5EF4-FFF2-40B4-BE49-F238E27FC236}">
                <a16:creationId xmlns:a16="http://schemas.microsoft.com/office/drawing/2014/main" id="{069D66CB-34A1-B3B0-7777-996A44E25F99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3399" y="510473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9B1EA9FE-7A6A-1E57-B92C-66F118CF9C66}"/>
                  </a:ext>
                </a:extLst>
              </p:cNvPr>
              <p:cNvSpPr txBox="1"/>
              <p:nvPr/>
            </p:nvSpPr>
            <p:spPr>
              <a:xfrm>
                <a:off x="686656" y="5349663"/>
                <a:ext cx="459654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9B1EA9FE-7A6A-1E57-B92C-66F118CF9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56" y="5349663"/>
                <a:ext cx="459654" cy="400335"/>
              </a:xfrm>
              <a:prstGeom prst="rect">
                <a:avLst/>
              </a:prstGeom>
              <a:blipFill>
                <a:blip r:embed="rId1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9" name="TextBox 238">
            <a:extLst>
              <a:ext uri="{FF2B5EF4-FFF2-40B4-BE49-F238E27FC236}">
                <a16:creationId xmlns:a16="http://schemas.microsoft.com/office/drawing/2014/main" id="{A76C28C8-EB49-9DCD-0A3C-F055AF7E92D7}"/>
              </a:ext>
            </a:extLst>
          </p:cNvPr>
          <p:cNvSpPr txBox="1"/>
          <p:nvPr/>
        </p:nvSpPr>
        <p:spPr>
          <a:xfrm>
            <a:off x="691534" y="4938266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0" name="Пряма сполучна лінія 50">
            <a:extLst>
              <a:ext uri="{FF2B5EF4-FFF2-40B4-BE49-F238E27FC236}">
                <a16:creationId xmlns:a16="http://schemas.microsoft.com/office/drawing/2014/main" id="{80338F76-6A21-E066-2F91-6D6627071939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2710" y="4794047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67AB8DEE-20DD-A7D1-5E27-C17D01115FE5}"/>
              </a:ext>
            </a:extLst>
          </p:cNvPr>
          <p:cNvSpPr txBox="1"/>
          <p:nvPr/>
        </p:nvSpPr>
        <p:spPr>
          <a:xfrm>
            <a:off x="690845" y="4631215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2" name="Пряма сполучна лінія 50">
            <a:extLst>
              <a:ext uri="{FF2B5EF4-FFF2-40B4-BE49-F238E27FC236}">
                <a16:creationId xmlns:a16="http://schemas.microsoft.com/office/drawing/2014/main" id="{0240C166-FD91-44A3-33AE-AF6A78BF9CC6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3055" y="4477607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A755F7C0-95E0-B3BD-5472-2A9C8B80EE5C}"/>
              </a:ext>
            </a:extLst>
          </p:cNvPr>
          <p:cNvSpPr txBox="1"/>
          <p:nvPr/>
        </p:nvSpPr>
        <p:spPr>
          <a:xfrm>
            <a:off x="691190" y="4314775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4" name="Пряма сполучна лінія 50">
            <a:extLst>
              <a:ext uri="{FF2B5EF4-FFF2-40B4-BE49-F238E27FC236}">
                <a16:creationId xmlns:a16="http://schemas.microsoft.com/office/drawing/2014/main" id="{FEC4A969-F00B-14B8-74EF-56809061A5E7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2798" y="4163466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>
            <a:extLst>
              <a:ext uri="{FF2B5EF4-FFF2-40B4-BE49-F238E27FC236}">
                <a16:creationId xmlns:a16="http://schemas.microsoft.com/office/drawing/2014/main" id="{893F5FA3-BA4A-3BE3-5251-7DFBF9923652}"/>
              </a:ext>
            </a:extLst>
          </p:cNvPr>
          <p:cNvSpPr txBox="1"/>
          <p:nvPr/>
        </p:nvSpPr>
        <p:spPr>
          <a:xfrm>
            <a:off x="690933" y="4000634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6" name="Пряма сполучна лінія 50">
            <a:extLst>
              <a:ext uri="{FF2B5EF4-FFF2-40B4-BE49-F238E27FC236}">
                <a16:creationId xmlns:a16="http://schemas.microsoft.com/office/drawing/2014/main" id="{4C86AC9B-D134-4E28-AAB5-737D3ACCDF7B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2109" y="385641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30CD5B6D-CEF7-4E58-7E96-C8714DB5578B}"/>
              </a:ext>
            </a:extLst>
          </p:cNvPr>
          <p:cNvSpPr txBox="1"/>
          <p:nvPr/>
        </p:nvSpPr>
        <p:spPr>
          <a:xfrm>
            <a:off x="690244" y="3693583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48" name="Пряма сполучна лінія 50">
            <a:extLst>
              <a:ext uri="{FF2B5EF4-FFF2-40B4-BE49-F238E27FC236}">
                <a16:creationId xmlns:a16="http://schemas.microsoft.com/office/drawing/2014/main" id="{560CBFE8-BC4D-FEA3-C75B-70B4144B3E7E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2454" y="3546170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TextBox 248">
            <a:extLst>
              <a:ext uri="{FF2B5EF4-FFF2-40B4-BE49-F238E27FC236}">
                <a16:creationId xmlns:a16="http://schemas.microsoft.com/office/drawing/2014/main" id="{D8138CA4-75C8-56C8-7DB3-D97EFA5D9C51}"/>
              </a:ext>
            </a:extLst>
          </p:cNvPr>
          <p:cNvSpPr txBox="1"/>
          <p:nvPr/>
        </p:nvSpPr>
        <p:spPr>
          <a:xfrm>
            <a:off x="690589" y="3377143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ED925D5A-F809-6021-ECEB-4C0A46440997}"/>
              </a:ext>
            </a:extLst>
          </p:cNvPr>
          <p:cNvSpPr txBox="1"/>
          <p:nvPr/>
        </p:nvSpPr>
        <p:spPr>
          <a:xfrm>
            <a:off x="687983" y="3061571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1" name="Пряма сполучна лінія 50">
            <a:extLst>
              <a:ext uri="{FF2B5EF4-FFF2-40B4-BE49-F238E27FC236}">
                <a16:creationId xmlns:a16="http://schemas.microsoft.com/office/drawing/2014/main" id="{CF5DE6B3-4FCB-6478-F4C9-423962E35B69}"/>
              </a:ext>
            </a:extLst>
          </p:cNvPr>
          <p:cNvCxnSpPr>
            <a:cxnSpLocks/>
          </p:cNvCxnSpPr>
          <p:nvPr/>
        </p:nvCxnSpPr>
        <p:spPr>
          <a:xfrm rot="10800000" flipH="1">
            <a:off x="939159" y="291991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Box 251">
            <a:extLst>
              <a:ext uri="{FF2B5EF4-FFF2-40B4-BE49-F238E27FC236}">
                <a16:creationId xmlns:a16="http://schemas.microsoft.com/office/drawing/2014/main" id="{D7348B99-8F8B-F5F9-2869-BFCEF74C4106}"/>
              </a:ext>
            </a:extLst>
          </p:cNvPr>
          <p:cNvSpPr txBox="1"/>
          <p:nvPr/>
        </p:nvSpPr>
        <p:spPr>
          <a:xfrm>
            <a:off x="687294" y="2754520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3" name="Пряма сполучна лінія 50">
            <a:extLst>
              <a:ext uri="{FF2B5EF4-FFF2-40B4-BE49-F238E27FC236}">
                <a16:creationId xmlns:a16="http://schemas.microsoft.com/office/drawing/2014/main" id="{E6E86820-6CF1-8F4B-F6CB-265596B61438}"/>
              </a:ext>
            </a:extLst>
          </p:cNvPr>
          <p:cNvCxnSpPr>
            <a:cxnSpLocks/>
          </p:cNvCxnSpPr>
          <p:nvPr/>
        </p:nvCxnSpPr>
        <p:spPr>
          <a:xfrm rot="10800000" flipH="1">
            <a:off x="947622" y="3230598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TextBox 253">
            <a:extLst>
              <a:ext uri="{FF2B5EF4-FFF2-40B4-BE49-F238E27FC236}">
                <a16:creationId xmlns:a16="http://schemas.microsoft.com/office/drawing/2014/main" id="{80C4E872-CA2A-A2B8-917B-3AF157C2C60F}"/>
              </a:ext>
            </a:extLst>
          </p:cNvPr>
          <p:cNvSpPr txBox="1"/>
          <p:nvPr/>
        </p:nvSpPr>
        <p:spPr>
          <a:xfrm>
            <a:off x="1194194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5" name="Пряма сполучна лінія 50">
            <a:extLst>
              <a:ext uri="{FF2B5EF4-FFF2-40B4-BE49-F238E27FC236}">
                <a16:creationId xmlns:a16="http://schemas.microsoft.com/office/drawing/2014/main" id="{05AF8061-2B00-2ACE-8B35-11516C669461}"/>
              </a:ext>
            </a:extLst>
          </p:cNvPr>
          <p:cNvCxnSpPr>
            <a:cxnSpLocks/>
          </p:cNvCxnSpPr>
          <p:nvPr/>
        </p:nvCxnSpPr>
        <p:spPr>
          <a:xfrm rot="5400000" flipH="1">
            <a:off x="1574792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62423D1A-8513-1309-749E-77451C9C45A2}"/>
              </a:ext>
            </a:extLst>
          </p:cNvPr>
          <p:cNvSpPr txBox="1"/>
          <p:nvPr/>
        </p:nvSpPr>
        <p:spPr>
          <a:xfrm>
            <a:off x="1507398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7" name="Пряма сполучна лінія 50">
            <a:extLst>
              <a:ext uri="{FF2B5EF4-FFF2-40B4-BE49-F238E27FC236}">
                <a16:creationId xmlns:a16="http://schemas.microsoft.com/office/drawing/2014/main" id="{7215900E-D7C6-2C8B-639D-C8949CA96785}"/>
              </a:ext>
            </a:extLst>
          </p:cNvPr>
          <p:cNvCxnSpPr>
            <a:cxnSpLocks/>
          </p:cNvCxnSpPr>
          <p:nvPr/>
        </p:nvCxnSpPr>
        <p:spPr>
          <a:xfrm rot="5400000" flipH="1">
            <a:off x="1890392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:a16="http://schemas.microsoft.com/office/drawing/2014/main" id="{DD2783BE-C506-4715-4472-A775C9B9C2AA}"/>
              </a:ext>
            </a:extLst>
          </p:cNvPr>
          <p:cNvSpPr txBox="1"/>
          <p:nvPr/>
        </p:nvSpPr>
        <p:spPr>
          <a:xfrm>
            <a:off x="1822998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59" name="Пряма сполучна лінія 50">
            <a:extLst>
              <a:ext uri="{FF2B5EF4-FFF2-40B4-BE49-F238E27FC236}">
                <a16:creationId xmlns:a16="http://schemas.microsoft.com/office/drawing/2014/main" id="{AB49A1FE-9E9D-B343-E9B6-076458F5E6E1}"/>
              </a:ext>
            </a:extLst>
          </p:cNvPr>
          <p:cNvCxnSpPr>
            <a:cxnSpLocks/>
          </p:cNvCxnSpPr>
          <p:nvPr/>
        </p:nvCxnSpPr>
        <p:spPr>
          <a:xfrm rot="5400000" flipH="1">
            <a:off x="2203597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extBox 259">
            <a:extLst>
              <a:ext uri="{FF2B5EF4-FFF2-40B4-BE49-F238E27FC236}">
                <a16:creationId xmlns:a16="http://schemas.microsoft.com/office/drawing/2014/main" id="{650AB7C8-EB4C-E944-5C2D-32E464EE3C6B}"/>
              </a:ext>
            </a:extLst>
          </p:cNvPr>
          <p:cNvSpPr txBox="1"/>
          <p:nvPr/>
        </p:nvSpPr>
        <p:spPr>
          <a:xfrm>
            <a:off x="2136203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61" name="Пряма сполучна лінія 50">
            <a:extLst>
              <a:ext uri="{FF2B5EF4-FFF2-40B4-BE49-F238E27FC236}">
                <a16:creationId xmlns:a16="http://schemas.microsoft.com/office/drawing/2014/main" id="{6268D639-4E0F-B2E8-0E99-58B39A00E7F9}"/>
              </a:ext>
            </a:extLst>
          </p:cNvPr>
          <p:cNvCxnSpPr>
            <a:cxnSpLocks/>
          </p:cNvCxnSpPr>
          <p:nvPr/>
        </p:nvCxnSpPr>
        <p:spPr>
          <a:xfrm rot="5400000" flipH="1">
            <a:off x="2511720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TextBox 261">
            <a:extLst>
              <a:ext uri="{FF2B5EF4-FFF2-40B4-BE49-F238E27FC236}">
                <a16:creationId xmlns:a16="http://schemas.microsoft.com/office/drawing/2014/main" id="{434B7D0C-1E74-FFED-E01C-CD7A7B51380B}"/>
              </a:ext>
            </a:extLst>
          </p:cNvPr>
          <p:cNvSpPr txBox="1"/>
          <p:nvPr/>
        </p:nvSpPr>
        <p:spPr>
          <a:xfrm>
            <a:off x="2444326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63" name="Пряма сполучна лінія 50">
            <a:extLst>
              <a:ext uri="{FF2B5EF4-FFF2-40B4-BE49-F238E27FC236}">
                <a16:creationId xmlns:a16="http://schemas.microsoft.com/office/drawing/2014/main" id="{8751BB21-E2A5-8EA4-E55D-D55F8A9E8212}"/>
              </a:ext>
            </a:extLst>
          </p:cNvPr>
          <p:cNvCxnSpPr>
            <a:cxnSpLocks/>
          </p:cNvCxnSpPr>
          <p:nvPr/>
        </p:nvCxnSpPr>
        <p:spPr>
          <a:xfrm rot="5400000" flipH="1">
            <a:off x="2824925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4D426BAB-BAD4-6CA1-D68E-B02068CC01DF}"/>
              </a:ext>
            </a:extLst>
          </p:cNvPr>
          <p:cNvSpPr txBox="1"/>
          <p:nvPr/>
        </p:nvSpPr>
        <p:spPr>
          <a:xfrm>
            <a:off x="2757531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65" name="Пряма сполучна лінія 50">
            <a:extLst>
              <a:ext uri="{FF2B5EF4-FFF2-40B4-BE49-F238E27FC236}">
                <a16:creationId xmlns:a16="http://schemas.microsoft.com/office/drawing/2014/main" id="{D0DA59A8-7D81-F63C-E956-94E38CB56178}"/>
              </a:ext>
            </a:extLst>
          </p:cNvPr>
          <p:cNvCxnSpPr>
            <a:cxnSpLocks/>
          </p:cNvCxnSpPr>
          <p:nvPr/>
        </p:nvCxnSpPr>
        <p:spPr>
          <a:xfrm rot="5400000" flipH="1">
            <a:off x="3140525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CF7DFB26-A588-30C5-E6F2-1EB93ACEDDA7}"/>
              </a:ext>
            </a:extLst>
          </p:cNvPr>
          <p:cNvSpPr txBox="1"/>
          <p:nvPr/>
        </p:nvSpPr>
        <p:spPr>
          <a:xfrm>
            <a:off x="3073131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67" name="Пряма сполучна лінія 50">
            <a:extLst>
              <a:ext uri="{FF2B5EF4-FFF2-40B4-BE49-F238E27FC236}">
                <a16:creationId xmlns:a16="http://schemas.microsoft.com/office/drawing/2014/main" id="{094E8CE6-3099-BCED-EAC5-340AFF30CBA3}"/>
              </a:ext>
            </a:extLst>
          </p:cNvPr>
          <p:cNvCxnSpPr>
            <a:cxnSpLocks/>
          </p:cNvCxnSpPr>
          <p:nvPr/>
        </p:nvCxnSpPr>
        <p:spPr>
          <a:xfrm rot="5400000" flipH="1">
            <a:off x="3453729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9193D2DE-BCDA-FEDD-8761-93E2BBBEFA58}"/>
              </a:ext>
            </a:extLst>
          </p:cNvPr>
          <p:cNvSpPr txBox="1"/>
          <p:nvPr/>
        </p:nvSpPr>
        <p:spPr>
          <a:xfrm>
            <a:off x="3386336" y="5491778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69" name="Пряма сполучна лінія 50">
            <a:extLst>
              <a:ext uri="{FF2B5EF4-FFF2-40B4-BE49-F238E27FC236}">
                <a16:creationId xmlns:a16="http://schemas.microsoft.com/office/drawing/2014/main" id="{AA215A0D-E4EA-8138-A211-744339DB5666}"/>
              </a:ext>
            </a:extLst>
          </p:cNvPr>
          <p:cNvCxnSpPr>
            <a:cxnSpLocks/>
          </p:cNvCxnSpPr>
          <p:nvPr/>
        </p:nvCxnSpPr>
        <p:spPr>
          <a:xfrm rot="5400000" flipH="1">
            <a:off x="636321" y="541812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EC4DD03F-D27B-08F7-9F7F-0C712DE52F95}"/>
              </a:ext>
            </a:extLst>
          </p:cNvPr>
          <p:cNvSpPr txBox="1"/>
          <p:nvPr/>
        </p:nvSpPr>
        <p:spPr>
          <a:xfrm>
            <a:off x="522223" y="5457797"/>
            <a:ext cx="350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271" name="Пряма сполучна лінія 50">
            <a:extLst>
              <a:ext uri="{FF2B5EF4-FFF2-40B4-BE49-F238E27FC236}">
                <a16:creationId xmlns:a16="http://schemas.microsoft.com/office/drawing/2014/main" id="{B9AF638C-2048-514C-56E2-25234063050F}"/>
              </a:ext>
            </a:extLst>
          </p:cNvPr>
          <p:cNvCxnSpPr>
            <a:cxnSpLocks/>
          </p:cNvCxnSpPr>
          <p:nvPr/>
        </p:nvCxnSpPr>
        <p:spPr>
          <a:xfrm rot="10800000" flipH="1">
            <a:off x="954261" y="5728226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TextBox 271">
            <a:extLst>
              <a:ext uri="{FF2B5EF4-FFF2-40B4-BE49-F238E27FC236}">
                <a16:creationId xmlns:a16="http://schemas.microsoft.com/office/drawing/2014/main" id="{C3EF57B5-98E5-C869-7944-95831D794634}"/>
              </a:ext>
            </a:extLst>
          </p:cNvPr>
          <p:cNvSpPr txBox="1"/>
          <p:nvPr/>
        </p:nvSpPr>
        <p:spPr>
          <a:xfrm>
            <a:off x="679743" y="5604914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pic>
        <p:nvPicPr>
          <p:cNvPr id="429" name="Picture 428" descr="A grid of white squares&#10;&#10;AI-generated content may be incorrect.">
            <a:extLst>
              <a:ext uri="{FF2B5EF4-FFF2-40B4-BE49-F238E27FC236}">
                <a16:creationId xmlns:a16="http://schemas.microsoft.com/office/drawing/2014/main" id="{C1537490-3F95-4796-13BE-C11FF16D831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653" r="16121" b="23485"/>
          <a:stretch/>
        </p:blipFill>
        <p:spPr>
          <a:xfrm>
            <a:off x="4444668" y="2583702"/>
            <a:ext cx="3312280" cy="3429561"/>
          </a:xfrm>
          <a:prstGeom prst="rect">
            <a:avLst/>
          </a:prstGeom>
        </p:spPr>
      </p:pic>
      <p:pic>
        <p:nvPicPr>
          <p:cNvPr id="432" name="Picture 431" descr="A blue line in a black background&#10;&#10;AI-generated content may be incorrect.">
            <a:extLst>
              <a:ext uri="{FF2B5EF4-FFF2-40B4-BE49-F238E27FC236}">
                <a16:creationId xmlns:a16="http://schemas.microsoft.com/office/drawing/2014/main" id="{71A35959-33F2-31AB-06BA-ABA2797E4AD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34591" r="16121" b="23485"/>
          <a:stretch/>
        </p:blipFill>
        <p:spPr>
          <a:xfrm>
            <a:off x="4440463" y="2583702"/>
            <a:ext cx="3316495" cy="3429561"/>
          </a:xfrm>
          <a:prstGeom prst="rect">
            <a:avLst/>
          </a:prstGeom>
        </p:spPr>
      </p:pic>
      <p:pic>
        <p:nvPicPr>
          <p:cNvPr id="433" name="Picture 432" descr="A long thin orange line&#10;&#10;AI-generated content may be incorrect.">
            <a:extLst>
              <a:ext uri="{FF2B5EF4-FFF2-40B4-BE49-F238E27FC236}">
                <a16:creationId xmlns:a16="http://schemas.microsoft.com/office/drawing/2014/main" id="{E1AAB4B3-A92F-EBCB-FDA2-C549DD24862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4591" r="16121" b="23485"/>
          <a:stretch/>
        </p:blipFill>
        <p:spPr>
          <a:xfrm>
            <a:off x="4440466" y="2583702"/>
            <a:ext cx="3316494" cy="3429561"/>
          </a:xfrm>
          <a:prstGeom prst="rect">
            <a:avLst/>
          </a:prstGeom>
        </p:spPr>
      </p:pic>
      <p:cxnSp>
        <p:nvCxnSpPr>
          <p:cNvPr id="437" name="Пряма сполучна лінія 10">
            <a:extLst>
              <a:ext uri="{FF2B5EF4-FFF2-40B4-BE49-F238E27FC236}">
                <a16:creationId xmlns:a16="http://schemas.microsoft.com/office/drawing/2014/main" id="{A588C3CA-522C-8DD8-D113-71CFB5980353}"/>
              </a:ext>
            </a:extLst>
          </p:cNvPr>
          <p:cNvCxnSpPr>
            <a:cxnSpLocks/>
          </p:cNvCxnSpPr>
          <p:nvPr/>
        </p:nvCxnSpPr>
        <p:spPr>
          <a:xfrm>
            <a:off x="4440475" y="5418831"/>
            <a:ext cx="3377483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Пряма сполучна лінія 8">
            <a:extLst>
              <a:ext uri="{FF2B5EF4-FFF2-40B4-BE49-F238E27FC236}">
                <a16:creationId xmlns:a16="http://schemas.microsoft.com/office/drawing/2014/main" id="{9EC816E8-415A-13AA-E5FB-6D133F0A996D}"/>
              </a:ext>
            </a:extLst>
          </p:cNvPr>
          <p:cNvCxnSpPr>
            <a:cxnSpLocks/>
          </p:cNvCxnSpPr>
          <p:nvPr/>
        </p:nvCxnSpPr>
        <p:spPr>
          <a:xfrm flipV="1">
            <a:off x="5007651" y="2552115"/>
            <a:ext cx="0" cy="3461148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9" name="TextBox 438">
                <a:extLst>
                  <a:ext uri="{FF2B5EF4-FFF2-40B4-BE49-F238E27FC236}">
                    <a16:creationId xmlns:a16="http://schemas.microsoft.com/office/drawing/2014/main" id="{1CA533C7-87B4-4EAA-6450-5D0A6E6A8964}"/>
                  </a:ext>
                </a:extLst>
              </p:cNvPr>
              <p:cNvSpPr txBox="1"/>
              <p:nvPr/>
            </p:nvSpPr>
            <p:spPr>
              <a:xfrm>
                <a:off x="7626359" y="5364283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9" name="TextBox 438">
                <a:extLst>
                  <a:ext uri="{FF2B5EF4-FFF2-40B4-BE49-F238E27FC236}">
                    <a16:creationId xmlns:a16="http://schemas.microsoft.com/office/drawing/2014/main" id="{1CA533C7-87B4-4EAA-6450-5D0A6E6A8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359" y="5364283"/>
                <a:ext cx="373671" cy="40033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C8681F4A-1837-5C3C-865B-DEDB499C4626}"/>
                  </a:ext>
                </a:extLst>
              </p:cNvPr>
              <p:cNvSpPr txBox="1"/>
              <p:nvPr/>
            </p:nvSpPr>
            <p:spPr>
              <a:xfrm>
                <a:off x="4618528" y="2338887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0" name="TextBox 439">
                <a:extLst>
                  <a:ext uri="{FF2B5EF4-FFF2-40B4-BE49-F238E27FC236}">
                    <a16:creationId xmlns:a16="http://schemas.microsoft.com/office/drawing/2014/main" id="{C8681F4A-1837-5C3C-865B-DEDB499C4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528" y="2338887"/>
                <a:ext cx="373671" cy="400335"/>
              </a:xfrm>
              <a:prstGeom prst="rect">
                <a:avLst/>
              </a:prstGeom>
              <a:blipFill>
                <a:blip r:embed="rId1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1" name="Пряма сполучна лінія 50">
            <a:extLst>
              <a:ext uri="{FF2B5EF4-FFF2-40B4-BE49-F238E27FC236}">
                <a16:creationId xmlns:a16="http://schemas.microsoft.com/office/drawing/2014/main" id="{BBA47446-B78B-069A-C4EB-FF70F1427056}"/>
              </a:ext>
            </a:extLst>
          </p:cNvPr>
          <p:cNvCxnSpPr>
            <a:cxnSpLocks/>
          </p:cNvCxnSpPr>
          <p:nvPr/>
        </p:nvCxnSpPr>
        <p:spPr>
          <a:xfrm rot="5400000" flipH="1">
            <a:off x="5245755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Пряма сполучна лінія 50">
            <a:extLst>
              <a:ext uri="{FF2B5EF4-FFF2-40B4-BE49-F238E27FC236}">
                <a16:creationId xmlns:a16="http://schemas.microsoft.com/office/drawing/2014/main" id="{D0505099-84B4-E48C-4852-9B786A082797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7567" y="5105437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8C6328E5-D2B6-B71E-36AA-FB19A1BB8B29}"/>
                  </a:ext>
                </a:extLst>
              </p:cNvPr>
              <p:cNvSpPr txBox="1"/>
              <p:nvPr/>
            </p:nvSpPr>
            <p:spPr>
              <a:xfrm>
                <a:off x="4670824" y="5350365"/>
                <a:ext cx="459654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8C6328E5-D2B6-B71E-36AA-FB19A1BB8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824" y="5350365"/>
                <a:ext cx="459654" cy="400335"/>
              </a:xfrm>
              <a:prstGeom prst="rect">
                <a:avLst/>
              </a:prstGeom>
              <a:blipFill>
                <a:blip r:embed="rId19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4" name="TextBox 443">
            <a:extLst>
              <a:ext uri="{FF2B5EF4-FFF2-40B4-BE49-F238E27FC236}">
                <a16:creationId xmlns:a16="http://schemas.microsoft.com/office/drawing/2014/main" id="{CFFA0A4E-9C31-4D56-DADE-CA19C7781FD3}"/>
              </a:ext>
            </a:extLst>
          </p:cNvPr>
          <p:cNvSpPr txBox="1"/>
          <p:nvPr/>
        </p:nvSpPr>
        <p:spPr>
          <a:xfrm>
            <a:off x="4675702" y="4938968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45" name="Пряма сполучна лінія 50">
            <a:extLst>
              <a:ext uri="{FF2B5EF4-FFF2-40B4-BE49-F238E27FC236}">
                <a16:creationId xmlns:a16="http://schemas.microsoft.com/office/drawing/2014/main" id="{9F498623-A07D-A63C-A558-31C795A4CE6B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6878" y="479474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6" name="TextBox 445">
            <a:extLst>
              <a:ext uri="{FF2B5EF4-FFF2-40B4-BE49-F238E27FC236}">
                <a16:creationId xmlns:a16="http://schemas.microsoft.com/office/drawing/2014/main" id="{8B8AD7AF-C446-D806-CBF2-E593B91C2D5F}"/>
              </a:ext>
            </a:extLst>
          </p:cNvPr>
          <p:cNvSpPr txBox="1"/>
          <p:nvPr/>
        </p:nvSpPr>
        <p:spPr>
          <a:xfrm>
            <a:off x="4675013" y="4631917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47" name="Пряма сполучна лінія 50">
            <a:extLst>
              <a:ext uri="{FF2B5EF4-FFF2-40B4-BE49-F238E27FC236}">
                <a16:creationId xmlns:a16="http://schemas.microsoft.com/office/drawing/2014/main" id="{14F8CDFF-5AC0-5B5D-391F-2DA7CD3811A8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7223" y="4478309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TextBox 447">
            <a:extLst>
              <a:ext uri="{FF2B5EF4-FFF2-40B4-BE49-F238E27FC236}">
                <a16:creationId xmlns:a16="http://schemas.microsoft.com/office/drawing/2014/main" id="{93856835-7767-42C5-668E-7E31A1C692E2}"/>
              </a:ext>
            </a:extLst>
          </p:cNvPr>
          <p:cNvSpPr txBox="1"/>
          <p:nvPr/>
        </p:nvSpPr>
        <p:spPr>
          <a:xfrm>
            <a:off x="4675358" y="4315477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49" name="Пряма сполучна лінія 50">
            <a:extLst>
              <a:ext uri="{FF2B5EF4-FFF2-40B4-BE49-F238E27FC236}">
                <a16:creationId xmlns:a16="http://schemas.microsoft.com/office/drawing/2014/main" id="{1871943A-E40D-58C6-4123-4ED54FB015FE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6966" y="4164168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TextBox 449">
            <a:extLst>
              <a:ext uri="{FF2B5EF4-FFF2-40B4-BE49-F238E27FC236}">
                <a16:creationId xmlns:a16="http://schemas.microsoft.com/office/drawing/2014/main" id="{7275CDB3-9342-54EB-D254-DAC7B8E0A618}"/>
              </a:ext>
            </a:extLst>
          </p:cNvPr>
          <p:cNvSpPr txBox="1"/>
          <p:nvPr/>
        </p:nvSpPr>
        <p:spPr>
          <a:xfrm>
            <a:off x="4675101" y="4001336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51" name="Пряма сполучна лінія 50">
            <a:extLst>
              <a:ext uri="{FF2B5EF4-FFF2-40B4-BE49-F238E27FC236}">
                <a16:creationId xmlns:a16="http://schemas.microsoft.com/office/drawing/2014/main" id="{87617D3A-C74C-E3A4-F915-283F415BD757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6277" y="3857117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TextBox 451">
            <a:extLst>
              <a:ext uri="{FF2B5EF4-FFF2-40B4-BE49-F238E27FC236}">
                <a16:creationId xmlns:a16="http://schemas.microsoft.com/office/drawing/2014/main" id="{9B0F61CA-6627-4482-DD41-A55D8211BF23}"/>
              </a:ext>
            </a:extLst>
          </p:cNvPr>
          <p:cNvSpPr txBox="1"/>
          <p:nvPr/>
        </p:nvSpPr>
        <p:spPr>
          <a:xfrm>
            <a:off x="4674412" y="3694285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53" name="Пряма сполучна лінія 50">
            <a:extLst>
              <a:ext uri="{FF2B5EF4-FFF2-40B4-BE49-F238E27FC236}">
                <a16:creationId xmlns:a16="http://schemas.microsoft.com/office/drawing/2014/main" id="{11311DA6-914F-3164-7661-704EF800862F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6622" y="3546872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TextBox 453">
            <a:extLst>
              <a:ext uri="{FF2B5EF4-FFF2-40B4-BE49-F238E27FC236}">
                <a16:creationId xmlns:a16="http://schemas.microsoft.com/office/drawing/2014/main" id="{C28D6F92-2D33-8E38-318F-2E4DC9C92173}"/>
              </a:ext>
            </a:extLst>
          </p:cNvPr>
          <p:cNvSpPr txBox="1"/>
          <p:nvPr/>
        </p:nvSpPr>
        <p:spPr>
          <a:xfrm>
            <a:off x="4674757" y="3377845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C93CCF21-FE2A-448D-F1AE-172E91DF87CC}"/>
              </a:ext>
            </a:extLst>
          </p:cNvPr>
          <p:cNvSpPr txBox="1"/>
          <p:nvPr/>
        </p:nvSpPr>
        <p:spPr>
          <a:xfrm>
            <a:off x="4672151" y="3062273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56" name="Пряма сполучна лінія 50">
            <a:extLst>
              <a:ext uri="{FF2B5EF4-FFF2-40B4-BE49-F238E27FC236}">
                <a16:creationId xmlns:a16="http://schemas.microsoft.com/office/drawing/2014/main" id="{C9E6180F-9436-15C9-7062-6659DD1DA693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23327" y="2920613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TextBox 456">
            <a:extLst>
              <a:ext uri="{FF2B5EF4-FFF2-40B4-BE49-F238E27FC236}">
                <a16:creationId xmlns:a16="http://schemas.microsoft.com/office/drawing/2014/main" id="{A5BBD9B5-8890-2D87-2F21-6DE33DE4A01F}"/>
              </a:ext>
            </a:extLst>
          </p:cNvPr>
          <p:cNvSpPr txBox="1"/>
          <p:nvPr/>
        </p:nvSpPr>
        <p:spPr>
          <a:xfrm>
            <a:off x="4671462" y="2755222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58" name="Пряма сполучна лінія 50">
            <a:extLst>
              <a:ext uri="{FF2B5EF4-FFF2-40B4-BE49-F238E27FC236}">
                <a16:creationId xmlns:a16="http://schemas.microsoft.com/office/drawing/2014/main" id="{2AF15749-DBC4-44A7-02CE-9728C728A9A2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31790" y="3231300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TextBox 458">
            <a:extLst>
              <a:ext uri="{FF2B5EF4-FFF2-40B4-BE49-F238E27FC236}">
                <a16:creationId xmlns:a16="http://schemas.microsoft.com/office/drawing/2014/main" id="{CDD2827E-F3E6-0182-C08A-D925379DCAF4}"/>
              </a:ext>
            </a:extLst>
          </p:cNvPr>
          <p:cNvSpPr txBox="1"/>
          <p:nvPr/>
        </p:nvSpPr>
        <p:spPr>
          <a:xfrm>
            <a:off x="5178362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60" name="Пряма сполучна лінія 50">
            <a:extLst>
              <a:ext uri="{FF2B5EF4-FFF2-40B4-BE49-F238E27FC236}">
                <a16:creationId xmlns:a16="http://schemas.microsoft.com/office/drawing/2014/main" id="{8BE07C5B-54B1-7C74-8A50-5A7ABEF9DFD2}"/>
              </a:ext>
            </a:extLst>
          </p:cNvPr>
          <p:cNvCxnSpPr>
            <a:cxnSpLocks/>
          </p:cNvCxnSpPr>
          <p:nvPr/>
        </p:nvCxnSpPr>
        <p:spPr>
          <a:xfrm rot="5400000" flipH="1">
            <a:off x="5558960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" name="TextBox 460">
            <a:extLst>
              <a:ext uri="{FF2B5EF4-FFF2-40B4-BE49-F238E27FC236}">
                <a16:creationId xmlns:a16="http://schemas.microsoft.com/office/drawing/2014/main" id="{9F74F039-638C-E589-07DB-1A62E18D6FA6}"/>
              </a:ext>
            </a:extLst>
          </p:cNvPr>
          <p:cNvSpPr txBox="1"/>
          <p:nvPr/>
        </p:nvSpPr>
        <p:spPr>
          <a:xfrm>
            <a:off x="5491566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62" name="Пряма сполучна лінія 50">
            <a:extLst>
              <a:ext uri="{FF2B5EF4-FFF2-40B4-BE49-F238E27FC236}">
                <a16:creationId xmlns:a16="http://schemas.microsoft.com/office/drawing/2014/main" id="{9C00A3E3-47EB-3FB3-8589-8BEE53931D04}"/>
              </a:ext>
            </a:extLst>
          </p:cNvPr>
          <p:cNvCxnSpPr>
            <a:cxnSpLocks/>
          </p:cNvCxnSpPr>
          <p:nvPr/>
        </p:nvCxnSpPr>
        <p:spPr>
          <a:xfrm rot="5400000" flipH="1">
            <a:off x="5874560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3" name="TextBox 462">
            <a:extLst>
              <a:ext uri="{FF2B5EF4-FFF2-40B4-BE49-F238E27FC236}">
                <a16:creationId xmlns:a16="http://schemas.microsoft.com/office/drawing/2014/main" id="{09742EA9-33B5-9EDC-CBF3-C821F922C4AB}"/>
              </a:ext>
            </a:extLst>
          </p:cNvPr>
          <p:cNvSpPr txBox="1"/>
          <p:nvPr/>
        </p:nvSpPr>
        <p:spPr>
          <a:xfrm>
            <a:off x="5807166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64" name="Пряма сполучна лінія 50">
            <a:extLst>
              <a:ext uri="{FF2B5EF4-FFF2-40B4-BE49-F238E27FC236}">
                <a16:creationId xmlns:a16="http://schemas.microsoft.com/office/drawing/2014/main" id="{EE336635-0D8A-0F1A-EF7F-FE1D46E759D1}"/>
              </a:ext>
            </a:extLst>
          </p:cNvPr>
          <p:cNvCxnSpPr>
            <a:cxnSpLocks/>
          </p:cNvCxnSpPr>
          <p:nvPr/>
        </p:nvCxnSpPr>
        <p:spPr>
          <a:xfrm rot="5400000" flipH="1">
            <a:off x="6187765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5" name="TextBox 464">
            <a:extLst>
              <a:ext uri="{FF2B5EF4-FFF2-40B4-BE49-F238E27FC236}">
                <a16:creationId xmlns:a16="http://schemas.microsoft.com/office/drawing/2014/main" id="{88AA4A77-6E88-7383-01B9-CBE991D929CD}"/>
              </a:ext>
            </a:extLst>
          </p:cNvPr>
          <p:cNvSpPr txBox="1"/>
          <p:nvPr/>
        </p:nvSpPr>
        <p:spPr>
          <a:xfrm>
            <a:off x="6120371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66" name="Пряма сполучна лінія 50">
            <a:extLst>
              <a:ext uri="{FF2B5EF4-FFF2-40B4-BE49-F238E27FC236}">
                <a16:creationId xmlns:a16="http://schemas.microsoft.com/office/drawing/2014/main" id="{0BBB92DC-13CC-C100-3DF1-1B75AA1778EC}"/>
              </a:ext>
            </a:extLst>
          </p:cNvPr>
          <p:cNvCxnSpPr>
            <a:cxnSpLocks/>
          </p:cNvCxnSpPr>
          <p:nvPr/>
        </p:nvCxnSpPr>
        <p:spPr>
          <a:xfrm rot="5400000" flipH="1">
            <a:off x="6495888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7" name="TextBox 466">
            <a:extLst>
              <a:ext uri="{FF2B5EF4-FFF2-40B4-BE49-F238E27FC236}">
                <a16:creationId xmlns:a16="http://schemas.microsoft.com/office/drawing/2014/main" id="{A7316027-DE70-3071-7707-5C150710AAAE}"/>
              </a:ext>
            </a:extLst>
          </p:cNvPr>
          <p:cNvSpPr txBox="1"/>
          <p:nvPr/>
        </p:nvSpPr>
        <p:spPr>
          <a:xfrm>
            <a:off x="6428494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68" name="Пряма сполучна лінія 50">
            <a:extLst>
              <a:ext uri="{FF2B5EF4-FFF2-40B4-BE49-F238E27FC236}">
                <a16:creationId xmlns:a16="http://schemas.microsoft.com/office/drawing/2014/main" id="{73E84223-D696-5607-BD8B-25C997242AB8}"/>
              </a:ext>
            </a:extLst>
          </p:cNvPr>
          <p:cNvCxnSpPr>
            <a:cxnSpLocks/>
          </p:cNvCxnSpPr>
          <p:nvPr/>
        </p:nvCxnSpPr>
        <p:spPr>
          <a:xfrm rot="5400000" flipH="1">
            <a:off x="6809093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TextBox 468">
            <a:extLst>
              <a:ext uri="{FF2B5EF4-FFF2-40B4-BE49-F238E27FC236}">
                <a16:creationId xmlns:a16="http://schemas.microsoft.com/office/drawing/2014/main" id="{7E0B400C-FBA7-1579-6CB5-04A726BD4CAA}"/>
              </a:ext>
            </a:extLst>
          </p:cNvPr>
          <p:cNvSpPr txBox="1"/>
          <p:nvPr/>
        </p:nvSpPr>
        <p:spPr>
          <a:xfrm>
            <a:off x="6741699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70" name="Пряма сполучна лінія 50">
            <a:extLst>
              <a:ext uri="{FF2B5EF4-FFF2-40B4-BE49-F238E27FC236}">
                <a16:creationId xmlns:a16="http://schemas.microsoft.com/office/drawing/2014/main" id="{DE7A5AE2-8672-0FFD-D9D2-A84100A13781}"/>
              </a:ext>
            </a:extLst>
          </p:cNvPr>
          <p:cNvCxnSpPr>
            <a:cxnSpLocks/>
          </p:cNvCxnSpPr>
          <p:nvPr/>
        </p:nvCxnSpPr>
        <p:spPr>
          <a:xfrm rot="5400000" flipH="1">
            <a:off x="7124693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TextBox 470">
            <a:extLst>
              <a:ext uri="{FF2B5EF4-FFF2-40B4-BE49-F238E27FC236}">
                <a16:creationId xmlns:a16="http://schemas.microsoft.com/office/drawing/2014/main" id="{27164E31-C727-A728-6DC5-8FC454A0F49B}"/>
              </a:ext>
            </a:extLst>
          </p:cNvPr>
          <p:cNvSpPr txBox="1"/>
          <p:nvPr/>
        </p:nvSpPr>
        <p:spPr>
          <a:xfrm>
            <a:off x="7057299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72" name="Пряма сполучна лінія 50">
            <a:extLst>
              <a:ext uri="{FF2B5EF4-FFF2-40B4-BE49-F238E27FC236}">
                <a16:creationId xmlns:a16="http://schemas.microsoft.com/office/drawing/2014/main" id="{7961E5C0-0A27-0C38-B64A-3F440509A6A1}"/>
              </a:ext>
            </a:extLst>
          </p:cNvPr>
          <p:cNvCxnSpPr>
            <a:cxnSpLocks/>
          </p:cNvCxnSpPr>
          <p:nvPr/>
        </p:nvCxnSpPr>
        <p:spPr>
          <a:xfrm rot="5400000" flipH="1">
            <a:off x="7437897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C0CAFBC1-9AE4-B584-7F06-3C90283B39EC}"/>
              </a:ext>
            </a:extLst>
          </p:cNvPr>
          <p:cNvSpPr txBox="1"/>
          <p:nvPr/>
        </p:nvSpPr>
        <p:spPr>
          <a:xfrm>
            <a:off x="7370504" y="5492480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74" name="Пряма сполучна лінія 50">
            <a:extLst>
              <a:ext uri="{FF2B5EF4-FFF2-40B4-BE49-F238E27FC236}">
                <a16:creationId xmlns:a16="http://schemas.microsoft.com/office/drawing/2014/main" id="{A2C06373-04AA-D61A-9753-A02D90671F20}"/>
              </a:ext>
            </a:extLst>
          </p:cNvPr>
          <p:cNvCxnSpPr>
            <a:cxnSpLocks/>
          </p:cNvCxnSpPr>
          <p:nvPr/>
        </p:nvCxnSpPr>
        <p:spPr>
          <a:xfrm rot="5400000" flipH="1">
            <a:off x="4620489" y="541883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" name="TextBox 474">
            <a:extLst>
              <a:ext uri="{FF2B5EF4-FFF2-40B4-BE49-F238E27FC236}">
                <a16:creationId xmlns:a16="http://schemas.microsoft.com/office/drawing/2014/main" id="{81C8ACC1-BCFE-963D-125F-C5003BAA3EDF}"/>
              </a:ext>
            </a:extLst>
          </p:cNvPr>
          <p:cNvSpPr txBox="1"/>
          <p:nvPr/>
        </p:nvSpPr>
        <p:spPr>
          <a:xfrm>
            <a:off x="4506391" y="5458499"/>
            <a:ext cx="350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76" name="Пряма сполучна лінія 50">
            <a:extLst>
              <a:ext uri="{FF2B5EF4-FFF2-40B4-BE49-F238E27FC236}">
                <a16:creationId xmlns:a16="http://schemas.microsoft.com/office/drawing/2014/main" id="{EBDD2BF3-6B54-329C-0EFE-7A3B1407FE2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938429" y="5728928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TextBox 476">
            <a:extLst>
              <a:ext uri="{FF2B5EF4-FFF2-40B4-BE49-F238E27FC236}">
                <a16:creationId xmlns:a16="http://schemas.microsoft.com/office/drawing/2014/main" id="{2C5A4E97-BABE-55EB-7D7D-63978211A55C}"/>
              </a:ext>
            </a:extLst>
          </p:cNvPr>
          <p:cNvSpPr txBox="1"/>
          <p:nvPr/>
        </p:nvSpPr>
        <p:spPr>
          <a:xfrm>
            <a:off x="4663911" y="5605616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pic>
        <p:nvPicPr>
          <p:cNvPr id="479" name="Picture 478" descr="A grid of white squares&#10;&#10;AI-generated content may be incorrect.">
            <a:extLst>
              <a:ext uri="{FF2B5EF4-FFF2-40B4-BE49-F238E27FC236}">
                <a16:creationId xmlns:a16="http://schemas.microsoft.com/office/drawing/2014/main" id="{07C3D693-C8F8-A4F5-C293-FFFCF189463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4653" r="16121" b="23485"/>
          <a:stretch/>
        </p:blipFill>
        <p:spPr>
          <a:xfrm>
            <a:off x="8427034" y="2589326"/>
            <a:ext cx="3312280" cy="3429561"/>
          </a:xfrm>
          <a:prstGeom prst="rect">
            <a:avLst/>
          </a:prstGeom>
        </p:spPr>
      </p:pic>
      <p:pic>
        <p:nvPicPr>
          <p:cNvPr id="484" name="Picture 483" descr="A blue line in the sky&#10;&#10;AI-generated content may be incorrect.">
            <a:extLst>
              <a:ext uri="{FF2B5EF4-FFF2-40B4-BE49-F238E27FC236}">
                <a16:creationId xmlns:a16="http://schemas.microsoft.com/office/drawing/2014/main" id="{7A28DCD1-FEC4-1F33-351E-097C9020F75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34591" r="16121" b="23485"/>
          <a:stretch/>
        </p:blipFill>
        <p:spPr>
          <a:xfrm>
            <a:off x="8422835" y="2589326"/>
            <a:ext cx="3316492" cy="3429561"/>
          </a:xfrm>
          <a:prstGeom prst="rect">
            <a:avLst/>
          </a:prstGeom>
        </p:spPr>
      </p:pic>
      <p:pic>
        <p:nvPicPr>
          <p:cNvPr id="485" name="Picture 484" descr="A black background with orange lines&#10;&#10;AI-generated content may be incorrect.">
            <a:extLst>
              <a:ext uri="{FF2B5EF4-FFF2-40B4-BE49-F238E27FC236}">
                <a16:creationId xmlns:a16="http://schemas.microsoft.com/office/drawing/2014/main" id="{F077E871-A194-0C7B-0F00-A4907EF65D7A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89000"/>
          </a:blip>
          <a:srcRect l="34591" r="16121" b="23485"/>
          <a:stretch/>
        </p:blipFill>
        <p:spPr>
          <a:xfrm>
            <a:off x="8422838" y="2589326"/>
            <a:ext cx="3316490" cy="3429561"/>
          </a:xfrm>
          <a:prstGeom prst="rect">
            <a:avLst/>
          </a:prstGeom>
        </p:spPr>
      </p:pic>
      <p:cxnSp>
        <p:nvCxnSpPr>
          <p:cNvPr id="487" name="Пряма сполучна лінія 10">
            <a:extLst>
              <a:ext uri="{FF2B5EF4-FFF2-40B4-BE49-F238E27FC236}">
                <a16:creationId xmlns:a16="http://schemas.microsoft.com/office/drawing/2014/main" id="{D687C9EE-BBA0-D522-7BF6-F61970A187ED}"/>
              </a:ext>
            </a:extLst>
          </p:cNvPr>
          <p:cNvCxnSpPr>
            <a:cxnSpLocks/>
          </p:cNvCxnSpPr>
          <p:nvPr/>
        </p:nvCxnSpPr>
        <p:spPr>
          <a:xfrm>
            <a:off x="8422841" y="5424455"/>
            <a:ext cx="3377483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Пряма сполучна лінія 8">
            <a:extLst>
              <a:ext uri="{FF2B5EF4-FFF2-40B4-BE49-F238E27FC236}">
                <a16:creationId xmlns:a16="http://schemas.microsoft.com/office/drawing/2014/main" id="{A46ACBF5-D4F7-0B36-92E7-51BDDB3E80FD}"/>
              </a:ext>
            </a:extLst>
          </p:cNvPr>
          <p:cNvCxnSpPr>
            <a:cxnSpLocks/>
          </p:cNvCxnSpPr>
          <p:nvPr/>
        </p:nvCxnSpPr>
        <p:spPr>
          <a:xfrm flipV="1">
            <a:off x="8990017" y="2557739"/>
            <a:ext cx="0" cy="3461148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9" name="TextBox 488">
                <a:extLst>
                  <a:ext uri="{FF2B5EF4-FFF2-40B4-BE49-F238E27FC236}">
                    <a16:creationId xmlns:a16="http://schemas.microsoft.com/office/drawing/2014/main" id="{6D765F8F-E160-EF83-D821-58874FB9EF8F}"/>
                  </a:ext>
                </a:extLst>
              </p:cNvPr>
              <p:cNvSpPr txBox="1"/>
              <p:nvPr/>
            </p:nvSpPr>
            <p:spPr>
              <a:xfrm>
                <a:off x="11608725" y="5369907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0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9" name="TextBox 488">
                <a:extLst>
                  <a:ext uri="{FF2B5EF4-FFF2-40B4-BE49-F238E27FC236}">
                    <a16:creationId xmlns:a16="http://schemas.microsoft.com/office/drawing/2014/main" id="{6D765F8F-E160-EF83-D821-58874FB9E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8725" y="5369907"/>
                <a:ext cx="373671" cy="40033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0" name="TextBox 489">
                <a:extLst>
                  <a:ext uri="{FF2B5EF4-FFF2-40B4-BE49-F238E27FC236}">
                    <a16:creationId xmlns:a16="http://schemas.microsoft.com/office/drawing/2014/main" id="{79484237-7853-1978-3A8F-FFD9577B9659}"/>
                  </a:ext>
                </a:extLst>
              </p:cNvPr>
              <p:cNvSpPr txBox="1"/>
              <p:nvPr/>
            </p:nvSpPr>
            <p:spPr>
              <a:xfrm>
                <a:off x="8600894" y="2344511"/>
                <a:ext cx="373671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000" i="1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90" name="TextBox 489">
                <a:extLst>
                  <a:ext uri="{FF2B5EF4-FFF2-40B4-BE49-F238E27FC236}">
                    <a16:creationId xmlns:a16="http://schemas.microsoft.com/office/drawing/2014/main" id="{79484237-7853-1978-3A8F-FFD9577B9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894" y="2344511"/>
                <a:ext cx="373671" cy="400335"/>
              </a:xfrm>
              <a:prstGeom prst="rect">
                <a:avLst/>
              </a:prstGeom>
              <a:blipFill>
                <a:blip r:embed="rId2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1" name="Пряма сполучна лінія 50">
            <a:extLst>
              <a:ext uri="{FF2B5EF4-FFF2-40B4-BE49-F238E27FC236}">
                <a16:creationId xmlns:a16="http://schemas.microsoft.com/office/drawing/2014/main" id="{73B8D553-D2AC-3DCA-0DCA-CD40A7E3F4D6}"/>
              </a:ext>
            </a:extLst>
          </p:cNvPr>
          <p:cNvCxnSpPr>
            <a:cxnSpLocks/>
          </p:cNvCxnSpPr>
          <p:nvPr/>
        </p:nvCxnSpPr>
        <p:spPr>
          <a:xfrm rot="5400000" flipH="1">
            <a:off x="9228121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Пряма сполучна лінія 50">
            <a:extLst>
              <a:ext uri="{FF2B5EF4-FFF2-40B4-BE49-F238E27FC236}">
                <a16:creationId xmlns:a16="http://schemas.microsoft.com/office/drawing/2014/main" id="{2D7885DA-FCF9-69DC-EF4E-9EF619AD11B9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9933" y="511106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3" name="TextBox 492">
                <a:extLst>
                  <a:ext uri="{FF2B5EF4-FFF2-40B4-BE49-F238E27FC236}">
                    <a16:creationId xmlns:a16="http://schemas.microsoft.com/office/drawing/2014/main" id="{71E55D69-D924-1718-EEBB-170F4940935C}"/>
                  </a:ext>
                </a:extLst>
              </p:cNvPr>
              <p:cNvSpPr txBox="1"/>
              <p:nvPr/>
            </p:nvSpPr>
            <p:spPr>
              <a:xfrm>
                <a:off x="8653190" y="5355989"/>
                <a:ext cx="459654" cy="400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93" name="TextBox 492">
                <a:extLst>
                  <a:ext uri="{FF2B5EF4-FFF2-40B4-BE49-F238E27FC236}">
                    <a16:creationId xmlns:a16="http://schemas.microsoft.com/office/drawing/2014/main" id="{71E55D69-D924-1718-EEBB-170F49409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190" y="5355989"/>
                <a:ext cx="459654" cy="400335"/>
              </a:xfrm>
              <a:prstGeom prst="rect">
                <a:avLst/>
              </a:prstGeom>
              <a:blipFill>
                <a:blip r:embed="rId24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4" name="TextBox 493">
            <a:extLst>
              <a:ext uri="{FF2B5EF4-FFF2-40B4-BE49-F238E27FC236}">
                <a16:creationId xmlns:a16="http://schemas.microsoft.com/office/drawing/2014/main" id="{92A4F4D7-6037-EDBF-C6DC-22005E4317B7}"/>
              </a:ext>
            </a:extLst>
          </p:cNvPr>
          <p:cNvSpPr txBox="1"/>
          <p:nvPr/>
        </p:nvSpPr>
        <p:spPr>
          <a:xfrm>
            <a:off x="8658068" y="4944592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95" name="Пряма сполучна лінія 50">
            <a:extLst>
              <a:ext uri="{FF2B5EF4-FFF2-40B4-BE49-F238E27FC236}">
                <a16:creationId xmlns:a16="http://schemas.microsoft.com/office/drawing/2014/main" id="{63436206-2CEB-3650-6A2C-11AE045C329A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9244" y="4800373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TextBox 495">
            <a:extLst>
              <a:ext uri="{FF2B5EF4-FFF2-40B4-BE49-F238E27FC236}">
                <a16:creationId xmlns:a16="http://schemas.microsoft.com/office/drawing/2014/main" id="{C0E9E766-07EF-31CC-F3EF-1EB888DD88EB}"/>
              </a:ext>
            </a:extLst>
          </p:cNvPr>
          <p:cNvSpPr txBox="1"/>
          <p:nvPr/>
        </p:nvSpPr>
        <p:spPr>
          <a:xfrm>
            <a:off x="8657379" y="4637541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97" name="Пряма сполучна лінія 50">
            <a:extLst>
              <a:ext uri="{FF2B5EF4-FFF2-40B4-BE49-F238E27FC236}">
                <a16:creationId xmlns:a16="http://schemas.microsoft.com/office/drawing/2014/main" id="{CE558EE4-C999-2059-173B-DD5E8AE9FB45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9589" y="4483933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" name="TextBox 497">
            <a:extLst>
              <a:ext uri="{FF2B5EF4-FFF2-40B4-BE49-F238E27FC236}">
                <a16:creationId xmlns:a16="http://schemas.microsoft.com/office/drawing/2014/main" id="{7E644840-CE52-EE3F-B72C-B6C793E0E1CD}"/>
              </a:ext>
            </a:extLst>
          </p:cNvPr>
          <p:cNvSpPr txBox="1"/>
          <p:nvPr/>
        </p:nvSpPr>
        <p:spPr>
          <a:xfrm>
            <a:off x="8657724" y="4321101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499" name="Пряма сполучна лінія 50">
            <a:extLst>
              <a:ext uri="{FF2B5EF4-FFF2-40B4-BE49-F238E27FC236}">
                <a16:creationId xmlns:a16="http://schemas.microsoft.com/office/drawing/2014/main" id="{EC1EB601-9A14-BA67-0BBD-69F978A57E66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9332" y="4169792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0" name="TextBox 499">
            <a:extLst>
              <a:ext uri="{FF2B5EF4-FFF2-40B4-BE49-F238E27FC236}">
                <a16:creationId xmlns:a16="http://schemas.microsoft.com/office/drawing/2014/main" id="{52FFDA16-366D-2E7C-5137-ECBECEBF5B24}"/>
              </a:ext>
            </a:extLst>
          </p:cNvPr>
          <p:cNvSpPr txBox="1"/>
          <p:nvPr/>
        </p:nvSpPr>
        <p:spPr>
          <a:xfrm>
            <a:off x="8657467" y="4006960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01" name="Пряма сполучна лінія 50">
            <a:extLst>
              <a:ext uri="{FF2B5EF4-FFF2-40B4-BE49-F238E27FC236}">
                <a16:creationId xmlns:a16="http://schemas.microsoft.com/office/drawing/2014/main" id="{676EB3EC-51B0-E3BC-6CAD-3E35BEA7D16A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8643" y="3862741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2" name="TextBox 501">
            <a:extLst>
              <a:ext uri="{FF2B5EF4-FFF2-40B4-BE49-F238E27FC236}">
                <a16:creationId xmlns:a16="http://schemas.microsoft.com/office/drawing/2014/main" id="{9402C5DE-6098-FEAA-33A5-C2F3AF303472}"/>
              </a:ext>
            </a:extLst>
          </p:cNvPr>
          <p:cNvSpPr txBox="1"/>
          <p:nvPr/>
        </p:nvSpPr>
        <p:spPr>
          <a:xfrm>
            <a:off x="8656778" y="3699909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03" name="Пряма сполучна лінія 50">
            <a:extLst>
              <a:ext uri="{FF2B5EF4-FFF2-40B4-BE49-F238E27FC236}">
                <a16:creationId xmlns:a16="http://schemas.microsoft.com/office/drawing/2014/main" id="{CEF38C43-F7E7-2DE6-C68D-C6482B287CB4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8988" y="3552496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TextBox 503">
            <a:extLst>
              <a:ext uri="{FF2B5EF4-FFF2-40B4-BE49-F238E27FC236}">
                <a16:creationId xmlns:a16="http://schemas.microsoft.com/office/drawing/2014/main" id="{31C2D5CE-A543-8677-5A03-99D5038BE2DE}"/>
              </a:ext>
            </a:extLst>
          </p:cNvPr>
          <p:cNvSpPr txBox="1"/>
          <p:nvPr/>
        </p:nvSpPr>
        <p:spPr>
          <a:xfrm>
            <a:off x="8657123" y="3383469"/>
            <a:ext cx="36583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4DF9514B-6F41-7666-39FC-5D22C93E9165}"/>
              </a:ext>
            </a:extLst>
          </p:cNvPr>
          <p:cNvSpPr txBox="1"/>
          <p:nvPr/>
        </p:nvSpPr>
        <p:spPr>
          <a:xfrm>
            <a:off x="8654517" y="3067897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06" name="Пряма сполучна лінія 50">
            <a:extLst>
              <a:ext uri="{FF2B5EF4-FFF2-40B4-BE49-F238E27FC236}">
                <a16:creationId xmlns:a16="http://schemas.microsoft.com/office/drawing/2014/main" id="{AFECEC88-C51A-9D60-7EE0-D2C80CBB705E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05693" y="2926237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7" name="TextBox 506">
            <a:extLst>
              <a:ext uri="{FF2B5EF4-FFF2-40B4-BE49-F238E27FC236}">
                <a16:creationId xmlns:a16="http://schemas.microsoft.com/office/drawing/2014/main" id="{D8076F17-7C4A-F3C2-BD3C-ABEF3733A740}"/>
              </a:ext>
            </a:extLst>
          </p:cNvPr>
          <p:cNvSpPr txBox="1"/>
          <p:nvPr/>
        </p:nvSpPr>
        <p:spPr>
          <a:xfrm>
            <a:off x="8653828" y="2760846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08" name="Пряма сполучна лінія 50">
            <a:extLst>
              <a:ext uri="{FF2B5EF4-FFF2-40B4-BE49-F238E27FC236}">
                <a16:creationId xmlns:a16="http://schemas.microsoft.com/office/drawing/2014/main" id="{7FCEE57F-6778-3F90-7657-309372E0809A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14156" y="3236924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9" name="TextBox 508">
            <a:extLst>
              <a:ext uri="{FF2B5EF4-FFF2-40B4-BE49-F238E27FC236}">
                <a16:creationId xmlns:a16="http://schemas.microsoft.com/office/drawing/2014/main" id="{33114196-2FC9-684E-9556-F95092A910A7}"/>
              </a:ext>
            </a:extLst>
          </p:cNvPr>
          <p:cNvSpPr txBox="1"/>
          <p:nvPr/>
        </p:nvSpPr>
        <p:spPr>
          <a:xfrm>
            <a:off x="9160728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0" name="Пряма сполучна лінія 50">
            <a:extLst>
              <a:ext uri="{FF2B5EF4-FFF2-40B4-BE49-F238E27FC236}">
                <a16:creationId xmlns:a16="http://schemas.microsoft.com/office/drawing/2014/main" id="{3D93080C-D7DD-36BA-3059-D1D2B749FC0D}"/>
              </a:ext>
            </a:extLst>
          </p:cNvPr>
          <p:cNvCxnSpPr>
            <a:cxnSpLocks/>
          </p:cNvCxnSpPr>
          <p:nvPr/>
        </p:nvCxnSpPr>
        <p:spPr>
          <a:xfrm rot="5400000" flipH="1">
            <a:off x="9541326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TextBox 510">
            <a:extLst>
              <a:ext uri="{FF2B5EF4-FFF2-40B4-BE49-F238E27FC236}">
                <a16:creationId xmlns:a16="http://schemas.microsoft.com/office/drawing/2014/main" id="{3414B4F8-E853-2826-777D-8F6F2AB5FA1B}"/>
              </a:ext>
            </a:extLst>
          </p:cNvPr>
          <p:cNvSpPr txBox="1"/>
          <p:nvPr/>
        </p:nvSpPr>
        <p:spPr>
          <a:xfrm>
            <a:off x="9473932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2" name="Пряма сполучна лінія 50">
            <a:extLst>
              <a:ext uri="{FF2B5EF4-FFF2-40B4-BE49-F238E27FC236}">
                <a16:creationId xmlns:a16="http://schemas.microsoft.com/office/drawing/2014/main" id="{3354B840-C036-1940-D053-6A6CCA9491FF}"/>
              </a:ext>
            </a:extLst>
          </p:cNvPr>
          <p:cNvCxnSpPr>
            <a:cxnSpLocks/>
          </p:cNvCxnSpPr>
          <p:nvPr/>
        </p:nvCxnSpPr>
        <p:spPr>
          <a:xfrm rot="5400000" flipH="1">
            <a:off x="9856926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" name="TextBox 512">
            <a:extLst>
              <a:ext uri="{FF2B5EF4-FFF2-40B4-BE49-F238E27FC236}">
                <a16:creationId xmlns:a16="http://schemas.microsoft.com/office/drawing/2014/main" id="{032792CC-5CC5-9FF8-21E1-36FB04EACBFD}"/>
              </a:ext>
            </a:extLst>
          </p:cNvPr>
          <p:cNvSpPr txBox="1"/>
          <p:nvPr/>
        </p:nvSpPr>
        <p:spPr>
          <a:xfrm>
            <a:off x="9789532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4" name="Пряма сполучна лінія 50">
            <a:extLst>
              <a:ext uri="{FF2B5EF4-FFF2-40B4-BE49-F238E27FC236}">
                <a16:creationId xmlns:a16="http://schemas.microsoft.com/office/drawing/2014/main" id="{00C30E6B-57F9-D216-39CD-6F3C21F434B6}"/>
              </a:ext>
            </a:extLst>
          </p:cNvPr>
          <p:cNvCxnSpPr>
            <a:cxnSpLocks/>
          </p:cNvCxnSpPr>
          <p:nvPr/>
        </p:nvCxnSpPr>
        <p:spPr>
          <a:xfrm rot="5400000" flipH="1">
            <a:off x="10170131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>
            <a:extLst>
              <a:ext uri="{FF2B5EF4-FFF2-40B4-BE49-F238E27FC236}">
                <a16:creationId xmlns:a16="http://schemas.microsoft.com/office/drawing/2014/main" id="{1F10E6C2-F331-ACAD-3500-18303DD5195A}"/>
              </a:ext>
            </a:extLst>
          </p:cNvPr>
          <p:cNvSpPr txBox="1"/>
          <p:nvPr/>
        </p:nvSpPr>
        <p:spPr>
          <a:xfrm>
            <a:off x="10102737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6" name="Пряма сполучна лінія 50">
            <a:extLst>
              <a:ext uri="{FF2B5EF4-FFF2-40B4-BE49-F238E27FC236}">
                <a16:creationId xmlns:a16="http://schemas.microsoft.com/office/drawing/2014/main" id="{D599FB02-2AF8-3E4D-6472-5C689FA715C4}"/>
              </a:ext>
            </a:extLst>
          </p:cNvPr>
          <p:cNvCxnSpPr>
            <a:cxnSpLocks/>
          </p:cNvCxnSpPr>
          <p:nvPr/>
        </p:nvCxnSpPr>
        <p:spPr>
          <a:xfrm rot="5400000" flipH="1">
            <a:off x="10478254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B6FDF7BD-1FB0-AFE6-DF04-73DD9C5C9B91}"/>
              </a:ext>
            </a:extLst>
          </p:cNvPr>
          <p:cNvSpPr txBox="1"/>
          <p:nvPr/>
        </p:nvSpPr>
        <p:spPr>
          <a:xfrm>
            <a:off x="10410860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8" name="Пряма сполучна лінія 50">
            <a:extLst>
              <a:ext uri="{FF2B5EF4-FFF2-40B4-BE49-F238E27FC236}">
                <a16:creationId xmlns:a16="http://schemas.microsoft.com/office/drawing/2014/main" id="{FB6DAD0A-57D1-E976-A93B-3F4F24648742}"/>
              </a:ext>
            </a:extLst>
          </p:cNvPr>
          <p:cNvCxnSpPr>
            <a:cxnSpLocks/>
          </p:cNvCxnSpPr>
          <p:nvPr/>
        </p:nvCxnSpPr>
        <p:spPr>
          <a:xfrm rot="5400000" flipH="1">
            <a:off x="10791459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513A6074-3FC5-76F6-CF3D-F0083F16508B}"/>
              </a:ext>
            </a:extLst>
          </p:cNvPr>
          <p:cNvSpPr txBox="1"/>
          <p:nvPr/>
        </p:nvSpPr>
        <p:spPr>
          <a:xfrm>
            <a:off x="10724065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20" name="Пряма сполучна лінія 50">
            <a:extLst>
              <a:ext uri="{FF2B5EF4-FFF2-40B4-BE49-F238E27FC236}">
                <a16:creationId xmlns:a16="http://schemas.microsoft.com/office/drawing/2014/main" id="{123522B3-7B47-74BA-7896-07D554C71103}"/>
              </a:ext>
            </a:extLst>
          </p:cNvPr>
          <p:cNvCxnSpPr>
            <a:cxnSpLocks/>
          </p:cNvCxnSpPr>
          <p:nvPr/>
        </p:nvCxnSpPr>
        <p:spPr>
          <a:xfrm rot="5400000" flipH="1">
            <a:off x="11107059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1" name="TextBox 520">
            <a:extLst>
              <a:ext uri="{FF2B5EF4-FFF2-40B4-BE49-F238E27FC236}">
                <a16:creationId xmlns:a16="http://schemas.microsoft.com/office/drawing/2014/main" id="{9B55C8B0-A746-C98C-7FED-D73437EC8F45}"/>
              </a:ext>
            </a:extLst>
          </p:cNvPr>
          <p:cNvSpPr txBox="1"/>
          <p:nvPr/>
        </p:nvSpPr>
        <p:spPr>
          <a:xfrm>
            <a:off x="11039665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22" name="Пряма сполучна лінія 50">
            <a:extLst>
              <a:ext uri="{FF2B5EF4-FFF2-40B4-BE49-F238E27FC236}">
                <a16:creationId xmlns:a16="http://schemas.microsoft.com/office/drawing/2014/main" id="{5CE317E9-1342-DDE0-4B59-8C5C5BE3A316}"/>
              </a:ext>
            </a:extLst>
          </p:cNvPr>
          <p:cNvCxnSpPr>
            <a:cxnSpLocks/>
          </p:cNvCxnSpPr>
          <p:nvPr/>
        </p:nvCxnSpPr>
        <p:spPr>
          <a:xfrm rot="5400000" flipH="1">
            <a:off x="11420263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3" name="TextBox 522">
            <a:extLst>
              <a:ext uri="{FF2B5EF4-FFF2-40B4-BE49-F238E27FC236}">
                <a16:creationId xmlns:a16="http://schemas.microsoft.com/office/drawing/2014/main" id="{3D928AA7-502D-271D-A950-4F038164970F}"/>
              </a:ext>
            </a:extLst>
          </p:cNvPr>
          <p:cNvSpPr txBox="1"/>
          <p:nvPr/>
        </p:nvSpPr>
        <p:spPr>
          <a:xfrm>
            <a:off x="11352870" y="5498104"/>
            <a:ext cx="277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24" name="Пряма сполучна лінія 50">
            <a:extLst>
              <a:ext uri="{FF2B5EF4-FFF2-40B4-BE49-F238E27FC236}">
                <a16:creationId xmlns:a16="http://schemas.microsoft.com/office/drawing/2014/main" id="{BD5F6400-9713-6301-EEFE-7599932662BE}"/>
              </a:ext>
            </a:extLst>
          </p:cNvPr>
          <p:cNvCxnSpPr>
            <a:cxnSpLocks/>
          </p:cNvCxnSpPr>
          <p:nvPr/>
        </p:nvCxnSpPr>
        <p:spPr>
          <a:xfrm rot="5400000" flipH="1">
            <a:off x="8602855" y="5424455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" name="TextBox 524">
            <a:extLst>
              <a:ext uri="{FF2B5EF4-FFF2-40B4-BE49-F238E27FC236}">
                <a16:creationId xmlns:a16="http://schemas.microsoft.com/office/drawing/2014/main" id="{25A9CF3E-F355-0AE4-D710-E43271D26413}"/>
              </a:ext>
            </a:extLst>
          </p:cNvPr>
          <p:cNvSpPr txBox="1"/>
          <p:nvPr/>
        </p:nvSpPr>
        <p:spPr>
          <a:xfrm>
            <a:off x="8488757" y="5464123"/>
            <a:ext cx="350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26" name="Пряма сполучна лінія 50">
            <a:extLst>
              <a:ext uri="{FF2B5EF4-FFF2-40B4-BE49-F238E27FC236}">
                <a16:creationId xmlns:a16="http://schemas.microsoft.com/office/drawing/2014/main" id="{60F1DF3F-0322-D511-F0AA-AE77C1E205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8920795" y="5734552"/>
            <a:ext cx="147297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7" name="TextBox 526">
            <a:extLst>
              <a:ext uri="{FF2B5EF4-FFF2-40B4-BE49-F238E27FC236}">
                <a16:creationId xmlns:a16="http://schemas.microsoft.com/office/drawing/2014/main" id="{44A23DF0-E108-B939-618B-4C009972B3A4}"/>
              </a:ext>
            </a:extLst>
          </p:cNvPr>
          <p:cNvSpPr txBox="1"/>
          <p:nvPr/>
        </p:nvSpPr>
        <p:spPr>
          <a:xfrm>
            <a:off x="8646277" y="5611240"/>
            <a:ext cx="36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sz="16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8" name="TextBox 527">
                <a:extLst>
                  <a:ext uri="{FF2B5EF4-FFF2-40B4-BE49-F238E27FC236}">
                    <a16:creationId xmlns:a16="http://schemas.microsoft.com/office/drawing/2014/main" id="{77787D30-90E1-8AE4-D1B3-075AAF6A09D6}"/>
                  </a:ext>
                </a:extLst>
              </p:cNvPr>
              <p:cNvSpPr txBox="1"/>
              <p:nvPr/>
            </p:nvSpPr>
            <p:spPr>
              <a:xfrm>
                <a:off x="4800876" y="620323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8" name="TextBox 527">
                <a:extLst>
                  <a:ext uri="{FF2B5EF4-FFF2-40B4-BE49-F238E27FC236}">
                    <a16:creationId xmlns:a16="http://schemas.microsoft.com/office/drawing/2014/main" id="{77787D30-90E1-8AE4-D1B3-075AAF6A0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876" y="620323"/>
                <a:ext cx="2830346" cy="523220"/>
              </a:xfrm>
              <a:prstGeom prst="rect">
                <a:avLst/>
              </a:prstGeom>
              <a:blipFill>
                <a:blip r:embed="rId25"/>
                <a:stretch>
                  <a:fillRect l="-1345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9" name="TextBox 528">
                <a:extLst>
                  <a:ext uri="{FF2B5EF4-FFF2-40B4-BE49-F238E27FC236}">
                    <a16:creationId xmlns:a16="http://schemas.microsoft.com/office/drawing/2014/main" id="{41A54CBB-A9D4-5A29-E570-C4AAAF2B3114}"/>
                  </a:ext>
                </a:extLst>
              </p:cNvPr>
              <p:cNvSpPr txBox="1"/>
              <p:nvPr/>
            </p:nvSpPr>
            <p:spPr>
              <a:xfrm>
                <a:off x="4796013" y="1213892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2800" dirty="0">
                  <a:solidFill>
                    <a:srgbClr val="F7821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9" name="TextBox 528">
                <a:extLst>
                  <a:ext uri="{FF2B5EF4-FFF2-40B4-BE49-F238E27FC236}">
                    <a16:creationId xmlns:a16="http://schemas.microsoft.com/office/drawing/2014/main" id="{41A54CBB-A9D4-5A29-E570-C4AAAF2B3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013" y="1213892"/>
                <a:ext cx="2830346" cy="523220"/>
              </a:xfrm>
              <a:prstGeom prst="rect">
                <a:avLst/>
              </a:prstGeom>
              <a:blipFill>
                <a:blip r:embed="rId26"/>
                <a:stretch>
                  <a:fillRect l="-1339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0" name="Left Brace 529">
            <a:extLst>
              <a:ext uri="{FF2B5EF4-FFF2-40B4-BE49-F238E27FC236}">
                <a16:creationId xmlns:a16="http://schemas.microsoft.com/office/drawing/2014/main" id="{74694992-2B6B-A311-8A69-E026BCBE4182}"/>
              </a:ext>
            </a:extLst>
          </p:cNvPr>
          <p:cNvSpPr/>
          <p:nvPr/>
        </p:nvSpPr>
        <p:spPr>
          <a:xfrm>
            <a:off x="4632784" y="810387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457456EB-79CD-5CB2-C81B-92FB2C54D1C7}"/>
                  </a:ext>
                </a:extLst>
              </p:cNvPr>
              <p:cNvSpPr txBox="1"/>
              <p:nvPr/>
            </p:nvSpPr>
            <p:spPr>
              <a:xfrm>
                <a:off x="8876165" y="615193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457456EB-79CD-5CB2-C81B-92FB2C54D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6165" y="615193"/>
                <a:ext cx="2830346" cy="523220"/>
              </a:xfrm>
              <a:prstGeom prst="rect">
                <a:avLst/>
              </a:prstGeom>
              <a:blipFill>
                <a:blip r:embed="rId27"/>
                <a:stretch>
                  <a:fillRect l="-893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" name="TextBox 531">
                <a:extLst>
                  <a:ext uri="{FF2B5EF4-FFF2-40B4-BE49-F238E27FC236}">
                    <a16:creationId xmlns:a16="http://schemas.microsoft.com/office/drawing/2014/main" id="{20FECBFE-3C1F-EB72-4655-8D2010896B9C}"/>
                  </a:ext>
                </a:extLst>
              </p:cNvPr>
              <p:cNvSpPr txBox="1"/>
              <p:nvPr/>
            </p:nvSpPr>
            <p:spPr>
              <a:xfrm>
                <a:off x="8871302" y="1208762"/>
                <a:ext cx="28303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2800" dirty="0">
                  <a:solidFill>
                    <a:srgbClr val="F7821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2" name="TextBox 531">
                <a:extLst>
                  <a:ext uri="{FF2B5EF4-FFF2-40B4-BE49-F238E27FC236}">
                    <a16:creationId xmlns:a16="http://schemas.microsoft.com/office/drawing/2014/main" id="{20FECBFE-3C1F-EB72-4655-8D2010896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302" y="1208762"/>
                <a:ext cx="2830346" cy="523220"/>
              </a:xfrm>
              <a:prstGeom prst="rect">
                <a:avLst/>
              </a:prstGeom>
              <a:blipFill>
                <a:blip r:embed="rId28"/>
                <a:stretch>
                  <a:fillRect l="-893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3" name="Left Brace 532">
            <a:extLst>
              <a:ext uri="{FF2B5EF4-FFF2-40B4-BE49-F238E27FC236}">
                <a16:creationId xmlns:a16="http://schemas.microsoft.com/office/drawing/2014/main" id="{8C4644FE-CDCE-A39C-EF17-D8F1C18F35CD}"/>
              </a:ext>
            </a:extLst>
          </p:cNvPr>
          <p:cNvSpPr/>
          <p:nvPr/>
        </p:nvSpPr>
        <p:spPr>
          <a:xfrm>
            <a:off x="8708073" y="805257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34" name="Rounded Rectangle 533">
            <a:extLst>
              <a:ext uri="{FF2B5EF4-FFF2-40B4-BE49-F238E27FC236}">
                <a16:creationId xmlns:a16="http://schemas.microsoft.com/office/drawing/2014/main" id="{CCEF1EB5-916D-B1E9-BF79-3E654D474327}"/>
              </a:ext>
            </a:extLst>
          </p:cNvPr>
          <p:cNvSpPr/>
          <p:nvPr/>
        </p:nvSpPr>
        <p:spPr>
          <a:xfrm>
            <a:off x="467375" y="1936980"/>
            <a:ext cx="3305405" cy="40011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Прямі перетинаються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535" name="Rounded Rectangle 534">
            <a:extLst>
              <a:ext uri="{FF2B5EF4-FFF2-40B4-BE49-F238E27FC236}">
                <a16:creationId xmlns:a16="http://schemas.microsoft.com/office/drawing/2014/main" id="{D98D918A-2B62-24BD-81CB-E76B21DAFB6D}"/>
              </a:ext>
            </a:extLst>
          </p:cNvPr>
          <p:cNvSpPr/>
          <p:nvPr/>
        </p:nvSpPr>
        <p:spPr>
          <a:xfrm>
            <a:off x="412047" y="6259753"/>
            <a:ext cx="3377481" cy="535585"/>
          </a:xfrm>
          <a:prstGeom prst="roundRect">
            <a:avLst>
              <a:gd name="adj" fmla="val 116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</a:rPr>
              <a:t>Єдиний розвʼязок</a:t>
            </a:r>
            <a:endParaRPr lang="en-UA" sz="2800" dirty="0">
              <a:latin typeface="Aptos Light" panose="020B0004020202020204" pitchFamily="34" charset="0"/>
            </a:endParaRPr>
          </a:p>
        </p:txBody>
      </p:sp>
      <p:sp>
        <p:nvSpPr>
          <p:cNvPr id="536" name="Rounded Rectangle 535">
            <a:extLst>
              <a:ext uri="{FF2B5EF4-FFF2-40B4-BE49-F238E27FC236}">
                <a16:creationId xmlns:a16="http://schemas.microsoft.com/office/drawing/2014/main" id="{8D03A48E-6E4A-054A-1C8B-ED8AC96FA539}"/>
              </a:ext>
            </a:extLst>
          </p:cNvPr>
          <p:cNvSpPr/>
          <p:nvPr/>
        </p:nvSpPr>
        <p:spPr>
          <a:xfrm>
            <a:off x="4454500" y="1926138"/>
            <a:ext cx="3305405" cy="400111"/>
          </a:xfrm>
          <a:prstGeom prst="roundRect">
            <a:avLst/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Прямі паралельні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538" name="Rounded Rectangle 537">
            <a:extLst>
              <a:ext uri="{FF2B5EF4-FFF2-40B4-BE49-F238E27FC236}">
                <a16:creationId xmlns:a16="http://schemas.microsoft.com/office/drawing/2014/main" id="{E7897B10-32A4-2F4F-FD5B-46EF34B4D36D}"/>
              </a:ext>
            </a:extLst>
          </p:cNvPr>
          <p:cNvSpPr/>
          <p:nvPr/>
        </p:nvSpPr>
        <p:spPr>
          <a:xfrm>
            <a:off x="4440475" y="6252404"/>
            <a:ext cx="3377481" cy="535585"/>
          </a:xfrm>
          <a:prstGeom prst="roundRect">
            <a:avLst>
              <a:gd name="adj" fmla="val 11692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</a:rPr>
              <a:t>Розвʼязків немає</a:t>
            </a:r>
            <a:endParaRPr lang="en-UA" sz="2800" dirty="0">
              <a:latin typeface="Aptos Light" panose="020B0004020202020204" pitchFamily="34" charset="0"/>
            </a:endParaRPr>
          </a:p>
        </p:txBody>
      </p:sp>
      <p:sp>
        <p:nvSpPr>
          <p:cNvPr id="539" name="Rounded Rectangle 538">
            <a:extLst>
              <a:ext uri="{FF2B5EF4-FFF2-40B4-BE49-F238E27FC236}">
                <a16:creationId xmlns:a16="http://schemas.microsoft.com/office/drawing/2014/main" id="{EDCEDE23-8794-4C23-F02A-5D2527984991}"/>
              </a:ext>
            </a:extLst>
          </p:cNvPr>
          <p:cNvSpPr/>
          <p:nvPr/>
        </p:nvSpPr>
        <p:spPr>
          <a:xfrm>
            <a:off x="8477805" y="1908400"/>
            <a:ext cx="3305405" cy="400111"/>
          </a:xfrm>
          <a:prstGeom prst="roundRect">
            <a:avLst/>
          </a:prstGeom>
          <a:solidFill>
            <a:srgbClr val="F78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Прямі співпадають</a:t>
            </a:r>
            <a:endParaRPr lang="en-UA" sz="2400" dirty="0">
              <a:latin typeface="Aptos Light" panose="020B0004020202020204" pitchFamily="34" charset="0"/>
            </a:endParaRPr>
          </a:p>
        </p:txBody>
      </p:sp>
      <p:sp>
        <p:nvSpPr>
          <p:cNvPr id="540" name="Rounded Rectangle 539">
            <a:extLst>
              <a:ext uri="{FF2B5EF4-FFF2-40B4-BE49-F238E27FC236}">
                <a16:creationId xmlns:a16="http://schemas.microsoft.com/office/drawing/2014/main" id="{B868259A-B45E-2101-C985-DCAB1439C098}"/>
              </a:ext>
            </a:extLst>
          </p:cNvPr>
          <p:cNvSpPr/>
          <p:nvPr/>
        </p:nvSpPr>
        <p:spPr>
          <a:xfrm>
            <a:off x="8506017" y="6234666"/>
            <a:ext cx="3377481" cy="535585"/>
          </a:xfrm>
          <a:prstGeom prst="roundRect">
            <a:avLst>
              <a:gd name="adj" fmla="val 11692"/>
            </a:avLst>
          </a:prstGeom>
          <a:solidFill>
            <a:srgbClr val="F78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</a:rPr>
              <a:t>Безліч розвʼязків</a:t>
            </a:r>
            <a:endParaRPr lang="en-UA" sz="2800" dirty="0">
              <a:latin typeface="Aptos Light" panose="020B0004020202020204" pitchFamily="34" charset="0"/>
            </a:endParaRPr>
          </a:p>
        </p:txBody>
      </p:sp>
      <p:sp>
        <p:nvSpPr>
          <p:cNvPr id="541" name="Rounded Rectangle 540">
            <a:extLst>
              <a:ext uri="{FF2B5EF4-FFF2-40B4-BE49-F238E27FC236}">
                <a16:creationId xmlns:a16="http://schemas.microsoft.com/office/drawing/2014/main" id="{052A1CD1-E77A-CA11-37DB-62C819A647C1}"/>
              </a:ext>
            </a:extLst>
          </p:cNvPr>
          <p:cNvSpPr/>
          <p:nvPr/>
        </p:nvSpPr>
        <p:spPr>
          <a:xfrm>
            <a:off x="28280" y="47135"/>
            <a:ext cx="12116586" cy="476531"/>
          </a:xfrm>
          <a:prstGeom prst="roundRect">
            <a:avLst>
              <a:gd name="adj" fmla="val 9741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latin typeface="Aptos Light" panose="020B0004020202020204" pitchFamily="34" charset="0"/>
                <a:cs typeface="Calibri" panose="020F0502020204030204" pitchFamily="34" charset="0"/>
              </a:rPr>
              <a:t>Графічний спосіб розвʼязування системи лінійних рівнянь з двома змінними</a:t>
            </a:r>
            <a:endParaRPr lang="en-UA" sz="27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91DA1EC5-51D2-B97E-F628-44E604481816}"/>
              </a:ext>
            </a:extLst>
          </p:cNvPr>
          <p:cNvSpPr/>
          <p:nvPr/>
        </p:nvSpPr>
        <p:spPr>
          <a:xfrm>
            <a:off x="1908409" y="4738332"/>
            <a:ext cx="118874" cy="11887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91152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50"/>
                            </p:stCondLst>
                            <p:childTnLst>
                              <p:par>
                                <p:cTn id="15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6" dur="25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0" dur="25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5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5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1" dur="25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5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5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5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5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5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5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25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25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25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5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25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5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25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25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25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25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25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25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25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5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25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25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25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25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5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25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25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500"/>
                            </p:stCondLst>
                            <p:childTnLst>
                              <p:par>
                                <p:cTn id="30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0" dur="25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750"/>
                            </p:stCondLst>
                            <p:childTnLst>
                              <p:par>
                                <p:cTn id="3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4" dur="25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9" dur="25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25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5" dur="25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250"/>
                            </p:stCondLst>
                            <p:childTnLst>
                              <p:par>
                                <p:cTn id="3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9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750"/>
                            </p:stCondLst>
                            <p:childTnLst>
                              <p:par>
                                <p:cTn id="4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6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9"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750"/>
                            </p:stCondLst>
                            <p:childTnLst>
                              <p:par>
                                <p:cTn id="4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3" dur="25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2000"/>
                            </p:stCondLst>
                            <p:childTnLst>
                              <p:par>
                                <p:cTn id="4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7" dur="25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93" grpId="0" animBg="1"/>
      <p:bldP spid="234" grpId="0"/>
      <p:bldP spid="235" grpId="0"/>
      <p:bldP spid="238" grpId="0"/>
      <p:bldP spid="239" grpId="0"/>
      <p:bldP spid="241" grpId="0"/>
      <p:bldP spid="243" grpId="0"/>
      <p:bldP spid="245" grpId="0"/>
      <p:bldP spid="247" grpId="0"/>
      <p:bldP spid="249" grpId="0"/>
      <p:bldP spid="250" grpId="0"/>
      <p:bldP spid="252" grpId="0"/>
      <p:bldP spid="254" grpId="0"/>
      <p:bldP spid="256" grpId="0"/>
      <p:bldP spid="258" grpId="0"/>
      <p:bldP spid="260" grpId="0"/>
      <p:bldP spid="262" grpId="0"/>
      <p:bldP spid="264" grpId="0"/>
      <p:bldP spid="266" grpId="0"/>
      <p:bldP spid="268" grpId="0"/>
      <p:bldP spid="270" grpId="0"/>
      <p:bldP spid="272" grpId="0"/>
      <p:bldP spid="439" grpId="0"/>
      <p:bldP spid="440" grpId="0"/>
      <p:bldP spid="443" grpId="0"/>
      <p:bldP spid="444" grpId="0"/>
      <p:bldP spid="446" grpId="0"/>
      <p:bldP spid="448" grpId="0"/>
      <p:bldP spid="450" grpId="0"/>
      <p:bldP spid="452" grpId="0"/>
      <p:bldP spid="454" grpId="0"/>
      <p:bldP spid="455" grpId="0"/>
      <p:bldP spid="457" grpId="0"/>
      <p:bldP spid="459" grpId="0"/>
      <p:bldP spid="461" grpId="0"/>
      <p:bldP spid="463" grpId="0"/>
      <p:bldP spid="465" grpId="0"/>
      <p:bldP spid="467" grpId="0"/>
      <p:bldP spid="469" grpId="0"/>
      <p:bldP spid="471" grpId="0"/>
      <p:bldP spid="473" grpId="0"/>
      <p:bldP spid="475" grpId="0"/>
      <p:bldP spid="477" grpId="0"/>
      <p:bldP spid="489" grpId="0"/>
      <p:bldP spid="490" grpId="0"/>
      <p:bldP spid="493" grpId="0"/>
      <p:bldP spid="494" grpId="0"/>
      <p:bldP spid="496" grpId="0"/>
      <p:bldP spid="498" grpId="0"/>
      <p:bldP spid="500" grpId="0"/>
      <p:bldP spid="502" grpId="0"/>
      <p:bldP spid="504" grpId="0"/>
      <p:bldP spid="505" grpId="0"/>
      <p:bldP spid="507" grpId="0"/>
      <p:bldP spid="509" grpId="0"/>
      <p:bldP spid="511" grpId="0"/>
      <p:bldP spid="513" grpId="0"/>
      <p:bldP spid="515" grpId="0"/>
      <p:bldP spid="517" grpId="0"/>
      <p:bldP spid="519" grpId="0"/>
      <p:bldP spid="521" grpId="0"/>
      <p:bldP spid="523" grpId="0"/>
      <p:bldP spid="525" grpId="0"/>
      <p:bldP spid="527" grpId="0"/>
      <p:bldP spid="528" grpId="0"/>
      <p:bldP spid="529" grpId="0"/>
      <p:bldP spid="530" grpId="0" animBg="1"/>
      <p:bldP spid="531" grpId="0"/>
      <p:bldP spid="532" grpId="0"/>
      <p:bldP spid="533" grpId="0" animBg="1"/>
      <p:bldP spid="534" grpId="0" animBg="1"/>
      <p:bldP spid="535" grpId="0" animBg="1"/>
      <p:bldP spid="536" grpId="0" animBg="1"/>
      <p:bldP spid="538" grpId="0" animBg="1"/>
      <p:bldP spid="539" grpId="0" animBg="1"/>
      <p:bldP spid="540" grpId="0" animBg="1"/>
      <p:bldP spid="5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5A752-201E-E1A6-ECE4-ED370D2D2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1EC0BC2A-4D73-8F91-8DD5-2125FE26456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2" action="ppaction://hlinksldjump"/>
            <a:extLst>
              <a:ext uri="{FF2B5EF4-FFF2-40B4-BE49-F238E27FC236}">
                <a16:creationId xmlns:a16="http://schemas.microsoft.com/office/drawing/2014/main" id="{BC180490-091C-AB9D-09B6-929EBC58CDEE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FA8819F2-F24B-4800-F756-3F9BC23E945F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24658F0-02D6-E1A8-75C6-F0B9A6A5373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3895CFFF-9D90-6266-66F4-7DF6853AE535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3210D5E-1289-EEE4-B70E-3E7EA8EBFBA8}"/>
              </a:ext>
            </a:extLst>
          </p:cNvPr>
          <p:cNvSpPr/>
          <p:nvPr/>
        </p:nvSpPr>
        <p:spPr>
          <a:xfrm>
            <a:off x="3881474" y="60983"/>
            <a:ext cx="4146108" cy="2012365"/>
          </a:xfrm>
          <a:prstGeom prst="roundRect">
            <a:avLst>
              <a:gd name="adj" fmla="val 6388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Чи мають розвʼязки дані системи рівнянь?</a:t>
            </a:r>
          </a:p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Відповідь поясніть.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cartoon of a person with her hands up&#10;&#10;AI-generated content may be incorrect.">
            <a:extLst>
              <a:ext uri="{FF2B5EF4-FFF2-40B4-BE49-F238E27FC236}">
                <a16:creationId xmlns:a16="http://schemas.microsoft.com/office/drawing/2014/main" id="{980D193F-05E9-C239-C55E-CC73CC874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650" y="2614850"/>
            <a:ext cx="5162697" cy="47137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33513D-EFD9-FDF2-B4A6-F989E717002A}"/>
                  </a:ext>
                </a:extLst>
              </p:cNvPr>
              <p:cNvSpPr txBox="1"/>
              <p:nvPr/>
            </p:nvSpPr>
            <p:spPr>
              <a:xfrm>
                <a:off x="816167" y="149945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33513D-EFD9-FDF2-B4A6-F989E7170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67" y="149945"/>
                <a:ext cx="2830346" cy="584775"/>
              </a:xfrm>
              <a:prstGeom prst="rect">
                <a:avLst/>
              </a:prstGeom>
              <a:blipFill>
                <a:blip r:embed="rId6"/>
                <a:stretch>
                  <a:fillRect l="-1786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22E405-1E8A-3EF4-CDD5-9C143F0BE3E5}"/>
                  </a:ext>
                </a:extLst>
              </p:cNvPr>
              <p:cNvSpPr txBox="1"/>
              <p:nvPr/>
            </p:nvSpPr>
            <p:spPr>
              <a:xfrm>
                <a:off x="811304" y="743514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A" sz="3200" dirty="0">
                  <a:solidFill>
                    <a:srgbClr val="F7821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22E405-1E8A-3EF4-CDD5-9C143F0BE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4" y="743514"/>
                <a:ext cx="2830346" cy="584775"/>
              </a:xfrm>
              <a:prstGeom prst="rect">
                <a:avLst/>
              </a:prstGeom>
              <a:blipFill>
                <a:blip r:embed="rId7"/>
                <a:stretch>
                  <a:fillRect l="-1339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Left Brace 9">
            <a:extLst>
              <a:ext uri="{FF2B5EF4-FFF2-40B4-BE49-F238E27FC236}">
                <a16:creationId xmlns:a16="http://schemas.microsoft.com/office/drawing/2014/main" id="{C90A9D3C-BC86-53C3-3328-6B600DA686C8}"/>
              </a:ext>
            </a:extLst>
          </p:cNvPr>
          <p:cNvSpPr/>
          <p:nvPr/>
        </p:nvSpPr>
        <p:spPr>
          <a:xfrm>
            <a:off x="594910" y="312129"/>
            <a:ext cx="169899" cy="852862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E06A68-BC10-F568-6F4E-FB1A66E258A2}"/>
                  </a:ext>
                </a:extLst>
              </p:cNvPr>
              <p:cNvSpPr txBox="1"/>
              <p:nvPr/>
            </p:nvSpPr>
            <p:spPr>
              <a:xfrm>
                <a:off x="9254772" y="149945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E06A68-BC10-F568-6F4E-FB1A66E25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772" y="149945"/>
                <a:ext cx="2830346" cy="584775"/>
              </a:xfrm>
              <a:prstGeom prst="rect">
                <a:avLst/>
              </a:prstGeom>
              <a:blipFill>
                <a:blip r:embed="rId8"/>
                <a:stretch>
                  <a:fillRect l="-1786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FACE02A-0933-8663-EB30-7E1CD23CA327}"/>
                  </a:ext>
                </a:extLst>
              </p:cNvPr>
              <p:cNvSpPr txBox="1"/>
              <p:nvPr/>
            </p:nvSpPr>
            <p:spPr>
              <a:xfrm>
                <a:off x="9249909" y="743514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F7821B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A" sz="3200" dirty="0">
                  <a:solidFill>
                    <a:srgbClr val="F7821B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FACE02A-0933-8663-EB30-7E1CD23CA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9909" y="743514"/>
                <a:ext cx="2830346" cy="584775"/>
              </a:xfrm>
              <a:prstGeom prst="rect">
                <a:avLst/>
              </a:prstGeom>
              <a:blipFill>
                <a:blip r:embed="rId9"/>
                <a:stretch>
                  <a:fillRect l="-178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eft Brace 15">
            <a:extLst>
              <a:ext uri="{FF2B5EF4-FFF2-40B4-BE49-F238E27FC236}">
                <a16:creationId xmlns:a16="http://schemas.microsoft.com/office/drawing/2014/main" id="{77AADA69-AD4A-71F8-29E1-137B639F6B74}"/>
              </a:ext>
            </a:extLst>
          </p:cNvPr>
          <p:cNvSpPr/>
          <p:nvPr/>
        </p:nvSpPr>
        <p:spPr>
          <a:xfrm>
            <a:off x="9033515" y="312129"/>
            <a:ext cx="169899" cy="852862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AF44EB1-BED0-D428-9CB1-A48BF21B60D3}"/>
              </a:ext>
            </a:extLst>
          </p:cNvPr>
          <p:cNvSpPr/>
          <p:nvPr/>
        </p:nvSpPr>
        <p:spPr>
          <a:xfrm>
            <a:off x="381292" y="2507450"/>
            <a:ext cx="3292814" cy="2404184"/>
          </a:xfrm>
          <a:prstGeom prst="roundRect">
            <a:avLst>
              <a:gd name="adj" fmla="val 6181"/>
            </a:avLst>
          </a:prstGeom>
          <a:solidFill>
            <a:srgbClr val="E349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</a:rPr>
              <a:t>Система розвʼязків не має, оскільки не має розвʼязків перше рівняння системи.</a:t>
            </a:r>
            <a:endParaRPr lang="en-UA" sz="2800" dirty="0">
              <a:latin typeface="Aptos Light" panose="020B0004020202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2C9EC3C-4D4F-08C2-A165-432CAA0F74C0}"/>
              </a:ext>
            </a:extLst>
          </p:cNvPr>
          <p:cNvSpPr/>
          <p:nvPr/>
        </p:nvSpPr>
        <p:spPr>
          <a:xfrm>
            <a:off x="8689269" y="1601156"/>
            <a:ext cx="3292814" cy="5182825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</a:rPr>
              <a:t>Система має безліч розвʼязків, оскільки перше рівняння має безліч розвʼязків (всі точки координатної площини).</a:t>
            </a:r>
          </a:p>
          <a:p>
            <a:pPr algn="ctr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</a:rPr>
              <a:t>Їх спільні розвʼязки – всі точки прямої другого рівняння.</a:t>
            </a:r>
            <a:endParaRPr lang="en-UA" sz="28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398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/>
      <p:bldP spid="16" grpId="0" animBg="1"/>
      <p:bldP spid="19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413965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29077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11BF44-B394-1765-C256-738FEE1B2184}"/>
              </a:ext>
            </a:extLst>
          </p:cNvPr>
          <p:cNvSpPr txBox="1"/>
          <p:nvPr/>
        </p:nvSpPr>
        <p:spPr>
          <a:xfrm>
            <a:off x="59279" y="19044"/>
            <a:ext cx="1246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7284A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7284A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cartoon of a person with her hands up&#10;&#10;AI-generated content may be incorrect.">
            <a:extLst>
              <a:ext uri="{FF2B5EF4-FFF2-40B4-BE49-F238E27FC236}">
                <a16:creationId xmlns:a16="http://schemas.microsoft.com/office/drawing/2014/main" id="{3313CA27-3BD9-C7AB-4B2F-958833F23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451" y="2614850"/>
            <a:ext cx="5162697" cy="47137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B2377AF-C092-9F23-9B5A-146C78F7E2AE}"/>
                  </a:ext>
                </a:extLst>
              </p:cNvPr>
              <p:cNvSpPr/>
              <p:nvPr/>
            </p:nvSpPr>
            <p:spPr>
              <a:xfrm>
                <a:off x="1070071" y="55551"/>
                <a:ext cx="9636029" cy="1375930"/>
              </a:xfrm>
              <a:prstGeom prst="roundRect">
                <a:avLst>
                  <a:gd name="adj" fmla="val 5745"/>
                </a:avLst>
              </a:prstGeom>
              <a:solidFill>
                <a:srgbClr val="7284A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Розгляньте систему рівнянь: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eqArr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=8</m:t>
                            </m:r>
                          </m: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=1</m:t>
                            </m:r>
                          </m:e>
                        </m:eqArr>
                      </m:e>
                    </m:d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B2377AF-C092-9F23-9B5A-146C78F7E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071" y="55551"/>
                <a:ext cx="9636029" cy="1375930"/>
              </a:xfrm>
              <a:prstGeom prst="roundRect">
                <a:avLst>
                  <a:gd name="adj" fmla="val 5745"/>
                </a:avLst>
              </a:prstGeom>
              <a:blipFill>
                <a:blip r:embed="rId8"/>
                <a:stretch>
                  <a:fillRect l="-1449" t="-171560" b="-2495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04B636-FC70-9A60-8765-6A166A21B6AA}"/>
              </a:ext>
            </a:extLst>
          </p:cNvPr>
          <p:cNvSpPr/>
          <p:nvPr/>
        </p:nvSpPr>
        <p:spPr>
          <a:xfrm>
            <a:off x="1070070" y="1502783"/>
            <a:ext cx="9636030" cy="1005668"/>
          </a:xfrm>
          <a:prstGeom prst="roundRect">
            <a:avLst>
              <a:gd name="adj" fmla="val 5745"/>
            </a:avLst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Чи є розвʼязком цієї системи кожна з поданих пар?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B88AE99-A04F-7C50-A726-F909F5CC82C3}"/>
                  </a:ext>
                </a:extLst>
              </p:cNvPr>
              <p:cNvSpPr/>
              <p:nvPr/>
            </p:nvSpPr>
            <p:spPr>
              <a:xfrm>
                <a:off x="6774872" y="4320467"/>
                <a:ext cx="2356427" cy="774132"/>
              </a:xfrm>
              <a:prstGeom prst="roundRect">
                <a:avLst>
                  <a:gd name="adj" fmla="val 5745"/>
                </a:avLst>
              </a:prstGeom>
              <a:solidFill>
                <a:srgbClr val="7284A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B88AE99-A04F-7C50-A726-F909F5CC82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872" y="4320467"/>
                <a:ext cx="2356427" cy="774132"/>
              </a:xfrm>
              <a:prstGeom prst="roundRect">
                <a:avLst>
                  <a:gd name="adj" fmla="val 5745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E6D4FE55-B3CE-B61D-1ED3-DB6D69D37634}"/>
                  </a:ext>
                </a:extLst>
              </p:cNvPr>
              <p:cNvSpPr/>
              <p:nvPr/>
            </p:nvSpPr>
            <p:spPr>
              <a:xfrm>
                <a:off x="6774871" y="2895293"/>
                <a:ext cx="2356427" cy="774132"/>
              </a:xfrm>
              <a:prstGeom prst="roundRect">
                <a:avLst>
                  <a:gd name="adj" fmla="val 5745"/>
                </a:avLst>
              </a:prstGeom>
              <a:solidFill>
                <a:srgbClr val="7284A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2;4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E6D4FE55-B3CE-B61D-1ED3-DB6D69D376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871" y="2895293"/>
                <a:ext cx="2356427" cy="774132"/>
              </a:xfrm>
              <a:prstGeom prst="roundRect">
                <a:avLst>
                  <a:gd name="adj" fmla="val 5745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7F2A848-188A-68DC-80CD-46947F17A272}"/>
                  </a:ext>
                </a:extLst>
              </p:cNvPr>
              <p:cNvSpPr/>
              <p:nvPr/>
            </p:nvSpPr>
            <p:spPr>
              <a:xfrm>
                <a:off x="6774870" y="5745641"/>
                <a:ext cx="2356427" cy="774132"/>
              </a:xfrm>
              <a:prstGeom prst="roundRect">
                <a:avLst>
                  <a:gd name="adj" fmla="val 5745"/>
                </a:avLst>
              </a:prstGeom>
              <a:solidFill>
                <a:srgbClr val="7284A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7F2A848-188A-68DC-80CD-46947F17A2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870" y="5745641"/>
                <a:ext cx="2356427" cy="774132"/>
              </a:xfrm>
              <a:prstGeom prst="roundRect">
                <a:avLst>
                  <a:gd name="adj" fmla="val 5745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95E998D-28D5-55AA-9D16-55AD26DEAF1B}"/>
              </a:ext>
            </a:extLst>
          </p:cNvPr>
          <p:cNvSpPr/>
          <p:nvPr/>
        </p:nvSpPr>
        <p:spPr>
          <a:xfrm>
            <a:off x="6018368" y="2904745"/>
            <a:ext cx="545550" cy="764680"/>
          </a:xfrm>
          <a:prstGeom prst="roundRect">
            <a:avLst>
              <a:gd name="adj" fmla="val 10282"/>
            </a:avLst>
          </a:prstGeom>
          <a:noFill/>
          <a:ln>
            <a:solidFill>
              <a:srgbClr val="7284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A8956A-1CE6-9A4B-586B-5439CB488DB9}"/>
              </a:ext>
            </a:extLst>
          </p:cNvPr>
          <p:cNvSpPr txBox="1"/>
          <p:nvPr/>
        </p:nvSpPr>
        <p:spPr>
          <a:xfrm>
            <a:off x="6018368" y="3020813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7284A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7284A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5F87DF2-ED3F-29CC-BAE5-354E3B7832F6}"/>
              </a:ext>
            </a:extLst>
          </p:cNvPr>
          <p:cNvSpPr/>
          <p:nvPr/>
        </p:nvSpPr>
        <p:spPr>
          <a:xfrm>
            <a:off x="6018368" y="4334644"/>
            <a:ext cx="545550" cy="764680"/>
          </a:xfrm>
          <a:prstGeom prst="roundRect">
            <a:avLst>
              <a:gd name="adj" fmla="val 10282"/>
            </a:avLst>
          </a:prstGeom>
          <a:noFill/>
          <a:ln>
            <a:solidFill>
              <a:srgbClr val="7284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C4ED2F-C094-5728-E987-3B1DC9780669}"/>
              </a:ext>
            </a:extLst>
          </p:cNvPr>
          <p:cNvSpPr txBox="1"/>
          <p:nvPr/>
        </p:nvSpPr>
        <p:spPr>
          <a:xfrm>
            <a:off x="6018368" y="4450712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7284A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7284A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CC0EFBB-62FE-86C9-1E1D-1DA768240DC9}"/>
              </a:ext>
            </a:extLst>
          </p:cNvPr>
          <p:cNvSpPr/>
          <p:nvPr/>
        </p:nvSpPr>
        <p:spPr>
          <a:xfrm>
            <a:off x="6018368" y="5748409"/>
            <a:ext cx="545550" cy="764680"/>
          </a:xfrm>
          <a:prstGeom prst="roundRect">
            <a:avLst>
              <a:gd name="adj" fmla="val 10282"/>
            </a:avLst>
          </a:prstGeom>
          <a:noFill/>
          <a:ln>
            <a:solidFill>
              <a:srgbClr val="7284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F6A098-FDF2-19DE-CF0A-898AAE387C61}"/>
              </a:ext>
            </a:extLst>
          </p:cNvPr>
          <p:cNvSpPr txBox="1"/>
          <p:nvPr/>
        </p:nvSpPr>
        <p:spPr>
          <a:xfrm>
            <a:off x="6018368" y="586447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7284A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7284A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853025-B527-ADF7-0306-FF7460CE91AD}"/>
              </a:ext>
            </a:extLst>
          </p:cNvPr>
          <p:cNvSpPr txBox="1"/>
          <p:nvPr/>
        </p:nvSpPr>
        <p:spPr>
          <a:xfrm>
            <a:off x="9315257" y="2949093"/>
            <a:ext cx="1390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Aptos Light" panose="020B0004020202020204" pitchFamily="34" charset="0"/>
              </a:rPr>
              <a:t>НІ</a:t>
            </a:r>
            <a:endParaRPr lang="en-UA" sz="3600" dirty="0">
              <a:solidFill>
                <a:srgbClr val="FF0000"/>
              </a:solidFill>
              <a:latin typeface="Aptos Light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ECF707-DF42-8748-1730-A3C98F1EE8A7}"/>
              </a:ext>
            </a:extLst>
          </p:cNvPr>
          <p:cNvSpPr txBox="1"/>
          <p:nvPr/>
        </p:nvSpPr>
        <p:spPr>
          <a:xfrm>
            <a:off x="9315256" y="4419933"/>
            <a:ext cx="1390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00B050"/>
                </a:solidFill>
                <a:latin typeface="Aptos Light" panose="020B0004020202020204" pitchFamily="34" charset="0"/>
              </a:rPr>
              <a:t>ТАК</a:t>
            </a:r>
            <a:endParaRPr lang="en-UA" sz="36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F25416-3170-1629-D452-A08303EDEDE2}"/>
              </a:ext>
            </a:extLst>
          </p:cNvPr>
          <p:cNvSpPr txBox="1"/>
          <p:nvPr/>
        </p:nvSpPr>
        <p:spPr>
          <a:xfrm>
            <a:off x="9316112" y="5833698"/>
            <a:ext cx="1390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Aptos Light" panose="020B0004020202020204" pitchFamily="34" charset="0"/>
              </a:rPr>
              <a:t>НІ</a:t>
            </a:r>
            <a:endParaRPr lang="en-UA" sz="3600" dirty="0">
              <a:solidFill>
                <a:srgbClr val="FF0000"/>
              </a:solidFill>
              <a:latin typeface="Aptos Light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F9578B-6ADE-AE00-6B08-E0065337D8A3}"/>
              </a:ext>
            </a:extLst>
          </p:cNvPr>
          <p:cNvSpPr/>
          <p:nvPr/>
        </p:nvSpPr>
        <p:spPr>
          <a:xfrm>
            <a:off x="9405257" y="2949093"/>
            <a:ext cx="1404257" cy="357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07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1" grpId="0"/>
      <p:bldP spid="22" grpId="0"/>
      <p:bldP spid="23" grpId="0"/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oup 181">
            <a:extLst>
              <a:ext uri="{FF2B5EF4-FFF2-40B4-BE49-F238E27FC236}">
                <a16:creationId xmlns:a16="http://schemas.microsoft.com/office/drawing/2014/main" id="{B10FEF05-0D4F-2F0B-79D6-132450EA6278}"/>
              </a:ext>
            </a:extLst>
          </p:cNvPr>
          <p:cNvGrpSpPr/>
          <p:nvPr/>
        </p:nvGrpSpPr>
        <p:grpSpPr>
          <a:xfrm>
            <a:off x="3220855" y="564793"/>
            <a:ext cx="7513596" cy="5416456"/>
            <a:chOff x="3220855" y="564793"/>
            <a:chExt cx="7513596" cy="5416456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49F47D3-A28A-25F9-66D0-21F33E6BE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728" r="3769"/>
            <a:stretch/>
          </p:blipFill>
          <p:spPr>
            <a:xfrm>
              <a:off x="3220855" y="812349"/>
              <a:ext cx="7178040" cy="5168900"/>
            </a:xfrm>
            <a:prstGeom prst="rect">
              <a:avLst/>
            </a:prstGeom>
          </p:spPr>
        </p:pic>
        <p:cxnSp>
          <p:nvCxnSpPr>
            <p:cNvPr id="89" name="Пряма сполучна лінія 10">
              <a:extLst>
                <a:ext uri="{FF2B5EF4-FFF2-40B4-BE49-F238E27FC236}">
                  <a16:creationId xmlns:a16="http://schemas.microsoft.com/office/drawing/2014/main" id="{9CB9CCEB-BE61-6A1B-EE74-4AD217251465}"/>
                </a:ext>
              </a:extLst>
            </p:cNvPr>
            <p:cNvCxnSpPr>
              <a:cxnSpLocks/>
            </p:cNvCxnSpPr>
            <p:nvPr/>
          </p:nvCxnSpPr>
          <p:spPr>
            <a:xfrm>
              <a:off x="3220855" y="3402618"/>
              <a:ext cx="7294745" cy="0"/>
            </a:xfrm>
            <a:prstGeom prst="line">
              <a:avLst/>
            </a:prstGeom>
            <a:ln w="28575" cap="rnd">
              <a:solidFill>
                <a:srgbClr val="2D5465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 сполучна лінія 8">
              <a:extLst>
                <a:ext uri="{FF2B5EF4-FFF2-40B4-BE49-F238E27FC236}">
                  <a16:creationId xmlns:a16="http://schemas.microsoft.com/office/drawing/2014/main" id="{27DCFC80-1DAD-6A7D-8E0A-011DA9D29D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11621" y="743514"/>
              <a:ext cx="0" cy="5228591"/>
            </a:xfrm>
            <a:prstGeom prst="line">
              <a:avLst/>
            </a:prstGeom>
            <a:ln w="28575" cap="rnd">
              <a:solidFill>
                <a:srgbClr val="2D5465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528E88E3-5D9E-CB81-5595-BC54964D7708}"/>
                    </a:ext>
                  </a:extLst>
                </p:cNvPr>
                <p:cNvSpPr txBox="1"/>
                <p:nvPr/>
              </p:nvSpPr>
              <p:spPr>
                <a:xfrm>
                  <a:off x="10303534" y="3339713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2D546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 i="1">
                    <a:solidFill>
                      <a:srgbClr val="2D5465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528E88E3-5D9E-CB81-5595-BC54964D77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03534" y="3339713"/>
                  <a:ext cx="430917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AFCEC13D-0883-5AEB-D8D1-AB18F3026A58}"/>
                    </a:ext>
                  </a:extLst>
                </p:cNvPr>
                <p:cNvSpPr txBox="1"/>
                <p:nvPr/>
              </p:nvSpPr>
              <p:spPr>
                <a:xfrm>
                  <a:off x="6385808" y="564793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2D5465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 i="1" dirty="0">
                    <a:solidFill>
                      <a:srgbClr val="2D5465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AFCEC13D-0883-5AEB-D8D1-AB18F3026A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5808" y="564793"/>
                  <a:ext cx="430917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810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3" name="Пряма сполучна лінія 50">
              <a:extLst>
                <a:ext uri="{FF2B5EF4-FFF2-40B4-BE49-F238E27FC236}">
                  <a16:creationId xmlns:a16="http://schemas.microsoft.com/office/drawing/2014/main" id="{14C99193-7EEE-7F7B-F7D7-370279DA9CE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086202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50">
              <a:extLst>
                <a:ext uri="{FF2B5EF4-FFF2-40B4-BE49-F238E27FC236}">
                  <a16:creationId xmlns:a16="http://schemas.microsoft.com/office/drawing/2014/main" id="{524FD184-6BB4-B31D-9C93-8A4A87ADB75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9268" y="3041212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BDA8C2F1-85D6-48AC-DCF5-55E13443C509}"/>
                    </a:ext>
                  </a:extLst>
                </p:cNvPr>
                <p:cNvSpPr txBox="1"/>
                <p:nvPr/>
              </p:nvSpPr>
              <p:spPr>
                <a:xfrm>
                  <a:off x="6423193" y="3323663"/>
                  <a:ext cx="53007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2D546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 i="1" dirty="0">
                    <a:solidFill>
                      <a:srgbClr val="2D5465"/>
                    </a:solidFill>
                    <a:latin typeface="Aptos Light" panose="020B0004020202020204" pitchFamily="34" charset="0"/>
                  </a:endParaRP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BDA8C2F1-85D6-48AC-DCF5-55E13443C5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3193" y="3323663"/>
                  <a:ext cx="530072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26B1176-D998-5533-0712-93145EEC7BE8}"/>
                </a:ext>
              </a:extLst>
            </p:cNvPr>
            <p:cNvSpPr txBox="1"/>
            <p:nvPr/>
          </p:nvSpPr>
          <p:spPr>
            <a:xfrm>
              <a:off x="6428818" y="2868531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1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97" name="Пряма сполучна лінія 50">
              <a:extLst>
                <a:ext uri="{FF2B5EF4-FFF2-40B4-BE49-F238E27FC236}">
                  <a16:creationId xmlns:a16="http://schemas.microsoft.com/office/drawing/2014/main" id="{A62870AA-962F-D74A-1FA0-B4A2D7EA953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8473" y="2682928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A9AEB16-734F-DD4E-A3DA-855349E139D1}"/>
                </a:ext>
              </a:extLst>
            </p:cNvPr>
            <p:cNvSpPr txBox="1"/>
            <p:nvPr/>
          </p:nvSpPr>
          <p:spPr>
            <a:xfrm>
              <a:off x="6428023" y="2514441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>
                  <a:solidFill>
                    <a:srgbClr val="2D5465"/>
                  </a:solidFill>
                  <a:latin typeface="Aptos Light" panose="020B0004020202020204" pitchFamily="34" charset="0"/>
                </a:rPr>
                <a:t>2</a:t>
              </a:r>
              <a:endParaRPr lang="uk-UA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99" name="Пряма сполучна лінія 50">
              <a:extLst>
                <a:ext uri="{FF2B5EF4-FFF2-40B4-BE49-F238E27FC236}">
                  <a16:creationId xmlns:a16="http://schemas.microsoft.com/office/drawing/2014/main" id="{8A47E213-0030-1F64-59CA-BDC1A99080B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8871" y="2318010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464B46C-C4B0-8531-FEBE-33519C98686B}"/>
                </a:ext>
              </a:extLst>
            </p:cNvPr>
            <p:cNvSpPr txBox="1"/>
            <p:nvPr/>
          </p:nvSpPr>
          <p:spPr>
            <a:xfrm>
              <a:off x="6428421" y="2149523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>
                  <a:solidFill>
                    <a:srgbClr val="2D5465"/>
                  </a:solidFill>
                  <a:latin typeface="Aptos Light" panose="020B0004020202020204" pitchFamily="34" charset="0"/>
                </a:rPr>
                <a:t>3</a:t>
              </a:r>
              <a:endParaRPr lang="uk-UA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01" name="Пряма сполучна лінія 50">
              <a:extLst>
                <a:ext uri="{FF2B5EF4-FFF2-40B4-BE49-F238E27FC236}">
                  <a16:creationId xmlns:a16="http://schemas.microsoft.com/office/drawing/2014/main" id="{4AEFBF0D-1707-93CE-D180-0BFA9071368D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8575" y="1955743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66B6B8-2513-83A2-4D0D-F978ACD51A81}"/>
                </a:ext>
              </a:extLst>
            </p:cNvPr>
            <p:cNvSpPr txBox="1"/>
            <p:nvPr/>
          </p:nvSpPr>
          <p:spPr>
            <a:xfrm>
              <a:off x="6428125" y="1787256"/>
              <a:ext cx="4218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>
                  <a:solidFill>
                    <a:srgbClr val="2D5465"/>
                  </a:solidFill>
                  <a:latin typeface="Aptos Light" panose="020B0004020202020204" pitchFamily="34" charset="0"/>
                </a:rPr>
                <a:t>4</a:t>
              </a:r>
              <a:endParaRPr lang="uk-UA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03" name="Пряма сполучна лінія 50">
              <a:extLst>
                <a:ext uri="{FF2B5EF4-FFF2-40B4-BE49-F238E27FC236}">
                  <a16:creationId xmlns:a16="http://schemas.microsoft.com/office/drawing/2014/main" id="{CCD08C70-31C1-0D41-4FBE-4862913E61E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7780" y="1601653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24B4631-8C6C-68B4-EF4C-C1E351ECC2C9}"/>
                </a:ext>
              </a:extLst>
            </p:cNvPr>
            <p:cNvSpPr txBox="1"/>
            <p:nvPr/>
          </p:nvSpPr>
          <p:spPr>
            <a:xfrm>
              <a:off x="6427330" y="1433166"/>
              <a:ext cx="4218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>
                  <a:solidFill>
                    <a:srgbClr val="2D5465"/>
                  </a:solidFill>
                  <a:latin typeface="Aptos Light" panose="020B0004020202020204" pitchFamily="34" charset="0"/>
                </a:rPr>
                <a:t>5</a:t>
              </a:r>
              <a:endParaRPr lang="uk-UA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05" name="Пряма сполучна лінія 50">
              <a:extLst>
                <a:ext uri="{FF2B5EF4-FFF2-40B4-BE49-F238E27FC236}">
                  <a16:creationId xmlns:a16="http://schemas.microsoft.com/office/drawing/2014/main" id="{AEAE214D-D2EC-4448-CE5E-5C8FDEB8173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18178" y="1243879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95FF656-9B95-B966-EB46-477A73AD2C77}"/>
                </a:ext>
              </a:extLst>
            </p:cNvPr>
            <p:cNvSpPr txBox="1"/>
            <p:nvPr/>
          </p:nvSpPr>
          <p:spPr>
            <a:xfrm>
              <a:off x="6427728" y="1068248"/>
              <a:ext cx="4218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>
                  <a:solidFill>
                    <a:srgbClr val="2D5465"/>
                  </a:solidFill>
                  <a:latin typeface="Aptos Light" panose="020B0004020202020204" pitchFamily="34" charset="0"/>
                </a:rPr>
                <a:t>6</a:t>
              </a:r>
              <a:endParaRPr lang="uk-UA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B91C837B-60C8-C4F0-99EB-AAEA0D7ADEEE}"/>
                </a:ext>
              </a:extLst>
            </p:cNvPr>
            <p:cNvSpPr txBox="1"/>
            <p:nvPr/>
          </p:nvSpPr>
          <p:spPr>
            <a:xfrm>
              <a:off x="7021344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1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13" name="Пряма сполучна лінія 50">
              <a:extLst>
                <a:ext uri="{FF2B5EF4-FFF2-40B4-BE49-F238E27FC236}">
                  <a16:creationId xmlns:a16="http://schemas.microsoft.com/office/drawing/2014/main" id="{ED413119-BA50-928F-FC54-8D697092ED0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447389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1ACD6ED-2BC7-4DAC-D1C3-F3AB76AD8A4A}"/>
                </a:ext>
              </a:extLst>
            </p:cNvPr>
            <p:cNvSpPr txBox="1"/>
            <p:nvPr/>
          </p:nvSpPr>
          <p:spPr>
            <a:xfrm>
              <a:off x="7382531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2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15" name="Пряма сполучна лінія 50">
              <a:extLst>
                <a:ext uri="{FF2B5EF4-FFF2-40B4-BE49-F238E27FC236}">
                  <a16:creationId xmlns:a16="http://schemas.microsoft.com/office/drawing/2014/main" id="{2727B450-13B6-47E6-A573-76EBE096888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811338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F31AFA2-A0AC-2F0B-A633-2E9257B91A6A}"/>
                </a:ext>
              </a:extLst>
            </p:cNvPr>
            <p:cNvSpPr txBox="1"/>
            <p:nvPr/>
          </p:nvSpPr>
          <p:spPr>
            <a:xfrm>
              <a:off x="7746480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3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17" name="Пряма сполучна лінія 50">
              <a:extLst>
                <a:ext uri="{FF2B5EF4-FFF2-40B4-BE49-F238E27FC236}">
                  <a16:creationId xmlns:a16="http://schemas.microsoft.com/office/drawing/2014/main" id="{4E41FD9B-7470-F62F-8707-7B3E3FB7761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172525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0057E42-2922-DDE8-65BF-DD886DDBE483}"/>
                </a:ext>
              </a:extLst>
            </p:cNvPr>
            <p:cNvSpPr txBox="1"/>
            <p:nvPr/>
          </p:nvSpPr>
          <p:spPr>
            <a:xfrm>
              <a:off x="8107667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4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19" name="Пряма сполучна лінія 50">
              <a:extLst>
                <a:ext uri="{FF2B5EF4-FFF2-40B4-BE49-F238E27FC236}">
                  <a16:creationId xmlns:a16="http://schemas.microsoft.com/office/drawing/2014/main" id="{02AB60E4-AFC2-4AF7-8C50-9EB20511D93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527852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9B4C017-9E30-5E65-A5F3-39C1F821FFC9}"/>
                </a:ext>
              </a:extLst>
            </p:cNvPr>
            <p:cNvSpPr txBox="1"/>
            <p:nvPr/>
          </p:nvSpPr>
          <p:spPr>
            <a:xfrm>
              <a:off x="8462994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5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21" name="Пряма сполучна лінія 50">
              <a:extLst>
                <a:ext uri="{FF2B5EF4-FFF2-40B4-BE49-F238E27FC236}">
                  <a16:creationId xmlns:a16="http://schemas.microsoft.com/office/drawing/2014/main" id="{81378180-2636-B01C-0F97-4DA7039BA17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889039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523C78C3-8404-A313-0DA2-95693DBEB6E4}"/>
                </a:ext>
              </a:extLst>
            </p:cNvPr>
            <p:cNvSpPr txBox="1"/>
            <p:nvPr/>
          </p:nvSpPr>
          <p:spPr>
            <a:xfrm>
              <a:off x="8824181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6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23" name="Пряма сполучна лінія 50">
              <a:extLst>
                <a:ext uri="{FF2B5EF4-FFF2-40B4-BE49-F238E27FC236}">
                  <a16:creationId xmlns:a16="http://schemas.microsoft.com/office/drawing/2014/main" id="{CD7E49A7-F62C-4054-E53F-53666207E9A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9252988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C5B6707-464A-5C49-9822-D7878C785501}"/>
                </a:ext>
              </a:extLst>
            </p:cNvPr>
            <p:cNvSpPr txBox="1"/>
            <p:nvPr/>
          </p:nvSpPr>
          <p:spPr>
            <a:xfrm>
              <a:off x="9188130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7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25" name="Пряма сполучна лінія 50">
              <a:extLst>
                <a:ext uri="{FF2B5EF4-FFF2-40B4-BE49-F238E27FC236}">
                  <a16:creationId xmlns:a16="http://schemas.microsoft.com/office/drawing/2014/main" id="{0EA18ADC-6B34-B81B-97B5-CD07A1E0C93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9614175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CBCD5DA-C858-9521-DB40-5C63EDA7F064}"/>
                </a:ext>
              </a:extLst>
            </p:cNvPr>
            <p:cNvSpPr txBox="1"/>
            <p:nvPr/>
          </p:nvSpPr>
          <p:spPr>
            <a:xfrm>
              <a:off x="9549317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8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27" name="Пряма сполучна лінія 50">
              <a:extLst>
                <a:ext uri="{FF2B5EF4-FFF2-40B4-BE49-F238E27FC236}">
                  <a16:creationId xmlns:a16="http://schemas.microsoft.com/office/drawing/2014/main" id="{36A8C59D-816E-071F-1211-36BAB9F29C2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9967529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A9DA2AA-8CFE-C572-8309-3E30398CB855}"/>
                </a:ext>
              </a:extLst>
            </p:cNvPr>
            <p:cNvSpPr txBox="1"/>
            <p:nvPr/>
          </p:nvSpPr>
          <p:spPr>
            <a:xfrm>
              <a:off x="9902671" y="3487549"/>
              <a:ext cx="32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9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35" name="Пряма сполучна лінія 50">
              <a:extLst>
                <a:ext uri="{FF2B5EF4-FFF2-40B4-BE49-F238E27FC236}">
                  <a16:creationId xmlns:a16="http://schemas.microsoft.com/office/drawing/2014/main" id="{51C55FCE-E718-883B-9608-6DD5DCB88C3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365146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CA1EBC2-B938-CBEF-2322-1313AFCC7F64}"/>
                </a:ext>
              </a:extLst>
            </p:cNvPr>
            <p:cNvSpPr txBox="1"/>
            <p:nvPr/>
          </p:nvSpPr>
          <p:spPr>
            <a:xfrm>
              <a:off x="6233569" y="344836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-1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37" name="Пряма сполучна лінія 50">
              <a:extLst>
                <a:ext uri="{FF2B5EF4-FFF2-40B4-BE49-F238E27FC236}">
                  <a16:creationId xmlns:a16="http://schemas.microsoft.com/office/drawing/2014/main" id="{6BB1F670-D854-EF30-0106-0B178ED9F5D0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31794" y="3760220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A163550-87FC-85EB-15CD-9F87A3D40A61}"/>
                </a:ext>
              </a:extLst>
            </p:cNvPr>
            <p:cNvSpPr txBox="1"/>
            <p:nvPr/>
          </p:nvSpPr>
          <p:spPr>
            <a:xfrm>
              <a:off x="6415220" y="3618018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-1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42" name="Пряма сполучна лінія 50">
              <a:extLst>
                <a:ext uri="{FF2B5EF4-FFF2-40B4-BE49-F238E27FC236}">
                  <a16:creationId xmlns:a16="http://schemas.microsoft.com/office/drawing/2014/main" id="{98BEFFE7-AAD5-7737-F1F0-97CFC829D98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27324" y="5556986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 сполучна лінія 50">
              <a:extLst>
                <a:ext uri="{FF2B5EF4-FFF2-40B4-BE49-F238E27FC236}">
                  <a16:creationId xmlns:a16="http://schemas.microsoft.com/office/drawing/2014/main" id="{6642B688-1D24-9690-B221-4FF2B2A79A0A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26529" y="5198702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 сполучна лінія 50">
              <a:extLst>
                <a:ext uri="{FF2B5EF4-FFF2-40B4-BE49-F238E27FC236}">
                  <a16:creationId xmlns:a16="http://schemas.microsoft.com/office/drawing/2014/main" id="{4919D59B-C358-01D9-11B4-07372F052E65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26927" y="4833784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 сполучна лінія 50">
              <a:extLst>
                <a:ext uri="{FF2B5EF4-FFF2-40B4-BE49-F238E27FC236}">
                  <a16:creationId xmlns:a16="http://schemas.microsoft.com/office/drawing/2014/main" id="{18486AD0-85CB-25B8-C42E-0743AFDE2EDA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26631" y="44715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 сполучна лінія 50">
              <a:extLst>
                <a:ext uri="{FF2B5EF4-FFF2-40B4-BE49-F238E27FC236}">
                  <a16:creationId xmlns:a16="http://schemas.microsoft.com/office/drawing/2014/main" id="{4B248F35-711F-88B6-E898-50E0075F41C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725836" y="411742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99EA029-6CD3-6611-0C1C-2E2AC9F7FC8D}"/>
                </a:ext>
              </a:extLst>
            </p:cNvPr>
            <p:cNvSpPr txBox="1"/>
            <p:nvPr/>
          </p:nvSpPr>
          <p:spPr>
            <a:xfrm>
              <a:off x="6385808" y="3948940"/>
              <a:ext cx="4714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-2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7164D8F-6C44-8DDA-4869-77796EA3B887}"/>
                </a:ext>
              </a:extLst>
            </p:cNvPr>
            <p:cNvSpPr txBox="1"/>
            <p:nvPr/>
          </p:nvSpPr>
          <p:spPr>
            <a:xfrm>
              <a:off x="6392920" y="4311043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3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F72B696-1B57-EEA3-A3BE-11104E0760A6}"/>
                </a:ext>
              </a:extLst>
            </p:cNvPr>
            <p:cNvSpPr txBox="1"/>
            <p:nvPr/>
          </p:nvSpPr>
          <p:spPr>
            <a:xfrm>
              <a:off x="6399533" y="4657015"/>
              <a:ext cx="4714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-4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04B850C-B026-8DA2-5B1A-E3A675F57114}"/>
                </a:ext>
              </a:extLst>
            </p:cNvPr>
            <p:cNvSpPr txBox="1"/>
            <p:nvPr/>
          </p:nvSpPr>
          <p:spPr>
            <a:xfrm>
              <a:off x="6387824" y="5037434"/>
              <a:ext cx="421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5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E2E5BF2-2C43-D435-D1F4-AD4829066F74}"/>
                </a:ext>
              </a:extLst>
            </p:cNvPr>
            <p:cNvSpPr txBox="1"/>
            <p:nvPr/>
          </p:nvSpPr>
          <p:spPr>
            <a:xfrm>
              <a:off x="6394437" y="5383406"/>
              <a:ext cx="4714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-6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cxnSp>
          <p:nvCxnSpPr>
            <p:cNvPr id="158" name="Пряма сполучна лінія 50">
              <a:extLst>
                <a:ext uri="{FF2B5EF4-FFF2-40B4-BE49-F238E27FC236}">
                  <a16:creationId xmlns:a16="http://schemas.microsoft.com/office/drawing/2014/main" id="{E32E752B-0FC6-E552-76E1-0DA0ACC999D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483712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 сполучна лінія 50">
              <a:extLst>
                <a:ext uri="{FF2B5EF4-FFF2-40B4-BE49-F238E27FC236}">
                  <a16:creationId xmlns:a16="http://schemas.microsoft.com/office/drawing/2014/main" id="{010EA315-9E1F-9270-7052-00CC411445B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847661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 сполучна лінія 50">
              <a:extLst>
                <a:ext uri="{FF2B5EF4-FFF2-40B4-BE49-F238E27FC236}">
                  <a16:creationId xmlns:a16="http://schemas.microsoft.com/office/drawing/2014/main" id="{97BAFFD6-361E-091A-23B7-B9C4DB0CAA2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208848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 сполучна лінія 50">
              <a:extLst>
                <a:ext uri="{FF2B5EF4-FFF2-40B4-BE49-F238E27FC236}">
                  <a16:creationId xmlns:a16="http://schemas.microsoft.com/office/drawing/2014/main" id="{CE0A20B3-2E28-5421-2505-72E99B7BA2C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564175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 сполучна лінія 50">
              <a:extLst>
                <a:ext uri="{FF2B5EF4-FFF2-40B4-BE49-F238E27FC236}">
                  <a16:creationId xmlns:a16="http://schemas.microsoft.com/office/drawing/2014/main" id="{07987827-7176-B16F-F8F6-63F6E74AAAC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925362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 сполучна лінія 50">
              <a:extLst>
                <a:ext uri="{FF2B5EF4-FFF2-40B4-BE49-F238E27FC236}">
                  <a16:creationId xmlns:a16="http://schemas.microsoft.com/office/drawing/2014/main" id="{25D1CBA0-BDB6-E41B-BAE6-A26AF8100E8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289311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Пряма сполучна лінія 50">
              <a:extLst>
                <a:ext uri="{FF2B5EF4-FFF2-40B4-BE49-F238E27FC236}">
                  <a16:creationId xmlns:a16="http://schemas.microsoft.com/office/drawing/2014/main" id="{EB4D4F55-AAC8-D958-670B-FEDD59F0CDD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650498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Пряма сполучна лінія 50">
              <a:extLst>
                <a:ext uri="{FF2B5EF4-FFF2-40B4-BE49-F238E27FC236}">
                  <a16:creationId xmlns:a16="http://schemas.microsoft.com/office/drawing/2014/main" id="{82CED606-9318-5994-C482-27D5125620D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003852" y="3402617"/>
              <a:ext cx="169863" cy="0"/>
            </a:xfrm>
            <a:prstGeom prst="line">
              <a:avLst/>
            </a:prstGeom>
            <a:ln w="19050" cap="rnd">
              <a:solidFill>
                <a:srgbClr val="2D54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4CCC472-EBAB-C3C2-431B-044F78E0AE46}"/>
                </a:ext>
              </a:extLst>
            </p:cNvPr>
            <p:cNvSpPr txBox="1"/>
            <p:nvPr/>
          </p:nvSpPr>
          <p:spPr>
            <a:xfrm>
              <a:off x="5875367" y="344836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2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5005F24-EEE9-1F3C-3FF3-E76EDAC9FCF9}"/>
                </a:ext>
              </a:extLst>
            </p:cNvPr>
            <p:cNvSpPr txBox="1"/>
            <p:nvPr/>
          </p:nvSpPr>
          <p:spPr>
            <a:xfrm>
              <a:off x="5508567" y="344836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3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6ABB8DE6-57EB-AF93-8A2B-A1B8F5504189}"/>
                </a:ext>
              </a:extLst>
            </p:cNvPr>
            <p:cNvSpPr txBox="1"/>
            <p:nvPr/>
          </p:nvSpPr>
          <p:spPr>
            <a:xfrm>
              <a:off x="5129933" y="344836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4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29E07D06-3175-C01E-1ED3-87A2C6DB2973}"/>
                </a:ext>
              </a:extLst>
            </p:cNvPr>
            <p:cNvSpPr txBox="1"/>
            <p:nvPr/>
          </p:nvSpPr>
          <p:spPr>
            <a:xfrm>
              <a:off x="4795500" y="344790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5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DBB68CB-08DB-436B-79D3-89069CF40920}"/>
                </a:ext>
              </a:extLst>
            </p:cNvPr>
            <p:cNvSpPr txBox="1"/>
            <p:nvPr/>
          </p:nvSpPr>
          <p:spPr>
            <a:xfrm>
              <a:off x="4427082" y="344790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6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03449B4-1049-9660-9A0D-C98C815B0A9C}"/>
                </a:ext>
              </a:extLst>
            </p:cNvPr>
            <p:cNvSpPr txBox="1"/>
            <p:nvPr/>
          </p:nvSpPr>
          <p:spPr>
            <a:xfrm>
              <a:off x="4070498" y="344790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7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AE9E2E9-E958-1D4A-52E8-C9A7265EF272}"/>
                </a:ext>
              </a:extLst>
            </p:cNvPr>
            <p:cNvSpPr txBox="1"/>
            <p:nvPr/>
          </p:nvSpPr>
          <p:spPr>
            <a:xfrm>
              <a:off x="3707188" y="344790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8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6C02BA8-9D9B-F095-BBD6-C15034E0011E}"/>
                </a:ext>
              </a:extLst>
            </p:cNvPr>
            <p:cNvSpPr txBox="1"/>
            <p:nvPr/>
          </p:nvSpPr>
          <p:spPr>
            <a:xfrm>
              <a:off x="3346046" y="3448362"/>
              <a:ext cx="404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-</a:t>
              </a:r>
              <a:r>
                <a:rPr lang="en-US" dirty="0">
                  <a:solidFill>
                    <a:srgbClr val="2D5465"/>
                  </a:solidFill>
                  <a:latin typeface="Aptos Light" panose="020B0004020202020204" pitchFamily="34" charset="0"/>
                </a:rPr>
                <a:t>9</a:t>
              </a:r>
              <a:endParaRPr lang="uk-UA" dirty="0">
                <a:solidFill>
                  <a:srgbClr val="2D5465"/>
                </a:solidFill>
                <a:latin typeface="Aptos Light" panose="020B0004020202020204" pitchFamily="34" charset="0"/>
              </a:endParaRPr>
            </a:p>
          </p:txBody>
        </p:sp>
      </p:grpSp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7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7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29077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62273C7-3748-E10C-BE11-2549A4D838A2}"/>
              </a:ext>
            </a:extLst>
          </p:cNvPr>
          <p:cNvSpPr/>
          <p:nvPr/>
        </p:nvSpPr>
        <p:spPr>
          <a:xfrm>
            <a:off x="293515" y="33726"/>
            <a:ext cx="10661867" cy="523220"/>
          </a:xfrm>
          <a:prstGeom prst="roundRect">
            <a:avLst>
              <a:gd name="adj" fmla="val 574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графічно систему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11033761" y="-7202"/>
            <a:ext cx="114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/>
              <p:nvPr/>
            </p:nvSpPr>
            <p:spPr>
              <a:xfrm>
                <a:off x="1133399" y="557451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−2;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399" y="557451"/>
                <a:ext cx="2219401" cy="523220"/>
              </a:xfrm>
              <a:prstGeom prst="rect">
                <a:avLst/>
              </a:prstGeom>
              <a:blipFill>
                <a:blip r:embed="rId8"/>
                <a:stretch>
                  <a:fillRect l="-1714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/>
              <p:nvPr/>
            </p:nvSpPr>
            <p:spPr>
              <a:xfrm>
                <a:off x="1128536" y="1151020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=4−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36" y="1151020"/>
                <a:ext cx="2219401" cy="523220"/>
              </a:xfrm>
              <a:prstGeom prst="rect">
                <a:avLst/>
              </a:prstGeom>
              <a:blipFill>
                <a:blip r:embed="rId9"/>
                <a:stretch>
                  <a:fillRect l="-1136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8">
            <a:extLst>
              <a:ext uri="{FF2B5EF4-FFF2-40B4-BE49-F238E27FC236}">
                <a16:creationId xmlns:a16="http://schemas.microsoft.com/office/drawing/2014/main" id="{CBC0B6C0-5DDF-3A59-DC5A-8BA8D13E3599}"/>
              </a:ext>
            </a:extLst>
          </p:cNvPr>
          <p:cNvSpPr/>
          <p:nvPr/>
        </p:nvSpPr>
        <p:spPr>
          <a:xfrm>
            <a:off x="965307" y="747515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718908-86E0-42CE-F22D-AEB9DAD8476A}"/>
              </a:ext>
            </a:extLst>
          </p:cNvPr>
          <p:cNvSpPr txBox="1"/>
          <p:nvPr/>
        </p:nvSpPr>
        <p:spPr>
          <a:xfrm>
            <a:off x="460597" y="854574"/>
            <a:ext cx="9571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2800" dirty="0">
                <a:solidFill>
                  <a:srgbClr val="192E34"/>
                </a:solidFill>
                <a:latin typeface="Aptos Light" panose="020B0004020202020204" pitchFamily="34" charset="0"/>
              </a:rPr>
              <a:t>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3D27E3-F153-0E39-478C-0E106C237DD3}"/>
                  </a:ext>
                </a:extLst>
              </p:cNvPr>
              <p:cNvSpPr txBox="1"/>
              <p:nvPr/>
            </p:nvSpPr>
            <p:spPr>
              <a:xfrm>
                <a:off x="1140069" y="2094052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−1;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3D27E3-F153-0E39-478C-0E106C237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69" y="2094052"/>
                <a:ext cx="2219401" cy="523220"/>
              </a:xfrm>
              <a:prstGeom prst="rect">
                <a:avLst/>
              </a:prstGeom>
              <a:blipFill>
                <a:blip r:embed="rId10"/>
                <a:stretch>
                  <a:fillRect l="-1136" b="-1219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F5ADF1-2AB0-021C-73B8-35D546C8B2BA}"/>
                  </a:ext>
                </a:extLst>
              </p:cNvPr>
              <p:cNvSpPr txBox="1"/>
              <p:nvPr/>
            </p:nvSpPr>
            <p:spPr>
              <a:xfrm>
                <a:off x="1135206" y="2687621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+1;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BF5ADF1-2AB0-021C-73B8-35D546C8B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206" y="2687621"/>
                <a:ext cx="2219401" cy="523220"/>
              </a:xfrm>
              <a:prstGeom prst="rect">
                <a:avLst/>
              </a:prstGeom>
              <a:blipFill>
                <a:blip r:embed="rId11"/>
                <a:stretch>
                  <a:fillRect l="-1714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026053E7-CA41-28F5-401C-A45EB1CB418A}"/>
              </a:ext>
            </a:extLst>
          </p:cNvPr>
          <p:cNvSpPr/>
          <p:nvPr/>
        </p:nvSpPr>
        <p:spPr>
          <a:xfrm>
            <a:off x="971977" y="2284116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911E70-669A-7182-6541-E8D357E30F48}"/>
              </a:ext>
            </a:extLst>
          </p:cNvPr>
          <p:cNvSpPr txBox="1"/>
          <p:nvPr/>
        </p:nvSpPr>
        <p:spPr>
          <a:xfrm>
            <a:off x="467267" y="2391175"/>
            <a:ext cx="9571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2800" dirty="0">
                <a:solidFill>
                  <a:srgbClr val="192E34"/>
                </a:solidFill>
                <a:latin typeface="Aptos Light" panose="020B0004020202020204" pitchFamily="34" charset="0"/>
              </a:rPr>
              <a:t>2)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26EAE-D203-E891-CBBB-81CFD31FD91E}"/>
                  </a:ext>
                </a:extLst>
              </p:cNvPr>
              <p:cNvSpPr txBox="1"/>
              <p:nvPr/>
            </p:nvSpPr>
            <p:spPr>
              <a:xfrm>
                <a:off x="1133399" y="3723576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=8;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26EAE-D203-E891-CBBB-81CFD31FD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399" y="3723576"/>
                <a:ext cx="2219401" cy="523220"/>
              </a:xfrm>
              <a:prstGeom prst="rect">
                <a:avLst/>
              </a:prstGeom>
              <a:blipFill>
                <a:blip r:embed="rId12"/>
                <a:stretch>
                  <a:fillRect l="-1714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D9A4FE-9853-8060-D09E-FFA49045B028}"/>
                  </a:ext>
                </a:extLst>
              </p:cNvPr>
              <p:cNvSpPr txBox="1"/>
              <p:nvPr/>
            </p:nvSpPr>
            <p:spPr>
              <a:xfrm>
                <a:off x="1128536" y="4317145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=1;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D9A4FE-9853-8060-D09E-FFA49045B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36" y="4317145"/>
                <a:ext cx="2219401" cy="523220"/>
              </a:xfrm>
              <a:prstGeom prst="rect">
                <a:avLst/>
              </a:prstGeom>
              <a:blipFill>
                <a:blip r:embed="rId13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Left Brace 26">
            <a:extLst>
              <a:ext uri="{FF2B5EF4-FFF2-40B4-BE49-F238E27FC236}">
                <a16:creationId xmlns:a16="http://schemas.microsoft.com/office/drawing/2014/main" id="{01E7BB59-4FDB-77EF-7A2F-618D926C7489}"/>
              </a:ext>
            </a:extLst>
          </p:cNvPr>
          <p:cNvSpPr/>
          <p:nvPr/>
        </p:nvSpPr>
        <p:spPr>
          <a:xfrm>
            <a:off x="965307" y="3913640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17868F-6FD0-9017-7E9E-A383E59515EF}"/>
              </a:ext>
            </a:extLst>
          </p:cNvPr>
          <p:cNvSpPr txBox="1"/>
          <p:nvPr/>
        </p:nvSpPr>
        <p:spPr>
          <a:xfrm>
            <a:off x="460597" y="4020699"/>
            <a:ext cx="9571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2800" dirty="0">
                <a:solidFill>
                  <a:srgbClr val="192E34"/>
                </a:solidFill>
                <a:latin typeface="Aptos Light" panose="020B0004020202020204" pitchFamily="34" charset="0"/>
              </a:rPr>
              <a:t>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6999506-4C5D-1DA4-72B7-BC1DB4009080}"/>
                  </a:ext>
                </a:extLst>
              </p:cNvPr>
              <p:cNvSpPr txBox="1"/>
              <p:nvPr/>
            </p:nvSpPr>
            <p:spPr>
              <a:xfrm>
                <a:off x="1146739" y="5345878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=0;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6999506-4C5D-1DA4-72B7-BC1DB4009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739" y="5345878"/>
                <a:ext cx="2219401" cy="523220"/>
              </a:xfrm>
              <a:prstGeom prst="rect">
                <a:avLst/>
              </a:prstGeom>
              <a:blipFill>
                <a:blip r:embed="rId14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9C74891-2ECA-1682-3E2B-2A0C3DDCFD67}"/>
                  </a:ext>
                </a:extLst>
              </p:cNvPr>
              <p:cNvSpPr txBox="1"/>
              <p:nvPr/>
            </p:nvSpPr>
            <p:spPr>
              <a:xfrm>
                <a:off x="1141876" y="5939447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=6;</m:t>
                      </m:r>
                    </m:oMath>
                  </m:oMathPara>
                </a14:m>
                <a:endParaRPr lang="en-UA" sz="28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9C74891-2ECA-1682-3E2B-2A0C3DDCF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876" y="5939447"/>
                <a:ext cx="2219401" cy="523220"/>
              </a:xfrm>
              <a:prstGeom prst="rect">
                <a:avLst/>
              </a:prstGeom>
              <a:blipFill>
                <a:blip r:embed="rId1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Left Brace 30">
            <a:extLst>
              <a:ext uri="{FF2B5EF4-FFF2-40B4-BE49-F238E27FC236}">
                <a16:creationId xmlns:a16="http://schemas.microsoft.com/office/drawing/2014/main" id="{1973FA03-4FB1-5574-A12B-C748E741012C}"/>
              </a:ext>
            </a:extLst>
          </p:cNvPr>
          <p:cNvSpPr/>
          <p:nvPr/>
        </p:nvSpPr>
        <p:spPr>
          <a:xfrm>
            <a:off x="978647" y="5535942"/>
            <a:ext cx="169899" cy="774131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1AEE83-AAE1-3131-C46D-BB381BAA6571}"/>
              </a:ext>
            </a:extLst>
          </p:cNvPr>
          <p:cNvSpPr txBox="1"/>
          <p:nvPr/>
        </p:nvSpPr>
        <p:spPr>
          <a:xfrm>
            <a:off x="473937" y="5643001"/>
            <a:ext cx="9571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2800" dirty="0">
                <a:solidFill>
                  <a:srgbClr val="192E34"/>
                </a:solidFill>
                <a:latin typeface="Aptos Light" panose="020B0004020202020204" pitchFamily="34" charset="0"/>
              </a:rPr>
              <a:t>4)</a:t>
            </a:r>
          </a:p>
        </p:txBody>
      </p:sp>
      <p:pic>
        <p:nvPicPr>
          <p:cNvPr id="49" name="Picture 48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766CA0C5-F783-65D4-F304-6B60DA30F3B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0" name="Picture 49" descr="A black background with orange lines&#10;&#10;AI-generated content may be incorrect.">
            <a:extLst>
              <a:ext uri="{FF2B5EF4-FFF2-40B4-BE49-F238E27FC236}">
                <a16:creationId xmlns:a16="http://schemas.microsoft.com/office/drawing/2014/main" id="{CA89FA10-1B4C-66C3-83DB-83C3F2EB892D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1" name="Picture 50" descr="A blue line in a black background&#10;&#10;AI-generated content may be incorrect.">
            <a:extLst>
              <a:ext uri="{FF2B5EF4-FFF2-40B4-BE49-F238E27FC236}">
                <a16:creationId xmlns:a16="http://schemas.microsoft.com/office/drawing/2014/main" id="{17050342-5076-EA94-29AD-22B139E142D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2" name="Picture 51" descr="A black background with orange line&#10;&#10;AI-generated content may be incorrect.">
            <a:extLst>
              <a:ext uri="{FF2B5EF4-FFF2-40B4-BE49-F238E27FC236}">
                <a16:creationId xmlns:a16="http://schemas.microsoft.com/office/drawing/2014/main" id="{B6E59C2D-9CF0-360A-84B0-08B57786B1DF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3" name="Picture 52" descr="A blue line in a black background&#10;&#10;AI-generated content may be incorrect.">
            <a:extLst>
              <a:ext uri="{FF2B5EF4-FFF2-40B4-BE49-F238E27FC236}">
                <a16:creationId xmlns:a16="http://schemas.microsoft.com/office/drawing/2014/main" id="{CE272ED2-AEA2-3309-B740-E2AE08D1B474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4" name="Picture 53" descr="A black background with orange line&#10;&#10;AI-generated content may be incorrect.">
            <a:extLst>
              <a:ext uri="{FF2B5EF4-FFF2-40B4-BE49-F238E27FC236}">
                <a16:creationId xmlns:a16="http://schemas.microsoft.com/office/drawing/2014/main" id="{AC697CC4-0874-F272-C59A-96C7194F4EB2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5" name="Picture 54" descr="A blue line in the sky&#10;&#10;AI-generated content may be incorrect.">
            <a:extLst>
              <a:ext uri="{FF2B5EF4-FFF2-40B4-BE49-F238E27FC236}">
                <a16:creationId xmlns:a16="http://schemas.microsoft.com/office/drawing/2014/main" id="{D7D2E918-25AF-0C78-8BB8-780FE8987625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p:pic>
        <p:nvPicPr>
          <p:cNvPr id="56" name="Picture 55" descr="A black background with orange lines&#10;&#10;AI-generated content may be incorrect.">
            <a:extLst>
              <a:ext uri="{FF2B5EF4-FFF2-40B4-BE49-F238E27FC236}">
                <a16:creationId xmlns:a16="http://schemas.microsoft.com/office/drawing/2014/main" id="{2067561B-572E-5764-9314-AAEC54E71DEB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3728" r="3769"/>
          <a:stretch/>
        </p:blipFill>
        <p:spPr>
          <a:xfrm>
            <a:off x="3220855" y="812349"/>
            <a:ext cx="7178040" cy="51689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B4C65B10-5E7F-7D00-8435-58FDC4E75332}"/>
                  </a:ext>
                </a:extLst>
              </p:cNvPr>
              <p:cNvSpPr txBox="1"/>
              <p:nvPr/>
            </p:nvSpPr>
            <p:spPr>
              <a:xfrm>
                <a:off x="978647" y="1564904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3;1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B4C65B10-5E7F-7D00-8435-58FDC4E75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47" y="1564904"/>
                <a:ext cx="2219401" cy="523220"/>
              </a:xfrm>
              <a:prstGeom prst="rect">
                <a:avLst/>
              </a:prstGeom>
              <a:blipFill>
                <a:blip r:embed="rId24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DC56DEE4-4E5C-8AFF-A20C-F3C7264D8494}"/>
                  </a:ext>
                </a:extLst>
              </p:cNvPr>
              <p:cNvSpPr txBox="1"/>
              <p:nvPr/>
            </p:nvSpPr>
            <p:spPr>
              <a:xfrm>
                <a:off x="978647" y="3132708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2;</m:t>
                          </m:r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DC56DEE4-4E5C-8AFF-A20C-F3C7264D8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47" y="3132708"/>
                <a:ext cx="2219401" cy="523220"/>
              </a:xfrm>
              <a:prstGeom prst="rect">
                <a:avLst/>
              </a:prstGeom>
              <a:blipFill>
                <a:blip r:embed="rId25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5C5B1B53-A7DF-9995-876C-DA04B6F07075}"/>
                  </a:ext>
                </a:extLst>
              </p:cNvPr>
              <p:cNvSpPr txBox="1"/>
              <p:nvPr/>
            </p:nvSpPr>
            <p:spPr>
              <a:xfrm>
                <a:off x="978647" y="4752809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3;</m:t>
                          </m:r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5C5B1B53-A7DF-9995-876C-DA04B6F07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47" y="4752809"/>
                <a:ext cx="2219401" cy="523220"/>
              </a:xfrm>
              <a:prstGeom prst="rect">
                <a:avLst/>
              </a:prstGeom>
              <a:blipFill>
                <a:blip r:embed="rId26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A046C89E-F0E5-B6D7-E6F3-943471016E6E}"/>
                  </a:ext>
                </a:extLst>
              </p:cNvPr>
              <p:cNvSpPr txBox="1"/>
              <p:nvPr/>
            </p:nvSpPr>
            <p:spPr>
              <a:xfrm>
                <a:off x="989533" y="6349157"/>
                <a:ext cx="22194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4;</m:t>
                          </m:r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A046C89E-F0E5-B6D7-E6F3-943471016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533" y="6349157"/>
                <a:ext cx="2219401" cy="523220"/>
              </a:xfrm>
              <a:prstGeom prst="rect">
                <a:avLst/>
              </a:prstGeom>
              <a:blipFill>
                <a:blip r:embed="rId27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7" name="Rectangle 186">
            <a:extLst>
              <a:ext uri="{FF2B5EF4-FFF2-40B4-BE49-F238E27FC236}">
                <a16:creationId xmlns:a16="http://schemas.microsoft.com/office/drawing/2014/main" id="{E3997757-688B-E8E4-DCE3-920C9099F208}"/>
              </a:ext>
            </a:extLst>
          </p:cNvPr>
          <p:cNvSpPr/>
          <p:nvPr/>
        </p:nvSpPr>
        <p:spPr>
          <a:xfrm>
            <a:off x="3049023" y="625053"/>
            <a:ext cx="7749606" cy="5685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5" name="Picture 4" descr="A person holding a tablet&#10;&#10;AI-generated content may be incorrect.">
            <a:extLst>
              <a:ext uri="{FF2B5EF4-FFF2-40B4-BE49-F238E27FC236}">
                <a16:creationId xmlns:a16="http://schemas.microsoft.com/office/drawing/2014/main" id="{5D5F7128-DDA6-80D9-0C19-0432720DABE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380692" y="1898469"/>
            <a:ext cx="1811307" cy="495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92E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82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16" grpId="0"/>
      <p:bldP spid="16" grpId="1"/>
      <p:bldP spid="16" grpId="2"/>
      <p:bldP spid="19" grpId="0" animBg="1"/>
      <p:bldP spid="20" grpId="0"/>
      <p:bldP spid="21" grpId="0"/>
      <p:bldP spid="21" grpId="1"/>
      <p:bldP spid="21" grpId="2"/>
      <p:bldP spid="22" grpId="0"/>
      <p:bldP spid="22" grpId="1"/>
      <p:bldP spid="22" grpId="2"/>
      <p:bldP spid="23" grpId="0" animBg="1"/>
      <p:bldP spid="24" grpId="0"/>
      <p:bldP spid="25" grpId="0"/>
      <p:bldP spid="25" grpId="1"/>
      <p:bldP spid="25" grpId="2"/>
      <p:bldP spid="26" grpId="0"/>
      <p:bldP spid="26" grpId="1"/>
      <p:bldP spid="26" grpId="2"/>
      <p:bldP spid="27" grpId="0" animBg="1"/>
      <p:bldP spid="28" grpId="0"/>
      <p:bldP spid="29" grpId="0"/>
      <p:bldP spid="29" grpId="1"/>
      <p:bldP spid="30" grpId="0"/>
      <p:bldP spid="30" grpId="1"/>
      <p:bldP spid="31" grpId="0" animBg="1"/>
      <p:bldP spid="32" grpId="0"/>
      <p:bldP spid="183" grpId="0"/>
      <p:bldP spid="184" grpId="0"/>
      <p:bldP spid="185" grpId="0"/>
      <p:bldP spid="186" grpId="0"/>
      <p:bldP spid="187" grpId="0" animBg="1"/>
      <p:bldP spid="18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/>
              <p:nvPr/>
            </p:nvSpPr>
            <p:spPr>
              <a:xfrm>
                <a:off x="1149163" y="96747"/>
                <a:ext cx="10693028" cy="1884453"/>
              </a:xfrm>
              <a:prstGeom prst="roundRect">
                <a:avLst>
                  <a:gd name="adj" fmla="val 5458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Не виконуючи побудови, доведіть, що система рівнянь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k-UA" sz="320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eqArr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+4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=12</m:t>
                            </m:r>
                          </m: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9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+12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=36</m:t>
                            </m:r>
                          </m:e>
                        </m:eqArr>
                      </m:e>
                    </m:d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має безліч розвʼязків.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163" y="96747"/>
                <a:ext cx="10693028" cy="1884453"/>
              </a:xfrm>
              <a:prstGeom prst="roundRect">
                <a:avLst>
                  <a:gd name="adj" fmla="val 5458"/>
                </a:avLst>
              </a:prstGeom>
              <a:blipFill>
                <a:blip r:embed="rId5"/>
                <a:stretch>
                  <a:fillRect l="-18149" t="-98658" b="-1832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5E0E6DF-51D3-3132-6578-3EEAF669C0D9}"/>
              </a:ext>
            </a:extLst>
          </p:cNvPr>
          <p:cNvSpPr txBox="1"/>
          <p:nvPr/>
        </p:nvSpPr>
        <p:spPr>
          <a:xfrm>
            <a:off x="219179" y="51318"/>
            <a:ext cx="12068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</a:rPr>
              <a:t>3</a:t>
            </a:r>
            <a:endParaRPr lang="uk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pic>
        <p:nvPicPr>
          <p:cNvPr id="10" name="Picture 9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36DDB423-30D9-7BC5-495F-3320B205C0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460" t="23715" b="8772"/>
          <a:stretch/>
        </p:blipFill>
        <p:spPr>
          <a:xfrm>
            <a:off x="8802560" y="4610015"/>
            <a:ext cx="3889177" cy="23714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3A93AF2-97E4-39FC-6DA3-0321E9D6D808}"/>
                  </a:ext>
                </a:extLst>
              </p:cNvPr>
              <p:cNvSpPr txBox="1"/>
              <p:nvPr/>
            </p:nvSpPr>
            <p:spPr>
              <a:xfrm>
                <a:off x="1327087" y="2250656"/>
                <a:ext cx="31987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=12;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3A93AF2-97E4-39FC-6DA3-0321E9D6D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087" y="2250656"/>
                <a:ext cx="3198731" cy="584775"/>
              </a:xfrm>
              <a:prstGeom prst="rect">
                <a:avLst/>
              </a:prstGeom>
              <a:blipFill>
                <a:blip r:embed="rId7"/>
                <a:stretch>
                  <a:fillRect l="-1581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9C18F6-7374-674E-564C-3D68E5DCCE18}"/>
                  </a:ext>
                </a:extLst>
              </p:cNvPr>
              <p:cNvSpPr txBox="1"/>
              <p:nvPr/>
            </p:nvSpPr>
            <p:spPr>
              <a:xfrm>
                <a:off x="1322224" y="2844225"/>
                <a:ext cx="33329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9C18F6-7374-674E-564C-3D68E5DCC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224" y="2844225"/>
                <a:ext cx="3332903" cy="584775"/>
              </a:xfrm>
              <a:prstGeom prst="rect">
                <a:avLst/>
              </a:prstGeom>
              <a:blipFill>
                <a:blip r:embed="rId8"/>
                <a:stretch>
                  <a:fillRect l="-1901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eft Brace 15">
            <a:extLst>
              <a:ext uri="{FF2B5EF4-FFF2-40B4-BE49-F238E27FC236}">
                <a16:creationId xmlns:a16="http://schemas.microsoft.com/office/drawing/2014/main" id="{5FEBA6DC-600C-C0CD-B341-80CCF81E48E4}"/>
              </a:ext>
            </a:extLst>
          </p:cNvPr>
          <p:cNvSpPr/>
          <p:nvPr/>
        </p:nvSpPr>
        <p:spPr>
          <a:xfrm>
            <a:off x="1149163" y="2455468"/>
            <a:ext cx="169899" cy="904782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740CFF-1C21-020E-C414-D533ECAF56A3}"/>
                  </a:ext>
                </a:extLst>
              </p:cNvPr>
              <p:cNvSpPr txBox="1"/>
              <p:nvPr/>
            </p:nvSpPr>
            <p:spPr>
              <a:xfrm>
                <a:off x="4203881" y="2279930"/>
                <a:ext cx="86165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740CFF-1C21-020E-C414-D533ECAF5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881" y="2279930"/>
                <a:ext cx="861655" cy="584775"/>
              </a:xfrm>
              <a:prstGeom prst="rect">
                <a:avLst/>
              </a:prstGeom>
              <a:blipFill>
                <a:blip r:embed="rId9"/>
                <a:stretch>
                  <a:fillRect l="-76471" t="-131915" b="-20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1B2065-E8EF-4679-4DC3-00F8AE095925}"/>
                  </a:ext>
                </a:extLst>
              </p:cNvPr>
              <p:cNvSpPr txBox="1"/>
              <p:nvPr/>
            </p:nvSpPr>
            <p:spPr>
              <a:xfrm>
                <a:off x="5345209" y="2615471"/>
                <a:ext cx="11919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A1B2065-E8EF-4679-4DC3-00F8AE095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209" y="2615471"/>
                <a:ext cx="1191975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7151282-3E22-48F6-91D4-630E8EA06055}"/>
                  </a:ext>
                </a:extLst>
              </p:cNvPr>
              <p:cNvSpPr txBox="1"/>
              <p:nvPr/>
            </p:nvSpPr>
            <p:spPr>
              <a:xfrm>
                <a:off x="6462784" y="2250656"/>
                <a:ext cx="31987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7151282-3E22-48F6-91D4-630E8EA06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784" y="2250656"/>
                <a:ext cx="3198731" cy="584775"/>
              </a:xfrm>
              <a:prstGeom prst="rect">
                <a:avLst/>
              </a:prstGeom>
              <a:blipFill>
                <a:blip r:embed="rId11"/>
                <a:stretch>
                  <a:fillRect l="-1581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F3D5610-2FE8-9B71-B5A2-389B58C33A33}"/>
                  </a:ext>
                </a:extLst>
              </p:cNvPr>
              <p:cNvSpPr txBox="1"/>
              <p:nvPr/>
            </p:nvSpPr>
            <p:spPr>
              <a:xfrm>
                <a:off x="6457921" y="2844225"/>
                <a:ext cx="33329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F3D5610-2FE8-9B71-B5A2-389B58C33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921" y="2844225"/>
                <a:ext cx="3332903" cy="584775"/>
              </a:xfrm>
              <a:prstGeom prst="rect">
                <a:avLst/>
              </a:prstGeom>
              <a:blipFill>
                <a:blip r:embed="rId12"/>
                <a:stretch>
                  <a:fillRect l="-1521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Left Brace 29">
            <a:extLst>
              <a:ext uri="{FF2B5EF4-FFF2-40B4-BE49-F238E27FC236}">
                <a16:creationId xmlns:a16="http://schemas.microsoft.com/office/drawing/2014/main" id="{1E1E20A9-C68B-E2B9-334E-2A6BC169920D}"/>
              </a:ext>
            </a:extLst>
          </p:cNvPr>
          <p:cNvSpPr/>
          <p:nvPr/>
        </p:nvSpPr>
        <p:spPr>
          <a:xfrm>
            <a:off x="6284860" y="2455468"/>
            <a:ext cx="169899" cy="904782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852AEB-6103-0956-E9A2-65EE2D41EF74}"/>
              </a:ext>
            </a:extLst>
          </p:cNvPr>
          <p:cNvSpPr txBox="1"/>
          <p:nvPr/>
        </p:nvSpPr>
        <p:spPr>
          <a:xfrm>
            <a:off x="1260000" y="3924545"/>
            <a:ext cx="81237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Рівняння збігаються, отже мають безліч розвʼязків.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1DE625-68AD-C91F-DEE2-6A06263AACAB}"/>
              </a:ext>
            </a:extLst>
          </p:cNvPr>
          <p:cNvSpPr txBox="1"/>
          <p:nvPr/>
        </p:nvSpPr>
        <p:spPr>
          <a:xfrm>
            <a:off x="7435270" y="5433674"/>
            <a:ext cx="2362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Доведено.</a:t>
            </a:r>
            <a:endParaRPr lang="en-UA" sz="32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 animBg="1"/>
      <p:bldP spid="23" grpId="0"/>
      <p:bldP spid="24" grpId="0"/>
      <p:bldP spid="28" grpId="0"/>
      <p:bldP spid="29" grpId="0"/>
      <p:bldP spid="30" grpId="0" animBg="1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27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№1165; 1172; 1180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4873</TotalTime>
  <Words>621</Words>
  <Application>Microsoft Macintosh PowerPoint</Application>
  <PresentationFormat>Widescreen</PresentationFormat>
  <Paragraphs>201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2025-04-15T19:28:51Z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