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84" r:id="rId3"/>
    <p:sldId id="292" r:id="rId4"/>
    <p:sldId id="295" r:id="rId5"/>
    <p:sldId id="288" r:id="rId6"/>
    <p:sldId id="272" r:id="rId7"/>
    <p:sldId id="281" r:id="rId8"/>
    <p:sldId id="265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414A"/>
    <a:srgbClr val="F7821A"/>
    <a:srgbClr val="017CFF"/>
    <a:srgbClr val="01B050"/>
    <a:srgbClr val="388377"/>
    <a:srgbClr val="2D5465"/>
    <a:srgbClr val="2B5363"/>
    <a:srgbClr val="5D6D8C"/>
    <a:srgbClr val="7284A9"/>
    <a:srgbClr val="CC4F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88A2EC-9349-6A45-82AF-78F7E4248414}" v="2151" dt="2025-04-06T15:40:37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"/>
    <p:restoredTop sz="94580"/>
  </p:normalViewPr>
  <p:slideViewPr>
    <p:cSldViewPr snapToGrid="0">
      <p:cViewPr varScale="1">
        <p:scale>
          <a:sx n="146" d="100"/>
          <a:sy n="146" d="100"/>
        </p:scale>
        <p:origin x="13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E088ACA4-C616-2246-81E7-AB03D1806FD0}"/>
    <pc:docChg chg="undo custSel addSld delSld modSld sldOrd">
      <pc:chgData name="Kulinich Bohdan" userId="48e65c9f34e137d0" providerId="LiveId" clId="{E088ACA4-C616-2246-81E7-AB03D1806FD0}" dt="2025-03-17T20:37:19.097" v="6154" actId="20577"/>
      <pc:docMkLst>
        <pc:docMk/>
      </pc:docMkLst>
      <pc:sldChg chg="modSp">
        <pc:chgData name="Kulinich Bohdan" userId="48e65c9f34e137d0" providerId="LiveId" clId="{E088ACA4-C616-2246-81E7-AB03D1806FD0}" dt="2025-03-15T12:35:27.134" v="60" actId="20577"/>
        <pc:sldMkLst>
          <pc:docMk/>
          <pc:sldMk cId="1079275318" sldId="264"/>
        </pc:sldMkLst>
        <pc:spChg chg="mod">
          <ac:chgData name="Kulinich Bohdan" userId="48e65c9f34e137d0" providerId="LiveId" clId="{E088ACA4-C616-2246-81E7-AB03D1806FD0}" dt="2025-03-15T12:35:27.134" v="6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088ACA4-C616-2246-81E7-AB03D1806FD0}" dt="2025-03-15T12:35:02.85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E088ACA4-C616-2246-81E7-AB03D1806FD0}" dt="2025-03-17T20:37:19.097" v="6154" actId="20577"/>
        <pc:sldMkLst>
          <pc:docMk/>
          <pc:sldMk cId="788512274" sldId="265"/>
        </pc:sldMkLst>
        <pc:spChg chg="mod">
          <ac:chgData name="Kulinich Bohdan" userId="48e65c9f34e137d0" providerId="LiveId" clId="{E088ACA4-C616-2246-81E7-AB03D1806FD0}" dt="2025-03-17T20:37:19.097" v="615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E088ACA4-C616-2246-81E7-AB03D1806FD0}" dt="2025-03-16T22:05:12.058" v="5742"/>
        <pc:sldMkLst>
          <pc:docMk/>
          <pc:sldMk cId="3867570093" sldId="272"/>
        </pc:sldMkLst>
        <pc:spChg chg="mod">
          <ac:chgData name="Kulinich Bohdan" userId="48e65c9f34e137d0" providerId="LiveId" clId="{E088ACA4-C616-2246-81E7-AB03D1806FD0}" dt="2025-03-16T20:51:45.931" v="5363" actId="1076"/>
          <ac:spMkLst>
            <pc:docMk/>
            <pc:sldMk cId="3867570093" sldId="272"/>
            <ac:spMk id="2" creationId="{C0B00E12-D20A-D6C5-30C8-4541214B72CD}"/>
          </ac:spMkLst>
        </pc:spChg>
        <pc:spChg chg="mod">
          <ac:chgData name="Kulinich Bohdan" userId="48e65c9f34e137d0" providerId="LiveId" clId="{E088ACA4-C616-2246-81E7-AB03D1806FD0}" dt="2025-03-16T20:51:48.846" v="5364" actId="1076"/>
          <ac:spMkLst>
            <pc:docMk/>
            <pc:sldMk cId="3867570093" sldId="272"/>
            <ac:spMk id="4" creationId="{926953E3-FF25-4FCB-DC94-64C4E7E41A98}"/>
          </ac:spMkLst>
        </pc:spChg>
        <pc:spChg chg="mod">
          <ac:chgData name="Kulinich Bohdan" userId="48e65c9f34e137d0" providerId="LiveId" clId="{E088ACA4-C616-2246-81E7-AB03D1806FD0}" dt="2025-03-16T21:32:09.094" v="5504" actId="14100"/>
          <ac:spMkLst>
            <pc:docMk/>
            <pc:sldMk cId="3867570093" sldId="272"/>
            <ac:spMk id="10" creationId="{D62273C7-3748-E10C-BE11-2549A4D838A2}"/>
          </ac:spMkLst>
        </pc:spChg>
        <pc:spChg chg="mod">
          <ac:chgData name="Kulinich Bohdan" userId="48e65c9f34e137d0" providerId="LiveId" clId="{E088ACA4-C616-2246-81E7-AB03D1806FD0}" dt="2025-03-16T21:40:44.253" v="5615" actId="20577"/>
          <ac:spMkLst>
            <pc:docMk/>
            <pc:sldMk cId="3867570093" sldId="272"/>
            <ac:spMk id="15" creationId="{986B0503-C259-9DFA-B568-DBBA6BB1D790}"/>
          </ac:spMkLst>
        </pc:spChg>
      </pc:sldChg>
      <pc:sldChg chg="del">
        <pc:chgData name="Kulinich Bohdan" userId="48e65c9f34e137d0" providerId="LiveId" clId="{E088ACA4-C616-2246-81E7-AB03D1806FD0}" dt="2025-03-16T22:25:47.486" v="5936" actId="2696"/>
        <pc:sldMkLst>
          <pc:docMk/>
          <pc:sldMk cId="2663521018" sldId="279"/>
        </pc:sldMkLst>
      </pc:sldChg>
      <pc:sldChg chg="del">
        <pc:chgData name="Kulinich Bohdan" userId="48e65c9f34e137d0" providerId="LiveId" clId="{E088ACA4-C616-2246-81E7-AB03D1806FD0}" dt="2025-03-16T20:50:56.188" v="5362" actId="26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E088ACA4-C616-2246-81E7-AB03D1806FD0}" dt="2025-03-16T22:54:04.984" v="6144"/>
        <pc:sldMkLst>
          <pc:docMk/>
          <pc:sldMk cId="302050507" sldId="281"/>
        </pc:sldMkLst>
        <pc:spChg chg="mod">
          <ac:chgData name="Kulinich Bohdan" userId="48e65c9f34e137d0" providerId="LiveId" clId="{E088ACA4-C616-2246-81E7-AB03D1806FD0}" dt="2025-03-16T22:27:04.682" v="6007" actId="14100"/>
          <ac:spMkLst>
            <pc:docMk/>
            <pc:sldMk cId="302050507" sldId="281"/>
            <ac:spMk id="2" creationId="{53CF2EE0-6578-D716-7A8A-992D94DC8E96}"/>
          </ac:spMkLst>
        </pc:spChg>
        <pc:spChg chg="mod">
          <ac:chgData name="Kulinich Bohdan" userId="48e65c9f34e137d0" providerId="LiveId" clId="{E088ACA4-C616-2246-81E7-AB03D1806FD0}" dt="2025-03-16T22:25:55.981" v="5939" actId="20577"/>
          <ac:spMkLst>
            <pc:docMk/>
            <pc:sldMk cId="302050507" sldId="281"/>
            <ac:spMk id="5" creationId="{45E0E6DF-51D3-3132-6578-3EEAF669C0D9}"/>
          </ac:spMkLst>
        </pc:spChg>
        <pc:spChg chg="mod">
          <ac:chgData name="Kulinich Bohdan" userId="48e65c9f34e137d0" providerId="LiveId" clId="{E088ACA4-C616-2246-81E7-AB03D1806FD0}" dt="2025-03-16T22:25:52.175" v="5937" actId="1076"/>
          <ac:spMkLst>
            <pc:docMk/>
            <pc:sldMk cId="302050507" sldId="281"/>
            <ac:spMk id="11" creationId="{472F43E8-73EF-958B-929F-009411982CAD}"/>
          </ac:spMkLst>
        </pc:spChg>
        <pc:spChg chg="mod">
          <ac:chgData name="Kulinich Bohdan" userId="48e65c9f34e137d0" providerId="LiveId" clId="{E088ACA4-C616-2246-81E7-AB03D1806FD0}" dt="2025-03-16T22:25:53.928" v="5938" actId="1076"/>
          <ac:spMkLst>
            <pc:docMk/>
            <pc:sldMk cId="302050507" sldId="281"/>
            <ac:spMk id="17" creationId="{B94650C3-A790-AEAE-A04D-3770F02E1440}"/>
          </ac:spMkLst>
        </pc:spChg>
      </pc:sldChg>
      <pc:sldChg chg="addSp delSp modSp add del mod delAnim">
        <pc:chgData name="Kulinich Bohdan" userId="48e65c9f34e137d0" providerId="LiveId" clId="{E088ACA4-C616-2246-81E7-AB03D1806FD0}" dt="2025-03-16T20:42:37.578" v="5184" actId="2696"/>
        <pc:sldMkLst>
          <pc:docMk/>
          <pc:sldMk cId="759221045" sldId="282"/>
        </pc:sldMkLst>
      </pc:sldChg>
      <pc:sldChg chg="addSp delSp modSp add mod ord delAnim modAnim">
        <pc:chgData name="Kulinich Bohdan" userId="48e65c9f34e137d0" providerId="LiveId" clId="{E088ACA4-C616-2246-81E7-AB03D1806FD0}" dt="2025-03-16T12:42:48.352" v="3792"/>
        <pc:sldMkLst>
          <pc:docMk/>
          <pc:sldMk cId="1000647419" sldId="283"/>
        </pc:sldMkLst>
      </pc:sldChg>
      <pc:sldChg chg="addSp delSp modSp add mod delAnim modAnim">
        <pc:chgData name="Kulinich Bohdan" userId="48e65c9f34e137d0" providerId="LiveId" clId="{E088ACA4-C616-2246-81E7-AB03D1806FD0}" dt="2025-03-16T14:20:07.825" v="4408" actId="20577"/>
        <pc:sldMkLst>
          <pc:docMk/>
          <pc:sldMk cId="2882246670" sldId="284"/>
        </pc:sldMkLst>
      </pc:sldChg>
      <pc:sldChg chg="addSp delSp modSp add mod delAnim modAnim">
        <pc:chgData name="Kulinich Bohdan" userId="48e65c9f34e137d0" providerId="LiveId" clId="{E088ACA4-C616-2246-81E7-AB03D1806FD0}" dt="2025-03-16T13:56:59.741" v="4261"/>
        <pc:sldMkLst>
          <pc:docMk/>
          <pc:sldMk cId="2430823779" sldId="285"/>
        </pc:sldMkLst>
      </pc:sldChg>
      <pc:sldChg chg="addSp delSp modSp add mod delAnim modAnim">
        <pc:chgData name="Kulinich Bohdan" userId="48e65c9f34e137d0" providerId="LiveId" clId="{E088ACA4-C616-2246-81E7-AB03D1806FD0}" dt="2025-03-16T22:50:31.407" v="6111" actId="16959"/>
        <pc:sldMkLst>
          <pc:docMk/>
          <pc:sldMk cId="780396260" sldId="286"/>
        </pc:sldMkLst>
      </pc:sldChg>
      <pc:sldChg chg="addSp delSp add del mod">
        <pc:chgData name="Kulinich Bohdan" userId="48e65c9f34e137d0" providerId="LiveId" clId="{E088ACA4-C616-2246-81E7-AB03D1806FD0}" dt="2025-03-16T11:16:08.295" v="2401"/>
        <pc:sldMkLst>
          <pc:docMk/>
          <pc:sldMk cId="3843086624" sldId="286"/>
        </pc:sldMkLst>
      </pc:sldChg>
      <pc:sldChg chg="addSp delSp modSp add mod delAnim modAnim">
        <pc:chgData name="Kulinich Bohdan" userId="48e65c9f34e137d0" providerId="LiveId" clId="{E088ACA4-C616-2246-81E7-AB03D1806FD0}" dt="2025-03-16T20:48:45.952" v="5361"/>
        <pc:sldMkLst>
          <pc:docMk/>
          <pc:sldMk cId="2721702063" sldId="287"/>
        </pc:sldMkLst>
      </pc:sldChg>
      <pc:sldChg chg="addSp delSp modSp add mod">
        <pc:chgData name="Kulinich Bohdan" userId="48e65c9f34e137d0" providerId="LiveId" clId="{E088ACA4-C616-2246-81E7-AB03D1806FD0}" dt="2025-03-16T21:39:33.170" v="5613" actId="14429"/>
        <pc:sldMkLst>
          <pc:docMk/>
          <pc:sldMk cId="1416078567" sldId="288"/>
        </pc:sldMkLst>
        <pc:spChg chg="mod modVis">
          <ac:chgData name="Kulinich Bohdan" userId="48e65c9f34e137d0" providerId="LiveId" clId="{E088ACA4-C616-2246-81E7-AB03D1806FD0}" dt="2025-03-16T21:39:31.100" v="5610" actId="14429"/>
          <ac:spMkLst>
            <pc:docMk/>
            <pc:sldMk cId="1416078567" sldId="288"/>
            <ac:spMk id="4" creationId="{4ADA2421-EF43-19AF-513C-49FA64832D5C}"/>
          </ac:spMkLst>
        </pc:spChg>
        <pc:spChg chg="mod modVis">
          <ac:chgData name="Kulinich Bohdan" userId="48e65c9f34e137d0" providerId="LiveId" clId="{E088ACA4-C616-2246-81E7-AB03D1806FD0}" dt="2025-03-16T21:39:31.613" v="5611" actId="14429"/>
          <ac:spMkLst>
            <pc:docMk/>
            <pc:sldMk cId="1416078567" sldId="288"/>
            <ac:spMk id="5" creationId="{03863176-B811-8B2F-18A6-0A608D015391}"/>
          </ac:spMkLst>
        </pc:spChg>
        <pc:spChg chg="mod modVis">
          <ac:chgData name="Kulinich Bohdan" userId="48e65c9f34e137d0" providerId="LiveId" clId="{E088ACA4-C616-2246-81E7-AB03D1806FD0}" dt="2025-03-16T21:39:33.170" v="5613" actId="14429"/>
          <ac:spMkLst>
            <pc:docMk/>
            <pc:sldMk cId="1416078567" sldId="288"/>
            <ac:spMk id="14" creationId="{3A95F6DF-C3E0-D402-3EA5-066261BEE0F2}"/>
          </ac:spMkLst>
        </pc:spChg>
        <pc:spChg chg="mod modVis">
          <ac:chgData name="Kulinich Bohdan" userId="48e65c9f34e137d0" providerId="LiveId" clId="{E088ACA4-C616-2246-81E7-AB03D1806FD0}" dt="2025-03-16T21:39:32.658" v="5612" actId="14429"/>
          <ac:spMkLst>
            <pc:docMk/>
            <pc:sldMk cId="1416078567" sldId="288"/>
            <ac:spMk id="47" creationId="{F3EC539C-44B0-D71A-4926-53A35AB81724}"/>
          </ac:spMkLst>
        </pc:spChg>
      </pc:sldChg>
      <pc:sldChg chg="addSp modSp add mod modAnim">
        <pc:chgData name="Kulinich Bohdan" userId="48e65c9f34e137d0" providerId="LiveId" clId="{E088ACA4-C616-2246-81E7-AB03D1806FD0}" dt="2025-03-16T21:42:55.207" v="5619" actId="14430"/>
        <pc:sldMkLst>
          <pc:docMk/>
          <pc:sldMk cId="2213808904" sldId="289"/>
        </pc:sldMkLst>
      </pc:sldChg>
      <pc:sldChg chg="addSp delSp modSp add mod addAnim delAnim modAnim">
        <pc:chgData name="Kulinich Bohdan" userId="48e65c9f34e137d0" providerId="LiveId" clId="{E088ACA4-C616-2246-81E7-AB03D1806FD0}" dt="2025-03-16T22:47:58.607" v="6110" actId="14429"/>
        <pc:sldMkLst>
          <pc:docMk/>
          <pc:sldMk cId="1527882137" sldId="290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delSp modSp mod delAnim">
        <pc:chgData name="Kulinich Bohdan" userId="48e65c9f34e137d0" providerId="LiveId" clId="{F3AC4133-4DCA-9D4E-B0BB-5027C19FDB0A}" dt="2024-11-28T21:30:03.907" v="1145" actId="20577"/>
        <pc:sldMkLst>
          <pc:docMk/>
          <pc:sldMk cId="2663521018" sldId="279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B88A2EC-9349-6A45-82AF-78F7E4248414}"/>
    <pc:docChg chg="undo redo custSel addSld delSld modSld sldOrd">
      <pc:chgData name="Kulinich Bohdan" userId="48e65c9f34e137d0" providerId="LiveId" clId="{5B88A2EC-9349-6A45-82AF-78F7E4248414}" dt="2025-04-06T15:40:37.910" v="5774" actId="20577"/>
      <pc:docMkLst>
        <pc:docMk/>
      </pc:docMkLst>
      <pc:sldChg chg="modSp">
        <pc:chgData name="Kulinich Bohdan" userId="48e65c9f34e137d0" providerId="LiveId" clId="{5B88A2EC-9349-6A45-82AF-78F7E4248414}" dt="2025-04-06T15:40:37.910" v="5774" actId="20577"/>
        <pc:sldMkLst>
          <pc:docMk/>
          <pc:sldMk cId="788512274" sldId="265"/>
        </pc:sldMkLst>
        <pc:spChg chg="mod">
          <ac:chgData name="Kulinich Bohdan" userId="48e65c9f34e137d0" providerId="LiveId" clId="{5B88A2EC-9349-6A45-82AF-78F7E4248414}" dt="2025-04-06T15:40:37.910" v="577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5B88A2EC-9349-6A45-82AF-78F7E4248414}" dt="2025-04-06T15:20:39.900" v="5519" actId="166"/>
        <pc:sldMkLst>
          <pc:docMk/>
          <pc:sldMk cId="302050507" sldId="281"/>
        </pc:sldMkLst>
        <pc:spChg chg="mod">
          <ac:chgData name="Kulinich Bohdan" userId="48e65c9f34e137d0" providerId="LiveId" clId="{5B88A2EC-9349-6A45-82AF-78F7E4248414}" dt="2025-04-06T15:20:39.900" v="5519" actId="166"/>
          <ac:spMkLst>
            <pc:docMk/>
            <pc:sldMk cId="302050507" sldId="281"/>
            <ac:spMk id="2" creationId="{53CF2EE0-6578-D716-7A8A-992D94DC8E96}"/>
          </ac:spMkLst>
        </pc:spChg>
        <pc:spChg chg="mod">
          <ac:chgData name="Kulinich Bohdan" userId="48e65c9f34e137d0" providerId="LiveId" clId="{5B88A2EC-9349-6A45-82AF-78F7E4248414}" dt="2025-04-06T15:20:39.900" v="5519" actId="166"/>
          <ac:spMkLst>
            <pc:docMk/>
            <pc:sldMk cId="302050507" sldId="281"/>
            <ac:spMk id="5" creationId="{45E0E6DF-51D3-3132-6578-3EEAF669C0D9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10" creationId="{CAB3EE6E-A03F-95D9-ECDA-5D7B81610682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12" creationId="{4D1769EE-8820-923C-C546-06CCDED76FF7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15" creationId="{B982FCED-80EA-8BFC-5FB6-ADA719DFB648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18" creationId="{AEC3AA62-BC0F-80B6-D22F-D43527B728D1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20" creationId="{A5133CC1-0885-D15E-1D2E-50534B5A719C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23" creationId="{DC6EAA40-AF4E-7DAD-1F8E-42F3E0696EE9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24" creationId="{141E5F14-1B19-A490-A7A7-C117DADE9E42}"/>
          </ac:spMkLst>
        </pc:spChg>
        <pc:spChg chg="del">
          <ac:chgData name="Kulinich Bohdan" userId="48e65c9f34e137d0" providerId="LiveId" clId="{5B88A2EC-9349-6A45-82AF-78F7E4248414}" dt="2025-04-06T14:49:45.135" v="5051" actId="478"/>
          <ac:spMkLst>
            <pc:docMk/>
            <pc:sldMk cId="302050507" sldId="281"/>
            <ac:spMk id="25" creationId="{62CA5B3C-0B6D-5689-3C59-7D9C152ECB57}"/>
          </ac:spMkLst>
        </pc:spChg>
        <pc:spChg chg="mod">
          <ac:chgData name="Kulinich Bohdan" userId="48e65c9f34e137d0" providerId="LiveId" clId="{5B88A2EC-9349-6A45-82AF-78F7E4248414}" dt="2025-04-06T15:16:39.400" v="5430" actId="1076"/>
          <ac:spMkLst>
            <pc:docMk/>
            <pc:sldMk cId="302050507" sldId="281"/>
            <ac:spMk id="26" creationId="{FAE3FBEF-09F9-0DAB-843C-E01395212400}"/>
          </ac:spMkLst>
        </pc:spChg>
        <pc:spChg chg="add mod topLvl">
          <ac:chgData name="Kulinich Bohdan" userId="48e65c9f34e137d0" providerId="LiveId" clId="{5B88A2EC-9349-6A45-82AF-78F7E4248414}" dt="2025-04-06T15:00:50.898" v="5308" actId="165"/>
          <ac:spMkLst>
            <pc:docMk/>
            <pc:sldMk cId="302050507" sldId="281"/>
            <ac:spMk id="29" creationId="{52EC38A5-0933-EFDB-ED3C-7AA93AF32BFB}"/>
          </ac:spMkLst>
        </pc:spChg>
        <pc:spChg chg="add mod topLvl">
          <ac:chgData name="Kulinich Bohdan" userId="48e65c9f34e137d0" providerId="LiveId" clId="{5B88A2EC-9349-6A45-82AF-78F7E4248414}" dt="2025-04-06T15:10:24.647" v="5310" actId="1037"/>
          <ac:spMkLst>
            <pc:docMk/>
            <pc:sldMk cId="302050507" sldId="281"/>
            <ac:spMk id="30" creationId="{4AD67345-944F-192D-8834-DE680FC7F2F3}"/>
          </ac:spMkLst>
        </pc:spChg>
        <pc:spChg chg="mod">
          <ac:chgData name="Kulinich Bohdan" userId="48e65c9f34e137d0" providerId="LiveId" clId="{5B88A2EC-9349-6A45-82AF-78F7E4248414}" dt="2025-04-06T15:13:42.616" v="5364" actId="1037"/>
          <ac:spMkLst>
            <pc:docMk/>
            <pc:sldMk cId="302050507" sldId="281"/>
            <ac:spMk id="36" creationId="{3A91DE4A-ACEF-48DA-041B-01210F0457E7}"/>
          </ac:spMkLst>
        </pc:spChg>
        <pc:spChg chg="mod">
          <ac:chgData name="Kulinich Bohdan" userId="48e65c9f34e137d0" providerId="LiveId" clId="{5B88A2EC-9349-6A45-82AF-78F7E4248414}" dt="2025-04-06T15:14:05.290" v="5375" actId="1036"/>
          <ac:spMkLst>
            <pc:docMk/>
            <pc:sldMk cId="302050507" sldId="281"/>
            <ac:spMk id="46" creationId="{E8B38290-5DA7-AF61-5B0B-969FD68277F0}"/>
          </ac:spMkLst>
        </pc:spChg>
        <pc:spChg chg="mod">
          <ac:chgData name="Kulinich Bohdan" userId="48e65c9f34e137d0" providerId="LiveId" clId="{5B88A2EC-9349-6A45-82AF-78F7E4248414}" dt="2025-04-06T15:14:09.901" v="5376" actId="1035"/>
          <ac:spMkLst>
            <pc:docMk/>
            <pc:sldMk cId="302050507" sldId="281"/>
            <ac:spMk id="47" creationId="{20B6626D-87F0-AC49-48E8-A1128068399C}"/>
          </ac:spMkLst>
        </pc:spChg>
        <pc:spChg chg="add mod topLvl">
          <ac:chgData name="Kulinich Bohdan" userId="48e65c9f34e137d0" providerId="LiveId" clId="{5B88A2EC-9349-6A45-82AF-78F7E4248414}" dt="2025-04-06T15:14:12.214" v="5377" actId="1035"/>
          <ac:spMkLst>
            <pc:docMk/>
            <pc:sldMk cId="302050507" sldId="281"/>
            <ac:spMk id="48" creationId="{9180A088-C899-3D36-3FB0-A06E38BB93F5}"/>
          </ac:spMkLst>
        </pc:spChg>
        <pc:spChg chg="add mod topLvl">
          <ac:chgData name="Kulinich Bohdan" userId="48e65c9f34e137d0" providerId="LiveId" clId="{5B88A2EC-9349-6A45-82AF-78F7E4248414}" dt="2025-04-06T15:14:15.420" v="5379" actId="1035"/>
          <ac:spMkLst>
            <pc:docMk/>
            <pc:sldMk cId="302050507" sldId="281"/>
            <ac:spMk id="55" creationId="{82D9E77F-FE16-AA96-A107-EF8450108E5C}"/>
          </ac:spMkLst>
        </pc:spChg>
        <pc:spChg chg="mod">
          <ac:chgData name="Kulinich Bohdan" userId="48e65c9f34e137d0" providerId="LiveId" clId="{5B88A2EC-9349-6A45-82AF-78F7E4248414}" dt="2025-04-06T15:14:20.728" v="5385" actId="1035"/>
          <ac:spMkLst>
            <pc:docMk/>
            <pc:sldMk cId="302050507" sldId="281"/>
            <ac:spMk id="56" creationId="{1F7EADFA-F230-A8D6-E959-9DAC6E8B3147}"/>
          </ac:spMkLst>
        </pc:spChg>
        <pc:spChg chg="mod">
          <ac:chgData name="Kulinich Bohdan" userId="48e65c9f34e137d0" providerId="LiveId" clId="{5B88A2EC-9349-6A45-82AF-78F7E4248414}" dt="2025-04-06T15:14:25.255" v="5390" actId="1035"/>
          <ac:spMkLst>
            <pc:docMk/>
            <pc:sldMk cId="302050507" sldId="281"/>
            <ac:spMk id="57" creationId="{DE64A44C-6F50-3A41-2F2A-C064C031CF65}"/>
          </ac:spMkLst>
        </pc:spChg>
        <pc:spChg chg="add mod topLvl">
          <ac:chgData name="Kulinich Bohdan" userId="48e65c9f34e137d0" providerId="LiveId" clId="{5B88A2EC-9349-6A45-82AF-78F7E4248414}" dt="2025-04-06T15:14:30.092" v="5397" actId="1035"/>
          <ac:spMkLst>
            <pc:docMk/>
            <pc:sldMk cId="302050507" sldId="281"/>
            <ac:spMk id="58" creationId="{84E0F884-4E72-D986-A4B5-8D63E245B2F4}"/>
          </ac:spMkLst>
        </pc:spChg>
        <pc:spChg chg="mod">
          <ac:chgData name="Kulinich Bohdan" userId="48e65c9f34e137d0" providerId="LiveId" clId="{5B88A2EC-9349-6A45-82AF-78F7E4248414}" dt="2025-04-06T15:14:36.921" v="5404" actId="1035"/>
          <ac:spMkLst>
            <pc:docMk/>
            <pc:sldMk cId="302050507" sldId="281"/>
            <ac:spMk id="59" creationId="{29F0518B-3B7A-4F4F-37BA-CFB66FABC3B8}"/>
          </ac:spMkLst>
        </pc:spChg>
        <pc:spChg chg="mod">
          <ac:chgData name="Kulinich Bohdan" userId="48e65c9f34e137d0" providerId="LiveId" clId="{5B88A2EC-9349-6A45-82AF-78F7E4248414}" dt="2025-04-06T15:10:30.138" v="5312" actId="1037"/>
          <ac:spMkLst>
            <pc:docMk/>
            <pc:sldMk cId="302050507" sldId="281"/>
            <ac:spMk id="60" creationId="{57B110CC-F2B9-3B93-C624-2758C9399195}"/>
          </ac:spMkLst>
        </pc:spChg>
        <pc:spChg chg="del">
          <ac:chgData name="Kulinich Bohdan" userId="48e65c9f34e137d0" providerId="LiveId" clId="{5B88A2EC-9349-6A45-82AF-78F7E4248414}" dt="2025-04-06T15:13:13.556" v="5348" actId="478"/>
          <ac:spMkLst>
            <pc:docMk/>
            <pc:sldMk cId="302050507" sldId="281"/>
            <ac:spMk id="62" creationId="{C0C2778C-00C8-37B7-75CC-0480AEA61A0D}"/>
          </ac:spMkLst>
        </pc:spChg>
        <pc:spChg chg="add mod topLvl">
          <ac:chgData name="Kulinich Bohdan" userId="48e65c9f34e137d0" providerId="LiveId" clId="{5B88A2EC-9349-6A45-82AF-78F7E4248414}" dt="2025-04-06T15:00:50.898" v="5308" actId="165"/>
          <ac:spMkLst>
            <pc:docMk/>
            <pc:sldMk cId="302050507" sldId="281"/>
            <ac:spMk id="65" creationId="{429C0FEC-38CE-8D20-BD69-73E17E493E51}"/>
          </ac:spMkLst>
        </pc:spChg>
        <pc:spChg chg="add mod topLvl">
          <ac:chgData name="Kulinich Bohdan" userId="48e65c9f34e137d0" providerId="LiveId" clId="{5B88A2EC-9349-6A45-82AF-78F7E4248414}" dt="2025-04-06T15:00:50.898" v="5308" actId="165"/>
          <ac:spMkLst>
            <pc:docMk/>
            <pc:sldMk cId="302050507" sldId="281"/>
            <ac:spMk id="71" creationId="{97864456-809A-F6A9-FDA3-EC28C9BC867A}"/>
          </ac:spMkLst>
        </pc:spChg>
        <pc:spChg chg="add mod topLvl">
          <ac:chgData name="Kulinich Bohdan" userId="48e65c9f34e137d0" providerId="LiveId" clId="{5B88A2EC-9349-6A45-82AF-78F7E4248414}" dt="2025-04-06T15:00:50.898" v="5308" actId="165"/>
          <ac:spMkLst>
            <pc:docMk/>
            <pc:sldMk cId="302050507" sldId="281"/>
            <ac:spMk id="72" creationId="{38084167-3C42-71D9-314C-39BCC89167A7}"/>
          </ac:spMkLst>
        </pc:spChg>
        <pc:spChg chg="add mod topLvl">
          <ac:chgData name="Kulinich Bohdan" userId="48e65c9f34e137d0" providerId="LiveId" clId="{5B88A2EC-9349-6A45-82AF-78F7E4248414}" dt="2025-04-06T15:00:50.898" v="5308" actId="165"/>
          <ac:spMkLst>
            <pc:docMk/>
            <pc:sldMk cId="302050507" sldId="281"/>
            <ac:spMk id="74" creationId="{57B743E3-F403-4002-1594-DDA05F2886AC}"/>
          </ac:spMkLst>
        </pc:spChg>
        <pc:spChg chg="add mod topLvl">
          <ac:chgData name="Kulinich Bohdan" userId="48e65c9f34e137d0" providerId="LiveId" clId="{5B88A2EC-9349-6A45-82AF-78F7E4248414}" dt="2025-04-06T15:00:50.898" v="5308" actId="165"/>
          <ac:spMkLst>
            <pc:docMk/>
            <pc:sldMk cId="302050507" sldId="281"/>
            <ac:spMk id="76" creationId="{3FBBA39E-EC4E-632C-4838-89F988C02598}"/>
          </ac:spMkLst>
        </pc:spChg>
        <pc:spChg chg="add mod">
          <ac:chgData name="Kulinich Bohdan" userId="48e65c9f34e137d0" providerId="LiveId" clId="{5B88A2EC-9349-6A45-82AF-78F7E4248414}" dt="2025-04-06T15:10:51.660" v="5321" actId="20577"/>
          <ac:spMkLst>
            <pc:docMk/>
            <pc:sldMk cId="302050507" sldId="281"/>
            <ac:spMk id="79" creationId="{1CC9BAAA-B167-4525-B782-6BE3EB7180EA}"/>
          </ac:spMkLst>
        </pc:spChg>
        <pc:spChg chg="add mod">
          <ac:chgData name="Kulinich Bohdan" userId="48e65c9f34e137d0" providerId="LiveId" clId="{5B88A2EC-9349-6A45-82AF-78F7E4248414}" dt="2025-04-06T15:11:19.848" v="5330" actId="20577"/>
          <ac:spMkLst>
            <pc:docMk/>
            <pc:sldMk cId="302050507" sldId="281"/>
            <ac:spMk id="80" creationId="{76C571A5-4453-F4BA-7F87-6ABC4E3E4423}"/>
          </ac:spMkLst>
        </pc:spChg>
        <pc:spChg chg="add mod">
          <ac:chgData name="Kulinich Bohdan" userId="48e65c9f34e137d0" providerId="LiveId" clId="{5B88A2EC-9349-6A45-82AF-78F7E4248414}" dt="2025-04-06T15:11:21.126" v="5331" actId="20577"/>
          <ac:spMkLst>
            <pc:docMk/>
            <pc:sldMk cId="302050507" sldId="281"/>
            <ac:spMk id="84" creationId="{96A4ADDD-4589-9A9B-67A0-55D6D81E6784}"/>
          </ac:spMkLst>
        </pc:spChg>
        <pc:spChg chg="add mod">
          <ac:chgData name="Kulinich Bohdan" userId="48e65c9f34e137d0" providerId="LiveId" clId="{5B88A2EC-9349-6A45-82AF-78F7E4248414}" dt="2025-04-06T15:11:22.572" v="5332" actId="20577"/>
          <ac:spMkLst>
            <pc:docMk/>
            <pc:sldMk cId="302050507" sldId="281"/>
            <ac:spMk id="85" creationId="{C94971EC-8B9C-68B2-D7D0-699F3F172A73}"/>
          </ac:spMkLst>
        </pc:spChg>
        <pc:spChg chg="add mod">
          <ac:chgData name="Kulinich Bohdan" userId="48e65c9f34e137d0" providerId="LiveId" clId="{5B88A2EC-9349-6A45-82AF-78F7E4248414}" dt="2025-04-06T15:11:41.478" v="5339" actId="1036"/>
          <ac:spMkLst>
            <pc:docMk/>
            <pc:sldMk cId="302050507" sldId="281"/>
            <ac:spMk id="87" creationId="{9A204B0A-9D7D-E86C-5D40-840406A87A1F}"/>
          </ac:spMkLst>
        </pc:spChg>
        <pc:spChg chg="add mod">
          <ac:chgData name="Kulinich Bohdan" userId="48e65c9f34e137d0" providerId="LiveId" clId="{5B88A2EC-9349-6A45-82AF-78F7E4248414}" dt="2025-04-06T15:12:53.685" v="5342" actId="1076"/>
          <ac:spMkLst>
            <pc:docMk/>
            <pc:sldMk cId="302050507" sldId="281"/>
            <ac:spMk id="88" creationId="{B0C9DE67-898B-B9A7-1A05-6CD43DCFEB7B}"/>
          </ac:spMkLst>
        </pc:spChg>
        <pc:spChg chg="add mod">
          <ac:chgData name="Kulinich Bohdan" userId="48e65c9f34e137d0" providerId="LiveId" clId="{5B88A2EC-9349-6A45-82AF-78F7E4248414}" dt="2025-04-06T15:13:06.652" v="5347" actId="20577"/>
          <ac:spMkLst>
            <pc:docMk/>
            <pc:sldMk cId="302050507" sldId="281"/>
            <ac:spMk id="90" creationId="{51E39D14-D0F8-C414-3519-727EDB9D136D}"/>
          </ac:spMkLst>
        </pc:spChg>
        <pc:spChg chg="add mod">
          <ac:chgData name="Kulinich Bohdan" userId="48e65c9f34e137d0" providerId="LiveId" clId="{5B88A2EC-9349-6A45-82AF-78F7E4248414}" dt="2025-04-06T15:13:24.912" v="5352" actId="20577"/>
          <ac:spMkLst>
            <pc:docMk/>
            <pc:sldMk cId="302050507" sldId="281"/>
            <ac:spMk id="92" creationId="{7B0C72D6-9D52-5E88-6C2E-C722BA12D142}"/>
          </ac:spMkLst>
        </pc:spChg>
        <pc:spChg chg="add mod">
          <ac:chgData name="Kulinich Bohdan" userId="48e65c9f34e137d0" providerId="LiveId" clId="{5B88A2EC-9349-6A45-82AF-78F7E4248414}" dt="2025-04-06T15:13:32.308" v="5358" actId="1037"/>
          <ac:spMkLst>
            <pc:docMk/>
            <pc:sldMk cId="302050507" sldId="281"/>
            <ac:spMk id="94" creationId="{21B58DF3-04DE-1D75-2B6F-F34B5E712E1B}"/>
          </ac:spMkLst>
        </pc:spChg>
        <pc:spChg chg="add mod">
          <ac:chgData name="Kulinich Bohdan" userId="48e65c9f34e137d0" providerId="LiveId" clId="{5B88A2EC-9349-6A45-82AF-78F7E4248414}" dt="2025-04-06T15:19:32.975" v="5444" actId="207"/>
          <ac:spMkLst>
            <pc:docMk/>
            <pc:sldMk cId="302050507" sldId="281"/>
            <ac:spMk id="97" creationId="{A32E3B91-016D-BECD-1E62-D7B6D084667C}"/>
          </ac:spMkLst>
        </pc:spChg>
        <pc:grpChg chg="add del mod">
          <ac:chgData name="Kulinich Bohdan" userId="48e65c9f34e137d0" providerId="LiveId" clId="{5B88A2EC-9349-6A45-82AF-78F7E4248414}" dt="2025-04-06T14:57:15.877" v="5149" actId="165"/>
          <ac:grpSpMkLst>
            <pc:docMk/>
            <pc:sldMk cId="302050507" sldId="281"/>
            <ac:grpSpMk id="21" creationId="{700F7477-11EC-9676-5434-66A6B65B41CD}"/>
          </ac:grpSpMkLst>
        </pc:grpChg>
        <pc:grpChg chg="mod">
          <ac:chgData name="Kulinich Bohdan" userId="48e65c9f34e137d0" providerId="LiveId" clId="{5B88A2EC-9349-6A45-82AF-78F7E4248414}" dt="2025-04-06T14:59:15.012" v="5174" actId="1038"/>
          <ac:grpSpMkLst>
            <pc:docMk/>
            <pc:sldMk cId="302050507" sldId="281"/>
            <ac:grpSpMk id="77" creationId="{762E8791-8077-8D12-E783-314AEBD7F145}"/>
          </ac:grpSpMkLst>
        </pc:grpChg>
        <pc:grpChg chg="add del mod">
          <ac:chgData name="Kulinich Bohdan" userId="48e65c9f34e137d0" providerId="LiveId" clId="{5B88A2EC-9349-6A45-82AF-78F7E4248414}" dt="2025-04-06T15:15:36.869" v="5422" actId="165"/>
          <ac:grpSpMkLst>
            <pc:docMk/>
            <pc:sldMk cId="302050507" sldId="281"/>
            <ac:grpSpMk id="78" creationId="{37C2FE8C-1EC8-EE0D-4512-64EEB97C5F99}"/>
          </ac:grpSpMkLst>
        </pc:grpChg>
        <pc:picChg chg="add mod topLvl modCrop">
          <ac:chgData name="Kulinich Bohdan" userId="48e65c9f34e137d0" providerId="LiveId" clId="{5B88A2EC-9349-6A45-82AF-78F7E4248414}" dt="2025-04-06T15:16:09.098" v="5426" actId="732"/>
          <ac:picMkLst>
            <pc:docMk/>
            <pc:sldMk cId="302050507" sldId="281"/>
            <ac:picMk id="6" creationId="{A94A08F2-16C2-D62F-D06A-35818765596E}"/>
          </ac:picMkLst>
        </pc:picChg>
        <pc:picChg chg="add del mod topLvl modCrop">
          <ac:chgData name="Kulinich Bohdan" userId="48e65c9f34e137d0" providerId="LiveId" clId="{5B88A2EC-9349-6A45-82AF-78F7E4248414}" dt="2025-04-06T15:15:38.219" v="5423" actId="478"/>
          <ac:picMkLst>
            <pc:docMk/>
            <pc:sldMk cId="302050507" sldId="281"/>
            <ac:picMk id="8" creationId="{161AA414-0D8D-917A-E015-AA5F1B7DF339}"/>
          </ac:picMkLst>
        </pc:picChg>
        <pc:picChg chg="mod">
          <ac:chgData name="Kulinich Bohdan" userId="48e65c9f34e137d0" providerId="LiveId" clId="{5B88A2EC-9349-6A45-82AF-78F7E4248414}" dt="2025-04-06T15:16:39.703" v="5431" actId="1076"/>
          <ac:picMkLst>
            <pc:docMk/>
            <pc:sldMk cId="302050507" sldId="281"/>
            <ac:picMk id="16" creationId="{814D7ACA-7EE4-9E66-30BA-8CC5D2664560}"/>
          </ac:picMkLst>
        </pc:picChg>
        <pc:picChg chg="add mod topLvl modCrop">
          <ac:chgData name="Kulinich Bohdan" userId="48e65c9f34e137d0" providerId="LiveId" clId="{5B88A2EC-9349-6A45-82AF-78F7E4248414}" dt="2025-04-06T15:16:02.600" v="5425" actId="732"/>
          <ac:picMkLst>
            <pc:docMk/>
            <pc:sldMk cId="302050507" sldId="281"/>
            <ac:picMk id="19" creationId="{7C2C7716-1F1C-4E47-775C-BE480440AFE4}"/>
          </ac:picMkLst>
        </pc:picChg>
        <pc:cxnChg chg="mod">
          <ac:chgData name="Kulinich Bohdan" userId="48e65c9f34e137d0" providerId="LiveId" clId="{5B88A2EC-9349-6A45-82AF-78F7E4248414}" dt="2025-04-06T15:13:35.204" v="5359" actId="14100"/>
          <ac:cxnSpMkLst>
            <pc:docMk/>
            <pc:sldMk cId="302050507" sldId="281"/>
            <ac:cxnSpMk id="22" creationId="{5393C9C3-37AC-33F2-010F-B5587B249456}"/>
          </ac:cxnSpMkLst>
        </pc:cxnChg>
        <pc:cxnChg chg="mod">
          <ac:chgData name="Kulinich Bohdan" userId="48e65c9f34e137d0" providerId="LiveId" clId="{5B88A2EC-9349-6A45-82AF-78F7E4248414}" dt="2025-04-06T15:10:22.067" v="5309" actId="1037"/>
          <ac:cxnSpMkLst>
            <pc:docMk/>
            <pc:sldMk cId="302050507" sldId="281"/>
            <ac:cxnSpMk id="31" creationId="{7477CEE2-5C19-87FC-6853-B145338E1474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32" creationId="{66B87937-7EEF-1E4C-6596-FFAE67BE73B7}"/>
          </ac:cxnSpMkLst>
        </pc:cxnChg>
        <pc:cxnChg chg="mod">
          <ac:chgData name="Kulinich Bohdan" userId="48e65c9f34e137d0" providerId="LiveId" clId="{5B88A2EC-9349-6A45-82AF-78F7E4248414}" dt="2025-04-06T15:10:26.359" v="5311" actId="1037"/>
          <ac:cxnSpMkLst>
            <pc:docMk/>
            <pc:sldMk cId="302050507" sldId="281"/>
            <ac:cxnSpMk id="33" creationId="{5EFB85D2-7FB1-6E63-9433-CBB3707BAEB0}"/>
          </ac:cxnSpMkLst>
        </pc:cxnChg>
        <pc:cxnChg chg="mod">
          <ac:chgData name="Kulinich Bohdan" userId="48e65c9f34e137d0" providerId="LiveId" clId="{5B88A2EC-9349-6A45-82AF-78F7E4248414}" dt="2025-04-06T15:10:34.117" v="5317" actId="1037"/>
          <ac:cxnSpMkLst>
            <pc:docMk/>
            <pc:sldMk cId="302050507" sldId="281"/>
            <ac:cxnSpMk id="34" creationId="{62C571C4-9795-395F-D981-A4DD6A3C85E0}"/>
          </ac:cxnSpMkLst>
        </pc:cxnChg>
        <pc:cxnChg chg="mod">
          <ac:chgData name="Kulinich Bohdan" userId="48e65c9f34e137d0" providerId="LiveId" clId="{5B88A2EC-9349-6A45-82AF-78F7E4248414}" dt="2025-04-06T15:12:47.102" v="5340" actId="1038"/>
          <ac:cxnSpMkLst>
            <pc:docMk/>
            <pc:sldMk cId="302050507" sldId="281"/>
            <ac:cxnSpMk id="35" creationId="{4DA34670-BC72-76F5-0D33-AC25579A743F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37" creationId="{217EF7DF-B7B3-3A6B-A57A-3AFE18E32589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38" creationId="{5714E9E5-CC5B-3446-14E1-EB3B5496A6B0}"/>
          </ac:cxnSpMkLst>
        </pc:cxnChg>
        <pc:cxnChg chg="mod">
          <ac:chgData name="Kulinich Bohdan" userId="48e65c9f34e137d0" providerId="LiveId" clId="{5B88A2EC-9349-6A45-82AF-78F7E4248414}" dt="2025-04-06T15:14:44.191" v="5406" actId="1076"/>
          <ac:cxnSpMkLst>
            <pc:docMk/>
            <pc:sldMk cId="302050507" sldId="281"/>
            <ac:cxnSpMk id="39" creationId="{6B5A9A10-D0AE-EB96-62CF-4CE44B383D61}"/>
          </ac:cxnSpMkLst>
        </pc:cxnChg>
        <pc:cxnChg chg="del">
          <ac:chgData name="Kulinich Bohdan" userId="48e65c9f34e137d0" providerId="LiveId" clId="{5B88A2EC-9349-6A45-82AF-78F7E4248414}" dt="2025-04-06T15:14:46.240" v="5407" actId="478"/>
          <ac:cxnSpMkLst>
            <pc:docMk/>
            <pc:sldMk cId="302050507" sldId="281"/>
            <ac:cxnSpMk id="40" creationId="{E5755EBF-D4CF-2F13-0772-090356E04945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49" creationId="{0B215A48-9E10-60F3-0F80-85B4CEAAE7F3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50" creationId="{EABDC57B-0C60-047F-9840-0476F2D2EB9D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51" creationId="{24DE18BE-47C5-29B3-2E7E-C62824E05396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52" creationId="{B66C769A-A0EF-4AEB-3F15-4F82F5CED327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53" creationId="{1E199638-1FD2-4F58-EBB1-77AE976D3DF7}"/>
          </ac:cxnSpMkLst>
        </pc:cxnChg>
        <pc:cxnChg chg="mod">
          <ac:chgData name="Kulinich Bohdan" userId="48e65c9f34e137d0" providerId="LiveId" clId="{5B88A2EC-9349-6A45-82AF-78F7E4248414}" dt="2025-04-06T15:15:20.602" v="5415" actId="1037"/>
          <ac:cxnSpMkLst>
            <pc:docMk/>
            <pc:sldMk cId="302050507" sldId="281"/>
            <ac:cxnSpMk id="54" creationId="{5CEB2F59-C98E-5203-8671-A0DA9DE8A3A0}"/>
          </ac:cxnSpMkLst>
        </pc:cxnChg>
        <pc:cxnChg chg="del">
          <ac:chgData name="Kulinich Bohdan" userId="48e65c9f34e137d0" providerId="LiveId" clId="{5B88A2EC-9349-6A45-82AF-78F7E4248414}" dt="2025-04-06T15:13:13.556" v="5348" actId="478"/>
          <ac:cxnSpMkLst>
            <pc:docMk/>
            <pc:sldMk cId="302050507" sldId="281"/>
            <ac:cxnSpMk id="61" creationId="{BD6868E6-AF5C-96E1-95E4-4B74DB0DE86F}"/>
          </ac:cxnSpMkLst>
        </pc:cxnChg>
        <pc:cxnChg chg="add mod">
          <ac:chgData name="Kulinich Bohdan" userId="48e65c9f34e137d0" providerId="LiveId" clId="{5B88A2EC-9349-6A45-82AF-78F7E4248414}" dt="2025-04-06T15:11:17.461" v="5329" actId="1038"/>
          <ac:cxnSpMkLst>
            <pc:docMk/>
            <pc:sldMk cId="302050507" sldId="281"/>
            <ac:cxnSpMk id="81" creationId="{F7961DF7-AEA6-D778-782F-8CB013658CF7}"/>
          </ac:cxnSpMkLst>
        </pc:cxnChg>
        <pc:cxnChg chg="add mod">
          <ac:chgData name="Kulinich Bohdan" userId="48e65c9f34e137d0" providerId="LiveId" clId="{5B88A2EC-9349-6A45-82AF-78F7E4248414}" dt="2025-04-06T15:11:17.461" v="5329" actId="1038"/>
          <ac:cxnSpMkLst>
            <pc:docMk/>
            <pc:sldMk cId="302050507" sldId="281"/>
            <ac:cxnSpMk id="82" creationId="{766F2E31-EDE9-403F-DE0F-E4CC05EF9657}"/>
          </ac:cxnSpMkLst>
        </pc:cxnChg>
        <pc:cxnChg chg="add mod">
          <ac:chgData name="Kulinich Bohdan" userId="48e65c9f34e137d0" providerId="LiveId" clId="{5B88A2EC-9349-6A45-82AF-78F7E4248414}" dt="2025-04-06T15:11:17.461" v="5329" actId="1038"/>
          <ac:cxnSpMkLst>
            <pc:docMk/>
            <pc:sldMk cId="302050507" sldId="281"/>
            <ac:cxnSpMk id="83" creationId="{B13E2544-767E-1555-544C-473AFD3B5534}"/>
          </ac:cxnSpMkLst>
        </pc:cxnChg>
        <pc:cxnChg chg="add mod">
          <ac:chgData name="Kulinich Bohdan" userId="48e65c9f34e137d0" providerId="LiveId" clId="{5B88A2EC-9349-6A45-82AF-78F7E4248414}" dt="2025-04-06T15:13:04.693" v="5346" actId="1037"/>
          <ac:cxnSpMkLst>
            <pc:docMk/>
            <pc:sldMk cId="302050507" sldId="281"/>
            <ac:cxnSpMk id="89" creationId="{A602B4C5-30BE-017A-B722-9066C71BB7F7}"/>
          </ac:cxnSpMkLst>
        </pc:cxnChg>
        <pc:cxnChg chg="add mod">
          <ac:chgData name="Kulinich Bohdan" userId="48e65c9f34e137d0" providerId="LiveId" clId="{5B88A2EC-9349-6A45-82AF-78F7E4248414}" dt="2025-04-06T15:13:22.872" v="5351" actId="1076"/>
          <ac:cxnSpMkLst>
            <pc:docMk/>
            <pc:sldMk cId="302050507" sldId="281"/>
            <ac:cxnSpMk id="91" creationId="{8F0CFF23-2722-AE18-D564-A482ECA2753D}"/>
          </ac:cxnSpMkLst>
        </pc:cxnChg>
        <pc:cxnChg chg="add mod">
          <ac:chgData name="Kulinich Bohdan" userId="48e65c9f34e137d0" providerId="LiveId" clId="{5B88A2EC-9349-6A45-82AF-78F7E4248414}" dt="2025-04-06T15:13:30.175" v="5354" actId="1037"/>
          <ac:cxnSpMkLst>
            <pc:docMk/>
            <pc:sldMk cId="302050507" sldId="281"/>
            <ac:cxnSpMk id="93" creationId="{01C36F7A-957F-83EA-6FEF-148C467273E6}"/>
          </ac:cxnSpMkLst>
        </pc:cxnChg>
        <pc:cxnChg chg="add mod">
          <ac:chgData name="Kulinich Bohdan" userId="48e65c9f34e137d0" providerId="LiveId" clId="{5B88A2EC-9349-6A45-82AF-78F7E4248414}" dt="2025-04-06T15:14:54.348" v="5412" actId="1076"/>
          <ac:cxnSpMkLst>
            <pc:docMk/>
            <pc:sldMk cId="302050507" sldId="281"/>
            <ac:cxnSpMk id="96" creationId="{C8BA8C21-D83D-0572-C120-05F51412256E}"/>
          </ac:cxnSpMkLst>
        </pc:cxnChg>
      </pc:sldChg>
      <pc:sldChg chg="addSp delSp modSp mod addAnim delAnim modAnim">
        <pc:chgData name="Kulinich Bohdan" userId="48e65c9f34e137d0" providerId="LiveId" clId="{5B88A2EC-9349-6A45-82AF-78F7E4248414}" dt="2025-04-05T10:55:03.831" v="2679" actId="1036"/>
        <pc:sldMkLst>
          <pc:docMk/>
          <pc:sldMk cId="2882246670" sldId="284"/>
        </pc:sldMkLst>
        <pc:spChg chg="add mod">
          <ac:chgData name="Kulinich Bohdan" userId="48e65c9f34e137d0" providerId="LiveId" clId="{5B88A2EC-9349-6A45-82AF-78F7E4248414}" dt="2025-04-03T14:11:52.261" v="165" actId="20577"/>
          <ac:spMkLst>
            <pc:docMk/>
            <pc:sldMk cId="2882246670" sldId="284"/>
            <ac:spMk id="13" creationId="{A22A522C-9BB4-9BEF-6A13-E500453288E7}"/>
          </ac:spMkLst>
        </pc:spChg>
        <pc:spChg chg="add mod">
          <ac:chgData name="Kulinich Bohdan" userId="48e65c9f34e137d0" providerId="LiveId" clId="{5B88A2EC-9349-6A45-82AF-78F7E4248414}" dt="2025-04-03T14:23:12.858" v="355" actId="1038"/>
          <ac:spMkLst>
            <pc:docMk/>
            <pc:sldMk cId="2882246670" sldId="284"/>
            <ac:spMk id="15" creationId="{55F9D315-EE23-A616-1069-08B3D1A0B27C}"/>
          </ac:spMkLst>
        </pc:spChg>
        <pc:spChg chg="add mod">
          <ac:chgData name="Kulinich Bohdan" userId="48e65c9f34e137d0" providerId="LiveId" clId="{5B88A2EC-9349-6A45-82AF-78F7E4248414}" dt="2025-04-05T10:55:03.517" v="2678" actId="14100"/>
          <ac:spMkLst>
            <pc:docMk/>
            <pc:sldMk cId="2882246670" sldId="284"/>
            <ac:spMk id="16" creationId="{D10E2C75-4382-BCFE-CAC1-6B30E5CE0286}"/>
          </ac:spMkLst>
        </pc:spChg>
        <pc:spChg chg="add mod">
          <ac:chgData name="Kulinich Bohdan" userId="48e65c9f34e137d0" providerId="LiveId" clId="{5B88A2EC-9349-6A45-82AF-78F7E4248414}" dt="2025-04-05T10:55:03.831" v="2679" actId="1036"/>
          <ac:spMkLst>
            <pc:docMk/>
            <pc:sldMk cId="2882246670" sldId="284"/>
            <ac:spMk id="17" creationId="{1EE2F7DD-A41C-6158-DB0C-A05A533876E3}"/>
          </ac:spMkLst>
        </pc:spChg>
        <pc:spChg chg="add mod">
          <ac:chgData name="Kulinich Bohdan" userId="48e65c9f34e137d0" providerId="LiveId" clId="{5B88A2EC-9349-6A45-82AF-78F7E4248414}" dt="2025-04-05T10:55:03.831" v="2679" actId="1036"/>
          <ac:spMkLst>
            <pc:docMk/>
            <pc:sldMk cId="2882246670" sldId="284"/>
            <ac:spMk id="19" creationId="{BC39C732-3453-1609-5DB0-9F75FB3FC408}"/>
          </ac:spMkLst>
        </pc:spChg>
        <pc:spChg chg="add mod">
          <ac:chgData name="Kulinich Bohdan" userId="48e65c9f34e137d0" providerId="LiveId" clId="{5B88A2EC-9349-6A45-82AF-78F7E4248414}" dt="2025-04-03T14:25:31.532" v="423" actId="14100"/>
          <ac:spMkLst>
            <pc:docMk/>
            <pc:sldMk cId="2882246670" sldId="284"/>
            <ac:spMk id="21" creationId="{84BAD8A4-899D-5C16-3B50-2FF88DD83FBF}"/>
          </ac:spMkLst>
        </pc:spChg>
        <pc:spChg chg="add mod">
          <ac:chgData name="Kulinich Bohdan" userId="48e65c9f34e137d0" providerId="LiveId" clId="{5B88A2EC-9349-6A45-82AF-78F7E4248414}" dt="2025-04-03T14:27:06.248" v="456" actId="404"/>
          <ac:spMkLst>
            <pc:docMk/>
            <pc:sldMk cId="2882246670" sldId="284"/>
            <ac:spMk id="22" creationId="{F65A2B84-0CFA-487F-A0CF-3E47A1B2D207}"/>
          </ac:spMkLst>
        </pc:spChg>
        <pc:spChg chg="add mod">
          <ac:chgData name="Kulinich Bohdan" userId="48e65c9f34e137d0" providerId="LiveId" clId="{5B88A2EC-9349-6A45-82AF-78F7E4248414}" dt="2025-04-03T14:27:06.248" v="456" actId="404"/>
          <ac:spMkLst>
            <pc:docMk/>
            <pc:sldMk cId="2882246670" sldId="284"/>
            <ac:spMk id="23" creationId="{9B2D74AE-F0D9-7C92-4FAC-C3ADCAE334DE}"/>
          </ac:spMkLst>
        </pc:spChg>
        <pc:spChg chg="add mod topLvl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48" creationId="{F0E48464-40D9-5DA7-9146-6E50FBD6FE91}"/>
          </ac:spMkLst>
        </pc:spChg>
        <pc:spChg chg="mod topLvl">
          <ac:chgData name="Kulinich Bohdan" userId="48e65c9f34e137d0" providerId="LiveId" clId="{5B88A2EC-9349-6A45-82AF-78F7E4248414}" dt="2025-04-04T07:51:27.313" v="1024" actId="1076"/>
          <ac:spMkLst>
            <pc:docMk/>
            <pc:sldMk cId="2882246670" sldId="284"/>
            <ac:spMk id="49" creationId="{95D446B4-8F30-A79F-6D6F-EBE5C170E99F}"/>
          </ac:spMkLst>
        </pc:spChg>
        <pc:spChg chg="mod">
          <ac:chgData name="Kulinich Bohdan" userId="48e65c9f34e137d0" providerId="LiveId" clId="{5B88A2EC-9349-6A45-82AF-78F7E4248414}" dt="2025-04-04T07:45:47.546" v="675" actId="1038"/>
          <ac:spMkLst>
            <pc:docMk/>
            <pc:sldMk cId="2882246670" sldId="284"/>
            <ac:spMk id="63" creationId="{16DA889D-5FD8-57B5-14C0-748DBAA37B50}"/>
          </ac:spMkLst>
        </pc:spChg>
        <pc:spChg chg="add mod topLvl">
          <ac:chgData name="Kulinich Bohdan" userId="48e65c9f34e137d0" providerId="LiveId" clId="{5B88A2EC-9349-6A45-82AF-78F7E4248414}" dt="2025-04-04T07:45:54.302" v="693" actId="1038"/>
          <ac:spMkLst>
            <pc:docMk/>
            <pc:sldMk cId="2882246670" sldId="284"/>
            <ac:spMk id="64" creationId="{55A6C7F7-DF22-089B-0305-013890DD2A3B}"/>
          </ac:spMkLst>
        </pc:spChg>
        <pc:spChg chg="add mod topLvl">
          <ac:chgData name="Kulinich Bohdan" userId="48e65c9f34e137d0" providerId="LiveId" clId="{5B88A2EC-9349-6A45-82AF-78F7E4248414}" dt="2025-04-04T07:44:48.129" v="556" actId="165"/>
          <ac:spMkLst>
            <pc:docMk/>
            <pc:sldMk cId="2882246670" sldId="284"/>
            <ac:spMk id="66" creationId="{6284E394-D756-F60A-431B-0D2786AF4244}"/>
          </ac:spMkLst>
        </pc:spChg>
        <pc:spChg chg="mod">
          <ac:chgData name="Kulinich Bohdan" userId="48e65c9f34e137d0" providerId="LiveId" clId="{5B88A2EC-9349-6A45-82AF-78F7E4248414}" dt="2025-04-04T07:45:28.354" v="626" actId="1036"/>
          <ac:spMkLst>
            <pc:docMk/>
            <pc:sldMk cId="2882246670" sldId="284"/>
            <ac:spMk id="67" creationId="{ECB6D431-C180-9FC0-C9DF-0A4AEDC2DFA1}"/>
          </ac:spMkLst>
        </pc:spChg>
        <pc:spChg chg="add mod topLvl">
          <ac:chgData name="Kulinich Bohdan" userId="48e65c9f34e137d0" providerId="LiveId" clId="{5B88A2EC-9349-6A45-82AF-78F7E4248414}" dt="2025-04-04T07:45:33.028" v="644" actId="1036"/>
          <ac:spMkLst>
            <pc:docMk/>
            <pc:sldMk cId="2882246670" sldId="284"/>
            <ac:spMk id="68" creationId="{A2983D01-019F-CEF0-B4D0-DA11FA5E3FB1}"/>
          </ac:spMkLst>
        </pc:spChg>
        <pc:spChg chg="mod">
          <ac:chgData name="Kulinich Bohdan" userId="48e65c9f34e137d0" providerId="LiveId" clId="{5B88A2EC-9349-6A45-82AF-78F7E4248414}" dt="2025-04-04T07:53:53.458" v="1119" actId="1035"/>
          <ac:spMkLst>
            <pc:docMk/>
            <pc:sldMk cId="2882246670" sldId="284"/>
            <ac:spMk id="69" creationId="{F96A12AF-36D9-53A3-36A3-B1626C3BE745}"/>
          </ac:spMkLst>
        </pc:spChg>
        <pc:spChg chg="add mod topLvl">
          <ac:chgData name="Kulinich Bohdan" userId="48e65c9f34e137d0" providerId="LiveId" clId="{5B88A2EC-9349-6A45-82AF-78F7E4248414}" dt="2025-04-04T07:44:48.129" v="556" actId="165"/>
          <ac:spMkLst>
            <pc:docMk/>
            <pc:sldMk cId="2882246670" sldId="284"/>
            <ac:spMk id="70" creationId="{7AD1433F-F61A-93AE-AC13-D46F01240064}"/>
          </ac:spMkLst>
        </pc:spChg>
        <pc:spChg chg="mod">
          <ac:chgData name="Kulinich Bohdan" userId="48e65c9f34e137d0" providerId="LiveId" clId="{5B88A2EC-9349-6A45-82AF-78F7E4248414}" dt="2025-04-04T07:49:49.925" v="807" actId="1036"/>
          <ac:spMkLst>
            <pc:docMk/>
            <pc:sldMk cId="2882246670" sldId="284"/>
            <ac:spMk id="71" creationId="{097751BC-4C90-0841-C5A2-D314782956AC}"/>
          </ac:spMkLst>
        </pc:spChg>
        <pc:spChg chg="add mod topLvl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72" creationId="{85E6CC90-9324-B162-9D0A-B8B9E35D22E3}"/>
          </ac:spMkLst>
        </pc:spChg>
        <pc:spChg chg="add mod topLvl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73" creationId="{83E3117C-BCA3-CE9C-93F2-454F818983D8}"/>
          </ac:spMkLst>
        </pc:spChg>
        <pc:spChg chg="add mod topLvl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74" creationId="{AB2E3F11-B95E-3FFB-F88F-DE2C372C5260}"/>
          </ac:spMkLst>
        </pc:spChg>
        <pc:spChg chg="mod">
          <ac:chgData name="Kulinich Bohdan" userId="48e65c9f34e137d0" providerId="LiveId" clId="{5B88A2EC-9349-6A45-82AF-78F7E4248414}" dt="2025-04-04T07:50:37.775" v="941" actId="1035"/>
          <ac:spMkLst>
            <pc:docMk/>
            <pc:sldMk cId="2882246670" sldId="284"/>
            <ac:spMk id="75" creationId="{6418AB94-6A9E-FB1B-4231-96BB4EE1E487}"/>
          </ac:spMkLst>
        </pc:spChg>
        <pc:spChg chg="add mod topLvl">
          <ac:chgData name="Kulinich Bohdan" userId="48e65c9f34e137d0" providerId="LiveId" clId="{5B88A2EC-9349-6A45-82AF-78F7E4248414}" dt="2025-04-04T07:50:49.039" v="994" actId="1036"/>
          <ac:spMkLst>
            <pc:docMk/>
            <pc:sldMk cId="2882246670" sldId="284"/>
            <ac:spMk id="76" creationId="{8D3021A5-371A-B4D7-EE72-D565540C8C2B}"/>
          </ac:spMkLst>
        </pc:spChg>
        <pc:spChg chg="add mod">
          <ac:chgData name="Kulinich Bohdan" userId="48e65c9f34e137d0" providerId="LiveId" clId="{5B88A2EC-9349-6A45-82AF-78F7E4248414}" dt="2025-04-04T07:47:14.621" v="738" actId="1038"/>
          <ac:spMkLst>
            <pc:docMk/>
            <pc:sldMk cId="2882246670" sldId="284"/>
            <ac:spMk id="88" creationId="{C07733E9-8051-932B-5FE7-72BF182FAC84}"/>
          </ac:spMkLst>
        </pc:spChg>
        <pc:spChg chg="add mod">
          <ac:chgData name="Kulinich Bohdan" userId="48e65c9f34e137d0" providerId="LiveId" clId="{5B88A2EC-9349-6A45-82AF-78F7E4248414}" dt="2025-04-04T07:47:25.360" v="744" actId="1037"/>
          <ac:spMkLst>
            <pc:docMk/>
            <pc:sldMk cId="2882246670" sldId="284"/>
            <ac:spMk id="89" creationId="{E2897FA0-8ADA-9AAA-1880-9CACE6DB7455}"/>
          </ac:spMkLst>
        </pc:spChg>
        <pc:spChg chg="add mod">
          <ac:chgData name="Kulinich Bohdan" userId="48e65c9f34e137d0" providerId="LiveId" clId="{5B88A2EC-9349-6A45-82AF-78F7E4248414}" dt="2025-04-04T07:47:34.321" v="748" actId="20577"/>
          <ac:spMkLst>
            <pc:docMk/>
            <pc:sldMk cId="2882246670" sldId="284"/>
            <ac:spMk id="90" creationId="{BC3FBCA1-1E4A-9C92-1E04-E2FC0AE0FD95}"/>
          </ac:spMkLst>
        </pc:spChg>
        <pc:spChg chg="add mod">
          <ac:chgData name="Kulinich Bohdan" userId="48e65c9f34e137d0" providerId="LiveId" clId="{5B88A2EC-9349-6A45-82AF-78F7E4248414}" dt="2025-04-04T07:47:35.990" v="749" actId="20577"/>
          <ac:spMkLst>
            <pc:docMk/>
            <pc:sldMk cId="2882246670" sldId="284"/>
            <ac:spMk id="91" creationId="{1288E6DC-C9CF-C921-98F3-BC77858539B6}"/>
          </ac:spMkLst>
        </pc:spChg>
        <pc:spChg chg="add mod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92" creationId="{D22A23A6-38C5-ACD2-D06F-92A52FB5A413}"/>
          </ac:spMkLst>
        </pc:spChg>
        <pc:spChg chg="add mod">
          <ac:chgData name="Kulinich Bohdan" userId="48e65c9f34e137d0" providerId="LiveId" clId="{5B88A2EC-9349-6A45-82AF-78F7E4248414}" dt="2025-04-04T07:48:01.895" v="766" actId="1076"/>
          <ac:spMkLst>
            <pc:docMk/>
            <pc:sldMk cId="2882246670" sldId="284"/>
            <ac:spMk id="93" creationId="{1270F9E5-ABDD-038E-9E20-A940DC567EFD}"/>
          </ac:spMkLst>
        </pc:spChg>
        <pc:spChg chg="add mod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96" creationId="{DD5E79CD-B4E7-BE69-F9C1-29DD49468D41}"/>
          </ac:spMkLst>
        </pc:spChg>
        <pc:spChg chg="add mod">
          <ac:chgData name="Kulinich Bohdan" userId="48e65c9f34e137d0" providerId="LiveId" clId="{5B88A2EC-9349-6A45-82AF-78F7E4248414}" dt="2025-04-04T07:49:38.625" v="792" actId="1038"/>
          <ac:spMkLst>
            <pc:docMk/>
            <pc:sldMk cId="2882246670" sldId="284"/>
            <ac:spMk id="97" creationId="{7D75396F-A23E-06A9-57B4-8EEFE0C8BB94}"/>
          </ac:spMkLst>
        </pc:spChg>
        <pc:spChg chg="add mod">
          <ac:chgData name="Kulinich Bohdan" userId="48e65c9f34e137d0" providerId="LiveId" clId="{5B88A2EC-9349-6A45-82AF-78F7E4248414}" dt="2025-04-04T07:51:56.249" v="1079" actId="20577"/>
          <ac:spMkLst>
            <pc:docMk/>
            <pc:sldMk cId="2882246670" sldId="284"/>
            <ac:spMk id="104" creationId="{1C17EB86-F486-18B4-8A7F-70E89ED85342}"/>
          </ac:spMkLst>
        </pc:spChg>
        <pc:spChg chg="add mod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105" creationId="{350E9851-211C-F1EF-FA49-BE437B46C555}"/>
          </ac:spMkLst>
        </pc:spChg>
        <pc:spChg chg="add mod">
          <ac:chgData name="Kulinich Bohdan" userId="48e65c9f34e137d0" providerId="LiveId" clId="{5B88A2EC-9349-6A45-82AF-78F7E4248414}" dt="2025-04-04T07:52:02.428" v="1082" actId="20577"/>
          <ac:spMkLst>
            <pc:docMk/>
            <pc:sldMk cId="2882246670" sldId="284"/>
            <ac:spMk id="106" creationId="{FC6EB7E0-7C8A-F4FC-B2A4-11EE372F2EDB}"/>
          </ac:spMkLst>
        </pc:spChg>
        <pc:spChg chg="add mod">
          <ac:chgData name="Kulinich Bohdan" userId="48e65c9f34e137d0" providerId="LiveId" clId="{5B88A2EC-9349-6A45-82AF-78F7E4248414}" dt="2025-04-04T07:52:13.516" v="1097" actId="1037"/>
          <ac:spMkLst>
            <pc:docMk/>
            <pc:sldMk cId="2882246670" sldId="284"/>
            <ac:spMk id="107" creationId="{150DA7B1-B108-C498-D992-103787ABDA1F}"/>
          </ac:spMkLst>
        </pc:spChg>
        <pc:spChg chg="add mod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110" creationId="{FF59C7E7-D0D3-6A95-6D06-7EBF26B53ACF}"/>
          </ac:spMkLst>
        </pc:spChg>
        <pc:spChg chg="add mod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111" creationId="{AF4D5B01-70E9-E381-DADE-1ADBAAEEE427}"/>
          </ac:spMkLst>
        </pc:spChg>
        <pc:spChg chg="add mod">
          <ac:chgData name="Kulinich Bohdan" userId="48e65c9f34e137d0" providerId="LiveId" clId="{5B88A2EC-9349-6A45-82AF-78F7E4248414}" dt="2025-04-04T07:54:29.027" v="1132" actId="20577"/>
          <ac:spMkLst>
            <pc:docMk/>
            <pc:sldMk cId="2882246670" sldId="284"/>
            <ac:spMk id="115" creationId="{D9CA4B8A-DFF4-7541-7307-1CF0FD622958}"/>
          </ac:spMkLst>
        </pc:spChg>
        <pc:spChg chg="add mod">
          <ac:chgData name="Kulinich Bohdan" userId="48e65c9f34e137d0" providerId="LiveId" clId="{5B88A2EC-9349-6A45-82AF-78F7E4248414}" dt="2025-04-04T14:39:10.098" v="1261" actId="164"/>
          <ac:spMkLst>
            <pc:docMk/>
            <pc:sldMk cId="2882246670" sldId="284"/>
            <ac:spMk id="116" creationId="{2EE09A00-D63C-D90F-6749-C7FF6E509B90}"/>
          </ac:spMkLst>
        </pc:spChg>
        <pc:spChg chg="add mod">
          <ac:chgData name="Kulinich Bohdan" userId="48e65c9f34e137d0" providerId="LiveId" clId="{5B88A2EC-9349-6A45-82AF-78F7E4248414}" dt="2025-04-04T14:31:46.338" v="1166" actId="207"/>
          <ac:spMkLst>
            <pc:docMk/>
            <pc:sldMk cId="2882246670" sldId="284"/>
            <ac:spMk id="117" creationId="{B39CAA92-4D54-330B-53CC-9FA79E9AAF70}"/>
          </ac:spMkLst>
        </pc:spChg>
        <pc:spChg chg="add mod">
          <ac:chgData name="Kulinich Bohdan" userId="48e65c9f34e137d0" providerId="LiveId" clId="{5B88A2EC-9349-6A45-82AF-78F7E4248414}" dt="2025-04-04T14:33:37.059" v="1222" actId="1036"/>
          <ac:spMkLst>
            <pc:docMk/>
            <pc:sldMk cId="2882246670" sldId="284"/>
            <ac:spMk id="118" creationId="{E5B518B1-6836-AC51-4AB9-5E73E3EC7D2E}"/>
          </ac:spMkLst>
        </pc:spChg>
        <pc:spChg chg="add mod">
          <ac:chgData name="Kulinich Bohdan" userId="48e65c9f34e137d0" providerId="LiveId" clId="{5B88A2EC-9349-6A45-82AF-78F7E4248414}" dt="2025-04-04T14:34:48.021" v="1235" actId="207"/>
          <ac:spMkLst>
            <pc:docMk/>
            <pc:sldMk cId="2882246670" sldId="284"/>
            <ac:spMk id="119" creationId="{FE01D022-ABC5-86DC-51DA-1730C5779079}"/>
          </ac:spMkLst>
        </pc:spChg>
        <pc:spChg chg="add mod">
          <ac:chgData name="Kulinich Bohdan" userId="48e65c9f34e137d0" providerId="LiveId" clId="{5B88A2EC-9349-6A45-82AF-78F7E4248414}" dt="2025-04-04T14:34:03.831" v="1224" actId="1076"/>
          <ac:spMkLst>
            <pc:docMk/>
            <pc:sldMk cId="2882246670" sldId="284"/>
            <ac:spMk id="123" creationId="{B719FDEB-8AB6-7335-7C4C-889D41EC8D5F}"/>
          </ac:spMkLst>
        </pc:spChg>
        <pc:spChg chg="add mod">
          <ac:chgData name="Kulinich Bohdan" userId="48e65c9f34e137d0" providerId="LiveId" clId="{5B88A2EC-9349-6A45-82AF-78F7E4248414}" dt="2025-04-04T14:34:03.831" v="1224" actId="1076"/>
          <ac:spMkLst>
            <pc:docMk/>
            <pc:sldMk cId="2882246670" sldId="284"/>
            <ac:spMk id="124" creationId="{28B1DB38-94A7-6049-1274-9752DFE4720A}"/>
          </ac:spMkLst>
        </pc:spChg>
        <pc:spChg chg="add mod">
          <ac:chgData name="Kulinich Bohdan" userId="48e65c9f34e137d0" providerId="LiveId" clId="{5B88A2EC-9349-6A45-82AF-78F7E4248414}" dt="2025-04-04T14:34:12.949" v="1226" actId="20577"/>
          <ac:spMkLst>
            <pc:docMk/>
            <pc:sldMk cId="2882246670" sldId="284"/>
            <ac:spMk id="125" creationId="{2A6309D2-5119-C5C1-1B28-395FE997BEAA}"/>
          </ac:spMkLst>
        </pc:spChg>
        <pc:spChg chg="add mod">
          <ac:chgData name="Kulinich Bohdan" userId="48e65c9f34e137d0" providerId="LiveId" clId="{5B88A2EC-9349-6A45-82AF-78F7E4248414}" dt="2025-04-04T14:34:25.106" v="1228" actId="20577"/>
          <ac:spMkLst>
            <pc:docMk/>
            <pc:sldMk cId="2882246670" sldId="284"/>
            <ac:spMk id="126" creationId="{C72BFC3B-9C16-549D-446A-6D113C03B537}"/>
          </ac:spMkLst>
        </pc:spChg>
        <pc:spChg chg="add mod">
          <ac:chgData name="Kulinich Bohdan" userId="48e65c9f34e137d0" providerId="LiveId" clId="{5B88A2EC-9349-6A45-82AF-78F7E4248414}" dt="2025-04-04T14:34:48.021" v="1235" actId="207"/>
          <ac:spMkLst>
            <pc:docMk/>
            <pc:sldMk cId="2882246670" sldId="284"/>
            <ac:spMk id="128" creationId="{958DE52F-279D-7DD7-3259-354F305D6CEC}"/>
          </ac:spMkLst>
        </pc:spChg>
        <pc:spChg chg="add mod">
          <ac:chgData name="Kulinich Bohdan" userId="48e65c9f34e137d0" providerId="LiveId" clId="{5B88A2EC-9349-6A45-82AF-78F7E4248414}" dt="2025-04-04T14:52:34.174" v="1272" actId="1035"/>
          <ac:spMkLst>
            <pc:docMk/>
            <pc:sldMk cId="2882246670" sldId="284"/>
            <ac:spMk id="130" creationId="{FAF5B363-1FA5-F14B-B1C2-FC572A103708}"/>
          </ac:spMkLst>
        </pc:spChg>
        <pc:spChg chg="add mod">
          <ac:chgData name="Kulinich Bohdan" userId="48e65c9f34e137d0" providerId="LiveId" clId="{5B88A2EC-9349-6A45-82AF-78F7E4248414}" dt="2025-04-04T14:52:44.747" v="1277" actId="1035"/>
          <ac:spMkLst>
            <pc:docMk/>
            <pc:sldMk cId="2882246670" sldId="284"/>
            <ac:spMk id="131" creationId="{D7489BFF-5F5E-6D0D-B79C-0ECD827474B3}"/>
          </ac:spMkLst>
        </pc:spChg>
        <pc:spChg chg="add mod">
          <ac:chgData name="Kulinich Bohdan" userId="48e65c9f34e137d0" providerId="LiveId" clId="{5B88A2EC-9349-6A45-82AF-78F7E4248414}" dt="2025-04-04T16:58:57.981" v="1452" actId="14100"/>
          <ac:spMkLst>
            <pc:docMk/>
            <pc:sldMk cId="2882246670" sldId="284"/>
            <ac:spMk id="132" creationId="{214F9A76-0FE2-9082-57CB-47B54E223DDB}"/>
          </ac:spMkLst>
        </pc:spChg>
        <pc:picChg chg="add mod">
          <ac:chgData name="Kulinich Bohdan" userId="48e65c9f34e137d0" providerId="LiveId" clId="{5B88A2EC-9349-6A45-82AF-78F7E4248414}" dt="2025-04-03T14:08:31.195" v="143" actId="1076"/>
          <ac:picMkLst>
            <pc:docMk/>
            <pc:sldMk cId="2882246670" sldId="284"/>
            <ac:picMk id="11" creationId="{64E77147-FD4D-D364-DF36-0B1150AFBBB7}"/>
          </ac:picMkLst>
        </pc:picChg>
        <pc:picChg chg="add mod topLvl modCrop">
          <ac:chgData name="Kulinich Bohdan" userId="48e65c9f34e137d0" providerId="LiveId" clId="{5B88A2EC-9349-6A45-82AF-78F7E4248414}" dt="2025-04-04T08:08:39.482" v="1148" actId="732"/>
          <ac:picMkLst>
            <pc:docMk/>
            <pc:sldMk cId="2882246670" sldId="284"/>
            <ac:picMk id="29" creationId="{48D34E23-0680-7FD8-A8B9-CE01816DA9E2}"/>
          </ac:picMkLst>
        </pc:picChg>
        <pc:picChg chg="add del mod topLvl modVis modCrop">
          <ac:chgData name="Kulinich Bohdan" userId="48e65c9f34e137d0" providerId="LiveId" clId="{5B88A2EC-9349-6A45-82AF-78F7E4248414}" dt="2025-04-04T14:53:07.193" v="1280" actId="14429"/>
          <ac:picMkLst>
            <pc:docMk/>
            <pc:sldMk cId="2882246670" sldId="284"/>
            <ac:picMk id="36" creationId="{7511CAA8-83B8-4B98-8E58-0301C8E0A6FB}"/>
          </ac:picMkLst>
        </pc:picChg>
        <pc:cxnChg chg="mod">
          <ac:chgData name="Kulinich Bohdan" userId="48e65c9f34e137d0" providerId="LiveId" clId="{5B88A2EC-9349-6A45-82AF-78F7E4248414}" dt="2025-04-04T07:44:38.767" v="555" actId="14100"/>
          <ac:cxnSpMkLst>
            <pc:docMk/>
            <pc:sldMk cId="2882246670" sldId="284"/>
            <ac:cxnSpMk id="39" creationId="{72CF58E9-5C66-A923-CC22-80BAD1911A5F}"/>
          </ac:cxnSpMkLst>
        </pc:cxnChg>
        <pc:cxnChg chg="mod">
          <ac:chgData name="Kulinich Bohdan" userId="48e65c9f34e137d0" providerId="LiveId" clId="{5B88A2EC-9349-6A45-82AF-78F7E4248414}" dt="2025-04-04T07:53:48.171" v="1118" actId="14100"/>
          <ac:cxnSpMkLst>
            <pc:docMk/>
            <pc:sldMk cId="2882246670" sldId="284"/>
            <ac:cxnSpMk id="46" creationId="{1BAC5BF5-FE75-8416-30F0-13CD5818937A}"/>
          </ac:cxnSpMkLst>
        </pc:cxnChg>
        <pc:cxnChg chg="mod">
          <ac:chgData name="Kulinich Bohdan" userId="48e65c9f34e137d0" providerId="LiveId" clId="{5B88A2EC-9349-6A45-82AF-78F7E4248414}" dt="2025-04-04T07:46:01.963" v="701" actId="1037"/>
          <ac:cxnSpMkLst>
            <pc:docMk/>
            <pc:sldMk cId="2882246670" sldId="284"/>
            <ac:cxnSpMk id="50" creationId="{561762AC-ACBE-E7BC-EF76-76C466ADF6A6}"/>
          </ac:cxnSpMkLst>
        </pc:cxnChg>
        <pc:cxnChg chg="mod">
          <ac:chgData name="Kulinich Bohdan" userId="48e65c9f34e137d0" providerId="LiveId" clId="{5B88A2EC-9349-6A45-82AF-78F7E4248414}" dt="2025-04-04T07:45:51.036" v="684" actId="1038"/>
          <ac:cxnSpMkLst>
            <pc:docMk/>
            <pc:sldMk cId="2882246670" sldId="284"/>
            <ac:cxnSpMk id="51" creationId="{AFED2477-2446-01CA-9DFD-AEE010E46F1C}"/>
          </ac:cxnSpMkLst>
        </pc:cxnChg>
        <pc:cxnChg chg="mod">
          <ac:chgData name="Kulinich Bohdan" userId="48e65c9f34e137d0" providerId="LiveId" clId="{5B88A2EC-9349-6A45-82AF-78F7E4248414}" dt="2025-04-04T07:45:42.584" v="671" actId="1038"/>
          <ac:cxnSpMkLst>
            <pc:docMk/>
            <pc:sldMk cId="2882246670" sldId="284"/>
            <ac:cxnSpMk id="52" creationId="{EA3573B5-9E03-0C57-98F3-7AB6A11B4490}"/>
          </ac:cxnSpMkLst>
        </pc:cxnChg>
        <pc:cxnChg chg="mod">
          <ac:chgData name="Kulinich Bohdan" userId="48e65c9f34e137d0" providerId="LiveId" clId="{5B88A2EC-9349-6A45-82AF-78F7E4248414}" dt="2025-04-04T07:50:31.579" v="922" actId="1036"/>
          <ac:cxnSpMkLst>
            <pc:docMk/>
            <pc:sldMk cId="2882246670" sldId="284"/>
            <ac:cxnSpMk id="53" creationId="{E45EFC31-FBDB-89BC-D9E1-A13B0DE87682}"/>
          </ac:cxnSpMkLst>
        </pc:cxnChg>
        <pc:cxnChg chg="mod">
          <ac:chgData name="Kulinich Bohdan" userId="48e65c9f34e137d0" providerId="LiveId" clId="{5B88A2EC-9349-6A45-82AF-78F7E4248414}" dt="2025-04-04T07:50:09.704" v="846" actId="1035"/>
          <ac:cxnSpMkLst>
            <pc:docMk/>
            <pc:sldMk cId="2882246670" sldId="284"/>
            <ac:cxnSpMk id="54" creationId="{84E54A90-D90B-F5FF-24C1-8F27C70F22E7}"/>
          </ac:cxnSpMkLst>
        </pc:cxnChg>
        <pc:cxnChg chg="mod">
          <ac:chgData name="Kulinich Bohdan" userId="48e65c9f34e137d0" providerId="LiveId" clId="{5B88A2EC-9349-6A45-82AF-78F7E4248414}" dt="2025-04-04T07:49:59.702" v="819" actId="1035"/>
          <ac:cxnSpMkLst>
            <pc:docMk/>
            <pc:sldMk cId="2882246670" sldId="284"/>
            <ac:cxnSpMk id="55" creationId="{720701EA-0D39-830F-526A-BB2CD82C6F7D}"/>
          </ac:cxnSpMkLst>
        </pc:cxnChg>
        <pc:cxnChg chg="mod">
          <ac:chgData name="Kulinich Bohdan" userId="48e65c9f34e137d0" providerId="LiveId" clId="{5B88A2EC-9349-6A45-82AF-78F7E4248414}" dt="2025-04-04T07:49:45.615" v="801" actId="1036"/>
          <ac:cxnSpMkLst>
            <pc:docMk/>
            <pc:sldMk cId="2882246670" sldId="284"/>
            <ac:cxnSpMk id="56" creationId="{D565A7F5-A745-C460-1C12-259E66041DAE}"/>
          </ac:cxnSpMkLst>
        </pc:cxnChg>
        <pc:cxnChg chg="mod">
          <ac:chgData name="Kulinich Bohdan" userId="48e65c9f34e137d0" providerId="LiveId" clId="{5B88A2EC-9349-6A45-82AF-78F7E4248414}" dt="2025-04-04T07:45:09.062" v="568" actId="1036"/>
          <ac:cxnSpMkLst>
            <pc:docMk/>
            <pc:sldMk cId="2882246670" sldId="284"/>
            <ac:cxnSpMk id="57" creationId="{B9D8577A-D33E-5CBF-4667-214E66166ABC}"/>
          </ac:cxnSpMkLst>
        </pc:cxnChg>
        <pc:cxnChg chg="mod">
          <ac:chgData name="Kulinich Bohdan" userId="48e65c9f34e137d0" providerId="LiveId" clId="{5B88A2EC-9349-6A45-82AF-78F7E4248414}" dt="2025-04-04T07:45:14.027" v="583" actId="1036"/>
          <ac:cxnSpMkLst>
            <pc:docMk/>
            <pc:sldMk cId="2882246670" sldId="284"/>
            <ac:cxnSpMk id="58" creationId="{BE644713-C099-E824-878D-8B294A4C5A95}"/>
          </ac:cxnSpMkLst>
        </pc:cxnChg>
        <pc:cxnChg chg="mod">
          <ac:chgData name="Kulinich Bohdan" userId="48e65c9f34e137d0" providerId="LiveId" clId="{5B88A2EC-9349-6A45-82AF-78F7E4248414}" dt="2025-04-04T07:45:18.126" v="597" actId="1035"/>
          <ac:cxnSpMkLst>
            <pc:docMk/>
            <pc:sldMk cId="2882246670" sldId="284"/>
            <ac:cxnSpMk id="59" creationId="{C2248CB8-9FB7-406F-FAB5-72E15F202304}"/>
          </ac:cxnSpMkLst>
        </pc:cxnChg>
        <pc:cxnChg chg="mod">
          <ac:chgData name="Kulinich Bohdan" userId="48e65c9f34e137d0" providerId="LiveId" clId="{5B88A2EC-9349-6A45-82AF-78F7E4248414}" dt="2025-04-04T07:53:53.458" v="1119" actId="1035"/>
          <ac:cxnSpMkLst>
            <pc:docMk/>
            <pc:sldMk cId="2882246670" sldId="284"/>
            <ac:cxnSpMk id="60" creationId="{16B9406F-419B-EE2F-D4B6-4F94B5C64357}"/>
          </ac:cxnSpMkLst>
        </pc:cxnChg>
        <pc:cxnChg chg="mod">
          <ac:chgData name="Kulinich Bohdan" userId="48e65c9f34e137d0" providerId="LiveId" clId="{5B88A2EC-9349-6A45-82AF-78F7E4248414}" dt="2025-04-04T07:50:43.502" v="967" actId="1036"/>
          <ac:cxnSpMkLst>
            <pc:docMk/>
            <pc:sldMk cId="2882246670" sldId="284"/>
            <ac:cxnSpMk id="61" creationId="{80820453-0BAE-8777-3A8F-630C893C92EA}"/>
          </ac:cxnSpMkLst>
        </pc:cxnChg>
        <pc:cxnChg chg="mod">
          <ac:chgData name="Kulinich Bohdan" userId="48e65c9f34e137d0" providerId="LiveId" clId="{5B88A2EC-9349-6A45-82AF-78F7E4248414}" dt="2025-04-04T07:50:20.522" v="885" actId="1035"/>
          <ac:cxnSpMkLst>
            <pc:docMk/>
            <pc:sldMk cId="2882246670" sldId="284"/>
            <ac:cxnSpMk id="62" creationId="{DE4D7C6E-A2BC-C001-23CD-261987D1C548}"/>
          </ac:cxnSpMkLst>
        </pc:cxnChg>
        <pc:cxnChg chg="add mod">
          <ac:chgData name="Kulinich Bohdan" userId="48e65c9f34e137d0" providerId="LiveId" clId="{5B88A2EC-9349-6A45-82AF-78F7E4248414}" dt="2025-04-04T07:46:11.014" v="705" actId="1038"/>
          <ac:cxnSpMkLst>
            <pc:docMk/>
            <pc:sldMk cId="2882246670" sldId="284"/>
            <ac:cxnSpMk id="83" creationId="{D507ABE1-63F1-21DD-7907-191CA79FE6B5}"/>
          </ac:cxnSpMkLst>
        </pc:cxnChg>
        <pc:cxnChg chg="add mod">
          <ac:chgData name="Kulinich Bohdan" userId="48e65c9f34e137d0" providerId="LiveId" clId="{5B88A2EC-9349-6A45-82AF-78F7E4248414}" dt="2025-04-04T07:46:35.372" v="711" actId="208"/>
          <ac:cxnSpMkLst>
            <pc:docMk/>
            <pc:sldMk cId="2882246670" sldId="284"/>
            <ac:cxnSpMk id="84" creationId="{6ED49B7A-CA32-1518-F8FC-716C3CB7F3AD}"/>
          </ac:cxnSpMkLst>
        </pc:cxnChg>
        <pc:cxnChg chg="add mod">
          <ac:chgData name="Kulinich Bohdan" userId="48e65c9f34e137d0" providerId="LiveId" clId="{5B88A2EC-9349-6A45-82AF-78F7E4248414}" dt="2025-04-04T07:46:35.372" v="711" actId="208"/>
          <ac:cxnSpMkLst>
            <pc:docMk/>
            <pc:sldMk cId="2882246670" sldId="284"/>
            <ac:cxnSpMk id="85" creationId="{7CB3171D-7510-09BC-2D2E-7416FB8FAE9E}"/>
          </ac:cxnSpMkLst>
        </pc:cxnChg>
        <pc:cxnChg chg="add mod">
          <ac:chgData name="Kulinich Bohdan" userId="48e65c9f34e137d0" providerId="LiveId" clId="{5B88A2EC-9349-6A45-82AF-78F7E4248414}" dt="2025-04-04T07:46:56.559" v="718" actId="208"/>
          <ac:cxnSpMkLst>
            <pc:docMk/>
            <pc:sldMk cId="2882246670" sldId="284"/>
            <ac:cxnSpMk id="86" creationId="{DD4C0CD3-34B2-FD15-8D05-A3A432792B21}"/>
          </ac:cxnSpMkLst>
        </pc:cxnChg>
        <pc:cxnChg chg="add mod">
          <ac:chgData name="Kulinich Bohdan" userId="48e65c9f34e137d0" providerId="LiveId" clId="{5B88A2EC-9349-6A45-82AF-78F7E4248414}" dt="2025-04-04T07:46:56.559" v="718" actId="208"/>
          <ac:cxnSpMkLst>
            <pc:docMk/>
            <pc:sldMk cId="2882246670" sldId="284"/>
            <ac:cxnSpMk id="87" creationId="{0D9817C2-C0E7-D2F9-9CD7-70C3137730B6}"/>
          </ac:cxnSpMkLst>
        </pc:cxnChg>
        <pc:cxnChg chg="add mod">
          <ac:chgData name="Kulinich Bohdan" userId="48e65c9f34e137d0" providerId="LiveId" clId="{5B88A2EC-9349-6A45-82AF-78F7E4248414}" dt="2025-04-04T07:48:43.293" v="772" actId="208"/>
          <ac:cxnSpMkLst>
            <pc:docMk/>
            <pc:sldMk cId="2882246670" sldId="284"/>
            <ac:cxnSpMk id="94" creationId="{21B5502F-F27A-E74F-3C67-4F2A7C305EE4}"/>
          </ac:cxnSpMkLst>
        </pc:cxnChg>
        <pc:cxnChg chg="add mod">
          <ac:chgData name="Kulinich Bohdan" userId="48e65c9f34e137d0" providerId="LiveId" clId="{5B88A2EC-9349-6A45-82AF-78F7E4248414}" dt="2025-04-04T07:48:43.293" v="772" actId="208"/>
          <ac:cxnSpMkLst>
            <pc:docMk/>
            <pc:sldMk cId="2882246670" sldId="284"/>
            <ac:cxnSpMk id="95" creationId="{F898CBB1-66C0-438D-FADB-1E4D015F5CB2}"/>
          </ac:cxnSpMkLst>
        </pc:cxnChg>
        <pc:cxnChg chg="add mod">
          <ac:chgData name="Kulinich Bohdan" userId="48e65c9f34e137d0" providerId="LiveId" clId="{5B88A2EC-9349-6A45-82AF-78F7E4248414}" dt="2025-04-04T07:51:21.728" v="1023" actId="208"/>
          <ac:cxnSpMkLst>
            <pc:docMk/>
            <pc:sldMk cId="2882246670" sldId="284"/>
            <ac:cxnSpMk id="98" creationId="{474AFF7A-F68F-8D65-A045-69C6CB5DEC01}"/>
          </ac:cxnSpMkLst>
        </pc:cxnChg>
        <pc:cxnChg chg="add mod">
          <ac:chgData name="Kulinich Bohdan" userId="48e65c9f34e137d0" providerId="LiveId" clId="{5B88A2EC-9349-6A45-82AF-78F7E4248414}" dt="2025-04-04T07:51:21.728" v="1023" actId="208"/>
          <ac:cxnSpMkLst>
            <pc:docMk/>
            <pc:sldMk cId="2882246670" sldId="284"/>
            <ac:cxnSpMk id="99" creationId="{F2837CF6-8BDE-861B-8075-2305DF0BD063}"/>
          </ac:cxnSpMkLst>
        </pc:cxnChg>
        <pc:cxnChg chg="add mod">
          <ac:chgData name="Kulinich Bohdan" userId="48e65c9f34e137d0" providerId="LiveId" clId="{5B88A2EC-9349-6A45-82AF-78F7E4248414}" dt="2025-04-04T07:51:21.728" v="1023" actId="208"/>
          <ac:cxnSpMkLst>
            <pc:docMk/>
            <pc:sldMk cId="2882246670" sldId="284"/>
            <ac:cxnSpMk id="100" creationId="{6A58039D-93A1-BB94-5C08-C56AC8E2FF02}"/>
          </ac:cxnSpMkLst>
        </pc:cxnChg>
        <pc:cxnChg chg="add mod">
          <ac:chgData name="Kulinich Bohdan" userId="48e65c9f34e137d0" providerId="LiveId" clId="{5B88A2EC-9349-6A45-82AF-78F7E4248414}" dt="2025-04-04T07:51:21.728" v="1023" actId="208"/>
          <ac:cxnSpMkLst>
            <pc:docMk/>
            <pc:sldMk cId="2882246670" sldId="284"/>
            <ac:cxnSpMk id="101" creationId="{858D5AED-17E7-29B0-815D-306086466671}"/>
          </ac:cxnSpMkLst>
        </pc:cxnChg>
        <pc:cxnChg chg="add mod">
          <ac:chgData name="Kulinich Bohdan" userId="48e65c9f34e137d0" providerId="LiveId" clId="{5B88A2EC-9349-6A45-82AF-78F7E4248414}" dt="2025-04-04T07:51:21.728" v="1023" actId="208"/>
          <ac:cxnSpMkLst>
            <pc:docMk/>
            <pc:sldMk cId="2882246670" sldId="284"/>
            <ac:cxnSpMk id="102" creationId="{14553A7D-E311-1DA3-13FD-3003278896B1}"/>
          </ac:cxnSpMkLst>
        </pc:cxnChg>
        <pc:cxnChg chg="add mod">
          <ac:chgData name="Kulinich Bohdan" userId="48e65c9f34e137d0" providerId="LiveId" clId="{5B88A2EC-9349-6A45-82AF-78F7E4248414}" dt="2025-04-04T07:51:21.728" v="1023" actId="208"/>
          <ac:cxnSpMkLst>
            <pc:docMk/>
            <pc:sldMk cId="2882246670" sldId="284"/>
            <ac:cxnSpMk id="103" creationId="{BD4567D5-6F76-455F-3835-96D4F084FEBC}"/>
          </ac:cxnSpMkLst>
        </pc:cxnChg>
        <pc:cxnChg chg="add mod">
          <ac:chgData name="Kulinich Bohdan" userId="48e65c9f34e137d0" providerId="LiveId" clId="{5B88A2EC-9349-6A45-82AF-78F7E4248414}" dt="2025-04-04T07:54:18.829" v="1128" actId="208"/>
          <ac:cxnSpMkLst>
            <pc:docMk/>
            <pc:sldMk cId="2882246670" sldId="284"/>
            <ac:cxnSpMk id="113" creationId="{513D0767-63CB-2075-E0F4-D4520BE87A2E}"/>
          </ac:cxnSpMkLst>
        </pc:cxnChg>
        <pc:cxnChg chg="add mod">
          <ac:chgData name="Kulinich Bohdan" userId="48e65c9f34e137d0" providerId="LiveId" clId="{5B88A2EC-9349-6A45-82AF-78F7E4248414}" dt="2025-04-04T07:54:18.829" v="1128" actId="208"/>
          <ac:cxnSpMkLst>
            <pc:docMk/>
            <pc:sldMk cId="2882246670" sldId="284"/>
            <ac:cxnSpMk id="114" creationId="{3ADAC495-57FC-E695-814C-FFD86F778D4D}"/>
          </ac:cxnSpMkLst>
        </pc:cxnChg>
        <pc:cxnChg chg="add mod">
          <ac:chgData name="Kulinich Bohdan" userId="48e65c9f34e137d0" providerId="LiveId" clId="{5B88A2EC-9349-6A45-82AF-78F7E4248414}" dt="2025-04-04T14:34:08.163" v="1225" actId="14100"/>
          <ac:cxnSpMkLst>
            <pc:docMk/>
            <pc:sldMk cId="2882246670" sldId="284"/>
            <ac:cxnSpMk id="120" creationId="{0F862920-8476-B9E6-1195-27BB63C7181D}"/>
          </ac:cxnSpMkLst>
        </pc:cxnChg>
        <pc:cxnChg chg="add mod">
          <ac:chgData name="Kulinich Bohdan" userId="48e65c9f34e137d0" providerId="LiveId" clId="{5B88A2EC-9349-6A45-82AF-78F7E4248414}" dt="2025-04-04T14:34:03.831" v="1224" actId="1076"/>
          <ac:cxnSpMkLst>
            <pc:docMk/>
            <pc:sldMk cId="2882246670" sldId="284"/>
            <ac:cxnSpMk id="121" creationId="{75C75F2C-CBF8-EACE-1FC3-B4846384B444}"/>
          </ac:cxnSpMkLst>
        </pc:cxnChg>
        <pc:cxnChg chg="add mod">
          <ac:chgData name="Kulinich Bohdan" userId="48e65c9f34e137d0" providerId="LiveId" clId="{5B88A2EC-9349-6A45-82AF-78F7E4248414}" dt="2025-04-04T14:34:03.831" v="1224" actId="1076"/>
          <ac:cxnSpMkLst>
            <pc:docMk/>
            <pc:sldMk cId="2882246670" sldId="284"/>
            <ac:cxnSpMk id="122" creationId="{8BFAE0C5-C542-D8C5-E51F-FF8D4112D5FA}"/>
          </ac:cxnSpMkLst>
        </pc:cxnChg>
      </pc:sldChg>
      <pc:sldChg chg="addSp delSp modSp del mod delAnim modAnim">
        <pc:chgData name="Kulinich Bohdan" userId="48e65c9f34e137d0" providerId="LiveId" clId="{5B88A2EC-9349-6A45-82AF-78F7E4248414}" dt="2025-04-05T15:27:29.252" v="3327" actId="2696"/>
        <pc:sldMkLst>
          <pc:docMk/>
          <pc:sldMk cId="2721702063" sldId="287"/>
        </pc:sldMkLst>
        <pc:spChg chg="del">
          <ac:chgData name="Kulinich Bohdan" userId="48e65c9f34e137d0" providerId="LiveId" clId="{5B88A2EC-9349-6A45-82AF-78F7E4248414}" dt="2025-04-05T12:19:00.647" v="2714" actId="478"/>
          <ac:spMkLst>
            <pc:docMk/>
            <pc:sldMk cId="2721702063" sldId="287"/>
            <ac:spMk id="4" creationId="{A3668AB3-A5A4-D58C-F566-159CDC3BB164}"/>
          </ac:spMkLst>
        </pc:spChg>
        <pc:spChg chg="del">
          <ac:chgData name="Kulinich Bohdan" userId="48e65c9f34e137d0" providerId="LiveId" clId="{5B88A2EC-9349-6A45-82AF-78F7E4248414}" dt="2025-04-05T12:18:59.306" v="2713" actId="478"/>
          <ac:spMkLst>
            <pc:docMk/>
            <pc:sldMk cId="2721702063" sldId="287"/>
            <ac:spMk id="5" creationId="{5E2C23BC-E550-10FB-8397-8B0063499E22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6" creationId="{EAB2FF85-C72C-1C54-587C-F6C55519B319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7" creationId="{A3134C66-4E9C-49A5-E80E-D89DA4A052EF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8" creationId="{DF8684D9-C391-D00D-B29C-C9BD9E40212D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9" creationId="{3DE159D0-FBB2-2F58-6B2F-A4D865A1B6EB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10" creationId="{21E142F4-4313-74C3-69BD-C699F8286E3F}"/>
          </ac:spMkLst>
        </pc:spChg>
        <pc:spChg chg="del">
          <ac:chgData name="Kulinich Bohdan" userId="48e65c9f34e137d0" providerId="LiveId" clId="{5B88A2EC-9349-6A45-82AF-78F7E4248414}" dt="2025-04-05T12:18:57.830" v="2712" actId="478"/>
          <ac:spMkLst>
            <pc:docMk/>
            <pc:sldMk cId="2721702063" sldId="287"/>
            <ac:spMk id="11" creationId="{038D0389-AAF8-5A64-0750-14A64E340973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12" creationId="{86449EA6-1B24-A3B1-0924-C90EE3CBD975}"/>
          </ac:spMkLst>
        </pc:spChg>
        <pc:spChg chg="add mod">
          <ac:chgData name="Kulinich Bohdan" userId="48e65c9f34e137d0" providerId="LiveId" clId="{5B88A2EC-9349-6A45-82AF-78F7E4248414}" dt="2025-04-05T12:20:29.482" v="2797" actId="1036"/>
          <ac:spMkLst>
            <pc:docMk/>
            <pc:sldMk cId="2721702063" sldId="287"/>
            <ac:spMk id="15" creationId="{DED53CFC-3464-4259-0F3D-0415A154BFA4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16" creationId="{2AF627C6-77DB-7566-287E-24C1E13A2401}"/>
          </ac:spMkLst>
        </pc:spChg>
        <pc:spChg chg="del">
          <ac:chgData name="Kulinich Bohdan" userId="48e65c9f34e137d0" providerId="LiveId" clId="{5B88A2EC-9349-6A45-82AF-78F7E4248414}" dt="2025-04-05T12:18:56.725" v="2711" actId="478"/>
          <ac:spMkLst>
            <pc:docMk/>
            <pc:sldMk cId="2721702063" sldId="287"/>
            <ac:spMk id="19" creationId="{31870750-FD41-90B4-04E1-70B98B4446EE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24" creationId="{AF98B234-F38C-75BD-7DC5-4BBDD6A6378F}"/>
          </ac:spMkLst>
        </pc:spChg>
        <pc:spChg chg="del">
          <ac:chgData name="Kulinich Bohdan" userId="48e65c9f34e137d0" providerId="LiveId" clId="{5B88A2EC-9349-6A45-82AF-78F7E4248414}" dt="2025-04-05T12:18:55.376" v="2710" actId="478"/>
          <ac:spMkLst>
            <pc:docMk/>
            <pc:sldMk cId="2721702063" sldId="287"/>
            <ac:spMk id="25" creationId="{D280D377-0369-836C-9C87-3F456C2CC056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28" creationId="{0F54E4B4-AF9E-9A52-466E-C3B1DEEA76BD}"/>
          </ac:spMkLst>
        </pc:spChg>
        <pc:spChg chg="del mod">
          <ac:chgData name="Kulinich Bohdan" userId="48e65c9f34e137d0" providerId="LiveId" clId="{5B88A2EC-9349-6A45-82AF-78F7E4248414}" dt="2025-04-05T12:18:52.598" v="2709" actId="478"/>
          <ac:spMkLst>
            <pc:docMk/>
            <pc:sldMk cId="2721702063" sldId="287"/>
            <ac:spMk id="29" creationId="{7A952344-E055-D04E-6E15-72F5DCBE9CFB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34" creationId="{2D7D6952-9437-6B31-43D1-20599E7B0AC9}"/>
          </ac:spMkLst>
        </pc:spChg>
        <pc:spChg chg="mod">
          <ac:chgData name="Kulinich Bohdan" userId="48e65c9f34e137d0" providerId="LiveId" clId="{5B88A2EC-9349-6A45-82AF-78F7E4248414}" dt="2025-04-05T12:20:33.627" v="2799" actId="20577"/>
          <ac:spMkLst>
            <pc:docMk/>
            <pc:sldMk cId="2721702063" sldId="287"/>
            <ac:spMk id="37" creationId="{D5B26D55-F9DF-2CEA-D854-DA7D435B8A81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39" creationId="{B05781ED-EC37-39F3-618C-14B58111137A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49" creationId="{2683EF44-134E-D68F-F3FE-86CD93B7B762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55" creationId="{2C398B2E-C0DA-1563-AD50-79F327D3B7CF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59" creationId="{FF85E4A2-08DD-0FE3-88F6-68F698AE0805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61" creationId="{F44703B5-1A4F-931F-3D94-0C2F32C4C310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65" creationId="{0777A10D-A193-E5C5-BE54-5D79E4A12E7A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67" creationId="{7BE13B53-2D3B-AB25-5BA9-4F6186932DF5}"/>
          </ac:spMkLst>
        </pc:spChg>
        <pc:spChg chg="add mod">
          <ac:chgData name="Kulinich Bohdan" userId="48e65c9f34e137d0" providerId="LiveId" clId="{5B88A2EC-9349-6A45-82AF-78F7E4248414}" dt="2025-04-05T12:45:27.549" v="2920" actId="164"/>
          <ac:spMkLst>
            <pc:docMk/>
            <pc:sldMk cId="2721702063" sldId="287"/>
            <ac:spMk id="71" creationId="{A6338C49-9FA7-7512-B3F5-49AD9266BC34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82" creationId="{E334D592-783A-39F1-FC22-E30B0AF19EEC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87" creationId="{BE28850E-A35B-803C-4DAB-74FF47A19E63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95" creationId="{F29118B3-29C5-ED67-2D64-90DC025D703E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100" creationId="{8E4E6076-6A2D-4979-22EC-52DA2231814B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101" creationId="{FED29AC8-0865-9DEB-2970-EDC5705D793C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103" creationId="{51D1ECD2-3E6E-BFA9-5C7B-E7EAF35C3B1D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105" creationId="{78382D83-EEE9-018D-36E5-4DC4B8CE150D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119" creationId="{8C6AB248-3247-A3A9-0E21-89519662E4B6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121" creationId="{0AA3D818-1ED0-6A10-C643-EFF1A0ED7BE6}"/>
          </ac:spMkLst>
        </pc:spChg>
        <pc:spChg chg="mod">
          <ac:chgData name="Kulinich Bohdan" userId="48e65c9f34e137d0" providerId="LiveId" clId="{5B88A2EC-9349-6A45-82AF-78F7E4248414}" dt="2025-04-05T12:45:31.458" v="2921"/>
          <ac:spMkLst>
            <pc:docMk/>
            <pc:sldMk cId="2721702063" sldId="287"/>
            <ac:spMk id="123" creationId="{9F6AAE83-1CD1-1D91-369D-0395C9782E37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34" creationId="{4A686683-77D6-B258-F918-77B4E2C35473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43" creationId="{2E2C735C-03E3-E65C-27B0-77AE71CCEC81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45" creationId="{E766383A-3DED-3CB6-A66C-AAA1DA48E985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51" creationId="{2E35E274-B25B-565E-128A-0E6A467A7851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55" creationId="{F7CC1DFE-F1B4-F138-AD46-919C911A28D1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57" creationId="{088DB018-6CE5-0024-A09F-E5ED0BFAAECA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63" creationId="{584F9C2C-FCFA-2B43-18AD-E6C3B1FB7B23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69" creationId="{A0962798-D9AD-4025-0172-3FAF4E397F30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71" creationId="{C80302AB-0E17-FFF1-0B5B-0BFBF41027F6}"/>
          </ac:spMkLst>
        </pc:spChg>
        <pc:spChg chg="mod">
          <ac:chgData name="Kulinich Bohdan" userId="48e65c9f34e137d0" providerId="LiveId" clId="{5B88A2EC-9349-6A45-82AF-78F7E4248414}" dt="2025-04-05T12:45:31.667" v="2922"/>
          <ac:spMkLst>
            <pc:docMk/>
            <pc:sldMk cId="2721702063" sldId="287"/>
            <ac:spMk id="173" creationId="{AC8A50E4-191E-55DC-0C6A-235687300EFA}"/>
          </ac:spMkLst>
        </pc:spChg>
        <pc:grpChg chg="mod">
          <ac:chgData name="Kulinich Bohdan" userId="48e65c9f34e137d0" providerId="LiveId" clId="{5B88A2EC-9349-6A45-82AF-78F7E4248414}" dt="2025-04-05T12:46:23.999" v="2955" actId="1037"/>
          <ac:grpSpMkLst>
            <pc:docMk/>
            <pc:sldMk cId="2721702063" sldId="287"/>
            <ac:grpSpMk id="72" creationId="{53B82BB7-70CE-4367-FE99-B37BA8277B26}"/>
          </ac:grpSpMkLst>
        </pc:grpChg>
        <pc:grpChg chg="mod">
          <ac:chgData name="Kulinich Bohdan" userId="48e65c9f34e137d0" providerId="LiveId" clId="{5B88A2EC-9349-6A45-82AF-78F7E4248414}" dt="2025-04-05T12:46:26.379" v="2960" actId="1038"/>
          <ac:grpSpMkLst>
            <pc:docMk/>
            <pc:sldMk cId="2721702063" sldId="287"/>
            <ac:grpSpMk id="73" creationId="{8309107E-5583-21D5-92EC-3B9E2B915FFE}"/>
          </ac:grpSpMkLst>
        </pc:grpChg>
        <pc:grpChg chg="mod">
          <ac:chgData name="Kulinich Bohdan" userId="48e65c9f34e137d0" providerId="LiveId" clId="{5B88A2EC-9349-6A45-82AF-78F7E4248414}" dt="2025-04-05T12:46:28.204" v="2965" actId="1038"/>
          <ac:grpSpMkLst>
            <pc:docMk/>
            <pc:sldMk cId="2721702063" sldId="287"/>
            <ac:grpSpMk id="124" creationId="{03B53C44-7B49-60CD-F5F0-15FC377EF230}"/>
          </ac:grpSpMkLst>
        </pc:grpChg>
        <pc:picChg chg="mod">
          <ac:chgData name="Kulinich Bohdan" userId="48e65c9f34e137d0" providerId="LiveId" clId="{5B88A2EC-9349-6A45-82AF-78F7E4248414}" dt="2025-04-05T12:20:09.599" v="2785" actId="1076"/>
          <ac:picMkLst>
            <pc:docMk/>
            <pc:sldMk cId="2721702063" sldId="287"/>
            <ac:picMk id="30" creationId="{421AD2DC-B52C-DD59-BC82-78136482D37F}"/>
          </ac:picMkLst>
        </pc:picChg>
      </pc:sldChg>
      <pc:sldChg chg="addSp delSp modSp mod delAnim modAnim">
        <pc:chgData name="Kulinich Bohdan" userId="48e65c9f34e137d0" providerId="LiveId" clId="{5B88A2EC-9349-6A45-82AF-78F7E4248414}" dt="2025-04-06T14:58:26.247" v="5160" actId="14430"/>
        <pc:sldMkLst>
          <pc:docMk/>
          <pc:sldMk cId="1416078567" sldId="288"/>
        </pc:sldMkLst>
        <pc:spChg chg="add del mod">
          <ac:chgData name="Kulinich Bohdan" userId="48e65c9f34e137d0" providerId="LiveId" clId="{5B88A2EC-9349-6A45-82AF-78F7E4248414}" dt="2025-04-06T10:19:34.229" v="3629" actId="478"/>
          <ac:spMkLst>
            <pc:docMk/>
            <pc:sldMk cId="1416078567" sldId="288"/>
            <ac:spMk id="6" creationId="{A4B5598B-DB8D-257F-FA59-14E9DC54EB76}"/>
          </ac:spMkLst>
        </pc:spChg>
        <pc:spChg chg="add del mod modVis">
          <ac:chgData name="Kulinich Bohdan" userId="48e65c9f34e137d0" providerId="LiveId" clId="{5B88A2EC-9349-6A45-82AF-78F7E4248414}" dt="2025-04-06T12:01:33.833" v="4756" actId="14429"/>
          <ac:spMkLst>
            <pc:docMk/>
            <pc:sldMk cId="1416078567" sldId="288"/>
            <ac:spMk id="17" creationId="{50AAC8FA-0FF4-9376-82CE-B7FD49DFCBD3}"/>
          </ac:spMkLst>
        </pc:spChg>
        <pc:spChg chg="mod modVis">
          <ac:chgData name="Kulinich Bohdan" userId="48e65c9f34e137d0" providerId="LiveId" clId="{5B88A2EC-9349-6A45-82AF-78F7E4248414}" dt="2025-04-06T12:01:34.281" v="4757" actId="14429"/>
          <ac:spMkLst>
            <pc:docMk/>
            <pc:sldMk cId="1416078567" sldId="288"/>
            <ac:spMk id="18" creationId="{9A7BFECB-B3EB-96BF-81FF-8C4E43948473}"/>
          </ac:spMkLst>
        </pc:spChg>
        <pc:spChg chg="del mod">
          <ac:chgData name="Kulinich Bohdan" userId="48e65c9f34e137d0" providerId="LiveId" clId="{5B88A2EC-9349-6A45-82AF-78F7E4248414}" dt="2025-04-05T16:33:40.750" v="3499" actId="478"/>
          <ac:spMkLst>
            <pc:docMk/>
            <pc:sldMk cId="1416078567" sldId="288"/>
            <ac:spMk id="19" creationId="{F5A6D7FD-771C-58FD-CC84-A51358641DF7}"/>
          </ac:spMkLst>
        </pc:spChg>
        <pc:spChg chg="del">
          <ac:chgData name="Kulinich Bohdan" userId="48e65c9f34e137d0" providerId="LiveId" clId="{5B88A2EC-9349-6A45-82AF-78F7E4248414}" dt="2025-04-05T16:33:40.750" v="3499" actId="478"/>
          <ac:spMkLst>
            <pc:docMk/>
            <pc:sldMk cId="1416078567" sldId="288"/>
            <ac:spMk id="21" creationId="{FDEED57D-5270-928A-F48B-BF2C5C6CC066}"/>
          </ac:spMkLst>
        </pc:spChg>
        <pc:spChg chg="mod">
          <ac:chgData name="Kulinich Bohdan" userId="48e65c9f34e137d0" providerId="LiveId" clId="{5B88A2EC-9349-6A45-82AF-78F7E4248414}" dt="2025-04-06T10:44:07.831" v="4150" actId="207"/>
          <ac:spMkLst>
            <pc:docMk/>
            <pc:sldMk cId="1416078567" sldId="288"/>
            <ac:spMk id="22" creationId="{1B521971-B913-2A7F-A25C-736F7DEB62C6}"/>
          </ac:spMkLst>
        </pc:spChg>
        <pc:spChg chg="mod">
          <ac:chgData name="Kulinich Bohdan" userId="48e65c9f34e137d0" providerId="LiveId" clId="{5B88A2EC-9349-6A45-82AF-78F7E4248414}" dt="2025-04-06T10:44:09.605" v="4151" actId="207"/>
          <ac:spMkLst>
            <pc:docMk/>
            <pc:sldMk cId="1416078567" sldId="288"/>
            <ac:spMk id="23" creationId="{EF08C4D5-B96D-C021-9358-3931406E6E9F}"/>
          </ac:spMkLst>
        </pc:spChg>
        <pc:spChg chg="mod">
          <ac:chgData name="Kulinich Bohdan" userId="48e65c9f34e137d0" providerId="LiveId" clId="{5B88A2EC-9349-6A45-82AF-78F7E4248414}" dt="2025-04-06T10:44:53.137" v="4152" actId="207"/>
          <ac:spMkLst>
            <pc:docMk/>
            <pc:sldMk cId="1416078567" sldId="288"/>
            <ac:spMk id="24" creationId="{42C582EB-88EE-90F1-D80D-06D0CC5BE879}"/>
          </ac:spMkLst>
        </pc:spChg>
        <pc:spChg chg="mod">
          <ac:chgData name="Kulinich Bohdan" userId="48e65c9f34e137d0" providerId="LiveId" clId="{5B88A2EC-9349-6A45-82AF-78F7E4248414}" dt="2025-04-06T10:44:53.137" v="4152" actId="207"/>
          <ac:spMkLst>
            <pc:docMk/>
            <pc:sldMk cId="1416078567" sldId="288"/>
            <ac:spMk id="25" creationId="{594931C1-988C-B135-C485-CCCAF374DD7D}"/>
          </ac:spMkLst>
        </pc:spChg>
        <pc:spChg chg="mod">
          <ac:chgData name="Kulinich Bohdan" userId="48e65c9f34e137d0" providerId="LiveId" clId="{5B88A2EC-9349-6A45-82AF-78F7E4248414}" dt="2025-04-06T10:45:02.951" v="4153" actId="207"/>
          <ac:spMkLst>
            <pc:docMk/>
            <pc:sldMk cId="1416078567" sldId="288"/>
            <ac:spMk id="26" creationId="{17357FC4-859C-1095-D9EC-BC301F23292B}"/>
          </ac:spMkLst>
        </pc:spChg>
        <pc:spChg chg="mod">
          <ac:chgData name="Kulinich Bohdan" userId="48e65c9f34e137d0" providerId="LiveId" clId="{5B88A2EC-9349-6A45-82AF-78F7E4248414}" dt="2025-04-06T10:45:02.951" v="4153" actId="207"/>
          <ac:spMkLst>
            <pc:docMk/>
            <pc:sldMk cId="1416078567" sldId="288"/>
            <ac:spMk id="28" creationId="{09ABCDC8-3197-0553-3929-16F0CF29C9DD}"/>
          </ac:spMkLst>
        </pc:spChg>
        <pc:spChg chg="mod">
          <ac:chgData name="Kulinich Bohdan" userId="48e65c9f34e137d0" providerId="LiveId" clId="{5B88A2EC-9349-6A45-82AF-78F7E4248414}" dt="2025-04-06T10:45:12.136" v="4154" actId="207"/>
          <ac:spMkLst>
            <pc:docMk/>
            <pc:sldMk cId="1416078567" sldId="288"/>
            <ac:spMk id="30" creationId="{DE25F667-9DCC-AA59-4D3D-60D7F271D1F7}"/>
          </ac:spMkLst>
        </pc:spChg>
        <pc:spChg chg="mod">
          <ac:chgData name="Kulinich Bohdan" userId="48e65c9f34e137d0" providerId="LiveId" clId="{5B88A2EC-9349-6A45-82AF-78F7E4248414}" dt="2025-04-06T10:45:12.136" v="4154" actId="207"/>
          <ac:spMkLst>
            <pc:docMk/>
            <pc:sldMk cId="1416078567" sldId="288"/>
            <ac:spMk id="32" creationId="{2AFF7DE8-669A-0328-FA76-B9AC681001FC}"/>
          </ac:spMkLst>
        </pc:spChg>
        <pc:spChg chg="del">
          <ac:chgData name="Kulinich Bohdan" userId="48e65c9f34e137d0" providerId="LiveId" clId="{5B88A2EC-9349-6A45-82AF-78F7E4248414}" dt="2025-04-06T10:19:38.104" v="3630" actId="478"/>
          <ac:spMkLst>
            <pc:docMk/>
            <pc:sldMk cId="1416078567" sldId="288"/>
            <ac:spMk id="37" creationId="{27F3B11E-2BC2-46C1-39E8-40A0D917800F}"/>
          </ac:spMkLst>
        </pc:spChg>
        <pc:spChg chg="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40" creationId="{DCE0B578-BEDA-6093-3098-EED173C87EC2}"/>
          </ac:spMkLst>
        </pc:spChg>
        <pc:spChg chg="add mod">
          <ac:chgData name="Kulinich Bohdan" userId="48e65c9f34e137d0" providerId="LiveId" clId="{5B88A2EC-9349-6A45-82AF-78F7E4248414}" dt="2025-04-06T10:29:55.227" v="3825" actId="1076"/>
          <ac:spMkLst>
            <pc:docMk/>
            <pc:sldMk cId="1416078567" sldId="288"/>
            <ac:spMk id="41" creationId="{5153595F-6B1A-2F59-A486-E901982A07C9}"/>
          </ac:spMkLst>
        </pc:spChg>
        <pc:spChg chg="add mod">
          <ac:chgData name="Kulinich Bohdan" userId="48e65c9f34e137d0" providerId="LiveId" clId="{5B88A2EC-9349-6A45-82AF-78F7E4248414}" dt="2025-04-06T10:30:02.880" v="3827" actId="14100"/>
          <ac:spMkLst>
            <pc:docMk/>
            <pc:sldMk cId="1416078567" sldId="288"/>
            <ac:spMk id="42" creationId="{2E511C4E-EFA2-B6D4-C8F8-7961E6F1F8D2}"/>
          </ac:spMkLst>
        </pc:spChg>
        <pc:spChg chg="add del mod">
          <ac:chgData name="Kulinich Bohdan" userId="48e65c9f34e137d0" providerId="LiveId" clId="{5B88A2EC-9349-6A45-82AF-78F7E4248414}" dt="2025-04-06T10:30:12.835" v="3832" actId="478"/>
          <ac:spMkLst>
            <pc:docMk/>
            <pc:sldMk cId="1416078567" sldId="288"/>
            <ac:spMk id="46" creationId="{EEA63C06-522E-9A8D-7115-E442A8076037}"/>
          </ac:spMkLst>
        </pc:spChg>
        <pc:spChg chg="mod">
          <ac:chgData name="Kulinich Bohdan" userId="48e65c9f34e137d0" providerId="LiveId" clId="{5B88A2EC-9349-6A45-82AF-78F7E4248414}" dt="2025-04-06T10:30:46.633" v="3870" actId="1036"/>
          <ac:spMkLst>
            <pc:docMk/>
            <pc:sldMk cId="1416078567" sldId="288"/>
            <ac:spMk id="50" creationId="{A723F56E-5B93-7D1D-B769-E34BAB68A5C3}"/>
          </ac:spMkLst>
        </pc:spChg>
        <pc:spChg chg="del">
          <ac:chgData name="Kulinich Bohdan" userId="48e65c9f34e137d0" providerId="LiveId" clId="{5B88A2EC-9349-6A45-82AF-78F7E4248414}" dt="2025-04-06T10:30:39.005" v="3855" actId="478"/>
          <ac:spMkLst>
            <pc:docMk/>
            <pc:sldMk cId="1416078567" sldId="288"/>
            <ac:spMk id="52" creationId="{E1D80DB2-778C-E01F-4A15-1841FE49A43A}"/>
          </ac:spMkLst>
        </pc:spChg>
        <pc:spChg chg="add del mod">
          <ac:chgData name="Kulinich Bohdan" userId="48e65c9f34e137d0" providerId="LiveId" clId="{5B88A2EC-9349-6A45-82AF-78F7E4248414}" dt="2025-04-06T10:30:39.005" v="3855" actId="478"/>
          <ac:spMkLst>
            <pc:docMk/>
            <pc:sldMk cId="1416078567" sldId="288"/>
            <ac:spMk id="54" creationId="{F7C4563D-7A2A-4A59-E044-7869E7475FB0}"/>
          </ac:spMkLst>
        </pc:spChg>
        <pc:spChg chg="add del mod">
          <ac:chgData name="Kulinich Bohdan" userId="48e65c9f34e137d0" providerId="LiveId" clId="{5B88A2EC-9349-6A45-82AF-78F7E4248414}" dt="2025-04-06T10:29:45.931" v="3822" actId="478"/>
          <ac:spMkLst>
            <pc:docMk/>
            <pc:sldMk cId="1416078567" sldId="288"/>
            <ac:spMk id="56" creationId="{56B6C1DC-F2ED-CCAB-496A-C4B48F1BA6B5}"/>
          </ac:spMkLst>
        </pc:spChg>
        <pc:spChg chg="add del mod">
          <ac:chgData name="Kulinich Bohdan" userId="48e65c9f34e137d0" providerId="LiveId" clId="{5B88A2EC-9349-6A45-82AF-78F7E4248414}" dt="2025-04-06T10:37:03.879" v="4045" actId="478"/>
          <ac:spMkLst>
            <pc:docMk/>
            <pc:sldMk cId="1416078567" sldId="288"/>
            <ac:spMk id="58" creationId="{A006CAD9-F7D8-F882-53FF-9E3CFCF9930C}"/>
          </ac:spMkLst>
        </pc:spChg>
        <pc:spChg chg="add del mod">
          <ac:chgData name="Kulinich Bohdan" userId="48e65c9f34e137d0" providerId="LiveId" clId="{5B88A2EC-9349-6A45-82AF-78F7E4248414}" dt="2025-04-06T10:37:09.390" v="4046" actId="478"/>
          <ac:spMkLst>
            <pc:docMk/>
            <pc:sldMk cId="1416078567" sldId="288"/>
            <ac:spMk id="60" creationId="{B1E30351-CD0E-AE3C-E29B-F92FBF379CC3}"/>
          </ac:spMkLst>
        </pc:spChg>
        <pc:spChg chg="add del mod">
          <ac:chgData name="Kulinich Bohdan" userId="48e65c9f34e137d0" providerId="LiveId" clId="{5B88A2EC-9349-6A45-82AF-78F7E4248414}" dt="2025-04-06T10:37:09.390" v="4046" actId="478"/>
          <ac:spMkLst>
            <pc:docMk/>
            <pc:sldMk cId="1416078567" sldId="288"/>
            <ac:spMk id="62" creationId="{4588AC30-B192-11FF-E375-C95987F21F97}"/>
          </ac:spMkLst>
        </pc:spChg>
        <pc:spChg chg="add del mod">
          <ac:chgData name="Kulinich Bohdan" userId="48e65c9f34e137d0" providerId="LiveId" clId="{5B88A2EC-9349-6A45-82AF-78F7E4248414}" dt="2025-04-06T10:37:09.390" v="4046" actId="478"/>
          <ac:spMkLst>
            <pc:docMk/>
            <pc:sldMk cId="1416078567" sldId="288"/>
            <ac:spMk id="64" creationId="{F3A5D19F-E5C0-7C13-88EF-01CDF867CCA4}"/>
          </ac:spMkLst>
        </pc:spChg>
        <pc:spChg chg="del">
          <ac:chgData name="Kulinich Bohdan" userId="48e65c9f34e137d0" providerId="LiveId" clId="{5B88A2EC-9349-6A45-82AF-78F7E4248414}" dt="2025-04-06T10:37:09.390" v="4046" actId="478"/>
          <ac:spMkLst>
            <pc:docMk/>
            <pc:sldMk cId="1416078567" sldId="288"/>
            <ac:spMk id="66" creationId="{2E57F8C6-4343-1AFA-61BF-563FC59820E2}"/>
          </ac:spMkLst>
        </pc:spChg>
        <pc:spChg chg="add del mod">
          <ac:chgData name="Kulinich Bohdan" userId="48e65c9f34e137d0" providerId="LiveId" clId="{5B88A2EC-9349-6A45-82AF-78F7E4248414}" dt="2025-04-06T10:37:09.390" v="4046" actId="478"/>
          <ac:spMkLst>
            <pc:docMk/>
            <pc:sldMk cId="1416078567" sldId="288"/>
            <ac:spMk id="68" creationId="{2D6D0BBD-824C-7EB4-95C4-49E7A18D6BA9}"/>
          </ac:spMkLst>
        </pc:spChg>
        <pc:spChg chg="del">
          <ac:chgData name="Kulinich Bohdan" userId="48e65c9f34e137d0" providerId="LiveId" clId="{5B88A2EC-9349-6A45-82AF-78F7E4248414}" dt="2025-04-06T10:32:50.387" v="3963" actId="478"/>
          <ac:spMkLst>
            <pc:docMk/>
            <pc:sldMk cId="1416078567" sldId="288"/>
            <ac:spMk id="70" creationId="{F92DDBBC-BB8A-1A1D-84A4-93C148534C90}"/>
          </ac:spMkLst>
        </pc:spChg>
        <pc:spChg chg="add mod">
          <ac:chgData name="Kulinich Bohdan" userId="48e65c9f34e137d0" providerId="LiveId" clId="{5B88A2EC-9349-6A45-82AF-78F7E4248414}" dt="2025-04-06T10:31:12.255" v="3929" actId="20577"/>
          <ac:spMkLst>
            <pc:docMk/>
            <pc:sldMk cId="1416078567" sldId="288"/>
            <ac:spMk id="72" creationId="{91D95B6F-9CBD-4A55-9702-15A661739ADA}"/>
          </ac:spMkLst>
        </pc:spChg>
        <pc:spChg chg="add mod">
          <ac:chgData name="Kulinich Bohdan" userId="48e65c9f34e137d0" providerId="LiveId" clId="{5B88A2EC-9349-6A45-82AF-78F7E4248414}" dt="2025-04-06T10:31:27.069" v="3934" actId="20577"/>
          <ac:spMkLst>
            <pc:docMk/>
            <pc:sldMk cId="1416078567" sldId="288"/>
            <ac:spMk id="73" creationId="{46F2916A-3868-926B-31AD-955B050E316C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74" creationId="{C0EB669F-2C4F-1B47-4546-4FAB31C7EB1A}"/>
          </ac:spMkLst>
        </pc:spChg>
        <pc:spChg chg="add mod">
          <ac:chgData name="Kulinich Bohdan" userId="48e65c9f34e137d0" providerId="LiveId" clId="{5B88A2EC-9349-6A45-82AF-78F7E4248414}" dt="2025-04-06T10:33:45.199" v="3967" actId="20577"/>
          <ac:spMkLst>
            <pc:docMk/>
            <pc:sldMk cId="1416078567" sldId="288"/>
            <ac:spMk id="89" creationId="{16B4F873-BABC-FECC-A1B8-6DD125115C6D}"/>
          </ac:spMkLst>
        </pc:spChg>
        <pc:spChg chg="add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90" creationId="{32993EE5-6E95-DA44-0525-7EC3E1432060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91" creationId="{BA29A6BF-B773-FD45-D4DF-30592AAE51BA}"/>
          </ac:spMkLst>
        </pc:spChg>
        <pc:spChg chg="add mod">
          <ac:chgData name="Kulinich Bohdan" userId="48e65c9f34e137d0" providerId="LiveId" clId="{5B88A2EC-9349-6A45-82AF-78F7E4248414}" dt="2025-04-06T10:33:51.711" v="3970" actId="20577"/>
          <ac:spMkLst>
            <pc:docMk/>
            <pc:sldMk cId="1416078567" sldId="288"/>
            <ac:spMk id="92" creationId="{CBFD5243-0960-DF34-FBB9-5630D5DD86D6}"/>
          </ac:spMkLst>
        </pc:spChg>
        <pc:spChg chg="add mod">
          <ac:chgData name="Kulinich Bohdan" userId="48e65c9f34e137d0" providerId="LiveId" clId="{5B88A2EC-9349-6A45-82AF-78F7E4248414}" dt="2025-04-06T10:34:07.496" v="3975" actId="1035"/>
          <ac:spMkLst>
            <pc:docMk/>
            <pc:sldMk cId="1416078567" sldId="288"/>
            <ac:spMk id="93" creationId="{099C2879-F591-31A5-DC71-56AF13B08144}"/>
          </ac:spMkLst>
        </pc:spChg>
        <pc:spChg chg="add mod">
          <ac:chgData name="Kulinich Bohdan" userId="48e65c9f34e137d0" providerId="LiveId" clId="{5B88A2EC-9349-6A45-82AF-78F7E4248414}" dt="2025-04-06T10:34:20.607" v="3980" actId="20577"/>
          <ac:spMkLst>
            <pc:docMk/>
            <pc:sldMk cId="1416078567" sldId="288"/>
            <ac:spMk id="94" creationId="{F1232F9B-B964-5853-BAE9-C1446C3C8C04}"/>
          </ac:spMkLst>
        </pc:spChg>
        <pc:spChg chg="add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95" creationId="{1AA64D61-2EE9-212B-630E-073BDDA6A505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96" creationId="{569B1C55-5719-E82A-0CDD-7F85BF6144DD}"/>
          </ac:spMkLst>
        </pc:spChg>
        <pc:spChg chg="add mod">
          <ac:chgData name="Kulinich Bohdan" userId="48e65c9f34e137d0" providerId="LiveId" clId="{5B88A2EC-9349-6A45-82AF-78F7E4248414}" dt="2025-04-06T10:34:51.878" v="3994" actId="1038"/>
          <ac:spMkLst>
            <pc:docMk/>
            <pc:sldMk cId="1416078567" sldId="288"/>
            <ac:spMk id="97" creationId="{C77303A6-5EF8-0BD2-70FC-4E5659BA08F4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98" creationId="{C6B8902B-DFA2-4DF4-C99D-D57E7CF5A56B}"/>
          </ac:spMkLst>
        </pc:spChg>
        <pc:spChg chg="add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102" creationId="{7AA15000-09FC-D1F8-C65D-8059AA82D679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106" creationId="{B8B5CB73-B767-94DE-D7C6-86C0418CFB74}"/>
          </ac:spMkLst>
        </pc:spChg>
        <pc:spChg chg="add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107" creationId="{0115EAAC-7578-CB83-1DA8-3D0AE8F1930B}"/>
          </ac:spMkLst>
        </pc:spChg>
        <pc:spChg chg="add mod">
          <ac:chgData name="Kulinich Bohdan" userId="48e65c9f34e137d0" providerId="LiveId" clId="{5B88A2EC-9349-6A45-82AF-78F7E4248414}" dt="2025-04-06T10:35:44.075" v="4018" actId="1037"/>
          <ac:spMkLst>
            <pc:docMk/>
            <pc:sldMk cId="1416078567" sldId="288"/>
            <ac:spMk id="108" creationId="{895A235B-08D2-645D-BE05-9C6A84B1D385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110" creationId="{89ABA4DA-6405-B681-DD77-36926EBDCDB7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112" creationId="{AF956544-29D2-096A-3813-ED0CC20441EC}"/>
          </ac:spMkLst>
        </pc:spChg>
        <pc:spChg chg="add mod">
          <ac:chgData name="Kulinich Bohdan" userId="48e65c9f34e137d0" providerId="LiveId" clId="{5B88A2EC-9349-6A45-82AF-78F7E4248414}" dt="2025-04-06T10:36:53.238" v="4042" actId="1037"/>
          <ac:spMkLst>
            <pc:docMk/>
            <pc:sldMk cId="1416078567" sldId="288"/>
            <ac:spMk id="114" creationId="{AAC14B1F-57C1-4DB0-82EE-41AC77FDC4F4}"/>
          </ac:spMkLst>
        </pc:spChg>
        <pc:spChg chg="add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116" creationId="{564A1854-AF55-EC25-5008-6DD2CE0A8B11}"/>
          </ac:spMkLst>
        </pc:spChg>
        <pc:spChg chg="add mod">
          <ac:chgData name="Kulinich Bohdan" userId="48e65c9f34e137d0" providerId="LiveId" clId="{5B88A2EC-9349-6A45-82AF-78F7E4248414}" dt="2025-04-06T10:37:54.261" v="4078" actId="1076"/>
          <ac:spMkLst>
            <pc:docMk/>
            <pc:sldMk cId="1416078567" sldId="288"/>
            <ac:spMk id="118" creationId="{25BC38FE-D056-A239-C211-2235D58BEBAC}"/>
          </ac:spMkLst>
        </pc:spChg>
        <pc:spChg chg="add mod">
          <ac:chgData name="Kulinich Bohdan" userId="48e65c9f34e137d0" providerId="LiveId" clId="{5B88A2EC-9349-6A45-82AF-78F7E4248414}" dt="2025-04-06T10:38:03.043" v="4084" actId="1035"/>
          <ac:spMkLst>
            <pc:docMk/>
            <pc:sldMk cId="1416078567" sldId="288"/>
            <ac:spMk id="119" creationId="{135BBC97-287E-1D8D-C9ED-CBFADBF7EBF8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120" creationId="{EA8E6010-33D2-8D9C-CCE6-4332E5B40C58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121" creationId="{23E4E93C-6604-5A19-711E-0EFC9688F0A5}"/>
          </ac:spMkLst>
        </pc:spChg>
        <pc:spChg chg="add mod">
          <ac:chgData name="Kulinich Bohdan" userId="48e65c9f34e137d0" providerId="LiveId" clId="{5B88A2EC-9349-6A45-82AF-78F7E4248414}" dt="2025-04-06T10:38:26.599" v="4094" actId="20577"/>
          <ac:spMkLst>
            <pc:docMk/>
            <pc:sldMk cId="1416078567" sldId="288"/>
            <ac:spMk id="122" creationId="{89429CDB-9910-48B9-B39E-4F6FBDD8FD56}"/>
          </ac:spMkLst>
        </pc:spChg>
        <pc:spChg chg="add mod">
          <ac:chgData name="Kulinich Bohdan" userId="48e65c9f34e137d0" providerId="LiveId" clId="{5B88A2EC-9349-6A45-82AF-78F7E4248414}" dt="2025-04-06T10:45:52.895" v="4162" actId="1076"/>
          <ac:spMkLst>
            <pc:docMk/>
            <pc:sldMk cId="1416078567" sldId="288"/>
            <ac:spMk id="126" creationId="{7B3BAAF0-D93F-D8E7-1DFA-01F334548533}"/>
          </ac:spMkLst>
        </pc:spChg>
        <pc:spChg chg="add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127" creationId="{23C28942-BB6F-2428-63E2-4A4A1FBF60A4}"/>
          </ac:spMkLst>
        </pc:spChg>
        <pc:spChg chg="add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128" creationId="{10DB3114-1403-330F-4105-F597524DA876}"/>
          </ac:spMkLst>
        </pc:spChg>
        <pc:spChg chg="add mod">
          <ac:chgData name="Kulinich Bohdan" userId="48e65c9f34e137d0" providerId="LiveId" clId="{5B88A2EC-9349-6A45-82AF-78F7E4248414}" dt="2025-04-06T10:39:03.866" v="4104" actId="20577"/>
          <ac:spMkLst>
            <pc:docMk/>
            <pc:sldMk cId="1416078567" sldId="288"/>
            <ac:spMk id="129" creationId="{C7C701DE-250F-94A4-8047-AEF4A96F022E}"/>
          </ac:spMkLst>
        </pc:spChg>
        <pc:spChg chg="add del mod">
          <ac:chgData name="Kulinich Bohdan" userId="48e65c9f34e137d0" providerId="LiveId" clId="{5B88A2EC-9349-6A45-82AF-78F7E4248414}" dt="2025-04-06T10:45:52.447" v="4161" actId="1076"/>
          <ac:spMkLst>
            <pc:docMk/>
            <pc:sldMk cId="1416078567" sldId="288"/>
            <ac:spMk id="130" creationId="{DB093DE1-EFEC-92FA-D898-5E0354E52566}"/>
          </ac:spMkLst>
        </pc:spChg>
        <pc:spChg chg="add mod">
          <ac:chgData name="Kulinich Bohdan" userId="48e65c9f34e137d0" providerId="LiveId" clId="{5B88A2EC-9349-6A45-82AF-78F7E4248414}" dt="2025-04-06T10:39:45.581" v="4147" actId="1037"/>
          <ac:spMkLst>
            <pc:docMk/>
            <pc:sldMk cId="1416078567" sldId="288"/>
            <ac:spMk id="131" creationId="{2081D6FC-2D34-DC3F-93C2-D2F808C35D54}"/>
          </ac:spMkLst>
        </pc:spChg>
        <pc:spChg chg="add mod">
          <ac:chgData name="Kulinich Bohdan" userId="48e65c9f34e137d0" providerId="LiveId" clId="{5B88A2EC-9349-6A45-82AF-78F7E4248414}" dt="2025-04-06T11:35:10.008" v="4208" actId="1038"/>
          <ac:spMkLst>
            <pc:docMk/>
            <pc:sldMk cId="1416078567" sldId="288"/>
            <ac:spMk id="132" creationId="{F9E3AEF8-4164-4A5A-740B-B46894A04BA0}"/>
          </ac:spMkLst>
        </pc:spChg>
        <pc:spChg chg="add mod">
          <ac:chgData name="Kulinich Bohdan" userId="48e65c9f34e137d0" providerId="LiveId" clId="{5B88A2EC-9349-6A45-82AF-78F7E4248414}" dt="2025-04-06T11:35:10.008" v="4208" actId="1038"/>
          <ac:spMkLst>
            <pc:docMk/>
            <pc:sldMk cId="1416078567" sldId="288"/>
            <ac:spMk id="133" creationId="{028AE93F-9075-E5D8-786F-0D289182EA2B}"/>
          </ac:spMkLst>
        </pc:spChg>
        <pc:spChg chg="add mod">
          <ac:chgData name="Kulinich Bohdan" userId="48e65c9f34e137d0" providerId="LiveId" clId="{5B88A2EC-9349-6A45-82AF-78F7E4248414}" dt="2025-04-06T11:38:11.709" v="4241" actId="208"/>
          <ac:spMkLst>
            <pc:docMk/>
            <pc:sldMk cId="1416078567" sldId="288"/>
            <ac:spMk id="134" creationId="{B09C48D6-F04F-1668-CADD-F91446C51943}"/>
          </ac:spMkLst>
        </pc:spChg>
        <pc:spChg chg="add mod modVis">
          <ac:chgData name="Kulinich Bohdan" userId="48e65c9f34e137d0" providerId="LiveId" clId="{5B88A2EC-9349-6A45-82AF-78F7E4248414}" dt="2025-04-06T11:38:13.176" v="4242" actId="14429"/>
          <ac:spMkLst>
            <pc:docMk/>
            <pc:sldMk cId="1416078567" sldId="288"/>
            <ac:spMk id="135" creationId="{10FE6661-C1AA-AA0C-15E0-BD50A76727CC}"/>
          </ac:spMkLst>
        </pc:spChg>
        <pc:spChg chg="add mod">
          <ac:chgData name="Kulinich Bohdan" userId="48e65c9f34e137d0" providerId="LiveId" clId="{5B88A2EC-9349-6A45-82AF-78F7E4248414}" dt="2025-04-06T11:41:48.588" v="4335" actId="1076"/>
          <ac:spMkLst>
            <pc:docMk/>
            <pc:sldMk cId="1416078567" sldId="288"/>
            <ac:spMk id="136" creationId="{A734326F-4BF1-4EEF-D8AB-87CDB9E89E9A}"/>
          </ac:spMkLst>
        </pc:spChg>
        <pc:spChg chg="add mod modVis">
          <ac:chgData name="Kulinich Bohdan" userId="48e65c9f34e137d0" providerId="LiveId" clId="{5B88A2EC-9349-6A45-82AF-78F7E4248414}" dt="2025-04-06T11:41:48.588" v="4335" actId="1076"/>
          <ac:spMkLst>
            <pc:docMk/>
            <pc:sldMk cId="1416078567" sldId="288"/>
            <ac:spMk id="137" creationId="{1C29D62F-37F7-2D3E-C6FA-28803C49840C}"/>
          </ac:spMkLst>
        </pc:spChg>
        <pc:spChg chg="add mod">
          <ac:chgData name="Kulinich Bohdan" userId="48e65c9f34e137d0" providerId="LiveId" clId="{5B88A2EC-9349-6A45-82AF-78F7E4248414}" dt="2025-04-06T11:42:20.918" v="4342" actId="208"/>
          <ac:spMkLst>
            <pc:docMk/>
            <pc:sldMk cId="1416078567" sldId="288"/>
            <ac:spMk id="138" creationId="{DEC1DC20-CC34-FE91-03BF-3FE52FB20ACE}"/>
          </ac:spMkLst>
        </pc:spChg>
        <pc:spChg chg="add mod modVis">
          <ac:chgData name="Kulinich Bohdan" userId="48e65c9f34e137d0" providerId="LiveId" clId="{5B88A2EC-9349-6A45-82AF-78F7E4248414}" dt="2025-04-06T11:42:22.591" v="4343" actId="14429"/>
          <ac:spMkLst>
            <pc:docMk/>
            <pc:sldMk cId="1416078567" sldId="288"/>
            <ac:spMk id="139" creationId="{6B1760CD-F663-AF95-B16E-BE574A4C29E1}"/>
          </ac:spMkLst>
        </pc:spChg>
        <pc:spChg chg="add mod modVis">
          <ac:chgData name="Kulinich Bohdan" userId="48e65c9f34e137d0" providerId="LiveId" clId="{5B88A2EC-9349-6A45-82AF-78F7E4248414}" dt="2025-04-06T12:10:49.229" v="4762" actId="14430"/>
          <ac:spMkLst>
            <pc:docMk/>
            <pc:sldMk cId="1416078567" sldId="288"/>
            <ac:spMk id="140" creationId="{9AE756DD-E576-7355-0ACF-50649EA0FAFA}"/>
          </ac:spMkLst>
        </pc:spChg>
        <pc:spChg chg="add mod">
          <ac:chgData name="Kulinich Bohdan" userId="48e65c9f34e137d0" providerId="LiveId" clId="{5B88A2EC-9349-6A45-82AF-78F7E4248414}" dt="2025-04-06T11:48:52.488" v="4514" actId="167"/>
          <ac:spMkLst>
            <pc:docMk/>
            <pc:sldMk cId="1416078567" sldId="288"/>
            <ac:spMk id="142" creationId="{A52A6B1E-F4B6-EF04-E8B6-C2EC40203B15}"/>
          </ac:spMkLst>
        </pc:spChg>
        <pc:spChg chg="add mod modVis">
          <ac:chgData name="Kulinich Bohdan" userId="48e65c9f34e137d0" providerId="LiveId" clId="{5B88A2EC-9349-6A45-82AF-78F7E4248414}" dt="2025-04-06T12:10:52.497" v="4765" actId="14429"/>
          <ac:spMkLst>
            <pc:docMk/>
            <pc:sldMk cId="1416078567" sldId="288"/>
            <ac:spMk id="143" creationId="{6085405A-DBD1-7C6F-A129-78102C83F494}"/>
          </ac:spMkLst>
        </pc:spChg>
        <pc:spChg chg="add mod modVis">
          <ac:chgData name="Kulinich Bohdan" userId="48e65c9f34e137d0" providerId="LiveId" clId="{5B88A2EC-9349-6A45-82AF-78F7E4248414}" dt="2025-04-06T14:58:26.247" v="5160" actId="14430"/>
          <ac:spMkLst>
            <pc:docMk/>
            <pc:sldMk cId="1416078567" sldId="288"/>
            <ac:spMk id="144" creationId="{C09036D3-F5D4-E4C5-51B2-1AA17A968B8F}"/>
          </ac:spMkLst>
        </pc:spChg>
        <pc:grpChg chg="add mod">
          <ac:chgData name="Kulinich Bohdan" userId="48e65c9f34e137d0" providerId="LiveId" clId="{5B88A2EC-9349-6A45-82AF-78F7E4248414}" dt="2025-04-06T10:22:33.476" v="3650" actId="164"/>
          <ac:grpSpMkLst>
            <pc:docMk/>
            <pc:sldMk cId="1416078567" sldId="288"/>
            <ac:grpSpMk id="33" creationId="{15916E29-A3F5-7449-7AE0-0B63AF5F3C7C}"/>
          </ac:grpSpMkLst>
        </pc:grpChg>
        <pc:grpChg chg="add del mod">
          <ac:chgData name="Kulinich Bohdan" userId="48e65c9f34e137d0" providerId="LiveId" clId="{5B88A2EC-9349-6A45-82AF-78F7E4248414}" dt="2025-04-06T10:24:16.132" v="3801" actId="165"/>
          <ac:grpSpMkLst>
            <pc:docMk/>
            <pc:sldMk cId="1416078567" sldId="288"/>
            <ac:grpSpMk id="36" creationId="{4FBE8EC1-CE2A-7602-3C77-0B28F85C7D51}"/>
          </ac:grpSpMkLst>
        </pc:grpChg>
        <pc:picChg chg="add mod topLvl modVis modCrop">
          <ac:chgData name="Kulinich Bohdan" userId="48e65c9f34e137d0" providerId="LiveId" clId="{5B88A2EC-9349-6A45-82AF-78F7E4248414}" dt="2025-04-06T10:46:23.267" v="4179" actId="14429"/>
          <ac:picMkLst>
            <pc:docMk/>
            <pc:sldMk cId="1416078567" sldId="288"/>
            <ac:picMk id="8" creationId="{0B824997-9B53-663D-2FAB-47AB6331D315}"/>
          </ac:picMkLst>
        </pc:picChg>
        <pc:picChg chg="add mod topLvl modVis modCrop">
          <ac:chgData name="Kulinich Bohdan" userId="48e65c9f34e137d0" providerId="LiveId" clId="{5B88A2EC-9349-6A45-82AF-78F7E4248414}" dt="2025-04-06T10:46:19.525" v="4177" actId="14429"/>
          <ac:picMkLst>
            <pc:docMk/>
            <pc:sldMk cId="1416078567" sldId="288"/>
            <ac:picMk id="10" creationId="{233CB4ED-BF0A-7DDA-ED81-6857046B6204}"/>
          </ac:picMkLst>
        </pc:picChg>
        <pc:picChg chg="add mod topLvl modVis modCrop">
          <ac:chgData name="Kulinich Bohdan" userId="48e65c9f34e137d0" providerId="LiveId" clId="{5B88A2EC-9349-6A45-82AF-78F7E4248414}" dt="2025-04-06T11:37:01.025" v="4223" actId="14429"/>
          <ac:picMkLst>
            <pc:docMk/>
            <pc:sldMk cId="1416078567" sldId="288"/>
            <ac:picMk id="13" creationId="{4AD23DA5-C950-2682-773A-BC24820240BE}"/>
          </ac:picMkLst>
        </pc:picChg>
        <pc:picChg chg="del">
          <ac:chgData name="Kulinich Bohdan" userId="48e65c9f34e137d0" providerId="LiveId" clId="{5B88A2EC-9349-6A45-82AF-78F7E4248414}" dt="2025-04-05T16:33:27.680" v="3497" actId="478"/>
          <ac:picMkLst>
            <pc:docMk/>
            <pc:sldMk cId="1416078567" sldId="288"/>
            <ac:picMk id="16" creationId="{0C7622A1-ACA5-A86A-49CC-1D81DF6D515A}"/>
          </ac:picMkLst>
        </pc:picChg>
        <pc:picChg chg="mod modVis">
          <ac:chgData name="Kulinich Bohdan" userId="48e65c9f34e137d0" providerId="LiveId" clId="{5B88A2EC-9349-6A45-82AF-78F7E4248414}" dt="2025-04-06T12:10:51.219" v="4764" actId="14430"/>
          <ac:picMkLst>
            <pc:docMk/>
            <pc:sldMk cId="1416078567" sldId="288"/>
            <ac:picMk id="20" creationId="{515566D1-A13D-4253-6933-F80DA4902D00}"/>
          </ac:picMkLst>
        </pc:picChg>
        <pc:picChg chg="add mod topLvl modVis modCrop">
          <ac:chgData name="Kulinich Bohdan" userId="48e65c9f34e137d0" providerId="LiveId" clId="{5B88A2EC-9349-6A45-82AF-78F7E4248414}" dt="2025-04-06T11:39:42.380" v="4266" actId="1076"/>
          <ac:picMkLst>
            <pc:docMk/>
            <pc:sldMk cId="1416078567" sldId="288"/>
            <ac:picMk id="27" creationId="{3F5FD496-BB94-D2BD-D322-55ADC9A46ACA}"/>
          </ac:picMkLst>
        </pc:picChg>
        <pc:picChg chg="add mod topLvl modVis modCrop">
          <ac:chgData name="Kulinich Bohdan" userId="48e65c9f34e137d0" providerId="LiveId" clId="{5B88A2EC-9349-6A45-82AF-78F7E4248414}" dt="2025-04-06T11:41:23.548" v="4294" actId="1076"/>
          <ac:picMkLst>
            <pc:docMk/>
            <pc:sldMk cId="1416078567" sldId="288"/>
            <ac:picMk id="31" creationId="{449DDBA3-C0B8-CE90-0B01-791A704F96AB}"/>
          </ac:picMkLst>
        </pc:picChg>
        <pc:picChg chg="add del mod topLvl modCrop">
          <ac:chgData name="Kulinich Bohdan" userId="48e65c9f34e137d0" providerId="LiveId" clId="{5B88A2EC-9349-6A45-82AF-78F7E4248414}" dt="2025-04-06T10:39:19.762" v="4121" actId="478"/>
          <ac:picMkLst>
            <pc:docMk/>
            <pc:sldMk cId="1416078567" sldId="288"/>
            <ac:picMk id="35" creationId="{8220F189-EAAA-B407-957E-D6A1CCBC742B}"/>
          </ac:picMkLst>
        </pc:picChg>
        <pc:picChg chg="add mod">
          <ac:chgData name="Kulinich Bohdan" userId="48e65c9f34e137d0" providerId="LiveId" clId="{5B88A2EC-9349-6A45-82AF-78F7E4248414}" dt="2025-04-06T10:32:10.348" v="3946"/>
          <ac:picMkLst>
            <pc:docMk/>
            <pc:sldMk cId="1416078567" sldId="288"/>
            <ac:picMk id="77" creationId="{D63B6DB7-D8BA-2D07-B8DA-191FD84AF4ED}"/>
          </ac:picMkLst>
        </pc:picChg>
        <pc:picChg chg="add mod">
          <ac:chgData name="Kulinich Bohdan" userId="48e65c9f34e137d0" providerId="LiveId" clId="{5B88A2EC-9349-6A45-82AF-78F7E4248414}" dt="2025-04-06T11:48:46.704" v="4513" actId="167"/>
          <ac:picMkLst>
            <pc:docMk/>
            <pc:sldMk cId="1416078567" sldId="288"/>
            <ac:picMk id="141" creationId="{D3661646-6E7E-FFB5-C613-212C64C772EE}"/>
          </ac:picMkLst>
        </pc:picChg>
        <pc:cxnChg chg="mod">
          <ac:chgData name="Kulinich Bohdan" userId="48e65c9f34e137d0" providerId="LiveId" clId="{5B88A2EC-9349-6A45-82AF-78F7E4248414}" dt="2025-04-06T10:30:23.393" v="3842" actId="14100"/>
          <ac:cxnSpMkLst>
            <pc:docMk/>
            <pc:sldMk cId="1416078567" sldId="288"/>
            <ac:cxnSpMk id="38" creationId="{91FCB8AA-1901-E829-401B-1F5A3555C2A4}"/>
          </ac:cxnSpMkLst>
        </pc:cxnChg>
        <pc:cxnChg chg="mod">
          <ac:chgData name="Kulinich Bohdan" userId="48e65c9f34e137d0" providerId="LiveId" clId="{5B88A2EC-9349-6A45-82AF-78F7E4248414}" dt="2025-04-06T10:32:44.438" v="3961" actId="14100"/>
          <ac:cxnSpMkLst>
            <pc:docMk/>
            <pc:sldMk cId="1416078567" sldId="288"/>
            <ac:cxnSpMk id="39" creationId="{44AE02FD-5135-2B0C-42D2-9CA29F415C8A}"/>
          </ac:cxnSpMkLst>
        </pc:cxnChg>
        <pc:cxnChg chg="mod">
          <ac:chgData name="Kulinich Bohdan" userId="48e65c9f34e137d0" providerId="LiveId" clId="{5B88A2EC-9349-6A45-82AF-78F7E4248414}" dt="2025-04-06T10:29:58.846" v="3826" actId="1076"/>
          <ac:cxnSpMkLst>
            <pc:docMk/>
            <pc:sldMk cId="1416078567" sldId="288"/>
            <ac:cxnSpMk id="43" creationId="{CCE98241-B93A-D617-C3F7-1FBEE7B67748}"/>
          </ac:cxnSpMkLst>
        </pc:cxnChg>
        <pc:cxnChg chg="mod">
          <ac:chgData name="Kulinich Bohdan" userId="48e65c9f34e137d0" providerId="LiveId" clId="{5B88A2EC-9349-6A45-82AF-78F7E4248414}" dt="2025-04-06T10:31:41.162" v="3939" actId="1038"/>
          <ac:cxnSpMkLst>
            <pc:docMk/>
            <pc:sldMk cId="1416078567" sldId="288"/>
            <ac:cxnSpMk id="44" creationId="{53832B14-CEED-01EE-0DB4-1AF7FB036FC7}"/>
          </ac:cxnSpMkLst>
        </pc:cxnChg>
        <pc:cxnChg chg="mod">
          <ac:chgData name="Kulinich Bohdan" userId="48e65c9f34e137d0" providerId="LiveId" clId="{5B88A2EC-9349-6A45-82AF-78F7E4248414}" dt="2025-04-06T10:30:07.047" v="3829" actId="1037"/>
          <ac:cxnSpMkLst>
            <pc:docMk/>
            <pc:sldMk cId="1416078567" sldId="288"/>
            <ac:cxnSpMk id="45" creationId="{4A3F830E-4EFB-4962-407D-7729DCA00A13}"/>
          </ac:cxnSpMkLst>
        </pc:cxnChg>
        <pc:cxnChg chg="mod">
          <ac:chgData name="Kulinich Bohdan" userId="48e65c9f34e137d0" providerId="LiveId" clId="{5B88A2EC-9349-6A45-82AF-78F7E4248414}" dt="2025-04-06T10:30:11.324" v="3831" actId="1037"/>
          <ac:cxnSpMkLst>
            <pc:docMk/>
            <pc:sldMk cId="1416078567" sldId="288"/>
            <ac:cxnSpMk id="48" creationId="{F23D152F-71CB-304A-E308-E1862054C861}"/>
          </ac:cxnSpMkLst>
        </pc:cxnChg>
        <pc:cxnChg chg="mod">
          <ac:chgData name="Kulinich Bohdan" userId="48e65c9f34e137d0" providerId="LiveId" clId="{5B88A2EC-9349-6A45-82AF-78F7E4248414}" dt="2025-04-06T10:30:31.660" v="3853" actId="1038"/>
          <ac:cxnSpMkLst>
            <pc:docMk/>
            <pc:sldMk cId="1416078567" sldId="288"/>
            <ac:cxnSpMk id="49" creationId="{34723548-57CC-39D3-0696-45F4F0FFB674}"/>
          </ac:cxnSpMkLst>
        </pc:cxnChg>
        <pc:cxnChg chg="mod">
          <ac:chgData name="Kulinich Bohdan" userId="48e65c9f34e137d0" providerId="LiveId" clId="{5B88A2EC-9349-6A45-82AF-78F7E4248414}" dt="2025-04-06T10:31:41.162" v="3939" actId="1038"/>
          <ac:cxnSpMkLst>
            <pc:docMk/>
            <pc:sldMk cId="1416078567" sldId="288"/>
            <ac:cxnSpMk id="51" creationId="{726BC44F-B988-B231-C43F-7DF513E1F13A}"/>
          </ac:cxnSpMkLst>
        </pc:cxnChg>
        <pc:cxnChg chg="mod">
          <ac:chgData name="Kulinich Bohdan" userId="48e65c9f34e137d0" providerId="LiveId" clId="{5B88A2EC-9349-6A45-82AF-78F7E4248414}" dt="2025-04-06T10:31:41.162" v="3939" actId="1038"/>
          <ac:cxnSpMkLst>
            <pc:docMk/>
            <pc:sldMk cId="1416078567" sldId="288"/>
            <ac:cxnSpMk id="53" creationId="{CFD1EF55-A7AF-FBE2-ED41-3D32D01F751E}"/>
          </ac:cxnSpMkLst>
        </pc:cxnChg>
        <pc:cxnChg chg="mod">
          <ac:chgData name="Kulinich Bohdan" userId="48e65c9f34e137d0" providerId="LiveId" clId="{5B88A2EC-9349-6A45-82AF-78F7E4248414}" dt="2025-04-06T10:37:00.729" v="4044" actId="1035"/>
          <ac:cxnSpMkLst>
            <pc:docMk/>
            <pc:sldMk cId="1416078567" sldId="288"/>
            <ac:cxnSpMk id="55" creationId="{E1E7B0A6-D81E-4662-CABF-FED9DCFEB5EA}"/>
          </ac:cxnSpMkLst>
        </pc:cxnChg>
        <pc:cxnChg chg="mod">
          <ac:chgData name="Kulinich Bohdan" userId="48e65c9f34e137d0" providerId="LiveId" clId="{5B88A2EC-9349-6A45-82AF-78F7E4248414}" dt="2025-04-06T10:37:18.259" v="4065" actId="1035"/>
          <ac:cxnSpMkLst>
            <pc:docMk/>
            <pc:sldMk cId="1416078567" sldId="288"/>
            <ac:cxnSpMk id="57" creationId="{7DF5B2C8-0547-40E0-C4CD-4A0E89CF9143}"/>
          </ac:cxnSpMkLst>
        </pc:cxnChg>
        <pc:cxnChg chg="mod">
          <ac:chgData name="Kulinich Bohdan" userId="48e65c9f34e137d0" providerId="LiveId" clId="{5B88A2EC-9349-6A45-82AF-78F7E4248414}" dt="2025-04-06T10:37:22.625" v="4067" actId="1035"/>
          <ac:cxnSpMkLst>
            <pc:docMk/>
            <pc:sldMk cId="1416078567" sldId="288"/>
            <ac:cxnSpMk id="59" creationId="{0190D660-D147-3FF7-340B-60F43D2EE27E}"/>
          </ac:cxnSpMkLst>
        </pc:cxnChg>
        <pc:cxnChg chg="mod">
          <ac:chgData name="Kulinich Bohdan" userId="48e65c9f34e137d0" providerId="LiveId" clId="{5B88A2EC-9349-6A45-82AF-78F7E4248414}" dt="2025-04-06T10:37:27.027" v="4069" actId="1035"/>
          <ac:cxnSpMkLst>
            <pc:docMk/>
            <pc:sldMk cId="1416078567" sldId="288"/>
            <ac:cxnSpMk id="61" creationId="{BB8DC24A-3A85-4E65-1FBE-B18F4A2B2F64}"/>
          </ac:cxnSpMkLst>
        </pc:cxnChg>
        <pc:cxnChg chg="mod">
          <ac:chgData name="Kulinich Bohdan" userId="48e65c9f34e137d0" providerId="LiveId" clId="{5B88A2EC-9349-6A45-82AF-78F7E4248414}" dt="2025-04-06T10:37:31.228" v="4071" actId="1036"/>
          <ac:cxnSpMkLst>
            <pc:docMk/>
            <pc:sldMk cId="1416078567" sldId="288"/>
            <ac:cxnSpMk id="63" creationId="{533B33E1-96F8-3E05-1BA6-DC7D81ABB533}"/>
          </ac:cxnSpMkLst>
        </pc:cxnChg>
        <pc:cxnChg chg="mod">
          <ac:chgData name="Kulinich Bohdan" userId="48e65c9f34e137d0" providerId="LiveId" clId="{5B88A2EC-9349-6A45-82AF-78F7E4248414}" dt="2025-04-06T10:37:36.349" v="4073" actId="1035"/>
          <ac:cxnSpMkLst>
            <pc:docMk/>
            <pc:sldMk cId="1416078567" sldId="288"/>
            <ac:cxnSpMk id="65" creationId="{EDC2006E-F1B8-56EB-45AD-34DEE4EE138C}"/>
          </ac:cxnSpMkLst>
        </pc:cxnChg>
        <pc:cxnChg chg="mod">
          <ac:chgData name="Kulinich Bohdan" userId="48e65c9f34e137d0" providerId="LiveId" clId="{5B88A2EC-9349-6A45-82AF-78F7E4248414}" dt="2025-04-06T10:37:40.610" v="4075" actId="1035"/>
          <ac:cxnSpMkLst>
            <pc:docMk/>
            <pc:sldMk cId="1416078567" sldId="288"/>
            <ac:cxnSpMk id="67" creationId="{439A0D2A-4B9F-BA34-E110-18BD41F0460B}"/>
          </ac:cxnSpMkLst>
        </pc:cxnChg>
        <pc:cxnChg chg="del">
          <ac:chgData name="Kulinich Bohdan" userId="48e65c9f34e137d0" providerId="LiveId" clId="{5B88A2EC-9349-6A45-82AF-78F7E4248414}" dt="2025-04-06T10:32:48.556" v="3962" actId="478"/>
          <ac:cxnSpMkLst>
            <pc:docMk/>
            <pc:sldMk cId="1416078567" sldId="288"/>
            <ac:cxnSpMk id="69" creationId="{8F364CDF-20DE-31F5-17FE-CED668B39A11}"/>
          </ac:cxnSpMkLst>
        </pc:cxnChg>
        <pc:cxnChg chg="add mod">
          <ac:chgData name="Kulinich Bohdan" userId="48e65c9f34e137d0" providerId="LiveId" clId="{5B88A2EC-9349-6A45-82AF-78F7E4248414}" dt="2025-04-06T10:32:05.368" v="3945" actId="1036"/>
          <ac:cxnSpMkLst>
            <pc:docMk/>
            <pc:sldMk cId="1416078567" sldId="288"/>
            <ac:cxnSpMk id="75" creationId="{5FD2C9FF-ACE8-1675-886C-97A18F6F88C7}"/>
          </ac:cxnSpMkLst>
        </pc:cxnChg>
        <pc:cxnChg chg="add mod">
          <ac:chgData name="Kulinich Bohdan" userId="48e65c9f34e137d0" providerId="LiveId" clId="{5B88A2EC-9349-6A45-82AF-78F7E4248414}" dt="2025-04-06T10:32:10.348" v="3946"/>
          <ac:cxnSpMkLst>
            <pc:docMk/>
            <pc:sldMk cId="1416078567" sldId="288"/>
            <ac:cxnSpMk id="78" creationId="{E764529B-6DF4-3451-6322-8FEBF7457212}"/>
          </ac:cxnSpMkLst>
        </pc:cxnChg>
        <pc:cxnChg chg="add mod">
          <ac:chgData name="Kulinich Bohdan" userId="48e65c9f34e137d0" providerId="LiveId" clId="{5B88A2EC-9349-6A45-82AF-78F7E4248414}" dt="2025-04-06T10:32:10.348" v="3946"/>
          <ac:cxnSpMkLst>
            <pc:docMk/>
            <pc:sldMk cId="1416078567" sldId="288"/>
            <ac:cxnSpMk id="79" creationId="{B696044D-71B9-66FF-75EA-5FBFA1C8768C}"/>
          </ac:cxnSpMkLst>
        </pc:cxnChg>
        <pc:cxnChg chg="add mod">
          <ac:chgData name="Kulinich Bohdan" userId="48e65c9f34e137d0" providerId="LiveId" clId="{5B88A2EC-9349-6A45-82AF-78F7E4248414}" dt="2025-04-06T10:32:10.348" v="3946"/>
          <ac:cxnSpMkLst>
            <pc:docMk/>
            <pc:sldMk cId="1416078567" sldId="288"/>
            <ac:cxnSpMk id="80" creationId="{18389FDD-BB85-A81E-0B80-4370ED68A25B}"/>
          </ac:cxnSpMkLst>
        </pc:cxnChg>
        <pc:cxnChg chg="add mod">
          <ac:chgData name="Kulinich Bohdan" userId="48e65c9f34e137d0" providerId="LiveId" clId="{5B88A2EC-9349-6A45-82AF-78F7E4248414}" dt="2025-04-06T10:32:10.348" v="3946"/>
          <ac:cxnSpMkLst>
            <pc:docMk/>
            <pc:sldMk cId="1416078567" sldId="288"/>
            <ac:cxnSpMk id="81" creationId="{747E77C2-12A6-C8B7-0FEE-0F7DE679B507}"/>
          </ac:cxnSpMkLst>
        </pc:cxnChg>
        <pc:cxnChg chg="add mod">
          <ac:chgData name="Kulinich Bohdan" userId="48e65c9f34e137d0" providerId="LiveId" clId="{5B88A2EC-9349-6A45-82AF-78F7E4248414}" dt="2025-04-06T10:32:22.616" v="3952" actId="1035"/>
          <ac:cxnSpMkLst>
            <pc:docMk/>
            <pc:sldMk cId="1416078567" sldId="288"/>
            <ac:cxnSpMk id="82" creationId="{9363188E-B3BF-931C-5F46-CF83CE58A784}"/>
          </ac:cxnSpMkLst>
        </pc:cxnChg>
        <pc:cxnChg chg="add mod">
          <ac:chgData name="Kulinich Bohdan" userId="48e65c9f34e137d0" providerId="LiveId" clId="{5B88A2EC-9349-6A45-82AF-78F7E4248414}" dt="2025-04-06T10:32:22.616" v="3952" actId="1035"/>
          <ac:cxnSpMkLst>
            <pc:docMk/>
            <pc:sldMk cId="1416078567" sldId="288"/>
            <ac:cxnSpMk id="83" creationId="{DA9D3258-E906-D175-8E61-86F616ABF0CE}"/>
          </ac:cxnSpMkLst>
        </pc:cxnChg>
        <pc:cxnChg chg="add mod">
          <ac:chgData name="Kulinich Bohdan" userId="48e65c9f34e137d0" providerId="LiveId" clId="{5B88A2EC-9349-6A45-82AF-78F7E4248414}" dt="2025-04-06T10:32:22.616" v="3952" actId="1035"/>
          <ac:cxnSpMkLst>
            <pc:docMk/>
            <pc:sldMk cId="1416078567" sldId="288"/>
            <ac:cxnSpMk id="84" creationId="{A5CDE171-E224-39E9-95AC-77EE7405FDF1}"/>
          </ac:cxnSpMkLst>
        </pc:cxnChg>
        <pc:cxnChg chg="add mod">
          <ac:chgData name="Kulinich Bohdan" userId="48e65c9f34e137d0" providerId="LiveId" clId="{5B88A2EC-9349-6A45-82AF-78F7E4248414}" dt="2025-04-06T10:32:22.616" v="3952" actId="1035"/>
          <ac:cxnSpMkLst>
            <pc:docMk/>
            <pc:sldMk cId="1416078567" sldId="288"/>
            <ac:cxnSpMk id="85" creationId="{BEDA2F33-38E9-39E9-20B1-FDA09042432E}"/>
          </ac:cxnSpMkLst>
        </pc:cxnChg>
        <pc:cxnChg chg="add mod">
          <ac:chgData name="Kulinich Bohdan" userId="48e65c9f34e137d0" providerId="LiveId" clId="{5B88A2EC-9349-6A45-82AF-78F7E4248414}" dt="2025-04-06T10:32:35.183" v="3959" actId="1036"/>
          <ac:cxnSpMkLst>
            <pc:docMk/>
            <pc:sldMk cId="1416078567" sldId="288"/>
            <ac:cxnSpMk id="86" creationId="{860AE7AB-B5D9-DDBC-F8DE-7F38AAC9D1B9}"/>
          </ac:cxnSpMkLst>
        </pc:cxnChg>
        <pc:cxnChg chg="add mod">
          <ac:chgData name="Kulinich Bohdan" userId="48e65c9f34e137d0" providerId="LiveId" clId="{5B88A2EC-9349-6A45-82AF-78F7E4248414}" dt="2025-04-06T10:35:02.668" v="3999" actId="1038"/>
          <ac:cxnSpMkLst>
            <pc:docMk/>
            <pc:sldMk cId="1416078567" sldId="288"/>
            <ac:cxnSpMk id="99" creationId="{DB69CB6B-7161-1C4B-484E-176E3925A92C}"/>
          </ac:cxnSpMkLst>
        </pc:cxnChg>
        <pc:cxnChg chg="add mod">
          <ac:chgData name="Kulinich Bohdan" userId="48e65c9f34e137d0" providerId="LiveId" clId="{5B88A2EC-9349-6A45-82AF-78F7E4248414}" dt="2025-04-06T10:35:02.668" v="3999" actId="1038"/>
          <ac:cxnSpMkLst>
            <pc:docMk/>
            <pc:sldMk cId="1416078567" sldId="288"/>
            <ac:cxnSpMk id="100" creationId="{A663BD98-A70F-CFC4-B6B7-390EA8B8BD37}"/>
          </ac:cxnSpMkLst>
        </pc:cxnChg>
        <pc:cxnChg chg="add mod">
          <ac:chgData name="Kulinich Bohdan" userId="48e65c9f34e137d0" providerId="LiveId" clId="{5B88A2EC-9349-6A45-82AF-78F7E4248414}" dt="2025-04-06T10:35:02.668" v="3999" actId="1038"/>
          <ac:cxnSpMkLst>
            <pc:docMk/>
            <pc:sldMk cId="1416078567" sldId="288"/>
            <ac:cxnSpMk id="101" creationId="{034EBB71-4495-5C8D-AA2A-F250055E8C92}"/>
          </ac:cxnSpMkLst>
        </pc:cxnChg>
        <pc:cxnChg chg="add mod">
          <ac:chgData name="Kulinich Bohdan" userId="48e65c9f34e137d0" providerId="LiveId" clId="{5B88A2EC-9349-6A45-82AF-78F7E4248414}" dt="2025-04-06T10:35:33.169" v="4003" actId="1037"/>
          <ac:cxnSpMkLst>
            <pc:docMk/>
            <pc:sldMk cId="1416078567" sldId="288"/>
            <ac:cxnSpMk id="103" creationId="{3E5661FD-2C32-2452-3C4C-EBE37A05168E}"/>
          </ac:cxnSpMkLst>
        </pc:cxnChg>
        <pc:cxnChg chg="add mod">
          <ac:chgData name="Kulinich Bohdan" userId="48e65c9f34e137d0" providerId="LiveId" clId="{5B88A2EC-9349-6A45-82AF-78F7E4248414}" dt="2025-04-06T10:35:33.169" v="4003" actId="1037"/>
          <ac:cxnSpMkLst>
            <pc:docMk/>
            <pc:sldMk cId="1416078567" sldId="288"/>
            <ac:cxnSpMk id="104" creationId="{8F619EF2-713F-D22B-BD55-0EA2E557FD3E}"/>
          </ac:cxnSpMkLst>
        </pc:cxnChg>
        <pc:cxnChg chg="add mod">
          <ac:chgData name="Kulinich Bohdan" userId="48e65c9f34e137d0" providerId="LiveId" clId="{5B88A2EC-9349-6A45-82AF-78F7E4248414}" dt="2025-04-06T10:35:33.169" v="4003" actId="1037"/>
          <ac:cxnSpMkLst>
            <pc:docMk/>
            <pc:sldMk cId="1416078567" sldId="288"/>
            <ac:cxnSpMk id="105" creationId="{FF24D4E3-5280-617D-DC17-5B6B4869CDD3}"/>
          </ac:cxnSpMkLst>
        </pc:cxnChg>
        <pc:cxnChg chg="add mod">
          <ac:chgData name="Kulinich Bohdan" userId="48e65c9f34e137d0" providerId="LiveId" clId="{5B88A2EC-9349-6A45-82AF-78F7E4248414}" dt="2025-04-06T10:35:33.169" v="4003" actId="1037"/>
          <ac:cxnSpMkLst>
            <pc:docMk/>
            <pc:sldMk cId="1416078567" sldId="288"/>
            <ac:cxnSpMk id="109" creationId="{C080309E-BB15-4069-BA14-0962F40AD666}"/>
          </ac:cxnSpMkLst>
        </pc:cxnChg>
        <pc:cxnChg chg="add mod">
          <ac:chgData name="Kulinich Bohdan" userId="48e65c9f34e137d0" providerId="LiveId" clId="{5B88A2EC-9349-6A45-82AF-78F7E4248414}" dt="2025-04-06T10:36:31.059" v="4028" actId="1076"/>
          <ac:cxnSpMkLst>
            <pc:docMk/>
            <pc:sldMk cId="1416078567" sldId="288"/>
            <ac:cxnSpMk id="111" creationId="{89951E6F-B171-AAF0-C059-B0FFCED17C22}"/>
          </ac:cxnSpMkLst>
        </pc:cxnChg>
        <pc:cxnChg chg="add mod">
          <ac:chgData name="Kulinich Bohdan" userId="48e65c9f34e137d0" providerId="LiveId" clId="{5B88A2EC-9349-6A45-82AF-78F7E4248414}" dt="2025-04-06T10:36:45.008" v="4032" actId="1076"/>
          <ac:cxnSpMkLst>
            <pc:docMk/>
            <pc:sldMk cId="1416078567" sldId="288"/>
            <ac:cxnSpMk id="113" creationId="{1643DEA5-7DFC-A401-ABA0-00CECB815155}"/>
          </ac:cxnSpMkLst>
        </pc:cxnChg>
        <pc:cxnChg chg="add mod">
          <ac:chgData name="Kulinich Bohdan" userId="48e65c9f34e137d0" providerId="LiveId" clId="{5B88A2EC-9349-6A45-82AF-78F7E4248414}" dt="2025-04-06T10:36:45.008" v="4032" actId="1076"/>
          <ac:cxnSpMkLst>
            <pc:docMk/>
            <pc:sldMk cId="1416078567" sldId="288"/>
            <ac:cxnSpMk id="115" creationId="{C51112BA-EE89-638F-1EA0-B3F73BD485A9}"/>
          </ac:cxnSpMkLst>
        </pc:cxnChg>
        <pc:cxnChg chg="add mod">
          <ac:chgData name="Kulinich Bohdan" userId="48e65c9f34e137d0" providerId="LiveId" clId="{5B88A2EC-9349-6A45-82AF-78F7E4248414}" dt="2025-04-06T10:38:41.515" v="4097" actId="1076"/>
          <ac:cxnSpMkLst>
            <pc:docMk/>
            <pc:sldMk cId="1416078567" sldId="288"/>
            <ac:cxnSpMk id="123" creationId="{C8A3214D-26C6-BA3C-B43A-C35DEEFB9ABE}"/>
          </ac:cxnSpMkLst>
        </pc:cxnChg>
        <pc:cxnChg chg="add mod">
          <ac:chgData name="Kulinich Bohdan" userId="48e65c9f34e137d0" providerId="LiveId" clId="{5B88A2EC-9349-6A45-82AF-78F7E4248414}" dt="2025-04-06T10:38:41.515" v="4097" actId="1076"/>
          <ac:cxnSpMkLst>
            <pc:docMk/>
            <pc:sldMk cId="1416078567" sldId="288"/>
            <ac:cxnSpMk id="124" creationId="{90BB4B2B-C280-C0E2-B1C3-75A68D067A23}"/>
          </ac:cxnSpMkLst>
        </pc:cxnChg>
        <pc:cxnChg chg="add del mod">
          <ac:chgData name="Kulinich Bohdan" userId="48e65c9f34e137d0" providerId="LiveId" clId="{5B88A2EC-9349-6A45-82AF-78F7E4248414}" dt="2025-04-06T10:39:41.870" v="4137" actId="478"/>
          <ac:cxnSpMkLst>
            <pc:docMk/>
            <pc:sldMk cId="1416078567" sldId="288"/>
            <ac:cxnSpMk id="125" creationId="{6AA4AA69-2FDD-30FE-7B2D-E257B9A6DB3B}"/>
          </ac:cxnSpMkLst>
        </pc:cxnChg>
      </pc:sldChg>
      <pc:sldChg chg="addSp delSp modSp mod delAnim modAnim">
        <pc:chgData name="Kulinich Bohdan" userId="48e65c9f34e137d0" providerId="LiveId" clId="{5B88A2EC-9349-6A45-82AF-78F7E4248414}" dt="2025-04-05T10:51:48.343" v="2661"/>
        <pc:sldMkLst>
          <pc:docMk/>
          <pc:sldMk cId="2378606944" sldId="292"/>
        </pc:sldMkLst>
        <pc:spChg chg="add mod">
          <ac:chgData name="Kulinich Bohdan" userId="48e65c9f34e137d0" providerId="LiveId" clId="{5B88A2EC-9349-6A45-82AF-78F7E4248414}" dt="2025-04-05T08:00:32.038" v="1777" actId="1036"/>
          <ac:spMkLst>
            <pc:docMk/>
            <pc:sldMk cId="2378606944" sldId="292"/>
            <ac:spMk id="32" creationId="{1F79BFE5-DBB8-65A0-ABA4-48311A6EDF40}"/>
          </ac:spMkLst>
        </pc:spChg>
        <pc:spChg chg="add mod">
          <ac:chgData name="Kulinich Bohdan" userId="48e65c9f34e137d0" providerId="LiveId" clId="{5B88A2EC-9349-6A45-82AF-78F7E4248414}" dt="2025-04-05T09:55:11.833" v="2331" actId="1037"/>
          <ac:spMkLst>
            <pc:docMk/>
            <pc:sldMk cId="2378606944" sldId="292"/>
            <ac:spMk id="33" creationId="{615B5724-75AB-BEC0-B43C-744B9704851D}"/>
          </ac:spMkLst>
        </pc:spChg>
        <pc:spChg chg="add mod">
          <ac:chgData name="Kulinich Bohdan" userId="48e65c9f34e137d0" providerId="LiveId" clId="{5B88A2EC-9349-6A45-82AF-78F7E4248414}" dt="2025-04-05T09:55:17.684" v="2338" actId="1038"/>
          <ac:spMkLst>
            <pc:docMk/>
            <pc:sldMk cId="2378606944" sldId="292"/>
            <ac:spMk id="34" creationId="{344A50BE-845E-3A29-DE46-CC54716371F5}"/>
          </ac:spMkLst>
        </pc:spChg>
        <pc:spChg chg="add mod">
          <ac:chgData name="Kulinich Bohdan" userId="48e65c9f34e137d0" providerId="LiveId" clId="{5B88A2EC-9349-6A45-82AF-78F7E4248414}" dt="2025-04-05T09:55:11.833" v="2331" actId="1037"/>
          <ac:spMkLst>
            <pc:docMk/>
            <pc:sldMk cId="2378606944" sldId="292"/>
            <ac:spMk id="35" creationId="{194EE702-14E5-D3C4-C472-C9203988E5E4}"/>
          </ac:spMkLst>
        </pc:spChg>
        <pc:spChg chg="add mod">
          <ac:chgData name="Kulinich Bohdan" userId="48e65c9f34e137d0" providerId="LiveId" clId="{5B88A2EC-9349-6A45-82AF-78F7E4248414}" dt="2025-04-05T09:55:17.684" v="2338" actId="1038"/>
          <ac:spMkLst>
            <pc:docMk/>
            <pc:sldMk cId="2378606944" sldId="292"/>
            <ac:spMk id="37" creationId="{587147A8-C0F2-E4AD-F5CF-C4DFCDC9454B}"/>
          </ac:spMkLst>
        </pc:spChg>
        <pc:spChg chg="add mod">
          <ac:chgData name="Kulinich Bohdan" userId="48e65c9f34e137d0" providerId="LiveId" clId="{5B88A2EC-9349-6A45-82AF-78F7E4248414}" dt="2025-04-05T09:54:58.807" v="2311" actId="1037"/>
          <ac:spMkLst>
            <pc:docMk/>
            <pc:sldMk cId="2378606944" sldId="292"/>
            <ac:spMk id="38" creationId="{81CF1D19-F0C7-E64E-B442-BF9C7B2C185A}"/>
          </ac:spMkLst>
        </pc:spChg>
        <pc:spChg chg="add mod">
          <ac:chgData name="Kulinich Bohdan" userId="48e65c9f34e137d0" providerId="LiveId" clId="{5B88A2EC-9349-6A45-82AF-78F7E4248414}" dt="2025-04-05T09:54:58.807" v="2311" actId="1037"/>
          <ac:spMkLst>
            <pc:docMk/>
            <pc:sldMk cId="2378606944" sldId="292"/>
            <ac:spMk id="39" creationId="{58B8218A-1F0E-94B4-A528-9775E6D5341C}"/>
          </ac:spMkLst>
        </pc:spChg>
        <pc:spChg chg="add del mod">
          <ac:chgData name="Kulinich Bohdan" userId="48e65c9f34e137d0" providerId="LiveId" clId="{5B88A2EC-9349-6A45-82AF-78F7E4248414}" dt="2025-04-05T08:11:01.571" v="1915" actId="478"/>
          <ac:spMkLst>
            <pc:docMk/>
            <pc:sldMk cId="2378606944" sldId="292"/>
            <ac:spMk id="40" creationId="{FF648FA3-CBC8-ED39-6B5B-B90E761FAAE9}"/>
          </ac:spMkLst>
        </pc:spChg>
        <pc:spChg chg="add mod">
          <ac:chgData name="Kulinich Bohdan" userId="48e65c9f34e137d0" providerId="LiveId" clId="{5B88A2EC-9349-6A45-82AF-78F7E4248414}" dt="2025-04-05T10:27:58.594" v="2659" actId="20577"/>
          <ac:spMkLst>
            <pc:docMk/>
            <pc:sldMk cId="2378606944" sldId="292"/>
            <ac:spMk id="41" creationId="{E5633E49-73CC-FEE7-446C-FDDCF5BEF688}"/>
          </ac:spMkLst>
        </pc:spChg>
        <pc:spChg chg="add mod">
          <ac:chgData name="Kulinich Bohdan" userId="48e65c9f34e137d0" providerId="LiveId" clId="{5B88A2EC-9349-6A45-82AF-78F7E4248414}" dt="2025-04-05T09:55:11.833" v="2331" actId="1037"/>
          <ac:spMkLst>
            <pc:docMk/>
            <pc:sldMk cId="2378606944" sldId="292"/>
            <ac:spMk id="42" creationId="{8E6F0D18-4360-7986-5A0F-EAEB2241928D}"/>
          </ac:spMkLst>
        </pc:spChg>
        <pc:spChg chg="add mod">
          <ac:chgData name="Kulinich Bohdan" userId="48e65c9f34e137d0" providerId="LiveId" clId="{5B88A2EC-9349-6A45-82AF-78F7E4248414}" dt="2025-04-05T10:28:02.647" v="2660" actId="20577"/>
          <ac:spMkLst>
            <pc:docMk/>
            <pc:sldMk cId="2378606944" sldId="292"/>
            <ac:spMk id="43" creationId="{2A353C74-E9EC-0092-3DAA-0D613A3AAFDB}"/>
          </ac:spMkLst>
        </pc:spChg>
        <pc:spChg chg="add mod">
          <ac:chgData name="Kulinich Bohdan" userId="48e65c9f34e137d0" providerId="LiveId" clId="{5B88A2EC-9349-6A45-82AF-78F7E4248414}" dt="2025-04-05T09:55:17.684" v="2338" actId="1038"/>
          <ac:spMkLst>
            <pc:docMk/>
            <pc:sldMk cId="2378606944" sldId="292"/>
            <ac:spMk id="44" creationId="{2D65CA73-98C1-BBB6-24DB-D05B9B04C160}"/>
          </ac:spMkLst>
        </pc:spChg>
        <pc:spChg chg="add mod">
          <ac:chgData name="Kulinich Bohdan" userId="48e65c9f34e137d0" providerId="LiveId" clId="{5B88A2EC-9349-6A45-82AF-78F7E4248414}" dt="2025-04-05T09:50:55.221" v="2060" actId="207"/>
          <ac:spMkLst>
            <pc:docMk/>
            <pc:sldMk cId="2378606944" sldId="292"/>
            <ac:spMk id="45" creationId="{8D423F70-183E-0356-76ED-ED2AB7248E26}"/>
          </ac:spMkLst>
        </pc:spChg>
        <pc:spChg chg="add mod">
          <ac:chgData name="Kulinich Bohdan" userId="48e65c9f34e137d0" providerId="LiveId" clId="{5B88A2EC-9349-6A45-82AF-78F7E4248414}" dt="2025-04-05T09:54:58.807" v="2311" actId="1037"/>
          <ac:spMkLst>
            <pc:docMk/>
            <pc:sldMk cId="2378606944" sldId="292"/>
            <ac:spMk id="46" creationId="{3D282D0D-4557-20EB-5A9E-7089000A88DB}"/>
          </ac:spMkLst>
        </pc:spChg>
        <pc:spChg chg="add mod">
          <ac:chgData name="Kulinich Bohdan" userId="48e65c9f34e137d0" providerId="LiveId" clId="{5B88A2EC-9349-6A45-82AF-78F7E4248414}" dt="2025-04-05T09:54:58.807" v="2311" actId="1037"/>
          <ac:spMkLst>
            <pc:docMk/>
            <pc:sldMk cId="2378606944" sldId="292"/>
            <ac:spMk id="50" creationId="{31B99D57-91EC-ACCE-F3BD-39000C96898C}"/>
          </ac:spMkLst>
        </pc:spChg>
        <pc:spChg chg="add del mod">
          <ac:chgData name="Kulinich Bohdan" userId="48e65c9f34e137d0" providerId="LiveId" clId="{5B88A2EC-9349-6A45-82AF-78F7E4248414}" dt="2025-04-05T09:56:17.986" v="2341" actId="478"/>
          <ac:spMkLst>
            <pc:docMk/>
            <pc:sldMk cId="2378606944" sldId="292"/>
            <ac:spMk id="54" creationId="{5DFBBAEB-8630-19DB-457A-3C2E7386B020}"/>
          </ac:spMkLst>
        </pc:spChg>
        <pc:spChg chg="add del mod">
          <ac:chgData name="Kulinich Bohdan" userId="48e65c9f34e137d0" providerId="LiveId" clId="{5B88A2EC-9349-6A45-82AF-78F7E4248414}" dt="2025-04-05T09:57:37.518" v="2363" actId="478"/>
          <ac:spMkLst>
            <pc:docMk/>
            <pc:sldMk cId="2378606944" sldId="292"/>
            <ac:spMk id="58" creationId="{24FB3082-522E-1853-E8B4-733CC67DD04E}"/>
          </ac:spMkLst>
        </pc:spChg>
        <pc:spChg chg="add del mod">
          <ac:chgData name="Kulinich Bohdan" userId="48e65c9f34e137d0" providerId="LiveId" clId="{5B88A2EC-9349-6A45-82AF-78F7E4248414}" dt="2025-04-05T09:57:37.518" v="2363" actId="478"/>
          <ac:spMkLst>
            <pc:docMk/>
            <pc:sldMk cId="2378606944" sldId="292"/>
            <ac:spMk id="59" creationId="{9E9E7B5C-8A15-2CC0-6BB8-226F5F124801}"/>
          </ac:spMkLst>
        </pc:spChg>
        <pc:spChg chg="add mod modVis">
          <ac:chgData name="Kulinich Bohdan" userId="48e65c9f34e137d0" providerId="LiveId" clId="{5B88A2EC-9349-6A45-82AF-78F7E4248414}" dt="2025-04-05T10:20:14.670" v="2580" actId="14429"/>
          <ac:spMkLst>
            <pc:docMk/>
            <pc:sldMk cId="2378606944" sldId="292"/>
            <ac:spMk id="60" creationId="{39ACECC0-9608-AC43-FE29-CEECF95ABAFC}"/>
          </ac:spMkLst>
        </pc:spChg>
        <pc:spChg chg="add mod">
          <ac:chgData name="Kulinich Bohdan" userId="48e65c9f34e137d0" providerId="LiveId" clId="{5B88A2EC-9349-6A45-82AF-78F7E4248414}" dt="2025-04-05T10:15:30.363" v="2522" actId="1076"/>
          <ac:spMkLst>
            <pc:docMk/>
            <pc:sldMk cId="2378606944" sldId="292"/>
            <ac:spMk id="63" creationId="{D4CCB57E-EB5A-DBCF-0133-E6B40A6C0695}"/>
          </ac:spMkLst>
        </pc:spChg>
        <pc:spChg chg="add mod">
          <ac:chgData name="Kulinich Bohdan" userId="48e65c9f34e137d0" providerId="LiveId" clId="{5B88A2EC-9349-6A45-82AF-78F7E4248414}" dt="2025-04-05T10:14:24.460" v="2518" actId="1035"/>
          <ac:spMkLst>
            <pc:docMk/>
            <pc:sldMk cId="2378606944" sldId="292"/>
            <ac:spMk id="64" creationId="{8121B105-C4B6-AA6E-D9E6-190B4B80A58E}"/>
          </ac:spMkLst>
        </pc:spChg>
        <pc:spChg chg="add mod">
          <ac:chgData name="Kulinich Bohdan" userId="48e65c9f34e137d0" providerId="LiveId" clId="{5B88A2EC-9349-6A45-82AF-78F7E4248414}" dt="2025-04-05T10:04:10.593" v="2491" actId="1076"/>
          <ac:spMkLst>
            <pc:docMk/>
            <pc:sldMk cId="2378606944" sldId="292"/>
            <ac:spMk id="65" creationId="{2E4088F2-4351-FA79-50A2-05020274A702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66" creationId="{C89A199D-997B-612D-9AAD-C2270BCC987E}"/>
          </ac:spMkLst>
        </pc:spChg>
        <pc:spChg chg="add del mod">
          <ac:chgData name="Kulinich Bohdan" userId="48e65c9f34e137d0" providerId="LiveId" clId="{5B88A2EC-9349-6A45-82AF-78F7E4248414}" dt="2025-04-05T10:02:27.093" v="2447" actId="478"/>
          <ac:spMkLst>
            <pc:docMk/>
            <pc:sldMk cId="2378606944" sldId="292"/>
            <ac:spMk id="69" creationId="{27D7523D-9344-82F4-39BE-4E4615FA21B9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72" creationId="{C77297A2-3062-52E6-C580-A0B828929D8A}"/>
          </ac:spMkLst>
        </pc:spChg>
        <pc:spChg chg="add mod">
          <ac:chgData name="Kulinich Bohdan" userId="48e65c9f34e137d0" providerId="LiveId" clId="{5B88A2EC-9349-6A45-82AF-78F7E4248414}" dt="2025-04-05T10:15:30.363" v="2522" actId="1076"/>
          <ac:spMkLst>
            <pc:docMk/>
            <pc:sldMk cId="2378606944" sldId="292"/>
            <ac:spMk id="74" creationId="{8FBA6846-C48F-C119-1899-925D2B8D2822}"/>
          </ac:spMkLst>
        </pc:spChg>
        <pc:spChg chg="add mod">
          <ac:chgData name="Kulinich Bohdan" userId="48e65c9f34e137d0" providerId="LiveId" clId="{5B88A2EC-9349-6A45-82AF-78F7E4248414}" dt="2025-04-05T10:15:30.363" v="2522" actId="1076"/>
          <ac:spMkLst>
            <pc:docMk/>
            <pc:sldMk cId="2378606944" sldId="292"/>
            <ac:spMk id="76" creationId="{0FA5621B-E409-E036-4C64-656C20D5B0CA}"/>
          </ac:spMkLst>
        </pc:spChg>
        <pc:spChg chg="add mod">
          <ac:chgData name="Kulinich Bohdan" userId="48e65c9f34e137d0" providerId="LiveId" clId="{5B88A2EC-9349-6A45-82AF-78F7E4248414}" dt="2025-04-05T10:15:30.363" v="2522" actId="1076"/>
          <ac:spMkLst>
            <pc:docMk/>
            <pc:sldMk cId="2378606944" sldId="292"/>
            <ac:spMk id="78" creationId="{1C8C14B1-BCD4-5E68-A299-D42FF3D96807}"/>
          </ac:spMkLst>
        </pc:spChg>
        <pc:spChg chg="add mod">
          <ac:chgData name="Kulinich Bohdan" userId="48e65c9f34e137d0" providerId="LiveId" clId="{5B88A2EC-9349-6A45-82AF-78F7E4248414}" dt="2025-04-05T10:15:30.363" v="2522" actId="1076"/>
          <ac:spMkLst>
            <pc:docMk/>
            <pc:sldMk cId="2378606944" sldId="292"/>
            <ac:spMk id="80" creationId="{2E0D6E31-1C00-B6FA-569B-61612FBBEAAA}"/>
          </ac:spMkLst>
        </pc:spChg>
        <pc:spChg chg="add del mod">
          <ac:chgData name="Kulinich Bohdan" userId="48e65c9f34e137d0" providerId="LiveId" clId="{5B88A2EC-9349-6A45-82AF-78F7E4248414}" dt="2025-04-05T10:02:25.269" v="2446" actId="478"/>
          <ac:spMkLst>
            <pc:docMk/>
            <pc:sldMk cId="2378606944" sldId="292"/>
            <ac:spMk id="82" creationId="{61CB2979-A878-2E1A-5854-8DA7FDBAB86D}"/>
          </ac:spMkLst>
        </pc:spChg>
        <pc:spChg chg="add mod">
          <ac:chgData name="Kulinich Bohdan" userId="48e65c9f34e137d0" providerId="LiveId" clId="{5B88A2EC-9349-6A45-82AF-78F7E4248414}" dt="2025-04-05T10:15:30.363" v="2522" actId="1076"/>
          <ac:spMkLst>
            <pc:docMk/>
            <pc:sldMk cId="2378606944" sldId="292"/>
            <ac:spMk id="84" creationId="{BB5E9BF7-E6CC-5F2A-16F4-4DA2A6A70D2B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86" creationId="{EF2AB0A5-1F2B-579C-41A7-657C6D34B5C2}"/>
          </ac:spMkLst>
        </pc:spChg>
        <pc:spChg chg="add mod">
          <ac:chgData name="Kulinich Bohdan" userId="48e65c9f34e137d0" providerId="LiveId" clId="{5B88A2EC-9349-6A45-82AF-78F7E4248414}" dt="2025-04-05T10:02:54.711" v="2473" actId="1036"/>
          <ac:spMkLst>
            <pc:docMk/>
            <pc:sldMk cId="2378606944" sldId="292"/>
            <ac:spMk id="88" creationId="{E7EB0D77-89CC-FDCF-1F1E-06253813FA15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90" creationId="{64E392E5-086F-07BC-0429-504351F55EDF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92" creationId="{7EFF485F-FD03-D726-9DE1-4BD707C0A282}"/>
          </ac:spMkLst>
        </pc:spChg>
        <pc:spChg chg="add mod">
          <ac:chgData name="Kulinich Bohdan" userId="48e65c9f34e137d0" providerId="LiveId" clId="{5B88A2EC-9349-6A45-82AF-78F7E4248414}" dt="2025-04-05T10:04:05.911" v="2490" actId="14100"/>
          <ac:spMkLst>
            <pc:docMk/>
            <pc:sldMk cId="2378606944" sldId="292"/>
            <ac:spMk id="96" creationId="{C6C1715E-6F6F-2CE2-7793-856C6708F279}"/>
          </ac:spMkLst>
        </pc:spChg>
        <pc:spChg chg="add mod">
          <ac:chgData name="Kulinich Bohdan" userId="48e65c9f34e137d0" providerId="LiveId" clId="{5B88A2EC-9349-6A45-82AF-78F7E4248414}" dt="2025-04-05T10:04:26.707" v="2495" actId="20577"/>
          <ac:spMkLst>
            <pc:docMk/>
            <pc:sldMk cId="2378606944" sldId="292"/>
            <ac:spMk id="98" creationId="{3DF145B7-20A9-ADE2-3BFD-2DEA320EE412}"/>
          </ac:spMkLst>
        </pc:spChg>
        <pc:spChg chg="add mod">
          <ac:chgData name="Kulinich Bohdan" userId="48e65c9f34e137d0" providerId="LiveId" clId="{5B88A2EC-9349-6A45-82AF-78F7E4248414}" dt="2025-04-05T10:14:00.308" v="2502" actId="20577"/>
          <ac:spMkLst>
            <pc:docMk/>
            <pc:sldMk cId="2378606944" sldId="292"/>
            <ac:spMk id="100" creationId="{CFCD36D6-B740-4E8A-BE04-D48076938DF5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102" creationId="{A8D5E842-E48E-D9F7-6606-13A87D2B8B3C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104" creationId="{DF419F20-DB51-2C5E-AC30-CBB713FE3096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106" creationId="{36A7DD87-6AAD-D607-E3CA-0A73F0A577FA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108" creationId="{9B5B191A-62F1-A478-D58B-9EE9427D777C}"/>
          </ac:spMkLst>
        </pc:spChg>
        <pc:spChg chg="add mod">
          <ac:chgData name="Kulinich Bohdan" userId="48e65c9f34e137d0" providerId="LiveId" clId="{5B88A2EC-9349-6A45-82AF-78F7E4248414}" dt="2025-04-05T10:19:49.101" v="2576" actId="1076"/>
          <ac:spMkLst>
            <pc:docMk/>
            <pc:sldMk cId="2378606944" sldId="292"/>
            <ac:spMk id="110" creationId="{BB382B69-2FC3-0097-B165-333DB1A79678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13" creationId="{179AD16B-0F55-7E0B-D94E-D40CEBD00E95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21" creationId="{C8CC7F79-C70D-E8DC-776D-23D4EC4F3A87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27" creationId="{06D0553F-47C1-CD39-7F4F-656FA5759D1F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32" creationId="{71A1112F-2778-D573-AB78-AD697C1AEAAA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35" creationId="{8A6140D2-097F-0C3B-2FC6-BBEAD12337E3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39" creationId="{C2A2DF90-008E-44F8-2905-27F7788DA0E2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41" creationId="{14E8A807-99FF-56C5-AACE-1BEE9A975D67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45" creationId="{2AC164EC-51E0-FD06-6605-A4F13BECCA12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47" creationId="{96C4C06C-36AE-46F3-1C8E-847CEE89BAB2}"/>
          </ac:spMkLst>
        </pc:spChg>
        <pc:spChg chg="add mod topLvl">
          <ac:chgData name="Kulinich Bohdan" userId="48e65c9f34e137d0" providerId="LiveId" clId="{5B88A2EC-9349-6A45-82AF-78F7E4248414}" dt="2025-04-05T10:20:54.632" v="2591" actId="165"/>
          <ac:spMkLst>
            <pc:docMk/>
            <pc:sldMk cId="2378606944" sldId="292"/>
            <ac:spMk id="149" creationId="{A03AE9E9-0338-43D7-0C6B-8CE86A0A3D0E}"/>
          </ac:spMkLst>
        </pc:spChg>
        <pc:spChg chg="add mod modVis">
          <ac:chgData name="Kulinich Bohdan" userId="48e65c9f34e137d0" providerId="LiveId" clId="{5B88A2EC-9349-6A45-82AF-78F7E4248414}" dt="2025-04-05T10:21:11.962" v="2594" actId="14429"/>
          <ac:spMkLst>
            <pc:docMk/>
            <pc:sldMk cId="2378606944" sldId="292"/>
            <ac:spMk id="153" creationId="{A82D8C92-F9B2-088D-5023-80A98F13CC57}"/>
          </ac:spMkLst>
        </pc:spChg>
        <pc:grpChg chg="add del mod modVis">
          <ac:chgData name="Kulinich Bohdan" userId="48e65c9f34e137d0" providerId="LiveId" clId="{5B88A2EC-9349-6A45-82AF-78F7E4248414}" dt="2025-04-05T07:52:42.271" v="1677" actId="165"/>
          <ac:grpSpMkLst>
            <pc:docMk/>
            <pc:sldMk cId="2378606944" sldId="292"/>
            <ac:grpSpMk id="17" creationId="{4D633EF9-5314-CD8B-32C1-15F9A24EDD7E}"/>
          </ac:grpSpMkLst>
        </pc:grpChg>
        <pc:grpChg chg="add del mod">
          <ac:chgData name="Kulinich Bohdan" userId="48e65c9f34e137d0" providerId="LiveId" clId="{5B88A2EC-9349-6A45-82AF-78F7E4248414}" dt="2025-04-05T07:53:39.665" v="1685" actId="165"/>
          <ac:grpSpMkLst>
            <pc:docMk/>
            <pc:sldMk cId="2378606944" sldId="292"/>
            <ac:grpSpMk id="26" creationId="{9B0B6049-B246-ADDF-6873-623C8DBEB8A0}"/>
          </ac:grpSpMkLst>
        </pc:grpChg>
        <pc:grpChg chg="add del mod modVis">
          <ac:chgData name="Kulinich Bohdan" userId="48e65c9f34e137d0" providerId="LiveId" clId="{5B88A2EC-9349-6A45-82AF-78F7E4248414}" dt="2025-04-05T10:16:27.459" v="2549" actId="165"/>
          <ac:grpSpMkLst>
            <pc:docMk/>
            <pc:sldMk cId="2378606944" sldId="292"/>
            <ac:grpSpMk id="28" creationId="{864A3DED-E99D-5BB0-1458-18B146042BA2}"/>
          </ac:grpSpMkLst>
        </pc:grpChg>
        <pc:grpChg chg="add del mod">
          <ac:chgData name="Kulinich Bohdan" userId="48e65c9f34e137d0" providerId="LiveId" clId="{5B88A2EC-9349-6A45-82AF-78F7E4248414}" dt="2025-04-05T10:16:30.310" v="2550" actId="165"/>
          <ac:grpSpMkLst>
            <pc:docMk/>
            <pc:sldMk cId="2378606944" sldId="292"/>
            <ac:grpSpMk id="30" creationId="{72279F90-26BB-4D50-624E-0C93226A5C49}"/>
          </ac:grpSpMkLst>
        </pc:grpChg>
        <pc:grpChg chg="mod">
          <ac:chgData name="Kulinich Bohdan" userId="48e65c9f34e137d0" providerId="LiveId" clId="{5B88A2EC-9349-6A45-82AF-78F7E4248414}" dt="2025-04-05T10:20:47.115" v="2590" actId="1076"/>
          <ac:grpSpMkLst>
            <pc:docMk/>
            <pc:sldMk cId="2378606944" sldId="292"/>
            <ac:grpSpMk id="152" creationId="{3AE48013-6B46-C1E8-F782-7540227A6A55}"/>
          </ac:grpSpMkLst>
        </pc:grpChg>
        <pc:picChg chg="add mod topLvl modCrop">
          <ac:chgData name="Kulinich Bohdan" userId="48e65c9f34e137d0" providerId="LiveId" clId="{5B88A2EC-9349-6A45-82AF-78F7E4248414}" dt="2025-04-05T10:16:27.459" v="2549" actId="165"/>
          <ac:picMkLst>
            <pc:docMk/>
            <pc:sldMk cId="2378606944" sldId="292"/>
            <ac:picMk id="7" creationId="{7DBB09EA-BE27-6481-CDFE-4E72831690DE}"/>
          </ac:picMkLst>
        </pc:picChg>
        <pc:picChg chg="add mod topLvl modVis modCrop">
          <ac:chgData name="Kulinich Bohdan" userId="48e65c9f34e137d0" providerId="LiveId" clId="{5B88A2EC-9349-6A45-82AF-78F7E4248414}" dt="2025-04-05T10:20:14.036" v="2579" actId="14429"/>
          <ac:picMkLst>
            <pc:docMk/>
            <pc:sldMk cId="2378606944" sldId="292"/>
            <ac:picMk id="11" creationId="{B71A3392-C998-7D41-5651-E5CC2C40BCBB}"/>
          </ac:picMkLst>
        </pc:picChg>
        <pc:picChg chg="add del mod topLvl modVis modCrop">
          <ac:chgData name="Kulinich Bohdan" userId="48e65c9f34e137d0" providerId="LiveId" clId="{5B88A2EC-9349-6A45-82AF-78F7E4248414}" dt="2025-04-05T10:15:26.126" v="2520" actId="478"/>
          <ac:picMkLst>
            <pc:docMk/>
            <pc:sldMk cId="2378606944" sldId="292"/>
            <ac:picMk id="16" creationId="{B5F4035C-0B07-ECCE-6C5D-71978CFE0028}"/>
          </ac:picMkLst>
        </pc:picChg>
        <pc:picChg chg="add mod topLvl modCrop">
          <ac:chgData name="Kulinich Bohdan" userId="48e65c9f34e137d0" providerId="LiveId" clId="{5B88A2EC-9349-6A45-82AF-78F7E4248414}" dt="2025-04-05T10:20:47.115" v="2590" actId="1076"/>
          <ac:picMkLst>
            <pc:docMk/>
            <pc:sldMk cId="2378606944" sldId="292"/>
            <ac:picMk id="19" creationId="{3797A3E3-8EF3-28C0-7875-00E801D7D528}"/>
          </ac:picMkLst>
        </pc:picChg>
        <pc:picChg chg="add mod topLvl modVis modCrop">
          <ac:chgData name="Kulinich Bohdan" userId="48e65c9f34e137d0" providerId="LiveId" clId="{5B88A2EC-9349-6A45-82AF-78F7E4248414}" dt="2025-04-05T10:21:11.323" v="2593" actId="14429"/>
          <ac:picMkLst>
            <pc:docMk/>
            <pc:sldMk cId="2378606944" sldId="292"/>
            <ac:picMk id="21" creationId="{1398A8FD-DEB1-FE78-77D4-574803A50318}"/>
          </ac:picMkLst>
        </pc:picChg>
        <pc:picChg chg="add del mod topLvl modCrop">
          <ac:chgData name="Kulinich Bohdan" userId="48e65c9f34e137d0" providerId="LiveId" clId="{5B88A2EC-9349-6A45-82AF-78F7E4248414}" dt="2025-04-05T10:16:14.851" v="2548" actId="478"/>
          <ac:picMkLst>
            <pc:docMk/>
            <pc:sldMk cId="2378606944" sldId="292"/>
            <ac:picMk id="24" creationId="{60009ED0-BB94-616D-1D37-01C9ABDE7ABD}"/>
          </ac:picMkLst>
        </pc:picChg>
        <pc:picChg chg="add mod">
          <ac:chgData name="Kulinich Bohdan" userId="48e65c9f34e137d0" providerId="LiveId" clId="{5B88A2EC-9349-6A45-82AF-78F7E4248414}" dt="2025-04-05T08:00:33.380" v="1778" actId="1036"/>
          <ac:picMkLst>
            <pc:docMk/>
            <pc:sldMk cId="2378606944" sldId="292"/>
            <ac:picMk id="31" creationId="{3F12922E-0470-F14E-44EE-1188FC48F1FF}"/>
          </ac:picMkLst>
        </pc:picChg>
        <pc:cxnChg chg="add del mod">
          <ac:chgData name="Kulinich Bohdan" userId="48e65c9f34e137d0" providerId="LiveId" clId="{5B88A2EC-9349-6A45-82AF-78F7E4248414}" dt="2025-04-05T09:56:19.641" v="2342" actId="478"/>
          <ac:cxnSpMkLst>
            <pc:docMk/>
            <pc:sldMk cId="2378606944" sldId="292"/>
            <ac:cxnSpMk id="55" creationId="{5E02F7C4-5980-825A-9080-A928F889A5EF}"/>
          </ac:cxnSpMkLst>
        </pc:cxnChg>
        <pc:cxnChg chg="add del mod">
          <ac:chgData name="Kulinich Bohdan" userId="48e65c9f34e137d0" providerId="LiveId" clId="{5B88A2EC-9349-6A45-82AF-78F7E4248414}" dt="2025-04-05T09:57:37.518" v="2363" actId="478"/>
          <ac:cxnSpMkLst>
            <pc:docMk/>
            <pc:sldMk cId="2378606944" sldId="292"/>
            <ac:cxnSpMk id="56" creationId="{2793DFB1-8B93-A961-A152-762BBDFA013A}"/>
          </ac:cxnSpMkLst>
        </pc:cxnChg>
        <pc:cxnChg chg="add del mod">
          <ac:chgData name="Kulinich Bohdan" userId="48e65c9f34e137d0" providerId="LiveId" clId="{5B88A2EC-9349-6A45-82AF-78F7E4248414}" dt="2025-04-05T09:57:37.518" v="2363" actId="478"/>
          <ac:cxnSpMkLst>
            <pc:docMk/>
            <pc:sldMk cId="2378606944" sldId="292"/>
            <ac:cxnSpMk id="57" creationId="{52B8B5F1-7A10-3982-7856-44161420CB61}"/>
          </ac:cxnSpMkLst>
        </pc:cxnChg>
        <pc:cxnChg chg="add mod">
          <ac:chgData name="Kulinich Bohdan" userId="48e65c9f34e137d0" providerId="LiveId" clId="{5B88A2EC-9349-6A45-82AF-78F7E4248414}" dt="2025-04-05T10:02:42.455" v="2458" actId="14100"/>
          <ac:cxnSpMkLst>
            <pc:docMk/>
            <pc:sldMk cId="2378606944" sldId="292"/>
            <ac:cxnSpMk id="61" creationId="{7E33B36A-0C9A-A3FF-BC95-0D6BED04E421}"/>
          </ac:cxnSpMkLst>
        </pc:cxnChg>
        <pc:cxnChg chg="add mod">
          <ac:chgData name="Kulinich Bohdan" userId="48e65c9f34e137d0" providerId="LiveId" clId="{5B88A2EC-9349-6A45-82AF-78F7E4248414}" dt="2025-04-05T10:03:30.991" v="2484" actId="14100"/>
          <ac:cxnSpMkLst>
            <pc:docMk/>
            <pc:sldMk cId="2378606944" sldId="292"/>
            <ac:cxnSpMk id="62" creationId="{2E12099A-9417-2775-74D3-80F7416C9E14}"/>
          </ac:cxnSpMkLst>
        </pc:cxnChg>
        <pc:cxnChg chg="add mod">
          <ac:chgData name="Kulinich Bohdan" userId="48e65c9f34e137d0" providerId="LiveId" clId="{5B88A2EC-9349-6A45-82AF-78F7E4248414}" dt="2025-04-05T09:58:40.904" v="2403" actId="1037"/>
          <ac:cxnSpMkLst>
            <pc:docMk/>
            <pc:sldMk cId="2378606944" sldId="292"/>
            <ac:cxnSpMk id="67" creationId="{B6AB87D7-FF0C-EBDB-145A-BD4D10F42D9C}"/>
          </ac:cxnSpMkLst>
        </pc:cxnChg>
        <pc:cxnChg chg="add mod">
          <ac:chgData name="Kulinich Bohdan" userId="48e65c9f34e137d0" providerId="LiveId" clId="{5B88A2EC-9349-6A45-82AF-78F7E4248414}" dt="2025-04-05T10:02:48.679" v="2461" actId="1036"/>
          <ac:cxnSpMkLst>
            <pc:docMk/>
            <pc:sldMk cId="2378606944" sldId="292"/>
            <ac:cxnSpMk id="68" creationId="{F250EC4B-9C09-C30D-4783-12A781DB1B75}"/>
          </ac:cxnSpMkLst>
        </pc:cxnChg>
        <pc:cxnChg chg="add mod">
          <ac:chgData name="Kulinich Bohdan" userId="48e65c9f34e137d0" providerId="LiveId" clId="{5B88A2EC-9349-6A45-82AF-78F7E4248414}" dt="2025-04-05T09:58:51.261" v="2408" actId="1037"/>
          <ac:cxnSpMkLst>
            <pc:docMk/>
            <pc:sldMk cId="2378606944" sldId="292"/>
            <ac:cxnSpMk id="73" creationId="{F0B8B7C5-D177-91D4-7159-A7693B1896C2}"/>
          </ac:cxnSpMkLst>
        </pc:cxnChg>
        <pc:cxnChg chg="add mod">
          <ac:chgData name="Kulinich Bohdan" userId="48e65c9f34e137d0" providerId="LiveId" clId="{5B88A2EC-9349-6A45-82AF-78F7E4248414}" dt="2025-04-05T09:59:05.850" v="2417" actId="1037"/>
          <ac:cxnSpMkLst>
            <pc:docMk/>
            <pc:sldMk cId="2378606944" sldId="292"/>
            <ac:cxnSpMk id="75" creationId="{3324E7DB-C116-4F38-4407-0FA2C5C0ED39}"/>
          </ac:cxnSpMkLst>
        </pc:cxnChg>
        <pc:cxnChg chg="add mod">
          <ac:chgData name="Kulinich Bohdan" userId="48e65c9f34e137d0" providerId="LiveId" clId="{5B88A2EC-9349-6A45-82AF-78F7E4248414}" dt="2025-04-05T09:59:17.940" v="2421" actId="1038"/>
          <ac:cxnSpMkLst>
            <pc:docMk/>
            <pc:sldMk cId="2378606944" sldId="292"/>
            <ac:cxnSpMk id="77" creationId="{71BFC106-8CDE-56F4-FC69-782E4651147F}"/>
          </ac:cxnSpMkLst>
        </pc:cxnChg>
        <pc:cxnChg chg="add mod">
          <ac:chgData name="Kulinich Bohdan" userId="48e65c9f34e137d0" providerId="LiveId" clId="{5B88A2EC-9349-6A45-82AF-78F7E4248414}" dt="2025-04-05T09:59:40.192" v="2426" actId="1076"/>
          <ac:cxnSpMkLst>
            <pc:docMk/>
            <pc:sldMk cId="2378606944" sldId="292"/>
            <ac:cxnSpMk id="79" creationId="{80D18054-921F-2325-B7E5-BB4C7AAF05D2}"/>
          </ac:cxnSpMkLst>
        </pc:cxnChg>
        <pc:cxnChg chg="add mod">
          <ac:chgData name="Kulinich Bohdan" userId="48e65c9f34e137d0" providerId="LiveId" clId="{5B88A2EC-9349-6A45-82AF-78F7E4248414}" dt="2025-04-05T09:59:40.192" v="2426" actId="1076"/>
          <ac:cxnSpMkLst>
            <pc:docMk/>
            <pc:sldMk cId="2378606944" sldId="292"/>
            <ac:cxnSpMk id="81" creationId="{E4DDC7C8-F8F8-9523-3DFE-6C0F93976624}"/>
          </ac:cxnSpMkLst>
        </pc:cxnChg>
        <pc:cxnChg chg="add mod">
          <ac:chgData name="Kulinich Bohdan" userId="48e65c9f34e137d0" providerId="LiveId" clId="{5B88A2EC-9349-6A45-82AF-78F7E4248414}" dt="2025-04-05T10:02:15.103" v="2431" actId="1076"/>
          <ac:cxnSpMkLst>
            <pc:docMk/>
            <pc:sldMk cId="2378606944" sldId="292"/>
            <ac:cxnSpMk id="83" creationId="{1C835E62-386A-1515-C83E-ADB60D02DE6D}"/>
          </ac:cxnSpMkLst>
        </pc:cxnChg>
        <pc:cxnChg chg="add mod">
          <ac:chgData name="Kulinich Bohdan" userId="48e65c9f34e137d0" providerId="LiveId" clId="{5B88A2EC-9349-6A45-82AF-78F7E4248414}" dt="2025-04-05T10:02:15.103" v="2431" actId="1076"/>
          <ac:cxnSpMkLst>
            <pc:docMk/>
            <pc:sldMk cId="2378606944" sldId="292"/>
            <ac:cxnSpMk id="85" creationId="{5B4A74ED-83E6-B29F-099C-1E420A16D13E}"/>
          </ac:cxnSpMkLst>
        </pc:cxnChg>
        <pc:cxnChg chg="add mod">
          <ac:chgData name="Kulinich Bohdan" userId="48e65c9f34e137d0" providerId="LiveId" clId="{5B88A2EC-9349-6A45-82AF-78F7E4248414}" dt="2025-04-05T10:03:07.706" v="2476" actId="1076"/>
          <ac:cxnSpMkLst>
            <pc:docMk/>
            <pc:sldMk cId="2378606944" sldId="292"/>
            <ac:cxnSpMk id="89" creationId="{53CAACF8-0ABF-6336-CFBA-7641F569D106}"/>
          </ac:cxnSpMkLst>
        </pc:cxnChg>
        <pc:cxnChg chg="add mod">
          <ac:chgData name="Kulinich Bohdan" userId="48e65c9f34e137d0" providerId="LiveId" clId="{5B88A2EC-9349-6A45-82AF-78F7E4248414}" dt="2025-04-05T10:03:21.118" v="2480" actId="1076"/>
          <ac:cxnSpMkLst>
            <pc:docMk/>
            <pc:sldMk cId="2378606944" sldId="292"/>
            <ac:cxnSpMk id="91" creationId="{F9FCE496-705A-A590-D0B2-0504CD2C1E5E}"/>
          </ac:cxnSpMkLst>
        </pc:cxnChg>
        <pc:cxnChg chg="add mod">
          <ac:chgData name="Kulinich Bohdan" userId="48e65c9f34e137d0" providerId="LiveId" clId="{5B88A2EC-9349-6A45-82AF-78F7E4248414}" dt="2025-04-05T10:04:00.393" v="2488" actId="1076"/>
          <ac:cxnSpMkLst>
            <pc:docMk/>
            <pc:sldMk cId="2378606944" sldId="292"/>
            <ac:cxnSpMk id="95" creationId="{8016D07F-D63B-CE0B-9F5F-3CE71FDEDA28}"/>
          </ac:cxnSpMkLst>
        </pc:cxnChg>
        <pc:cxnChg chg="add mod">
          <ac:chgData name="Kulinich Bohdan" userId="48e65c9f34e137d0" providerId="LiveId" clId="{5B88A2EC-9349-6A45-82AF-78F7E4248414}" dt="2025-04-05T10:04:25.295" v="2494" actId="1076"/>
          <ac:cxnSpMkLst>
            <pc:docMk/>
            <pc:sldMk cId="2378606944" sldId="292"/>
            <ac:cxnSpMk id="97" creationId="{E947B306-B657-07DE-4355-BC46B7BEC7BB}"/>
          </ac:cxnSpMkLst>
        </pc:cxnChg>
        <pc:cxnChg chg="add mod">
          <ac:chgData name="Kulinich Bohdan" userId="48e65c9f34e137d0" providerId="LiveId" clId="{5B88A2EC-9349-6A45-82AF-78F7E4248414}" dt="2025-04-05T10:13:58.501" v="2501" actId="1076"/>
          <ac:cxnSpMkLst>
            <pc:docMk/>
            <pc:sldMk cId="2378606944" sldId="292"/>
            <ac:cxnSpMk id="99" creationId="{95545C81-4B05-B911-D087-052ACC51BC5F}"/>
          </ac:cxnSpMkLst>
        </pc:cxnChg>
        <pc:cxnChg chg="add mod">
          <ac:chgData name="Kulinich Bohdan" userId="48e65c9f34e137d0" providerId="LiveId" clId="{5B88A2EC-9349-6A45-82AF-78F7E4248414}" dt="2025-04-05T10:13:58.501" v="2501" actId="1076"/>
          <ac:cxnSpMkLst>
            <pc:docMk/>
            <pc:sldMk cId="2378606944" sldId="292"/>
            <ac:cxnSpMk id="101" creationId="{57BDB265-66D9-A4C9-19FA-D67A2A1424D6}"/>
          </ac:cxnSpMkLst>
        </pc:cxnChg>
        <pc:cxnChg chg="add mod">
          <ac:chgData name="Kulinich Bohdan" userId="48e65c9f34e137d0" providerId="LiveId" clId="{5B88A2EC-9349-6A45-82AF-78F7E4248414}" dt="2025-04-05T10:14:14.153" v="2506" actId="1076"/>
          <ac:cxnSpMkLst>
            <pc:docMk/>
            <pc:sldMk cId="2378606944" sldId="292"/>
            <ac:cxnSpMk id="103" creationId="{E463040F-5290-80C2-D4B5-5A70729E94BC}"/>
          </ac:cxnSpMkLst>
        </pc:cxnChg>
        <pc:cxnChg chg="add mod">
          <ac:chgData name="Kulinich Bohdan" userId="48e65c9f34e137d0" providerId="LiveId" clId="{5B88A2EC-9349-6A45-82AF-78F7E4248414}" dt="2025-04-05T10:14:14.153" v="2506" actId="1076"/>
          <ac:cxnSpMkLst>
            <pc:docMk/>
            <pc:sldMk cId="2378606944" sldId="292"/>
            <ac:cxnSpMk id="105" creationId="{0E7B1531-0F93-97AF-5F06-CF4774CD511E}"/>
          </ac:cxnSpMkLst>
        </pc:cxnChg>
        <pc:cxnChg chg="add mod">
          <ac:chgData name="Kulinich Bohdan" userId="48e65c9f34e137d0" providerId="LiveId" clId="{5B88A2EC-9349-6A45-82AF-78F7E4248414}" dt="2025-04-05T10:14:14.153" v="2506" actId="1076"/>
          <ac:cxnSpMkLst>
            <pc:docMk/>
            <pc:sldMk cId="2378606944" sldId="292"/>
            <ac:cxnSpMk id="107" creationId="{4C59BBC4-977C-CC1E-EC2C-1A62A57C17F2}"/>
          </ac:cxnSpMkLst>
        </pc:cxnChg>
        <pc:cxnChg chg="add mod">
          <ac:chgData name="Kulinich Bohdan" userId="48e65c9f34e137d0" providerId="LiveId" clId="{5B88A2EC-9349-6A45-82AF-78F7E4248414}" dt="2025-04-05T10:14:14.153" v="2506" actId="1076"/>
          <ac:cxnSpMkLst>
            <pc:docMk/>
            <pc:sldMk cId="2378606944" sldId="292"/>
            <ac:cxnSpMk id="109" creationId="{C661BE88-A08F-60CC-CCA7-A64065CE03CE}"/>
          </ac:cxnSpMkLst>
        </pc:cxnChg>
      </pc:sldChg>
      <pc:sldChg chg="modSp del mod">
        <pc:chgData name="Kulinich Bohdan" userId="48e65c9f34e137d0" providerId="LiveId" clId="{5B88A2EC-9349-6A45-82AF-78F7E4248414}" dt="2025-04-05T12:11:37.516" v="2681" actId="2696"/>
        <pc:sldMkLst>
          <pc:docMk/>
          <pc:sldMk cId="3562897986" sldId="293"/>
        </pc:sldMkLst>
        <pc:spChg chg="mod">
          <ac:chgData name="Kulinich Bohdan" userId="48e65c9f34e137d0" providerId="LiveId" clId="{5B88A2EC-9349-6A45-82AF-78F7E4248414}" dt="2025-04-05T08:02:54.103" v="1812" actId="207"/>
          <ac:spMkLst>
            <pc:docMk/>
            <pc:sldMk cId="3562897986" sldId="293"/>
            <ac:spMk id="21" creationId="{E1EAC1A1-7F4F-4AF2-AD1D-CE30938AE278}"/>
          </ac:spMkLst>
        </pc:spChg>
      </pc:sldChg>
      <pc:sldChg chg="addSp delSp modSp new del mod addAnim delAnim modAnim">
        <pc:chgData name="Kulinich Bohdan" userId="48e65c9f34e137d0" providerId="LiveId" clId="{5B88A2EC-9349-6A45-82AF-78F7E4248414}" dt="2025-04-05T15:27:29.268" v="3329" actId="2696"/>
        <pc:sldMkLst>
          <pc:docMk/>
          <pc:sldMk cId="3672034306" sldId="293"/>
        </pc:sldMkLst>
        <pc:spChg chg="del">
          <ac:chgData name="Kulinich Bohdan" userId="48e65c9f34e137d0" providerId="LiveId" clId="{5B88A2EC-9349-6A45-82AF-78F7E4248414}" dt="2025-04-05T12:16:24.236" v="2684" actId="478"/>
          <ac:spMkLst>
            <pc:docMk/>
            <pc:sldMk cId="3672034306" sldId="293"/>
            <ac:spMk id="2" creationId="{1B5B3108-B471-1031-B062-3CF8B4A0F0AC}"/>
          </ac:spMkLst>
        </pc:spChg>
        <pc:spChg chg="del">
          <ac:chgData name="Kulinich Bohdan" userId="48e65c9f34e137d0" providerId="LiveId" clId="{5B88A2EC-9349-6A45-82AF-78F7E4248414}" dt="2025-04-05T12:16:27.005" v="2685" actId="478"/>
          <ac:spMkLst>
            <pc:docMk/>
            <pc:sldMk cId="3672034306" sldId="293"/>
            <ac:spMk id="3" creationId="{4ECECE47-9F9E-02EF-F597-9572172A2A18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9" creationId="{252D8241-279E-2450-10A4-D240211287DE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10" creationId="{5F9ECBBB-EA8B-05D4-0ED6-1C6030D81102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15" creationId="{1B24ACF4-7088-4F23-B67E-6AEE08535691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21" creationId="{C8A9E0EE-1A10-B13D-5F52-ACB2E78BAE56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27" creationId="{29823D37-268E-A608-4234-2003F3942091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29" creationId="{DAC26248-12A4-E563-32B3-10A538BA9F22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35" creationId="{B7323C76-9F5F-9988-F6CA-557D2CCDCDE3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39" creationId="{2C8AC3BC-C182-E116-77E7-38371C62E81C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43" creationId="{53977EF1-3E32-4AA5-2FB5-78BF2D714D97}"/>
          </ac:spMkLst>
        </pc:spChg>
        <pc:spChg chg="add del mod">
          <ac:chgData name="Kulinich Bohdan" userId="48e65c9f34e137d0" providerId="LiveId" clId="{5B88A2EC-9349-6A45-82AF-78F7E4248414}" dt="2025-04-05T12:18:32.893" v="2707" actId="478"/>
          <ac:spMkLst>
            <pc:docMk/>
            <pc:sldMk cId="3672034306" sldId="293"/>
            <ac:spMk id="47" creationId="{1AD59004-14F5-68EA-809C-5F5A25798628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55" creationId="{4A012B76-D45A-04A4-8E23-EDCCAE45E534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57" creationId="{2FE88DFA-34E0-094A-DB81-52CD5C261837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60" creationId="{533C716A-25CB-A9D0-E4E2-CA13D84D0626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64" creationId="{D2717513-AF45-D09E-F71D-FE0C661038C4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68" creationId="{21F03D79-EB21-55D5-ADDA-F280E81A340F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74" creationId="{A5AA53D6-7190-4958-304A-69EFF34907BB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80" creationId="{E84A5978-43AD-2AA9-3C05-4B6FE33F8F44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82" creationId="{93F200B4-ACDA-EE89-29B2-2AA9BB0614C5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88" creationId="{ED9B4517-A3B3-1218-D61B-94F1F4B585CE}"/>
          </ac:spMkLst>
        </pc:spChg>
        <pc:spChg chg="mod">
          <ac:chgData name="Kulinich Bohdan" userId="48e65c9f34e137d0" providerId="LiveId" clId="{5B88A2EC-9349-6A45-82AF-78F7E4248414}" dt="2025-04-05T12:35:11.057" v="2809"/>
          <ac:spMkLst>
            <pc:docMk/>
            <pc:sldMk cId="3672034306" sldId="293"/>
            <ac:spMk id="94" creationId="{5C88E1C8-ADF2-F894-DB0F-E5099DB6CD88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05" creationId="{86E34ABB-EB96-0B54-FBEF-2175BF46F1EC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11" creationId="{9042893A-B3E4-84B7-88CB-FC858358CE18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13" creationId="{E8C65BB7-109A-2E28-53E6-2CCE19698002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16" creationId="{B046DADB-D64E-5750-EE28-59C002A89F9E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18" creationId="{F56F436D-040C-4BB9-38BF-A5C7F636207E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19" creationId="{5343E6BE-094C-29AF-C51D-6E8F4B481982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21" creationId="{5C873611-DE72-FD25-B142-12037800FC67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23" creationId="{13553450-0FD8-7965-6F05-CF6D831F2DB2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31" creationId="{A78C22E8-D7AC-9434-A730-8AE0BF91D979}"/>
          </ac:spMkLst>
        </pc:spChg>
        <pc:spChg chg="mod">
          <ac:chgData name="Kulinich Bohdan" userId="48e65c9f34e137d0" providerId="LiveId" clId="{5B88A2EC-9349-6A45-82AF-78F7E4248414}" dt="2025-04-05T12:35:46.393" v="2846"/>
          <ac:spMkLst>
            <pc:docMk/>
            <pc:sldMk cId="3672034306" sldId="293"/>
            <ac:spMk id="133" creationId="{EE017BC8-A2E5-3A5E-3C7C-EFA2E66EA198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49" creationId="{507AD548-06C6-816C-A6C0-5CFD707A2D9E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51" creationId="{22180C67-A92C-1CFC-1604-8274625961DC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56" creationId="{EC29429B-05DD-20AE-3C52-2DDAEE9204B1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65" creationId="{4CACFE4E-8623-8918-B8D5-B713A93641A2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67" creationId="{FD7B12F8-531E-E0B8-D39A-2757E124C18F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72" creationId="{561BDBEC-D932-E469-158E-AE6FE9575FB5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76" creationId="{72B86D4D-920B-1885-7A18-12F6E37216CC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84" creationId="{259835BB-71F8-3C5B-66A7-D121C3564703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86" creationId="{2F2DCF31-736D-816C-461A-105A47310101}"/>
          </ac:spMkLst>
        </pc:spChg>
        <pc:spChg chg="mod topLvl">
          <ac:chgData name="Kulinich Bohdan" userId="48e65c9f34e137d0" providerId="LiveId" clId="{5B88A2EC-9349-6A45-82AF-78F7E4248414}" dt="2025-04-05T12:37:55.326" v="2871" actId="165"/>
          <ac:spMkLst>
            <pc:docMk/>
            <pc:sldMk cId="3672034306" sldId="293"/>
            <ac:spMk id="188" creationId="{4B0122C4-F505-6026-59F7-B972A5075B58}"/>
          </ac:spMkLst>
        </pc:spChg>
        <pc:spChg chg="add mod">
          <ac:chgData name="Kulinich Bohdan" userId="48e65c9f34e137d0" providerId="LiveId" clId="{5B88A2EC-9349-6A45-82AF-78F7E4248414}" dt="2025-04-05T12:38:42.918" v="2878" actId="20577"/>
          <ac:spMkLst>
            <pc:docMk/>
            <pc:sldMk cId="3672034306" sldId="293"/>
            <ac:spMk id="192" creationId="{D2A76982-58BF-0C13-4095-3E975D216E8A}"/>
          </ac:spMkLst>
        </pc:spChg>
        <pc:grpChg chg="del mod">
          <ac:chgData name="Kulinich Bohdan" userId="48e65c9f34e137d0" providerId="LiveId" clId="{5B88A2EC-9349-6A45-82AF-78F7E4248414}" dt="2025-04-05T12:35:17.821" v="2840" actId="478"/>
          <ac:grpSpMkLst>
            <pc:docMk/>
            <pc:sldMk cId="3672034306" sldId="293"/>
            <ac:grpSpMk id="52" creationId="{7F2A8FA8-6705-0370-11CE-1AD50ED22EFE}"/>
          </ac:grpSpMkLst>
        </pc:grpChg>
        <pc:grpChg chg="del mod">
          <ac:chgData name="Kulinich Bohdan" userId="48e65c9f34e137d0" providerId="LiveId" clId="{5B88A2EC-9349-6A45-82AF-78F7E4248414}" dt="2025-04-05T12:36:26.485" v="2848" actId="478"/>
          <ac:grpSpMkLst>
            <pc:docMk/>
            <pc:sldMk cId="3672034306" sldId="293"/>
            <ac:grpSpMk id="97" creationId="{C20ABB93-5653-5709-AF53-DFEFFB9B935B}"/>
          </ac:grpSpMkLst>
        </pc:grpChg>
        <pc:grpChg chg="mod">
          <ac:chgData name="Kulinich Bohdan" userId="48e65c9f34e137d0" providerId="LiveId" clId="{5B88A2EC-9349-6A45-82AF-78F7E4248414}" dt="2025-04-05T12:37:43.149" v="2870" actId="1035"/>
          <ac:grpSpMkLst>
            <pc:docMk/>
            <pc:sldMk cId="3672034306" sldId="293"/>
            <ac:grpSpMk id="146" creationId="{0F44E3C4-7CD0-AEFD-115A-43B038AEA75A}"/>
          </ac:grpSpMkLst>
        </pc:grpChg>
        <pc:picChg chg="add del mod modCrop">
          <ac:chgData name="Kulinich Bohdan" userId="48e65c9f34e137d0" providerId="LiveId" clId="{5B88A2EC-9349-6A45-82AF-78F7E4248414}" dt="2025-04-05T12:41:23.845" v="2911" actId="732"/>
          <ac:picMkLst>
            <pc:docMk/>
            <pc:sldMk cId="3672034306" sldId="293"/>
            <ac:picMk id="4" creationId="{87490A44-A5C8-5A03-A174-16F3CCA88D52}"/>
          </ac:picMkLst>
        </pc:picChg>
        <pc:picChg chg="del mod modCrop">
          <ac:chgData name="Kulinich Bohdan" userId="48e65c9f34e137d0" providerId="LiveId" clId="{5B88A2EC-9349-6A45-82AF-78F7E4248414}" dt="2025-04-05T12:17:26.540" v="2694" actId="478"/>
          <ac:picMkLst>
            <pc:docMk/>
            <pc:sldMk cId="3672034306" sldId="293"/>
            <ac:picMk id="48" creationId="{73248CF6-1F22-0170-41AD-345FAA7E748B}"/>
          </ac:picMkLst>
        </pc:picChg>
        <pc:picChg chg="add del mod">
          <ac:chgData name="Kulinich Bohdan" userId="48e65c9f34e137d0" providerId="LiveId" clId="{5B88A2EC-9349-6A45-82AF-78F7E4248414}" dt="2025-04-05T12:18:29.209" v="2706" actId="478"/>
          <ac:picMkLst>
            <pc:docMk/>
            <pc:sldMk cId="3672034306" sldId="293"/>
            <ac:picMk id="51" creationId="{43765893-1D3E-9E76-258C-FB0B0E188F11}"/>
          </ac:picMkLst>
        </pc:picChg>
        <pc:picChg chg="add mod modCrop">
          <ac:chgData name="Kulinich Bohdan" userId="48e65c9f34e137d0" providerId="LiveId" clId="{5B88A2EC-9349-6A45-82AF-78F7E4248414}" dt="2025-04-05T12:40:36.692" v="2899" actId="732"/>
          <ac:picMkLst>
            <pc:docMk/>
            <pc:sldMk cId="3672034306" sldId="293"/>
            <ac:picMk id="96" creationId="{CCF808D2-9929-D317-48DE-1CEFEA2F2258}"/>
          </ac:picMkLst>
        </pc:picChg>
        <pc:picChg chg="add mod modCrop">
          <ac:chgData name="Kulinich Bohdan" userId="48e65c9f34e137d0" providerId="LiveId" clId="{5B88A2EC-9349-6A45-82AF-78F7E4248414}" dt="2025-04-05T12:40:23.724" v="2896" actId="732"/>
          <ac:picMkLst>
            <pc:docMk/>
            <pc:sldMk cId="3672034306" sldId="293"/>
            <ac:picMk id="141" creationId="{FFB01E35-C05F-9AD4-AC20-0201DB51F024}"/>
          </ac:picMkLst>
        </pc:picChg>
        <pc:picChg chg="add mod modCrop">
          <ac:chgData name="Kulinich Bohdan" userId="48e65c9f34e137d0" providerId="LiveId" clId="{5B88A2EC-9349-6A45-82AF-78F7E4248414}" dt="2025-04-05T12:40:11.011" v="2893" actId="732"/>
          <ac:picMkLst>
            <pc:docMk/>
            <pc:sldMk cId="3672034306" sldId="293"/>
            <ac:picMk id="143" creationId="{3D0A3690-12CF-B668-7F48-AA55938AD994}"/>
          </ac:picMkLst>
        </pc:picChg>
        <pc:picChg chg="add mod modCrop">
          <ac:chgData name="Kulinich Bohdan" userId="48e65c9f34e137d0" providerId="LiveId" clId="{5B88A2EC-9349-6A45-82AF-78F7E4248414}" dt="2025-04-05T12:40:58.137" v="2904" actId="732"/>
          <ac:picMkLst>
            <pc:docMk/>
            <pc:sldMk cId="3672034306" sldId="293"/>
            <ac:picMk id="145" creationId="{5C1263A5-2A5A-9E0B-C786-5B2474F4CA26}"/>
          </ac:picMkLst>
        </pc:picChg>
        <pc:cxnChg chg="mod">
          <ac:chgData name="Kulinich Bohdan" userId="48e65c9f34e137d0" providerId="LiveId" clId="{5B88A2EC-9349-6A45-82AF-78F7E4248414}" dt="2025-04-05T12:38:28.873" v="2874" actId="14100"/>
          <ac:cxnSpMkLst>
            <pc:docMk/>
            <pc:sldMk cId="3672034306" sldId="293"/>
            <ac:cxnSpMk id="147" creationId="{6831CF58-960C-0BBA-9A26-8F8EF64EBF7C}"/>
          </ac:cxnSpMkLst>
        </pc:cxnChg>
        <pc:cxnChg chg="mod">
          <ac:chgData name="Kulinich Bohdan" userId="48e65c9f34e137d0" providerId="LiveId" clId="{5B88A2EC-9349-6A45-82AF-78F7E4248414}" dt="2025-04-05T12:38:14.001" v="2873" actId="14100"/>
          <ac:cxnSpMkLst>
            <pc:docMk/>
            <pc:sldMk cId="3672034306" sldId="293"/>
            <ac:cxnSpMk id="148" creationId="{6DBA848A-D4B7-F516-8719-FCC20035492F}"/>
          </ac:cxnSpMkLst>
        </pc:cxnChg>
        <pc:cxnChg chg="add mod">
          <ac:chgData name="Kulinich Bohdan" userId="48e65c9f34e137d0" providerId="LiveId" clId="{5B88A2EC-9349-6A45-82AF-78F7E4248414}" dt="2025-04-05T12:38:41.190" v="2877" actId="1076"/>
          <ac:cxnSpMkLst>
            <pc:docMk/>
            <pc:sldMk cId="3672034306" sldId="293"/>
            <ac:cxnSpMk id="191" creationId="{EB3D4536-2FF4-DB60-6E72-F6ACB7968B41}"/>
          </ac:cxnSpMkLst>
        </pc:cxnChg>
      </pc:sldChg>
      <pc:sldChg chg="del">
        <pc:chgData name="Kulinich Bohdan" userId="48e65c9f34e137d0" providerId="LiveId" clId="{5B88A2EC-9349-6A45-82AF-78F7E4248414}" dt="2025-04-05T12:11:37.528" v="2682" actId="2696"/>
        <pc:sldMkLst>
          <pc:docMk/>
          <pc:sldMk cId="177122889" sldId="294"/>
        </pc:sldMkLst>
      </pc:sldChg>
      <pc:sldChg chg="addSp delSp modSp new del mod delAnim modAnim">
        <pc:chgData name="Kulinich Bohdan" userId="48e65c9f34e137d0" providerId="LiveId" clId="{5B88A2EC-9349-6A45-82AF-78F7E4248414}" dt="2025-04-05T15:27:29.263" v="3328" actId="2696"/>
        <pc:sldMkLst>
          <pc:docMk/>
          <pc:sldMk cId="2663923977" sldId="294"/>
        </pc:sldMkLst>
        <pc:spChg chg="del">
          <ac:chgData name="Kulinich Bohdan" userId="48e65c9f34e137d0" providerId="LiveId" clId="{5B88A2EC-9349-6A45-82AF-78F7E4248414}" dt="2025-04-05T12:34:59.714" v="2803" actId="478"/>
          <ac:spMkLst>
            <pc:docMk/>
            <pc:sldMk cId="2663923977" sldId="294"/>
            <ac:spMk id="2" creationId="{BA67365A-50A4-8337-FA76-A6F6ED65BCCD}"/>
          </ac:spMkLst>
        </pc:spChg>
        <pc:spChg chg="del">
          <ac:chgData name="Kulinich Bohdan" userId="48e65c9f34e137d0" providerId="LiveId" clId="{5B88A2EC-9349-6A45-82AF-78F7E4248414}" dt="2025-04-05T12:34:58.235" v="2802" actId="478"/>
          <ac:spMkLst>
            <pc:docMk/>
            <pc:sldMk cId="2663923977" sldId="294"/>
            <ac:spMk id="3" creationId="{34961AA8-A708-6A73-8F5A-A5856644BC91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7" creationId="{C741111E-BC45-F7C4-429D-11F5C65921D6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8" creationId="{B14B2393-11F8-8693-91E3-7D26D71A7A7E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9" creationId="{E397FB70-B0AE-21CA-140D-2AC8DCBCF87A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12" creationId="{9E107469-3FEF-8465-19D8-7945C7056BC2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16" creationId="{8795252C-C41D-0AE5-C508-01656C16058F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23" creationId="{3074CBE6-7861-E4DF-ECF2-5FE4A8BD153B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26" creationId="{945B1A15-37B6-A84B-395A-6773057967E9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34" creationId="{F4BA3EE5-8D2A-E655-55AA-8D8B672B5F8A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36" creationId="{DC63FBA9-7460-0E8F-E413-010EA26BB156}"/>
          </ac:spMkLst>
        </pc:spChg>
        <pc:spChg chg="add mod">
          <ac:chgData name="Kulinich Bohdan" userId="48e65c9f34e137d0" providerId="LiveId" clId="{5B88A2EC-9349-6A45-82AF-78F7E4248414}" dt="2025-04-05T12:35:08.928" v="2808" actId="164"/>
          <ac:spMkLst>
            <pc:docMk/>
            <pc:sldMk cId="2663923977" sldId="294"/>
            <ac:spMk id="44" creationId="{A96CD4A7-0628-4077-30E5-393A13509FE0}"/>
          </ac:spMkLst>
        </pc:spChg>
        <pc:spChg chg="del">
          <ac:chgData name="Kulinich Bohdan" userId="48e65c9f34e137d0" providerId="LiveId" clId="{5B88A2EC-9349-6A45-82AF-78F7E4248414}" dt="2025-04-05T12:35:04.418" v="2807" actId="478"/>
          <ac:spMkLst>
            <pc:docMk/>
            <pc:sldMk cId="2663923977" sldId="294"/>
            <ac:spMk id="48" creationId="{F12DC497-3F92-FA13-386D-6B7E086B7EE9}"/>
          </ac:spMkLst>
        </pc:spChg>
        <pc:picChg chg="del">
          <ac:chgData name="Kulinich Bohdan" userId="48e65c9f34e137d0" providerId="LiveId" clId="{5B88A2EC-9349-6A45-82AF-78F7E4248414}" dt="2025-04-05T12:35:02.926" v="2806" actId="478"/>
          <ac:picMkLst>
            <pc:docMk/>
            <pc:sldMk cId="2663923977" sldId="294"/>
            <ac:picMk id="4" creationId="{5FFBA8F0-463B-1207-F875-E2094805583A}"/>
          </ac:picMkLst>
        </pc:picChg>
        <pc:picChg chg="del">
          <ac:chgData name="Kulinich Bohdan" userId="48e65c9f34e137d0" providerId="LiveId" clId="{5B88A2EC-9349-6A45-82AF-78F7E4248414}" dt="2025-04-05T12:35:01.931" v="2805" actId="478"/>
          <ac:picMkLst>
            <pc:docMk/>
            <pc:sldMk cId="2663923977" sldId="294"/>
            <ac:picMk id="47" creationId="{57636FB4-79D0-9A8F-6565-A4A611674486}"/>
          </ac:picMkLst>
        </pc:picChg>
      </pc:sldChg>
      <pc:sldChg chg="addSp delSp modSp add mod ord modAnim">
        <pc:chgData name="Kulinich Bohdan" userId="48e65c9f34e137d0" providerId="LiveId" clId="{5B88A2EC-9349-6A45-82AF-78F7E4248414}" dt="2025-04-05T15:16:00.742" v="3326" actId="1035"/>
        <pc:sldMkLst>
          <pc:docMk/>
          <pc:sldMk cId="777879229" sldId="295"/>
        </pc:sldMkLst>
        <pc:spChg chg="add mod">
          <ac:chgData name="Kulinich Bohdan" userId="48e65c9f34e137d0" providerId="LiveId" clId="{5B88A2EC-9349-6A45-82AF-78F7E4248414}" dt="2025-04-05T14:39:08.943" v="3082" actId="20577"/>
          <ac:spMkLst>
            <pc:docMk/>
            <pc:sldMk cId="777879229" sldId="295"/>
            <ac:spMk id="4" creationId="{F6674629-CF88-613A-532E-55622505074E}"/>
          </ac:spMkLst>
        </pc:spChg>
        <pc:spChg chg="add mod">
          <ac:chgData name="Kulinich Bohdan" userId="48e65c9f34e137d0" providerId="LiveId" clId="{5B88A2EC-9349-6A45-82AF-78F7E4248414}" dt="2025-04-05T14:40:20.790" v="3109" actId="20577"/>
          <ac:spMkLst>
            <pc:docMk/>
            <pc:sldMk cId="777879229" sldId="295"/>
            <ac:spMk id="5" creationId="{4A0C35FF-F8E7-823A-9EB5-DD20FF181EFD}"/>
          </ac:spMkLst>
        </pc:spChg>
        <pc:spChg chg="add mod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6" creationId="{C0C1D0BB-5057-2C56-1059-BAB2BC4FD44E}"/>
          </ac:spMkLst>
        </pc:spChg>
        <pc:spChg chg="add mod modVis">
          <ac:chgData name="Kulinich Bohdan" userId="48e65c9f34e137d0" providerId="LiveId" clId="{5B88A2EC-9349-6A45-82AF-78F7E4248414}" dt="2025-04-05T14:40:47.293" v="3120" actId="14429"/>
          <ac:spMkLst>
            <pc:docMk/>
            <pc:sldMk cId="777879229" sldId="295"/>
            <ac:spMk id="7" creationId="{E1FA9E23-B99E-1130-8742-73914178A788}"/>
          </ac:spMkLst>
        </pc:spChg>
        <pc:spChg chg="add mod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8" creationId="{A73A3828-EE34-8FB4-7035-B0AB7E64FB4F}"/>
          </ac:spMkLst>
        </pc:spChg>
        <pc:spChg chg="add mod modVis">
          <ac:chgData name="Kulinich Bohdan" userId="48e65c9f34e137d0" providerId="LiveId" clId="{5B88A2EC-9349-6A45-82AF-78F7E4248414}" dt="2025-04-05T14:41:04.600" v="3124" actId="14429"/>
          <ac:spMkLst>
            <pc:docMk/>
            <pc:sldMk cId="777879229" sldId="295"/>
            <ac:spMk id="9" creationId="{8F6D23EC-A957-8116-1D11-9E6E98D5DB1E}"/>
          </ac:spMkLst>
        </pc:spChg>
        <pc:spChg chg="add mod">
          <ac:chgData name="Kulinich Bohdan" userId="48e65c9f34e137d0" providerId="LiveId" clId="{5B88A2EC-9349-6A45-82AF-78F7E4248414}" dt="2025-04-05T14:41:22.802" v="3127" actId="208"/>
          <ac:spMkLst>
            <pc:docMk/>
            <pc:sldMk cId="777879229" sldId="295"/>
            <ac:spMk id="10" creationId="{039DBD67-0206-6BCB-AB24-CE09AD7C1ADD}"/>
          </ac:spMkLst>
        </pc:spChg>
        <pc:spChg chg="add mod modVis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11" creationId="{9BF8D65E-5CF7-88D9-38FC-509BBBA472E4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2" creationId="{BA6C2CD4-C0CA-A500-60DA-DC7403526160}"/>
          </ac:spMkLst>
        </pc:spChg>
        <pc:spChg chg="mod">
          <ac:chgData name="Kulinich Bohdan" userId="48e65c9f34e137d0" providerId="LiveId" clId="{5B88A2EC-9349-6A45-82AF-78F7E4248414}" dt="2025-04-05T14:39:52.793" v="3102" actId="1076"/>
          <ac:spMkLst>
            <pc:docMk/>
            <pc:sldMk cId="777879229" sldId="295"/>
            <ac:spMk id="15" creationId="{2B7A0CA4-3D22-B303-28BE-C3121DD8081F}"/>
          </ac:spMkLst>
        </pc:spChg>
        <pc:spChg chg="add mod">
          <ac:chgData name="Kulinich Bohdan" userId="48e65c9f34e137d0" providerId="LiveId" clId="{5B88A2EC-9349-6A45-82AF-78F7E4248414}" dt="2025-04-05T14:43:09.106" v="3212" actId="1076"/>
          <ac:spMkLst>
            <pc:docMk/>
            <pc:sldMk cId="777879229" sldId="295"/>
            <ac:spMk id="16" creationId="{E6B8A7FA-8F6F-A8B1-5802-350431D8CA6E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9" creationId="{EC005081-AA1D-02D8-4E6A-FDF28CFD22D2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24" creationId="{4952B325-0FB8-E03F-47FA-07242B6B744A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25" creationId="{4A6820AB-87A3-CF98-D153-03346A8C25FC}"/>
          </ac:spMkLst>
        </pc:spChg>
        <pc:spChg chg="mod topLvl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28" creationId="{C9000C81-DEBF-6AE9-7453-F711925F5E31}"/>
          </ac:spMkLst>
        </pc:spChg>
        <pc:spChg chg="add mod">
          <ac:chgData name="Kulinich Bohdan" userId="48e65c9f34e137d0" providerId="LiveId" clId="{5B88A2EC-9349-6A45-82AF-78F7E4248414}" dt="2025-04-05T14:42:58.037" v="3210" actId="1036"/>
          <ac:spMkLst>
            <pc:docMk/>
            <pc:sldMk cId="777879229" sldId="295"/>
            <ac:spMk id="29" creationId="{149D5D3B-A653-B174-F0AC-10CB2EB1799D}"/>
          </ac:spMkLst>
        </pc:spChg>
        <pc:spChg chg="mod topLvl">
          <ac:chgData name="Kulinich Bohdan" userId="48e65c9f34e137d0" providerId="LiveId" clId="{5B88A2EC-9349-6A45-82AF-78F7E4248414}" dt="2025-04-05T12:48:03.099" v="3060" actId="1036"/>
          <ac:spMkLst>
            <pc:docMk/>
            <pc:sldMk cId="777879229" sldId="295"/>
            <ac:spMk id="31" creationId="{03805440-379E-76EA-2CCE-261CEEBADFB5}"/>
          </ac:spMkLst>
        </pc:spChg>
        <pc:spChg chg="mod">
          <ac:chgData name="Kulinich Bohdan" userId="48e65c9f34e137d0" providerId="LiveId" clId="{5B88A2EC-9349-6A45-82AF-78F7E4248414}" dt="2025-04-05T12:47:27.193" v="3036" actId="1037"/>
          <ac:spMkLst>
            <pc:docMk/>
            <pc:sldMk cId="777879229" sldId="295"/>
            <ac:spMk id="34" creationId="{B1E8ACC2-5711-657F-B2D3-136D2E660370}"/>
          </ac:spMkLst>
        </pc:spChg>
        <pc:spChg chg="mod">
          <ac:chgData name="Kulinich Bohdan" userId="48e65c9f34e137d0" providerId="LiveId" clId="{5B88A2EC-9349-6A45-82AF-78F7E4248414}" dt="2025-04-05T12:47:27.193" v="3036" actId="1037"/>
          <ac:spMkLst>
            <pc:docMk/>
            <pc:sldMk cId="777879229" sldId="295"/>
            <ac:spMk id="36" creationId="{84FF5AF4-9AB1-D559-23D6-C7051785A52E}"/>
          </ac:spMkLst>
        </pc:spChg>
        <pc:spChg chg="mod modVis">
          <ac:chgData name="Kulinich Bohdan" userId="48e65c9f34e137d0" providerId="LiveId" clId="{5B88A2EC-9349-6A45-82AF-78F7E4248414}" dt="2025-04-05T15:13:51.481" v="3304" actId="14429"/>
          <ac:spMkLst>
            <pc:docMk/>
            <pc:sldMk cId="777879229" sldId="295"/>
            <ac:spMk id="37" creationId="{3C2AE8E7-1AA1-2FA4-25C9-29CF9EE09819}"/>
          </ac:spMkLst>
        </pc:spChg>
        <pc:spChg chg="mod">
          <ac:chgData name="Kulinich Bohdan" userId="48e65c9f34e137d0" providerId="LiveId" clId="{5B88A2EC-9349-6A45-82AF-78F7E4248414}" dt="2025-04-05T12:47:27.193" v="3036" actId="1037"/>
          <ac:spMkLst>
            <pc:docMk/>
            <pc:sldMk cId="777879229" sldId="295"/>
            <ac:spMk id="39" creationId="{C9591D8C-C6B0-A8CF-85B0-5725B5D78BC1}"/>
          </ac:spMkLst>
        </pc:spChg>
        <pc:spChg chg="mod topLvl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41" creationId="{2D8FD3E7-3E2E-5779-C84D-0CAE48A8485E}"/>
          </ac:spMkLst>
        </pc:spChg>
        <pc:spChg chg="mod">
          <ac:chgData name="Kulinich Bohdan" userId="48e65c9f34e137d0" providerId="LiveId" clId="{5B88A2EC-9349-6A45-82AF-78F7E4248414}" dt="2025-04-05T12:47:27.193" v="3036" actId="1037"/>
          <ac:spMkLst>
            <pc:docMk/>
            <pc:sldMk cId="777879229" sldId="295"/>
            <ac:spMk id="43" creationId="{FF25F441-CB90-C5C7-9730-06AF23E85A5A}"/>
          </ac:spMkLst>
        </pc:spChg>
        <pc:spChg chg="mod">
          <ac:chgData name="Kulinich Bohdan" userId="48e65c9f34e137d0" providerId="LiveId" clId="{5B88A2EC-9349-6A45-82AF-78F7E4248414}" dt="2025-04-05T12:47:09.829" v="2999" actId="1038"/>
          <ac:spMkLst>
            <pc:docMk/>
            <pc:sldMk cId="777879229" sldId="295"/>
            <ac:spMk id="46" creationId="{A054B306-0DE1-D159-3AE0-8438BBBC4B5D}"/>
          </ac:spMkLst>
        </pc:spChg>
        <pc:spChg chg="mod topLvl">
          <ac:chgData name="Kulinich Bohdan" userId="48e65c9f34e137d0" providerId="LiveId" clId="{5B88A2EC-9349-6A45-82AF-78F7E4248414}" dt="2025-04-05T12:48:03.099" v="3060" actId="1036"/>
          <ac:spMkLst>
            <pc:docMk/>
            <pc:sldMk cId="777879229" sldId="295"/>
            <ac:spMk id="48" creationId="{98836C8C-E3AB-56B9-E74A-1C55D8F0505F}"/>
          </ac:spMkLst>
        </pc:spChg>
        <pc:spChg chg="mod">
          <ac:chgData name="Kulinich Bohdan" userId="48e65c9f34e137d0" providerId="LiveId" clId="{5B88A2EC-9349-6A45-82AF-78F7E4248414}" dt="2025-04-05T12:47:19.175" v="3025" actId="1037"/>
          <ac:spMkLst>
            <pc:docMk/>
            <pc:sldMk cId="777879229" sldId="295"/>
            <ac:spMk id="49" creationId="{32A836CD-F1F0-A634-6848-649C80F2B10A}"/>
          </ac:spMkLst>
        </pc:spChg>
        <pc:spChg chg="mod topLvl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51" creationId="{D43DB62F-3161-DAB6-5B9A-236648549C16}"/>
          </ac:spMkLst>
        </pc:spChg>
        <pc:spChg chg="mod topLvl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53" creationId="{CD20A1B3-EE41-DD0B-6646-08D6974A134C}"/>
          </ac:spMkLst>
        </pc:spChg>
        <pc:spChg chg="mod">
          <ac:chgData name="Kulinich Bohdan" userId="48e65c9f34e137d0" providerId="LiveId" clId="{5B88A2EC-9349-6A45-82AF-78F7E4248414}" dt="2025-04-05T12:47:38.021" v="3053" actId="1038"/>
          <ac:spMkLst>
            <pc:docMk/>
            <pc:sldMk cId="777879229" sldId="295"/>
            <ac:spMk id="55" creationId="{8ADFCE75-0208-8BFF-24DC-591DAD528208}"/>
          </ac:spMkLst>
        </pc:spChg>
        <pc:spChg chg="mod topLvl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57" creationId="{810B068B-0749-39B8-78DD-3797E73DE54E}"/>
          </ac:spMkLst>
        </pc:spChg>
        <pc:spChg chg="mod">
          <ac:chgData name="Kulinich Bohdan" userId="48e65c9f34e137d0" providerId="LiveId" clId="{5B88A2EC-9349-6A45-82AF-78F7E4248414}" dt="2025-04-05T12:47:38.021" v="3053" actId="1038"/>
          <ac:spMkLst>
            <pc:docMk/>
            <pc:sldMk cId="777879229" sldId="295"/>
            <ac:spMk id="59" creationId="{F5619A1A-4F84-B285-7E77-11DF9ED73D01}"/>
          </ac:spMkLst>
        </pc:spChg>
        <pc:spChg chg="mod">
          <ac:chgData name="Kulinich Bohdan" userId="48e65c9f34e137d0" providerId="LiveId" clId="{5B88A2EC-9349-6A45-82AF-78F7E4248414}" dt="2025-04-05T12:47:38.021" v="3053" actId="1038"/>
          <ac:spMkLst>
            <pc:docMk/>
            <pc:sldMk cId="777879229" sldId="295"/>
            <ac:spMk id="61" creationId="{2FF484A1-DA57-8B7C-F648-CE68A3BC0156}"/>
          </ac:spMkLst>
        </pc:spChg>
        <pc:spChg chg="mod">
          <ac:chgData name="Kulinich Bohdan" userId="48e65c9f34e137d0" providerId="LiveId" clId="{5B88A2EC-9349-6A45-82AF-78F7E4248414}" dt="2025-04-05T12:47:38.021" v="3053" actId="1038"/>
          <ac:spMkLst>
            <pc:docMk/>
            <pc:sldMk cId="777879229" sldId="295"/>
            <ac:spMk id="63" creationId="{381CF616-2A5E-E068-9BB4-D64D173D1C7C}"/>
          </ac:spMkLst>
        </pc:spChg>
        <pc:spChg chg="mod topLvl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65" creationId="{D3503D39-D2E0-23BA-2327-17CB67C7F84E}"/>
          </ac:spMkLst>
        </pc:spChg>
        <pc:spChg chg="mod topLvl">
          <ac:chgData name="Kulinich Bohdan" userId="48e65c9f34e137d0" providerId="LiveId" clId="{5B88A2EC-9349-6A45-82AF-78F7E4248414}" dt="2025-04-05T15:16:00.742" v="3326" actId="1035"/>
          <ac:spMkLst>
            <pc:docMk/>
            <pc:sldMk cId="777879229" sldId="295"/>
            <ac:spMk id="67" creationId="{82F2CEC5-A0F9-2F84-0670-241CC8A6B29D}"/>
          </ac:spMkLst>
        </pc:spChg>
        <pc:spChg chg="mod topLvl">
          <ac:chgData name="Kulinich Bohdan" userId="48e65c9f34e137d0" providerId="LiveId" clId="{5B88A2EC-9349-6A45-82AF-78F7E4248414}" dt="2025-04-05T12:48:03.099" v="3060" actId="1036"/>
          <ac:spMkLst>
            <pc:docMk/>
            <pc:sldMk cId="777879229" sldId="295"/>
            <ac:spMk id="69" creationId="{5B30F900-F0E5-C210-C5B5-E780CD86B03D}"/>
          </ac:spMkLst>
        </pc:spChg>
        <pc:spChg chg="mod">
          <ac:chgData name="Kulinich Bohdan" userId="48e65c9f34e137d0" providerId="LiveId" clId="{5B88A2EC-9349-6A45-82AF-78F7E4248414}" dt="2025-04-05T12:47:04.228" v="2980" actId="1038"/>
          <ac:spMkLst>
            <pc:docMk/>
            <pc:sldMk cId="777879229" sldId="295"/>
            <ac:spMk id="71" creationId="{7E39E542-0515-4268-7F90-F59BAE212500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74" creationId="{7DC1F7B4-C04B-D234-CC13-38F097950197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75" creationId="{A14C1612-CD6C-4723-6C87-252A0CC70948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76" creationId="{6E959CAE-2EFC-A2B5-A9C1-B7021941F213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77" creationId="{82DBB854-8811-7CC2-65F0-8A833E2E525E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78" creationId="{64E73D76-897D-7A56-7AC2-408D269B57F0}"/>
          </ac:spMkLst>
        </pc:spChg>
        <pc:spChg chg="add mod">
          <ac:chgData name="Kulinich Bohdan" userId="48e65c9f34e137d0" providerId="LiveId" clId="{5B88A2EC-9349-6A45-82AF-78F7E4248414}" dt="2025-04-05T14:45:34.230" v="3295" actId="1037"/>
          <ac:spMkLst>
            <pc:docMk/>
            <pc:sldMk cId="777879229" sldId="295"/>
            <ac:spMk id="179" creationId="{76D3C092-759C-9622-8474-AADB4DF24C01}"/>
          </ac:spMkLst>
        </pc:spChg>
        <pc:grpChg chg="mod">
          <ac:chgData name="Kulinich Bohdan" userId="48e65c9f34e137d0" providerId="LiveId" clId="{5B88A2EC-9349-6A45-82AF-78F7E4248414}" dt="2025-04-05T12:46:54.730" v="2970" actId="1076"/>
          <ac:grpSpMkLst>
            <pc:docMk/>
            <pc:sldMk cId="777879229" sldId="295"/>
            <ac:grpSpMk id="72" creationId="{94469BE9-DC76-A9BC-E2D7-FDA39E77EBFB}"/>
          </ac:grpSpMkLst>
        </pc:grpChg>
        <pc:grpChg chg="del">
          <ac:chgData name="Kulinich Bohdan" userId="48e65c9f34e137d0" providerId="LiveId" clId="{5B88A2EC-9349-6A45-82AF-78F7E4248414}" dt="2025-04-05T12:46:37.634" v="2967" actId="478"/>
          <ac:grpSpMkLst>
            <pc:docMk/>
            <pc:sldMk cId="777879229" sldId="295"/>
            <ac:grpSpMk id="73" creationId="{1DFCFE8B-8F89-34A6-4FB4-0EB8B089A1FA}"/>
          </ac:grpSpMkLst>
        </pc:grpChg>
        <pc:grpChg chg="del">
          <ac:chgData name="Kulinich Bohdan" userId="48e65c9f34e137d0" providerId="LiveId" clId="{5B88A2EC-9349-6A45-82AF-78F7E4248414}" dt="2025-04-05T12:46:37.634" v="2967" actId="478"/>
          <ac:grpSpMkLst>
            <pc:docMk/>
            <pc:sldMk cId="777879229" sldId="295"/>
            <ac:grpSpMk id="124" creationId="{9ACB8699-B643-F566-ECEA-90F5BEF395E9}"/>
          </ac:grpSpMkLst>
        </pc:grpChg>
      </pc:sldChg>
      <pc:sldChg chg="addSp delSp modSp new del mod modAnim">
        <pc:chgData name="Kulinich Bohdan" userId="48e65c9f34e137d0" providerId="LiveId" clId="{5B88A2EC-9349-6A45-82AF-78F7E4248414}" dt="2025-04-05T12:11:29.882" v="2680" actId="2696"/>
        <pc:sldMkLst>
          <pc:docMk/>
          <pc:sldMk cId="2959108634" sldId="295"/>
        </pc:sldMkLst>
        <pc:spChg chg="del">
          <ac:chgData name="Kulinich Bohdan" userId="48e65c9f34e137d0" providerId="LiveId" clId="{5B88A2EC-9349-6A45-82AF-78F7E4248414}" dt="2025-04-05T09:56:58.140" v="2349" actId="478"/>
          <ac:spMkLst>
            <pc:docMk/>
            <pc:sldMk cId="2959108634" sldId="295"/>
            <ac:spMk id="2" creationId="{AD56419E-898B-FEF4-5C9A-C83AD0DDF46F}"/>
          </ac:spMkLst>
        </pc:spChg>
        <pc:spChg chg="del">
          <ac:chgData name="Kulinich Bohdan" userId="48e65c9f34e137d0" providerId="LiveId" clId="{5B88A2EC-9349-6A45-82AF-78F7E4248414}" dt="2025-04-05T09:57:00.061" v="2350" actId="478"/>
          <ac:spMkLst>
            <pc:docMk/>
            <pc:sldMk cId="2959108634" sldId="295"/>
            <ac:spMk id="3" creationId="{EFDF94A4-4714-CDF3-CD32-D54796E42A87}"/>
          </ac:spMkLst>
        </pc:spChg>
        <pc:spChg chg="del mod">
          <ac:chgData name="Kulinich Bohdan" userId="48e65c9f34e137d0" providerId="LiveId" clId="{5B88A2EC-9349-6A45-82AF-78F7E4248414}" dt="2025-04-05T09:57:04.553" v="2353" actId="478"/>
          <ac:spMkLst>
            <pc:docMk/>
            <pc:sldMk cId="2959108634" sldId="295"/>
            <ac:spMk id="4" creationId="{0F7D4E4D-72FA-B3CB-1613-1C79FBD6F372}"/>
          </ac:spMkLst>
        </pc:spChg>
        <pc:spChg chg="del mod">
          <ac:chgData name="Kulinich Bohdan" userId="48e65c9f34e137d0" providerId="LiveId" clId="{5B88A2EC-9349-6A45-82AF-78F7E4248414}" dt="2025-04-05T09:57:05.722" v="2354" actId="478"/>
          <ac:spMkLst>
            <pc:docMk/>
            <pc:sldMk cId="2959108634" sldId="295"/>
            <ac:spMk id="5" creationId="{D5208BC6-8D30-C36D-E93F-5A70F2560287}"/>
          </ac:spMkLst>
        </pc:spChg>
        <pc:spChg chg="add del mod">
          <ac:chgData name="Kulinich Bohdan" userId="48e65c9f34e137d0" providerId="LiveId" clId="{5B88A2EC-9349-6A45-82AF-78F7E4248414}" dt="2025-04-05T09:57:06.843" v="2355" actId="478"/>
          <ac:spMkLst>
            <pc:docMk/>
            <pc:sldMk cId="2959108634" sldId="295"/>
            <ac:spMk id="6" creationId="{1AABEFBF-1B72-5D53-1B8C-E45E9A1D891C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11" creationId="{9A9D0C33-EC80-3B84-8FE8-31A377FAB3E3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50" creationId="{EB5497C2-6D1B-6F61-2AB8-2BC36266A87E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52" creationId="{38BA3467-B663-3B4B-F1D2-75CAA49C0D7C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60" creationId="{C3B3B9BE-7F6F-C749-3329-FF862EE1CCF2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62" creationId="{1CC01884-F3E7-DD84-5F02-CC373474208C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63" creationId="{8F31582F-127F-51A6-A1C0-FB235FE8EB61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65" creationId="{812E5F8E-4F80-5A90-B334-741CDEACEB9C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66" creationId="{7E82EB89-3869-5089-5896-583123262642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71" creationId="{E5E98270-D4C2-619D-3C0C-AA5FEE2FA28B}"/>
          </ac:spMkLst>
        </pc:spChg>
        <pc:spChg chg="mod topLvl">
          <ac:chgData name="Kulinich Bohdan" userId="48e65c9f34e137d0" providerId="LiveId" clId="{5B88A2EC-9349-6A45-82AF-78F7E4248414}" dt="2025-04-05T09:57:16.548" v="2360" actId="165"/>
          <ac:spMkLst>
            <pc:docMk/>
            <pc:sldMk cId="2959108634" sldId="295"/>
            <ac:spMk id="72" creationId="{58BFF8A3-A525-3209-D0A9-640236893EC4}"/>
          </ac:spMkLst>
        </pc:spChg>
        <pc:grpChg chg="add del mod">
          <ac:chgData name="Kulinich Bohdan" userId="48e65c9f34e137d0" providerId="LiveId" clId="{5B88A2EC-9349-6A45-82AF-78F7E4248414}" dt="2025-04-05T09:57:12.983" v="2359" actId="478"/>
          <ac:grpSpMkLst>
            <pc:docMk/>
            <pc:sldMk cId="2959108634" sldId="295"/>
            <ac:grpSpMk id="7" creationId="{61E5D01D-37CF-AC85-E9AC-32726190A8EA}"/>
          </ac:grpSpMkLst>
        </pc:grpChg>
        <pc:picChg chg="del mod">
          <ac:chgData name="Kulinich Bohdan" userId="48e65c9f34e137d0" providerId="LiveId" clId="{5B88A2EC-9349-6A45-82AF-78F7E4248414}" dt="2025-04-05T09:57:32.640" v="2362" actId="478"/>
          <ac:picMkLst>
            <pc:docMk/>
            <pc:sldMk cId="2959108634" sldId="295"/>
            <ac:picMk id="8" creationId="{745BF4F8-63A6-70B8-F044-07B721975058}"/>
          </ac:picMkLst>
        </pc:picChg>
        <pc:cxnChg chg="del mod">
          <ac:chgData name="Kulinich Bohdan" userId="48e65c9f34e137d0" providerId="LiveId" clId="{5B88A2EC-9349-6A45-82AF-78F7E4248414}" dt="2025-04-05T09:57:09.959" v="2357" actId="478"/>
          <ac:cxnSpMkLst>
            <pc:docMk/>
            <pc:sldMk cId="2959108634" sldId="295"/>
            <ac:cxnSpMk id="80" creationId="{F89B9C0D-9DC5-81E5-7EFE-762E2175A053}"/>
          </ac:cxnSpMkLst>
        </pc:cxnChg>
      </pc:sldChg>
      <pc:sldChg chg="addSp delSp modSp new del mod modAnim">
        <pc:chgData name="Kulinich Bohdan" userId="48e65c9f34e137d0" providerId="LiveId" clId="{5B88A2EC-9349-6A45-82AF-78F7E4248414}" dt="2025-04-06T12:47:05.519" v="4766" actId="2696"/>
        <pc:sldMkLst>
          <pc:docMk/>
          <pc:sldMk cId="2193728494" sldId="296"/>
        </pc:sldMkLst>
        <pc:spChg chg="del">
          <ac:chgData name="Kulinich Bohdan" userId="48e65c9f34e137d0" providerId="LiveId" clId="{5B88A2EC-9349-6A45-82AF-78F7E4248414}" dt="2025-04-06T11:56:13.693" v="4747" actId="478"/>
          <ac:spMkLst>
            <pc:docMk/>
            <pc:sldMk cId="2193728494" sldId="296"/>
            <ac:spMk id="2" creationId="{461CCC7B-3F49-B80F-87F3-475295964180}"/>
          </ac:spMkLst>
        </pc:spChg>
        <pc:spChg chg="del">
          <ac:chgData name="Kulinich Bohdan" userId="48e65c9f34e137d0" providerId="LiveId" clId="{5B88A2EC-9349-6A45-82AF-78F7E4248414}" dt="2025-04-06T11:56:15.706" v="4748" actId="478"/>
          <ac:spMkLst>
            <pc:docMk/>
            <pc:sldMk cId="2193728494" sldId="296"/>
            <ac:spMk id="3" creationId="{528D457E-1A57-0A22-9B2D-151C24BCE260}"/>
          </ac:spMkLst>
        </pc:spChg>
        <pc:picChg chg="add mod">
          <ac:chgData name="Kulinich Bohdan" userId="48e65c9f34e137d0" providerId="LiveId" clId="{5B88A2EC-9349-6A45-82AF-78F7E4248414}" dt="2025-04-06T11:56:28.136" v="4753" actId="1076"/>
          <ac:picMkLst>
            <pc:docMk/>
            <pc:sldMk cId="2193728494" sldId="296"/>
            <ac:picMk id="4" creationId="{0D254174-EEC0-7CA3-E6A3-F4708144E2AD}"/>
          </ac:picMkLst>
        </pc:picChg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8F565381-06B6-474A-AC80-4BDB678FAAF4}"/>
    <pc:docChg chg="undo custSel addSld delSld modSld">
      <pc:chgData name="Kulinich Bohdan" userId="48e65c9f34e137d0" providerId="LiveId" clId="{8F565381-06B6-474A-AC80-4BDB678FAAF4}" dt="2025-03-30T19:37:56.372" v="4323" actId="20577"/>
      <pc:docMkLst>
        <pc:docMk/>
      </pc:docMkLst>
      <pc:sldChg chg="modSp">
        <pc:chgData name="Kulinich Bohdan" userId="48e65c9f34e137d0" providerId="LiveId" clId="{8F565381-06B6-474A-AC80-4BDB678FAAF4}" dt="2025-03-28T20:46:18.382" v="978" actId="20577"/>
        <pc:sldMkLst>
          <pc:docMk/>
          <pc:sldMk cId="1079275318" sldId="264"/>
        </pc:sldMkLst>
        <pc:spChg chg="mod">
          <ac:chgData name="Kulinich Bohdan" userId="48e65c9f34e137d0" providerId="LiveId" clId="{8F565381-06B6-474A-AC80-4BDB678FAAF4}" dt="2025-03-28T20:46:18.382" v="97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8F565381-06B6-474A-AC80-4BDB678FAAF4}" dt="2025-03-27T16:56:51.799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8F565381-06B6-474A-AC80-4BDB678FAAF4}" dt="2025-03-30T18:02:25.992" v="4320" actId="20577"/>
        <pc:sldMkLst>
          <pc:docMk/>
          <pc:sldMk cId="788512274" sldId="265"/>
        </pc:sldMkLst>
        <pc:spChg chg="mod">
          <ac:chgData name="Kulinich Bohdan" userId="48e65c9f34e137d0" providerId="LiveId" clId="{8F565381-06B6-474A-AC80-4BDB678FAAF4}" dt="2025-03-30T18:02:25.992" v="432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8F565381-06B6-474A-AC80-4BDB678FAAF4}" dt="2025-03-30T17:11:31.221" v="3814" actId="14429"/>
        <pc:sldMkLst>
          <pc:docMk/>
          <pc:sldMk cId="3867570093" sldId="272"/>
        </pc:sldMkLst>
        <pc:spChg chg="mod">
          <ac:chgData name="Kulinich Bohdan" userId="48e65c9f34e137d0" providerId="LiveId" clId="{8F565381-06B6-474A-AC80-4BDB678FAAF4}" dt="2025-03-30T16:35:27.322" v="3801" actId="122"/>
          <ac:spMkLst>
            <pc:docMk/>
            <pc:sldMk cId="3867570093" sldId="272"/>
            <ac:spMk id="10" creationId="{D62273C7-3748-E10C-BE11-2549A4D838A2}"/>
          </ac:spMkLst>
        </pc:spChg>
        <pc:spChg chg="mod">
          <ac:chgData name="Kulinich Bohdan" userId="48e65c9f34e137d0" providerId="LiveId" clId="{8F565381-06B6-474A-AC80-4BDB678FAAF4}" dt="2025-03-30T16:22:35.690" v="3647" actId="1035"/>
          <ac:spMkLst>
            <pc:docMk/>
            <pc:sldMk cId="3867570093" sldId="272"/>
            <ac:spMk id="15" creationId="{986B0503-C259-9DFA-B568-DBBA6BB1D790}"/>
          </ac:spMkLst>
        </pc:spChg>
        <pc:spChg chg="add mod">
          <ac:chgData name="Kulinich Bohdan" userId="48e65c9f34e137d0" providerId="LiveId" clId="{8F565381-06B6-474A-AC80-4BDB678FAAF4}" dt="2025-03-30T16:35:34.819" v="3806" actId="1035"/>
          <ac:spMkLst>
            <pc:docMk/>
            <pc:sldMk cId="3867570093" sldId="272"/>
            <ac:spMk id="20" creationId="{8210D757-5C8E-031A-EE50-AE1D5646BAB7}"/>
          </ac:spMkLst>
        </pc:spChg>
        <pc:spChg chg="add mod">
          <ac:chgData name="Kulinich Bohdan" userId="48e65c9f34e137d0" providerId="LiveId" clId="{8F565381-06B6-474A-AC80-4BDB678FAAF4}" dt="2025-03-30T16:35:34.819" v="3806" actId="1035"/>
          <ac:spMkLst>
            <pc:docMk/>
            <pc:sldMk cId="3867570093" sldId="272"/>
            <ac:spMk id="21" creationId="{32A16AC5-CABE-3F6D-EA90-66C721686B36}"/>
          </ac:spMkLst>
        </pc:spChg>
        <pc:spChg chg="add mod modVis">
          <ac:chgData name="Kulinich Bohdan" userId="48e65c9f34e137d0" providerId="LiveId" clId="{8F565381-06B6-474A-AC80-4BDB678FAAF4}" dt="2025-03-30T16:35:34.819" v="3806" actId="1035"/>
          <ac:spMkLst>
            <pc:docMk/>
            <pc:sldMk cId="3867570093" sldId="272"/>
            <ac:spMk id="22" creationId="{7F1BEE06-5A05-E780-9974-0D02B517FAE6}"/>
          </ac:spMkLst>
        </pc:spChg>
        <pc:spChg chg="add mod">
          <ac:chgData name="Kulinich Bohdan" userId="48e65c9f34e137d0" providerId="LiveId" clId="{8F565381-06B6-474A-AC80-4BDB678FAAF4}" dt="2025-03-30T16:35:37.712" v="3812" actId="1035"/>
          <ac:spMkLst>
            <pc:docMk/>
            <pc:sldMk cId="3867570093" sldId="272"/>
            <ac:spMk id="29" creationId="{ADAE94A3-630A-930D-996E-1CB9BE60391F}"/>
          </ac:spMkLst>
        </pc:spChg>
        <pc:spChg chg="add mod">
          <ac:chgData name="Kulinich Bohdan" userId="48e65c9f34e137d0" providerId="LiveId" clId="{8F565381-06B6-474A-AC80-4BDB678FAAF4}" dt="2025-03-30T16:35:37.712" v="3812" actId="1035"/>
          <ac:spMkLst>
            <pc:docMk/>
            <pc:sldMk cId="3867570093" sldId="272"/>
            <ac:spMk id="30" creationId="{3BEAC098-FE3F-660B-B32D-9AAADB7D3ECC}"/>
          </ac:spMkLst>
        </pc:spChg>
        <pc:spChg chg="add mod">
          <ac:chgData name="Kulinich Bohdan" userId="48e65c9f34e137d0" providerId="LiveId" clId="{8F565381-06B6-474A-AC80-4BDB678FAAF4}" dt="2025-03-30T16:35:37.712" v="3812" actId="1035"/>
          <ac:spMkLst>
            <pc:docMk/>
            <pc:sldMk cId="3867570093" sldId="272"/>
            <ac:spMk id="31" creationId="{3755AD97-0F49-4DBB-A9B7-98AC411026AD}"/>
          </ac:spMkLst>
        </pc:spChg>
        <pc:spChg chg="add mod modVis">
          <ac:chgData name="Kulinich Bohdan" userId="48e65c9f34e137d0" providerId="LiveId" clId="{8F565381-06B6-474A-AC80-4BDB678FAAF4}" dt="2025-03-30T17:11:31.221" v="3814" actId="14429"/>
          <ac:spMkLst>
            <pc:docMk/>
            <pc:sldMk cId="3867570093" sldId="272"/>
            <ac:spMk id="32" creationId="{566BDB9B-6B91-7503-1F85-741FDDA3B799}"/>
          </ac:spMkLst>
        </pc:spChg>
        <pc:spChg chg="add mod">
          <ac:chgData name="Kulinich Bohdan" userId="48e65c9f34e137d0" providerId="LiveId" clId="{8F565381-06B6-474A-AC80-4BDB678FAAF4}" dt="2025-03-30T16:33:04.279" v="3696" actId="1076"/>
          <ac:spMkLst>
            <pc:docMk/>
            <pc:sldMk cId="3867570093" sldId="272"/>
            <ac:spMk id="33" creationId="{3D5DFD8E-45E9-648C-7EC9-238FE4D1D74D}"/>
          </ac:spMkLst>
        </pc:spChg>
        <pc:spChg chg="add mod">
          <ac:chgData name="Kulinich Bohdan" userId="48e65c9f34e137d0" providerId="LiveId" clId="{8F565381-06B6-474A-AC80-4BDB678FAAF4}" dt="2025-03-30T16:33:05.900" v="3697" actId="20577"/>
          <ac:spMkLst>
            <pc:docMk/>
            <pc:sldMk cId="3867570093" sldId="272"/>
            <ac:spMk id="34" creationId="{1FC59AAF-B8B2-CB8F-805E-D26642E7A61F}"/>
          </ac:spMkLst>
        </pc:spChg>
      </pc:sldChg>
      <pc:sldChg chg="addSp delSp modSp mod delAnim modAnim">
        <pc:chgData name="Kulinich Bohdan" userId="48e65c9f34e137d0" providerId="LiveId" clId="{8F565381-06B6-474A-AC80-4BDB678FAAF4}" dt="2025-03-30T17:48:53.473" v="4297" actId="14429"/>
        <pc:sldMkLst>
          <pc:docMk/>
          <pc:sldMk cId="302050507" sldId="281"/>
        </pc:sldMkLst>
        <pc:spChg chg="mod">
          <ac:chgData name="Kulinich Bohdan" userId="48e65c9f34e137d0" providerId="LiveId" clId="{8F565381-06B6-474A-AC80-4BDB678FAAF4}" dt="2025-03-30T17:40:32.813" v="4021" actId="20577"/>
          <ac:spMkLst>
            <pc:docMk/>
            <pc:sldMk cId="302050507" sldId="281"/>
            <ac:spMk id="2" creationId="{53CF2EE0-6578-D716-7A8A-992D94DC8E96}"/>
          </ac:spMkLst>
        </pc:spChg>
        <pc:spChg chg="mod">
          <ac:chgData name="Kulinich Bohdan" userId="48e65c9f34e137d0" providerId="LiveId" clId="{8F565381-06B6-474A-AC80-4BDB678FAAF4}" dt="2025-03-30T17:38:42.217" v="3922" actId="1038"/>
          <ac:spMkLst>
            <pc:docMk/>
            <pc:sldMk cId="302050507" sldId="281"/>
            <ac:spMk id="5" creationId="{45E0E6DF-51D3-3132-6578-3EEAF669C0D9}"/>
          </ac:spMkLst>
        </pc:spChg>
        <pc:spChg chg="add mod modVis">
          <ac:chgData name="Kulinich Bohdan" userId="48e65c9f34e137d0" providerId="LiveId" clId="{8F565381-06B6-474A-AC80-4BDB678FAAF4}" dt="2025-03-30T17:48:53.473" v="4297" actId="14429"/>
          <ac:spMkLst>
            <pc:docMk/>
            <pc:sldMk cId="302050507" sldId="281"/>
            <ac:spMk id="26" creationId="{FAE3FBEF-09F9-0DAB-843C-E01395212400}"/>
          </ac:spMkLst>
        </pc:spChg>
        <pc:picChg chg="add mod">
          <ac:chgData name="Kulinich Bohdan" userId="48e65c9f34e137d0" providerId="LiveId" clId="{8F565381-06B6-474A-AC80-4BDB678FAAF4}" dt="2025-03-30T17:48:11.579" v="4288" actId="14100"/>
          <ac:picMkLst>
            <pc:docMk/>
            <pc:sldMk cId="302050507" sldId="281"/>
            <ac:picMk id="16" creationId="{814D7ACA-7EE4-9E66-30BA-8CC5D2664560}"/>
          </ac:picMkLst>
        </pc:picChg>
        <pc:picChg chg="add mod">
          <ac:chgData name="Kulinich Bohdan" userId="48e65c9f34e137d0" providerId="LiveId" clId="{8F565381-06B6-474A-AC80-4BDB678FAAF4}" dt="2025-03-30T17:48:52.059" v="4296" actId="1076"/>
          <ac:picMkLst>
            <pc:docMk/>
            <pc:sldMk cId="302050507" sldId="281"/>
            <ac:picMk id="27" creationId="{623C1D2E-FB7F-3510-7AB3-544CE12BA1C2}"/>
          </ac:picMkLst>
        </pc:picChg>
      </pc:sldChg>
      <pc:sldChg chg="del">
        <pc:chgData name="Kulinich Bohdan" userId="48e65c9f34e137d0" providerId="LiveId" clId="{8F565381-06B6-474A-AC80-4BDB678FAAF4}" dt="2025-03-29T15:00:07.880" v="2381" actId="2696"/>
        <pc:sldMkLst>
          <pc:docMk/>
          <pc:sldMk cId="1000647419" sldId="283"/>
        </pc:sldMkLst>
      </pc:sldChg>
      <pc:sldChg chg="addSp delSp modSp mod delAnim modAnim">
        <pc:chgData name="Kulinich Bohdan" userId="48e65c9f34e137d0" providerId="LiveId" clId="{8F565381-06B6-474A-AC80-4BDB678FAAF4}" dt="2025-03-30T19:37:56.372" v="4323" actId="20577"/>
        <pc:sldMkLst>
          <pc:docMk/>
          <pc:sldMk cId="2882246670" sldId="284"/>
        </pc:sldMkLst>
      </pc:sldChg>
      <pc:sldChg chg="modSp del mod">
        <pc:chgData name="Kulinich Bohdan" userId="48e65c9f34e137d0" providerId="LiveId" clId="{8F565381-06B6-474A-AC80-4BDB678FAAF4}" dt="2025-03-29T15:00:08.015" v="2382" actId="2696"/>
        <pc:sldMkLst>
          <pc:docMk/>
          <pc:sldMk cId="2430823779" sldId="285"/>
        </pc:sldMkLst>
      </pc:sldChg>
      <pc:sldChg chg="del">
        <pc:chgData name="Kulinich Bohdan" userId="48e65c9f34e137d0" providerId="LiveId" clId="{8F565381-06B6-474A-AC80-4BDB678FAAF4}" dt="2025-03-29T15:00:08.154" v="2384" actId="2696"/>
        <pc:sldMkLst>
          <pc:docMk/>
          <pc:sldMk cId="780396260" sldId="286"/>
        </pc:sldMkLst>
      </pc:sldChg>
      <pc:sldChg chg="addSp delSp modSp mod delAnim modAnim">
        <pc:chgData name="Kulinich Bohdan" userId="48e65c9f34e137d0" providerId="LiveId" clId="{8F565381-06B6-474A-AC80-4BDB678FAAF4}" dt="2025-03-29T15:51:16.834" v="2917"/>
        <pc:sldMkLst>
          <pc:docMk/>
          <pc:sldMk cId="2721702063" sldId="287"/>
        </pc:sldMkLst>
      </pc:sldChg>
      <pc:sldChg chg="addSp delSp modSp mod delAnim modAnim">
        <pc:chgData name="Kulinich Bohdan" userId="48e65c9f34e137d0" providerId="LiveId" clId="{8F565381-06B6-474A-AC80-4BDB678FAAF4}" dt="2025-03-29T20:37:47.245" v="3556" actId="14429"/>
        <pc:sldMkLst>
          <pc:docMk/>
          <pc:sldMk cId="1416078567" sldId="288"/>
        </pc:sldMkLst>
        <pc:spChg chg="add mod modVis">
          <ac:chgData name="Kulinich Bohdan" userId="48e65c9f34e137d0" providerId="LiveId" clId="{8F565381-06B6-474A-AC80-4BDB678FAAF4}" dt="2025-03-29T20:37:47.245" v="3556" actId="14429"/>
          <ac:spMkLst>
            <pc:docMk/>
            <pc:sldMk cId="1416078567" sldId="288"/>
            <ac:spMk id="17" creationId="{50AAC8FA-0FF4-9376-82CE-B7FD49DFCBD3}"/>
          </ac:spMkLst>
        </pc:spChg>
        <pc:spChg chg="add mod">
          <ac:chgData name="Kulinich Bohdan" userId="48e65c9f34e137d0" providerId="LiveId" clId="{8F565381-06B6-474A-AC80-4BDB678FAAF4}" dt="2025-03-29T20:10:08.858" v="3266" actId="1036"/>
          <ac:spMkLst>
            <pc:docMk/>
            <pc:sldMk cId="1416078567" sldId="288"/>
            <ac:spMk id="18" creationId="{9A7BFECB-B3EB-96BF-81FF-8C4E43948473}"/>
          </ac:spMkLst>
        </pc:spChg>
        <pc:spChg chg="add mod">
          <ac:chgData name="Kulinich Bohdan" userId="48e65c9f34e137d0" providerId="LiveId" clId="{8F565381-06B6-474A-AC80-4BDB678FAAF4}" dt="2025-03-29T20:32:15.214" v="3537" actId="1038"/>
          <ac:spMkLst>
            <pc:docMk/>
            <pc:sldMk cId="1416078567" sldId="288"/>
            <ac:spMk id="22" creationId="{1B521971-B913-2A7F-A25C-736F7DEB62C6}"/>
          </ac:spMkLst>
        </pc:spChg>
        <pc:spChg chg="add mod">
          <ac:chgData name="Kulinich Bohdan" userId="48e65c9f34e137d0" providerId="LiveId" clId="{8F565381-06B6-474A-AC80-4BDB678FAAF4}" dt="2025-03-29T20:32:10.478" v="3530" actId="403"/>
          <ac:spMkLst>
            <pc:docMk/>
            <pc:sldMk cId="1416078567" sldId="288"/>
            <ac:spMk id="23" creationId="{EF08C4D5-B96D-C021-9358-3931406E6E9F}"/>
          </ac:spMkLst>
        </pc:spChg>
        <pc:spChg chg="add mod">
          <ac:chgData name="Kulinich Bohdan" userId="48e65c9f34e137d0" providerId="LiveId" clId="{8F565381-06B6-474A-AC80-4BDB678FAAF4}" dt="2025-03-29T20:32:15.214" v="3537" actId="1038"/>
          <ac:spMkLst>
            <pc:docMk/>
            <pc:sldMk cId="1416078567" sldId="288"/>
            <ac:spMk id="24" creationId="{42C582EB-88EE-90F1-D80D-06D0CC5BE879}"/>
          </ac:spMkLst>
        </pc:spChg>
        <pc:spChg chg="add mod">
          <ac:chgData name="Kulinich Bohdan" userId="48e65c9f34e137d0" providerId="LiveId" clId="{8F565381-06B6-474A-AC80-4BDB678FAAF4}" dt="2025-03-29T20:32:10.478" v="3530" actId="403"/>
          <ac:spMkLst>
            <pc:docMk/>
            <pc:sldMk cId="1416078567" sldId="288"/>
            <ac:spMk id="25" creationId="{594931C1-988C-B135-C485-CCCAF374DD7D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26" creationId="{17357FC4-859C-1095-D9EC-BC301F23292B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28" creationId="{09ABCDC8-3197-0553-3929-16F0CF29C9DD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30" creationId="{DE25F667-9DCC-AA59-4D3D-60D7F271D1F7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32" creationId="{2AFF7DE8-669A-0328-FA76-B9AC681001FC}"/>
          </ac:spMkLst>
        </pc:spChg>
        <pc:picChg chg="add mod modCrop">
          <ac:chgData name="Kulinich Bohdan" userId="48e65c9f34e137d0" providerId="LiveId" clId="{8F565381-06B6-474A-AC80-4BDB678FAAF4}" dt="2025-03-29T20:10:17.974" v="3269" actId="732"/>
          <ac:picMkLst>
            <pc:docMk/>
            <pc:sldMk cId="1416078567" sldId="288"/>
            <ac:picMk id="20" creationId="{515566D1-A13D-4253-6933-F80DA4902D00}"/>
          </ac:picMkLst>
        </pc:picChg>
      </pc:sldChg>
      <pc:sldChg chg="del">
        <pc:chgData name="Kulinich Bohdan" userId="48e65c9f34e137d0" providerId="LiveId" clId="{8F565381-06B6-474A-AC80-4BDB678FAAF4}" dt="2025-03-29T18:33:10.297" v="3003" actId="2696"/>
        <pc:sldMkLst>
          <pc:docMk/>
          <pc:sldMk cId="2213808904" sldId="289"/>
        </pc:sldMkLst>
      </pc:sldChg>
      <pc:sldChg chg="del">
        <pc:chgData name="Kulinich Bohdan" userId="48e65c9f34e137d0" providerId="LiveId" clId="{8F565381-06B6-474A-AC80-4BDB678FAAF4}" dt="2025-03-29T15:00:08.097" v="2383" actId="2696"/>
        <pc:sldMkLst>
          <pc:docMk/>
          <pc:sldMk cId="1527882137" sldId="290"/>
        </pc:sldMkLst>
      </pc:sldChg>
      <pc:sldChg chg="add del">
        <pc:chgData name="Kulinich Bohdan" userId="48e65c9f34e137d0" providerId="LiveId" clId="{8F565381-06B6-474A-AC80-4BDB678FAAF4}" dt="2025-03-29T15:00:07.781" v="2380" actId="2696"/>
        <pc:sldMkLst>
          <pc:docMk/>
          <pc:sldMk cId="3569746164" sldId="291"/>
        </pc:sldMkLst>
      </pc:sldChg>
      <pc:sldChg chg="addSp delSp modSp add mod delAnim modAnim">
        <pc:chgData name="Kulinich Bohdan" userId="48e65c9f34e137d0" providerId="LiveId" clId="{8F565381-06B6-474A-AC80-4BDB678FAAF4}" dt="2025-03-29T13:31:25.749" v="1739" actId="1076"/>
        <pc:sldMkLst>
          <pc:docMk/>
          <pc:sldMk cId="2378606944" sldId="292"/>
        </pc:sldMkLst>
      </pc:sldChg>
      <pc:sldChg chg="addSp delSp modSp add mod delAnim modAnim">
        <pc:chgData name="Kulinich Bohdan" userId="48e65c9f34e137d0" providerId="LiveId" clId="{8F565381-06B6-474A-AC80-4BDB678FAAF4}" dt="2025-03-29T15:53:12.912" v="2921" actId="167"/>
        <pc:sldMkLst>
          <pc:docMk/>
          <pc:sldMk cId="3562897986" sldId="293"/>
        </pc:sldMkLst>
      </pc:sldChg>
      <pc:sldChg chg="addSp delSp modSp add mod delAnim modAnim">
        <pc:chgData name="Kulinich Bohdan" userId="48e65c9f34e137d0" providerId="LiveId" clId="{8F565381-06B6-474A-AC80-4BDB678FAAF4}" dt="2025-03-29T14:44:13.766" v="2193"/>
        <pc:sldMkLst>
          <pc:docMk/>
          <pc:sldMk cId="177122889" sldId="294"/>
        </pc:sldMkLst>
      </pc:sldChg>
      <pc:sldChg chg="add del">
        <pc:chgData name="Kulinich Bohdan" userId="48e65c9f34e137d0" providerId="LiveId" clId="{8F565381-06B6-474A-AC80-4BDB678FAAF4}" dt="2025-03-29T15:51:33.048" v="2918" actId="2696"/>
        <pc:sldMkLst>
          <pc:docMk/>
          <pc:sldMk cId="2790610931" sldId="295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delSp modSp mod">
        <pc:chgData name="Kulinich Bohdan" userId="48e65c9f34e137d0" providerId="LiveId" clId="{5A5BD745-39C0-1A45-9488-FEBFBCBDF463}" dt="2024-10-22T14:59:39.277" v="1400" actId="478"/>
        <pc:sldMkLst>
          <pc:docMk/>
          <pc:sldMk cId="1079275318" sldId="264"/>
        </pc:sldMkLst>
      </pc:sldChg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B3CDA-5774-8F85-E320-6AA30AE7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1D4831-DB0F-1EF0-B20A-26E410B01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03580-34C5-F4C1-F0F0-21A72B68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014BF-B02B-4760-3064-1D7650E4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09772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C3304-E631-8165-1267-3BE52AEA1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B7DA6C-E499-F00C-8031-6341271BF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EDD5D2-6ECB-232C-AFE0-BAD0E9B6E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D0092-9798-B8B3-BACD-06E832341A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50591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05.04.2025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slide" Target="slide7.xm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" Target="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2.png"/><Relationship Id="rId21" Type="http://schemas.openxmlformats.org/officeDocument/2006/relationships/image" Target="../media/image33.png"/><Relationship Id="rId7" Type="http://schemas.openxmlformats.org/officeDocument/2006/relationships/image" Target="../media/image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slide" Target="slide7.xml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slide" Target="slide1.xml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slide" Target="slide6.xml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9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9.png"/><Relationship Id="rId21" Type="http://schemas.openxmlformats.org/officeDocument/2006/relationships/image" Target="../media/image62.png"/><Relationship Id="rId7" Type="http://schemas.openxmlformats.org/officeDocument/2006/relationships/slide" Target="slide7.xml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5" Type="http://schemas.openxmlformats.org/officeDocument/2006/relationships/image" Target="../media/image2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" Target="slide7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" Target="slide7.xml"/><Relationship Id="rId7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81.png"/><Relationship Id="rId5" Type="http://schemas.openxmlformats.org/officeDocument/2006/relationships/image" Target="../media/image76.png"/><Relationship Id="rId10" Type="http://schemas.openxmlformats.org/officeDocument/2006/relationships/image" Target="../media/image80.png"/><Relationship Id="rId4" Type="http://schemas.openxmlformats.org/officeDocument/2006/relationships/slide" Target="slide6.xml"/><Relationship Id="rId9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84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Графік лінійного рівняння з двома змінними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05.04.2025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55C7-42BF-237A-A80D-B0692457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1">
            <a:extLst>
              <a:ext uri="{FF2B5EF4-FFF2-40B4-BE49-F238E27FC236}">
                <a16:creationId xmlns:a16="http://schemas.microsoft.com/office/drawing/2014/main" id="{B2BF9F97-D43C-4A6C-6876-34B33E740E46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05.04.2025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CFE350-76F7-CD00-CC41-A134AB19CF32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E9DE3E-3BB8-6743-374C-21845AD27702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760588-FEAF-4CE2-F72F-6FC8C83282F5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199FF787-409A-8B2A-BC54-E24BA3388806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E46E548-C6C7-D554-664B-2705FCCD19FA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1124CA0E-B65B-1ACC-B750-763A6CB33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3E412589-C332-CF8B-7497-187935B5FB18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113412FA-072D-36B8-213D-B1D2C985575D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9B12F503-68D3-96D9-6DCA-8996C862F1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11F1243-451D-94CD-995C-A892A3C9E4C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03C7FB0-5922-0E99-2F1A-C2413304A15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1" name="Графіка 97">
            <a:extLst>
              <a:ext uri="{FF2B5EF4-FFF2-40B4-BE49-F238E27FC236}">
                <a16:creationId xmlns:a16="http://schemas.microsoft.com/office/drawing/2014/main" id="{64E77147-FD4D-D364-DF36-0B1150AFBBB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flipH="1">
            <a:off x="10991755" y="5525016"/>
            <a:ext cx="1206178" cy="1206178"/>
          </a:xfrm>
          <a:prstGeom prst="rect">
            <a:avLst/>
          </a:prstGeom>
        </p:spPr>
      </p:pic>
      <p:sp>
        <p:nvSpPr>
          <p:cNvPr id="13" name="Прямоугольник 7">
            <a:extLst>
              <a:ext uri="{FF2B5EF4-FFF2-40B4-BE49-F238E27FC236}">
                <a16:creationId xmlns:a16="http://schemas.microsoft.com/office/drawing/2014/main" id="{A22A522C-9BB4-9BEF-6A13-E500453288E7}"/>
              </a:ext>
            </a:extLst>
          </p:cNvPr>
          <p:cNvSpPr/>
          <p:nvPr/>
        </p:nvSpPr>
        <p:spPr>
          <a:xfrm>
            <a:off x="3744686" y="5896125"/>
            <a:ext cx="7309129" cy="830997"/>
          </a:xfrm>
          <a:prstGeom prst="rect">
            <a:avLst/>
          </a:prstGeom>
          <a:solidFill>
            <a:srgbClr val="375A65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Пригадайте, який загальний вигляд має лінійне рівняння з двома змінними? Що є його розвʼязком?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F9D315-EE23-A616-1069-08B3D1A0B27C}"/>
                  </a:ext>
                </a:extLst>
              </p:cNvPr>
              <p:cNvSpPr txBox="1"/>
              <p:nvPr/>
            </p:nvSpPr>
            <p:spPr>
              <a:xfrm>
                <a:off x="438491" y="15173"/>
                <a:ext cx="31887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US" sz="28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A" sz="2800" dirty="0">
                  <a:solidFill>
                    <a:srgbClr val="CC4F3E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F9D315-EE23-A616-1069-08B3D1A0B2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91" y="15173"/>
                <a:ext cx="3188783" cy="523220"/>
              </a:xfrm>
              <a:prstGeom prst="rect">
                <a:avLst/>
              </a:prstGeom>
              <a:blipFill>
                <a:blip r:embed="rId8"/>
                <a:stretch>
                  <a:fillRect b="-162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EE2F7DD-A41C-6158-DB0C-A05A533876E3}"/>
                  </a:ext>
                </a:extLst>
              </p:cNvPr>
              <p:cNvSpPr txBox="1"/>
              <p:nvPr/>
            </p:nvSpPr>
            <p:spPr>
              <a:xfrm>
                <a:off x="356197" y="492440"/>
                <a:ext cx="31887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CC4F3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rgbClr val="CC4F3E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CC4F3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CC4F3E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C4F3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A" sz="2800" dirty="0">
                  <a:solidFill>
                    <a:srgbClr val="73737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EE2F7DD-A41C-6158-DB0C-A05A53387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97" y="492440"/>
                <a:ext cx="3188783" cy="523220"/>
              </a:xfrm>
              <a:prstGeom prst="rect">
                <a:avLst/>
              </a:prstGeom>
              <a:blipFill>
                <a:blip r:embed="rId9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BC39C732-3453-1609-5DB0-9F75FB3FC408}"/>
              </a:ext>
            </a:extLst>
          </p:cNvPr>
          <p:cNvSpPr txBox="1"/>
          <p:nvPr/>
        </p:nvSpPr>
        <p:spPr>
          <a:xfrm>
            <a:off x="3161289" y="468730"/>
            <a:ext cx="25967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–</a:t>
            </a:r>
            <a:r>
              <a:rPr lang="en-UA" sz="2800" dirty="0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uk-UA" sz="2800" dirty="0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розвʼязок.</a:t>
            </a:r>
            <a:endParaRPr lang="en-UA" sz="2800" dirty="0">
              <a:solidFill>
                <a:schemeClr val="bg1">
                  <a:lumMod val="50000"/>
                </a:schemeClr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>
                <a:extLst>
                  <a:ext uri="{FF2B5EF4-FFF2-40B4-BE49-F238E27FC236}">
                    <a16:creationId xmlns:a16="http://schemas.microsoft.com/office/drawing/2014/main" id="{84BAD8A4-899D-5C16-3B50-2FF88DD83FBF}"/>
                  </a:ext>
                </a:extLst>
              </p:cNvPr>
              <p:cNvSpPr/>
              <p:nvPr/>
            </p:nvSpPr>
            <p:spPr>
              <a:xfrm>
                <a:off x="5178582" y="5892053"/>
                <a:ext cx="5875233" cy="830997"/>
              </a:xfrm>
              <a:prstGeom prst="rect">
                <a:avLst/>
              </a:prstGeom>
              <a:solidFill>
                <a:srgbClr val="375A65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Побудуємо графік лінійного рівняння з двома змінними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=6</m:t>
                    </m:r>
                  </m:oMath>
                </a14:m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>
                <a:extLst>
                  <a:ext uri="{FF2B5EF4-FFF2-40B4-BE49-F238E27FC236}">
                    <a16:creationId xmlns:a16="http://schemas.microsoft.com/office/drawing/2014/main" id="{84BAD8A4-899D-5C16-3B50-2FF88DD83F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582" y="5892053"/>
                <a:ext cx="5875233" cy="830997"/>
              </a:xfrm>
              <a:prstGeom prst="rect">
                <a:avLst/>
              </a:prstGeom>
              <a:blipFill>
                <a:blip r:embed="rId10"/>
                <a:stretch>
                  <a:fillRect t="-7576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5A2B84-0CFA-487F-A0CF-3E47A1B2D207}"/>
                  </a:ext>
                </a:extLst>
              </p:cNvPr>
              <p:cNvSpPr txBox="1"/>
              <p:nvPr/>
            </p:nvSpPr>
            <p:spPr>
              <a:xfrm>
                <a:off x="408165" y="1396677"/>
                <a:ext cx="286918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=6;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5A2B84-0CFA-487F-A0CF-3E47A1B2D2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65" y="1396677"/>
                <a:ext cx="2869189" cy="523220"/>
              </a:xfrm>
              <a:prstGeom prst="rect">
                <a:avLst/>
              </a:prstGeom>
              <a:blipFill>
                <a:blip r:embed="rId11"/>
                <a:stretch>
                  <a:fillRect l="-1322"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B2D74AE-F0D9-7C92-4FAC-C3ADCAE334DE}"/>
                  </a:ext>
                </a:extLst>
              </p:cNvPr>
              <p:cNvSpPr txBox="1"/>
              <p:nvPr/>
            </p:nvSpPr>
            <p:spPr>
              <a:xfrm>
                <a:off x="408164" y="2023755"/>
                <a:ext cx="286918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=6−2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B2D74AE-F0D9-7C92-4FAC-C3ADCAE33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64" y="2023755"/>
                <a:ext cx="2869189" cy="523220"/>
              </a:xfrm>
              <a:prstGeom prst="rect">
                <a:avLst/>
              </a:prstGeom>
              <a:blipFill>
                <a:blip r:embed="rId12"/>
                <a:stretch>
                  <a:fillRect l="-1322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Rectangle 116">
            <a:extLst>
              <a:ext uri="{FF2B5EF4-FFF2-40B4-BE49-F238E27FC236}">
                <a16:creationId xmlns:a16="http://schemas.microsoft.com/office/drawing/2014/main" id="{B39CAA92-4D54-330B-53CC-9FA79E9AAF70}"/>
              </a:ext>
            </a:extLst>
          </p:cNvPr>
          <p:cNvSpPr/>
          <p:nvPr/>
        </p:nvSpPr>
        <p:spPr>
          <a:xfrm>
            <a:off x="3627275" y="5540906"/>
            <a:ext cx="8564726" cy="1317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9" name="Picture 28" descr="A grid of white squares&#10;&#10;AI-generated content may be incorrect.">
            <a:extLst>
              <a:ext uri="{FF2B5EF4-FFF2-40B4-BE49-F238E27FC236}">
                <a16:creationId xmlns:a16="http://schemas.microsoft.com/office/drawing/2014/main" id="{48D34E23-0680-7FD8-A8B9-CE01816DA9E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32970" t="472" r="26812"/>
          <a:stretch/>
        </p:blipFill>
        <p:spPr>
          <a:xfrm>
            <a:off x="8131367" y="75444"/>
            <a:ext cx="4060633" cy="6699430"/>
          </a:xfrm>
          <a:prstGeom prst="rect">
            <a:avLst/>
          </a:prstGeom>
        </p:spPr>
      </p:pic>
      <p:pic>
        <p:nvPicPr>
          <p:cNvPr id="36" name="Picture 35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7511CAA8-83B8-4B98-8E58-0301C8E0A6F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34912" r="29092"/>
          <a:stretch/>
        </p:blipFill>
        <p:spPr>
          <a:xfrm>
            <a:off x="8327483" y="43680"/>
            <a:ext cx="3634444" cy="6731194"/>
          </a:xfrm>
          <a:prstGeom prst="rect">
            <a:avLst/>
          </a:prstGeom>
        </p:spPr>
      </p:pic>
      <p:cxnSp>
        <p:nvCxnSpPr>
          <p:cNvPr id="39" name="Пряма сполучна лінія 10">
            <a:extLst>
              <a:ext uri="{FF2B5EF4-FFF2-40B4-BE49-F238E27FC236}">
                <a16:creationId xmlns:a16="http://schemas.microsoft.com/office/drawing/2014/main" id="{72CF58E9-5C66-A923-CC22-80BAD1911A5F}"/>
              </a:ext>
            </a:extLst>
          </p:cNvPr>
          <p:cNvCxnSpPr>
            <a:cxnSpLocks/>
          </p:cNvCxnSpPr>
          <p:nvPr/>
        </p:nvCxnSpPr>
        <p:spPr>
          <a:xfrm>
            <a:off x="8131367" y="4352744"/>
            <a:ext cx="3856538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сполучна лінія 8">
            <a:extLst>
              <a:ext uri="{FF2B5EF4-FFF2-40B4-BE49-F238E27FC236}">
                <a16:creationId xmlns:a16="http://schemas.microsoft.com/office/drawing/2014/main" id="{1BAC5BF5-FE75-8416-30F0-13CD5818937A}"/>
              </a:ext>
            </a:extLst>
          </p:cNvPr>
          <p:cNvCxnSpPr>
            <a:cxnSpLocks/>
          </p:cNvCxnSpPr>
          <p:nvPr/>
        </p:nvCxnSpPr>
        <p:spPr>
          <a:xfrm flipV="1">
            <a:off x="9629944" y="43680"/>
            <a:ext cx="0" cy="6731194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0E48464-40D9-5DA7-9146-6E50FBD6FE91}"/>
                  </a:ext>
                </a:extLst>
              </p:cNvPr>
              <p:cNvSpPr txBox="1"/>
              <p:nvPr/>
            </p:nvSpPr>
            <p:spPr>
              <a:xfrm>
                <a:off x="11835636" y="4289839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0E48464-40D9-5DA7-9146-6E50FBD6F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5636" y="4289839"/>
                <a:ext cx="430917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D446B4-8F30-A79F-6D6F-EBE5C170E99F}"/>
                  </a:ext>
                </a:extLst>
              </p:cNvPr>
              <p:cNvSpPr txBox="1"/>
              <p:nvPr/>
            </p:nvSpPr>
            <p:spPr>
              <a:xfrm>
                <a:off x="9199027" y="-205267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D446B4-8F30-A79F-6D6F-EBE5C170E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9027" y="-205267"/>
                <a:ext cx="430917" cy="461665"/>
              </a:xfrm>
              <a:prstGeom prst="rect">
                <a:avLst/>
              </a:prstGeom>
              <a:blipFill>
                <a:blip r:embed="rId16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 сполучна лінія 50">
            <a:extLst>
              <a:ext uri="{FF2B5EF4-FFF2-40B4-BE49-F238E27FC236}">
                <a16:creationId xmlns:a16="http://schemas.microsoft.com/office/drawing/2014/main" id="{561762AC-ACBE-E7BC-EF76-76C466ADF6A6}"/>
              </a:ext>
            </a:extLst>
          </p:cNvPr>
          <p:cNvCxnSpPr>
            <a:cxnSpLocks/>
          </p:cNvCxnSpPr>
          <p:nvPr/>
        </p:nvCxnSpPr>
        <p:spPr>
          <a:xfrm rot="5400000" flipH="1">
            <a:off x="9874366" y="4346315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AFED2477-2446-01CA-9DFD-AEE010E46F1C}"/>
              </a:ext>
            </a:extLst>
          </p:cNvPr>
          <p:cNvCxnSpPr>
            <a:cxnSpLocks/>
          </p:cNvCxnSpPr>
          <p:nvPr/>
        </p:nvCxnSpPr>
        <p:spPr>
          <a:xfrm rot="5400000" flipH="1">
            <a:off x="8878300" y="4346314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0">
            <a:extLst>
              <a:ext uri="{FF2B5EF4-FFF2-40B4-BE49-F238E27FC236}">
                <a16:creationId xmlns:a16="http://schemas.microsoft.com/office/drawing/2014/main" id="{EA3573B5-9E03-0C57-98F3-7AB6A11B4490}"/>
              </a:ext>
            </a:extLst>
          </p:cNvPr>
          <p:cNvCxnSpPr>
            <a:cxnSpLocks/>
          </p:cNvCxnSpPr>
          <p:nvPr/>
        </p:nvCxnSpPr>
        <p:spPr>
          <a:xfrm rot="5400000" flipH="1">
            <a:off x="9210719" y="4346314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0">
            <a:extLst>
              <a:ext uri="{FF2B5EF4-FFF2-40B4-BE49-F238E27FC236}">
                <a16:creationId xmlns:a16="http://schemas.microsoft.com/office/drawing/2014/main" id="{E45EFC31-FBDB-89BC-D9E1-A13B0DE87682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2695335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0">
            <a:extLst>
              <a:ext uri="{FF2B5EF4-FFF2-40B4-BE49-F238E27FC236}">
                <a16:creationId xmlns:a16="http://schemas.microsoft.com/office/drawing/2014/main" id="{84E54A90-D90B-F5FF-24C1-8F27C70F22E7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3358729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0">
            <a:extLst>
              <a:ext uri="{FF2B5EF4-FFF2-40B4-BE49-F238E27FC236}">
                <a16:creationId xmlns:a16="http://schemas.microsoft.com/office/drawing/2014/main" id="{720701EA-0D39-830F-526A-BB2CD82C6F7D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3688687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50">
            <a:extLst>
              <a:ext uri="{FF2B5EF4-FFF2-40B4-BE49-F238E27FC236}">
                <a16:creationId xmlns:a16="http://schemas.microsoft.com/office/drawing/2014/main" id="{D565A7F5-A745-C460-1C12-259E66041DAE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401995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0">
            <a:extLst>
              <a:ext uri="{FF2B5EF4-FFF2-40B4-BE49-F238E27FC236}">
                <a16:creationId xmlns:a16="http://schemas.microsoft.com/office/drawing/2014/main" id="{B9D8577A-D33E-5CBF-4667-214E66166ABC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4678855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0">
            <a:extLst>
              <a:ext uri="{FF2B5EF4-FFF2-40B4-BE49-F238E27FC236}">
                <a16:creationId xmlns:a16="http://schemas.microsoft.com/office/drawing/2014/main" id="{BE644713-C099-E824-878D-8B294A4C5A95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501191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50">
            <a:extLst>
              <a:ext uri="{FF2B5EF4-FFF2-40B4-BE49-F238E27FC236}">
                <a16:creationId xmlns:a16="http://schemas.microsoft.com/office/drawing/2014/main" id="{C2248CB8-9FB7-406F-FAB5-72E15F202304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5339244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0">
            <a:extLst>
              <a:ext uri="{FF2B5EF4-FFF2-40B4-BE49-F238E27FC236}">
                <a16:creationId xmlns:a16="http://schemas.microsoft.com/office/drawing/2014/main" id="{16B9406F-419B-EE2F-D4B6-4F94B5C64357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5670993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50">
            <a:extLst>
              <a:ext uri="{FF2B5EF4-FFF2-40B4-BE49-F238E27FC236}">
                <a16:creationId xmlns:a16="http://schemas.microsoft.com/office/drawing/2014/main" id="{80820453-0BAE-8777-3A8F-630C893C92EA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51163" y="2366113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50">
            <a:extLst>
              <a:ext uri="{FF2B5EF4-FFF2-40B4-BE49-F238E27FC236}">
                <a16:creationId xmlns:a16="http://schemas.microsoft.com/office/drawing/2014/main" id="{DE4D7C6E-A2BC-C001-23CD-261987D1C548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6" y="302967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16DA889D-5FD8-57B5-14C0-748DBAA37B50}"/>
              </a:ext>
            </a:extLst>
          </p:cNvPr>
          <p:cNvSpPr txBox="1"/>
          <p:nvPr/>
        </p:nvSpPr>
        <p:spPr>
          <a:xfrm>
            <a:off x="9074993" y="4414665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5A6C7F7-DF22-089B-0305-013890DD2A3B}"/>
              </a:ext>
            </a:extLst>
          </p:cNvPr>
          <p:cNvSpPr txBox="1"/>
          <p:nvPr/>
        </p:nvSpPr>
        <p:spPr>
          <a:xfrm>
            <a:off x="8735481" y="4408685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284E394-D756-F60A-431B-0D2786AF4244}"/>
              </a:ext>
            </a:extLst>
          </p:cNvPr>
          <p:cNvSpPr txBox="1"/>
          <p:nvPr/>
        </p:nvSpPr>
        <p:spPr>
          <a:xfrm>
            <a:off x="9218580" y="454157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CB6D431-C180-9FC0-C9DF-0A4AEDC2DFA1}"/>
              </a:ext>
            </a:extLst>
          </p:cNvPr>
          <p:cNvSpPr txBox="1"/>
          <p:nvPr/>
        </p:nvSpPr>
        <p:spPr>
          <a:xfrm>
            <a:off x="9185636" y="4824017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2983D01-019F-CEF0-B4D0-DA11FA5E3FB1}"/>
              </a:ext>
            </a:extLst>
          </p:cNvPr>
          <p:cNvSpPr txBox="1"/>
          <p:nvPr/>
        </p:nvSpPr>
        <p:spPr>
          <a:xfrm>
            <a:off x="9172942" y="5161665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96A12AF-36D9-53A3-36A3-B1626C3BE745}"/>
              </a:ext>
            </a:extLst>
          </p:cNvPr>
          <p:cNvSpPr txBox="1"/>
          <p:nvPr/>
        </p:nvSpPr>
        <p:spPr>
          <a:xfrm>
            <a:off x="9168661" y="5490765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AD1433F-F61A-93AE-AC13-D46F01240064}"/>
                  </a:ext>
                </a:extLst>
              </p:cNvPr>
              <p:cNvSpPr txBox="1"/>
              <p:nvPr/>
            </p:nvSpPr>
            <p:spPr>
              <a:xfrm>
                <a:off x="9529941" y="3948410"/>
                <a:ext cx="530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AD1433F-F61A-93AE-AC13-D46F01240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9941" y="3948410"/>
                <a:ext cx="530072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>
            <a:extLst>
              <a:ext uri="{FF2B5EF4-FFF2-40B4-BE49-F238E27FC236}">
                <a16:creationId xmlns:a16="http://schemas.microsoft.com/office/drawing/2014/main" id="{097751BC-4C90-0841-C5A2-D314782956AC}"/>
              </a:ext>
            </a:extLst>
          </p:cNvPr>
          <p:cNvSpPr txBox="1"/>
          <p:nvPr/>
        </p:nvSpPr>
        <p:spPr>
          <a:xfrm>
            <a:off x="9274987" y="3840211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5E6CC90-9324-B162-9D0A-B8B9E35D22E3}"/>
              </a:ext>
            </a:extLst>
          </p:cNvPr>
          <p:cNvSpPr txBox="1"/>
          <p:nvPr/>
        </p:nvSpPr>
        <p:spPr>
          <a:xfrm>
            <a:off x="9270610" y="350321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3E3117C-BCA3-CE9C-93F2-454F818983D8}"/>
              </a:ext>
            </a:extLst>
          </p:cNvPr>
          <p:cNvSpPr txBox="1"/>
          <p:nvPr/>
        </p:nvSpPr>
        <p:spPr>
          <a:xfrm>
            <a:off x="9270610" y="3179746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B2E3F11-B95E-3FFB-F88F-DE2C372C5260}"/>
              </a:ext>
            </a:extLst>
          </p:cNvPr>
          <p:cNvSpPr txBox="1"/>
          <p:nvPr/>
        </p:nvSpPr>
        <p:spPr>
          <a:xfrm>
            <a:off x="9255330" y="2841985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418AB94-6A9E-FB1B-4231-96BB4EE1E487}"/>
              </a:ext>
            </a:extLst>
          </p:cNvPr>
          <p:cNvSpPr txBox="1"/>
          <p:nvPr/>
        </p:nvSpPr>
        <p:spPr>
          <a:xfrm>
            <a:off x="9270610" y="2510967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D3021A5-371A-B4D7-EE72-D565540C8C2B}"/>
              </a:ext>
            </a:extLst>
          </p:cNvPr>
          <p:cNvSpPr txBox="1"/>
          <p:nvPr/>
        </p:nvSpPr>
        <p:spPr>
          <a:xfrm>
            <a:off x="9264843" y="2187333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83" name="Пряма сполучна лінія 50">
            <a:extLst>
              <a:ext uri="{FF2B5EF4-FFF2-40B4-BE49-F238E27FC236}">
                <a16:creationId xmlns:a16="http://schemas.microsoft.com/office/drawing/2014/main" id="{D507ABE1-63F1-21DD-7907-191CA79FE6B5}"/>
              </a:ext>
            </a:extLst>
          </p:cNvPr>
          <p:cNvCxnSpPr>
            <a:cxnSpLocks/>
          </p:cNvCxnSpPr>
          <p:nvPr/>
        </p:nvCxnSpPr>
        <p:spPr>
          <a:xfrm rot="5400000" flipH="1">
            <a:off x="10207435" y="4346314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 сполучна лінія 50">
            <a:extLst>
              <a:ext uri="{FF2B5EF4-FFF2-40B4-BE49-F238E27FC236}">
                <a16:creationId xmlns:a16="http://schemas.microsoft.com/office/drawing/2014/main" id="{6ED49B7A-CA32-1518-F8FC-716C3CB7F3AD}"/>
              </a:ext>
            </a:extLst>
          </p:cNvPr>
          <p:cNvCxnSpPr>
            <a:cxnSpLocks/>
          </p:cNvCxnSpPr>
          <p:nvPr/>
        </p:nvCxnSpPr>
        <p:spPr>
          <a:xfrm rot="5400000" flipH="1">
            <a:off x="10538612" y="4343492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50">
            <a:extLst>
              <a:ext uri="{FF2B5EF4-FFF2-40B4-BE49-F238E27FC236}">
                <a16:creationId xmlns:a16="http://schemas.microsoft.com/office/drawing/2014/main" id="{7CB3171D-7510-09BC-2D2E-7416FB8FAE9E}"/>
              </a:ext>
            </a:extLst>
          </p:cNvPr>
          <p:cNvCxnSpPr>
            <a:cxnSpLocks/>
          </p:cNvCxnSpPr>
          <p:nvPr/>
        </p:nvCxnSpPr>
        <p:spPr>
          <a:xfrm rot="5400000" flipH="1">
            <a:off x="10871681" y="4343491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50">
            <a:extLst>
              <a:ext uri="{FF2B5EF4-FFF2-40B4-BE49-F238E27FC236}">
                <a16:creationId xmlns:a16="http://schemas.microsoft.com/office/drawing/2014/main" id="{DD4C0CD3-34B2-FD15-8D05-A3A432792B21}"/>
              </a:ext>
            </a:extLst>
          </p:cNvPr>
          <p:cNvCxnSpPr>
            <a:cxnSpLocks/>
          </p:cNvCxnSpPr>
          <p:nvPr/>
        </p:nvCxnSpPr>
        <p:spPr>
          <a:xfrm rot="5400000" flipH="1">
            <a:off x="11195682" y="4343491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50">
            <a:extLst>
              <a:ext uri="{FF2B5EF4-FFF2-40B4-BE49-F238E27FC236}">
                <a16:creationId xmlns:a16="http://schemas.microsoft.com/office/drawing/2014/main" id="{0D9817C2-C0E7-D2F9-9CD7-70C3137730B6}"/>
              </a:ext>
            </a:extLst>
          </p:cNvPr>
          <p:cNvCxnSpPr>
            <a:cxnSpLocks/>
          </p:cNvCxnSpPr>
          <p:nvPr/>
        </p:nvCxnSpPr>
        <p:spPr>
          <a:xfrm rot="5400000" flipH="1">
            <a:off x="11528751" y="4343490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C07733E9-8051-932B-5FE7-72BF182FAC84}"/>
              </a:ext>
            </a:extLst>
          </p:cNvPr>
          <p:cNvSpPr txBox="1"/>
          <p:nvPr/>
        </p:nvSpPr>
        <p:spPr>
          <a:xfrm>
            <a:off x="9804044" y="4412757"/>
            <a:ext cx="37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2897FA0-8ADA-9AAA-1880-9CACE6DB7455}"/>
              </a:ext>
            </a:extLst>
          </p:cNvPr>
          <p:cNvSpPr txBox="1"/>
          <p:nvPr/>
        </p:nvSpPr>
        <p:spPr>
          <a:xfrm>
            <a:off x="10135498" y="4414315"/>
            <a:ext cx="37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C3FBCA1-1E4A-9C92-1E04-E2FC0AE0FD95}"/>
              </a:ext>
            </a:extLst>
          </p:cNvPr>
          <p:cNvSpPr txBox="1"/>
          <p:nvPr/>
        </p:nvSpPr>
        <p:spPr>
          <a:xfrm>
            <a:off x="10468808" y="4411716"/>
            <a:ext cx="37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88E6DC-C9CF-C921-98F3-BC77858539B6}"/>
              </a:ext>
            </a:extLst>
          </p:cNvPr>
          <p:cNvSpPr txBox="1"/>
          <p:nvPr/>
        </p:nvSpPr>
        <p:spPr>
          <a:xfrm>
            <a:off x="10800262" y="4413274"/>
            <a:ext cx="37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22A23A6-38C5-ACD2-D06F-92A52FB5A413}"/>
              </a:ext>
            </a:extLst>
          </p:cNvPr>
          <p:cNvSpPr txBox="1"/>
          <p:nvPr/>
        </p:nvSpPr>
        <p:spPr>
          <a:xfrm>
            <a:off x="11129347" y="4411232"/>
            <a:ext cx="37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270F9E5-ABDD-038E-9E20-A940DC567EFD}"/>
              </a:ext>
            </a:extLst>
          </p:cNvPr>
          <p:cNvSpPr txBox="1"/>
          <p:nvPr/>
        </p:nvSpPr>
        <p:spPr>
          <a:xfrm>
            <a:off x="11455495" y="4411232"/>
            <a:ext cx="37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94" name="Пряма сполучна лінія 50">
            <a:extLst>
              <a:ext uri="{FF2B5EF4-FFF2-40B4-BE49-F238E27FC236}">
                <a16:creationId xmlns:a16="http://schemas.microsoft.com/office/drawing/2014/main" id="{21B5502F-F27A-E74F-3C67-4F2A7C305EE4}"/>
              </a:ext>
            </a:extLst>
          </p:cNvPr>
          <p:cNvCxnSpPr>
            <a:cxnSpLocks/>
          </p:cNvCxnSpPr>
          <p:nvPr/>
        </p:nvCxnSpPr>
        <p:spPr>
          <a:xfrm rot="5400000" flipH="1">
            <a:off x="8222530" y="4349753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 сполучна лінія 50">
            <a:extLst>
              <a:ext uri="{FF2B5EF4-FFF2-40B4-BE49-F238E27FC236}">
                <a16:creationId xmlns:a16="http://schemas.microsoft.com/office/drawing/2014/main" id="{F898CBB1-66C0-438D-FADB-1E4D015F5CB2}"/>
              </a:ext>
            </a:extLst>
          </p:cNvPr>
          <p:cNvCxnSpPr>
            <a:cxnSpLocks/>
          </p:cNvCxnSpPr>
          <p:nvPr/>
        </p:nvCxnSpPr>
        <p:spPr>
          <a:xfrm rot="5400000" flipH="1">
            <a:off x="8554949" y="4349753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DD5E79CD-B4E7-BE69-F9C1-29DD49468D41}"/>
              </a:ext>
            </a:extLst>
          </p:cNvPr>
          <p:cNvSpPr txBox="1"/>
          <p:nvPr/>
        </p:nvSpPr>
        <p:spPr>
          <a:xfrm>
            <a:off x="8407670" y="4408685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D75396F-A23E-06A9-57B4-8EEFE0C8BB94}"/>
              </a:ext>
            </a:extLst>
          </p:cNvPr>
          <p:cNvSpPr txBox="1"/>
          <p:nvPr/>
        </p:nvSpPr>
        <p:spPr>
          <a:xfrm>
            <a:off x="8061490" y="4408685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98" name="Пряма сполучна лінія 50">
            <a:extLst>
              <a:ext uri="{FF2B5EF4-FFF2-40B4-BE49-F238E27FC236}">
                <a16:creationId xmlns:a16="http://schemas.microsoft.com/office/drawing/2014/main" id="{474AFF7A-F68F-8D65-A045-69C6CB5DEC01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54509" y="707959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 сполучна лінія 50">
            <a:extLst>
              <a:ext uri="{FF2B5EF4-FFF2-40B4-BE49-F238E27FC236}">
                <a16:creationId xmlns:a16="http://schemas.microsoft.com/office/drawing/2014/main" id="{F2837CF6-8BDE-861B-8075-2305DF0BD063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54509" y="1371353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50">
            <a:extLst>
              <a:ext uri="{FF2B5EF4-FFF2-40B4-BE49-F238E27FC236}">
                <a16:creationId xmlns:a16="http://schemas.microsoft.com/office/drawing/2014/main" id="{6A58039D-93A1-BB94-5C08-C56AC8E2FF02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54509" y="1701311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50">
            <a:extLst>
              <a:ext uri="{FF2B5EF4-FFF2-40B4-BE49-F238E27FC236}">
                <a16:creationId xmlns:a16="http://schemas.microsoft.com/office/drawing/2014/main" id="{858D5AED-17E7-29B0-815D-306086466671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54509" y="2032575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50">
            <a:extLst>
              <a:ext uri="{FF2B5EF4-FFF2-40B4-BE49-F238E27FC236}">
                <a16:creationId xmlns:a16="http://schemas.microsoft.com/office/drawing/2014/main" id="{14553A7D-E311-1DA3-13FD-3003278896B1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60937" y="378737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50">
            <a:extLst>
              <a:ext uri="{FF2B5EF4-FFF2-40B4-BE49-F238E27FC236}">
                <a16:creationId xmlns:a16="http://schemas.microsoft.com/office/drawing/2014/main" id="{BD4567D5-6F76-455F-3835-96D4F084FEBC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54510" y="1042294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1C17EB86-F486-18B4-8A7F-70E89ED85342}"/>
              </a:ext>
            </a:extLst>
          </p:cNvPr>
          <p:cNvSpPr txBox="1"/>
          <p:nvPr/>
        </p:nvSpPr>
        <p:spPr>
          <a:xfrm>
            <a:off x="9278263" y="1842777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50E9851-211C-F1EF-FA49-BE437B46C555}"/>
              </a:ext>
            </a:extLst>
          </p:cNvPr>
          <p:cNvSpPr txBox="1"/>
          <p:nvPr/>
        </p:nvSpPr>
        <p:spPr>
          <a:xfrm>
            <a:off x="9273886" y="1505778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C6EB7E0-7C8A-F4FC-B2A4-11EE372F2EDB}"/>
              </a:ext>
            </a:extLst>
          </p:cNvPr>
          <p:cNvSpPr txBox="1"/>
          <p:nvPr/>
        </p:nvSpPr>
        <p:spPr>
          <a:xfrm>
            <a:off x="9273886" y="118231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9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50DA7B1-B108-C498-D992-103787ABDA1F}"/>
              </a:ext>
            </a:extLst>
          </p:cNvPr>
          <p:cNvSpPr txBox="1"/>
          <p:nvPr/>
        </p:nvSpPr>
        <p:spPr>
          <a:xfrm>
            <a:off x="9151996" y="844551"/>
            <a:ext cx="490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10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F59C7E7-D0D3-6A95-6D06-7EBF26B53ACF}"/>
              </a:ext>
            </a:extLst>
          </p:cNvPr>
          <p:cNvSpPr txBox="1"/>
          <p:nvPr/>
        </p:nvSpPr>
        <p:spPr>
          <a:xfrm>
            <a:off x="9149331" y="516020"/>
            <a:ext cx="490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F4D5B01-70E9-E381-DADE-1ADBAAEEE427}"/>
              </a:ext>
            </a:extLst>
          </p:cNvPr>
          <p:cNvSpPr txBox="1"/>
          <p:nvPr/>
        </p:nvSpPr>
        <p:spPr>
          <a:xfrm>
            <a:off x="9151387" y="197688"/>
            <a:ext cx="490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13" name="Пряма сполучна лінія 50">
            <a:extLst>
              <a:ext uri="{FF2B5EF4-FFF2-40B4-BE49-F238E27FC236}">
                <a16:creationId xmlns:a16="http://schemas.microsoft.com/office/drawing/2014/main" id="{513D0767-63CB-2075-E0F4-D4520BE87A2E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6005131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 сполучна лінія 50">
            <a:extLst>
              <a:ext uri="{FF2B5EF4-FFF2-40B4-BE49-F238E27FC236}">
                <a16:creationId xmlns:a16="http://schemas.microsoft.com/office/drawing/2014/main" id="{3ADAC495-57FC-E695-814C-FFD86F778D4D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4735" y="6336880"/>
            <a:ext cx="169863" cy="0"/>
          </a:xfrm>
          <a:prstGeom prst="line">
            <a:avLst/>
          </a:prstGeom>
          <a:ln w="19050" cap="rnd">
            <a:solidFill>
              <a:srgbClr val="2B5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D9CA4B8A-DFF4-7541-7307-1CF0FD622958}"/>
              </a:ext>
            </a:extLst>
          </p:cNvPr>
          <p:cNvSpPr txBox="1"/>
          <p:nvPr/>
        </p:nvSpPr>
        <p:spPr>
          <a:xfrm>
            <a:off x="9171581" y="582841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EE09A00-D63C-D90F-6749-C7FF6E509B90}"/>
              </a:ext>
            </a:extLst>
          </p:cNvPr>
          <p:cNvSpPr txBox="1"/>
          <p:nvPr/>
        </p:nvSpPr>
        <p:spPr>
          <a:xfrm>
            <a:off x="9172942" y="6152410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5B518B1-6836-AC51-4AB9-5E73E3EC7D2E}"/>
              </a:ext>
            </a:extLst>
          </p:cNvPr>
          <p:cNvSpPr txBox="1"/>
          <p:nvPr/>
        </p:nvSpPr>
        <p:spPr>
          <a:xfrm>
            <a:off x="2501833" y="2032464"/>
            <a:ext cx="53001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2800" dirty="0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 // </a:t>
            </a:r>
            <a:r>
              <a:rPr lang="uk-UA" sz="2800" dirty="0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отримали лінійну функцію;</a:t>
            </a:r>
            <a:endParaRPr lang="en-UA" sz="2800" dirty="0">
              <a:solidFill>
                <a:schemeClr val="bg1">
                  <a:lumMod val="50000"/>
                </a:schemeClr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E01D022-ABC5-86DC-51DA-1730C5779079}"/>
                  </a:ext>
                </a:extLst>
              </p:cNvPr>
              <p:cNvSpPr txBox="1"/>
              <p:nvPr/>
            </p:nvSpPr>
            <p:spPr>
              <a:xfrm>
                <a:off x="1040651" y="3164647"/>
                <a:ext cx="8013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E01D022-ABC5-86DC-51DA-1730C5779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651" y="3164647"/>
                <a:ext cx="801372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0" name="Пряма сполучна лінія 10">
            <a:extLst>
              <a:ext uri="{FF2B5EF4-FFF2-40B4-BE49-F238E27FC236}">
                <a16:creationId xmlns:a16="http://schemas.microsoft.com/office/drawing/2014/main" id="{0F862920-8476-B9E6-1195-27BB63C7181D}"/>
              </a:ext>
            </a:extLst>
          </p:cNvPr>
          <p:cNvCxnSpPr>
            <a:cxnSpLocks/>
          </p:cNvCxnSpPr>
          <p:nvPr/>
        </p:nvCxnSpPr>
        <p:spPr>
          <a:xfrm>
            <a:off x="378007" y="3140043"/>
            <a:ext cx="2184049" cy="0"/>
          </a:xfrm>
          <a:prstGeom prst="line">
            <a:avLst/>
          </a:prstGeom>
          <a:ln w="28575" cap="rnd">
            <a:solidFill>
              <a:srgbClr val="2D546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 сполучна лінія 10">
            <a:extLst>
              <a:ext uri="{FF2B5EF4-FFF2-40B4-BE49-F238E27FC236}">
                <a16:creationId xmlns:a16="http://schemas.microsoft.com/office/drawing/2014/main" id="{75C75F2C-CBF8-EACE-1FC3-B4846384B444}"/>
              </a:ext>
            </a:extLst>
          </p:cNvPr>
          <p:cNvCxnSpPr>
            <a:cxnSpLocks/>
          </p:cNvCxnSpPr>
          <p:nvPr/>
        </p:nvCxnSpPr>
        <p:spPr>
          <a:xfrm rot="5400000">
            <a:off x="617012" y="3140043"/>
            <a:ext cx="813151" cy="0"/>
          </a:xfrm>
          <a:prstGeom prst="line">
            <a:avLst/>
          </a:prstGeom>
          <a:ln w="28575" cap="rnd">
            <a:solidFill>
              <a:srgbClr val="2D546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 сполучна лінія 10">
            <a:extLst>
              <a:ext uri="{FF2B5EF4-FFF2-40B4-BE49-F238E27FC236}">
                <a16:creationId xmlns:a16="http://schemas.microsoft.com/office/drawing/2014/main" id="{8BFAE0C5-C542-D8C5-E51F-FF8D4112D5FA}"/>
              </a:ext>
            </a:extLst>
          </p:cNvPr>
          <p:cNvCxnSpPr>
            <a:cxnSpLocks/>
          </p:cNvCxnSpPr>
          <p:nvPr/>
        </p:nvCxnSpPr>
        <p:spPr>
          <a:xfrm rot="5400000">
            <a:off x="1454644" y="3140046"/>
            <a:ext cx="813151" cy="0"/>
          </a:xfrm>
          <a:prstGeom prst="line">
            <a:avLst/>
          </a:prstGeom>
          <a:ln w="28575" cap="rnd">
            <a:solidFill>
              <a:srgbClr val="2D546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B719FDEB-8AB6-7335-7C4C-889D41EC8D5F}"/>
                  </a:ext>
                </a:extLst>
              </p:cNvPr>
              <p:cNvSpPr txBox="1"/>
              <p:nvPr/>
            </p:nvSpPr>
            <p:spPr>
              <a:xfrm>
                <a:off x="563743" y="2650834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B719FDEB-8AB6-7335-7C4C-889D41EC8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43" y="2650834"/>
                <a:ext cx="430917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28B1DB38-94A7-6049-1274-9752DFE4720A}"/>
                  </a:ext>
                </a:extLst>
              </p:cNvPr>
              <p:cNvSpPr txBox="1"/>
              <p:nvPr/>
            </p:nvSpPr>
            <p:spPr>
              <a:xfrm>
                <a:off x="203571" y="3112947"/>
                <a:ext cx="9040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28B1DB38-94A7-6049-1274-9752DFE47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71" y="3112947"/>
                <a:ext cx="904087" cy="461665"/>
              </a:xfrm>
              <a:prstGeom prst="rect">
                <a:avLst/>
              </a:prstGeom>
              <a:blipFill>
                <a:blip r:embed="rId20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A6309D2-5119-C5C1-1B28-395FE997BEAA}"/>
                  </a:ext>
                </a:extLst>
              </p:cNvPr>
              <p:cNvSpPr txBox="1"/>
              <p:nvPr/>
            </p:nvSpPr>
            <p:spPr>
              <a:xfrm>
                <a:off x="1042232" y="2650833"/>
                <a:ext cx="8013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A6309D2-5119-C5C1-1B28-395FE997BE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32" y="2650833"/>
                <a:ext cx="801372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C72BFC3B-9C16-549D-446A-6D113C03B537}"/>
                  </a:ext>
                </a:extLst>
              </p:cNvPr>
              <p:cNvSpPr txBox="1"/>
              <p:nvPr/>
            </p:nvSpPr>
            <p:spPr>
              <a:xfrm>
                <a:off x="1843604" y="2651198"/>
                <a:ext cx="8013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C72BFC3B-9C16-549D-446A-6D113C03B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604" y="2651198"/>
                <a:ext cx="801372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958DE52F-279D-7DD7-3259-354F305D6CEC}"/>
                  </a:ext>
                </a:extLst>
              </p:cNvPr>
              <p:cNvSpPr txBox="1"/>
              <p:nvPr/>
            </p:nvSpPr>
            <p:spPr>
              <a:xfrm>
                <a:off x="1847980" y="3169735"/>
                <a:ext cx="7457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958DE52F-279D-7DD7-3259-354F305D6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980" y="3169735"/>
                <a:ext cx="7457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Oval 129">
            <a:extLst>
              <a:ext uri="{FF2B5EF4-FFF2-40B4-BE49-F238E27FC236}">
                <a16:creationId xmlns:a16="http://schemas.microsoft.com/office/drawing/2014/main" id="{FAF5B363-1FA5-F14B-B1C2-FC572A103708}"/>
              </a:ext>
            </a:extLst>
          </p:cNvPr>
          <p:cNvSpPr/>
          <p:nvPr/>
        </p:nvSpPr>
        <p:spPr>
          <a:xfrm>
            <a:off x="9571881" y="2302800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D7489BFF-5F5E-6D0D-B79C-0ECD827474B3}"/>
              </a:ext>
            </a:extLst>
          </p:cNvPr>
          <p:cNvSpPr/>
          <p:nvPr/>
        </p:nvSpPr>
        <p:spPr>
          <a:xfrm>
            <a:off x="10568207" y="4290239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Rounded Rectangle 131">
                <a:extLst>
                  <a:ext uri="{FF2B5EF4-FFF2-40B4-BE49-F238E27FC236}">
                    <a16:creationId xmlns:a16="http://schemas.microsoft.com/office/drawing/2014/main" id="{214F9A76-0FE2-9082-57CB-47B54E223DDB}"/>
                  </a:ext>
                </a:extLst>
              </p:cNvPr>
              <p:cNvSpPr/>
              <p:nvPr/>
            </p:nvSpPr>
            <p:spPr>
              <a:xfrm>
                <a:off x="271078" y="4751504"/>
                <a:ext cx="7344902" cy="1816437"/>
              </a:xfrm>
              <a:prstGeom prst="roundRect">
                <a:avLst>
                  <a:gd name="adj" fmla="val 4759"/>
                </a:avLst>
              </a:prstGeom>
              <a:solidFill>
                <a:srgbClr val="C8414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Графіком рівняння </a:t>
                </a:r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з двома змінними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називають множину всіх точок на координатній площині, координати яких задовольняють це рівняння.</a:t>
                </a:r>
                <a:endParaRPr lang="en-UA" sz="2800" dirty="0">
                  <a:solidFill>
                    <a:schemeClr val="bg1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2" name="Rounded Rectangle 131">
                <a:extLst>
                  <a:ext uri="{FF2B5EF4-FFF2-40B4-BE49-F238E27FC236}">
                    <a16:creationId xmlns:a16="http://schemas.microsoft.com/office/drawing/2014/main" id="{214F9A76-0FE2-9082-57CB-47B54E223D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78" y="4751504"/>
                <a:ext cx="7344902" cy="1816437"/>
              </a:xfrm>
              <a:prstGeom prst="roundRect">
                <a:avLst>
                  <a:gd name="adj" fmla="val 4759"/>
                </a:avLst>
              </a:prstGeom>
              <a:blipFill>
                <a:blip r:embed="rId24"/>
                <a:stretch>
                  <a:fillRect l="-1382" t="-2778" r="-1382" b="-9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10E2C75-4382-BCFE-CAC1-6B30E5CE0286}"/>
              </a:ext>
            </a:extLst>
          </p:cNvPr>
          <p:cNvSpPr txBox="1"/>
          <p:nvPr/>
        </p:nvSpPr>
        <p:spPr>
          <a:xfrm>
            <a:off x="3444557" y="24942"/>
            <a:ext cx="62415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2800" dirty="0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– </a:t>
            </a:r>
            <a:r>
              <a:rPr lang="uk-UA" sz="2800" dirty="0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лінійне рівняння з двома змінними;</a:t>
            </a:r>
            <a:endParaRPr lang="en-UA" sz="2800" dirty="0">
              <a:solidFill>
                <a:schemeClr val="bg1">
                  <a:lumMod val="50000"/>
                </a:schemeClr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246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8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1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50"/>
                            </p:stCondLst>
                            <p:childTnLst>
                              <p:par>
                                <p:cTn id="2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250"/>
                            </p:stCondLst>
                            <p:childTnLst>
                              <p:par>
                                <p:cTn id="2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500"/>
                            </p:stCondLst>
                            <p:childTnLst>
                              <p:par>
                                <p:cTn id="2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250"/>
                            </p:stCondLst>
                            <p:childTnLst>
                              <p:par>
                                <p:cTn id="3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500"/>
                            </p:stCondLst>
                            <p:childTnLst>
                              <p:par>
                                <p:cTn id="3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000"/>
                            </p:stCondLst>
                            <p:childTnLst>
                              <p:par>
                                <p:cTn id="3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0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/>
      <p:bldP spid="17" grpId="0"/>
      <p:bldP spid="19" grpId="0"/>
      <p:bldP spid="21" grpId="0" animBg="1"/>
      <p:bldP spid="21" grpId="1" animBg="1"/>
      <p:bldP spid="22" grpId="0"/>
      <p:bldP spid="23" grpId="0"/>
      <p:bldP spid="117" grpId="0" animBg="1"/>
      <p:bldP spid="117" grpId="1" animBg="1"/>
      <p:bldP spid="48" grpId="0"/>
      <p:bldP spid="49" grpId="0"/>
      <p:bldP spid="63" grpId="0"/>
      <p:bldP spid="64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88" grpId="0"/>
      <p:bldP spid="89" grpId="0"/>
      <p:bldP spid="90" grpId="0"/>
      <p:bldP spid="91" grpId="0"/>
      <p:bldP spid="92" grpId="0"/>
      <p:bldP spid="93" grpId="0"/>
      <p:bldP spid="96" grpId="0"/>
      <p:bldP spid="97" grpId="0"/>
      <p:bldP spid="104" grpId="0"/>
      <p:bldP spid="105" grpId="0"/>
      <p:bldP spid="106" grpId="0"/>
      <p:bldP spid="107" grpId="0"/>
      <p:bldP spid="110" grpId="0"/>
      <p:bldP spid="111" grpId="0"/>
      <p:bldP spid="115" grpId="0"/>
      <p:bldP spid="116" grpId="0"/>
      <p:bldP spid="118" grpId="0"/>
      <p:bldP spid="119" grpId="0"/>
      <p:bldP spid="123" grpId="0"/>
      <p:bldP spid="124" grpId="0"/>
      <p:bldP spid="125" grpId="0"/>
      <p:bldP spid="126" grpId="0"/>
      <p:bldP spid="128" grpId="0"/>
      <p:bldP spid="130" grpId="0" animBg="1"/>
      <p:bldP spid="131" grpId="0" animBg="1"/>
      <p:bldP spid="132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822B5-08E6-63D1-AE22-E0A5BEBC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E00118D7-64A5-8B9B-4754-6FD94B77C3B1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26003C85-46B3-611B-102F-3A8DE6924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286E2F7-74AD-5774-A68D-3C8E2150E2F9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879EC79-1952-E7F7-8259-A0A1A9267D55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4A334AF4-2650-8EE0-BA6F-C99F46917611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805EF7F8-3AF0-010C-53B1-732C6D2ABD1E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2B112A2E-A035-FE56-48A7-CC3AEB78F6B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7" name="Picture 6" descr="A grid of white squares&#10;&#10;AI-generated content may be incorrect.">
            <a:extLst>
              <a:ext uri="{FF2B5EF4-FFF2-40B4-BE49-F238E27FC236}">
                <a16:creationId xmlns:a16="http://schemas.microsoft.com/office/drawing/2014/main" id="{7DBB09EA-BE27-6481-CDFE-4E72831690D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8006" t="19564" r="29147" b="16245"/>
          <a:stretch/>
        </p:blipFill>
        <p:spPr>
          <a:xfrm>
            <a:off x="627958" y="1129378"/>
            <a:ext cx="2776252" cy="36170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97A3E3-8EF3-28C0-7875-00E801D7D52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7568" t="19829" r="29210" b="15979"/>
          <a:stretch/>
        </p:blipFill>
        <p:spPr>
          <a:xfrm>
            <a:off x="4780141" y="1129378"/>
            <a:ext cx="2807983" cy="3617056"/>
          </a:xfrm>
          <a:prstGeom prst="rect">
            <a:avLst/>
          </a:prstGeom>
        </p:spPr>
      </p:pic>
      <p:pic>
        <p:nvPicPr>
          <p:cNvPr id="31" name="Графіка 97">
            <a:extLst>
              <a:ext uri="{FF2B5EF4-FFF2-40B4-BE49-F238E27FC236}">
                <a16:creationId xmlns:a16="http://schemas.microsoft.com/office/drawing/2014/main" id="{3F12922E-0470-F14E-44EE-1188FC48F1F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 flipH="1">
            <a:off x="11035823" y="5594684"/>
            <a:ext cx="1206178" cy="1206178"/>
          </a:xfrm>
          <a:prstGeom prst="rect">
            <a:avLst/>
          </a:prstGeom>
        </p:spPr>
      </p:pic>
      <p:sp>
        <p:nvSpPr>
          <p:cNvPr id="32" name="Прямоугольник 7">
            <a:extLst>
              <a:ext uri="{FF2B5EF4-FFF2-40B4-BE49-F238E27FC236}">
                <a16:creationId xmlns:a16="http://schemas.microsoft.com/office/drawing/2014/main" id="{1F79BFE5-DBB8-65A0-ABA4-48311A6EDF40}"/>
              </a:ext>
            </a:extLst>
          </p:cNvPr>
          <p:cNvSpPr/>
          <p:nvPr/>
        </p:nvSpPr>
        <p:spPr>
          <a:xfrm>
            <a:off x="8051011" y="5954776"/>
            <a:ext cx="3046872" cy="830997"/>
          </a:xfrm>
          <a:prstGeom prst="rect">
            <a:avLst/>
          </a:prstGeom>
          <a:solidFill>
            <a:srgbClr val="375A65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графіки даних рівнянь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15B5724-75AB-BEC0-B43C-744B9704851D}"/>
                  </a:ext>
                </a:extLst>
              </p:cNvPr>
              <p:cNvSpPr txBox="1"/>
              <p:nvPr/>
            </p:nvSpPr>
            <p:spPr>
              <a:xfrm>
                <a:off x="462707" y="-494"/>
                <a:ext cx="31287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15B5724-75AB-BEC0-B43C-744B97048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07" y="-494"/>
                <a:ext cx="3128790" cy="584775"/>
              </a:xfrm>
              <a:prstGeom prst="rect">
                <a:avLst/>
              </a:prstGeom>
              <a:blipFill>
                <a:blip r:embed="rId9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44A50BE-845E-3A29-DE46-CC54716371F5}"/>
                  </a:ext>
                </a:extLst>
              </p:cNvPr>
              <p:cNvSpPr txBox="1"/>
              <p:nvPr/>
            </p:nvSpPr>
            <p:spPr>
              <a:xfrm>
                <a:off x="4470350" y="-495"/>
                <a:ext cx="32084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44A50BE-845E-3A29-DE46-CC5471637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350" y="-495"/>
                <a:ext cx="3208405" cy="584775"/>
              </a:xfrm>
              <a:prstGeom prst="rect">
                <a:avLst/>
              </a:prstGeom>
              <a:blipFill>
                <a:blip r:embed="rId10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4EE702-14E5-D3C4-C472-C9203988E5E4}"/>
                  </a:ext>
                </a:extLst>
              </p:cNvPr>
              <p:cNvSpPr txBox="1"/>
              <p:nvPr/>
            </p:nvSpPr>
            <p:spPr>
              <a:xfrm>
                <a:off x="462707" y="640828"/>
                <a:ext cx="312879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=0, 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≠0, 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4EE702-14E5-D3C4-C472-C9203988E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07" y="640828"/>
                <a:ext cx="312879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87147A8-C0F2-E4AD-F5CF-C4DFCDC9454B}"/>
                  </a:ext>
                </a:extLst>
              </p:cNvPr>
              <p:cNvSpPr txBox="1"/>
              <p:nvPr/>
            </p:nvSpPr>
            <p:spPr>
              <a:xfrm>
                <a:off x="4514418" y="640827"/>
                <a:ext cx="312879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≠0,</m:t>
                      </m:r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UA" sz="28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87147A8-C0F2-E4AD-F5CF-C4DFCDC94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418" y="640827"/>
                <a:ext cx="312879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1CF1D19-F0C7-E64E-B442-BF9C7B2C185A}"/>
                  </a:ext>
                </a:extLst>
              </p:cNvPr>
              <p:cNvSpPr txBox="1"/>
              <p:nvPr/>
            </p:nvSpPr>
            <p:spPr>
              <a:xfrm>
                <a:off x="8516041" y="10521"/>
                <a:ext cx="35734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A" sz="3200" dirty="0">
                  <a:solidFill>
                    <a:srgbClr val="C8414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1CF1D19-F0C7-E64E-B442-BF9C7B2C1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041" y="10521"/>
                <a:ext cx="3573450" cy="584775"/>
              </a:xfrm>
              <a:prstGeom prst="rect">
                <a:avLst/>
              </a:prstGeom>
              <a:blipFill>
                <a:blip r:embed="rId13"/>
                <a:stretch>
                  <a:fillRect b="-104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B8218A-1F0E-94B4-A528-9775E6D5341C}"/>
                  </a:ext>
                </a:extLst>
              </p:cNvPr>
              <p:cNvSpPr txBox="1"/>
              <p:nvPr/>
            </p:nvSpPr>
            <p:spPr>
              <a:xfrm>
                <a:off x="8688584" y="2959981"/>
                <a:ext cx="32084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A" sz="3200" dirty="0">
                  <a:solidFill>
                    <a:srgbClr val="C8414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B8218A-1F0E-94B4-A528-9775E6D5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584" y="2959981"/>
                <a:ext cx="3208405" cy="584775"/>
              </a:xfrm>
              <a:prstGeom prst="rect">
                <a:avLst/>
              </a:prstGeom>
              <a:blipFill>
                <a:blip r:embed="rId14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5633E49-73CC-FEE7-446C-FDDCF5BEF688}"/>
                  </a:ext>
                </a:extLst>
              </p:cNvPr>
              <p:cNvSpPr txBox="1"/>
              <p:nvPr/>
            </p:nvSpPr>
            <p:spPr>
              <a:xfrm>
                <a:off x="462707" y="4844654"/>
                <a:ext cx="31287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5633E49-73CC-FEE7-446C-FDDCF5BEF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07" y="4844654"/>
                <a:ext cx="3128790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8E6F0D18-4360-7986-5A0F-EAEB2241928D}"/>
              </a:ext>
            </a:extLst>
          </p:cNvPr>
          <p:cNvSpPr txBox="1"/>
          <p:nvPr/>
        </p:nvSpPr>
        <p:spPr>
          <a:xfrm>
            <a:off x="110170" y="5618452"/>
            <a:ext cx="38448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</a:rPr>
              <a:t>Графік – вертикальна пряма.</a:t>
            </a:r>
            <a:endParaRPr lang="en-UA" sz="28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A353C74-E9EC-0092-3DAA-0D613A3AAFDB}"/>
                  </a:ext>
                </a:extLst>
              </p:cNvPr>
              <p:cNvSpPr txBox="1"/>
              <p:nvPr/>
            </p:nvSpPr>
            <p:spPr>
              <a:xfrm>
                <a:off x="4707877" y="4844654"/>
                <a:ext cx="31287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A353C74-E9EC-0092-3DAA-0D613A3AA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877" y="4844654"/>
                <a:ext cx="3128790" cy="584775"/>
              </a:xfrm>
              <a:prstGeom prst="rect">
                <a:avLst/>
              </a:prstGeom>
              <a:blipFill>
                <a:blip r:embed="rId16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>
            <a:extLst>
              <a:ext uri="{FF2B5EF4-FFF2-40B4-BE49-F238E27FC236}">
                <a16:creationId xmlns:a16="http://schemas.microsoft.com/office/drawing/2014/main" id="{8D423F70-183E-0356-76ED-ED2AB7248E26}"/>
              </a:ext>
            </a:extLst>
          </p:cNvPr>
          <p:cNvSpPr/>
          <p:nvPr/>
        </p:nvSpPr>
        <p:spPr>
          <a:xfrm>
            <a:off x="8023955" y="5651822"/>
            <a:ext cx="4168045" cy="12061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65CA73-98C1-BBB6-24DB-D05B9B04C160}"/>
              </a:ext>
            </a:extLst>
          </p:cNvPr>
          <p:cNvSpPr txBox="1"/>
          <p:nvPr/>
        </p:nvSpPr>
        <p:spPr>
          <a:xfrm>
            <a:off x="4355340" y="5618452"/>
            <a:ext cx="38448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solidFill>
                  <a:srgbClr val="F7821A"/>
                </a:solidFill>
                <a:latin typeface="Aptos Light" panose="020B0004020202020204" pitchFamily="34" charset="0"/>
              </a:rPr>
              <a:t>Графік – горизонтальна пряма.</a:t>
            </a:r>
            <a:endParaRPr lang="en-UA" sz="2800" dirty="0">
              <a:solidFill>
                <a:srgbClr val="F7821A"/>
              </a:solidFill>
              <a:latin typeface="Aptos Light" panose="020B000402020202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3D282D0D-4557-20EB-5A9E-7089000A88DB}"/>
              </a:ext>
            </a:extLst>
          </p:cNvPr>
          <p:cNvSpPr/>
          <p:nvPr/>
        </p:nvSpPr>
        <p:spPr>
          <a:xfrm>
            <a:off x="8516040" y="743516"/>
            <a:ext cx="3573450" cy="1349544"/>
          </a:xfrm>
          <a:prstGeom prst="roundRect">
            <a:avLst>
              <a:gd name="adj" fmla="val 4759"/>
            </a:avLst>
          </a:prstGeom>
          <a:solidFill>
            <a:srgbClr val="C841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Графіка не існує, 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оскільки рівняння розвʼязків не має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31B99D57-91EC-ACCE-F3BD-39000C96898C}"/>
              </a:ext>
            </a:extLst>
          </p:cNvPr>
          <p:cNvSpPr/>
          <p:nvPr/>
        </p:nvSpPr>
        <p:spPr>
          <a:xfrm>
            <a:off x="8516040" y="3693415"/>
            <a:ext cx="3573450" cy="2751455"/>
          </a:xfrm>
          <a:prstGeom prst="roundRect">
            <a:avLst>
              <a:gd name="adj" fmla="val 3595"/>
            </a:avLst>
          </a:prstGeom>
          <a:solidFill>
            <a:srgbClr val="C841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Графік – усі точки координатної площини, 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оскільки будь-яка пара чисел є розвʼязком цього рівняння.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cxnSp>
        <p:nvCxnSpPr>
          <p:cNvPr id="61" name="Пряма сполучна лінія 10">
            <a:extLst>
              <a:ext uri="{FF2B5EF4-FFF2-40B4-BE49-F238E27FC236}">
                <a16:creationId xmlns:a16="http://schemas.microsoft.com/office/drawing/2014/main" id="{7E33B36A-0C9A-A3FF-BC95-0D6BED04E421}"/>
              </a:ext>
            </a:extLst>
          </p:cNvPr>
          <p:cNvCxnSpPr>
            <a:cxnSpLocks/>
          </p:cNvCxnSpPr>
          <p:nvPr/>
        </p:nvCxnSpPr>
        <p:spPr>
          <a:xfrm>
            <a:off x="627958" y="3626269"/>
            <a:ext cx="2776251" cy="0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8">
            <a:extLst>
              <a:ext uri="{FF2B5EF4-FFF2-40B4-BE49-F238E27FC236}">
                <a16:creationId xmlns:a16="http://schemas.microsoft.com/office/drawing/2014/main" id="{2E12099A-9417-2775-74D3-80F7416C9E14}"/>
              </a:ext>
            </a:extLst>
          </p:cNvPr>
          <p:cNvCxnSpPr>
            <a:cxnSpLocks/>
          </p:cNvCxnSpPr>
          <p:nvPr/>
        </p:nvCxnSpPr>
        <p:spPr>
          <a:xfrm flipV="1">
            <a:off x="1454566" y="1129378"/>
            <a:ext cx="0" cy="3617056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4CCB57E-EB5A-DBCF-0133-E6B40A6C0695}"/>
                  </a:ext>
                </a:extLst>
              </p:cNvPr>
              <p:cNvSpPr txBox="1"/>
              <p:nvPr/>
            </p:nvSpPr>
            <p:spPr>
              <a:xfrm>
                <a:off x="3222688" y="3563364"/>
                <a:ext cx="4309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4CCB57E-EB5A-DBCF-0133-E6B40A6C0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688" y="3563364"/>
                <a:ext cx="430917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121B105-C4B6-AA6E-D9E6-190B4B80A58E}"/>
                  </a:ext>
                </a:extLst>
              </p:cNvPr>
              <p:cNvSpPr txBox="1"/>
              <p:nvPr/>
            </p:nvSpPr>
            <p:spPr>
              <a:xfrm>
                <a:off x="1078314" y="948026"/>
                <a:ext cx="4309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121B105-C4B6-AA6E-D9E6-190B4B80A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314" y="948026"/>
                <a:ext cx="430917" cy="400110"/>
              </a:xfrm>
              <a:prstGeom prst="rect">
                <a:avLst/>
              </a:prstGeom>
              <a:blipFill>
                <a:blip r:embed="rId18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E4088F2-4351-FA79-50A2-05020274A702}"/>
                  </a:ext>
                </a:extLst>
              </p:cNvPr>
              <p:cNvSpPr txBox="1"/>
              <p:nvPr/>
            </p:nvSpPr>
            <p:spPr>
              <a:xfrm>
                <a:off x="1099263" y="3333657"/>
                <a:ext cx="5300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E4088F2-4351-FA79-50A2-05020274A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263" y="3333657"/>
                <a:ext cx="5300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>
            <a:extLst>
              <a:ext uri="{FF2B5EF4-FFF2-40B4-BE49-F238E27FC236}">
                <a16:creationId xmlns:a16="http://schemas.microsoft.com/office/drawing/2014/main" id="{C89A199D-997B-612D-9AAD-C2270BCC987E}"/>
              </a:ext>
            </a:extLst>
          </p:cNvPr>
          <p:cNvSpPr txBox="1"/>
          <p:nvPr/>
        </p:nvSpPr>
        <p:spPr>
          <a:xfrm>
            <a:off x="1595203" y="3662204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67" name="Пряма сполучна лінія 50">
            <a:extLst>
              <a:ext uri="{FF2B5EF4-FFF2-40B4-BE49-F238E27FC236}">
                <a16:creationId xmlns:a16="http://schemas.microsoft.com/office/drawing/2014/main" id="{B6AB87D7-FF0C-EBDB-145A-BD4D10F42D9C}"/>
              </a:ext>
            </a:extLst>
          </p:cNvPr>
          <p:cNvCxnSpPr>
            <a:cxnSpLocks/>
          </p:cNvCxnSpPr>
          <p:nvPr/>
        </p:nvCxnSpPr>
        <p:spPr>
          <a:xfrm flipV="1">
            <a:off x="1732249" y="35803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50">
            <a:extLst>
              <a:ext uri="{FF2B5EF4-FFF2-40B4-BE49-F238E27FC236}">
                <a16:creationId xmlns:a16="http://schemas.microsoft.com/office/drawing/2014/main" id="{F250EC4B-9C09-C30D-4783-12A781DB1B75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385819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C77297A2-3062-52E6-C580-A0B828929D8A}"/>
              </a:ext>
            </a:extLst>
          </p:cNvPr>
          <p:cNvSpPr txBox="1"/>
          <p:nvPr/>
        </p:nvSpPr>
        <p:spPr>
          <a:xfrm>
            <a:off x="1874275" y="3662204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73" name="Пряма сполучна лінія 50">
            <a:extLst>
              <a:ext uri="{FF2B5EF4-FFF2-40B4-BE49-F238E27FC236}">
                <a16:creationId xmlns:a16="http://schemas.microsoft.com/office/drawing/2014/main" id="{F0B8B7C5-D177-91D4-7159-A7693B1896C2}"/>
              </a:ext>
            </a:extLst>
          </p:cNvPr>
          <p:cNvCxnSpPr>
            <a:cxnSpLocks/>
          </p:cNvCxnSpPr>
          <p:nvPr/>
        </p:nvCxnSpPr>
        <p:spPr>
          <a:xfrm flipV="1">
            <a:off x="2011321" y="35803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8FBA6846-C48F-C119-1899-925D2B8D2822}"/>
              </a:ext>
            </a:extLst>
          </p:cNvPr>
          <p:cNvSpPr txBox="1"/>
          <p:nvPr/>
        </p:nvSpPr>
        <p:spPr>
          <a:xfrm>
            <a:off x="2151808" y="3662204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75" name="Пряма сполучна лінія 50">
            <a:extLst>
              <a:ext uri="{FF2B5EF4-FFF2-40B4-BE49-F238E27FC236}">
                <a16:creationId xmlns:a16="http://schemas.microsoft.com/office/drawing/2014/main" id="{3324E7DB-C116-4F38-4407-0FA2C5C0ED39}"/>
              </a:ext>
            </a:extLst>
          </p:cNvPr>
          <p:cNvCxnSpPr>
            <a:cxnSpLocks/>
          </p:cNvCxnSpPr>
          <p:nvPr/>
        </p:nvCxnSpPr>
        <p:spPr>
          <a:xfrm flipV="1">
            <a:off x="2288854" y="35803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0FA5621B-E409-E036-4C64-656C20D5B0CA}"/>
              </a:ext>
            </a:extLst>
          </p:cNvPr>
          <p:cNvSpPr txBox="1"/>
          <p:nvPr/>
        </p:nvSpPr>
        <p:spPr>
          <a:xfrm>
            <a:off x="2430880" y="3662204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77" name="Пряма сполучна лінія 50">
            <a:extLst>
              <a:ext uri="{FF2B5EF4-FFF2-40B4-BE49-F238E27FC236}">
                <a16:creationId xmlns:a16="http://schemas.microsoft.com/office/drawing/2014/main" id="{71BFC106-8CDE-56F4-FC69-782E4651147F}"/>
              </a:ext>
            </a:extLst>
          </p:cNvPr>
          <p:cNvCxnSpPr>
            <a:cxnSpLocks/>
          </p:cNvCxnSpPr>
          <p:nvPr/>
        </p:nvCxnSpPr>
        <p:spPr>
          <a:xfrm flipV="1">
            <a:off x="2561440" y="35803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1C8C14B1-BCD4-5E68-A299-D42FF3D96807}"/>
              </a:ext>
            </a:extLst>
          </p:cNvPr>
          <p:cNvSpPr txBox="1"/>
          <p:nvPr/>
        </p:nvSpPr>
        <p:spPr>
          <a:xfrm>
            <a:off x="2701889" y="3662204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79" name="Пряма сполучна лінія 50">
            <a:extLst>
              <a:ext uri="{FF2B5EF4-FFF2-40B4-BE49-F238E27FC236}">
                <a16:creationId xmlns:a16="http://schemas.microsoft.com/office/drawing/2014/main" id="{80D18054-921F-2325-B7E5-BB4C7AAF05D2}"/>
              </a:ext>
            </a:extLst>
          </p:cNvPr>
          <p:cNvCxnSpPr>
            <a:cxnSpLocks/>
          </p:cNvCxnSpPr>
          <p:nvPr/>
        </p:nvCxnSpPr>
        <p:spPr>
          <a:xfrm flipV="1">
            <a:off x="2838935" y="35803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2E0D6E31-1C00-B6FA-569B-61612FBBEAAA}"/>
              </a:ext>
            </a:extLst>
          </p:cNvPr>
          <p:cNvSpPr txBox="1"/>
          <p:nvPr/>
        </p:nvSpPr>
        <p:spPr>
          <a:xfrm>
            <a:off x="2980961" y="3662204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81" name="Пряма сполучна лінія 50">
            <a:extLst>
              <a:ext uri="{FF2B5EF4-FFF2-40B4-BE49-F238E27FC236}">
                <a16:creationId xmlns:a16="http://schemas.microsoft.com/office/drawing/2014/main" id="{E4DDC7C8-F8F8-9523-3DFE-6C0F93976624}"/>
              </a:ext>
            </a:extLst>
          </p:cNvPr>
          <p:cNvCxnSpPr>
            <a:cxnSpLocks/>
          </p:cNvCxnSpPr>
          <p:nvPr/>
        </p:nvCxnSpPr>
        <p:spPr>
          <a:xfrm flipV="1">
            <a:off x="3118007" y="35803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50">
            <a:extLst>
              <a:ext uri="{FF2B5EF4-FFF2-40B4-BE49-F238E27FC236}">
                <a16:creationId xmlns:a16="http://schemas.microsoft.com/office/drawing/2014/main" id="{1C835E62-386A-1515-C83E-ADB60D02DE6D}"/>
              </a:ext>
            </a:extLst>
          </p:cNvPr>
          <p:cNvCxnSpPr>
            <a:cxnSpLocks/>
          </p:cNvCxnSpPr>
          <p:nvPr/>
        </p:nvCxnSpPr>
        <p:spPr>
          <a:xfrm flipV="1">
            <a:off x="900529" y="3581207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BB5E9BF7-E6CC-5F2A-16F4-4DA2A6A70D2B}"/>
              </a:ext>
            </a:extLst>
          </p:cNvPr>
          <p:cNvSpPr txBox="1"/>
          <p:nvPr/>
        </p:nvSpPr>
        <p:spPr>
          <a:xfrm>
            <a:off x="1007629" y="3663043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85" name="Пряма сполучна лінія 50">
            <a:extLst>
              <a:ext uri="{FF2B5EF4-FFF2-40B4-BE49-F238E27FC236}">
                <a16:creationId xmlns:a16="http://schemas.microsoft.com/office/drawing/2014/main" id="{5B4A74ED-83E6-B29F-099C-1E420A16D13E}"/>
              </a:ext>
            </a:extLst>
          </p:cNvPr>
          <p:cNvCxnSpPr>
            <a:cxnSpLocks/>
          </p:cNvCxnSpPr>
          <p:nvPr/>
        </p:nvCxnSpPr>
        <p:spPr>
          <a:xfrm flipV="1">
            <a:off x="1179601" y="3581207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EF2AB0A5-1F2B-579C-41A7-657C6D34B5C2}"/>
              </a:ext>
            </a:extLst>
          </p:cNvPr>
          <p:cNvSpPr txBox="1"/>
          <p:nvPr/>
        </p:nvSpPr>
        <p:spPr>
          <a:xfrm>
            <a:off x="715858" y="3663042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7EB0D77-89CC-FDCF-1F1E-06253813FA15}"/>
              </a:ext>
            </a:extLst>
          </p:cNvPr>
          <p:cNvSpPr txBox="1"/>
          <p:nvPr/>
        </p:nvSpPr>
        <p:spPr>
          <a:xfrm>
            <a:off x="1147329" y="3777343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89" name="Пряма сполучна лінія 50">
            <a:extLst>
              <a:ext uri="{FF2B5EF4-FFF2-40B4-BE49-F238E27FC236}">
                <a16:creationId xmlns:a16="http://schemas.microsoft.com/office/drawing/2014/main" id="{53CAACF8-0ABF-6336-CFBA-7641F569D106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4134025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64E392E5-086F-07BC-0429-504351F55EDF}"/>
              </a:ext>
            </a:extLst>
          </p:cNvPr>
          <p:cNvSpPr txBox="1"/>
          <p:nvPr/>
        </p:nvSpPr>
        <p:spPr>
          <a:xfrm>
            <a:off x="1147329" y="4053169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91" name="Пряма сполучна лінія 50">
            <a:extLst>
              <a:ext uri="{FF2B5EF4-FFF2-40B4-BE49-F238E27FC236}">
                <a16:creationId xmlns:a16="http://schemas.microsoft.com/office/drawing/2014/main" id="{F9FCE496-705A-A590-D0B2-0504CD2C1E5E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4409850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7EFF485F-FD03-D726-9DE1-4BD707C0A282}"/>
              </a:ext>
            </a:extLst>
          </p:cNvPr>
          <p:cNvSpPr txBox="1"/>
          <p:nvPr/>
        </p:nvSpPr>
        <p:spPr>
          <a:xfrm>
            <a:off x="1144154" y="4328994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95" name="Пряма сполучна лінія 50">
            <a:extLst>
              <a:ext uri="{FF2B5EF4-FFF2-40B4-BE49-F238E27FC236}">
                <a16:creationId xmlns:a16="http://schemas.microsoft.com/office/drawing/2014/main" id="{8016D07F-D63B-CE0B-9F5F-3CE71FDEDA28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3305375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C6C1715E-6F6F-2CE2-7793-856C6708F279}"/>
              </a:ext>
            </a:extLst>
          </p:cNvPr>
          <p:cNvSpPr txBox="1"/>
          <p:nvPr/>
        </p:nvSpPr>
        <p:spPr>
          <a:xfrm>
            <a:off x="1179601" y="3224519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</a:p>
        </p:txBody>
      </p:sp>
      <p:cxnSp>
        <p:nvCxnSpPr>
          <p:cNvPr id="97" name="Пряма сполучна лінія 50">
            <a:extLst>
              <a:ext uri="{FF2B5EF4-FFF2-40B4-BE49-F238E27FC236}">
                <a16:creationId xmlns:a16="http://schemas.microsoft.com/office/drawing/2014/main" id="{E947B306-B657-07DE-4355-BC46B7BEC7BB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3030502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3DF145B7-20A9-ADE2-3BFD-2DEA320EE412}"/>
              </a:ext>
            </a:extLst>
          </p:cNvPr>
          <p:cNvSpPr txBox="1"/>
          <p:nvPr/>
        </p:nvSpPr>
        <p:spPr>
          <a:xfrm>
            <a:off x="1179601" y="2949646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cxnSp>
        <p:nvCxnSpPr>
          <p:cNvPr id="99" name="Пряма сполучна лінія 50">
            <a:extLst>
              <a:ext uri="{FF2B5EF4-FFF2-40B4-BE49-F238E27FC236}">
                <a16:creationId xmlns:a16="http://schemas.microsoft.com/office/drawing/2014/main" id="{95545C81-4B05-B911-D087-052ACC51BC5F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2753026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CFCD36D6-B740-4E8A-BE04-D48076938DF5}"/>
              </a:ext>
            </a:extLst>
          </p:cNvPr>
          <p:cNvSpPr txBox="1"/>
          <p:nvPr/>
        </p:nvSpPr>
        <p:spPr>
          <a:xfrm>
            <a:off x="1179601" y="2672170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cxnSp>
        <p:nvCxnSpPr>
          <p:cNvPr id="101" name="Пряма сполучна лінія 50">
            <a:extLst>
              <a:ext uri="{FF2B5EF4-FFF2-40B4-BE49-F238E27FC236}">
                <a16:creationId xmlns:a16="http://schemas.microsoft.com/office/drawing/2014/main" id="{57BDB265-66D9-A4C9-19FA-D67A2A1424D6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2478153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A8D5E842-E48E-D9F7-6606-13A87D2B8B3C}"/>
              </a:ext>
            </a:extLst>
          </p:cNvPr>
          <p:cNvSpPr txBox="1"/>
          <p:nvPr/>
        </p:nvSpPr>
        <p:spPr>
          <a:xfrm>
            <a:off x="1179601" y="2397297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cxnSp>
        <p:nvCxnSpPr>
          <p:cNvPr id="103" name="Пряма сполучна лінія 50">
            <a:extLst>
              <a:ext uri="{FF2B5EF4-FFF2-40B4-BE49-F238E27FC236}">
                <a16:creationId xmlns:a16="http://schemas.microsoft.com/office/drawing/2014/main" id="{E463040F-5290-80C2-D4B5-5A70729E94BC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2196877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DF419F20-DB51-2C5E-AC30-CBB713FE3096}"/>
              </a:ext>
            </a:extLst>
          </p:cNvPr>
          <p:cNvSpPr txBox="1"/>
          <p:nvPr/>
        </p:nvSpPr>
        <p:spPr>
          <a:xfrm>
            <a:off x="1179601" y="2116021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cxnSp>
        <p:nvCxnSpPr>
          <p:cNvPr id="105" name="Пряма сполучна лінія 50">
            <a:extLst>
              <a:ext uri="{FF2B5EF4-FFF2-40B4-BE49-F238E27FC236}">
                <a16:creationId xmlns:a16="http://schemas.microsoft.com/office/drawing/2014/main" id="{0E7B1531-0F93-97AF-5F06-CF4774CD511E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1922004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36A7DD87-6AAD-D607-E3CA-0A73F0A577FA}"/>
              </a:ext>
            </a:extLst>
          </p:cNvPr>
          <p:cNvSpPr txBox="1"/>
          <p:nvPr/>
        </p:nvSpPr>
        <p:spPr>
          <a:xfrm>
            <a:off x="1179601" y="1841148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cxnSp>
        <p:nvCxnSpPr>
          <p:cNvPr id="107" name="Пряма сполучна лінія 50">
            <a:extLst>
              <a:ext uri="{FF2B5EF4-FFF2-40B4-BE49-F238E27FC236}">
                <a16:creationId xmlns:a16="http://schemas.microsoft.com/office/drawing/2014/main" id="{4C59BBC4-977C-CC1E-EC2C-1A62A57C17F2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164452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9B5B191A-62F1-A478-D58B-9EE9427D777C}"/>
              </a:ext>
            </a:extLst>
          </p:cNvPr>
          <p:cNvSpPr txBox="1"/>
          <p:nvPr/>
        </p:nvSpPr>
        <p:spPr>
          <a:xfrm>
            <a:off x="1179601" y="1563672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cxnSp>
        <p:nvCxnSpPr>
          <p:cNvPr id="109" name="Пряма сполучна лінія 50">
            <a:extLst>
              <a:ext uri="{FF2B5EF4-FFF2-40B4-BE49-F238E27FC236}">
                <a16:creationId xmlns:a16="http://schemas.microsoft.com/office/drawing/2014/main" id="{C661BE88-A08F-60CC-CCA7-A64065CE03CE}"/>
              </a:ext>
            </a:extLst>
          </p:cNvPr>
          <p:cNvCxnSpPr>
            <a:cxnSpLocks/>
          </p:cNvCxnSpPr>
          <p:nvPr/>
        </p:nvCxnSpPr>
        <p:spPr>
          <a:xfrm rot="5400000" flipV="1">
            <a:off x="1455667" y="1369655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BB382B69-2FC3-0097-B165-333DB1A79678}"/>
              </a:ext>
            </a:extLst>
          </p:cNvPr>
          <p:cNvSpPr txBox="1"/>
          <p:nvPr/>
        </p:nvSpPr>
        <p:spPr>
          <a:xfrm>
            <a:off x="1179601" y="1288799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111" name="Пряма сполучна лінія 10">
            <a:extLst>
              <a:ext uri="{FF2B5EF4-FFF2-40B4-BE49-F238E27FC236}">
                <a16:creationId xmlns:a16="http://schemas.microsoft.com/office/drawing/2014/main" id="{6B5BB5A8-4DBF-FA2E-1C8B-46DA571A4FDB}"/>
              </a:ext>
            </a:extLst>
          </p:cNvPr>
          <p:cNvCxnSpPr>
            <a:cxnSpLocks/>
          </p:cNvCxnSpPr>
          <p:nvPr/>
        </p:nvCxnSpPr>
        <p:spPr>
          <a:xfrm>
            <a:off x="4819551" y="3616330"/>
            <a:ext cx="2776251" cy="0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 сполучна лінія 8">
            <a:extLst>
              <a:ext uri="{FF2B5EF4-FFF2-40B4-BE49-F238E27FC236}">
                <a16:creationId xmlns:a16="http://schemas.microsoft.com/office/drawing/2014/main" id="{725B075A-C54D-2D8D-D621-1B671F199805}"/>
              </a:ext>
            </a:extLst>
          </p:cNvPr>
          <p:cNvCxnSpPr>
            <a:cxnSpLocks/>
          </p:cNvCxnSpPr>
          <p:nvPr/>
        </p:nvCxnSpPr>
        <p:spPr>
          <a:xfrm flipV="1">
            <a:off x="5646159" y="1119439"/>
            <a:ext cx="0" cy="3617056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179AD16B-0F55-7E0B-D94E-D40CEBD00E95}"/>
                  </a:ext>
                </a:extLst>
              </p:cNvPr>
              <p:cNvSpPr txBox="1"/>
              <p:nvPr/>
            </p:nvSpPr>
            <p:spPr>
              <a:xfrm>
                <a:off x="7414281" y="3553425"/>
                <a:ext cx="4309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179AD16B-0F55-7E0B-D94E-D40CEBD00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281" y="3553425"/>
                <a:ext cx="430917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5CE0867-2D65-7683-5D6A-3973B9EBC1C8}"/>
                  </a:ext>
                </a:extLst>
              </p:cNvPr>
              <p:cNvSpPr txBox="1"/>
              <p:nvPr/>
            </p:nvSpPr>
            <p:spPr>
              <a:xfrm>
                <a:off x="5269907" y="938087"/>
                <a:ext cx="4309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5CE0867-2D65-7683-5D6A-3973B9EBC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907" y="938087"/>
                <a:ext cx="430917" cy="400110"/>
              </a:xfrm>
              <a:prstGeom prst="rect">
                <a:avLst/>
              </a:prstGeom>
              <a:blipFill>
                <a:blip r:embed="rId21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FA34488-ACD6-3C02-3580-F5BC0AA023C6}"/>
                  </a:ext>
                </a:extLst>
              </p:cNvPr>
              <p:cNvSpPr txBox="1"/>
              <p:nvPr/>
            </p:nvSpPr>
            <p:spPr>
              <a:xfrm>
                <a:off x="5290856" y="3323718"/>
                <a:ext cx="5300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FA34488-ACD6-3C02-3580-F5BC0AA02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856" y="3323718"/>
                <a:ext cx="5300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Box 115">
            <a:extLst>
              <a:ext uri="{FF2B5EF4-FFF2-40B4-BE49-F238E27FC236}">
                <a16:creationId xmlns:a16="http://schemas.microsoft.com/office/drawing/2014/main" id="{7C97F674-877E-D714-0EC4-5221582861B2}"/>
              </a:ext>
            </a:extLst>
          </p:cNvPr>
          <p:cNvSpPr txBox="1"/>
          <p:nvPr/>
        </p:nvSpPr>
        <p:spPr>
          <a:xfrm>
            <a:off x="5786796" y="3652265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17" name="Пряма сполучна лінія 50">
            <a:extLst>
              <a:ext uri="{FF2B5EF4-FFF2-40B4-BE49-F238E27FC236}">
                <a16:creationId xmlns:a16="http://schemas.microsoft.com/office/drawing/2014/main" id="{BCDDBAB1-E85D-9536-DE99-C8C52D71A22C}"/>
              </a:ext>
            </a:extLst>
          </p:cNvPr>
          <p:cNvCxnSpPr>
            <a:cxnSpLocks/>
          </p:cNvCxnSpPr>
          <p:nvPr/>
        </p:nvCxnSpPr>
        <p:spPr>
          <a:xfrm flipV="1">
            <a:off x="5923842" y="357042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 сполучна лінія 50">
            <a:extLst>
              <a:ext uri="{FF2B5EF4-FFF2-40B4-BE49-F238E27FC236}">
                <a16:creationId xmlns:a16="http://schemas.microsoft.com/office/drawing/2014/main" id="{28C3F56D-680B-F01F-CBC1-B507DD189CE5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3848260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4F339D31-2BE3-B05C-FD0C-25CF84E22954}"/>
              </a:ext>
            </a:extLst>
          </p:cNvPr>
          <p:cNvSpPr txBox="1"/>
          <p:nvPr/>
        </p:nvSpPr>
        <p:spPr>
          <a:xfrm>
            <a:off x="6065868" y="3652265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20" name="Пряма сполучна лінія 50">
            <a:extLst>
              <a:ext uri="{FF2B5EF4-FFF2-40B4-BE49-F238E27FC236}">
                <a16:creationId xmlns:a16="http://schemas.microsoft.com/office/drawing/2014/main" id="{A4ADA98D-9546-EC37-6B94-EFF077B09C09}"/>
              </a:ext>
            </a:extLst>
          </p:cNvPr>
          <p:cNvCxnSpPr>
            <a:cxnSpLocks/>
          </p:cNvCxnSpPr>
          <p:nvPr/>
        </p:nvCxnSpPr>
        <p:spPr>
          <a:xfrm flipV="1">
            <a:off x="6202914" y="357042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C8CC7F79-C70D-E8DC-776D-23D4EC4F3A87}"/>
              </a:ext>
            </a:extLst>
          </p:cNvPr>
          <p:cNvSpPr txBox="1"/>
          <p:nvPr/>
        </p:nvSpPr>
        <p:spPr>
          <a:xfrm>
            <a:off x="6343401" y="3652265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22" name="Пряма сполучна лінія 50">
            <a:extLst>
              <a:ext uri="{FF2B5EF4-FFF2-40B4-BE49-F238E27FC236}">
                <a16:creationId xmlns:a16="http://schemas.microsoft.com/office/drawing/2014/main" id="{D702C45F-460B-77F9-2552-E54C96527060}"/>
              </a:ext>
            </a:extLst>
          </p:cNvPr>
          <p:cNvCxnSpPr>
            <a:cxnSpLocks/>
          </p:cNvCxnSpPr>
          <p:nvPr/>
        </p:nvCxnSpPr>
        <p:spPr>
          <a:xfrm flipV="1">
            <a:off x="6480447" y="357042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4995145-E809-4CE3-FFC9-BE05CCB5E3D7}"/>
              </a:ext>
            </a:extLst>
          </p:cNvPr>
          <p:cNvSpPr txBox="1"/>
          <p:nvPr/>
        </p:nvSpPr>
        <p:spPr>
          <a:xfrm>
            <a:off x="6622473" y="3652265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24" name="Пряма сполучна лінія 50">
            <a:extLst>
              <a:ext uri="{FF2B5EF4-FFF2-40B4-BE49-F238E27FC236}">
                <a16:creationId xmlns:a16="http://schemas.microsoft.com/office/drawing/2014/main" id="{0443FF24-E706-B62B-5F2F-2A26D855BEAB}"/>
              </a:ext>
            </a:extLst>
          </p:cNvPr>
          <p:cNvCxnSpPr>
            <a:cxnSpLocks/>
          </p:cNvCxnSpPr>
          <p:nvPr/>
        </p:nvCxnSpPr>
        <p:spPr>
          <a:xfrm flipV="1">
            <a:off x="6753033" y="357042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2E286E65-599A-5CD8-E826-12027D8416D8}"/>
              </a:ext>
            </a:extLst>
          </p:cNvPr>
          <p:cNvSpPr txBox="1"/>
          <p:nvPr/>
        </p:nvSpPr>
        <p:spPr>
          <a:xfrm>
            <a:off x="6893482" y="3652265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26" name="Пряма сполучна лінія 50">
            <a:extLst>
              <a:ext uri="{FF2B5EF4-FFF2-40B4-BE49-F238E27FC236}">
                <a16:creationId xmlns:a16="http://schemas.microsoft.com/office/drawing/2014/main" id="{8AF02D57-9F3E-F004-8870-05A28C7A57EF}"/>
              </a:ext>
            </a:extLst>
          </p:cNvPr>
          <p:cNvCxnSpPr>
            <a:cxnSpLocks/>
          </p:cNvCxnSpPr>
          <p:nvPr/>
        </p:nvCxnSpPr>
        <p:spPr>
          <a:xfrm flipV="1">
            <a:off x="7030528" y="357042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06D0553F-47C1-CD39-7F4F-656FA5759D1F}"/>
              </a:ext>
            </a:extLst>
          </p:cNvPr>
          <p:cNvSpPr txBox="1"/>
          <p:nvPr/>
        </p:nvSpPr>
        <p:spPr>
          <a:xfrm>
            <a:off x="7172554" y="3652265"/>
            <a:ext cx="272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28" name="Пряма сполучна лінія 50">
            <a:extLst>
              <a:ext uri="{FF2B5EF4-FFF2-40B4-BE49-F238E27FC236}">
                <a16:creationId xmlns:a16="http://schemas.microsoft.com/office/drawing/2014/main" id="{75E0B158-AB31-9EF9-C2F9-23A8D4FBEDBD}"/>
              </a:ext>
            </a:extLst>
          </p:cNvPr>
          <p:cNvCxnSpPr>
            <a:cxnSpLocks/>
          </p:cNvCxnSpPr>
          <p:nvPr/>
        </p:nvCxnSpPr>
        <p:spPr>
          <a:xfrm flipV="1">
            <a:off x="7309600" y="357042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 сполучна лінія 50">
            <a:extLst>
              <a:ext uri="{FF2B5EF4-FFF2-40B4-BE49-F238E27FC236}">
                <a16:creationId xmlns:a16="http://schemas.microsoft.com/office/drawing/2014/main" id="{C181F907-1E3F-B4A6-2579-65538F509AB2}"/>
              </a:ext>
            </a:extLst>
          </p:cNvPr>
          <p:cNvCxnSpPr>
            <a:cxnSpLocks/>
          </p:cNvCxnSpPr>
          <p:nvPr/>
        </p:nvCxnSpPr>
        <p:spPr>
          <a:xfrm flipV="1">
            <a:off x="5092122" y="35712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97CBD031-4B54-4648-0563-C347ACF43C9D}"/>
              </a:ext>
            </a:extLst>
          </p:cNvPr>
          <p:cNvSpPr txBox="1"/>
          <p:nvPr/>
        </p:nvSpPr>
        <p:spPr>
          <a:xfrm>
            <a:off x="5199222" y="3653104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131" name="Пряма сполучна лінія 50">
            <a:extLst>
              <a:ext uri="{FF2B5EF4-FFF2-40B4-BE49-F238E27FC236}">
                <a16:creationId xmlns:a16="http://schemas.microsoft.com/office/drawing/2014/main" id="{947F7505-FE7A-B357-4310-E7512BC74C26}"/>
              </a:ext>
            </a:extLst>
          </p:cNvPr>
          <p:cNvCxnSpPr>
            <a:cxnSpLocks/>
          </p:cNvCxnSpPr>
          <p:nvPr/>
        </p:nvCxnSpPr>
        <p:spPr>
          <a:xfrm flipV="1">
            <a:off x="5371194" y="357126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71A1112F-2778-D573-AB78-AD697C1AEAAA}"/>
              </a:ext>
            </a:extLst>
          </p:cNvPr>
          <p:cNvSpPr txBox="1"/>
          <p:nvPr/>
        </p:nvSpPr>
        <p:spPr>
          <a:xfrm>
            <a:off x="4907451" y="3653103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133" name="Пряма сполучна лінія 50">
            <a:extLst>
              <a:ext uri="{FF2B5EF4-FFF2-40B4-BE49-F238E27FC236}">
                <a16:creationId xmlns:a16="http://schemas.microsoft.com/office/drawing/2014/main" id="{8D318392-2552-4377-8B6A-22D651AC6113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4124086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 сполучна лінія 50">
            <a:extLst>
              <a:ext uri="{FF2B5EF4-FFF2-40B4-BE49-F238E27FC236}">
                <a16:creationId xmlns:a16="http://schemas.microsoft.com/office/drawing/2014/main" id="{E34234C4-86B9-54FD-C599-C207DD7E2BEF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4399911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8A6140D2-097F-0C3B-2FC6-BBEAD12337E3}"/>
              </a:ext>
            </a:extLst>
          </p:cNvPr>
          <p:cNvSpPr txBox="1"/>
          <p:nvPr/>
        </p:nvSpPr>
        <p:spPr>
          <a:xfrm>
            <a:off x="5335747" y="4319055"/>
            <a:ext cx="339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136" name="Пряма сполучна лінія 50">
            <a:extLst>
              <a:ext uri="{FF2B5EF4-FFF2-40B4-BE49-F238E27FC236}">
                <a16:creationId xmlns:a16="http://schemas.microsoft.com/office/drawing/2014/main" id="{775105A6-9794-0381-D193-DA77FB1702EA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3295436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D849870A-E2F5-8BE6-85EF-7A5915592D81}"/>
              </a:ext>
            </a:extLst>
          </p:cNvPr>
          <p:cNvSpPr txBox="1"/>
          <p:nvPr/>
        </p:nvSpPr>
        <p:spPr>
          <a:xfrm>
            <a:off x="5371194" y="3214580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</a:p>
        </p:txBody>
      </p:sp>
      <p:cxnSp>
        <p:nvCxnSpPr>
          <p:cNvPr id="138" name="Пряма сполучна лінія 50">
            <a:extLst>
              <a:ext uri="{FF2B5EF4-FFF2-40B4-BE49-F238E27FC236}">
                <a16:creationId xmlns:a16="http://schemas.microsoft.com/office/drawing/2014/main" id="{970DB28F-59D3-6F7B-91CD-3A7D33A01AD9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3020563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C2A2DF90-008E-44F8-2905-27F7788DA0E2}"/>
              </a:ext>
            </a:extLst>
          </p:cNvPr>
          <p:cNvSpPr txBox="1"/>
          <p:nvPr/>
        </p:nvSpPr>
        <p:spPr>
          <a:xfrm>
            <a:off x="5371194" y="2939707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cxnSp>
        <p:nvCxnSpPr>
          <p:cNvPr id="140" name="Пряма сполучна лінія 50">
            <a:extLst>
              <a:ext uri="{FF2B5EF4-FFF2-40B4-BE49-F238E27FC236}">
                <a16:creationId xmlns:a16="http://schemas.microsoft.com/office/drawing/2014/main" id="{827DA261-B9DC-280E-24C2-DDCD4C5B6E1F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2743087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14E8A807-99FF-56C5-AACE-1BEE9A975D67}"/>
              </a:ext>
            </a:extLst>
          </p:cNvPr>
          <p:cNvSpPr txBox="1"/>
          <p:nvPr/>
        </p:nvSpPr>
        <p:spPr>
          <a:xfrm>
            <a:off x="5371194" y="2662231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cxnSp>
        <p:nvCxnSpPr>
          <p:cNvPr id="142" name="Пряма сполучна лінія 50">
            <a:extLst>
              <a:ext uri="{FF2B5EF4-FFF2-40B4-BE49-F238E27FC236}">
                <a16:creationId xmlns:a16="http://schemas.microsoft.com/office/drawing/2014/main" id="{8D8D17A7-08E1-02B9-2B04-3AEE6EA8D3CC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2468214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8FC165D7-1085-C4AC-B76C-1E83DF0FF9D3}"/>
              </a:ext>
            </a:extLst>
          </p:cNvPr>
          <p:cNvSpPr txBox="1"/>
          <p:nvPr/>
        </p:nvSpPr>
        <p:spPr>
          <a:xfrm>
            <a:off x="5371194" y="2387358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cxnSp>
        <p:nvCxnSpPr>
          <p:cNvPr id="144" name="Пряма сполучна лінія 50">
            <a:extLst>
              <a:ext uri="{FF2B5EF4-FFF2-40B4-BE49-F238E27FC236}">
                <a16:creationId xmlns:a16="http://schemas.microsoft.com/office/drawing/2014/main" id="{52DFB4D3-C4B5-1B1E-8379-5B7474503F97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2186938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2AC164EC-51E0-FD06-6605-A4F13BECCA12}"/>
              </a:ext>
            </a:extLst>
          </p:cNvPr>
          <p:cNvSpPr txBox="1"/>
          <p:nvPr/>
        </p:nvSpPr>
        <p:spPr>
          <a:xfrm>
            <a:off x="5371194" y="2106082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cxnSp>
        <p:nvCxnSpPr>
          <p:cNvPr id="146" name="Пряма сполучна лінія 50">
            <a:extLst>
              <a:ext uri="{FF2B5EF4-FFF2-40B4-BE49-F238E27FC236}">
                <a16:creationId xmlns:a16="http://schemas.microsoft.com/office/drawing/2014/main" id="{31CDDA66-5A93-8D6E-F5B6-305CB34AB221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1912065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96C4C06C-36AE-46F3-1C8E-847CEE89BAB2}"/>
              </a:ext>
            </a:extLst>
          </p:cNvPr>
          <p:cNvSpPr txBox="1"/>
          <p:nvPr/>
        </p:nvSpPr>
        <p:spPr>
          <a:xfrm>
            <a:off x="5371194" y="1831209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cxnSp>
        <p:nvCxnSpPr>
          <p:cNvPr id="148" name="Пряма сполучна лінія 50">
            <a:extLst>
              <a:ext uri="{FF2B5EF4-FFF2-40B4-BE49-F238E27FC236}">
                <a16:creationId xmlns:a16="http://schemas.microsoft.com/office/drawing/2014/main" id="{C368FF62-CF03-B323-972F-A4EB5D8F7E1D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1634589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A03AE9E9-0338-43D7-0C6B-8CE86A0A3D0E}"/>
              </a:ext>
            </a:extLst>
          </p:cNvPr>
          <p:cNvSpPr txBox="1"/>
          <p:nvPr/>
        </p:nvSpPr>
        <p:spPr>
          <a:xfrm>
            <a:off x="5371194" y="1553733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cxnSp>
        <p:nvCxnSpPr>
          <p:cNvPr id="150" name="Пряма сполучна лінія 50">
            <a:extLst>
              <a:ext uri="{FF2B5EF4-FFF2-40B4-BE49-F238E27FC236}">
                <a16:creationId xmlns:a16="http://schemas.microsoft.com/office/drawing/2014/main" id="{86736F32-1712-F5AA-2D5F-65226A0F80F2}"/>
              </a:ext>
            </a:extLst>
          </p:cNvPr>
          <p:cNvCxnSpPr>
            <a:cxnSpLocks/>
          </p:cNvCxnSpPr>
          <p:nvPr/>
        </p:nvCxnSpPr>
        <p:spPr>
          <a:xfrm rot="5400000" flipV="1">
            <a:off x="5647260" y="1359716"/>
            <a:ext cx="0" cy="98152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66B3444E-760C-CC08-142F-32C74AB3D242}"/>
              </a:ext>
            </a:extLst>
          </p:cNvPr>
          <p:cNvSpPr txBox="1"/>
          <p:nvPr/>
        </p:nvSpPr>
        <p:spPr>
          <a:xfrm>
            <a:off x="5371194" y="1278860"/>
            <a:ext cx="306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pic>
        <p:nvPicPr>
          <p:cNvPr id="11" name="Picture 10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B71A3392-C998-7D41-5651-E5CC2C40BCBB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41384" t="19564" r="29148" b="16245"/>
          <a:stretch/>
        </p:blipFill>
        <p:spPr>
          <a:xfrm>
            <a:off x="913516" y="1129378"/>
            <a:ext cx="2490693" cy="36170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39ACECC0-9608-AC43-FE29-CEECF95ABAFC}"/>
                  </a:ext>
                </a:extLst>
              </p:cNvPr>
              <p:cNvSpPr/>
              <p:nvPr/>
            </p:nvSpPr>
            <p:spPr>
              <a:xfrm>
                <a:off x="2501693" y="1110579"/>
                <a:ext cx="930058" cy="34049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17C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A" dirty="0">
                  <a:solidFill>
                    <a:srgbClr val="017CFF"/>
                  </a:solidFill>
                </a:endParaRPr>
              </a:p>
            </p:txBody>
          </p:sp>
        </mc:Choice>
        <mc:Fallback xmlns="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39ACECC0-9608-AC43-FE29-CEECF95ABA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693" y="1110579"/>
                <a:ext cx="930058" cy="340490"/>
              </a:xfrm>
              <a:prstGeom prst="round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rgbClr val="017CFF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1398A8FD-DEB1-FE78-77D4-574803A50318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37568" t="19829" r="29210" b="15979"/>
          <a:stretch/>
        </p:blipFill>
        <p:spPr>
          <a:xfrm>
            <a:off x="4780144" y="1129378"/>
            <a:ext cx="2807981" cy="36170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Rounded Rectangle 152">
                <a:extLst>
                  <a:ext uri="{FF2B5EF4-FFF2-40B4-BE49-F238E27FC236}">
                    <a16:creationId xmlns:a16="http://schemas.microsoft.com/office/drawing/2014/main" id="{A82D8C92-F9B2-088D-5023-80A98F13CC57}"/>
                  </a:ext>
                </a:extLst>
              </p:cNvPr>
              <p:cNvSpPr/>
              <p:nvPr/>
            </p:nvSpPr>
            <p:spPr>
              <a:xfrm>
                <a:off x="6917437" y="2044982"/>
                <a:ext cx="930058" cy="34049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7821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A" dirty="0">
                  <a:solidFill>
                    <a:srgbClr val="F7821A"/>
                  </a:solidFill>
                </a:endParaRPr>
              </a:p>
            </p:txBody>
          </p:sp>
        </mc:Choice>
        <mc:Fallback xmlns="">
          <p:sp>
            <p:nvSpPr>
              <p:cNvPr id="153" name="Rounded Rectangle 152">
                <a:extLst>
                  <a:ext uri="{FF2B5EF4-FFF2-40B4-BE49-F238E27FC236}">
                    <a16:creationId xmlns:a16="http://schemas.microsoft.com/office/drawing/2014/main" id="{A82D8C92-F9B2-088D-5023-80A98F13CC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7437" y="2044982"/>
                <a:ext cx="930058" cy="340490"/>
              </a:xfrm>
              <a:prstGeom prst="roundRect">
                <a:avLst/>
              </a:prstGeom>
              <a:blipFill>
                <a:blip r:embed="rId25"/>
                <a:stretch>
                  <a:fillRect b="-10345"/>
                </a:stretch>
              </a:blipFill>
              <a:ln>
                <a:solidFill>
                  <a:srgbClr val="F7821A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8606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750"/>
                            </p:stCondLst>
                            <p:childTnLst>
                              <p:par>
                                <p:cTn id="1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25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5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500"/>
                            </p:stCondLst>
                            <p:childTnLst>
                              <p:par>
                                <p:cTn id="3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000"/>
                            </p:stCondLst>
                            <p:childTnLst>
                              <p:par>
                                <p:cTn id="3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250"/>
                            </p:stCondLst>
                            <p:childTnLst>
                              <p:par>
                                <p:cTn id="3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500"/>
                            </p:stCondLst>
                            <p:childTnLst>
                              <p:par>
                                <p:cTn id="3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5" grpId="0"/>
      <p:bldP spid="37" grpId="0"/>
      <p:bldP spid="41" grpId="0"/>
      <p:bldP spid="42" grpId="0"/>
      <p:bldP spid="43" grpId="0"/>
      <p:bldP spid="45" grpId="0" animBg="1"/>
      <p:bldP spid="45" grpId="1" animBg="1"/>
      <p:bldP spid="44" grpId="0"/>
      <p:bldP spid="46" grpId="0" animBg="1"/>
      <p:bldP spid="50" grpId="0" animBg="1"/>
      <p:bldP spid="63" grpId="0"/>
      <p:bldP spid="64" grpId="0"/>
      <p:bldP spid="65" grpId="0"/>
      <p:bldP spid="66" grpId="0"/>
      <p:bldP spid="72" grpId="0"/>
      <p:bldP spid="74" grpId="0"/>
      <p:bldP spid="76" grpId="0"/>
      <p:bldP spid="78" grpId="0"/>
      <p:bldP spid="80" grpId="0"/>
      <p:bldP spid="84" grpId="0"/>
      <p:bldP spid="86" grpId="0"/>
      <p:bldP spid="88" grpId="0"/>
      <p:bldP spid="90" grpId="0"/>
      <p:bldP spid="92" grpId="0"/>
      <p:bldP spid="96" grpId="0"/>
      <p:bldP spid="98" grpId="0"/>
      <p:bldP spid="100" grpId="0"/>
      <p:bldP spid="102" grpId="0"/>
      <p:bldP spid="104" grpId="0"/>
      <p:bldP spid="106" grpId="0"/>
      <p:bldP spid="108" grpId="0"/>
      <p:bldP spid="110" grpId="0"/>
      <p:bldP spid="113" grpId="0"/>
      <p:bldP spid="114" grpId="0"/>
      <p:bldP spid="115" grpId="0"/>
      <p:bldP spid="116" grpId="0"/>
      <p:bldP spid="119" grpId="0"/>
      <p:bldP spid="121" grpId="0"/>
      <p:bldP spid="123" grpId="0"/>
      <p:bldP spid="125" grpId="0"/>
      <p:bldP spid="127" grpId="0"/>
      <p:bldP spid="130" grpId="0"/>
      <p:bldP spid="132" grpId="0"/>
      <p:bldP spid="135" grpId="0"/>
      <p:bldP spid="137" grpId="0"/>
      <p:bldP spid="139" grpId="0"/>
      <p:bldP spid="141" grpId="0"/>
      <p:bldP spid="143" grpId="0"/>
      <p:bldP spid="145" grpId="0"/>
      <p:bldP spid="147" grpId="0"/>
      <p:bldP spid="149" grpId="0"/>
      <p:bldP spid="151" grpId="0"/>
      <p:bldP spid="60" grpId="0" animBg="1"/>
      <p:bldP spid="1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4BD7A-0156-F729-8E94-63F5B32C9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53DF35AB-ECD8-46FC-EA1A-60C56CBCFABD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2882C564-F897-6FF7-0339-F985055FB595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D4921628-401E-8086-5F1C-51FBB1E96991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AB276DC8-CEEF-DFD5-D0F2-086BD71D2A7E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22D48CC5-E6AD-A6C8-0EA0-B60B46B5E155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0" name="Picture 29" descr="A person sitting on a computer&#10;&#10;Description automatically generated">
            <a:extLst>
              <a:ext uri="{FF2B5EF4-FFF2-40B4-BE49-F238E27FC236}">
                <a16:creationId xmlns:a16="http://schemas.microsoft.com/office/drawing/2014/main" id="{2818654B-80BB-82BA-C55F-225577032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194374" y="41618"/>
            <a:ext cx="901730" cy="1632181"/>
          </a:xfrm>
          <a:prstGeom prst="rect">
            <a:avLst/>
          </a:prstGeom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3C2AE8E7-1AA1-2FA4-25C9-29CF9EE09819}"/>
              </a:ext>
            </a:extLst>
          </p:cNvPr>
          <p:cNvSpPr/>
          <p:nvPr/>
        </p:nvSpPr>
        <p:spPr>
          <a:xfrm>
            <a:off x="1254035" y="76454"/>
            <a:ext cx="9831976" cy="482665"/>
          </a:xfrm>
          <a:prstGeom prst="roundRect">
            <a:avLst>
              <a:gd name="adj" fmla="val 9730"/>
            </a:avLst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Запишіть рівняння, графіки яких зображено на рисунку.</a:t>
            </a:r>
            <a:endParaRPr lang="en-UA" sz="2800" dirty="0">
              <a:solidFill>
                <a:srgbClr val="FFFF0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7A0CA4-3D22-B303-28BE-C3121DD8081F}"/>
              </a:ext>
            </a:extLst>
          </p:cNvPr>
          <p:cNvSpPr txBox="1"/>
          <p:nvPr/>
        </p:nvSpPr>
        <p:spPr>
          <a:xfrm>
            <a:off x="310933" y="3331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 descr="A grid of white squares&#10;&#10;AI-generated content may be incorrect.">
            <a:extLst>
              <a:ext uri="{FF2B5EF4-FFF2-40B4-BE49-F238E27FC236}">
                <a16:creationId xmlns:a16="http://schemas.microsoft.com/office/drawing/2014/main" id="{62121D50-5735-8B2C-FD78-FA57739287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128" t="20249" r="29554" b="16924"/>
          <a:stretch/>
        </p:blipFill>
        <p:spPr>
          <a:xfrm>
            <a:off x="774685" y="1094340"/>
            <a:ext cx="4451232" cy="5278729"/>
          </a:xfrm>
          <a:prstGeom prst="rect">
            <a:avLst/>
          </a:prstGeom>
        </p:spPr>
      </p:pic>
      <p:pic>
        <p:nvPicPr>
          <p:cNvPr id="18" name="Picture 17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95450FE8-D72C-3830-487B-4D310FE9A2E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722" t="19587" r="29141" b="16221"/>
          <a:stretch/>
        </p:blipFill>
        <p:spPr>
          <a:xfrm>
            <a:off x="723367" y="1038723"/>
            <a:ext cx="4554369" cy="5393471"/>
          </a:xfrm>
          <a:prstGeom prst="rect">
            <a:avLst/>
          </a:prstGeom>
        </p:spPr>
      </p:pic>
      <p:pic>
        <p:nvPicPr>
          <p:cNvPr id="20" name="Picture 19" descr="A green line on a black background&#10;&#10;AI-generated content may be incorrect.">
            <a:extLst>
              <a:ext uri="{FF2B5EF4-FFF2-40B4-BE49-F238E27FC236}">
                <a16:creationId xmlns:a16="http://schemas.microsoft.com/office/drawing/2014/main" id="{12436E7F-8CF8-18A8-C67E-C11190044DF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4722" t="19587" r="29141" b="16221"/>
          <a:stretch/>
        </p:blipFill>
        <p:spPr>
          <a:xfrm>
            <a:off x="723367" y="1038723"/>
            <a:ext cx="4554367" cy="5393471"/>
          </a:xfrm>
          <a:prstGeom prst="rect">
            <a:avLst/>
          </a:prstGeom>
        </p:spPr>
      </p:pic>
      <p:pic>
        <p:nvPicPr>
          <p:cNvPr id="21" name="Picture 20" descr="A black background with a yellow line&#10;&#10;AI-generated content may be incorrect.">
            <a:extLst>
              <a:ext uri="{FF2B5EF4-FFF2-40B4-BE49-F238E27FC236}">
                <a16:creationId xmlns:a16="http://schemas.microsoft.com/office/drawing/2014/main" id="{DB2DC3AB-45EB-AE4B-C69F-E6CC1209D4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722" t="19587" r="29141" b="16221"/>
          <a:stretch/>
        </p:blipFill>
        <p:spPr>
          <a:xfrm>
            <a:off x="723370" y="1038723"/>
            <a:ext cx="4554367" cy="5393471"/>
          </a:xfrm>
          <a:prstGeom prst="rect">
            <a:avLst/>
          </a:prstGeom>
        </p:spPr>
      </p:pic>
      <p:pic>
        <p:nvPicPr>
          <p:cNvPr id="22" name="Picture 21" descr="A black screen with red lines&#10;&#10;AI-generated content may be incorrect.">
            <a:extLst>
              <a:ext uri="{FF2B5EF4-FFF2-40B4-BE49-F238E27FC236}">
                <a16:creationId xmlns:a16="http://schemas.microsoft.com/office/drawing/2014/main" id="{87ACDBC4-5C51-4443-DCD3-2559E4904E8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4722" t="19588" r="29959" b="16221"/>
          <a:stretch/>
        </p:blipFill>
        <p:spPr>
          <a:xfrm>
            <a:off x="723371" y="1038724"/>
            <a:ext cx="4451232" cy="5393471"/>
          </a:xfrm>
          <a:prstGeom prst="rect">
            <a:avLst/>
          </a:prstGeom>
        </p:spPr>
      </p:pic>
      <p:cxnSp>
        <p:nvCxnSpPr>
          <p:cNvPr id="23" name="Пряма сполучна лінія 10">
            <a:extLst>
              <a:ext uri="{FF2B5EF4-FFF2-40B4-BE49-F238E27FC236}">
                <a16:creationId xmlns:a16="http://schemas.microsoft.com/office/drawing/2014/main" id="{CD6A4F41-C674-2D5B-8938-6EC2EC944F25}"/>
              </a:ext>
            </a:extLst>
          </p:cNvPr>
          <p:cNvCxnSpPr>
            <a:cxnSpLocks/>
          </p:cNvCxnSpPr>
          <p:nvPr/>
        </p:nvCxnSpPr>
        <p:spPr>
          <a:xfrm>
            <a:off x="723374" y="4761891"/>
            <a:ext cx="4554363" cy="0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8">
            <a:extLst>
              <a:ext uri="{FF2B5EF4-FFF2-40B4-BE49-F238E27FC236}">
                <a16:creationId xmlns:a16="http://schemas.microsoft.com/office/drawing/2014/main" id="{06809090-4981-A1EB-EE15-5767227179F8}"/>
              </a:ext>
            </a:extLst>
          </p:cNvPr>
          <p:cNvCxnSpPr>
            <a:cxnSpLocks/>
          </p:cNvCxnSpPr>
          <p:nvPr/>
        </p:nvCxnSpPr>
        <p:spPr>
          <a:xfrm flipV="1">
            <a:off x="2370582" y="1038723"/>
            <a:ext cx="0" cy="5393471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B84DB63-E625-6BEE-F1EB-A0579414E646}"/>
                  </a:ext>
                </a:extLst>
              </p:cNvPr>
              <p:cNvSpPr txBox="1"/>
              <p:nvPr/>
            </p:nvSpPr>
            <p:spPr>
              <a:xfrm>
                <a:off x="5007067" y="4668092"/>
                <a:ext cx="642550" cy="596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B84DB63-E625-6BEE-F1EB-A0579414E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067" y="4668092"/>
                <a:ext cx="642550" cy="5966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000C81-DEBF-6AE9-7453-F711925F5E31}"/>
                  </a:ext>
                </a:extLst>
              </p:cNvPr>
              <p:cNvSpPr txBox="1"/>
              <p:nvPr/>
            </p:nvSpPr>
            <p:spPr>
              <a:xfrm>
                <a:off x="1840782" y="4325571"/>
                <a:ext cx="790402" cy="550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000C81-DEBF-6AE9-7453-F711925F5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782" y="4325571"/>
                <a:ext cx="790402" cy="55071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03805440-379E-76EA-2CCE-261CEEBADFB5}"/>
              </a:ext>
            </a:extLst>
          </p:cNvPr>
          <p:cNvSpPr txBox="1"/>
          <p:nvPr/>
        </p:nvSpPr>
        <p:spPr>
          <a:xfrm>
            <a:off x="2653933" y="4815475"/>
            <a:ext cx="406131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32" name="Пряма сполучна лінія 50">
            <a:extLst>
              <a:ext uri="{FF2B5EF4-FFF2-40B4-BE49-F238E27FC236}">
                <a16:creationId xmlns:a16="http://schemas.microsoft.com/office/drawing/2014/main" id="{22D5A218-79FD-6FFC-6A6E-09CE4314061B}"/>
              </a:ext>
            </a:extLst>
          </p:cNvPr>
          <p:cNvCxnSpPr>
            <a:cxnSpLocks/>
          </p:cNvCxnSpPr>
          <p:nvPr/>
        </p:nvCxnSpPr>
        <p:spPr>
          <a:xfrm flipV="1">
            <a:off x="2784641" y="469344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50">
            <a:extLst>
              <a:ext uri="{FF2B5EF4-FFF2-40B4-BE49-F238E27FC236}">
                <a16:creationId xmlns:a16="http://schemas.microsoft.com/office/drawing/2014/main" id="{945BE155-F06A-74BB-8505-EF584A5122ED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510772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1E8ACC2-5711-657F-B2D3-136D2E660370}"/>
              </a:ext>
            </a:extLst>
          </p:cNvPr>
          <p:cNvSpPr txBox="1"/>
          <p:nvPr/>
        </p:nvSpPr>
        <p:spPr>
          <a:xfrm>
            <a:off x="3070063" y="4815475"/>
            <a:ext cx="406131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35" name="Пряма сполучна лінія 50">
            <a:extLst>
              <a:ext uri="{FF2B5EF4-FFF2-40B4-BE49-F238E27FC236}">
                <a16:creationId xmlns:a16="http://schemas.microsoft.com/office/drawing/2014/main" id="{64E19A5F-289D-4CC3-2541-51C9D3E63525}"/>
              </a:ext>
            </a:extLst>
          </p:cNvPr>
          <p:cNvCxnSpPr>
            <a:cxnSpLocks/>
          </p:cNvCxnSpPr>
          <p:nvPr/>
        </p:nvCxnSpPr>
        <p:spPr>
          <a:xfrm flipV="1">
            <a:off x="3200772" y="469344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4FF5AF4-9AB1-D559-23D6-C7051785A52E}"/>
              </a:ext>
            </a:extLst>
          </p:cNvPr>
          <p:cNvSpPr txBox="1"/>
          <p:nvPr/>
        </p:nvSpPr>
        <p:spPr>
          <a:xfrm>
            <a:off x="3483899" y="4815475"/>
            <a:ext cx="406131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38" name="Пряма сполучна лінія 50">
            <a:extLst>
              <a:ext uri="{FF2B5EF4-FFF2-40B4-BE49-F238E27FC236}">
                <a16:creationId xmlns:a16="http://schemas.microsoft.com/office/drawing/2014/main" id="{B64EE487-D671-9FAD-B03D-B9D099404F63}"/>
              </a:ext>
            </a:extLst>
          </p:cNvPr>
          <p:cNvCxnSpPr>
            <a:cxnSpLocks/>
          </p:cNvCxnSpPr>
          <p:nvPr/>
        </p:nvCxnSpPr>
        <p:spPr>
          <a:xfrm flipV="1">
            <a:off x="3614607" y="469344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9591D8C-C6B0-A8CF-85B0-5725B5D78BC1}"/>
              </a:ext>
            </a:extLst>
          </p:cNvPr>
          <p:cNvSpPr txBox="1"/>
          <p:nvPr/>
        </p:nvSpPr>
        <p:spPr>
          <a:xfrm>
            <a:off x="3900029" y="4815475"/>
            <a:ext cx="406131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0" name="Пряма сполучна лінія 50">
            <a:extLst>
              <a:ext uri="{FF2B5EF4-FFF2-40B4-BE49-F238E27FC236}">
                <a16:creationId xmlns:a16="http://schemas.microsoft.com/office/drawing/2014/main" id="{A53117C0-5115-3004-67FF-D81C4935E6B8}"/>
              </a:ext>
            </a:extLst>
          </p:cNvPr>
          <p:cNvCxnSpPr>
            <a:cxnSpLocks/>
          </p:cNvCxnSpPr>
          <p:nvPr/>
        </p:nvCxnSpPr>
        <p:spPr>
          <a:xfrm flipV="1">
            <a:off x="4021066" y="469344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D8FD3E7-3E2E-5779-C84D-0CAE48A8485E}"/>
              </a:ext>
            </a:extLst>
          </p:cNvPr>
          <p:cNvSpPr txBox="1"/>
          <p:nvPr/>
        </p:nvSpPr>
        <p:spPr>
          <a:xfrm>
            <a:off x="4304137" y="4815475"/>
            <a:ext cx="406131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2" name="Пряма сполучна лінія 50">
            <a:extLst>
              <a:ext uri="{FF2B5EF4-FFF2-40B4-BE49-F238E27FC236}">
                <a16:creationId xmlns:a16="http://schemas.microsoft.com/office/drawing/2014/main" id="{C91AD9C8-93CD-8F34-4762-5D96C56133F4}"/>
              </a:ext>
            </a:extLst>
          </p:cNvPr>
          <p:cNvCxnSpPr>
            <a:cxnSpLocks/>
          </p:cNvCxnSpPr>
          <p:nvPr/>
        </p:nvCxnSpPr>
        <p:spPr>
          <a:xfrm flipV="1">
            <a:off x="4434845" y="469344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F25F441-CB90-C5C7-9730-06AF23E85A5A}"/>
              </a:ext>
            </a:extLst>
          </p:cNvPr>
          <p:cNvSpPr txBox="1"/>
          <p:nvPr/>
        </p:nvSpPr>
        <p:spPr>
          <a:xfrm>
            <a:off x="4720267" y="4815475"/>
            <a:ext cx="406131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4" name="Пряма сполучна лінія 50">
            <a:extLst>
              <a:ext uri="{FF2B5EF4-FFF2-40B4-BE49-F238E27FC236}">
                <a16:creationId xmlns:a16="http://schemas.microsoft.com/office/drawing/2014/main" id="{30AB0BC3-5170-EBDD-8703-4E1946E606B3}"/>
              </a:ext>
            </a:extLst>
          </p:cNvPr>
          <p:cNvCxnSpPr>
            <a:cxnSpLocks/>
          </p:cNvCxnSpPr>
          <p:nvPr/>
        </p:nvCxnSpPr>
        <p:spPr>
          <a:xfrm flipV="1">
            <a:off x="4850975" y="469344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50">
            <a:extLst>
              <a:ext uri="{FF2B5EF4-FFF2-40B4-BE49-F238E27FC236}">
                <a16:creationId xmlns:a16="http://schemas.microsoft.com/office/drawing/2014/main" id="{1C837B9F-15BC-010A-901D-4BABB17F65CC}"/>
              </a:ext>
            </a:extLst>
          </p:cNvPr>
          <p:cNvCxnSpPr>
            <a:cxnSpLocks/>
          </p:cNvCxnSpPr>
          <p:nvPr/>
        </p:nvCxnSpPr>
        <p:spPr>
          <a:xfrm flipV="1">
            <a:off x="1544446" y="4694698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054B306-0DE1-D159-3AE0-8438BBBC4B5D}"/>
              </a:ext>
            </a:extLst>
          </p:cNvPr>
          <p:cNvSpPr txBox="1"/>
          <p:nvPr/>
        </p:nvSpPr>
        <p:spPr>
          <a:xfrm>
            <a:off x="1783926" y="4816726"/>
            <a:ext cx="505689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47" name="Пряма сполучна лінія 50">
            <a:extLst>
              <a:ext uri="{FF2B5EF4-FFF2-40B4-BE49-F238E27FC236}">
                <a16:creationId xmlns:a16="http://schemas.microsoft.com/office/drawing/2014/main" id="{D551E63D-71AB-90C0-D81D-4412A5019171}"/>
              </a:ext>
            </a:extLst>
          </p:cNvPr>
          <p:cNvCxnSpPr>
            <a:cxnSpLocks/>
          </p:cNvCxnSpPr>
          <p:nvPr/>
        </p:nvCxnSpPr>
        <p:spPr>
          <a:xfrm flipV="1">
            <a:off x="1960576" y="4694698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98836C8C-E3AB-56B9-E74A-1C55D8F0505F}"/>
              </a:ext>
            </a:extLst>
          </p:cNvPr>
          <p:cNvSpPr txBox="1"/>
          <p:nvPr/>
        </p:nvSpPr>
        <p:spPr>
          <a:xfrm>
            <a:off x="1367271" y="4816724"/>
            <a:ext cx="505689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2A836CD-F1F0-A634-6848-649C80F2B10A}"/>
              </a:ext>
            </a:extLst>
          </p:cNvPr>
          <p:cNvSpPr txBox="1"/>
          <p:nvPr/>
        </p:nvSpPr>
        <p:spPr>
          <a:xfrm>
            <a:off x="2035195" y="5048531"/>
            <a:ext cx="505689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50" name="Пряма сполучна лінія 50">
            <a:extLst>
              <a:ext uri="{FF2B5EF4-FFF2-40B4-BE49-F238E27FC236}">
                <a16:creationId xmlns:a16="http://schemas.microsoft.com/office/drawing/2014/main" id="{A5D96A74-A7EB-0FBB-E865-2D2B91329A3D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551901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43DB62F-3161-DAB6-5B9A-236648549C16}"/>
              </a:ext>
            </a:extLst>
          </p:cNvPr>
          <p:cNvSpPr txBox="1"/>
          <p:nvPr/>
        </p:nvSpPr>
        <p:spPr>
          <a:xfrm>
            <a:off x="2035195" y="5453684"/>
            <a:ext cx="505689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52" name="Пряма сполучна лінія 50">
            <a:extLst>
              <a:ext uri="{FF2B5EF4-FFF2-40B4-BE49-F238E27FC236}">
                <a16:creationId xmlns:a16="http://schemas.microsoft.com/office/drawing/2014/main" id="{796688AB-008A-C303-9069-52D4B1C8CF11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593030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CD20A1B3-EE41-DD0B-6646-08D6974A134C}"/>
              </a:ext>
            </a:extLst>
          </p:cNvPr>
          <p:cNvSpPr txBox="1"/>
          <p:nvPr/>
        </p:nvSpPr>
        <p:spPr>
          <a:xfrm>
            <a:off x="2030460" y="5864973"/>
            <a:ext cx="505689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54" name="Пряма сполучна лінія 50">
            <a:extLst>
              <a:ext uri="{FF2B5EF4-FFF2-40B4-BE49-F238E27FC236}">
                <a16:creationId xmlns:a16="http://schemas.microsoft.com/office/drawing/2014/main" id="{B991148C-C173-268A-92CC-58E38E5A5AF6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428339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ADFCE75-0208-8BFF-24DC-591DAD528208}"/>
              </a:ext>
            </a:extLst>
          </p:cNvPr>
          <p:cNvSpPr txBox="1"/>
          <p:nvPr/>
        </p:nvSpPr>
        <p:spPr>
          <a:xfrm>
            <a:off x="2040357" y="4224203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</a:p>
        </p:txBody>
      </p:sp>
      <p:cxnSp>
        <p:nvCxnSpPr>
          <p:cNvPr id="56" name="Пряма сполучна лінія 50">
            <a:extLst>
              <a:ext uri="{FF2B5EF4-FFF2-40B4-BE49-F238E27FC236}">
                <a16:creationId xmlns:a16="http://schemas.microsoft.com/office/drawing/2014/main" id="{879316F0-219C-C262-4961-0D1C9D820009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3873530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10B068B-0749-39B8-78DD-3797E73DE54E}"/>
              </a:ext>
            </a:extLst>
          </p:cNvPr>
          <p:cNvSpPr txBox="1"/>
          <p:nvPr/>
        </p:nvSpPr>
        <p:spPr>
          <a:xfrm>
            <a:off x="2040357" y="3814334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cxnSp>
        <p:nvCxnSpPr>
          <p:cNvPr id="58" name="Пряма сполучна лінія 50">
            <a:extLst>
              <a:ext uri="{FF2B5EF4-FFF2-40B4-BE49-F238E27FC236}">
                <a16:creationId xmlns:a16="http://schemas.microsoft.com/office/drawing/2014/main" id="{9489B97C-0D4D-CC55-1BEB-18FFE8E882C7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3459780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5619A1A-4F84-B285-7E77-11DF9ED73D01}"/>
              </a:ext>
            </a:extLst>
          </p:cNvPr>
          <p:cNvSpPr txBox="1"/>
          <p:nvPr/>
        </p:nvSpPr>
        <p:spPr>
          <a:xfrm>
            <a:off x="2040357" y="3400584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cxnSp>
        <p:nvCxnSpPr>
          <p:cNvPr id="60" name="Пряма сполучна лінія 50">
            <a:extLst>
              <a:ext uri="{FF2B5EF4-FFF2-40B4-BE49-F238E27FC236}">
                <a16:creationId xmlns:a16="http://schemas.microsoft.com/office/drawing/2014/main" id="{78E6BA3B-17BE-709C-820B-30A007F519D1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3049911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2FF484A1-DA57-8B7C-F648-CE68A3BC0156}"/>
              </a:ext>
            </a:extLst>
          </p:cNvPr>
          <p:cNvSpPr txBox="1"/>
          <p:nvPr/>
        </p:nvSpPr>
        <p:spPr>
          <a:xfrm>
            <a:off x="2040357" y="2990714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cxnSp>
        <p:nvCxnSpPr>
          <p:cNvPr id="62" name="Пряма сполучна лінія 50">
            <a:extLst>
              <a:ext uri="{FF2B5EF4-FFF2-40B4-BE49-F238E27FC236}">
                <a16:creationId xmlns:a16="http://schemas.microsoft.com/office/drawing/2014/main" id="{BDD5AEB0-CABE-1EE9-A62D-48F74B1AD1D9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2630494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381CF616-2A5E-E068-9BB4-D64D173D1C7C}"/>
              </a:ext>
            </a:extLst>
          </p:cNvPr>
          <p:cNvSpPr txBox="1"/>
          <p:nvPr/>
        </p:nvSpPr>
        <p:spPr>
          <a:xfrm>
            <a:off x="2040357" y="2571298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cxnSp>
        <p:nvCxnSpPr>
          <p:cNvPr id="64" name="Пряма сполучна лінія 50">
            <a:extLst>
              <a:ext uri="{FF2B5EF4-FFF2-40B4-BE49-F238E27FC236}">
                <a16:creationId xmlns:a16="http://schemas.microsoft.com/office/drawing/2014/main" id="{9C467E2D-0715-AF28-9C15-742BBA863821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222062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D3503D39-D2E0-23BA-2327-17CB67C7F84E}"/>
              </a:ext>
            </a:extLst>
          </p:cNvPr>
          <p:cNvSpPr txBox="1"/>
          <p:nvPr/>
        </p:nvSpPr>
        <p:spPr>
          <a:xfrm>
            <a:off x="2040357" y="2161429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cxnSp>
        <p:nvCxnSpPr>
          <p:cNvPr id="66" name="Пряма сполучна лінія 50">
            <a:extLst>
              <a:ext uri="{FF2B5EF4-FFF2-40B4-BE49-F238E27FC236}">
                <a16:creationId xmlns:a16="http://schemas.microsoft.com/office/drawing/2014/main" id="{523DA40B-3572-2C4F-CD9D-8627C1DA7EC8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1806874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82F2CEC5-A0F9-2F84-0670-241CC8A6B29D}"/>
              </a:ext>
            </a:extLst>
          </p:cNvPr>
          <p:cNvSpPr txBox="1"/>
          <p:nvPr/>
        </p:nvSpPr>
        <p:spPr>
          <a:xfrm>
            <a:off x="2040357" y="1747678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cxnSp>
        <p:nvCxnSpPr>
          <p:cNvPr id="68" name="Пряма сполучна лінія 50">
            <a:extLst>
              <a:ext uri="{FF2B5EF4-FFF2-40B4-BE49-F238E27FC236}">
                <a16:creationId xmlns:a16="http://schemas.microsoft.com/office/drawing/2014/main" id="{2107107F-193F-65BD-26EB-3D13E4D139C5}"/>
              </a:ext>
            </a:extLst>
          </p:cNvPr>
          <p:cNvCxnSpPr>
            <a:cxnSpLocks/>
          </p:cNvCxnSpPr>
          <p:nvPr/>
        </p:nvCxnSpPr>
        <p:spPr>
          <a:xfrm rot="5400000" flipV="1">
            <a:off x="2372224" y="139700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5B30F900-F0E5-C210-C5B5-E780CD86B03D}"/>
              </a:ext>
            </a:extLst>
          </p:cNvPr>
          <p:cNvSpPr txBox="1"/>
          <p:nvPr/>
        </p:nvSpPr>
        <p:spPr>
          <a:xfrm>
            <a:off x="2040357" y="1337809"/>
            <a:ext cx="457567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70" name="Пряма сполучна лінія 50">
            <a:extLst>
              <a:ext uri="{FF2B5EF4-FFF2-40B4-BE49-F238E27FC236}">
                <a16:creationId xmlns:a16="http://schemas.microsoft.com/office/drawing/2014/main" id="{E6D24B23-DA6C-4FDE-F460-8EFEA185E747}"/>
              </a:ext>
            </a:extLst>
          </p:cNvPr>
          <p:cNvCxnSpPr>
            <a:cxnSpLocks/>
          </p:cNvCxnSpPr>
          <p:nvPr/>
        </p:nvCxnSpPr>
        <p:spPr>
          <a:xfrm flipV="1">
            <a:off x="1128901" y="4694700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7E39E542-0515-4268-7F90-F59BAE212500}"/>
              </a:ext>
            </a:extLst>
          </p:cNvPr>
          <p:cNvSpPr txBox="1"/>
          <p:nvPr/>
        </p:nvSpPr>
        <p:spPr>
          <a:xfrm>
            <a:off x="939452" y="4816726"/>
            <a:ext cx="505689" cy="413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674629-CF88-613A-532E-55622505074E}"/>
              </a:ext>
            </a:extLst>
          </p:cNvPr>
          <p:cNvSpPr/>
          <p:nvPr/>
        </p:nvSpPr>
        <p:spPr>
          <a:xfrm>
            <a:off x="1277438" y="872042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0C35FF-F8E7-823A-9EB5-DD20FF181EFD}"/>
              </a:ext>
            </a:extLst>
          </p:cNvPr>
          <p:cNvSpPr txBox="1"/>
          <p:nvPr/>
        </p:nvSpPr>
        <p:spPr>
          <a:xfrm>
            <a:off x="1276544" y="859271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</a:rPr>
              <a:t>3</a:t>
            </a:r>
            <a:endParaRPr lang="en-UA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0C1D0BB-5057-2C56-1059-BAB2BC4FD44E}"/>
              </a:ext>
            </a:extLst>
          </p:cNvPr>
          <p:cNvSpPr/>
          <p:nvPr/>
        </p:nvSpPr>
        <p:spPr>
          <a:xfrm>
            <a:off x="544641" y="4951121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F782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A9E23-B99E-1130-8742-73914178A788}"/>
              </a:ext>
            </a:extLst>
          </p:cNvPr>
          <p:cNvSpPr txBox="1"/>
          <p:nvPr/>
        </p:nvSpPr>
        <p:spPr>
          <a:xfrm>
            <a:off x="543747" y="4938350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F7821A"/>
                </a:solidFill>
                <a:latin typeface="Aptos Light" panose="020B0004020202020204" pitchFamily="34" charset="0"/>
              </a:rPr>
              <a:t>1</a:t>
            </a:r>
            <a:endParaRPr lang="en-UA" dirty="0">
              <a:solidFill>
                <a:srgbClr val="F7821A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3A3828-EE34-8FB4-7035-B0AB7E64FB4F}"/>
              </a:ext>
            </a:extLst>
          </p:cNvPr>
          <p:cNvSpPr/>
          <p:nvPr/>
        </p:nvSpPr>
        <p:spPr>
          <a:xfrm>
            <a:off x="541210" y="2044964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D23EC-A957-8116-1D11-9E6E98D5DB1E}"/>
              </a:ext>
            </a:extLst>
          </p:cNvPr>
          <p:cNvSpPr txBox="1"/>
          <p:nvPr/>
        </p:nvSpPr>
        <p:spPr>
          <a:xfrm>
            <a:off x="540316" y="2032193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</a:rPr>
              <a:t>2</a:t>
            </a:r>
            <a:endParaRPr lang="en-UA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39DBD67-0206-6BCB-AB24-CE09AD7C1ADD}"/>
              </a:ext>
            </a:extLst>
          </p:cNvPr>
          <p:cNvSpPr/>
          <p:nvPr/>
        </p:nvSpPr>
        <p:spPr>
          <a:xfrm>
            <a:off x="4192633" y="878680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C841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F8D65E-5CF7-88D9-38FC-509BBBA472E4}"/>
              </a:ext>
            </a:extLst>
          </p:cNvPr>
          <p:cNvSpPr txBox="1"/>
          <p:nvPr/>
        </p:nvSpPr>
        <p:spPr>
          <a:xfrm>
            <a:off x="4191739" y="865909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C8414A"/>
                </a:solidFill>
                <a:latin typeface="Aptos Light" panose="020B0004020202020204" pitchFamily="34" charset="0"/>
              </a:rPr>
              <a:t>4</a:t>
            </a:r>
            <a:endParaRPr lang="en-UA" dirty="0">
              <a:solidFill>
                <a:srgbClr val="C8414A"/>
              </a:solidFill>
              <a:latin typeface="Aptos Light" panose="020B00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A6C2CD4-C0CA-A500-60DA-DC7403526160}"/>
              </a:ext>
            </a:extLst>
          </p:cNvPr>
          <p:cNvSpPr/>
          <p:nvPr/>
        </p:nvSpPr>
        <p:spPr>
          <a:xfrm>
            <a:off x="6755899" y="1407871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F782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B8A7FA-8F6F-A8B1-5802-350431D8CA6E}"/>
              </a:ext>
            </a:extLst>
          </p:cNvPr>
          <p:cNvSpPr txBox="1"/>
          <p:nvPr/>
        </p:nvSpPr>
        <p:spPr>
          <a:xfrm>
            <a:off x="6755005" y="1395100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F7821A"/>
                </a:solidFill>
                <a:latin typeface="Aptos Light" panose="020B0004020202020204" pitchFamily="34" charset="0"/>
              </a:rPr>
              <a:t>1</a:t>
            </a:r>
            <a:endParaRPr lang="en-UA" dirty="0">
              <a:solidFill>
                <a:srgbClr val="F7821A"/>
              </a:solidFill>
              <a:latin typeface="Aptos Light" panose="020B00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C005081-AA1D-02D8-4E6A-FDF28CFD22D2}"/>
              </a:ext>
            </a:extLst>
          </p:cNvPr>
          <p:cNvSpPr/>
          <p:nvPr/>
        </p:nvSpPr>
        <p:spPr>
          <a:xfrm>
            <a:off x="6755899" y="2660161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52B325-0FB8-E03F-47FA-07242B6B744A}"/>
              </a:ext>
            </a:extLst>
          </p:cNvPr>
          <p:cNvSpPr txBox="1"/>
          <p:nvPr/>
        </p:nvSpPr>
        <p:spPr>
          <a:xfrm>
            <a:off x="6755005" y="2647390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</a:rPr>
              <a:t>2</a:t>
            </a:r>
            <a:endParaRPr lang="en-UA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A6820AB-87A3-CF98-D153-03346A8C25FC}"/>
              </a:ext>
            </a:extLst>
          </p:cNvPr>
          <p:cNvSpPr/>
          <p:nvPr/>
        </p:nvSpPr>
        <p:spPr>
          <a:xfrm>
            <a:off x="6753575" y="3923726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9D5D3B-A653-B174-F0AC-10CB2EB1799D}"/>
              </a:ext>
            </a:extLst>
          </p:cNvPr>
          <p:cNvSpPr txBox="1"/>
          <p:nvPr/>
        </p:nvSpPr>
        <p:spPr>
          <a:xfrm>
            <a:off x="6752681" y="3910955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</a:rPr>
              <a:t>3</a:t>
            </a:r>
            <a:endParaRPr lang="en-UA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sp>
        <p:nvSpPr>
          <p:cNvPr id="174" name="Rounded Rectangle 173">
            <a:extLst>
              <a:ext uri="{FF2B5EF4-FFF2-40B4-BE49-F238E27FC236}">
                <a16:creationId xmlns:a16="http://schemas.microsoft.com/office/drawing/2014/main" id="{7DC1F7B4-C04B-D234-CC13-38F097950197}"/>
              </a:ext>
            </a:extLst>
          </p:cNvPr>
          <p:cNvSpPr/>
          <p:nvPr/>
        </p:nvSpPr>
        <p:spPr>
          <a:xfrm>
            <a:off x="6749980" y="5227846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C841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14C1612-CD6C-4723-6C87-252A0CC70948}"/>
              </a:ext>
            </a:extLst>
          </p:cNvPr>
          <p:cNvSpPr txBox="1"/>
          <p:nvPr/>
        </p:nvSpPr>
        <p:spPr>
          <a:xfrm>
            <a:off x="6749086" y="5215075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C8414A"/>
                </a:solidFill>
                <a:latin typeface="Aptos Light" panose="020B0004020202020204" pitchFamily="34" charset="0"/>
              </a:rPr>
              <a:t>4</a:t>
            </a:r>
            <a:endParaRPr lang="en-UA" dirty="0">
              <a:solidFill>
                <a:srgbClr val="C8414A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6E959CAE-2EFC-A2B5-A9C1-B7021941F213}"/>
                  </a:ext>
                </a:extLst>
              </p:cNvPr>
              <p:cNvSpPr txBox="1"/>
              <p:nvPr/>
            </p:nvSpPr>
            <p:spPr>
              <a:xfrm>
                <a:off x="7331540" y="1382491"/>
                <a:ext cx="1845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A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6E959CAE-2EFC-A2B5-A9C1-B7021941F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540" y="1382491"/>
                <a:ext cx="1845998" cy="523220"/>
              </a:xfrm>
              <a:prstGeom prst="rect">
                <a:avLst/>
              </a:prstGeom>
              <a:blipFill>
                <a:blip r:embed="rId12"/>
                <a:stretch>
                  <a:fillRect l="-2055"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82DBB854-8811-7CC2-65F0-8A833E2E525E}"/>
                  </a:ext>
                </a:extLst>
              </p:cNvPr>
              <p:cNvSpPr txBox="1"/>
              <p:nvPr/>
            </p:nvSpPr>
            <p:spPr>
              <a:xfrm>
                <a:off x="7331540" y="2599328"/>
                <a:ext cx="1845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1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01B05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A" dirty="0">
                  <a:solidFill>
                    <a:srgbClr val="01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82DBB854-8811-7CC2-65F0-8A833E2E5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540" y="2599328"/>
                <a:ext cx="1845998" cy="523220"/>
              </a:xfrm>
              <a:prstGeom prst="rect">
                <a:avLst/>
              </a:prstGeom>
              <a:blipFill>
                <a:blip r:embed="rId13"/>
                <a:stretch>
                  <a:fillRect l="-2055" b="-119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64E73D76-897D-7A56-7AC2-408D269B57F0}"/>
                  </a:ext>
                </a:extLst>
              </p:cNvPr>
              <p:cNvSpPr txBox="1"/>
              <p:nvPr/>
            </p:nvSpPr>
            <p:spPr>
              <a:xfrm>
                <a:off x="7331540" y="3877858"/>
                <a:ext cx="1845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A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64E73D76-897D-7A56-7AC2-408D269B5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540" y="3877858"/>
                <a:ext cx="1845998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76D3C092-759C-9622-8474-AADB4DF24C01}"/>
                  </a:ext>
                </a:extLst>
              </p:cNvPr>
              <p:cNvSpPr txBox="1"/>
              <p:nvPr/>
            </p:nvSpPr>
            <p:spPr>
              <a:xfrm>
                <a:off x="7331540" y="5186868"/>
                <a:ext cx="1845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C8414A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A" dirty="0">
                  <a:solidFill>
                    <a:srgbClr val="C8414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76D3C092-759C-9622-8474-AADB4DF24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540" y="5186868"/>
                <a:ext cx="1845998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879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76" grpId="0"/>
      <p:bldP spid="177" grpId="0"/>
      <p:bldP spid="178" grpId="0"/>
      <p:bldP spid="1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2" name="Прямоугольник 7">
                <a:extLst>
                  <a:ext uri="{FF2B5EF4-FFF2-40B4-BE49-F238E27FC236}">
                    <a16:creationId xmlns:a16="http://schemas.microsoft.com/office/drawing/2014/main" id="{A52A6B1E-F4B6-EF04-E8B6-C2EC40203B15}"/>
                  </a:ext>
                </a:extLst>
              </p:cNvPr>
              <p:cNvSpPr/>
              <p:nvPr/>
            </p:nvSpPr>
            <p:spPr>
              <a:xfrm>
                <a:off x="1091154" y="5939666"/>
                <a:ext cx="4168821" cy="830997"/>
              </a:xfrm>
              <a:prstGeom prst="rect">
                <a:avLst/>
              </a:prstGeom>
              <a:solidFill>
                <a:srgbClr val="375A65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є пара чисел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8;2</m:t>
                        </m:r>
                      </m:e>
                    </m:d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розвʼязком рівнянь </a:t>
                </a:r>
                <a14:m>
                  <m:oMath xmlns:m="http://schemas.openxmlformats.org/officeDocument/2006/math">
                    <m:r>
                      <a:rPr lang="uk-UA" sz="2400" i="1" dirty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3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400" i="1" dirty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4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42" name="Прямоугольник 7">
                <a:extLst>
                  <a:ext uri="{FF2B5EF4-FFF2-40B4-BE49-F238E27FC236}">
                    <a16:creationId xmlns:a16="http://schemas.microsoft.com/office/drawing/2014/main" id="{A52A6B1E-F4B6-EF04-E8B6-C2EC40203B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154" y="5939666"/>
                <a:ext cx="4168821" cy="830997"/>
              </a:xfrm>
              <a:prstGeom prst="rect">
                <a:avLst/>
              </a:prstGeom>
              <a:blipFill>
                <a:blip r:embed="rId3"/>
                <a:stretch>
                  <a:fillRect t="-5970" b="-1492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1" name="Графіка 97">
            <a:extLst>
              <a:ext uri="{FF2B5EF4-FFF2-40B4-BE49-F238E27FC236}">
                <a16:creationId xmlns:a16="http://schemas.microsoft.com/office/drawing/2014/main" id="{D3661646-6E7E-FFB5-C613-212C64C772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26900" y="5594684"/>
            <a:ext cx="1206178" cy="1206178"/>
          </a:xfrm>
          <a:prstGeom prst="rect">
            <a:avLst/>
          </a:prstGeom>
        </p:spPr>
      </p:pic>
      <p:sp>
        <p:nvSpPr>
          <p:cNvPr id="143" name="Прямоугольник 7">
            <a:extLst>
              <a:ext uri="{FF2B5EF4-FFF2-40B4-BE49-F238E27FC236}">
                <a16:creationId xmlns:a16="http://schemas.microsoft.com/office/drawing/2014/main" id="{6085405A-DBD1-7C6F-A129-78102C83F494}"/>
              </a:ext>
            </a:extLst>
          </p:cNvPr>
          <p:cNvSpPr/>
          <p:nvPr/>
        </p:nvSpPr>
        <p:spPr>
          <a:xfrm>
            <a:off x="1099526" y="5939563"/>
            <a:ext cx="5514338" cy="830997"/>
          </a:xfrm>
          <a:prstGeom prst="rect">
            <a:avLst/>
          </a:prstGeom>
          <a:solidFill>
            <a:srgbClr val="375A65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Назвіть пару чисел, яка є розвʼязком рівнянь 2 і 4 одночасно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0" name="Rectangle 139" hidden="1">
            <a:extLst>
              <a:ext uri="{FF2B5EF4-FFF2-40B4-BE49-F238E27FC236}">
                <a16:creationId xmlns:a16="http://schemas.microsoft.com/office/drawing/2014/main" id="{9AE756DD-E576-7355-0ACF-50649EA0FAFA}"/>
              </a:ext>
            </a:extLst>
          </p:cNvPr>
          <p:cNvSpPr/>
          <p:nvPr/>
        </p:nvSpPr>
        <p:spPr>
          <a:xfrm>
            <a:off x="-1" y="4518753"/>
            <a:ext cx="6734950" cy="2339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413965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7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8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29077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7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person sitting at a desk with books and a pen&#10;&#10;Description automatically generated" hidden="1">
            <a:extLst>
              <a:ext uri="{FF2B5EF4-FFF2-40B4-BE49-F238E27FC236}">
                <a16:creationId xmlns:a16="http://schemas.microsoft.com/office/drawing/2014/main" id="{515566D1-A13D-4253-6933-F80DA4902D0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460" t="23715" r="5509" b="8772"/>
          <a:stretch/>
        </p:blipFill>
        <p:spPr>
          <a:xfrm flipH="1">
            <a:off x="-277911" y="4570123"/>
            <a:ext cx="3649891" cy="23714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521971-B913-2A7F-A25C-736F7DEB62C6}"/>
                  </a:ext>
                </a:extLst>
              </p:cNvPr>
              <p:cNvSpPr txBox="1"/>
              <p:nvPr/>
            </p:nvSpPr>
            <p:spPr>
              <a:xfrm>
                <a:off x="920330" y="711986"/>
                <a:ext cx="26898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=6;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521971-B913-2A7F-A25C-736F7DEB6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30" y="711986"/>
                <a:ext cx="2689867" cy="584775"/>
              </a:xfrm>
              <a:prstGeom prst="rect">
                <a:avLst/>
              </a:prstGeom>
              <a:blipFill>
                <a:blip r:embed="rId10"/>
                <a:stretch>
                  <a:fillRect l="-1878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08C4D5-B96D-C021-9358-3931406E6E9F}"/>
                  </a:ext>
                </a:extLst>
              </p:cNvPr>
              <p:cNvSpPr txBox="1"/>
              <p:nvPr/>
            </p:nvSpPr>
            <p:spPr>
              <a:xfrm>
                <a:off x="410343" y="711855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08C4D5-B96D-C021-9358-3931406E6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43" y="711855"/>
                <a:ext cx="716217" cy="584775"/>
              </a:xfrm>
              <a:prstGeom prst="rect">
                <a:avLst/>
              </a:prstGeom>
              <a:blipFill>
                <a:blip r:embed="rId11"/>
                <a:stretch>
                  <a:fillRect l="-12281" b="-148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C582EB-88EE-90F1-D80D-06D0CC5BE879}"/>
                  </a:ext>
                </a:extLst>
              </p:cNvPr>
              <p:cNvSpPr txBox="1"/>
              <p:nvPr/>
            </p:nvSpPr>
            <p:spPr>
              <a:xfrm>
                <a:off x="911052" y="1698716"/>
                <a:ext cx="26898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=12;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C582EB-88EE-90F1-D80D-06D0CC5BE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052" y="1698716"/>
                <a:ext cx="2689867" cy="584775"/>
              </a:xfrm>
              <a:prstGeom prst="rect">
                <a:avLst/>
              </a:prstGeom>
              <a:blipFill>
                <a:blip r:embed="rId12"/>
                <a:stretch>
                  <a:fillRect l="-1878"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94931C1-988C-B135-C485-CCCAF374DD7D}"/>
                  </a:ext>
                </a:extLst>
              </p:cNvPr>
              <p:cNvSpPr txBox="1"/>
              <p:nvPr/>
            </p:nvSpPr>
            <p:spPr>
              <a:xfrm>
                <a:off x="401065" y="1698585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94931C1-988C-B135-C485-CCCAF374D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65" y="1698585"/>
                <a:ext cx="716217" cy="584775"/>
              </a:xfrm>
              <a:prstGeom prst="rect">
                <a:avLst/>
              </a:prstGeom>
              <a:blipFill>
                <a:blip r:embed="rId13"/>
                <a:stretch>
                  <a:fillRect l="-7018" b="-170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357FC4-859C-1095-D9EC-BC301F23292B}"/>
                  </a:ext>
                </a:extLst>
              </p:cNvPr>
              <p:cNvSpPr txBox="1"/>
              <p:nvPr/>
            </p:nvSpPr>
            <p:spPr>
              <a:xfrm>
                <a:off x="948197" y="2766051"/>
                <a:ext cx="26898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=0;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357FC4-859C-1095-D9EC-BC301F232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97" y="2766051"/>
                <a:ext cx="2689867" cy="584775"/>
              </a:xfrm>
              <a:prstGeom prst="rect">
                <a:avLst/>
              </a:prstGeom>
              <a:blipFill>
                <a:blip r:embed="rId14"/>
                <a:stretch>
                  <a:fillRect l="-469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9ABCDC8-3197-0553-3929-16F0CF29C9DD}"/>
                  </a:ext>
                </a:extLst>
              </p:cNvPr>
              <p:cNvSpPr txBox="1"/>
              <p:nvPr/>
            </p:nvSpPr>
            <p:spPr>
              <a:xfrm>
                <a:off x="404343" y="2765920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9ABCDC8-3197-0553-3929-16F0CF29C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43" y="2765920"/>
                <a:ext cx="716217" cy="584775"/>
              </a:xfrm>
              <a:prstGeom prst="rect">
                <a:avLst/>
              </a:prstGeom>
              <a:blipFill>
                <a:blip r:embed="rId15"/>
                <a:stretch>
                  <a:fillRect l="-5172" b="-170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E25F667-9DCC-AA59-4D3D-60D7F271D1F7}"/>
                  </a:ext>
                </a:extLst>
              </p:cNvPr>
              <p:cNvSpPr txBox="1"/>
              <p:nvPr/>
            </p:nvSpPr>
            <p:spPr>
              <a:xfrm>
                <a:off x="944919" y="3844182"/>
                <a:ext cx="38964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0,3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−0,6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2;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E25F667-9DCC-AA59-4D3D-60D7F271D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19" y="3844182"/>
                <a:ext cx="3896480" cy="584775"/>
              </a:xfrm>
              <a:prstGeom prst="rect">
                <a:avLst/>
              </a:prstGeom>
              <a:blipFill>
                <a:blip r:embed="rId16"/>
                <a:stretch>
                  <a:fillRect l="-1299"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AFF7DE8-669A-0328-FA76-B9AC681001FC}"/>
                  </a:ext>
                </a:extLst>
              </p:cNvPr>
              <p:cNvSpPr txBox="1"/>
              <p:nvPr/>
            </p:nvSpPr>
            <p:spPr>
              <a:xfrm>
                <a:off x="401065" y="3845750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AFF7DE8-669A-0328-FA76-B9AC68100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65" y="3845750"/>
                <a:ext cx="716217" cy="584775"/>
              </a:xfrm>
              <a:prstGeom prst="rect">
                <a:avLst/>
              </a:prstGeom>
              <a:blipFill>
                <a:blip r:embed="rId17"/>
                <a:stretch>
                  <a:fillRect l="-7018" b="-170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grid of white squares&#10;&#10;AI-generated content may be incorrect.">
            <a:extLst>
              <a:ext uri="{FF2B5EF4-FFF2-40B4-BE49-F238E27FC236}">
                <a16:creationId xmlns:a16="http://schemas.microsoft.com/office/drawing/2014/main" id="{0B824997-9B53-663D-2FAB-47AB6331D315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20161" r="28458"/>
          <a:stretch/>
        </p:blipFill>
        <p:spPr>
          <a:xfrm>
            <a:off x="7069584" y="609236"/>
            <a:ext cx="4792198" cy="6217823"/>
          </a:xfrm>
          <a:prstGeom prst="rect">
            <a:avLst/>
          </a:prstGeom>
        </p:spPr>
      </p:pic>
      <p:pic>
        <p:nvPicPr>
          <p:cNvPr id="10" name="Picture 9" descr="A blue line in the dark&#10;&#10;AI-generated content may be incorrect.">
            <a:extLst>
              <a:ext uri="{FF2B5EF4-FFF2-40B4-BE49-F238E27FC236}">
                <a16:creationId xmlns:a16="http://schemas.microsoft.com/office/drawing/2014/main" id="{233CB4ED-BF0A-7DDA-ED81-6857046B620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19863" r="28457"/>
          <a:stretch/>
        </p:blipFill>
        <p:spPr>
          <a:xfrm>
            <a:off x="7041717" y="609236"/>
            <a:ext cx="4820065" cy="6217823"/>
          </a:xfrm>
          <a:prstGeom prst="rect">
            <a:avLst/>
          </a:prstGeom>
        </p:spPr>
      </p:pic>
      <p:pic>
        <p:nvPicPr>
          <p:cNvPr id="13" name="Picture 12" descr="A red line on a black background&#10;&#10;AI-generated content may be incorrect.">
            <a:extLst>
              <a:ext uri="{FF2B5EF4-FFF2-40B4-BE49-F238E27FC236}">
                <a16:creationId xmlns:a16="http://schemas.microsoft.com/office/drawing/2014/main" id="{4AD23DA5-C950-2682-773A-BC24820240BE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9863" r="28457"/>
          <a:stretch/>
        </p:blipFill>
        <p:spPr>
          <a:xfrm>
            <a:off x="7041717" y="609236"/>
            <a:ext cx="4820065" cy="6217823"/>
          </a:xfrm>
          <a:prstGeom prst="rect">
            <a:avLst/>
          </a:prstGeom>
        </p:spPr>
      </p:pic>
      <p:pic>
        <p:nvPicPr>
          <p:cNvPr id="27" name="Picture 26" descr="A long orange line in the sky&#10;&#10;AI-generated content may be incorrect.">
            <a:extLst>
              <a:ext uri="{FF2B5EF4-FFF2-40B4-BE49-F238E27FC236}">
                <a16:creationId xmlns:a16="http://schemas.microsoft.com/office/drawing/2014/main" id="{3F5FD496-BB94-D2BD-D322-55ADC9A46ACA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19863" r="28457"/>
          <a:stretch/>
        </p:blipFill>
        <p:spPr>
          <a:xfrm>
            <a:off x="7041717" y="609236"/>
            <a:ext cx="4820065" cy="6217823"/>
          </a:xfrm>
          <a:prstGeom prst="rect">
            <a:avLst/>
          </a:prstGeom>
        </p:spPr>
      </p:pic>
      <p:pic>
        <p:nvPicPr>
          <p:cNvPr id="31" name="Picture 30" descr="A green line on a black background&#10;&#10;AI-generated content may be incorrect.">
            <a:extLst>
              <a:ext uri="{FF2B5EF4-FFF2-40B4-BE49-F238E27FC236}">
                <a16:creationId xmlns:a16="http://schemas.microsoft.com/office/drawing/2014/main" id="{449DDBA3-C0B8-CE90-0B01-791A704F96AB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19863" r="28457"/>
          <a:stretch/>
        </p:blipFill>
        <p:spPr>
          <a:xfrm>
            <a:off x="7041717" y="609236"/>
            <a:ext cx="4820065" cy="6217823"/>
          </a:xfrm>
          <a:prstGeom prst="rect">
            <a:avLst/>
          </a:prstGeom>
        </p:spPr>
      </p:pic>
      <p:cxnSp>
        <p:nvCxnSpPr>
          <p:cNvPr id="38" name="Пряма сполучна лінія 10">
            <a:extLst>
              <a:ext uri="{FF2B5EF4-FFF2-40B4-BE49-F238E27FC236}">
                <a16:creationId xmlns:a16="http://schemas.microsoft.com/office/drawing/2014/main" id="{91FCB8AA-1901-E829-401B-1F5A3555C2A4}"/>
              </a:ext>
            </a:extLst>
          </p:cNvPr>
          <p:cNvCxnSpPr>
            <a:cxnSpLocks/>
          </p:cNvCxnSpPr>
          <p:nvPr/>
        </p:nvCxnSpPr>
        <p:spPr>
          <a:xfrm>
            <a:off x="6885750" y="3945860"/>
            <a:ext cx="4976032" cy="0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8">
            <a:extLst>
              <a:ext uri="{FF2B5EF4-FFF2-40B4-BE49-F238E27FC236}">
                <a16:creationId xmlns:a16="http://schemas.microsoft.com/office/drawing/2014/main" id="{44AE02FD-5135-2B0C-42D2-9CA29F415C8A}"/>
              </a:ext>
            </a:extLst>
          </p:cNvPr>
          <p:cNvCxnSpPr>
            <a:cxnSpLocks/>
          </p:cNvCxnSpPr>
          <p:nvPr/>
        </p:nvCxnSpPr>
        <p:spPr>
          <a:xfrm flipV="1">
            <a:off x="8528562" y="609236"/>
            <a:ext cx="0" cy="6217823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CE0B578-BEDA-6093-3098-EED173C87EC2}"/>
                  </a:ext>
                </a:extLst>
              </p:cNvPr>
              <p:cNvSpPr txBox="1"/>
              <p:nvPr/>
            </p:nvSpPr>
            <p:spPr>
              <a:xfrm>
                <a:off x="11680476" y="3852061"/>
                <a:ext cx="4382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CE0B578-BEDA-6093-3098-EED173C87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0476" y="3852061"/>
                <a:ext cx="438225" cy="4001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153595F-6B1A-2F59-A486-E901982A07C9}"/>
                  </a:ext>
                </a:extLst>
              </p:cNvPr>
              <p:cNvSpPr txBox="1"/>
              <p:nvPr/>
            </p:nvSpPr>
            <p:spPr>
              <a:xfrm>
                <a:off x="8192836" y="3605232"/>
                <a:ext cx="3855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153595F-6B1A-2F59-A486-E901982A0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836" y="3605232"/>
                <a:ext cx="385576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2E511C4E-EFA2-B6D4-C8F8-7961E6F1F8D2}"/>
              </a:ext>
            </a:extLst>
          </p:cNvPr>
          <p:cNvSpPr txBox="1"/>
          <p:nvPr/>
        </p:nvSpPr>
        <p:spPr>
          <a:xfrm>
            <a:off x="8704624" y="3999445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3" name="Пряма сполучна лінія 50">
            <a:extLst>
              <a:ext uri="{FF2B5EF4-FFF2-40B4-BE49-F238E27FC236}">
                <a16:creationId xmlns:a16="http://schemas.microsoft.com/office/drawing/2014/main" id="{CCE98241-B93A-D617-C3F7-1FBEE7B67748}"/>
              </a:ext>
            </a:extLst>
          </p:cNvPr>
          <p:cNvCxnSpPr>
            <a:cxnSpLocks/>
          </p:cNvCxnSpPr>
          <p:nvPr/>
        </p:nvCxnSpPr>
        <p:spPr>
          <a:xfrm flipV="1">
            <a:off x="8835331" y="38774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50">
            <a:extLst>
              <a:ext uri="{FF2B5EF4-FFF2-40B4-BE49-F238E27FC236}">
                <a16:creationId xmlns:a16="http://schemas.microsoft.com/office/drawing/2014/main" id="{53832B14-CEED-01EE-0DB4-1AF7FB036FC7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8996" y="4177398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50">
            <a:extLst>
              <a:ext uri="{FF2B5EF4-FFF2-40B4-BE49-F238E27FC236}">
                <a16:creationId xmlns:a16="http://schemas.microsoft.com/office/drawing/2014/main" id="{4A3F830E-4EFB-4962-407D-7729DCA00A13}"/>
              </a:ext>
            </a:extLst>
          </p:cNvPr>
          <p:cNvCxnSpPr>
            <a:cxnSpLocks/>
          </p:cNvCxnSpPr>
          <p:nvPr/>
        </p:nvCxnSpPr>
        <p:spPr>
          <a:xfrm flipV="1">
            <a:off x="9138215" y="38774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50">
            <a:extLst>
              <a:ext uri="{FF2B5EF4-FFF2-40B4-BE49-F238E27FC236}">
                <a16:creationId xmlns:a16="http://schemas.microsoft.com/office/drawing/2014/main" id="{F23D152F-71CB-304A-E308-E1862054C861}"/>
              </a:ext>
            </a:extLst>
          </p:cNvPr>
          <p:cNvCxnSpPr>
            <a:cxnSpLocks/>
          </p:cNvCxnSpPr>
          <p:nvPr/>
        </p:nvCxnSpPr>
        <p:spPr>
          <a:xfrm flipV="1">
            <a:off x="9445076" y="38774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50">
            <a:extLst>
              <a:ext uri="{FF2B5EF4-FFF2-40B4-BE49-F238E27FC236}">
                <a16:creationId xmlns:a16="http://schemas.microsoft.com/office/drawing/2014/main" id="{34723548-57CC-39D3-0696-45F4F0FFB674}"/>
              </a:ext>
            </a:extLst>
          </p:cNvPr>
          <p:cNvCxnSpPr>
            <a:cxnSpLocks/>
          </p:cNvCxnSpPr>
          <p:nvPr/>
        </p:nvCxnSpPr>
        <p:spPr>
          <a:xfrm flipV="1">
            <a:off x="8222342" y="387866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723F56E-5B93-7D1D-B769-E34BAB68A5C3}"/>
              </a:ext>
            </a:extLst>
          </p:cNvPr>
          <p:cNvSpPr txBox="1"/>
          <p:nvPr/>
        </p:nvSpPr>
        <p:spPr>
          <a:xfrm>
            <a:off x="8197572" y="4118203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726BC44F-B988-B231-C43F-7DF513E1F13A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8996" y="448757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0">
            <a:extLst>
              <a:ext uri="{FF2B5EF4-FFF2-40B4-BE49-F238E27FC236}">
                <a16:creationId xmlns:a16="http://schemas.microsoft.com/office/drawing/2014/main" id="{CFD1EF55-A7AF-FBE2-ED41-3D32D01F751E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8996" y="479335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0">
            <a:extLst>
              <a:ext uri="{FF2B5EF4-FFF2-40B4-BE49-F238E27FC236}">
                <a16:creationId xmlns:a16="http://schemas.microsoft.com/office/drawing/2014/main" id="{E1E7B0A6-D81E-4662-CABF-FED9DCFEB5EA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3566413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0">
            <a:extLst>
              <a:ext uri="{FF2B5EF4-FFF2-40B4-BE49-F238E27FC236}">
                <a16:creationId xmlns:a16="http://schemas.microsoft.com/office/drawing/2014/main" id="{7DF5B2C8-0547-40E0-C4CD-4A0E89CF9143}"/>
              </a:ext>
            </a:extLst>
          </p:cNvPr>
          <p:cNvCxnSpPr>
            <a:cxnSpLocks/>
          </p:cNvCxnSpPr>
          <p:nvPr/>
        </p:nvCxnSpPr>
        <p:spPr>
          <a:xfrm>
            <a:off x="8461421" y="3332569"/>
            <a:ext cx="116993" cy="1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50">
            <a:extLst>
              <a:ext uri="{FF2B5EF4-FFF2-40B4-BE49-F238E27FC236}">
                <a16:creationId xmlns:a16="http://schemas.microsoft.com/office/drawing/2014/main" id="{0190D660-D147-3FF7-340B-60F43D2EE27E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29543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50">
            <a:extLst>
              <a:ext uri="{FF2B5EF4-FFF2-40B4-BE49-F238E27FC236}">
                <a16:creationId xmlns:a16="http://schemas.microsoft.com/office/drawing/2014/main" id="{BB8DC24A-3A85-4E65-1FBE-B18F4A2B2F64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265436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50">
            <a:extLst>
              <a:ext uri="{FF2B5EF4-FFF2-40B4-BE49-F238E27FC236}">
                <a16:creationId xmlns:a16="http://schemas.microsoft.com/office/drawing/2014/main" id="{533B33E1-96F8-3E05-1BA6-DC7D81ABB533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234884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50">
            <a:extLst>
              <a:ext uri="{FF2B5EF4-FFF2-40B4-BE49-F238E27FC236}">
                <a16:creationId xmlns:a16="http://schemas.microsoft.com/office/drawing/2014/main" id="{EDC2006E-F1B8-56EB-45AD-34DEE4EE138C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204226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50">
            <a:extLst>
              <a:ext uri="{FF2B5EF4-FFF2-40B4-BE49-F238E27FC236}">
                <a16:creationId xmlns:a16="http://schemas.microsoft.com/office/drawing/2014/main" id="{439A0D2A-4B9F-BA34-E110-18BD41F0460B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173659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91D95B6F-9CBD-4A55-9702-15A661739ADA}"/>
              </a:ext>
            </a:extLst>
          </p:cNvPr>
          <p:cNvSpPr txBox="1"/>
          <p:nvPr/>
        </p:nvSpPr>
        <p:spPr>
          <a:xfrm>
            <a:off x="8197571" y="4428852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6F2916A-3868-926B-31AD-955B050E316C}"/>
              </a:ext>
            </a:extLst>
          </p:cNvPr>
          <p:cNvSpPr txBox="1"/>
          <p:nvPr/>
        </p:nvSpPr>
        <p:spPr>
          <a:xfrm>
            <a:off x="8196928" y="4741450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0EB669F-2C4F-1B47-4546-4FAB31C7EB1A}"/>
              </a:ext>
            </a:extLst>
          </p:cNvPr>
          <p:cNvSpPr txBox="1"/>
          <p:nvPr/>
        </p:nvSpPr>
        <p:spPr>
          <a:xfrm>
            <a:off x="8195457" y="5040306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75" name="Пряма сполучна лінія 50">
            <a:extLst>
              <a:ext uri="{FF2B5EF4-FFF2-40B4-BE49-F238E27FC236}">
                <a16:creationId xmlns:a16="http://schemas.microsoft.com/office/drawing/2014/main" id="{5FD2C9FF-ACE8-1675-886C-97A18F6F88C7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8237" y="509909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сполучна лінія 50">
            <a:extLst>
              <a:ext uri="{FF2B5EF4-FFF2-40B4-BE49-F238E27FC236}">
                <a16:creationId xmlns:a16="http://schemas.microsoft.com/office/drawing/2014/main" id="{9363188E-B3BF-931C-5F46-CF83CE58A784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8119" y="540404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50">
            <a:extLst>
              <a:ext uri="{FF2B5EF4-FFF2-40B4-BE49-F238E27FC236}">
                <a16:creationId xmlns:a16="http://schemas.microsoft.com/office/drawing/2014/main" id="{DA9D3258-E906-D175-8E61-86F616ABF0CE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8119" y="5714228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 сполучна лінія 50">
            <a:extLst>
              <a:ext uri="{FF2B5EF4-FFF2-40B4-BE49-F238E27FC236}">
                <a16:creationId xmlns:a16="http://schemas.microsoft.com/office/drawing/2014/main" id="{A5CDE171-E224-39E9-95AC-77EE7405FDF1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8119" y="6020010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50">
            <a:extLst>
              <a:ext uri="{FF2B5EF4-FFF2-40B4-BE49-F238E27FC236}">
                <a16:creationId xmlns:a16="http://schemas.microsoft.com/office/drawing/2014/main" id="{BEDA2F33-38E9-39E9-20B1-FDA09042432E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7360" y="632574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50">
            <a:extLst>
              <a:ext uri="{FF2B5EF4-FFF2-40B4-BE49-F238E27FC236}">
                <a16:creationId xmlns:a16="http://schemas.microsoft.com/office/drawing/2014/main" id="{860AE7AB-B5D9-DDBC-F8DE-7F38AAC9D1B9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6628421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16B4F873-BABC-FECC-A1B8-6DD125115C6D}"/>
              </a:ext>
            </a:extLst>
          </p:cNvPr>
          <p:cNvSpPr txBox="1"/>
          <p:nvPr/>
        </p:nvSpPr>
        <p:spPr>
          <a:xfrm>
            <a:off x="8200315" y="5352283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993EE5-6E95-DA44-0525-7EC3E1432060}"/>
              </a:ext>
            </a:extLst>
          </p:cNvPr>
          <p:cNvSpPr txBox="1"/>
          <p:nvPr/>
        </p:nvSpPr>
        <p:spPr>
          <a:xfrm>
            <a:off x="8200314" y="5662932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-6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A29A6BF-B773-FD45-D4DF-30592AAE51BA}"/>
              </a:ext>
            </a:extLst>
          </p:cNvPr>
          <p:cNvSpPr txBox="1"/>
          <p:nvPr/>
        </p:nvSpPr>
        <p:spPr>
          <a:xfrm>
            <a:off x="8199671" y="5975530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-7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BFD5243-0960-DF34-FBB9-5630D5DD86D6}"/>
              </a:ext>
            </a:extLst>
          </p:cNvPr>
          <p:cNvSpPr txBox="1"/>
          <p:nvPr/>
        </p:nvSpPr>
        <p:spPr>
          <a:xfrm>
            <a:off x="8198200" y="6274386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-8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99C2879-F591-31A5-DC71-56AF13B08144}"/>
              </a:ext>
            </a:extLst>
          </p:cNvPr>
          <p:cNvSpPr txBox="1"/>
          <p:nvPr/>
        </p:nvSpPr>
        <p:spPr>
          <a:xfrm>
            <a:off x="8195929" y="6570763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-9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1232F9B-B964-5853-BAE9-C1446C3C8C04}"/>
              </a:ext>
            </a:extLst>
          </p:cNvPr>
          <p:cNvSpPr txBox="1"/>
          <p:nvPr/>
        </p:nvSpPr>
        <p:spPr>
          <a:xfrm>
            <a:off x="9009053" y="3998327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AA64D61-2EE9-212B-630E-073BDDA6A505}"/>
              </a:ext>
            </a:extLst>
          </p:cNvPr>
          <p:cNvSpPr txBox="1"/>
          <p:nvPr/>
        </p:nvSpPr>
        <p:spPr>
          <a:xfrm>
            <a:off x="9310635" y="3999185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69B1C55-5719-E82A-0CDD-7F85BF6144DD}"/>
              </a:ext>
            </a:extLst>
          </p:cNvPr>
          <p:cNvSpPr txBox="1"/>
          <p:nvPr/>
        </p:nvSpPr>
        <p:spPr>
          <a:xfrm>
            <a:off x="9614999" y="399873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77303A6-5EF8-0BD2-70FC-4E5659BA08F4}"/>
              </a:ext>
            </a:extLst>
          </p:cNvPr>
          <p:cNvSpPr txBox="1"/>
          <p:nvPr/>
        </p:nvSpPr>
        <p:spPr>
          <a:xfrm>
            <a:off x="9919428" y="3997612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6B8902B-DFA2-4DF4-C99D-D57E7CF5A56B}"/>
              </a:ext>
            </a:extLst>
          </p:cNvPr>
          <p:cNvSpPr txBox="1"/>
          <p:nvPr/>
        </p:nvSpPr>
        <p:spPr>
          <a:xfrm>
            <a:off x="10221010" y="399847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99" name="Пряма сполучна лінія 50">
            <a:extLst>
              <a:ext uri="{FF2B5EF4-FFF2-40B4-BE49-F238E27FC236}">
                <a16:creationId xmlns:a16="http://schemas.microsoft.com/office/drawing/2014/main" id="{DB69CB6B-7161-1C4B-484E-176E3925A92C}"/>
              </a:ext>
            </a:extLst>
          </p:cNvPr>
          <p:cNvCxnSpPr>
            <a:cxnSpLocks/>
          </p:cNvCxnSpPr>
          <p:nvPr/>
        </p:nvCxnSpPr>
        <p:spPr>
          <a:xfrm flipV="1">
            <a:off x="9746014" y="38774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50">
            <a:extLst>
              <a:ext uri="{FF2B5EF4-FFF2-40B4-BE49-F238E27FC236}">
                <a16:creationId xmlns:a16="http://schemas.microsoft.com/office/drawing/2014/main" id="{A663BD98-A70F-CFC4-B6B7-390EA8B8BD37}"/>
              </a:ext>
            </a:extLst>
          </p:cNvPr>
          <p:cNvCxnSpPr>
            <a:cxnSpLocks/>
          </p:cNvCxnSpPr>
          <p:nvPr/>
        </p:nvCxnSpPr>
        <p:spPr>
          <a:xfrm flipV="1">
            <a:off x="10048898" y="38774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50">
            <a:extLst>
              <a:ext uri="{FF2B5EF4-FFF2-40B4-BE49-F238E27FC236}">
                <a16:creationId xmlns:a16="http://schemas.microsoft.com/office/drawing/2014/main" id="{034EBB71-4495-5C8D-AA2A-F250055E8C92}"/>
              </a:ext>
            </a:extLst>
          </p:cNvPr>
          <p:cNvCxnSpPr>
            <a:cxnSpLocks/>
          </p:cNvCxnSpPr>
          <p:nvPr/>
        </p:nvCxnSpPr>
        <p:spPr>
          <a:xfrm flipV="1">
            <a:off x="10355759" y="38774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7AA15000-09FC-D1F8-C65D-8059AA82D679}"/>
              </a:ext>
            </a:extLst>
          </p:cNvPr>
          <p:cNvSpPr txBox="1"/>
          <p:nvPr/>
        </p:nvSpPr>
        <p:spPr>
          <a:xfrm>
            <a:off x="10532386" y="399873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03" name="Пряма сполучна лінія 50">
            <a:extLst>
              <a:ext uri="{FF2B5EF4-FFF2-40B4-BE49-F238E27FC236}">
                <a16:creationId xmlns:a16="http://schemas.microsoft.com/office/drawing/2014/main" id="{3E5661FD-2C32-2452-3C4C-EBE37A05168E}"/>
              </a:ext>
            </a:extLst>
          </p:cNvPr>
          <p:cNvCxnSpPr>
            <a:cxnSpLocks/>
          </p:cNvCxnSpPr>
          <p:nvPr/>
        </p:nvCxnSpPr>
        <p:spPr>
          <a:xfrm flipV="1">
            <a:off x="10663093" y="3876701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 сполучна лінія 50">
            <a:extLst>
              <a:ext uri="{FF2B5EF4-FFF2-40B4-BE49-F238E27FC236}">
                <a16:creationId xmlns:a16="http://schemas.microsoft.com/office/drawing/2014/main" id="{8F619EF2-713F-D22B-BD55-0EA2E557FD3E}"/>
              </a:ext>
            </a:extLst>
          </p:cNvPr>
          <p:cNvCxnSpPr>
            <a:cxnSpLocks/>
          </p:cNvCxnSpPr>
          <p:nvPr/>
        </p:nvCxnSpPr>
        <p:spPr>
          <a:xfrm flipV="1">
            <a:off x="10965977" y="3876701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 сполучна лінія 50">
            <a:extLst>
              <a:ext uri="{FF2B5EF4-FFF2-40B4-BE49-F238E27FC236}">
                <a16:creationId xmlns:a16="http://schemas.microsoft.com/office/drawing/2014/main" id="{FF24D4E3-5280-617D-DC17-5B6B4869CDD3}"/>
              </a:ext>
            </a:extLst>
          </p:cNvPr>
          <p:cNvCxnSpPr>
            <a:cxnSpLocks/>
          </p:cNvCxnSpPr>
          <p:nvPr/>
        </p:nvCxnSpPr>
        <p:spPr>
          <a:xfrm flipV="1">
            <a:off x="11272838" y="3876701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B8B5CB73-B767-94DE-D7C6-86C0418CFB74}"/>
              </a:ext>
            </a:extLst>
          </p:cNvPr>
          <p:cNvSpPr txBox="1"/>
          <p:nvPr/>
        </p:nvSpPr>
        <p:spPr>
          <a:xfrm>
            <a:off x="10836815" y="3997612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115EAAC-7578-CB83-1DA8-3D0AE8F1930B}"/>
              </a:ext>
            </a:extLst>
          </p:cNvPr>
          <p:cNvSpPr txBox="1"/>
          <p:nvPr/>
        </p:nvSpPr>
        <p:spPr>
          <a:xfrm>
            <a:off x="11138397" y="399847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9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95A235B-08D2-645D-BE05-9C6A84B1D385}"/>
              </a:ext>
            </a:extLst>
          </p:cNvPr>
          <p:cNvSpPr txBox="1"/>
          <p:nvPr/>
        </p:nvSpPr>
        <p:spPr>
          <a:xfrm>
            <a:off x="11409307" y="3998015"/>
            <a:ext cx="37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10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09" name="Пряма сполучна лінія 50">
            <a:extLst>
              <a:ext uri="{FF2B5EF4-FFF2-40B4-BE49-F238E27FC236}">
                <a16:creationId xmlns:a16="http://schemas.microsoft.com/office/drawing/2014/main" id="{C080309E-BB15-4069-BA14-0962F40AD666}"/>
              </a:ext>
            </a:extLst>
          </p:cNvPr>
          <p:cNvCxnSpPr>
            <a:cxnSpLocks/>
          </p:cNvCxnSpPr>
          <p:nvPr/>
        </p:nvCxnSpPr>
        <p:spPr>
          <a:xfrm flipV="1">
            <a:off x="11573776" y="3876701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89ABA4DA-6405-B681-DD77-36926EBDCDB7}"/>
              </a:ext>
            </a:extLst>
          </p:cNvPr>
          <p:cNvSpPr txBox="1"/>
          <p:nvPr/>
        </p:nvSpPr>
        <p:spPr>
          <a:xfrm>
            <a:off x="8047693" y="3996421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111" name="Пряма сполучна лінія 50">
            <a:extLst>
              <a:ext uri="{FF2B5EF4-FFF2-40B4-BE49-F238E27FC236}">
                <a16:creationId xmlns:a16="http://schemas.microsoft.com/office/drawing/2014/main" id="{89951E6F-B171-AAF0-C059-B0FFCED17C22}"/>
              </a:ext>
            </a:extLst>
          </p:cNvPr>
          <p:cNvCxnSpPr>
            <a:cxnSpLocks/>
          </p:cNvCxnSpPr>
          <p:nvPr/>
        </p:nvCxnSpPr>
        <p:spPr>
          <a:xfrm flipV="1">
            <a:off x="7914530" y="3876264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AF956544-29D2-096A-3813-ED0CC20441EC}"/>
              </a:ext>
            </a:extLst>
          </p:cNvPr>
          <p:cNvSpPr txBox="1"/>
          <p:nvPr/>
        </p:nvSpPr>
        <p:spPr>
          <a:xfrm>
            <a:off x="7739881" y="3994018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113" name="Пряма сполучна лінія 50">
            <a:extLst>
              <a:ext uri="{FF2B5EF4-FFF2-40B4-BE49-F238E27FC236}">
                <a16:creationId xmlns:a16="http://schemas.microsoft.com/office/drawing/2014/main" id="{1643DEA5-7DFC-A401-ABA0-00CECB815155}"/>
              </a:ext>
            </a:extLst>
          </p:cNvPr>
          <p:cNvCxnSpPr>
            <a:cxnSpLocks/>
          </p:cNvCxnSpPr>
          <p:nvPr/>
        </p:nvCxnSpPr>
        <p:spPr>
          <a:xfrm flipV="1">
            <a:off x="7609156" y="3880228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AAC14B1F-57C1-4DB0-82EE-41AC77FDC4F4}"/>
              </a:ext>
            </a:extLst>
          </p:cNvPr>
          <p:cNvSpPr txBox="1"/>
          <p:nvPr/>
        </p:nvSpPr>
        <p:spPr>
          <a:xfrm>
            <a:off x="7428157" y="3997982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115" name="Пряма сполучна лінія 50">
            <a:extLst>
              <a:ext uri="{FF2B5EF4-FFF2-40B4-BE49-F238E27FC236}">
                <a16:creationId xmlns:a16="http://schemas.microsoft.com/office/drawing/2014/main" id="{C51112BA-EE89-638F-1EA0-B3F73BD485A9}"/>
              </a:ext>
            </a:extLst>
          </p:cNvPr>
          <p:cNvCxnSpPr>
            <a:cxnSpLocks/>
          </p:cNvCxnSpPr>
          <p:nvPr/>
        </p:nvCxnSpPr>
        <p:spPr>
          <a:xfrm flipV="1">
            <a:off x="7301344" y="387782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564A1854-AF55-EC25-5008-6DD2CE0A8B11}"/>
              </a:ext>
            </a:extLst>
          </p:cNvPr>
          <p:cNvSpPr txBox="1"/>
          <p:nvPr/>
        </p:nvSpPr>
        <p:spPr>
          <a:xfrm>
            <a:off x="7107645" y="3995579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5BC38FE-D056-A239-C211-2235D58BEBAC}"/>
              </a:ext>
            </a:extLst>
          </p:cNvPr>
          <p:cNvSpPr txBox="1"/>
          <p:nvPr/>
        </p:nvSpPr>
        <p:spPr>
          <a:xfrm>
            <a:off x="8237104" y="3510355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35BBC97-287E-1D8D-C9ED-CBFADBF7EBF8}"/>
              </a:ext>
            </a:extLst>
          </p:cNvPr>
          <p:cNvSpPr txBox="1"/>
          <p:nvPr/>
        </p:nvSpPr>
        <p:spPr>
          <a:xfrm>
            <a:off x="8234274" y="320359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A8E6010-33D2-8D9C-CCE6-4332E5B40C58}"/>
              </a:ext>
            </a:extLst>
          </p:cNvPr>
          <p:cNvSpPr txBox="1"/>
          <p:nvPr/>
        </p:nvSpPr>
        <p:spPr>
          <a:xfrm>
            <a:off x="8234274" y="289141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3E4E93C-6604-5A19-711E-0EFC9688F0A5}"/>
              </a:ext>
            </a:extLst>
          </p:cNvPr>
          <p:cNvSpPr txBox="1"/>
          <p:nvPr/>
        </p:nvSpPr>
        <p:spPr>
          <a:xfrm>
            <a:off x="8234274" y="259686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9429CDB-9910-48B9-B39E-4F6FBDD8FD56}"/>
              </a:ext>
            </a:extLst>
          </p:cNvPr>
          <p:cNvSpPr txBox="1"/>
          <p:nvPr/>
        </p:nvSpPr>
        <p:spPr>
          <a:xfrm>
            <a:off x="8234274" y="228468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23" name="Пряма сполучна лінія 50">
            <a:extLst>
              <a:ext uri="{FF2B5EF4-FFF2-40B4-BE49-F238E27FC236}">
                <a16:creationId xmlns:a16="http://schemas.microsoft.com/office/drawing/2014/main" id="{C8A3214D-26C6-BA3C-B43A-C35DEEFB9ABE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1433563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 сполучна лінія 50">
            <a:extLst>
              <a:ext uri="{FF2B5EF4-FFF2-40B4-BE49-F238E27FC236}">
                <a16:creationId xmlns:a16="http://schemas.microsoft.com/office/drawing/2014/main" id="{90BB4B2B-C280-C0E2-B1C3-75A68D067A23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112698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 сполучна лінія 50">
            <a:extLst>
              <a:ext uri="{FF2B5EF4-FFF2-40B4-BE49-F238E27FC236}">
                <a16:creationId xmlns:a16="http://schemas.microsoft.com/office/drawing/2014/main" id="{6AA4AA69-2FDD-30FE-7B2D-E257B9A6DB3B}"/>
              </a:ext>
            </a:extLst>
          </p:cNvPr>
          <p:cNvCxnSpPr>
            <a:cxnSpLocks/>
          </p:cNvCxnSpPr>
          <p:nvPr/>
        </p:nvCxnSpPr>
        <p:spPr>
          <a:xfrm rot="5400000" flipV="1">
            <a:off x="8534601" y="82131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>
            <a:extLst>
              <a:ext uri="{FF2B5EF4-FFF2-40B4-BE49-F238E27FC236}">
                <a16:creationId xmlns:a16="http://schemas.microsoft.com/office/drawing/2014/main" id="{7B3BAAF0-D93F-D8E7-1DFA-01F334548533}"/>
              </a:ext>
            </a:extLst>
          </p:cNvPr>
          <p:cNvSpPr txBox="1"/>
          <p:nvPr/>
        </p:nvSpPr>
        <p:spPr>
          <a:xfrm>
            <a:off x="8234274" y="198768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3C28942-BB6F-2428-63E2-4A4A1FBF60A4}"/>
              </a:ext>
            </a:extLst>
          </p:cNvPr>
          <p:cNvSpPr txBox="1"/>
          <p:nvPr/>
        </p:nvSpPr>
        <p:spPr>
          <a:xfrm>
            <a:off x="8234274" y="167550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0DB3114-1403-330F-4105-F597524DA876}"/>
              </a:ext>
            </a:extLst>
          </p:cNvPr>
          <p:cNvSpPr txBox="1"/>
          <p:nvPr/>
        </p:nvSpPr>
        <p:spPr>
          <a:xfrm>
            <a:off x="8234274" y="1380966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7C701DE-250F-94A4-8047-AEF4A96F022E}"/>
              </a:ext>
            </a:extLst>
          </p:cNvPr>
          <p:cNvSpPr txBox="1"/>
          <p:nvPr/>
        </p:nvSpPr>
        <p:spPr>
          <a:xfrm>
            <a:off x="8234274" y="1068786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9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B093DE1-EFEC-92FA-D898-5E0354E52566}"/>
              </a:ext>
            </a:extLst>
          </p:cNvPr>
          <p:cNvSpPr txBox="1"/>
          <p:nvPr/>
        </p:nvSpPr>
        <p:spPr>
          <a:xfrm>
            <a:off x="8158990" y="757539"/>
            <a:ext cx="385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10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081D6FC-2D34-DC3F-93C2-D2F808C35D54}"/>
                  </a:ext>
                </a:extLst>
              </p:cNvPr>
              <p:cNvSpPr txBox="1"/>
              <p:nvPr/>
            </p:nvSpPr>
            <p:spPr>
              <a:xfrm>
                <a:off x="8113072" y="464908"/>
                <a:ext cx="4382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081D6FC-2D34-DC3F-93C2-D2F808C35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72" y="464908"/>
                <a:ext cx="438225" cy="400110"/>
              </a:xfrm>
              <a:prstGeom prst="rect">
                <a:avLst/>
              </a:prstGeom>
              <a:blipFill>
                <a:blip r:embed="rId25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F9E3AEF8-4164-4A5A-740B-B46894A04BA0}"/>
              </a:ext>
            </a:extLst>
          </p:cNvPr>
          <p:cNvSpPr/>
          <p:nvPr/>
        </p:nvSpPr>
        <p:spPr>
          <a:xfrm>
            <a:off x="10720688" y="582206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28AE93F-9075-E5D8-786F-0D289182EA2B}"/>
              </a:ext>
            </a:extLst>
          </p:cNvPr>
          <p:cNvSpPr txBox="1"/>
          <p:nvPr/>
        </p:nvSpPr>
        <p:spPr>
          <a:xfrm>
            <a:off x="10719794" y="569435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</a:rPr>
              <a:t>1</a:t>
            </a:r>
            <a:endParaRPr lang="en-UA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B09C48D6-F04F-1668-CADD-F91446C51943}"/>
              </a:ext>
            </a:extLst>
          </p:cNvPr>
          <p:cNvSpPr/>
          <p:nvPr/>
        </p:nvSpPr>
        <p:spPr>
          <a:xfrm>
            <a:off x="7369818" y="582132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C841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0FE6661-C1AA-AA0C-15E0-BD50A76727CC}"/>
              </a:ext>
            </a:extLst>
          </p:cNvPr>
          <p:cNvSpPr txBox="1"/>
          <p:nvPr/>
        </p:nvSpPr>
        <p:spPr>
          <a:xfrm>
            <a:off x="7368924" y="569361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8414A"/>
                </a:solidFill>
                <a:latin typeface="Aptos Light" panose="020B0004020202020204" pitchFamily="34" charset="0"/>
              </a:rPr>
              <a:t>2</a:t>
            </a:r>
            <a:endParaRPr lang="en-UA" dirty="0">
              <a:solidFill>
                <a:srgbClr val="C8414A"/>
              </a:solidFill>
              <a:latin typeface="Aptos Light" panose="020B0004020202020204" pitchFamily="34" charset="0"/>
            </a:endParaRPr>
          </a:p>
        </p:txBody>
      </p:sp>
      <p:sp>
        <p:nvSpPr>
          <p:cNvPr id="136" name="Rounded Rectangle 135">
            <a:extLst>
              <a:ext uri="{FF2B5EF4-FFF2-40B4-BE49-F238E27FC236}">
                <a16:creationId xmlns:a16="http://schemas.microsoft.com/office/drawing/2014/main" id="{A734326F-4BF1-4EEF-D8AB-87CDB9E89E9A}"/>
              </a:ext>
            </a:extLst>
          </p:cNvPr>
          <p:cNvSpPr/>
          <p:nvPr/>
        </p:nvSpPr>
        <p:spPr>
          <a:xfrm>
            <a:off x="11573776" y="3097628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F782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C29D62F-37F7-2D3E-C6FA-28803C49840C}"/>
              </a:ext>
            </a:extLst>
          </p:cNvPr>
          <p:cNvSpPr txBox="1"/>
          <p:nvPr/>
        </p:nvSpPr>
        <p:spPr>
          <a:xfrm>
            <a:off x="11572882" y="3084857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7821A"/>
                </a:solidFill>
                <a:latin typeface="Aptos Light" panose="020B0004020202020204" pitchFamily="34" charset="0"/>
              </a:rPr>
              <a:t>3</a:t>
            </a:r>
            <a:endParaRPr lang="en-UA" dirty="0">
              <a:solidFill>
                <a:srgbClr val="F7821A"/>
              </a:solidFill>
              <a:latin typeface="Aptos Light" panose="020B0004020202020204" pitchFamily="34" charset="0"/>
            </a:endParaRP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DEC1DC20-CC34-FE91-03BF-3FE52FB20ACE}"/>
              </a:ext>
            </a:extLst>
          </p:cNvPr>
          <p:cNvSpPr/>
          <p:nvPr/>
        </p:nvSpPr>
        <p:spPr>
          <a:xfrm>
            <a:off x="11573776" y="2542519"/>
            <a:ext cx="491508" cy="48266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dirty="0">
              <a:solidFill>
                <a:srgbClr val="017CFF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6B1760CD-F663-AF95-B16E-BE574A4C29E1}"/>
              </a:ext>
            </a:extLst>
          </p:cNvPr>
          <p:cNvSpPr txBox="1"/>
          <p:nvPr/>
        </p:nvSpPr>
        <p:spPr>
          <a:xfrm>
            <a:off x="11572882" y="2529748"/>
            <a:ext cx="48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50"/>
                </a:solidFill>
                <a:latin typeface="Aptos Light" panose="020B0004020202020204" pitchFamily="34" charset="0"/>
              </a:rPr>
              <a:t>4</a:t>
            </a:r>
            <a:endParaRPr lang="en-UA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144" name="Rectangle 143" hidden="1">
            <a:extLst>
              <a:ext uri="{FF2B5EF4-FFF2-40B4-BE49-F238E27FC236}">
                <a16:creationId xmlns:a16="http://schemas.microsoft.com/office/drawing/2014/main" id="{C09036D3-F5D4-E4C5-51B2-1AA17A968B8F}"/>
              </a:ext>
            </a:extLst>
          </p:cNvPr>
          <p:cNvSpPr/>
          <p:nvPr/>
        </p:nvSpPr>
        <p:spPr>
          <a:xfrm>
            <a:off x="6677662" y="306615"/>
            <a:ext cx="5514338" cy="6551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0AAC8FA-0FF4-9376-82CE-B7FD49DFCBD3}"/>
              </a:ext>
            </a:extLst>
          </p:cNvPr>
          <p:cNvSpPr/>
          <p:nvPr/>
        </p:nvSpPr>
        <p:spPr>
          <a:xfrm>
            <a:off x="441433" y="36871"/>
            <a:ext cx="10552388" cy="493788"/>
          </a:xfrm>
          <a:prstGeom prst="roundRect">
            <a:avLst>
              <a:gd name="adj" fmla="val 5611"/>
            </a:avLst>
          </a:prstGeom>
          <a:solidFill>
            <a:srgbClr val="5D6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Побудуйте графік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7BFECB-B3EB-96BF-81FF-8C4E43948473}"/>
              </a:ext>
            </a:extLst>
          </p:cNvPr>
          <p:cNvSpPr txBox="1"/>
          <p:nvPr/>
        </p:nvSpPr>
        <p:spPr>
          <a:xfrm>
            <a:off x="11113654" y="-6154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5D6D8C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5D6D8C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en-UA" sz="3600" dirty="0">
              <a:solidFill>
                <a:srgbClr val="5D6D8C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78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821A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821A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50"/>
                            </p:stCondLst>
                            <p:childTnLst>
                              <p:par>
                                <p:cTn id="2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9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250"/>
                            </p:stCondLst>
                            <p:childTnLst>
                              <p:par>
                                <p:cTn id="3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4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42" grpId="1" animBg="1"/>
      <p:bldP spid="143" grpId="0" animBg="1"/>
      <p:bldP spid="140" grpId="0" animBg="1"/>
      <p:bldP spid="140" grpId="1" animBg="1"/>
      <p:bldP spid="22" grpId="0"/>
      <p:bldP spid="23" grpId="0"/>
      <p:bldP spid="24" grpId="0"/>
      <p:bldP spid="25" grpId="0"/>
      <p:bldP spid="26" grpId="0"/>
      <p:bldP spid="28" grpId="0"/>
      <p:bldP spid="30" grpId="0"/>
      <p:bldP spid="32" grpId="0"/>
      <p:bldP spid="40" grpId="0"/>
      <p:bldP spid="41" grpId="0"/>
      <p:bldP spid="42" grpId="0"/>
      <p:bldP spid="50" grpId="0"/>
      <p:bldP spid="72" grpId="0"/>
      <p:bldP spid="73" grpId="0"/>
      <p:bldP spid="74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102" grpId="0"/>
      <p:bldP spid="106" grpId="0"/>
      <p:bldP spid="107" grpId="0"/>
      <p:bldP spid="108" grpId="0"/>
      <p:bldP spid="110" grpId="0"/>
      <p:bldP spid="112" grpId="0"/>
      <p:bldP spid="114" grpId="0"/>
      <p:bldP spid="116" grpId="0"/>
      <p:bldP spid="118" grpId="0"/>
      <p:bldP spid="119" grpId="0"/>
      <p:bldP spid="120" grpId="0"/>
      <p:bldP spid="121" grpId="0"/>
      <p:bldP spid="122" grpId="0"/>
      <p:bldP spid="126" grpId="0"/>
      <p:bldP spid="127" grpId="0"/>
      <p:bldP spid="128" grpId="0"/>
      <p:bldP spid="129" grpId="0"/>
      <p:bldP spid="130" grpId="0"/>
      <p:bldP spid="131" grpId="0"/>
      <p:bldP spid="132" grpId="0" animBg="1"/>
      <p:bldP spid="133" grpId="0"/>
      <p:bldP spid="134" grpId="0" animBg="1"/>
      <p:bldP spid="135" grpId="0"/>
      <p:bldP spid="136" grpId="0" animBg="1"/>
      <p:bldP spid="137" grpId="0"/>
      <p:bldP spid="138" grpId="0" animBg="1"/>
      <p:bldP spid="139" grpId="0"/>
      <p:bldP spid="144" grpId="0" animBg="1"/>
      <p:bldP spid="1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4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29077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/>
              <p:nvPr/>
            </p:nvSpPr>
            <p:spPr>
              <a:xfrm>
                <a:off x="63062" y="51862"/>
                <a:ext cx="12111063" cy="584775"/>
              </a:xfrm>
              <a:prstGeom prst="roundRect">
                <a:avLst>
                  <a:gd name="adj" fmla="val 5745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Графіки яких із наведених рівнянь проходять через точку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𝑀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1;−3</m:t>
                        </m:r>
                      </m:e>
                    </m:d>
                    <m:r>
                      <a:rPr lang="uk-UA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2" y="51862"/>
                <a:ext cx="12111063" cy="584775"/>
              </a:xfrm>
              <a:prstGeom prst="roundRect">
                <a:avLst>
                  <a:gd name="adj" fmla="val 5745"/>
                </a:avLst>
              </a:prstGeom>
              <a:blipFill>
                <a:blip r:embed="rId4"/>
                <a:stretch>
                  <a:fillRect l="-1047" t="-13043" b="-369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10991654" y="567887"/>
            <a:ext cx="1221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210D757-5C8E-031A-EE50-AE1D5646BAB7}"/>
                  </a:ext>
                </a:extLst>
              </p:cNvPr>
              <p:cNvSpPr txBox="1"/>
              <p:nvPr/>
            </p:nvSpPr>
            <p:spPr>
              <a:xfrm>
                <a:off x="1317865" y="744293"/>
                <a:ext cx="35086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uk-UA" sz="320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=−9</m:t>
                    </m:r>
                  </m:oMath>
                </a14:m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210D757-5C8E-031A-EE50-AE1D5646B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65" y="744293"/>
                <a:ext cx="3508659" cy="584775"/>
              </a:xfrm>
              <a:prstGeom prst="rect">
                <a:avLst/>
              </a:prstGeom>
              <a:blipFill>
                <a:blip r:embed="rId5"/>
                <a:stretch>
                  <a:fillRect l="-1439" t="-12766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2A16AC5-CABE-3F6D-EA90-66C721686B36}"/>
              </a:ext>
            </a:extLst>
          </p:cNvPr>
          <p:cNvSpPr/>
          <p:nvPr/>
        </p:nvSpPr>
        <p:spPr>
          <a:xfrm>
            <a:off x="610098" y="778010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1BEE06-5A05-E780-9974-0D02B517FAE6}"/>
              </a:ext>
            </a:extLst>
          </p:cNvPr>
          <p:cNvSpPr txBox="1"/>
          <p:nvPr/>
        </p:nvSpPr>
        <p:spPr>
          <a:xfrm>
            <a:off x="610098" y="768558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AE94A3-630A-930D-996E-1CB9BE60391F}"/>
                  </a:ext>
                </a:extLst>
              </p:cNvPr>
              <p:cNvSpPr txBox="1"/>
              <p:nvPr/>
            </p:nvSpPr>
            <p:spPr>
              <a:xfrm>
                <a:off x="1317866" y="1726739"/>
                <a:ext cx="363120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=−8</m:t>
                    </m:r>
                  </m:oMath>
                </a14:m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AE94A3-630A-930D-996E-1CB9BE603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66" y="1726739"/>
                <a:ext cx="3631208" cy="584775"/>
              </a:xfrm>
              <a:prstGeom prst="rect">
                <a:avLst/>
              </a:prstGeom>
              <a:blipFill>
                <a:blip r:embed="rId6"/>
                <a:stretch>
                  <a:fillRect l="-2439" t="-12766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BEAC098-FE3F-660B-B32D-9AAADB7D3ECC}"/>
              </a:ext>
            </a:extLst>
          </p:cNvPr>
          <p:cNvSpPr/>
          <p:nvPr/>
        </p:nvSpPr>
        <p:spPr>
          <a:xfrm>
            <a:off x="610098" y="1760456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55AD97-0F49-4DBB-A9B7-98AC411026AD}"/>
              </a:ext>
            </a:extLst>
          </p:cNvPr>
          <p:cNvSpPr txBox="1"/>
          <p:nvPr/>
        </p:nvSpPr>
        <p:spPr>
          <a:xfrm>
            <a:off x="610098" y="1751004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6BDB9B-6B91-7503-1F85-741FDDA3B799}"/>
                  </a:ext>
                </a:extLst>
              </p:cNvPr>
              <p:cNvSpPr txBox="1"/>
              <p:nvPr/>
            </p:nvSpPr>
            <p:spPr>
              <a:xfrm>
                <a:off x="1317865" y="2802952"/>
                <a:ext cx="306559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US" sz="3200" b="0" i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6BDB9B-6B91-7503-1F85-741FDDA3B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65" y="2802952"/>
                <a:ext cx="3065599" cy="584775"/>
              </a:xfrm>
              <a:prstGeom prst="rect">
                <a:avLst/>
              </a:prstGeom>
              <a:blipFill>
                <a:blip r:embed="rId7"/>
                <a:stretch>
                  <a:fillRect l="-1646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D5DFD8E-45E9-648C-7EC9-238FE4D1D74D}"/>
              </a:ext>
            </a:extLst>
          </p:cNvPr>
          <p:cNvSpPr/>
          <p:nvPr/>
        </p:nvSpPr>
        <p:spPr>
          <a:xfrm>
            <a:off x="610098" y="2836669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C59AAF-B8B2-CB8F-805E-D26642E7A61F}"/>
              </a:ext>
            </a:extLst>
          </p:cNvPr>
          <p:cNvSpPr txBox="1"/>
          <p:nvPr/>
        </p:nvSpPr>
        <p:spPr>
          <a:xfrm>
            <a:off x="610098" y="2827217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B2A51-516A-F822-BBEA-B23033B5870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463" t="14955" r="8439" b="13874"/>
          <a:stretch/>
        </p:blipFill>
        <p:spPr>
          <a:xfrm>
            <a:off x="9315257" y="1896176"/>
            <a:ext cx="3931194" cy="51718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180CB9-006B-6296-7491-FFECD72D9D21}"/>
                  </a:ext>
                </a:extLst>
              </p:cNvPr>
              <p:cNvSpPr txBox="1"/>
              <p:nvPr/>
            </p:nvSpPr>
            <p:spPr>
              <a:xfrm>
                <a:off x="1317865" y="3789995"/>
                <a:ext cx="3256350" cy="932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=−2,5</m:t>
                      </m:r>
                      <m:r>
                        <a:rPr lang="en-US" sz="3200" b="0" i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180CB9-006B-6296-7491-FFECD72D9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65" y="3789995"/>
                <a:ext cx="3256350" cy="932563"/>
              </a:xfrm>
              <a:prstGeom prst="rect">
                <a:avLst/>
              </a:prstGeom>
              <a:blipFill>
                <a:blip r:embed="rId9"/>
                <a:stretch>
                  <a:fillRect l="-1556" b="-945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D8C4620-ECEC-6AB3-757E-6BB95ED10566}"/>
              </a:ext>
            </a:extLst>
          </p:cNvPr>
          <p:cNvSpPr/>
          <p:nvPr/>
        </p:nvSpPr>
        <p:spPr>
          <a:xfrm>
            <a:off x="610098" y="3870973"/>
            <a:ext cx="545550" cy="832731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C99434-1C9B-7D10-6B8D-26580C214BF1}"/>
              </a:ext>
            </a:extLst>
          </p:cNvPr>
          <p:cNvSpPr txBox="1"/>
          <p:nvPr/>
        </p:nvSpPr>
        <p:spPr>
          <a:xfrm>
            <a:off x="610098" y="3988154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A2F54F-F503-4C30-3CD6-0A1F2D855740}"/>
                  </a:ext>
                </a:extLst>
              </p:cNvPr>
              <p:cNvSpPr txBox="1"/>
              <p:nvPr/>
            </p:nvSpPr>
            <p:spPr>
              <a:xfrm>
                <a:off x="1317865" y="5190815"/>
                <a:ext cx="316929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=−11</m:t>
                      </m:r>
                      <m:r>
                        <a:rPr lang="en-US" sz="3200" b="0" i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A2F54F-F503-4C30-3CD6-0A1F2D855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65" y="5190815"/>
                <a:ext cx="3169293" cy="584775"/>
              </a:xfrm>
              <a:prstGeom prst="rect">
                <a:avLst/>
              </a:prstGeom>
              <a:blipFill>
                <a:blip r:embed="rId10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B83C2B5-3906-724B-3C2D-E251C0519959}"/>
              </a:ext>
            </a:extLst>
          </p:cNvPr>
          <p:cNvSpPr/>
          <p:nvPr/>
        </p:nvSpPr>
        <p:spPr>
          <a:xfrm>
            <a:off x="610098" y="5224532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CEBDE93-5BB9-F6B9-AE8A-166C714D21E2}"/>
              </a:ext>
            </a:extLst>
          </p:cNvPr>
          <p:cNvSpPr txBox="1"/>
          <p:nvPr/>
        </p:nvSpPr>
        <p:spPr>
          <a:xfrm>
            <a:off x="610098" y="5215080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3B9DB54-9FE6-BE98-25CB-9745B760A24C}"/>
                  </a:ext>
                </a:extLst>
              </p:cNvPr>
              <p:cNvSpPr txBox="1"/>
              <p:nvPr/>
            </p:nvSpPr>
            <p:spPr>
              <a:xfrm>
                <a:off x="1317866" y="6198657"/>
                <a:ext cx="393119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2,5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−1,5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en-US" sz="3200" b="0" i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3B9DB54-9FE6-BE98-25CB-9745B760A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66" y="6198657"/>
                <a:ext cx="3931194" cy="584775"/>
              </a:xfrm>
              <a:prstGeom prst="rect">
                <a:avLst/>
              </a:prstGeom>
              <a:blipFill>
                <a:blip r:embed="rId11"/>
                <a:stretch>
                  <a:fillRect l="-1286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27974E7-0438-D29C-8B08-EB3EED583F99}"/>
              </a:ext>
            </a:extLst>
          </p:cNvPr>
          <p:cNvSpPr/>
          <p:nvPr/>
        </p:nvSpPr>
        <p:spPr>
          <a:xfrm>
            <a:off x="610098" y="6232374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FAD31B-7330-D2DD-7E3B-97129E33C035}"/>
              </a:ext>
            </a:extLst>
          </p:cNvPr>
          <p:cNvSpPr txBox="1"/>
          <p:nvPr/>
        </p:nvSpPr>
        <p:spPr>
          <a:xfrm>
            <a:off x="610098" y="6222922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ADCA1A-B6E8-1AE2-052E-C4D0FDD91AD2}"/>
              </a:ext>
            </a:extLst>
          </p:cNvPr>
          <p:cNvSpPr txBox="1"/>
          <p:nvPr/>
        </p:nvSpPr>
        <p:spPr>
          <a:xfrm>
            <a:off x="4988741" y="739463"/>
            <a:ext cx="3508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Проходить;</a:t>
            </a:r>
            <a:endParaRPr lang="en-UA" sz="32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594A701-9EFA-99CE-0B24-507F396115B9}"/>
              </a:ext>
            </a:extLst>
          </p:cNvPr>
          <p:cNvSpPr txBox="1"/>
          <p:nvPr/>
        </p:nvSpPr>
        <p:spPr>
          <a:xfrm>
            <a:off x="4988741" y="1721909"/>
            <a:ext cx="3508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3200" dirty="0">
                <a:solidFill>
                  <a:srgbClr val="C8414A"/>
                </a:solidFill>
                <a:latin typeface="Aptos Light" panose="020B0004020202020204" pitchFamily="34" charset="0"/>
              </a:rPr>
              <a:t>Не проходить;</a:t>
            </a:r>
            <a:endParaRPr lang="en-UA" sz="3200" dirty="0">
              <a:solidFill>
                <a:srgbClr val="C8414A"/>
              </a:solidFill>
              <a:latin typeface="Aptos Light" panose="020B00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2574C3B-0532-C1BE-F1E2-AE7CB41B085C}"/>
              </a:ext>
            </a:extLst>
          </p:cNvPr>
          <p:cNvSpPr txBox="1"/>
          <p:nvPr/>
        </p:nvSpPr>
        <p:spPr>
          <a:xfrm>
            <a:off x="4988740" y="2799250"/>
            <a:ext cx="3508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3200" dirty="0">
                <a:solidFill>
                  <a:srgbClr val="C8414A"/>
                </a:solidFill>
                <a:latin typeface="Aptos Light" panose="020B0004020202020204" pitchFamily="34" charset="0"/>
              </a:rPr>
              <a:t>Не проходить;</a:t>
            </a:r>
            <a:endParaRPr lang="en-UA" sz="3200" dirty="0">
              <a:solidFill>
                <a:srgbClr val="C8414A"/>
              </a:solidFill>
              <a:latin typeface="Aptos Light" panose="020B00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055D8D-6E31-9F31-25B1-52094CEE13C0}"/>
              </a:ext>
            </a:extLst>
          </p:cNvPr>
          <p:cNvSpPr txBox="1"/>
          <p:nvPr/>
        </p:nvSpPr>
        <p:spPr>
          <a:xfrm>
            <a:off x="4992600" y="3960283"/>
            <a:ext cx="3508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Проходить;</a:t>
            </a:r>
            <a:endParaRPr lang="en-UA" sz="32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6AE1003-4A5B-20BE-D99E-9F910B916806}"/>
              </a:ext>
            </a:extLst>
          </p:cNvPr>
          <p:cNvSpPr txBox="1"/>
          <p:nvPr/>
        </p:nvSpPr>
        <p:spPr>
          <a:xfrm>
            <a:off x="4988740" y="6221363"/>
            <a:ext cx="3508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Проходить;</a:t>
            </a:r>
            <a:endParaRPr lang="en-UA" sz="32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D4D7D9-FF49-4E9A-0FB6-23FCB63BEC1E}"/>
              </a:ext>
            </a:extLst>
          </p:cNvPr>
          <p:cNvSpPr txBox="1"/>
          <p:nvPr/>
        </p:nvSpPr>
        <p:spPr>
          <a:xfrm>
            <a:off x="4988740" y="5190815"/>
            <a:ext cx="3508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Проходить;</a:t>
            </a:r>
            <a:endParaRPr lang="en-UA" sz="32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8443E6F-9ECE-3C9B-67FF-3CE37861EA9D}"/>
              </a:ext>
            </a:extLst>
          </p:cNvPr>
          <p:cNvSpPr/>
          <p:nvPr/>
        </p:nvSpPr>
        <p:spPr>
          <a:xfrm>
            <a:off x="4722920" y="778010"/>
            <a:ext cx="3195962" cy="6079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8414A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9" grpId="0"/>
      <p:bldP spid="31" grpId="0"/>
      <p:bldP spid="32" grpId="0"/>
      <p:bldP spid="34" grpId="0"/>
      <p:bldP spid="9" grpId="0"/>
      <p:bldP spid="12" grpId="0"/>
      <p:bldP spid="23" grpId="0"/>
      <p:bldP spid="25" grpId="0"/>
      <p:bldP spid="26" grpId="0"/>
      <p:bldP spid="28" grpId="0"/>
      <p:bldP spid="35" grpId="0"/>
      <p:bldP spid="36" grpId="0"/>
      <p:bldP spid="37" grpId="0"/>
      <p:bldP spid="39" grpId="0"/>
      <p:bldP spid="40" grpId="0"/>
      <p:bldP spid="41" grpId="0"/>
      <p:bldP spid="42" grpId="0" animBg="1"/>
      <p:bldP spid="4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623C1D2E-FB7F-3510-7AB3-544CE12BA1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81" t="18528" r="17888" b="8139"/>
          <a:stretch/>
        </p:blipFill>
        <p:spPr>
          <a:xfrm>
            <a:off x="8375991" y="2432047"/>
            <a:ext cx="3577072" cy="345196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AE3FBEF-09F9-0DAB-843C-E01395212400}"/>
              </a:ext>
            </a:extLst>
          </p:cNvPr>
          <p:cNvSpPr/>
          <p:nvPr/>
        </p:nvSpPr>
        <p:spPr>
          <a:xfrm>
            <a:off x="7849772" y="2123234"/>
            <a:ext cx="4135902" cy="3991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7802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14D7ACA-7EE4-9E66-30BA-8CC5D26645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8687488" y="2432048"/>
            <a:ext cx="3150189" cy="3249661"/>
          </a:xfrm>
          <a:prstGeom prst="rect">
            <a:avLst/>
          </a:prstGeom>
        </p:spPr>
      </p:pic>
      <p:pic>
        <p:nvPicPr>
          <p:cNvPr id="6" name="Picture 5" descr="A grid of white squares&#10;&#10;AI-generated content may be incorrect.">
            <a:extLst>
              <a:ext uri="{FF2B5EF4-FFF2-40B4-BE49-F238E27FC236}">
                <a16:creationId xmlns:a16="http://schemas.microsoft.com/office/drawing/2014/main" id="{A94A08F2-16C2-D62F-D06A-3581876559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605" r="41890"/>
          <a:stretch/>
        </p:blipFill>
        <p:spPr>
          <a:xfrm>
            <a:off x="1073740" y="648458"/>
            <a:ext cx="3550300" cy="6146893"/>
          </a:xfrm>
          <a:prstGeom prst="rect">
            <a:avLst/>
          </a:prstGeom>
        </p:spPr>
      </p:pic>
      <p:pic>
        <p:nvPicPr>
          <p:cNvPr id="19" name="Picture 18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7C2C7716-1F1C-4E47-775C-BE480440AF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429" r="41891"/>
          <a:stretch/>
        </p:blipFill>
        <p:spPr>
          <a:xfrm>
            <a:off x="1334165" y="648458"/>
            <a:ext cx="3289874" cy="6146893"/>
          </a:xfrm>
          <a:prstGeom prst="rect">
            <a:avLst/>
          </a:prstGeom>
        </p:spPr>
      </p:pic>
      <p:cxnSp>
        <p:nvCxnSpPr>
          <p:cNvPr id="22" name="Пряма сполучна лінія 10">
            <a:extLst>
              <a:ext uri="{FF2B5EF4-FFF2-40B4-BE49-F238E27FC236}">
                <a16:creationId xmlns:a16="http://schemas.microsoft.com/office/drawing/2014/main" id="{5393C9C3-37AC-33F2-010F-B5587B249456}"/>
              </a:ext>
            </a:extLst>
          </p:cNvPr>
          <p:cNvCxnSpPr>
            <a:cxnSpLocks/>
          </p:cNvCxnSpPr>
          <p:nvPr/>
        </p:nvCxnSpPr>
        <p:spPr>
          <a:xfrm>
            <a:off x="1033127" y="3953422"/>
            <a:ext cx="3695221" cy="0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8">
            <a:extLst>
              <a:ext uri="{FF2B5EF4-FFF2-40B4-BE49-F238E27FC236}">
                <a16:creationId xmlns:a16="http://schemas.microsoft.com/office/drawing/2014/main" id="{D98DD363-5F05-869F-338D-6070093CBD96}"/>
              </a:ext>
            </a:extLst>
          </p:cNvPr>
          <p:cNvCxnSpPr>
            <a:cxnSpLocks/>
          </p:cNvCxnSpPr>
          <p:nvPr/>
        </p:nvCxnSpPr>
        <p:spPr>
          <a:xfrm flipV="1">
            <a:off x="2566313" y="621536"/>
            <a:ext cx="0" cy="6217823"/>
          </a:xfrm>
          <a:prstGeom prst="line">
            <a:avLst/>
          </a:prstGeom>
          <a:ln w="19050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2EC38A5-0933-EFDB-ED3C-7AA93AF32BFB}"/>
                  </a:ext>
                </a:extLst>
              </p:cNvPr>
              <p:cNvSpPr txBox="1"/>
              <p:nvPr/>
            </p:nvSpPr>
            <p:spPr>
              <a:xfrm>
                <a:off x="2230587" y="3617532"/>
                <a:ext cx="3855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2EC38A5-0933-EFDB-ED3C-7AA93AF32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587" y="3617532"/>
                <a:ext cx="38557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4AD67345-944F-192D-8834-DE680FC7F2F3}"/>
              </a:ext>
            </a:extLst>
          </p:cNvPr>
          <p:cNvSpPr txBox="1"/>
          <p:nvPr/>
        </p:nvSpPr>
        <p:spPr>
          <a:xfrm>
            <a:off x="2737432" y="4011745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31" name="Пряма сполучна лінія 50">
            <a:extLst>
              <a:ext uri="{FF2B5EF4-FFF2-40B4-BE49-F238E27FC236}">
                <a16:creationId xmlns:a16="http://schemas.microsoft.com/office/drawing/2014/main" id="{7477CEE2-5C19-87FC-6853-B145338E1474}"/>
              </a:ext>
            </a:extLst>
          </p:cNvPr>
          <p:cNvCxnSpPr>
            <a:cxnSpLocks/>
          </p:cNvCxnSpPr>
          <p:nvPr/>
        </p:nvCxnSpPr>
        <p:spPr>
          <a:xfrm flipV="1">
            <a:off x="2868139" y="38897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50">
            <a:extLst>
              <a:ext uri="{FF2B5EF4-FFF2-40B4-BE49-F238E27FC236}">
                <a16:creationId xmlns:a16="http://schemas.microsoft.com/office/drawing/2014/main" id="{66B87937-7EEF-1E4C-6596-FFAE67BE73B7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1934" y="4180173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50">
            <a:extLst>
              <a:ext uri="{FF2B5EF4-FFF2-40B4-BE49-F238E27FC236}">
                <a16:creationId xmlns:a16="http://schemas.microsoft.com/office/drawing/2014/main" id="{5EFB85D2-7FB1-6E63-9433-CBB3707BAEB0}"/>
              </a:ext>
            </a:extLst>
          </p:cNvPr>
          <p:cNvCxnSpPr>
            <a:cxnSpLocks/>
          </p:cNvCxnSpPr>
          <p:nvPr/>
        </p:nvCxnSpPr>
        <p:spPr>
          <a:xfrm flipV="1">
            <a:off x="3171023" y="38897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50">
            <a:extLst>
              <a:ext uri="{FF2B5EF4-FFF2-40B4-BE49-F238E27FC236}">
                <a16:creationId xmlns:a16="http://schemas.microsoft.com/office/drawing/2014/main" id="{62C571C4-9795-395F-D981-A4DD6A3C85E0}"/>
              </a:ext>
            </a:extLst>
          </p:cNvPr>
          <p:cNvCxnSpPr>
            <a:cxnSpLocks/>
          </p:cNvCxnSpPr>
          <p:nvPr/>
        </p:nvCxnSpPr>
        <p:spPr>
          <a:xfrm flipV="1">
            <a:off x="3471103" y="38897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50">
            <a:extLst>
              <a:ext uri="{FF2B5EF4-FFF2-40B4-BE49-F238E27FC236}">
                <a16:creationId xmlns:a16="http://schemas.microsoft.com/office/drawing/2014/main" id="{4DA34670-BC72-76F5-0D33-AC25579A743F}"/>
              </a:ext>
            </a:extLst>
          </p:cNvPr>
          <p:cNvCxnSpPr>
            <a:cxnSpLocks/>
          </p:cNvCxnSpPr>
          <p:nvPr/>
        </p:nvCxnSpPr>
        <p:spPr>
          <a:xfrm flipV="1">
            <a:off x="2263610" y="389096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A91DE4A-ACEF-48DA-041B-01210F0457E7}"/>
              </a:ext>
            </a:extLst>
          </p:cNvPr>
          <p:cNvSpPr txBox="1"/>
          <p:nvPr/>
        </p:nvSpPr>
        <p:spPr>
          <a:xfrm>
            <a:off x="2235323" y="4120978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37" name="Пряма сполучна лінія 50">
            <a:extLst>
              <a:ext uri="{FF2B5EF4-FFF2-40B4-BE49-F238E27FC236}">
                <a16:creationId xmlns:a16="http://schemas.microsoft.com/office/drawing/2014/main" id="{217EF7DF-B7B3-3A6B-A57A-3AFE18E32589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1934" y="448082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50">
            <a:extLst>
              <a:ext uri="{FF2B5EF4-FFF2-40B4-BE49-F238E27FC236}">
                <a16:creationId xmlns:a16="http://schemas.microsoft.com/office/drawing/2014/main" id="{5714E9E5-CC5B-3446-14E1-EB3B5496A6B0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1934" y="4783434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50">
            <a:extLst>
              <a:ext uri="{FF2B5EF4-FFF2-40B4-BE49-F238E27FC236}">
                <a16:creationId xmlns:a16="http://schemas.microsoft.com/office/drawing/2014/main" id="{6B5A9A10-D0AE-EB96-62CF-4CE44B383D61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3578713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50">
            <a:extLst>
              <a:ext uri="{FF2B5EF4-FFF2-40B4-BE49-F238E27FC236}">
                <a16:creationId xmlns:a16="http://schemas.microsoft.com/office/drawing/2014/main" id="{2B01D4A9-E71D-6C18-D3EF-49AE364900C5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296661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50">
            <a:extLst>
              <a:ext uri="{FF2B5EF4-FFF2-40B4-BE49-F238E27FC236}">
                <a16:creationId xmlns:a16="http://schemas.microsoft.com/office/drawing/2014/main" id="{CA575A12-41B5-8BA3-1544-9413D1968441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266666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50">
            <a:extLst>
              <a:ext uri="{FF2B5EF4-FFF2-40B4-BE49-F238E27FC236}">
                <a16:creationId xmlns:a16="http://schemas.microsoft.com/office/drawing/2014/main" id="{CF55B387-6666-5D89-A3CE-F8DC7AF67F88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236114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50">
            <a:extLst>
              <a:ext uri="{FF2B5EF4-FFF2-40B4-BE49-F238E27FC236}">
                <a16:creationId xmlns:a16="http://schemas.microsoft.com/office/drawing/2014/main" id="{BA844F7D-095E-0C8F-330B-BC800D4C29FC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205456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50">
            <a:extLst>
              <a:ext uri="{FF2B5EF4-FFF2-40B4-BE49-F238E27FC236}">
                <a16:creationId xmlns:a16="http://schemas.microsoft.com/office/drawing/2014/main" id="{8D3B87D9-921B-594B-67D6-236B3582942C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174889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8B38290-5DA7-AF61-5B0B-969FD68277F0}"/>
              </a:ext>
            </a:extLst>
          </p:cNvPr>
          <p:cNvSpPr txBox="1"/>
          <p:nvPr/>
        </p:nvSpPr>
        <p:spPr>
          <a:xfrm>
            <a:off x="2235322" y="4422102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0B6626D-87F0-AC49-48E8-A1128068399C}"/>
              </a:ext>
            </a:extLst>
          </p:cNvPr>
          <p:cNvSpPr txBox="1"/>
          <p:nvPr/>
        </p:nvSpPr>
        <p:spPr>
          <a:xfrm>
            <a:off x="2234679" y="4731525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80A088-C899-3D36-3FB0-A06E38BB93F5}"/>
              </a:ext>
            </a:extLst>
          </p:cNvPr>
          <p:cNvSpPr txBox="1"/>
          <p:nvPr/>
        </p:nvSpPr>
        <p:spPr>
          <a:xfrm>
            <a:off x="2233208" y="5030381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49" name="Пряма сполучна лінія 50">
            <a:extLst>
              <a:ext uri="{FF2B5EF4-FFF2-40B4-BE49-F238E27FC236}">
                <a16:creationId xmlns:a16="http://schemas.microsoft.com/office/drawing/2014/main" id="{0B215A48-9E10-60F3-0F80-85B4CEAAE7F3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1175" y="5089170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50">
            <a:extLst>
              <a:ext uri="{FF2B5EF4-FFF2-40B4-BE49-F238E27FC236}">
                <a16:creationId xmlns:a16="http://schemas.microsoft.com/office/drawing/2014/main" id="{EABDC57B-0C60-047F-9840-0476F2D2EB9D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1057" y="539094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24DE18BE-47C5-29B3-2E7E-C62824E05396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1057" y="5694778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0">
            <a:extLst>
              <a:ext uri="{FF2B5EF4-FFF2-40B4-BE49-F238E27FC236}">
                <a16:creationId xmlns:a16="http://schemas.microsoft.com/office/drawing/2014/main" id="{B66C769A-A0EF-4AEB-3F15-4F82F5CED327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1057" y="599738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0">
            <a:extLst>
              <a:ext uri="{FF2B5EF4-FFF2-40B4-BE49-F238E27FC236}">
                <a16:creationId xmlns:a16="http://schemas.microsoft.com/office/drawing/2014/main" id="{1E199638-1FD2-4F58-EBB1-77AE976D3DF7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0298" y="6296771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0">
            <a:extLst>
              <a:ext uri="{FF2B5EF4-FFF2-40B4-BE49-F238E27FC236}">
                <a16:creationId xmlns:a16="http://schemas.microsoft.com/office/drawing/2014/main" id="{5CEB2F59-C98E-5203-8671-A0DA9DE8A3A0}"/>
              </a:ext>
            </a:extLst>
          </p:cNvPr>
          <p:cNvCxnSpPr>
            <a:cxnSpLocks/>
          </p:cNvCxnSpPr>
          <p:nvPr/>
        </p:nvCxnSpPr>
        <p:spPr>
          <a:xfrm rot="5400000" flipV="1">
            <a:off x="2567539" y="6599446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2D9E77F-FE16-AA96-A107-EF8450108E5C}"/>
              </a:ext>
            </a:extLst>
          </p:cNvPr>
          <p:cNvSpPr txBox="1"/>
          <p:nvPr/>
        </p:nvSpPr>
        <p:spPr>
          <a:xfrm>
            <a:off x="2238066" y="5339183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F7EADFA-F230-A8D6-E959-9DAC6E8B3147}"/>
              </a:ext>
            </a:extLst>
          </p:cNvPr>
          <p:cNvSpPr txBox="1"/>
          <p:nvPr/>
        </p:nvSpPr>
        <p:spPr>
          <a:xfrm>
            <a:off x="2238065" y="5643482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E64A44C-6F50-3A41-2F2A-C064C031CF65}"/>
              </a:ext>
            </a:extLst>
          </p:cNvPr>
          <p:cNvSpPr txBox="1"/>
          <p:nvPr/>
        </p:nvSpPr>
        <p:spPr>
          <a:xfrm>
            <a:off x="2237422" y="5952905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4E0F884-4E72-D986-A4B5-8D63E245B2F4}"/>
              </a:ext>
            </a:extLst>
          </p:cNvPr>
          <p:cNvSpPr txBox="1"/>
          <p:nvPr/>
        </p:nvSpPr>
        <p:spPr>
          <a:xfrm>
            <a:off x="2235951" y="6245411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-8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9F0518B-3B7A-4F4F-37BA-CFB66FABC3B8}"/>
              </a:ext>
            </a:extLst>
          </p:cNvPr>
          <p:cNvSpPr txBox="1"/>
          <p:nvPr/>
        </p:nvSpPr>
        <p:spPr>
          <a:xfrm>
            <a:off x="2233680" y="6541788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7B110CC-F2B9-3B93-C624-2758C9399195}"/>
              </a:ext>
            </a:extLst>
          </p:cNvPr>
          <p:cNvSpPr txBox="1"/>
          <p:nvPr/>
        </p:nvSpPr>
        <p:spPr>
          <a:xfrm>
            <a:off x="3042896" y="4010627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CBC0ABB-284B-737E-71F1-47C9894E3637}"/>
              </a:ext>
            </a:extLst>
          </p:cNvPr>
          <p:cNvSpPr txBox="1"/>
          <p:nvPr/>
        </p:nvSpPr>
        <p:spPr>
          <a:xfrm>
            <a:off x="2274855" y="3522655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F7587EB-1E07-5CDC-FE21-880A757CBAEB}"/>
              </a:ext>
            </a:extLst>
          </p:cNvPr>
          <p:cNvSpPr txBox="1"/>
          <p:nvPr/>
        </p:nvSpPr>
        <p:spPr>
          <a:xfrm>
            <a:off x="2272025" y="321589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29C0FEC-38CE-8D20-BD69-73E17E493E51}"/>
              </a:ext>
            </a:extLst>
          </p:cNvPr>
          <p:cNvSpPr txBox="1"/>
          <p:nvPr/>
        </p:nvSpPr>
        <p:spPr>
          <a:xfrm>
            <a:off x="2272025" y="290371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E20A332-4B54-CC66-1F7B-B0002BEC5968}"/>
              </a:ext>
            </a:extLst>
          </p:cNvPr>
          <p:cNvSpPr txBox="1"/>
          <p:nvPr/>
        </p:nvSpPr>
        <p:spPr>
          <a:xfrm>
            <a:off x="2272025" y="260916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F2881AB-704A-AD83-3FC6-C311A183AEE0}"/>
              </a:ext>
            </a:extLst>
          </p:cNvPr>
          <p:cNvSpPr txBox="1"/>
          <p:nvPr/>
        </p:nvSpPr>
        <p:spPr>
          <a:xfrm>
            <a:off x="2272025" y="229698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68" name="Пряма сполучна лінія 50">
            <a:extLst>
              <a:ext uri="{FF2B5EF4-FFF2-40B4-BE49-F238E27FC236}">
                <a16:creationId xmlns:a16="http://schemas.microsoft.com/office/drawing/2014/main" id="{A4E50259-62C1-1C8C-6B95-2FBE003FF306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1445863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50">
            <a:extLst>
              <a:ext uri="{FF2B5EF4-FFF2-40B4-BE49-F238E27FC236}">
                <a16:creationId xmlns:a16="http://schemas.microsoft.com/office/drawing/2014/main" id="{22CBA837-FD16-62EA-ABE0-F36EE9B79F4B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113928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50">
            <a:extLst>
              <a:ext uri="{FF2B5EF4-FFF2-40B4-BE49-F238E27FC236}">
                <a16:creationId xmlns:a16="http://schemas.microsoft.com/office/drawing/2014/main" id="{18315AE5-4BA6-D385-AAB8-DCF5BA6E9928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2352" y="833615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97864456-809A-F6A9-FDA3-EC28C9BC867A}"/>
              </a:ext>
            </a:extLst>
          </p:cNvPr>
          <p:cNvSpPr txBox="1"/>
          <p:nvPr/>
        </p:nvSpPr>
        <p:spPr>
          <a:xfrm>
            <a:off x="2272025" y="199998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8084167-3C42-71D9-314C-39BCC89167A7}"/>
              </a:ext>
            </a:extLst>
          </p:cNvPr>
          <p:cNvSpPr txBox="1"/>
          <p:nvPr/>
        </p:nvSpPr>
        <p:spPr>
          <a:xfrm>
            <a:off x="2272025" y="168780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347C100-D8BD-3A01-4920-754814C230E9}"/>
              </a:ext>
            </a:extLst>
          </p:cNvPr>
          <p:cNvSpPr txBox="1"/>
          <p:nvPr/>
        </p:nvSpPr>
        <p:spPr>
          <a:xfrm>
            <a:off x="2272025" y="1393266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7B743E3-F403-4002-1594-DDA05F2886AC}"/>
              </a:ext>
            </a:extLst>
          </p:cNvPr>
          <p:cNvSpPr txBox="1"/>
          <p:nvPr/>
        </p:nvSpPr>
        <p:spPr>
          <a:xfrm>
            <a:off x="2272025" y="1081086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9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681232C-ECA5-651F-80B5-E8F4F98C80C8}"/>
              </a:ext>
            </a:extLst>
          </p:cNvPr>
          <p:cNvSpPr txBox="1"/>
          <p:nvPr/>
        </p:nvSpPr>
        <p:spPr>
          <a:xfrm>
            <a:off x="2196741" y="769839"/>
            <a:ext cx="385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10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FBBA39E-EC4E-632C-4838-89F988C02598}"/>
                  </a:ext>
                </a:extLst>
              </p:cNvPr>
              <p:cNvSpPr txBox="1"/>
              <p:nvPr/>
            </p:nvSpPr>
            <p:spPr>
              <a:xfrm>
                <a:off x="2150823" y="477208"/>
                <a:ext cx="4382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FBBA39E-EC4E-632C-4838-89F988C02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823" y="477208"/>
                <a:ext cx="438225" cy="400110"/>
              </a:xfrm>
              <a:prstGeom prst="rect">
                <a:avLst/>
              </a:prstGeom>
              <a:blipFill>
                <a:blip r:embed="rId9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TextBox 78">
            <a:extLst>
              <a:ext uri="{FF2B5EF4-FFF2-40B4-BE49-F238E27FC236}">
                <a16:creationId xmlns:a16="http://schemas.microsoft.com/office/drawing/2014/main" id="{1CC9BAAA-B167-4525-B782-6BE3EB7180EA}"/>
              </a:ext>
            </a:extLst>
          </p:cNvPr>
          <p:cNvSpPr txBox="1"/>
          <p:nvPr/>
        </p:nvSpPr>
        <p:spPr>
          <a:xfrm>
            <a:off x="3340842" y="4010471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6C571A5-4453-F4BA-7F87-6ABC4E3E4423}"/>
              </a:ext>
            </a:extLst>
          </p:cNvPr>
          <p:cNvSpPr txBox="1"/>
          <p:nvPr/>
        </p:nvSpPr>
        <p:spPr>
          <a:xfrm>
            <a:off x="3639963" y="4011108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81" name="Пряма сполучна лінія 50">
            <a:extLst>
              <a:ext uri="{FF2B5EF4-FFF2-40B4-BE49-F238E27FC236}">
                <a16:creationId xmlns:a16="http://schemas.microsoft.com/office/drawing/2014/main" id="{F7961DF7-AEA6-D778-782F-8CB013658CF7}"/>
              </a:ext>
            </a:extLst>
          </p:cNvPr>
          <p:cNvCxnSpPr>
            <a:cxnSpLocks/>
          </p:cNvCxnSpPr>
          <p:nvPr/>
        </p:nvCxnSpPr>
        <p:spPr>
          <a:xfrm flipV="1">
            <a:off x="3770670" y="388907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сполучна лінія 50">
            <a:extLst>
              <a:ext uri="{FF2B5EF4-FFF2-40B4-BE49-F238E27FC236}">
                <a16:creationId xmlns:a16="http://schemas.microsoft.com/office/drawing/2014/main" id="{766F2E31-EDE9-403F-DE0F-E4CC05EF9657}"/>
              </a:ext>
            </a:extLst>
          </p:cNvPr>
          <p:cNvCxnSpPr>
            <a:cxnSpLocks/>
          </p:cNvCxnSpPr>
          <p:nvPr/>
        </p:nvCxnSpPr>
        <p:spPr>
          <a:xfrm flipV="1">
            <a:off x="4073554" y="388907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50">
            <a:extLst>
              <a:ext uri="{FF2B5EF4-FFF2-40B4-BE49-F238E27FC236}">
                <a16:creationId xmlns:a16="http://schemas.microsoft.com/office/drawing/2014/main" id="{B13E2544-767E-1555-544C-473AFD3B5534}"/>
              </a:ext>
            </a:extLst>
          </p:cNvPr>
          <p:cNvCxnSpPr>
            <a:cxnSpLocks/>
          </p:cNvCxnSpPr>
          <p:nvPr/>
        </p:nvCxnSpPr>
        <p:spPr>
          <a:xfrm flipV="1">
            <a:off x="4373634" y="3889079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96A4ADDD-4589-9A9B-67A0-55D6D81E6784}"/>
              </a:ext>
            </a:extLst>
          </p:cNvPr>
          <p:cNvSpPr txBox="1"/>
          <p:nvPr/>
        </p:nvSpPr>
        <p:spPr>
          <a:xfrm>
            <a:off x="3945427" y="4009990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4971EC-8B9C-68B2-D7D0-699F3F172A73}"/>
              </a:ext>
            </a:extLst>
          </p:cNvPr>
          <p:cNvSpPr txBox="1"/>
          <p:nvPr/>
        </p:nvSpPr>
        <p:spPr>
          <a:xfrm>
            <a:off x="4243373" y="4009834"/>
            <a:ext cx="273122" cy="282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A204B0A-9D7D-E86C-5D40-840406A87A1F}"/>
                  </a:ext>
                </a:extLst>
              </p:cNvPr>
              <p:cNvSpPr txBox="1"/>
              <p:nvPr/>
            </p:nvSpPr>
            <p:spPr>
              <a:xfrm>
                <a:off x="4498480" y="3877000"/>
                <a:ext cx="4382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A204B0A-9D7D-E86C-5D40-840406A87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480" y="3877000"/>
                <a:ext cx="438225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TextBox 87">
            <a:extLst>
              <a:ext uri="{FF2B5EF4-FFF2-40B4-BE49-F238E27FC236}">
                <a16:creationId xmlns:a16="http://schemas.microsoft.com/office/drawing/2014/main" id="{B0C9DE67-898B-B9A7-1A05-6CD43DCFEB7B}"/>
              </a:ext>
            </a:extLst>
          </p:cNvPr>
          <p:cNvSpPr txBox="1"/>
          <p:nvPr/>
        </p:nvSpPr>
        <p:spPr>
          <a:xfrm>
            <a:off x="2090138" y="4007380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89" name="Пряма сполучна лінія 50">
            <a:extLst>
              <a:ext uri="{FF2B5EF4-FFF2-40B4-BE49-F238E27FC236}">
                <a16:creationId xmlns:a16="http://schemas.microsoft.com/office/drawing/2014/main" id="{A602B4C5-30BE-017A-B722-9066C71BB7F7}"/>
              </a:ext>
            </a:extLst>
          </p:cNvPr>
          <p:cNvCxnSpPr>
            <a:cxnSpLocks/>
          </p:cNvCxnSpPr>
          <p:nvPr/>
        </p:nvCxnSpPr>
        <p:spPr>
          <a:xfrm flipV="1">
            <a:off x="1962128" y="3889384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51E39D14-D0F8-C414-3519-727EDB9D136D}"/>
              </a:ext>
            </a:extLst>
          </p:cNvPr>
          <p:cNvSpPr txBox="1"/>
          <p:nvPr/>
        </p:nvSpPr>
        <p:spPr>
          <a:xfrm>
            <a:off x="1788656" y="4005797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91" name="Пряма сполучна лінія 50">
            <a:extLst>
              <a:ext uri="{FF2B5EF4-FFF2-40B4-BE49-F238E27FC236}">
                <a16:creationId xmlns:a16="http://schemas.microsoft.com/office/drawing/2014/main" id="{8F0CFF23-2722-AE18-D564-A482ECA2753D}"/>
              </a:ext>
            </a:extLst>
          </p:cNvPr>
          <p:cNvCxnSpPr>
            <a:cxnSpLocks/>
          </p:cNvCxnSpPr>
          <p:nvPr/>
        </p:nvCxnSpPr>
        <p:spPr>
          <a:xfrm flipV="1">
            <a:off x="1660826" y="3891140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7B0C72D6-9D52-5E88-6C2E-C722BA12D142}"/>
              </a:ext>
            </a:extLst>
          </p:cNvPr>
          <p:cNvSpPr txBox="1"/>
          <p:nvPr/>
        </p:nvSpPr>
        <p:spPr>
          <a:xfrm>
            <a:off x="1487354" y="4007553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93" name="Пряма сполучна лінія 50">
            <a:extLst>
              <a:ext uri="{FF2B5EF4-FFF2-40B4-BE49-F238E27FC236}">
                <a16:creationId xmlns:a16="http://schemas.microsoft.com/office/drawing/2014/main" id="{01C36F7A-957F-83EA-6FEF-148C467273E6}"/>
              </a:ext>
            </a:extLst>
          </p:cNvPr>
          <p:cNvCxnSpPr>
            <a:cxnSpLocks/>
          </p:cNvCxnSpPr>
          <p:nvPr/>
        </p:nvCxnSpPr>
        <p:spPr>
          <a:xfrm flipV="1">
            <a:off x="1356169" y="3889557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21B58DF3-04DE-1D75-2B6F-F34B5E712E1B}"/>
              </a:ext>
            </a:extLst>
          </p:cNvPr>
          <p:cNvSpPr txBox="1"/>
          <p:nvPr/>
        </p:nvSpPr>
        <p:spPr>
          <a:xfrm>
            <a:off x="1173172" y="4005970"/>
            <a:ext cx="34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96" name="Пряма сполучна лінія 50">
            <a:extLst>
              <a:ext uri="{FF2B5EF4-FFF2-40B4-BE49-F238E27FC236}">
                <a16:creationId xmlns:a16="http://schemas.microsoft.com/office/drawing/2014/main" id="{C8BA8C21-D83D-0572-C120-05F51412256E}"/>
              </a:ext>
            </a:extLst>
          </p:cNvPr>
          <p:cNvCxnSpPr>
            <a:cxnSpLocks/>
          </p:cNvCxnSpPr>
          <p:nvPr/>
        </p:nvCxnSpPr>
        <p:spPr>
          <a:xfrm rot="5400000" flipV="1">
            <a:off x="2576748" y="3268243"/>
            <a:ext cx="0" cy="146357"/>
          </a:xfrm>
          <a:prstGeom prst="line">
            <a:avLst/>
          </a:prstGeom>
          <a:ln w="1270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>
            <a:extLst>
              <a:ext uri="{FF2B5EF4-FFF2-40B4-BE49-F238E27FC236}">
                <a16:creationId xmlns:a16="http://schemas.microsoft.com/office/drawing/2014/main" id="{A32E3B91-016D-BECD-1E62-D7B6D084667C}"/>
              </a:ext>
            </a:extLst>
          </p:cNvPr>
          <p:cNvSpPr/>
          <p:nvPr/>
        </p:nvSpPr>
        <p:spPr>
          <a:xfrm>
            <a:off x="710214" y="488050"/>
            <a:ext cx="4358936" cy="6369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53CF2EE0-6578-D716-7A8A-992D94DC8E96}"/>
                  </a:ext>
                </a:extLst>
              </p:cNvPr>
              <p:cNvSpPr/>
              <p:nvPr/>
            </p:nvSpPr>
            <p:spPr>
              <a:xfrm>
                <a:off x="1038327" y="61122"/>
                <a:ext cx="8940174" cy="515928"/>
              </a:xfrm>
              <a:prstGeom prst="roundRect">
                <a:avLst>
                  <a:gd name="adj" fmla="val 10315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Побудуйте графік рівняння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=3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53CF2EE0-6578-D716-7A8A-992D94DC8E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327" y="61122"/>
                <a:ext cx="8940174" cy="515928"/>
              </a:xfrm>
              <a:prstGeom prst="roundRect">
                <a:avLst>
                  <a:gd name="adj" fmla="val 10315"/>
                </a:avLst>
              </a:prstGeom>
              <a:blipFill>
                <a:blip r:embed="rId11"/>
                <a:stretch>
                  <a:fillRect l="-1418" t="-19048" b="-452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5E0E6DF-51D3-3132-6578-3EEAF669C0D9}"/>
              </a:ext>
            </a:extLst>
          </p:cNvPr>
          <p:cNvSpPr txBox="1"/>
          <p:nvPr/>
        </p:nvSpPr>
        <p:spPr>
          <a:xfrm>
            <a:off x="170325" y="55709"/>
            <a:ext cx="14030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№4</a:t>
            </a:r>
          </a:p>
        </p:txBody>
      </p:sp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9" grpId="0"/>
      <p:bldP spid="30" grpId="0"/>
      <p:bldP spid="36" grpId="0"/>
      <p:bldP spid="46" grpId="0"/>
      <p:bldP spid="47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3" grpId="0"/>
      <p:bldP spid="64" grpId="0"/>
      <p:bldP spid="65" grpId="0"/>
      <p:bldP spid="66" grpId="0"/>
      <p:bldP spid="67" grpId="0"/>
      <p:bldP spid="71" grpId="0"/>
      <p:bldP spid="72" grpId="0"/>
      <p:bldP spid="73" grpId="0"/>
      <p:bldP spid="74" grpId="0"/>
      <p:bldP spid="75" grpId="0"/>
      <p:bldP spid="76" grpId="0"/>
      <p:bldP spid="79" grpId="0"/>
      <p:bldP spid="80" grpId="0"/>
      <p:bldP spid="84" grpId="0"/>
      <p:bldP spid="85" grpId="0"/>
      <p:bldP spid="87" grpId="0"/>
      <p:bldP spid="87" grpId="1"/>
      <p:bldP spid="88" grpId="0"/>
      <p:bldP spid="90" grpId="0"/>
      <p:bldP spid="92" grpId="0"/>
      <p:bldP spid="94" grpId="0"/>
      <p:bldP spid="97" grpId="0" animBg="1"/>
      <p:bldP spid="9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26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№1135; 1138; 1142; 1145 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9815</TotalTime>
  <Words>700</Words>
  <Application>Microsoft Macintosh PowerPoint</Application>
  <PresentationFormat>Widescreen</PresentationFormat>
  <Paragraphs>279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2025-04-06T15:40:41Z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