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63" r:id="rId3"/>
    <p:sldId id="282" r:id="rId4"/>
    <p:sldId id="272" r:id="rId5"/>
    <p:sldId id="279" r:id="rId6"/>
    <p:sldId id="281" r:id="rId7"/>
    <p:sldId id="265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4954"/>
    <a:srgbClr val="378377"/>
    <a:srgbClr val="375A64"/>
    <a:srgbClr val="F7821B"/>
    <a:srgbClr val="2D5465"/>
    <a:srgbClr val="017CFF"/>
    <a:srgbClr val="A0A6A1"/>
    <a:srgbClr val="1F4168"/>
    <a:srgbClr val="00B050"/>
    <a:srgbClr val="375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BEFCE6-FB2B-F24B-B9AF-1E18CA9995DB}" v="765" dt="2025-04-01T21:49:35.858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2"/>
    <p:restoredTop sz="95052"/>
  </p:normalViewPr>
  <p:slideViewPr>
    <p:cSldViewPr snapToGrid="0">
      <p:cViewPr>
        <p:scale>
          <a:sx n="64" d="100"/>
          <a:sy n="64" d="100"/>
        </p:scale>
        <p:origin x="616" y="1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89C004D2-6766-BB4F-A340-DFCD1F694388}"/>
    <pc:docChg chg="undo custSel addSld modSld">
      <pc:chgData name="Kulinich Bohdan" userId="48e65c9f34e137d0" providerId="LiveId" clId="{89C004D2-6766-BB4F-A340-DFCD1F694388}" dt="2025-03-12T09:36:59.555" v="2447" actId="1076"/>
      <pc:docMkLst>
        <pc:docMk/>
      </pc:docMkLst>
      <pc:sldChg chg="addSp delSp modSp mod modAnim">
        <pc:chgData name="Kulinich Bohdan" userId="48e65c9f34e137d0" providerId="LiveId" clId="{89C004D2-6766-BB4F-A340-DFCD1F694388}" dt="2025-03-12T09:36:59.555" v="2447" actId="1076"/>
        <pc:sldMkLst>
          <pc:docMk/>
          <pc:sldMk cId="302050507" sldId="281"/>
        </pc:sldMkLst>
        <pc:spChg chg="mod">
          <ac:chgData name="Kulinich Bohdan" userId="48e65c9f34e137d0" providerId="LiveId" clId="{89C004D2-6766-BB4F-A340-DFCD1F694388}" dt="2025-03-12T09:36:57.003" v="2446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89C004D2-6766-BB4F-A340-DFCD1F694388}" dt="2025-03-12T09:36:59.555" v="2447" actId="1076"/>
          <ac:spMkLst>
            <pc:docMk/>
            <pc:sldMk cId="302050507" sldId="281"/>
            <ac:spMk id="17" creationId="{B94650C3-A790-AEAE-A04D-3770F02E1440}"/>
          </ac:spMkLst>
        </pc:spChg>
        <pc:picChg chg="mod">
          <ac:chgData name="Kulinich Bohdan" userId="48e65c9f34e137d0" providerId="LiveId" clId="{89C004D2-6766-BB4F-A340-DFCD1F694388}" dt="2025-03-08T21:54:26.722" v="2399" actId="1038"/>
          <ac:picMkLst>
            <pc:docMk/>
            <pc:sldMk cId="302050507" sldId="281"/>
            <ac:picMk id="24" creationId="{0625D004-6452-5B64-507F-AC3908115A0C}"/>
          </ac:picMkLst>
        </pc:picChg>
      </pc:sldChg>
      <pc:sldChg chg="addSp delSp modSp add mod delAnim modAnim">
        <pc:chgData name="Kulinich Bohdan" userId="48e65c9f34e137d0" providerId="LiveId" clId="{89C004D2-6766-BB4F-A340-DFCD1F694388}" dt="2025-03-08T16:46:56.501" v="941" actId="20577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89C004D2-6766-BB4F-A340-DFCD1F694388}" dt="2025-03-08T18:53:03.085" v="1396"/>
        <pc:sldMkLst>
          <pc:docMk/>
          <pc:sldMk cId="236322869" sldId="283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CBBEFCE6-FB2B-F24B-B9AF-1E18CA9995DB}"/>
    <pc:docChg chg="undo custSel modSld">
      <pc:chgData name="Kulinich Bohdan" userId="48e65c9f34e137d0" providerId="LiveId" clId="{CBBEFCE6-FB2B-F24B-B9AF-1E18CA9995DB}" dt="2025-04-01T21:49:35.858" v="1476" actId="20577"/>
      <pc:docMkLst>
        <pc:docMk/>
      </pc:docMkLst>
      <pc:sldChg chg="modSp mod modAnim">
        <pc:chgData name="Kulinich Bohdan" userId="48e65c9f34e137d0" providerId="LiveId" clId="{CBBEFCE6-FB2B-F24B-B9AF-1E18CA9995DB}" dt="2025-03-31T20:11:39.274" v="137" actId="20577"/>
        <pc:sldMkLst>
          <pc:docMk/>
          <pc:sldMk cId="1536835488" sldId="263"/>
        </pc:sldMkLst>
        <pc:spChg chg="mod">
          <ac:chgData name="Kulinich Bohdan" userId="48e65c9f34e137d0" providerId="LiveId" clId="{CBBEFCE6-FB2B-F24B-B9AF-1E18CA9995DB}" dt="2025-03-31T20:11:39.274" v="137" actId="20577"/>
          <ac:spMkLst>
            <pc:docMk/>
            <pc:sldMk cId="1536835488" sldId="263"/>
            <ac:spMk id="13" creationId="{C3D67D7F-14D5-E556-C04E-DF61AFC72A9A}"/>
          </ac:spMkLst>
        </pc:spChg>
        <pc:spChg chg="mod">
          <ac:chgData name="Kulinich Bohdan" userId="48e65c9f34e137d0" providerId="LiveId" clId="{CBBEFCE6-FB2B-F24B-B9AF-1E18CA9995DB}" dt="2025-03-31T19:47:24.014" v="89" actId="207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CBBEFCE6-FB2B-F24B-B9AF-1E18CA9995DB}" dt="2025-03-31T20:05:15.317" v="114" actId="20577"/>
          <ac:spMkLst>
            <pc:docMk/>
            <pc:sldMk cId="1536835488" sldId="263"/>
            <ac:spMk id="17" creationId="{F51C45C7-BD16-4679-328E-6E310F0AFE5F}"/>
          </ac:spMkLst>
        </pc:spChg>
        <pc:spChg chg="mod">
          <ac:chgData name="Kulinich Bohdan" userId="48e65c9f34e137d0" providerId="LiveId" clId="{CBBEFCE6-FB2B-F24B-B9AF-1E18CA9995DB}" dt="2025-03-31T20:09:48.127" v="129" actId="1076"/>
          <ac:spMkLst>
            <pc:docMk/>
            <pc:sldMk cId="1536835488" sldId="263"/>
            <ac:spMk id="19" creationId="{CAA594F3-80A6-F6EF-E963-B48AA81D79A7}"/>
          </ac:spMkLst>
        </pc:spChg>
        <pc:spChg chg="mod">
          <ac:chgData name="Kulinich Bohdan" userId="48e65c9f34e137d0" providerId="LiveId" clId="{CBBEFCE6-FB2B-F24B-B9AF-1E18CA9995DB}" dt="2025-03-31T20:04:49.193" v="104" actId="20577"/>
          <ac:spMkLst>
            <pc:docMk/>
            <pc:sldMk cId="1536835488" sldId="263"/>
            <ac:spMk id="21" creationId="{57B34CDC-B39D-8EA7-2B71-4C83A63969A0}"/>
          </ac:spMkLst>
        </pc:spChg>
        <pc:spChg chg="mod">
          <ac:chgData name="Kulinich Bohdan" userId="48e65c9f34e137d0" providerId="LiveId" clId="{CBBEFCE6-FB2B-F24B-B9AF-1E18CA9995DB}" dt="2025-03-31T20:04:56.314" v="106" actId="20577"/>
          <ac:spMkLst>
            <pc:docMk/>
            <pc:sldMk cId="1536835488" sldId="263"/>
            <ac:spMk id="24" creationId="{FD7B6BFE-4086-B940-5459-E332127709B7}"/>
          </ac:spMkLst>
        </pc:spChg>
        <pc:spChg chg="mod">
          <ac:chgData name="Kulinich Bohdan" userId="48e65c9f34e137d0" providerId="LiveId" clId="{CBBEFCE6-FB2B-F24B-B9AF-1E18CA9995DB}" dt="2025-03-31T20:09:48.127" v="129" actId="1076"/>
          <ac:spMkLst>
            <pc:docMk/>
            <pc:sldMk cId="1536835488" sldId="263"/>
            <ac:spMk id="25" creationId="{798B7415-41B5-7736-E57D-7FF6116666BD}"/>
          </ac:spMkLst>
        </pc:spChg>
        <pc:spChg chg="mod">
          <ac:chgData name="Kulinich Bohdan" userId="48e65c9f34e137d0" providerId="LiveId" clId="{CBBEFCE6-FB2B-F24B-B9AF-1E18CA9995DB}" dt="2025-03-31T20:04:35.587" v="101" actId="20577"/>
          <ac:spMkLst>
            <pc:docMk/>
            <pc:sldMk cId="1536835488" sldId="263"/>
            <ac:spMk id="28" creationId="{8E65F94D-A76C-19F4-D10F-AE1F1C45B8C9}"/>
          </ac:spMkLst>
        </pc:spChg>
        <pc:spChg chg="mod">
          <ac:chgData name="Kulinich Bohdan" userId="48e65c9f34e137d0" providerId="LiveId" clId="{CBBEFCE6-FB2B-F24B-B9AF-1E18CA9995DB}" dt="2025-03-31T20:09:48.127" v="129" actId="1076"/>
          <ac:spMkLst>
            <pc:docMk/>
            <pc:sldMk cId="1536835488" sldId="263"/>
            <ac:spMk id="33" creationId="{292117E1-F21E-4744-B0B8-5DB0EF92F29A}"/>
          </ac:spMkLst>
        </pc:spChg>
      </pc:sldChg>
      <pc:sldChg chg="modSp">
        <pc:chgData name="Kulinich Bohdan" userId="48e65c9f34e137d0" providerId="LiveId" clId="{CBBEFCE6-FB2B-F24B-B9AF-1E18CA9995DB}" dt="2025-03-31T17:36:33.119" v="38" actId="20577"/>
        <pc:sldMkLst>
          <pc:docMk/>
          <pc:sldMk cId="1079275318" sldId="264"/>
        </pc:sldMkLst>
        <pc:spChg chg="mod">
          <ac:chgData name="Kulinich Bohdan" userId="48e65c9f34e137d0" providerId="LiveId" clId="{CBBEFCE6-FB2B-F24B-B9AF-1E18CA9995DB}" dt="2025-03-31T17:36:33.119" v="3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CBBEFCE6-FB2B-F24B-B9AF-1E18CA9995DB}" dt="2025-03-31T06:30:37.529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CBBEFCE6-FB2B-F24B-B9AF-1E18CA9995DB}" dt="2025-04-01T21:49:35.858" v="1476" actId="20577"/>
        <pc:sldMkLst>
          <pc:docMk/>
          <pc:sldMk cId="788512274" sldId="265"/>
        </pc:sldMkLst>
        <pc:spChg chg="mod">
          <ac:chgData name="Kulinich Bohdan" userId="48e65c9f34e137d0" providerId="LiveId" clId="{CBBEFCE6-FB2B-F24B-B9AF-1E18CA9995DB}" dt="2025-04-01T21:49:35.858" v="1476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">
        <pc:chgData name="Kulinich Bohdan" userId="48e65c9f34e137d0" providerId="LiveId" clId="{CBBEFCE6-FB2B-F24B-B9AF-1E18CA9995DB}" dt="2025-04-01T19:42:10.579" v="954" actId="20577"/>
        <pc:sldMkLst>
          <pc:docMk/>
          <pc:sldMk cId="3867570093" sldId="272"/>
        </pc:sldMkLst>
        <pc:spChg chg="add del mod">
          <ac:chgData name="Kulinich Bohdan" userId="48e65c9f34e137d0" providerId="LiveId" clId="{CBBEFCE6-FB2B-F24B-B9AF-1E18CA9995DB}" dt="2025-04-01T19:35:55.643" v="952" actId="478"/>
          <ac:spMkLst>
            <pc:docMk/>
            <pc:sldMk cId="3867570093" sldId="272"/>
            <ac:spMk id="5" creationId="{405C48E6-FE89-3619-5D17-65AA955CEC29}"/>
          </ac:spMkLst>
        </pc:spChg>
        <pc:spChg chg="mod">
          <ac:chgData name="Kulinich Bohdan" userId="48e65c9f34e137d0" providerId="LiveId" clId="{CBBEFCE6-FB2B-F24B-B9AF-1E18CA9995DB}" dt="2025-04-01T19:42:10.579" v="954" actId="20577"/>
          <ac:spMkLst>
            <pc:docMk/>
            <pc:sldMk cId="3867570093" sldId="272"/>
            <ac:spMk id="8" creationId="{12AA20B8-EC17-EB9C-78A1-4B1B4AA4E530}"/>
          </ac:spMkLst>
        </pc:spChg>
        <pc:spChg chg="mod">
          <ac:chgData name="Kulinich Bohdan" userId="48e65c9f34e137d0" providerId="LiveId" clId="{CBBEFCE6-FB2B-F24B-B9AF-1E18CA9995DB}" dt="2025-04-01T18:57:26.293" v="876" actId="20577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CBBEFCE6-FB2B-F24B-B9AF-1E18CA9995DB}" dt="2025-04-01T19:34:59.697" v="950" actId="1036"/>
          <ac:spMkLst>
            <pc:docMk/>
            <pc:sldMk cId="3867570093" sldId="272"/>
            <ac:spMk id="12" creationId="{06EDB69A-F526-8E7D-5F16-78B88EB591E8}"/>
          </ac:spMkLst>
        </pc:spChg>
        <pc:picChg chg="mod">
          <ac:chgData name="Kulinich Bohdan" userId="48e65c9f34e137d0" providerId="LiveId" clId="{CBBEFCE6-FB2B-F24B-B9AF-1E18CA9995DB}" dt="2025-04-01T18:41:42.044" v="850" actId="1036"/>
          <ac:picMkLst>
            <pc:docMk/>
            <pc:sldMk cId="3867570093" sldId="272"/>
            <ac:picMk id="9" creationId="{28F90D52-22EB-2144-A5B1-9BF8759FDC46}"/>
          </ac:picMkLst>
        </pc:picChg>
      </pc:sldChg>
      <pc:sldChg chg="addSp delSp modSp mod">
        <pc:chgData name="Kulinich Bohdan" userId="48e65c9f34e137d0" providerId="LiveId" clId="{CBBEFCE6-FB2B-F24B-B9AF-1E18CA9995DB}" dt="2025-04-01T21:47:05.978" v="1436" actId="1076"/>
        <pc:sldMkLst>
          <pc:docMk/>
          <pc:sldMk cId="2663521018" sldId="279"/>
        </pc:sldMkLst>
        <pc:spChg chg="add mod">
          <ac:chgData name="Kulinich Bohdan" userId="48e65c9f34e137d0" providerId="LiveId" clId="{CBBEFCE6-FB2B-F24B-B9AF-1E18CA9995DB}" dt="2025-04-01T21:31:02.651" v="1336" actId="20577"/>
          <ac:spMkLst>
            <pc:docMk/>
            <pc:sldMk cId="2663521018" sldId="279"/>
            <ac:spMk id="2" creationId="{3ED1E7E8-51C9-6E5A-D7EA-42C192DC7C06}"/>
          </ac:spMkLst>
        </pc:spChg>
        <pc:spChg chg="mod">
          <ac:chgData name="Kulinich Bohdan" userId="48e65c9f34e137d0" providerId="LiveId" clId="{CBBEFCE6-FB2B-F24B-B9AF-1E18CA9995DB}" dt="2025-04-01T20:54:57.918" v="1073" actId="14100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CBBEFCE6-FB2B-F24B-B9AF-1E18CA9995DB}" dt="2025-04-01T20:56:18.819" v="1170" actId="1076"/>
          <ac:spMkLst>
            <pc:docMk/>
            <pc:sldMk cId="2663521018" sldId="279"/>
            <ac:spMk id="6" creationId="{4404F34C-0DC1-87B4-AD30-F5884B211DCB}"/>
          </ac:spMkLst>
        </pc:spChg>
        <pc:spChg chg="mod">
          <ac:chgData name="Kulinich Bohdan" userId="48e65c9f34e137d0" providerId="LiveId" clId="{CBBEFCE6-FB2B-F24B-B9AF-1E18CA9995DB}" dt="2025-04-01T20:56:18.819" v="1170" actId="1076"/>
          <ac:spMkLst>
            <pc:docMk/>
            <pc:sldMk cId="2663521018" sldId="279"/>
            <ac:spMk id="7" creationId="{9BCD9EBE-35FB-FB31-4FAA-D63784F7DB0A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8" creationId="{40DA17AE-5E08-5B77-1C60-ED7E4411980F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9" creationId="{9BB65669-9AB6-30E7-90F9-FF8B7893420C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10" creationId="{195BE7CF-9AE1-EA34-6F24-65B9BAF5D3DE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12" creationId="{1DE74AB8-DCF8-7C46-9B2F-14453DE24200}"/>
          </ac:spMkLst>
        </pc:spChg>
        <pc:spChg chg="mod">
          <ac:chgData name="Kulinich Bohdan" userId="48e65c9f34e137d0" providerId="LiveId" clId="{CBBEFCE6-FB2B-F24B-B9AF-1E18CA9995DB}" dt="2025-04-01T20:56:18.819" v="1170" actId="1076"/>
          <ac:spMkLst>
            <pc:docMk/>
            <pc:sldMk cId="2663521018" sldId="279"/>
            <ac:spMk id="15" creationId="{F4E1ECB2-142C-39A3-8736-F0D83A4967A9}"/>
          </ac:spMkLst>
        </pc:spChg>
        <pc:spChg chg="mod">
          <ac:chgData name="Kulinich Bohdan" userId="48e65c9f34e137d0" providerId="LiveId" clId="{CBBEFCE6-FB2B-F24B-B9AF-1E18CA9995DB}" dt="2025-04-01T21:31:07.722" v="1337" actId="20577"/>
          <ac:spMkLst>
            <pc:docMk/>
            <pc:sldMk cId="2663521018" sldId="279"/>
            <ac:spMk id="18" creationId="{A96F7F12-694F-97BF-2B4F-4F51CE73539F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19" creationId="{6CE898F4-BA38-87D3-A966-CDBC01B3CF36}"/>
          </ac:spMkLst>
        </pc:spChg>
        <pc:spChg chg="mod">
          <ac:chgData name="Kulinich Bohdan" userId="48e65c9f34e137d0" providerId="LiveId" clId="{CBBEFCE6-FB2B-F24B-B9AF-1E18CA9995DB}" dt="2025-04-01T20:56:12.125" v="1168" actId="1036"/>
          <ac:spMkLst>
            <pc:docMk/>
            <pc:sldMk cId="2663521018" sldId="279"/>
            <ac:spMk id="20" creationId="{6E0AD14B-753A-50AE-BE5C-2A71BBDB00D5}"/>
          </ac:spMkLst>
        </pc:spChg>
        <pc:spChg chg="mod">
          <ac:chgData name="Kulinich Bohdan" userId="48e65c9f34e137d0" providerId="LiveId" clId="{CBBEFCE6-FB2B-F24B-B9AF-1E18CA9995DB}" dt="2025-04-01T20:56:12.125" v="1168" actId="1036"/>
          <ac:spMkLst>
            <pc:docMk/>
            <pc:sldMk cId="2663521018" sldId="279"/>
            <ac:spMk id="21" creationId="{0A37CFE2-9F2F-3391-2FE5-257E988ACAD2}"/>
          </ac:spMkLst>
        </pc:spChg>
        <pc:spChg chg="add mod">
          <ac:chgData name="Kulinich Bohdan" userId="48e65c9f34e137d0" providerId="LiveId" clId="{CBBEFCE6-FB2B-F24B-B9AF-1E18CA9995DB}" dt="2025-04-01T21:07:07.781" v="1273" actId="1038"/>
          <ac:spMkLst>
            <pc:docMk/>
            <pc:sldMk cId="2663521018" sldId="279"/>
            <ac:spMk id="22" creationId="{3D87D4A2-9245-A9EF-D6C7-DF1901660CF2}"/>
          </ac:spMkLst>
        </pc:spChg>
        <pc:spChg chg="del">
          <ac:chgData name="Kulinich Bohdan" userId="48e65c9f34e137d0" providerId="LiveId" clId="{CBBEFCE6-FB2B-F24B-B9AF-1E18CA9995DB}" dt="2025-04-01T20:27:23.731" v="973" actId="478"/>
          <ac:spMkLst>
            <pc:docMk/>
            <pc:sldMk cId="2663521018" sldId="279"/>
            <ac:spMk id="23" creationId="{205FF38D-782F-6A1F-E5D8-B9C58085FFB4}"/>
          </ac:spMkLst>
        </pc:spChg>
        <pc:spChg chg="add mod">
          <ac:chgData name="Kulinich Bohdan" userId="48e65c9f34e137d0" providerId="LiveId" clId="{CBBEFCE6-FB2B-F24B-B9AF-1E18CA9995DB}" dt="2025-04-01T21:14:28.919" v="1329" actId="20577"/>
          <ac:spMkLst>
            <pc:docMk/>
            <pc:sldMk cId="2663521018" sldId="279"/>
            <ac:spMk id="25" creationId="{B37ED9D5-4465-DB5B-ABE1-036E2B53DD67}"/>
          </ac:spMkLst>
        </pc:spChg>
        <pc:spChg chg="add mod">
          <ac:chgData name="Kulinich Bohdan" userId="48e65c9f34e137d0" providerId="LiveId" clId="{CBBEFCE6-FB2B-F24B-B9AF-1E18CA9995DB}" dt="2025-04-01T21:12:24.291" v="1324" actId="1037"/>
          <ac:spMkLst>
            <pc:docMk/>
            <pc:sldMk cId="2663521018" sldId="279"/>
            <ac:spMk id="26" creationId="{E53085AC-7EBD-44AB-1D40-7F518722BB31}"/>
          </ac:spMkLst>
        </pc:spChg>
        <pc:spChg chg="add mod">
          <ac:chgData name="Kulinich Bohdan" userId="48e65c9f34e137d0" providerId="LiveId" clId="{CBBEFCE6-FB2B-F24B-B9AF-1E18CA9995DB}" dt="2025-04-01T21:12:24.291" v="1324" actId="1037"/>
          <ac:spMkLst>
            <pc:docMk/>
            <pc:sldMk cId="2663521018" sldId="279"/>
            <ac:spMk id="27" creationId="{452449E0-3713-2FA2-7B17-89F8EFB8596E}"/>
          </ac:spMkLst>
        </pc:spChg>
        <pc:spChg chg="add mod">
          <ac:chgData name="Kulinich Bohdan" userId="48e65c9f34e137d0" providerId="LiveId" clId="{CBBEFCE6-FB2B-F24B-B9AF-1E18CA9995DB}" dt="2025-04-01T21:14:43.540" v="1335" actId="20577"/>
          <ac:spMkLst>
            <pc:docMk/>
            <pc:sldMk cId="2663521018" sldId="279"/>
            <ac:spMk id="28" creationId="{E96F3237-FD0A-0F97-F184-25015D1FE095}"/>
          </ac:spMkLst>
        </pc:spChg>
        <pc:spChg chg="add mod">
          <ac:chgData name="Kulinich Bohdan" userId="48e65c9f34e137d0" providerId="LiveId" clId="{CBBEFCE6-FB2B-F24B-B9AF-1E18CA9995DB}" dt="2025-04-01T21:12:30.542" v="1327" actId="1076"/>
          <ac:spMkLst>
            <pc:docMk/>
            <pc:sldMk cId="2663521018" sldId="279"/>
            <ac:spMk id="29" creationId="{C669657C-492E-4D8A-D5E6-A56F9384BC48}"/>
          </ac:spMkLst>
        </pc:spChg>
        <pc:spChg chg="add mod">
          <ac:chgData name="Kulinich Bohdan" userId="48e65c9f34e137d0" providerId="LiveId" clId="{CBBEFCE6-FB2B-F24B-B9AF-1E18CA9995DB}" dt="2025-04-01T21:12:32.022" v="1328" actId="20577"/>
          <ac:spMkLst>
            <pc:docMk/>
            <pc:sldMk cId="2663521018" sldId="279"/>
            <ac:spMk id="30" creationId="{6140B907-506F-3251-E27C-759699945B9F}"/>
          </ac:spMkLst>
        </pc:spChg>
        <pc:picChg chg="mod">
          <ac:chgData name="Kulinich Bohdan" userId="48e65c9f34e137d0" providerId="LiveId" clId="{CBBEFCE6-FB2B-F24B-B9AF-1E18CA9995DB}" dt="2025-04-01T20:56:35.646" v="1175" actId="1076"/>
          <ac:picMkLst>
            <pc:docMk/>
            <pc:sldMk cId="2663521018" sldId="279"/>
            <ac:picMk id="16" creationId="{FD708EE5-61F5-C033-A77A-716CB2864FC9}"/>
          </ac:picMkLst>
        </pc:picChg>
        <pc:picChg chg="mod">
          <ac:chgData name="Kulinich Bohdan" userId="48e65c9f34e137d0" providerId="LiveId" clId="{CBBEFCE6-FB2B-F24B-B9AF-1E18CA9995DB}" dt="2025-04-01T21:47:05.978" v="1436" actId="1076"/>
          <ac:picMkLst>
            <pc:docMk/>
            <pc:sldMk cId="2663521018" sldId="279"/>
            <ac:picMk id="24" creationId="{115D6256-A307-07AA-AA65-C1AC7AD7806B}"/>
          </ac:picMkLst>
        </pc:picChg>
      </pc:sldChg>
      <pc:sldChg chg="addSp delSp modSp mod delAnim">
        <pc:chgData name="Kulinich Bohdan" userId="48e65c9f34e137d0" providerId="LiveId" clId="{CBBEFCE6-FB2B-F24B-B9AF-1E18CA9995DB}" dt="2025-04-01T21:47:09.574" v="1437" actId="1076"/>
        <pc:sldMkLst>
          <pc:docMk/>
          <pc:sldMk cId="302050507" sldId="281"/>
        </pc:sldMkLst>
        <pc:spChg chg="add mod">
          <ac:chgData name="Kulinich Bohdan" userId="48e65c9f34e137d0" providerId="LiveId" clId="{CBBEFCE6-FB2B-F24B-B9AF-1E18CA9995DB}" dt="2025-04-01T21:45:18.998" v="1401" actId="14100"/>
          <ac:spMkLst>
            <pc:docMk/>
            <pc:sldMk cId="302050507" sldId="281"/>
            <ac:spMk id="2" creationId="{DF30288A-4AFF-09CC-3F8B-21CCC7926BD8}"/>
          </ac:spMkLst>
        </pc:spChg>
        <pc:spChg chg="mod">
          <ac:chgData name="Kulinich Bohdan" userId="48e65c9f34e137d0" providerId="LiveId" clId="{CBBEFCE6-FB2B-F24B-B9AF-1E18CA9995DB}" dt="2025-04-01T21:43:30.119" v="1366" actId="1035"/>
          <ac:spMkLst>
            <pc:docMk/>
            <pc:sldMk cId="302050507" sldId="281"/>
            <ac:spMk id="5" creationId="{8EC246A4-001A-3A2A-B56C-465BBAA478F6}"/>
          </ac:spMkLst>
        </pc:spChg>
        <pc:spChg chg="add mod">
          <ac:chgData name="Kulinich Bohdan" userId="48e65c9f34e137d0" providerId="LiveId" clId="{CBBEFCE6-FB2B-F24B-B9AF-1E18CA9995DB}" dt="2025-04-01T21:43:30.119" v="1366" actId="1035"/>
          <ac:spMkLst>
            <pc:docMk/>
            <pc:sldMk cId="302050507" sldId="281"/>
            <ac:spMk id="6" creationId="{D42311F9-6F73-B0E3-8F02-BACB14D79107}"/>
          </ac:spMkLst>
        </pc:spChg>
        <pc:spChg chg="add mod">
          <ac:chgData name="Kulinich Bohdan" userId="48e65c9f34e137d0" providerId="LiveId" clId="{CBBEFCE6-FB2B-F24B-B9AF-1E18CA9995DB}" dt="2025-04-01T21:43:30.119" v="1366" actId="1035"/>
          <ac:spMkLst>
            <pc:docMk/>
            <pc:sldMk cId="302050507" sldId="281"/>
            <ac:spMk id="7" creationId="{4BF95683-0FB4-DF25-B0A4-FD2A28FB9256}"/>
          </ac:spMkLst>
        </pc:spChg>
        <pc:spChg chg="add mod">
          <ac:chgData name="Kulinich Bohdan" userId="48e65c9f34e137d0" providerId="LiveId" clId="{CBBEFCE6-FB2B-F24B-B9AF-1E18CA9995DB}" dt="2025-04-01T21:45:12.895" v="1400" actId="1076"/>
          <ac:spMkLst>
            <pc:docMk/>
            <pc:sldMk cId="302050507" sldId="281"/>
            <ac:spMk id="9" creationId="{E1B6B0B6-651A-17DF-DC68-662166BE3B9F}"/>
          </ac:spMkLst>
        </pc:spChg>
        <pc:spChg chg="mod">
          <ac:chgData name="Kulinich Bohdan" userId="48e65c9f34e137d0" providerId="LiveId" clId="{CBBEFCE6-FB2B-F24B-B9AF-1E18CA9995DB}" dt="2025-04-01T21:45:12.895" v="1400" actId="1076"/>
          <ac:spMkLst>
            <pc:docMk/>
            <pc:sldMk cId="302050507" sldId="281"/>
            <ac:spMk id="10" creationId="{D4C2FC34-7537-113B-9192-DF8D22C6C136}"/>
          </ac:spMkLst>
        </pc:spChg>
        <pc:spChg chg="add mod">
          <ac:chgData name="Kulinich Bohdan" userId="48e65c9f34e137d0" providerId="LiveId" clId="{CBBEFCE6-FB2B-F24B-B9AF-1E18CA9995DB}" dt="2025-04-01T21:45:12.895" v="1400" actId="1076"/>
          <ac:spMkLst>
            <pc:docMk/>
            <pc:sldMk cId="302050507" sldId="281"/>
            <ac:spMk id="12" creationId="{D0D3A05F-2BEE-F60B-E8DB-54E5DB305E2B}"/>
          </ac:spMkLst>
        </pc:spChg>
        <pc:spChg chg="mod">
          <ac:chgData name="Kulinich Bohdan" userId="48e65c9f34e137d0" providerId="LiveId" clId="{CBBEFCE6-FB2B-F24B-B9AF-1E18CA9995DB}" dt="2025-04-01T21:45:42.393" v="1415" actId="1035"/>
          <ac:spMkLst>
            <pc:docMk/>
            <pc:sldMk cId="302050507" sldId="281"/>
            <ac:spMk id="15" creationId="{44125FF4-CFD7-3FFC-6895-CC8F4FB96D27}"/>
          </ac:spMkLst>
        </pc:spChg>
        <pc:spChg chg="del">
          <ac:chgData name="Kulinich Bohdan" userId="48e65c9f34e137d0" providerId="LiveId" clId="{CBBEFCE6-FB2B-F24B-B9AF-1E18CA9995DB}" dt="2025-04-01T21:41:54.589" v="1339" actId="478"/>
          <ac:spMkLst>
            <pc:docMk/>
            <pc:sldMk cId="302050507" sldId="281"/>
            <ac:spMk id="16" creationId="{AECD7AE0-B882-3AF3-820E-76C0325DA069}"/>
          </ac:spMkLst>
        </pc:spChg>
        <pc:spChg chg="add mod">
          <ac:chgData name="Kulinich Bohdan" userId="48e65c9f34e137d0" providerId="LiveId" clId="{CBBEFCE6-FB2B-F24B-B9AF-1E18CA9995DB}" dt="2025-04-01T21:45:42.393" v="1415" actId="1035"/>
          <ac:spMkLst>
            <pc:docMk/>
            <pc:sldMk cId="302050507" sldId="281"/>
            <ac:spMk id="18" creationId="{88521924-5031-3C40-D35F-1A23E7D49BD1}"/>
          </ac:spMkLst>
        </pc:spChg>
        <pc:spChg chg="add mod">
          <ac:chgData name="Kulinich Bohdan" userId="48e65c9f34e137d0" providerId="LiveId" clId="{CBBEFCE6-FB2B-F24B-B9AF-1E18CA9995DB}" dt="2025-04-01T21:45:45.835" v="1423" actId="1035"/>
          <ac:spMkLst>
            <pc:docMk/>
            <pc:sldMk cId="302050507" sldId="281"/>
            <ac:spMk id="19" creationId="{3F91C16B-872B-92AD-2731-4732F7BFF70F}"/>
          </ac:spMkLst>
        </pc:spChg>
        <pc:spChg chg="add mod">
          <ac:chgData name="Kulinich Bohdan" userId="48e65c9f34e137d0" providerId="LiveId" clId="{CBBEFCE6-FB2B-F24B-B9AF-1E18CA9995DB}" dt="2025-04-01T21:45:45.835" v="1423" actId="1035"/>
          <ac:spMkLst>
            <pc:docMk/>
            <pc:sldMk cId="302050507" sldId="281"/>
            <ac:spMk id="20" creationId="{C5260FB5-E592-4362-8DFF-E261B0BD233F}"/>
          </ac:spMkLst>
        </pc:spChg>
        <pc:spChg chg="mod">
          <ac:chgData name="Kulinich Bohdan" userId="48e65c9f34e137d0" providerId="LiveId" clId="{CBBEFCE6-FB2B-F24B-B9AF-1E18CA9995DB}" dt="2025-04-01T21:45:45.835" v="1423" actId="1035"/>
          <ac:spMkLst>
            <pc:docMk/>
            <pc:sldMk cId="302050507" sldId="281"/>
            <ac:spMk id="21" creationId="{17DC9DBD-5778-DBF2-424A-6FAD378FA5B9}"/>
          </ac:spMkLst>
        </pc:spChg>
        <pc:spChg chg="add mod">
          <ac:chgData name="Kulinich Bohdan" userId="48e65c9f34e137d0" providerId="LiveId" clId="{CBBEFCE6-FB2B-F24B-B9AF-1E18CA9995DB}" dt="2025-04-01T21:42:04.657" v="1340"/>
          <ac:spMkLst>
            <pc:docMk/>
            <pc:sldMk cId="302050507" sldId="281"/>
            <ac:spMk id="23" creationId="{0691D546-2916-26BD-9338-735480233B8F}"/>
          </ac:spMkLst>
        </pc:spChg>
        <pc:spChg chg="add mod">
          <ac:chgData name="Kulinich Bohdan" userId="48e65c9f34e137d0" providerId="LiveId" clId="{CBBEFCE6-FB2B-F24B-B9AF-1E18CA9995DB}" dt="2025-04-01T21:42:04.657" v="1340"/>
          <ac:spMkLst>
            <pc:docMk/>
            <pc:sldMk cId="302050507" sldId="281"/>
            <ac:spMk id="25" creationId="{700D44EC-D23F-C9A3-906B-C7BFD20D4D8E}"/>
          </ac:spMkLst>
        </pc:spChg>
        <pc:spChg chg="add mod">
          <ac:chgData name="Kulinich Bohdan" userId="48e65c9f34e137d0" providerId="LiveId" clId="{CBBEFCE6-FB2B-F24B-B9AF-1E18CA9995DB}" dt="2025-04-01T21:45:07.668" v="1399" actId="1076"/>
          <ac:spMkLst>
            <pc:docMk/>
            <pc:sldMk cId="302050507" sldId="281"/>
            <ac:spMk id="26" creationId="{E579BD8B-9D51-9993-3377-059CCE60212E}"/>
          </ac:spMkLst>
        </pc:spChg>
        <pc:spChg chg="add mod">
          <ac:chgData name="Kulinich Bohdan" userId="48e65c9f34e137d0" providerId="LiveId" clId="{CBBEFCE6-FB2B-F24B-B9AF-1E18CA9995DB}" dt="2025-04-01T21:45:12.895" v="1400" actId="1076"/>
          <ac:spMkLst>
            <pc:docMk/>
            <pc:sldMk cId="302050507" sldId="281"/>
            <ac:spMk id="27" creationId="{B9A95B72-18F3-8F21-4F2B-3F52E21EF014}"/>
          </ac:spMkLst>
        </pc:spChg>
        <pc:spChg chg="add del mod">
          <ac:chgData name="Kulinich Bohdan" userId="48e65c9f34e137d0" providerId="LiveId" clId="{CBBEFCE6-FB2B-F24B-B9AF-1E18CA9995DB}" dt="2025-04-01T21:46:15.921" v="1425" actId="478"/>
          <ac:spMkLst>
            <pc:docMk/>
            <pc:sldMk cId="302050507" sldId="281"/>
            <ac:spMk id="28" creationId="{CA1E48B7-8850-786F-B1F6-2CA4C8EAAE4C}"/>
          </ac:spMkLst>
        </pc:spChg>
        <pc:spChg chg="add mod">
          <ac:chgData name="Kulinich Bohdan" userId="48e65c9f34e137d0" providerId="LiveId" clId="{CBBEFCE6-FB2B-F24B-B9AF-1E18CA9995DB}" dt="2025-04-01T21:46:34.805" v="1430" actId="1076"/>
          <ac:spMkLst>
            <pc:docMk/>
            <pc:sldMk cId="302050507" sldId="281"/>
            <ac:spMk id="29" creationId="{20A213F7-F113-DA2C-47F4-66478CE83719}"/>
          </ac:spMkLst>
        </pc:spChg>
        <pc:spChg chg="add mod">
          <ac:chgData name="Kulinich Bohdan" userId="48e65c9f34e137d0" providerId="LiveId" clId="{CBBEFCE6-FB2B-F24B-B9AF-1E18CA9995DB}" dt="2025-04-01T21:46:43.408" v="1435" actId="20577"/>
          <ac:spMkLst>
            <pc:docMk/>
            <pc:sldMk cId="302050507" sldId="281"/>
            <ac:spMk id="30" creationId="{C4221F5C-3F44-7098-332D-715789E020A9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52" creationId="{C4B44C86-A48F-C033-53E1-C2B308DD1AAA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73" creationId="{23CC23DD-8F3C-593B-96EE-1FC7F59174DC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75" creationId="{CF060585-8104-C4CB-16CD-64FE8BD59574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29" creationId="{7F1FA702-C368-5FD2-3368-553114CF09F8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31" creationId="{84A42D0E-7997-5306-554B-376E97F99424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35" creationId="{BE1FABDF-22B8-3C51-EE94-491FC7F13F12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43" creationId="{6F0BDE12-3CC1-8F69-BBF9-E3193A9BE355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48" creationId="{7058B084-0DA9-BA07-6535-A27E480EC800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56" creationId="{BFBE31F8-4630-8B4C-E0DF-2A18D357EFC0}"/>
          </ac:spMkLst>
        </pc:spChg>
        <pc:spChg chg="del">
          <ac:chgData name="Kulinich Bohdan" userId="48e65c9f34e137d0" providerId="LiveId" clId="{CBBEFCE6-FB2B-F24B-B9AF-1E18CA9995DB}" dt="2025-04-01T21:41:52.785" v="1338" actId="478"/>
          <ac:spMkLst>
            <pc:docMk/>
            <pc:sldMk cId="302050507" sldId="281"/>
            <ac:spMk id="161" creationId="{B633BC3B-5983-4DC4-1126-B24261F775A8}"/>
          </ac:spMkLst>
        </pc:spChg>
        <pc:picChg chg="mod">
          <ac:chgData name="Kulinich Bohdan" userId="48e65c9f34e137d0" providerId="LiveId" clId="{CBBEFCE6-FB2B-F24B-B9AF-1E18CA9995DB}" dt="2025-04-01T21:42:07.990" v="1341" actId="1076"/>
          <ac:picMkLst>
            <pc:docMk/>
            <pc:sldMk cId="302050507" sldId="281"/>
            <ac:picMk id="24" creationId="{0625D004-6452-5B64-507F-AC3908115A0C}"/>
          </ac:picMkLst>
        </pc:picChg>
        <pc:picChg chg="mod">
          <ac:chgData name="Kulinich Bohdan" userId="48e65c9f34e137d0" providerId="LiveId" clId="{CBBEFCE6-FB2B-F24B-B9AF-1E18CA9995DB}" dt="2025-04-01T21:47:09.574" v="1437" actId="1076"/>
          <ac:picMkLst>
            <pc:docMk/>
            <pc:sldMk cId="302050507" sldId="281"/>
            <ac:picMk id="34" creationId="{895B9030-A032-E57F-2F4C-CC99C2CB110B}"/>
          </ac:picMkLst>
        </pc:picChg>
      </pc:sldChg>
      <pc:sldChg chg="addSp delSp modSp mod delAnim modAnim">
        <pc:chgData name="Kulinich Bohdan" userId="48e65c9f34e137d0" providerId="LiveId" clId="{CBBEFCE6-FB2B-F24B-B9AF-1E18CA9995DB}" dt="2025-04-01T17:54:27.977" v="613"/>
        <pc:sldMkLst>
          <pc:docMk/>
          <pc:sldMk cId="4047844569" sldId="282"/>
        </pc:sldMkLst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7" creationId="{D1CBD512-109F-43A5-F01E-FA275D2B6AC7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8" creationId="{DAA7500A-3AC0-D3F4-04F2-BD7C5E551F9E}"/>
          </ac:spMkLst>
        </pc:spChg>
        <pc:spChg chg="add mod modVis">
          <ac:chgData name="Kulinich Bohdan" userId="48e65c9f34e137d0" providerId="LiveId" clId="{CBBEFCE6-FB2B-F24B-B9AF-1E18CA9995DB}" dt="2025-04-01T17:54:04.819" v="610" actId="14429"/>
          <ac:spMkLst>
            <pc:docMk/>
            <pc:sldMk cId="4047844569" sldId="282"/>
            <ac:spMk id="9" creationId="{8C6886E7-C588-5A72-695C-6FE1B5451B9E}"/>
          </ac:spMkLst>
        </pc:spChg>
        <pc:spChg chg="add mod">
          <ac:chgData name="Kulinich Bohdan" userId="48e65c9f34e137d0" providerId="LiveId" clId="{CBBEFCE6-FB2B-F24B-B9AF-1E18CA9995DB}" dt="2025-04-01T07:44:39.866" v="342" actId="14100"/>
          <ac:spMkLst>
            <pc:docMk/>
            <pc:sldMk cId="4047844569" sldId="282"/>
            <ac:spMk id="10" creationId="{1EA93B14-DC0E-4625-E0BA-07D13B4BC767}"/>
          </ac:spMkLst>
        </pc:spChg>
        <pc:spChg chg="add mod">
          <ac:chgData name="Kulinich Bohdan" userId="48e65c9f34e137d0" providerId="LiveId" clId="{CBBEFCE6-FB2B-F24B-B9AF-1E18CA9995DB}" dt="2025-04-01T07:32:30.862" v="293" actId="1035"/>
          <ac:spMkLst>
            <pc:docMk/>
            <pc:sldMk cId="4047844569" sldId="282"/>
            <ac:spMk id="11" creationId="{54B1F270-CA3A-A7F3-4F90-0EC9CC162286}"/>
          </ac:spMkLst>
        </pc:spChg>
        <pc:spChg chg="add mod modVis">
          <ac:chgData name="Kulinich Bohdan" userId="48e65c9f34e137d0" providerId="LiveId" clId="{CBBEFCE6-FB2B-F24B-B9AF-1E18CA9995DB}" dt="2025-04-01T17:54:04.037" v="609" actId="14429"/>
          <ac:spMkLst>
            <pc:docMk/>
            <pc:sldMk cId="4047844569" sldId="282"/>
            <ac:spMk id="12" creationId="{A1B10C7D-7374-7EF8-6808-28AB0C9EDC51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15" creationId="{B3564979-8B4B-C7AD-FDE3-9664FC305F4A}"/>
          </ac:spMkLst>
        </pc:spChg>
        <pc:spChg chg="add mod">
          <ac:chgData name="Kulinich Bohdan" userId="48e65c9f34e137d0" providerId="LiveId" clId="{CBBEFCE6-FB2B-F24B-B9AF-1E18CA9995DB}" dt="2025-04-01T07:32:30.862" v="293" actId="1035"/>
          <ac:spMkLst>
            <pc:docMk/>
            <pc:sldMk cId="4047844569" sldId="282"/>
            <ac:spMk id="16" creationId="{DA9BEEA6-E1E9-D79E-8E29-0020212E6F5D}"/>
          </ac:spMkLst>
        </pc:spChg>
        <pc:spChg chg="add mod modVis">
          <ac:chgData name="Kulinich Bohdan" userId="48e65c9f34e137d0" providerId="LiveId" clId="{CBBEFCE6-FB2B-F24B-B9AF-1E18CA9995DB}" dt="2025-04-01T17:54:03.404" v="608" actId="14429"/>
          <ac:spMkLst>
            <pc:docMk/>
            <pc:sldMk cId="4047844569" sldId="282"/>
            <ac:spMk id="17" creationId="{527BC697-CCDF-6E9E-8BB7-DA5BA0123591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18" creationId="{7E88DD8D-6255-E694-32FE-8BEC010D3F74}"/>
          </ac:spMkLst>
        </pc:spChg>
        <pc:spChg chg="mod">
          <ac:chgData name="Kulinich Bohdan" userId="48e65c9f34e137d0" providerId="LiveId" clId="{CBBEFCE6-FB2B-F24B-B9AF-1E18CA9995DB}" dt="2025-04-01T07:28:40.526" v="218" actId="1035"/>
          <ac:spMkLst>
            <pc:docMk/>
            <pc:sldMk cId="4047844569" sldId="282"/>
            <ac:spMk id="19" creationId="{8F5F6608-34E9-264C-1B2B-60B07A42D585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20" creationId="{788794B6-8DBC-4B01-9480-4FAFBD08C550}"/>
          </ac:spMkLst>
        </pc:spChg>
        <pc:spChg chg="add mod modVis">
          <ac:chgData name="Kulinich Bohdan" userId="48e65c9f34e137d0" providerId="LiveId" clId="{CBBEFCE6-FB2B-F24B-B9AF-1E18CA9995DB}" dt="2025-04-01T17:54:02.656" v="607" actId="14429"/>
          <ac:spMkLst>
            <pc:docMk/>
            <pc:sldMk cId="4047844569" sldId="282"/>
            <ac:spMk id="21" creationId="{2CE57BF1-796E-5FB3-740A-B8F3CAB086AC}"/>
          </ac:spMkLst>
        </pc:spChg>
        <pc:spChg chg="add mod">
          <ac:chgData name="Kulinich Bohdan" userId="48e65c9f34e137d0" providerId="LiveId" clId="{CBBEFCE6-FB2B-F24B-B9AF-1E18CA9995DB}" dt="2025-04-01T17:50:25.038" v="478" actId="1035"/>
          <ac:spMkLst>
            <pc:docMk/>
            <pc:sldMk cId="4047844569" sldId="282"/>
            <ac:spMk id="22" creationId="{68D6EEB8-7F28-8D1D-667B-008C074F4E80}"/>
          </ac:spMkLst>
        </pc:spChg>
        <pc:spChg chg="add mod">
          <ac:chgData name="Kulinich Bohdan" userId="48e65c9f34e137d0" providerId="LiveId" clId="{CBBEFCE6-FB2B-F24B-B9AF-1E18CA9995DB}" dt="2025-04-01T07:44:28.791" v="338" actId="1036"/>
          <ac:spMkLst>
            <pc:docMk/>
            <pc:sldMk cId="4047844569" sldId="282"/>
            <ac:spMk id="24" creationId="{B372D891-3D89-E6D1-C4ED-3A5649EBD0A8}"/>
          </ac:spMkLst>
        </pc:spChg>
        <pc:spChg chg="add mod modVis">
          <ac:chgData name="Kulinich Bohdan" userId="48e65c9f34e137d0" providerId="LiveId" clId="{CBBEFCE6-FB2B-F24B-B9AF-1E18CA9995DB}" dt="2025-04-01T17:54:01.940" v="606" actId="14429"/>
          <ac:spMkLst>
            <pc:docMk/>
            <pc:sldMk cId="4047844569" sldId="282"/>
            <ac:spMk id="25" creationId="{A812EB8E-0627-A065-6FF7-25B616CCBF4B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28" creationId="{E3456EE7-A079-14F6-8BDF-4B7C792492E7}"/>
          </ac:spMkLst>
        </pc:spChg>
        <pc:spChg chg="add mod">
          <ac:chgData name="Kulinich Bohdan" userId="48e65c9f34e137d0" providerId="LiveId" clId="{CBBEFCE6-FB2B-F24B-B9AF-1E18CA9995DB}" dt="2025-04-01T07:49:57.235" v="356" actId="1037"/>
          <ac:spMkLst>
            <pc:docMk/>
            <pc:sldMk cId="4047844569" sldId="282"/>
            <ac:spMk id="29" creationId="{3A9B1156-9BC7-0F57-CB8A-E252816ED22C}"/>
          </ac:spMkLst>
        </pc:spChg>
        <pc:spChg chg="add mod modVis">
          <ac:chgData name="Kulinich Bohdan" userId="48e65c9f34e137d0" providerId="LiveId" clId="{CBBEFCE6-FB2B-F24B-B9AF-1E18CA9995DB}" dt="2025-04-01T17:54:00.991" v="605" actId="14429"/>
          <ac:spMkLst>
            <pc:docMk/>
            <pc:sldMk cId="4047844569" sldId="282"/>
            <ac:spMk id="30" creationId="{26F29189-900E-CEB9-0B72-7CDD642860D9}"/>
          </ac:spMkLst>
        </pc:spChg>
        <pc:spChg chg="add del mod">
          <ac:chgData name="Kulinich Bohdan" userId="48e65c9f34e137d0" providerId="LiveId" clId="{CBBEFCE6-FB2B-F24B-B9AF-1E18CA9995DB}" dt="2025-04-01T17:44:15.543" v="387" actId="478"/>
          <ac:spMkLst>
            <pc:docMk/>
            <pc:sldMk cId="4047844569" sldId="282"/>
            <ac:spMk id="31" creationId="{5C973DCE-F3F1-9E36-910E-0CE803946EC8}"/>
          </ac:spMkLst>
        </pc:spChg>
        <pc:spChg chg="add mod">
          <ac:chgData name="Kulinich Bohdan" userId="48e65c9f34e137d0" providerId="LiveId" clId="{CBBEFCE6-FB2B-F24B-B9AF-1E18CA9995DB}" dt="2025-04-01T17:44:35.737" v="414" actId="207"/>
          <ac:spMkLst>
            <pc:docMk/>
            <pc:sldMk cId="4047844569" sldId="282"/>
            <ac:spMk id="32" creationId="{F2899CB8-7967-EFAD-14DF-D2D52BDE8B41}"/>
          </ac:spMkLst>
        </pc:spChg>
        <pc:spChg chg="add mod">
          <ac:chgData name="Kulinich Bohdan" userId="48e65c9f34e137d0" providerId="LiveId" clId="{CBBEFCE6-FB2B-F24B-B9AF-1E18CA9995DB}" dt="2025-04-01T17:49:15.194" v="432" actId="1076"/>
          <ac:spMkLst>
            <pc:docMk/>
            <pc:sldMk cId="4047844569" sldId="282"/>
            <ac:spMk id="33" creationId="{BAE28499-7BE4-A572-2D7C-10B04E2EE90A}"/>
          </ac:spMkLst>
        </pc:spChg>
        <pc:spChg chg="add mod">
          <ac:chgData name="Kulinich Bohdan" userId="48e65c9f34e137d0" providerId="LiveId" clId="{CBBEFCE6-FB2B-F24B-B9AF-1E18CA9995DB}" dt="2025-04-01T17:49:46.142" v="450" actId="207"/>
          <ac:spMkLst>
            <pc:docMk/>
            <pc:sldMk cId="4047844569" sldId="282"/>
            <ac:spMk id="34" creationId="{FDE8221F-7BC7-7182-E761-71C1B3400E6B}"/>
          </ac:spMkLst>
        </pc:spChg>
        <pc:spChg chg="add mod">
          <ac:chgData name="Kulinich Bohdan" userId="48e65c9f34e137d0" providerId="LiveId" clId="{CBBEFCE6-FB2B-F24B-B9AF-1E18CA9995DB}" dt="2025-04-01T17:50:09.478" v="463" actId="1076"/>
          <ac:spMkLst>
            <pc:docMk/>
            <pc:sldMk cId="4047844569" sldId="282"/>
            <ac:spMk id="35" creationId="{77640E28-C1AE-8463-3F9C-E8AB48B697FC}"/>
          </ac:spMkLst>
        </pc:spChg>
        <pc:spChg chg="add mod">
          <ac:chgData name="Kulinich Bohdan" userId="48e65c9f34e137d0" providerId="LiveId" clId="{CBBEFCE6-FB2B-F24B-B9AF-1E18CA9995DB}" dt="2025-04-01T17:50:38.294" v="481" actId="1076"/>
          <ac:spMkLst>
            <pc:docMk/>
            <pc:sldMk cId="4047844569" sldId="282"/>
            <ac:spMk id="36" creationId="{59874624-075D-19C1-42F5-F375A3370001}"/>
          </ac:spMkLst>
        </pc:spChg>
        <pc:spChg chg="add mod">
          <ac:chgData name="Kulinich Bohdan" userId="48e65c9f34e137d0" providerId="LiveId" clId="{CBBEFCE6-FB2B-F24B-B9AF-1E18CA9995DB}" dt="2025-04-01T17:51:00.564" v="494" actId="1076"/>
          <ac:spMkLst>
            <pc:docMk/>
            <pc:sldMk cId="4047844569" sldId="282"/>
            <ac:spMk id="37" creationId="{880141D7-EE7B-D1BA-2608-27DECD0F49F4}"/>
          </ac:spMkLst>
        </pc:spChg>
        <pc:spChg chg="add mod modVis">
          <ac:chgData name="Kulinich Bohdan" userId="48e65c9f34e137d0" providerId="LiveId" clId="{CBBEFCE6-FB2B-F24B-B9AF-1E18CA9995DB}" dt="2025-04-01T17:54:08.358" v="611" actId="14429"/>
          <ac:spMkLst>
            <pc:docMk/>
            <pc:sldMk cId="4047844569" sldId="282"/>
            <ac:spMk id="38" creationId="{97CC9347-F245-7807-57BF-54EE00AA72C0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49" creationId="{02A83D51-CCF2-9599-E370-CD0809FF8A48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65" creationId="{BCFFC24B-5DED-ACF5-94C0-41AF7C799DE4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68" creationId="{4F1793CC-AD9B-86F1-D57F-D83C36BB00C6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76" creationId="{66666DE0-13B1-0643-2D26-606287132A8D}"/>
          </ac:spMkLst>
        </pc:spChg>
        <pc:spChg chg="mod">
          <ac:chgData name="Kulinich Bohdan" userId="48e65c9f34e137d0" providerId="LiveId" clId="{CBBEFCE6-FB2B-F24B-B9AF-1E18CA9995DB}" dt="2025-04-01T07:33:42.742" v="310" actId="14100"/>
          <ac:spMkLst>
            <pc:docMk/>
            <pc:sldMk cId="4047844569" sldId="282"/>
            <ac:spMk id="182" creationId="{46947D6F-DE76-1531-A2CD-D4BFF6C9035D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83" creationId="{229F69F1-173C-6496-842C-E25E4052FEEE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185" creationId="{533E7015-ABE9-491C-30A9-C0D9E41D80EC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207" creationId="{7D74AD41-45B9-834E-C7F2-DD98F8C20278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208" creationId="{36CA3D08-57F1-DA1F-94FC-B48B0EA0D686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211" creationId="{8FF5B751-5AD1-AD37-BB64-1304765C9968}"/>
          </ac:spMkLst>
        </pc:spChg>
        <pc:spChg chg="del">
          <ac:chgData name="Kulinich Bohdan" userId="48e65c9f34e137d0" providerId="LiveId" clId="{CBBEFCE6-FB2B-F24B-B9AF-1E18CA9995DB}" dt="2025-04-01T07:27:31.449" v="138" actId="478"/>
          <ac:spMkLst>
            <pc:docMk/>
            <pc:sldMk cId="4047844569" sldId="282"/>
            <ac:spMk id="217" creationId="{8995F58D-5342-7983-5D66-51103FB8CB03}"/>
          </ac:spMkLst>
        </pc:spChg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delSp modSp mod">
        <pc:chgData name="Kulinich Bohdan" userId="48e65c9f34e137d0" providerId="LiveId" clId="{5A5BD745-39C0-1A45-9488-FEBFBCBDF463}" dt="2024-10-22T14:58:36.250" v="1399" actId="20577"/>
        <pc:sldMkLst>
          <pc:docMk/>
          <pc:sldMk cId="788512274" sldId="265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modSp">
        <pc:chgData name="Kulinich Bohdan" userId="48e65c9f34e137d0" providerId="LiveId" clId="{F3AC4133-4DCA-9D4E-B0BB-5027C19FDB0A}" dt="2024-11-27T18:06:16.551" v="68" actId="20577"/>
        <pc:sldMkLst>
          <pc:docMk/>
          <pc:sldMk cId="1079275318" sldId="264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097EA5D8-6149-A248-8E2E-F93EFDD2CB39}"/>
    <pc:docChg chg="undo custSel addSld delSld modSld">
      <pc:chgData name="Kulinich Bohdan" userId="48e65c9f34e137d0" providerId="LiveId" clId="{097EA5D8-6149-A248-8E2E-F93EFDD2CB39}" dt="2025-03-18T17:02:14.027" v="1866" actId="478"/>
      <pc:docMkLst>
        <pc:docMk/>
      </pc:docMkLst>
      <pc:sldChg chg="addSp delSp modSp mod delAnim modAnim">
        <pc:chgData name="Kulinich Bohdan" userId="48e65c9f34e137d0" providerId="LiveId" clId="{097EA5D8-6149-A248-8E2E-F93EFDD2CB39}" dt="2025-03-17T16:35:30.783" v="186" actId="14100"/>
        <pc:sldMkLst>
          <pc:docMk/>
          <pc:sldMk cId="1536835488" sldId="263"/>
        </pc:sldMkLst>
        <pc:spChg chg="add 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13" creationId="{C3D67D7F-14D5-E556-C04E-DF61AFC72A9A}"/>
          </ac:spMkLst>
        </pc:spChg>
        <pc:spChg chg="mod">
          <ac:chgData name="Kulinich Bohdan" userId="48e65c9f34e137d0" providerId="LiveId" clId="{097EA5D8-6149-A248-8E2E-F93EFDD2CB39}" dt="2025-03-17T16:35:30.783" v="186" actId="14100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17" creationId="{F51C45C7-BD16-4679-328E-6E310F0AFE5F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18" creationId="{13C0959B-41B5-AF53-1B8B-39C4ED7BB2A8}"/>
          </ac:spMkLst>
        </pc:spChg>
        <pc:spChg chg="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19" creationId="{CAA594F3-80A6-F6EF-E963-B48AA81D79A7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0" creationId="{7BA74D17-29CA-35A4-82A2-DC46EAAD129E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1" creationId="{57B34CDC-B39D-8EA7-2B71-4C83A63969A0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2" creationId="{F7180787-B2AD-2A77-65EE-EFAA9D856D9F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3" creationId="{8D96D2D5-06FE-1725-0C26-349EA23ED186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4" creationId="{FD7B6BFE-4086-B940-5459-E332127709B7}"/>
          </ac:spMkLst>
        </pc:spChg>
        <pc:spChg chg="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25" creationId="{798B7415-41B5-7736-E57D-7FF6116666BD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8" creationId="{8E65F94D-A76C-19F4-D10F-AE1F1C45B8C9}"/>
          </ac:spMkLst>
        </pc:spChg>
        <pc:spChg chg="add 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33" creationId="{292117E1-F21E-4744-B0B8-5DB0EF92F29A}"/>
          </ac:spMkLst>
        </pc:spChg>
      </pc:sldChg>
      <pc:sldChg chg="modSp">
        <pc:chgData name="Kulinich Bohdan" userId="48e65c9f34e137d0" providerId="LiveId" clId="{097EA5D8-6149-A248-8E2E-F93EFDD2CB39}" dt="2025-03-17T20:51:05.674" v="1862" actId="20577"/>
        <pc:sldMkLst>
          <pc:docMk/>
          <pc:sldMk cId="1079275318" sldId="264"/>
        </pc:sldMkLst>
        <pc:spChg chg="mod">
          <ac:chgData name="Kulinich Bohdan" userId="48e65c9f34e137d0" providerId="LiveId" clId="{097EA5D8-6149-A248-8E2E-F93EFDD2CB39}" dt="2025-03-17T16:20:15.837" v="4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097EA5D8-6149-A248-8E2E-F93EFDD2CB39}" dt="2025-03-17T20:51:05.674" v="186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097EA5D8-6149-A248-8E2E-F93EFDD2CB39}" dt="2025-03-17T20:38:27.602" v="1860" actId="20577"/>
        <pc:sldMkLst>
          <pc:docMk/>
          <pc:sldMk cId="788512274" sldId="265"/>
        </pc:sldMkLst>
        <pc:spChg chg="mod">
          <ac:chgData name="Kulinich Bohdan" userId="48e65c9f34e137d0" providerId="LiveId" clId="{097EA5D8-6149-A248-8E2E-F93EFDD2CB39}" dt="2025-03-17T20:38:27.602" v="186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097EA5D8-6149-A248-8E2E-F93EFDD2CB39}" dt="2025-03-17T18:35:50.129" v="1046" actId="14429"/>
        <pc:sldMkLst>
          <pc:docMk/>
          <pc:sldMk cId="3867570093" sldId="272"/>
        </pc:sldMkLst>
        <pc:spChg chg="mod modVis">
          <ac:chgData name="Kulinich Bohdan" userId="48e65c9f34e137d0" providerId="LiveId" clId="{097EA5D8-6149-A248-8E2E-F93EFDD2CB39}" dt="2025-03-17T18:35:49.537" v="1045" actId="14429"/>
          <ac:spMkLst>
            <pc:docMk/>
            <pc:sldMk cId="3867570093" sldId="272"/>
            <ac:spMk id="2" creationId="{C0B00E12-D20A-D6C5-30C8-4541214B72CD}"/>
          </ac:spMkLst>
        </pc:spChg>
        <pc:spChg chg="mod modVis">
          <ac:chgData name="Kulinich Bohdan" userId="48e65c9f34e137d0" providerId="LiveId" clId="{097EA5D8-6149-A248-8E2E-F93EFDD2CB39}" dt="2025-03-17T18:35:50.129" v="1046" actId="14429"/>
          <ac:spMkLst>
            <pc:docMk/>
            <pc:sldMk cId="3867570093" sldId="272"/>
            <ac:spMk id="3" creationId="{58CEA1C8-AD36-28F3-A3D1-C50965BE25E1}"/>
          </ac:spMkLst>
        </pc:spChg>
        <pc:spChg chg="mod modVis">
          <ac:chgData name="Kulinich Bohdan" userId="48e65c9f34e137d0" providerId="LiveId" clId="{097EA5D8-6149-A248-8E2E-F93EFDD2CB39}" dt="2025-03-17T18:35:46.542" v="1042" actId="14429"/>
          <ac:spMkLst>
            <pc:docMk/>
            <pc:sldMk cId="3867570093" sldId="272"/>
            <ac:spMk id="4" creationId="{926953E3-FF25-4FCB-DC94-64C4E7E41A98}"/>
          </ac:spMkLst>
        </pc:spChg>
        <pc:spChg chg="add mod">
          <ac:chgData name="Kulinich Bohdan" userId="48e65c9f34e137d0" providerId="LiveId" clId="{097EA5D8-6149-A248-8E2E-F93EFDD2CB39}" dt="2025-03-17T18:24:26.611" v="1001" actId="207"/>
          <ac:spMkLst>
            <pc:docMk/>
            <pc:sldMk cId="3867570093" sldId="272"/>
            <ac:spMk id="8" creationId="{12AA20B8-EC17-EB9C-78A1-4B1B4AA4E530}"/>
          </ac:spMkLst>
        </pc:spChg>
        <pc:spChg chg="mod">
          <ac:chgData name="Kulinich Bohdan" userId="48e65c9f34e137d0" providerId="LiveId" clId="{097EA5D8-6149-A248-8E2E-F93EFDD2CB39}" dt="2025-03-17T18:24:51.307" v="1025" actId="1035"/>
          <ac:spMkLst>
            <pc:docMk/>
            <pc:sldMk cId="3867570093" sldId="272"/>
            <ac:spMk id="10" creationId="{D62273C7-3748-E10C-BE11-2549A4D838A2}"/>
          </ac:spMkLst>
        </pc:spChg>
        <pc:spChg chg="add mod modVis">
          <ac:chgData name="Kulinich Bohdan" userId="48e65c9f34e137d0" providerId="LiveId" clId="{097EA5D8-6149-A248-8E2E-F93EFDD2CB39}" dt="2025-03-17T18:35:48.051" v="1044" actId="14429"/>
          <ac:spMkLst>
            <pc:docMk/>
            <pc:sldMk cId="3867570093" sldId="272"/>
            <ac:spMk id="12" creationId="{06EDB69A-F526-8E7D-5F16-78B88EB591E8}"/>
          </ac:spMkLst>
        </pc:spChg>
        <pc:spChg chg="mod modVis">
          <ac:chgData name="Kulinich Bohdan" userId="48e65c9f34e137d0" providerId="LiveId" clId="{097EA5D8-6149-A248-8E2E-F93EFDD2CB39}" dt="2025-03-17T18:35:47.293" v="1043" actId="14429"/>
          <ac:spMkLst>
            <pc:docMk/>
            <pc:sldMk cId="3867570093" sldId="272"/>
            <ac:spMk id="14" creationId="{84E7DD2C-4839-8C68-CD5C-DA34C81E0FBE}"/>
          </ac:spMkLst>
        </pc:spChg>
        <pc:spChg chg="mod">
          <ac:chgData name="Kulinich Bohdan" userId="48e65c9f34e137d0" providerId="LiveId" clId="{097EA5D8-6149-A248-8E2E-F93EFDD2CB39}" dt="2025-03-17T18:25:50.109" v="1030" actId="20577"/>
          <ac:spMkLst>
            <pc:docMk/>
            <pc:sldMk cId="3867570093" sldId="272"/>
            <ac:spMk id="15" creationId="{986B0503-C259-9DFA-B568-DBBA6BB1D790}"/>
          </ac:spMkLst>
        </pc:spChg>
        <pc:picChg chg="add mod">
          <ac:chgData name="Kulinich Bohdan" userId="48e65c9f34e137d0" providerId="LiveId" clId="{097EA5D8-6149-A248-8E2E-F93EFDD2CB39}" dt="2025-03-17T18:20:11.199" v="838" actId="1076"/>
          <ac:picMkLst>
            <pc:docMk/>
            <pc:sldMk cId="3867570093" sldId="272"/>
            <ac:picMk id="9" creationId="{28F90D52-22EB-2144-A5B1-9BF8759FDC46}"/>
          </ac:picMkLst>
        </pc:picChg>
        <pc:picChg chg="add mod">
          <ac:chgData name="Kulinich Bohdan" userId="48e65c9f34e137d0" providerId="LiveId" clId="{097EA5D8-6149-A248-8E2E-F93EFDD2CB39}" dt="2025-03-17T18:34:24.619" v="1032" actId="167"/>
          <ac:picMkLst>
            <pc:docMk/>
            <pc:sldMk cId="3867570093" sldId="272"/>
            <ac:picMk id="11" creationId="{2B5AB0C6-3062-77B3-57A1-5C659D15DBFC}"/>
          </ac:picMkLst>
        </pc:picChg>
      </pc:sldChg>
      <pc:sldChg chg="addSp delSp modSp mod delAnim">
        <pc:chgData name="Kulinich Bohdan" userId="48e65c9f34e137d0" providerId="LiveId" clId="{097EA5D8-6149-A248-8E2E-F93EFDD2CB39}" dt="2025-03-17T20:33:29.579" v="1842" actId="20577"/>
        <pc:sldMkLst>
          <pc:docMk/>
          <pc:sldMk cId="2663521018" sldId="279"/>
        </pc:sldMkLst>
        <pc:spChg chg="mod">
          <ac:chgData name="Kulinich Bohdan" userId="48e65c9f34e137d0" providerId="LiveId" clId="{097EA5D8-6149-A248-8E2E-F93EFDD2CB39}" dt="2025-03-17T20:33:29.579" v="1842" actId="20577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097EA5D8-6149-A248-8E2E-F93EFDD2CB39}" dt="2025-03-17T19:23:41.449" v="1094" actId="1036"/>
          <ac:spMkLst>
            <pc:docMk/>
            <pc:sldMk cId="2663521018" sldId="279"/>
            <ac:spMk id="5" creationId="{0DBF71D0-6AF3-EFE9-903C-21787F46F4D3}"/>
          </ac:spMkLst>
        </pc:spChg>
        <pc:spChg chg="mod">
          <ac:chgData name="Kulinich Bohdan" userId="48e65c9f34e137d0" providerId="LiveId" clId="{097EA5D8-6149-A248-8E2E-F93EFDD2CB39}" dt="2025-03-17T19:34:58.909" v="1198" actId="20577"/>
          <ac:spMkLst>
            <pc:docMk/>
            <pc:sldMk cId="2663521018" sldId="279"/>
            <ac:spMk id="6" creationId="{4404F34C-0DC1-87B4-AD30-F5884B211DCB}"/>
          </ac:spMkLst>
        </pc:spChg>
        <pc:spChg chg="mod">
          <ac:chgData name="Kulinich Bohdan" userId="48e65c9f34e137d0" providerId="LiveId" clId="{097EA5D8-6149-A248-8E2E-F93EFDD2CB39}" dt="2025-03-17T19:24:51.272" v="1096" actId="1076"/>
          <ac:spMkLst>
            <pc:docMk/>
            <pc:sldMk cId="2663521018" sldId="279"/>
            <ac:spMk id="7" creationId="{9BCD9EBE-35FB-FB31-4FAA-D63784F7DB0A}"/>
          </ac:spMkLst>
        </pc:spChg>
        <pc:spChg chg="mod">
          <ac:chgData name="Kulinich Bohdan" userId="48e65c9f34e137d0" providerId="LiveId" clId="{097EA5D8-6149-A248-8E2E-F93EFDD2CB39}" dt="2025-03-17T19:24:51.272" v="1096" actId="1076"/>
          <ac:spMkLst>
            <pc:docMk/>
            <pc:sldMk cId="2663521018" sldId="279"/>
            <ac:spMk id="15" creationId="{F4E1ECB2-142C-39A3-8736-F0D83A4967A9}"/>
          </ac:spMkLst>
        </pc:spChg>
        <pc:spChg chg="mod">
          <ac:chgData name="Kulinich Bohdan" userId="48e65c9f34e137d0" providerId="LiveId" clId="{097EA5D8-6149-A248-8E2E-F93EFDD2CB39}" dt="2025-03-17T19:35:00.535" v="1199" actId="20577"/>
          <ac:spMkLst>
            <pc:docMk/>
            <pc:sldMk cId="2663521018" sldId="279"/>
            <ac:spMk id="18" creationId="{A96F7F12-694F-97BF-2B4F-4F51CE73539F}"/>
          </ac:spMkLst>
        </pc:spChg>
      </pc:sldChg>
      <pc:sldChg chg="addSp delSp modSp del mod delAnim modAnim">
        <pc:chgData name="Kulinich Bohdan" userId="48e65c9f34e137d0" providerId="LiveId" clId="{097EA5D8-6149-A248-8E2E-F93EFDD2CB39}" dt="2025-03-17T19:41:30.751" v="1202" actId="2696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097EA5D8-6149-A248-8E2E-F93EFDD2CB39}" dt="2025-03-17T20:17:58.750" v="1839" actId="166"/>
        <pc:sldMkLst>
          <pc:docMk/>
          <pc:sldMk cId="302050507" sldId="281"/>
        </pc:sldMkLst>
      </pc:sldChg>
      <pc:sldChg chg="del">
        <pc:chgData name="Kulinich Bohdan" userId="48e65c9f34e137d0" providerId="LiveId" clId="{097EA5D8-6149-A248-8E2E-F93EFDD2CB39}" dt="2025-03-17T16:42:04.068" v="187" actId="2696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097EA5D8-6149-A248-8E2E-F93EFDD2CB39}" dt="2025-03-18T17:02:14.027" v="1866" actId="478"/>
        <pc:sldMkLst>
          <pc:docMk/>
          <pc:sldMk cId="4047844569" sldId="282"/>
        </pc:sldMkLst>
        <pc:spChg chg="mod">
          <ac:chgData name="Kulinich Bohdan" userId="48e65c9f34e137d0" providerId="LiveId" clId="{097EA5D8-6149-A248-8E2E-F93EFDD2CB39}" dt="2025-03-17T17:40:13.579" v="532" actId="1076"/>
          <ac:spMkLst>
            <pc:docMk/>
            <pc:sldMk cId="4047844569" sldId="282"/>
            <ac:spMk id="3" creationId="{9A0E8B85-D89A-3A63-7916-A0B0D935E312}"/>
          </ac:spMkLst>
        </pc:spChg>
        <pc:spChg chg="add del">
          <ac:chgData name="Kulinich Bohdan" userId="48e65c9f34e137d0" providerId="LiveId" clId="{097EA5D8-6149-A248-8E2E-F93EFDD2CB39}" dt="2025-03-17T17:40:10.234" v="528" actId="478"/>
          <ac:spMkLst>
            <pc:docMk/>
            <pc:sldMk cId="4047844569" sldId="282"/>
            <ac:spMk id="80" creationId="{BA1026B7-00E6-675E-084D-A3304D0C7B5A}"/>
          </ac:spMkLst>
        </pc:spChg>
        <pc:spChg chg="add mod">
          <ac:chgData name="Kulinich Bohdan" userId="48e65c9f34e137d0" providerId="LiveId" clId="{097EA5D8-6149-A248-8E2E-F93EFDD2CB39}" dt="2025-03-17T17:55:19.970" v="685" actId="1076"/>
          <ac:spMkLst>
            <pc:docMk/>
            <pc:sldMk cId="4047844569" sldId="282"/>
            <ac:spMk id="182" creationId="{46947D6F-DE76-1531-A2CD-D4BFF6C9035D}"/>
          </ac:spMkLst>
        </pc:spChg>
      </pc:sldChg>
      <pc:sldChg chg="del">
        <pc:chgData name="Kulinich Bohdan" userId="48e65c9f34e137d0" providerId="LiveId" clId="{097EA5D8-6149-A248-8E2E-F93EFDD2CB39}" dt="2025-03-17T16:44:04.923" v="228" actId="2696"/>
        <pc:sldMkLst>
          <pc:docMk/>
          <pc:sldMk cId="236322869" sldId="283"/>
        </pc:sldMkLst>
      </pc:sldChg>
      <pc:sldChg chg="delSp add del mod delAnim">
        <pc:chgData name="Kulinich Bohdan" userId="48e65c9f34e137d0" providerId="LiveId" clId="{097EA5D8-6149-A248-8E2E-F93EFDD2CB39}" dt="2025-03-17T18:04:08.094" v="688" actId="2696"/>
        <pc:sldMkLst>
          <pc:docMk/>
          <pc:sldMk cId="4004410028" sldId="283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96688FEB-2F9C-1542-8095-4C31B5D0A466}"/>
    <pc:docChg chg="undo custSel modSld">
      <pc:chgData name="Kulinich Bohdan" userId="48e65c9f34e137d0" providerId="LiveId" clId="{96688FEB-2F9C-1542-8095-4C31B5D0A466}" dt="2025-02-19T15:31:02.882" v="1150" actId="20577"/>
      <pc:docMkLst>
        <pc:docMk/>
      </pc:docMkLst>
      <pc:sldChg chg="addSp delSp modSp mod modAnim">
        <pc:chgData name="Kulinich Bohdan" userId="48e65c9f34e137d0" providerId="LiveId" clId="{96688FEB-2F9C-1542-8095-4C31B5D0A466}" dt="2025-02-19T15:29:24.163" v="1124"/>
        <pc:sldMkLst>
          <pc:docMk/>
          <pc:sldMk cId="302050507" sldId="281"/>
        </pc:sldMkLst>
        <pc:picChg chg="mod">
          <ac:chgData name="Kulinich Bohdan" userId="48e65c9f34e137d0" providerId="LiveId" clId="{96688FEB-2F9C-1542-8095-4C31B5D0A466}" dt="2025-02-19T15:27:02.149" v="1039" actId="14100"/>
          <ac:picMkLst>
            <pc:docMk/>
            <pc:sldMk cId="302050507" sldId="281"/>
            <ac:picMk id="24" creationId="{0625D004-6452-5B64-507F-AC3908115A0C}"/>
          </ac:picMkLst>
        </pc:picChg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31.03.2025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slide" Target="slide4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7.png"/><Relationship Id="rId5" Type="http://schemas.openxmlformats.org/officeDocument/2006/relationships/slide" Target="slide1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4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slide" Target="slide5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" Target="slide5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slide" Target="slide4.xml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slide" Target="slide5.xml"/><Relationship Id="rId7" Type="http://schemas.openxmlformats.org/officeDocument/2006/relationships/image" Target="../media/image31.png"/><Relationship Id="rId12" Type="http://schemas.openxmlformats.org/officeDocument/2006/relationships/image" Target="../media/image30.png"/><Relationship Id="rId2" Type="http://schemas.openxmlformats.org/officeDocument/2006/relationships/slide" Target="slide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5.png"/><Relationship Id="rId5" Type="http://schemas.openxmlformats.org/officeDocument/2006/relationships/image" Target="../media/image24.png"/><Relationship Id="rId1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slide" Target="slide4.xml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83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Лінійне рівняння з двома змінними»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31.03.2025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person with her hand on her head&#10;&#10;Description automatically generated">
            <a:extLst>
              <a:ext uri="{FF2B5EF4-FFF2-40B4-BE49-F238E27FC236}">
                <a16:creationId xmlns:a16="http://schemas.microsoft.com/office/drawing/2014/main" id="{A9A9BE6C-1475-5458-88AC-E156D3BCE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572" y="2703593"/>
            <a:ext cx="4682022" cy="4682022"/>
          </a:xfrm>
          <a:prstGeom prst="rect">
            <a:avLst/>
          </a:prstGeom>
        </p:spPr>
      </p:pic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31.03.2025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7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55149" y="-17263"/>
            <a:ext cx="102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2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/>
              <p:nvPr/>
            </p:nvSpPr>
            <p:spPr>
              <a:xfrm>
                <a:off x="1760538" y="2496559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38" y="2496559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FD7B6BFE-4086-B940-5459-E332127709B7}"/>
                  </a:ext>
                </a:extLst>
              </p:cNvPr>
              <p:cNvSpPr/>
              <p:nvPr/>
            </p:nvSpPr>
            <p:spPr>
              <a:xfrm>
                <a:off x="7978596" y="941923"/>
                <a:ext cx="3661876" cy="645354"/>
              </a:xfrm>
              <a:prstGeom prst="roundRect">
                <a:avLst>
                  <a:gd name="adj" fmla="val 8369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;2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FD7B6BFE-4086-B940-5459-E332127709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596" y="941923"/>
                <a:ext cx="3661876" cy="645354"/>
              </a:xfrm>
              <a:prstGeom prst="roundRect">
                <a:avLst>
                  <a:gd name="adj" fmla="val 836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/>
              <p:nvPr/>
            </p:nvSpPr>
            <p:spPr>
              <a:xfrm>
                <a:off x="1760538" y="949956"/>
                <a:ext cx="3674418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2;2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38" y="949956"/>
                <a:ext cx="3674418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51C45C7-BD16-4679-328E-6E310F0AFE5F}"/>
                  </a:ext>
                </a:extLst>
              </p:cNvPr>
              <p:cNvSpPr/>
              <p:nvPr/>
            </p:nvSpPr>
            <p:spPr>
              <a:xfrm>
                <a:off x="7978596" y="2226669"/>
                <a:ext cx="3661876" cy="1143160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51C45C7-BD16-4679-328E-6E310F0AFE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596" y="2226669"/>
                <a:ext cx="3661876" cy="1143160"/>
              </a:xfrm>
              <a:prstGeom prst="roundRect">
                <a:avLst>
                  <a:gd name="adj" fmla="val 7481"/>
                </a:avLst>
              </a:prstGeom>
              <a:blipFill>
                <a:blip r:embed="rId11"/>
                <a:stretch>
                  <a:fillRect b="-10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3C0959B-41B5-AF53-1B8B-39C4ED7BB2A8}"/>
              </a:ext>
            </a:extLst>
          </p:cNvPr>
          <p:cNvSpPr txBox="1"/>
          <p:nvPr/>
        </p:nvSpPr>
        <p:spPr>
          <a:xfrm>
            <a:off x="1009248" y="916041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A74D17-29CA-35A4-82A2-DC46EAAD129E}"/>
              </a:ext>
            </a:extLst>
          </p:cNvPr>
          <p:cNvSpPr txBox="1"/>
          <p:nvPr/>
        </p:nvSpPr>
        <p:spPr>
          <a:xfrm>
            <a:off x="7206976" y="916858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180787-B2AD-2A77-65EE-EFAA9D856D9F}"/>
              </a:ext>
            </a:extLst>
          </p:cNvPr>
          <p:cNvSpPr txBox="1"/>
          <p:nvPr/>
        </p:nvSpPr>
        <p:spPr>
          <a:xfrm>
            <a:off x="988918" y="2453402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96D2D5-06FE-1725-0C26-349EA23ED186}"/>
              </a:ext>
            </a:extLst>
          </p:cNvPr>
          <p:cNvSpPr txBox="1"/>
          <p:nvPr/>
        </p:nvSpPr>
        <p:spPr>
          <a:xfrm>
            <a:off x="7206975" y="2448349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4)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26EC7A9A-B956-41B0-091B-BEC5B9B3D798}"/>
                  </a:ext>
                </a:extLst>
              </p:cNvPr>
              <p:cNvSpPr/>
              <p:nvPr/>
            </p:nvSpPr>
            <p:spPr>
              <a:xfrm>
                <a:off x="905690" y="44648"/>
                <a:ext cx="11197267" cy="606001"/>
              </a:xfrm>
              <a:prstGeom prst="roundRect">
                <a:avLst>
                  <a:gd name="adj" fmla="val 11323"/>
                </a:avLst>
              </a:prstGeom>
              <a:solidFill>
                <a:srgbClr val="385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Чи є пара чисел розвʼязком рівняння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+2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=6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?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26EC7A9A-B956-41B0-091B-BEC5B9B3D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90" y="44648"/>
                <a:ext cx="11197267" cy="606001"/>
              </a:xfrm>
              <a:prstGeom prst="roundRect">
                <a:avLst>
                  <a:gd name="adj" fmla="val 11323"/>
                </a:avLst>
              </a:prstGeom>
              <a:blipFill>
                <a:blip r:embed="rId12"/>
                <a:stretch>
                  <a:fillRect l="-1247" t="-12245" b="-306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/>
              <p:nvPr/>
            </p:nvSpPr>
            <p:spPr>
              <a:xfrm>
                <a:off x="5000792" y="4241232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792" y="4241232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98B7415-41B5-7736-E57D-7FF6116666BD}"/>
              </a:ext>
            </a:extLst>
          </p:cNvPr>
          <p:cNvSpPr txBox="1"/>
          <p:nvPr/>
        </p:nvSpPr>
        <p:spPr>
          <a:xfrm>
            <a:off x="4229171" y="4209966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C3D67D7F-14D5-E556-C04E-DF61AFC72A9A}"/>
                  </a:ext>
                </a:extLst>
              </p:cNvPr>
              <p:cNvSpPr/>
              <p:nvPr/>
            </p:nvSpPr>
            <p:spPr>
              <a:xfrm>
                <a:off x="5000792" y="5650398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C3D67D7F-14D5-E556-C04E-DF61AFC72A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792" y="5650398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92117E1-F21E-4744-B0B8-5DB0EF92F29A}"/>
              </a:ext>
            </a:extLst>
          </p:cNvPr>
          <p:cNvSpPr txBox="1"/>
          <p:nvPr/>
        </p:nvSpPr>
        <p:spPr>
          <a:xfrm>
            <a:off x="4229171" y="5615563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6)</a:t>
            </a:r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3" grpId="0"/>
      <p:bldP spid="25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731F-11E2-7A29-15FA-3A2C1946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C82DAA8-838A-BB51-92AE-B09D92C3E087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BA1026B7-00E6-675E-084D-A3304D0C7B5A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CEC7769D-7309-C916-5F65-2FCC83A64DD1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23C3CF4-8E9A-9B6E-EF2F-805C899444A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5F6608-34E9-264C-1B2B-60B07A42D585}"/>
              </a:ext>
            </a:extLst>
          </p:cNvPr>
          <p:cNvSpPr txBox="1"/>
          <p:nvPr/>
        </p:nvSpPr>
        <p:spPr>
          <a:xfrm>
            <a:off x="96292" y="16657"/>
            <a:ext cx="132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A0E8B85-D89A-3A63-7916-A0B0D935E312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3" name="Picture 22" descr="A person holding a tablet&#10;&#10;AI-generated content may be incorrect.">
            <a:extLst>
              <a:ext uri="{FF2B5EF4-FFF2-40B4-BE49-F238E27FC236}">
                <a16:creationId xmlns:a16="http://schemas.microsoft.com/office/drawing/2014/main" id="{23137584-B3EA-086A-E8B9-0CCFA8C13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1016002"/>
            <a:ext cx="2133599" cy="58419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2" name="Rounded Rectangle 181">
                <a:extLst>
                  <a:ext uri="{FF2B5EF4-FFF2-40B4-BE49-F238E27FC236}">
                    <a16:creationId xmlns:a16="http://schemas.microsoft.com/office/drawing/2014/main" id="{46947D6F-DE76-1531-A2CD-D4BFF6C9035D}"/>
                  </a:ext>
                </a:extLst>
              </p:cNvPr>
              <p:cNvSpPr/>
              <p:nvPr/>
            </p:nvSpPr>
            <p:spPr>
              <a:xfrm>
                <a:off x="1053472" y="83027"/>
                <a:ext cx="10710159" cy="660487"/>
              </a:xfrm>
              <a:prstGeom prst="roundRect">
                <a:avLst>
                  <a:gd name="adj" fmla="val 7013"/>
                </a:avLst>
              </a:prstGeom>
              <a:solidFill>
                <a:srgbClr val="3783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Перевірте, розвʼязком яких рівнянь є пара чисел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1;2</m:t>
                        </m:r>
                      </m:e>
                    </m:d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82" name="Rounded Rectangle 181">
                <a:extLst>
                  <a:ext uri="{FF2B5EF4-FFF2-40B4-BE49-F238E27FC236}">
                    <a16:creationId xmlns:a16="http://schemas.microsoft.com/office/drawing/2014/main" id="{46947D6F-DE76-1531-A2CD-D4BFF6C903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72" y="83027"/>
                <a:ext cx="10710159" cy="660487"/>
              </a:xfrm>
              <a:prstGeom prst="roundRect">
                <a:avLst>
                  <a:gd name="adj" fmla="val 7013"/>
                </a:avLst>
              </a:prstGeom>
              <a:blipFill>
                <a:blip r:embed="rId6"/>
                <a:stretch>
                  <a:fillRect l="-1303" t="-7547" b="-245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CBD512-109F-43A5-F01E-FA275D2B6AC7}"/>
                  </a:ext>
                </a:extLst>
              </p:cNvPr>
              <p:cNvSpPr txBox="1"/>
              <p:nvPr/>
            </p:nvSpPr>
            <p:spPr>
              <a:xfrm>
                <a:off x="2058503" y="893941"/>
                <a:ext cx="32490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=4;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CBD512-109F-43A5-F01E-FA275D2B6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3" y="893941"/>
                <a:ext cx="3249016" cy="584775"/>
              </a:xfrm>
              <a:prstGeom prst="rect">
                <a:avLst/>
              </a:prstGeom>
              <a:blipFill>
                <a:blip r:embed="rId7"/>
                <a:stretch>
                  <a:fillRect l="-194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AA7500A-3AC0-D3F4-04F2-BD7C5E551F9E}"/>
              </a:ext>
            </a:extLst>
          </p:cNvPr>
          <p:cNvSpPr/>
          <p:nvPr/>
        </p:nvSpPr>
        <p:spPr>
          <a:xfrm>
            <a:off x="1248343" y="913215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6886E7-C588-5A72-695C-6FE1B5451B9E}"/>
              </a:ext>
            </a:extLst>
          </p:cNvPr>
          <p:cNvSpPr txBox="1"/>
          <p:nvPr/>
        </p:nvSpPr>
        <p:spPr>
          <a:xfrm>
            <a:off x="1248343" y="927513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A93B14-DC0E-4625-E0BA-07D13B4BC767}"/>
                  </a:ext>
                </a:extLst>
              </p:cNvPr>
              <p:cNvSpPr txBox="1"/>
              <p:nvPr/>
            </p:nvSpPr>
            <p:spPr>
              <a:xfrm>
                <a:off x="2058502" y="1844615"/>
                <a:ext cx="32490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=5;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A93B14-DC0E-4625-E0BA-07D13B4BC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2" y="1844615"/>
                <a:ext cx="3249017" cy="584775"/>
              </a:xfrm>
              <a:prstGeom prst="rect">
                <a:avLst/>
              </a:prstGeom>
              <a:blipFill>
                <a:blip r:embed="rId8"/>
                <a:stretch>
                  <a:fillRect l="-38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4B1F270-CA3A-A7F3-4F90-0EC9CC162286}"/>
              </a:ext>
            </a:extLst>
          </p:cNvPr>
          <p:cNvSpPr/>
          <p:nvPr/>
        </p:nvSpPr>
        <p:spPr>
          <a:xfrm>
            <a:off x="1248343" y="186388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10C7D-7374-7EF8-6808-28AB0C9EDC51}"/>
              </a:ext>
            </a:extLst>
          </p:cNvPr>
          <p:cNvSpPr txBox="1"/>
          <p:nvPr/>
        </p:nvSpPr>
        <p:spPr>
          <a:xfrm>
            <a:off x="1248343" y="187818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564979-8B4B-C7AD-FDE3-9664FC305F4A}"/>
                  </a:ext>
                </a:extLst>
              </p:cNvPr>
              <p:cNvSpPr txBox="1"/>
              <p:nvPr/>
            </p:nvSpPr>
            <p:spPr>
              <a:xfrm>
                <a:off x="2058503" y="2795289"/>
                <a:ext cx="33756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564979-8B4B-C7AD-FDE3-9664FC305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3" y="2795289"/>
                <a:ext cx="3375632" cy="584775"/>
              </a:xfrm>
              <a:prstGeom prst="rect">
                <a:avLst/>
              </a:prstGeom>
              <a:blipFill>
                <a:blip r:embed="rId9"/>
                <a:stretch>
                  <a:fillRect l="-376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A9BEEA6-E1E9-D79E-8E29-0020212E6F5D}"/>
              </a:ext>
            </a:extLst>
          </p:cNvPr>
          <p:cNvSpPr/>
          <p:nvPr/>
        </p:nvSpPr>
        <p:spPr>
          <a:xfrm>
            <a:off x="1248343" y="2814563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7BC697-CCDF-6E9E-8BB7-DA5BA0123591}"/>
              </a:ext>
            </a:extLst>
          </p:cNvPr>
          <p:cNvSpPr txBox="1"/>
          <p:nvPr/>
        </p:nvSpPr>
        <p:spPr>
          <a:xfrm>
            <a:off x="1248343" y="2828861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88DD8D-6255-E694-32FE-8BEC010D3F74}"/>
                  </a:ext>
                </a:extLst>
              </p:cNvPr>
              <p:cNvSpPr txBox="1"/>
              <p:nvPr/>
            </p:nvSpPr>
            <p:spPr>
              <a:xfrm>
                <a:off x="2058502" y="3766345"/>
                <a:ext cx="3523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=−1;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88DD8D-6255-E694-32FE-8BEC010D3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2" y="3766345"/>
                <a:ext cx="3523913" cy="584775"/>
              </a:xfrm>
              <a:prstGeom prst="rect">
                <a:avLst/>
              </a:prstGeom>
              <a:blipFill>
                <a:blip r:embed="rId10"/>
                <a:stretch>
                  <a:fillRect l="-1799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88794B6-8DBC-4B01-9480-4FAFBD08C550}"/>
              </a:ext>
            </a:extLst>
          </p:cNvPr>
          <p:cNvSpPr/>
          <p:nvPr/>
        </p:nvSpPr>
        <p:spPr>
          <a:xfrm>
            <a:off x="1248343" y="378561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E57BF1-796E-5FB3-740A-B8F3CAB086AC}"/>
              </a:ext>
            </a:extLst>
          </p:cNvPr>
          <p:cNvSpPr txBox="1"/>
          <p:nvPr/>
        </p:nvSpPr>
        <p:spPr>
          <a:xfrm>
            <a:off x="1248343" y="379991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D6EEB8-7F28-8D1D-667B-008C074F4E80}"/>
                  </a:ext>
                </a:extLst>
              </p:cNvPr>
              <p:cNvSpPr txBox="1"/>
              <p:nvPr/>
            </p:nvSpPr>
            <p:spPr>
              <a:xfrm>
                <a:off x="2058502" y="4673563"/>
                <a:ext cx="3644811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=7;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D6EEB8-7F28-8D1D-667B-008C074F4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2" y="4673563"/>
                <a:ext cx="3644811" cy="1014317"/>
              </a:xfrm>
              <a:prstGeom prst="rect">
                <a:avLst/>
              </a:prstGeom>
              <a:blipFill>
                <a:blip r:embed="rId11"/>
                <a:stretch>
                  <a:fillRect l="-1736" b="-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372D891-3D89-E6D1-C4ED-3A5649EBD0A8}"/>
              </a:ext>
            </a:extLst>
          </p:cNvPr>
          <p:cNvSpPr/>
          <p:nvPr/>
        </p:nvSpPr>
        <p:spPr>
          <a:xfrm>
            <a:off x="1248343" y="493450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2EB8E-0627-A065-6FF7-25B616CCBF4B}"/>
              </a:ext>
            </a:extLst>
          </p:cNvPr>
          <p:cNvSpPr txBox="1"/>
          <p:nvPr/>
        </p:nvSpPr>
        <p:spPr>
          <a:xfrm>
            <a:off x="1248343" y="4948800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456EE7-A079-14F6-8BDF-4B7C792492E7}"/>
                  </a:ext>
                </a:extLst>
              </p:cNvPr>
              <p:cNvSpPr txBox="1"/>
              <p:nvPr/>
            </p:nvSpPr>
            <p:spPr>
              <a:xfrm>
                <a:off x="2058503" y="6055797"/>
                <a:ext cx="32490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=−1.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456EE7-A079-14F6-8BDF-4B7C79249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03" y="6055797"/>
                <a:ext cx="3249016" cy="584775"/>
              </a:xfrm>
              <a:prstGeom prst="rect">
                <a:avLst/>
              </a:prstGeom>
              <a:blipFill>
                <a:blip r:embed="rId12"/>
                <a:stretch>
                  <a:fillRect l="-38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A9B1156-9BC7-0F57-CB8A-E252816ED22C}"/>
              </a:ext>
            </a:extLst>
          </p:cNvPr>
          <p:cNvSpPr/>
          <p:nvPr/>
        </p:nvSpPr>
        <p:spPr>
          <a:xfrm>
            <a:off x="1248343" y="6075071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F29189-900E-CEB9-0B72-7CDD642860D9}"/>
              </a:ext>
            </a:extLst>
          </p:cNvPr>
          <p:cNvSpPr txBox="1"/>
          <p:nvPr/>
        </p:nvSpPr>
        <p:spPr>
          <a:xfrm>
            <a:off x="1248343" y="608936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uk-UA" sz="3200" b="1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2899CB8-7967-EFAD-14DF-D2D52BDE8B41}"/>
              </a:ext>
            </a:extLst>
          </p:cNvPr>
          <p:cNvSpPr/>
          <p:nvPr/>
        </p:nvSpPr>
        <p:spPr>
          <a:xfrm>
            <a:off x="5423850" y="927513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AE28499-7BE4-A572-2D7C-10B04E2EE90A}"/>
              </a:ext>
            </a:extLst>
          </p:cNvPr>
          <p:cNvSpPr/>
          <p:nvPr/>
        </p:nvSpPr>
        <p:spPr>
          <a:xfrm>
            <a:off x="5423850" y="1862780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DE8221F-7BC7-7182-E761-71C1B3400E6B}"/>
              </a:ext>
            </a:extLst>
          </p:cNvPr>
          <p:cNvSpPr/>
          <p:nvPr/>
        </p:nvSpPr>
        <p:spPr>
          <a:xfrm>
            <a:off x="5434135" y="2810696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не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7640E28-C1AE-8463-3F9C-E8AB48B697FC}"/>
              </a:ext>
            </a:extLst>
          </p:cNvPr>
          <p:cNvSpPr/>
          <p:nvPr/>
        </p:nvSpPr>
        <p:spPr>
          <a:xfrm>
            <a:off x="5434135" y="3799917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59874624-075D-19C1-42F5-F375A3370001}"/>
              </a:ext>
            </a:extLst>
          </p:cNvPr>
          <p:cNvSpPr/>
          <p:nvPr/>
        </p:nvSpPr>
        <p:spPr>
          <a:xfrm>
            <a:off x="5434135" y="4934502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не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80141D7-EE7B-D1BA-2608-27DECD0F49F4}"/>
              </a:ext>
            </a:extLst>
          </p:cNvPr>
          <p:cNvSpPr/>
          <p:nvPr/>
        </p:nvSpPr>
        <p:spPr>
          <a:xfrm>
            <a:off x="5434135" y="6075071"/>
            <a:ext cx="4068494" cy="546228"/>
          </a:xfrm>
          <a:prstGeom prst="roundRect">
            <a:avLst>
              <a:gd name="adj" fmla="val 1385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Рівність виконується;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7CC9347-F245-7807-57BF-54EE00AA72C0}"/>
              </a:ext>
            </a:extLst>
          </p:cNvPr>
          <p:cNvSpPr/>
          <p:nvPr/>
        </p:nvSpPr>
        <p:spPr>
          <a:xfrm>
            <a:off x="5307519" y="809885"/>
            <a:ext cx="4355087" cy="5959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784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5" grpId="0"/>
      <p:bldP spid="17" grpId="0"/>
      <p:bldP spid="18" grpId="0"/>
      <p:bldP spid="21" grpId="0"/>
      <p:bldP spid="22" grpId="0"/>
      <p:bldP spid="25" grpId="0"/>
      <p:bldP spid="28" grpId="0"/>
      <p:bldP spid="30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2B5AB0C6-3062-77B3-57A1-5C659D15DB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19" r="23825"/>
          <a:stretch/>
        </p:blipFill>
        <p:spPr>
          <a:xfrm>
            <a:off x="-148979" y="4037846"/>
            <a:ext cx="3327705" cy="3351075"/>
          </a:xfrm>
          <a:prstGeom prst="rect">
            <a:avLst/>
          </a:prstGeom>
        </p:spPr>
      </p:pic>
      <p:sp>
        <p:nvSpPr>
          <p:cNvPr id="13" name="Round Same Side Corner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/>
              <p:nvPr/>
            </p:nvSpPr>
            <p:spPr>
              <a:xfrm>
                <a:off x="1138709" y="93748"/>
                <a:ext cx="8031417" cy="1423897"/>
              </a:xfrm>
              <a:prstGeom prst="roundRect">
                <a:avLst>
                  <a:gd name="adj" fmla="val 7810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Складіть два довільні лінійні рівняння з двома змінними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розвʼязками яких буде пара чисел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4;−3</m:t>
                        </m:r>
                      </m:e>
                    </m:d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709" y="93748"/>
                <a:ext cx="8031417" cy="1423897"/>
              </a:xfrm>
              <a:prstGeom prst="roundRect">
                <a:avLst>
                  <a:gd name="adj" fmla="val 7810"/>
                </a:avLst>
              </a:prstGeom>
              <a:blipFill>
                <a:blip r:embed="rId6"/>
                <a:stretch>
                  <a:fillRect l="-1106" t="-2655" r="-1264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96293" y="-14327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2AA20B8-EC17-EB9C-78A1-4B1B4AA4E530}"/>
                  </a:ext>
                </a:extLst>
              </p:cNvPr>
              <p:cNvSpPr/>
              <p:nvPr/>
            </p:nvSpPr>
            <p:spPr>
              <a:xfrm>
                <a:off x="3256156" y="3882276"/>
                <a:ext cx="8831766" cy="1125154"/>
              </a:xfrm>
              <a:prstGeom prst="roundRect">
                <a:avLst>
                  <a:gd name="adj" fmla="val 6407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два довільних розвʼязки рівняння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=4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+5.</m:t>
                      </m:r>
                    </m:oMath>
                  </m:oMathPara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2AA20B8-EC17-EB9C-78A1-4B1B4AA4E5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156" y="3882276"/>
                <a:ext cx="8831766" cy="1125154"/>
              </a:xfrm>
              <a:prstGeom prst="roundRect">
                <a:avLst>
                  <a:gd name="adj" fmla="val 6407"/>
                </a:avLst>
              </a:prstGeom>
              <a:blipFill>
                <a:blip r:embed="rId7"/>
                <a:stretch>
                  <a:fillRect l="-11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28F90D52-22EB-2144-A5B1-9BF8759FDC4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460" t="23715" b="8772"/>
          <a:stretch/>
        </p:blipFill>
        <p:spPr>
          <a:xfrm>
            <a:off x="8589201" y="297096"/>
            <a:ext cx="3889177" cy="23714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EDB69A-F526-8E7D-5F16-78B88EB591E8}"/>
              </a:ext>
            </a:extLst>
          </p:cNvPr>
          <p:cNvSpPr txBox="1"/>
          <p:nvPr/>
        </p:nvSpPr>
        <p:spPr>
          <a:xfrm>
            <a:off x="2347274" y="3753435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35712" y="3852914"/>
            <a:ext cx="2875004" cy="296578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81" t="18528" r="17888" b="8139"/>
          <a:stretch/>
        </p:blipFill>
        <p:spPr>
          <a:xfrm>
            <a:off x="-4765891" y="4908862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/>
              <p:nvPr/>
            </p:nvSpPr>
            <p:spPr>
              <a:xfrm>
                <a:off x="988953" y="60913"/>
                <a:ext cx="10332190" cy="546228"/>
              </a:xfrm>
              <a:prstGeom prst="roundRect">
                <a:avLst>
                  <a:gd name="adj" fmla="val 13852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значення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якщо: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53" y="60913"/>
                <a:ext cx="10332190" cy="546228"/>
              </a:xfrm>
              <a:prstGeom prst="roundRect">
                <a:avLst>
                  <a:gd name="adj" fmla="val 13852"/>
                </a:avLst>
              </a:prstGeom>
              <a:blipFill>
                <a:blip r:embed="rId7"/>
                <a:stretch>
                  <a:fillRect l="-982" t="-9091" b="-29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DBF71D0-6AF3-EFE9-903C-21787F46F4D3}"/>
              </a:ext>
            </a:extLst>
          </p:cNvPr>
          <p:cNvSpPr txBox="1"/>
          <p:nvPr/>
        </p:nvSpPr>
        <p:spPr>
          <a:xfrm>
            <a:off x="0" y="374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/>
              <p:nvPr/>
            </p:nvSpPr>
            <p:spPr>
              <a:xfrm>
                <a:off x="1937196" y="943808"/>
                <a:ext cx="91061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Пара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є розвʼязком рівняння</a:t>
                </a:r>
                <a:r>
                  <a:rPr lang="en-US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=96;</m:t>
                    </m:r>
                  </m:oMath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196" y="943808"/>
                <a:ext cx="9106194" cy="523220"/>
              </a:xfrm>
              <a:prstGeom prst="rect">
                <a:avLst/>
              </a:prstGeom>
              <a:blipFill>
                <a:blip r:embed="rId8"/>
                <a:stretch>
                  <a:fillRect l="-1393" t="-14286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CD9EBE-35FB-FB31-4FAA-D63784F7DB0A}"/>
              </a:ext>
            </a:extLst>
          </p:cNvPr>
          <p:cNvSpPr/>
          <p:nvPr/>
        </p:nvSpPr>
        <p:spPr>
          <a:xfrm>
            <a:off x="1312091" y="930025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1ECB2-142C-39A3-8736-F0D83A4967A9}"/>
              </a:ext>
            </a:extLst>
          </p:cNvPr>
          <p:cNvSpPr txBox="1"/>
          <p:nvPr/>
        </p:nvSpPr>
        <p:spPr>
          <a:xfrm>
            <a:off x="1312091" y="944323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/>
              <p:nvPr/>
            </p:nvSpPr>
            <p:spPr>
              <a:xfrm>
                <a:off x="1937196" y="1849711"/>
                <a:ext cx="935056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Пара </m:t>
                      </m:r>
                      <m:d>
                        <m:dPr>
                          <m:ctrlPr>
                            <a:rPr lang="uk-UA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m:rPr>
                          <m:nor/>
                        </m:rPr>
                        <a:rPr lang="en-UA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є розвʼязком рівняння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105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196" y="1849711"/>
                <a:ext cx="9350564" cy="523220"/>
              </a:xfrm>
              <a:prstGeom prst="rect">
                <a:avLst/>
              </a:prstGeom>
              <a:blipFill>
                <a:blip r:embed="rId9"/>
                <a:stretch>
                  <a:fillRect l="-678" t="-9524" b="-261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E0AD14B-753A-50AE-BE5C-2A71BBDB00D5}"/>
              </a:ext>
            </a:extLst>
          </p:cNvPr>
          <p:cNvSpPr/>
          <p:nvPr/>
        </p:nvSpPr>
        <p:spPr>
          <a:xfrm>
            <a:off x="1312091" y="183820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37CFE2-9F2F-3391-2FE5-257E988ACAD2}"/>
              </a:ext>
            </a:extLst>
          </p:cNvPr>
          <p:cNvSpPr txBox="1"/>
          <p:nvPr/>
        </p:nvSpPr>
        <p:spPr>
          <a:xfrm>
            <a:off x="1312091" y="185250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3ED1E7E8-51C9-6E5A-D7EA-42C192DC7C06}"/>
                  </a:ext>
                </a:extLst>
              </p:cNvPr>
              <p:cNvSpPr/>
              <p:nvPr/>
            </p:nvSpPr>
            <p:spPr>
              <a:xfrm>
                <a:off x="2733039" y="3600672"/>
                <a:ext cx="8449927" cy="1011968"/>
              </a:xfrm>
              <a:prstGeom prst="roundRect">
                <a:avLst>
                  <a:gd name="adj" fmla="val 7828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Пара чисел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2;−5</m:t>
                        </m:r>
                      </m:e>
                    </m:d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є розвʼязком кожного з наведених рівнянь. Знайдіть значення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3ED1E7E8-51C9-6E5A-D7EA-42C192DC7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039" y="3600672"/>
                <a:ext cx="8449927" cy="1011968"/>
              </a:xfrm>
              <a:prstGeom prst="roundRect">
                <a:avLst>
                  <a:gd name="adj" fmla="val 7828"/>
                </a:avLst>
              </a:prstGeom>
              <a:blipFill>
                <a:blip r:embed="rId10"/>
                <a:stretch>
                  <a:fillRect l="-1351" t="-4938" r="-1201" b="-135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3D87D4A2-9245-A9EF-D6C7-DF1901660CF2}"/>
              </a:ext>
            </a:extLst>
          </p:cNvPr>
          <p:cNvSpPr txBox="1"/>
          <p:nvPr/>
        </p:nvSpPr>
        <p:spPr>
          <a:xfrm>
            <a:off x="11193127" y="3591260"/>
            <a:ext cx="97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7ED9D5-4465-DB5B-ABE1-036E2B53DD67}"/>
                  </a:ext>
                </a:extLst>
              </p:cNvPr>
              <p:cNvSpPr txBox="1"/>
              <p:nvPr/>
            </p:nvSpPr>
            <p:spPr>
              <a:xfrm>
                <a:off x="3566301" y="4765257"/>
                <a:ext cx="32205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7ED9D5-4465-DB5B-ABE1-036E2B53D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01" y="4765257"/>
                <a:ext cx="3220579" cy="523220"/>
              </a:xfrm>
              <a:prstGeom prst="rect">
                <a:avLst/>
              </a:prstGeom>
              <a:blipFill>
                <a:blip r:embed="rId11"/>
                <a:stretch>
                  <a:fillRect l="-784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53085AC-7EBD-44AB-1D40-7F518722BB31}"/>
              </a:ext>
            </a:extLst>
          </p:cNvPr>
          <p:cNvSpPr/>
          <p:nvPr/>
        </p:nvSpPr>
        <p:spPr>
          <a:xfrm>
            <a:off x="2941196" y="475147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2449E0-3713-2FA2-7B17-89F8EFB8596E}"/>
              </a:ext>
            </a:extLst>
          </p:cNvPr>
          <p:cNvSpPr txBox="1"/>
          <p:nvPr/>
        </p:nvSpPr>
        <p:spPr>
          <a:xfrm>
            <a:off x="2941196" y="4765772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6F3237-FD0A-0F97-F184-25015D1FE095}"/>
                  </a:ext>
                </a:extLst>
              </p:cNvPr>
              <p:cNvSpPr txBox="1"/>
              <p:nvPr/>
            </p:nvSpPr>
            <p:spPr>
              <a:xfrm>
                <a:off x="3566301" y="5652582"/>
                <a:ext cx="32205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6F3237-FD0A-0F97-F184-25015D1FE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01" y="5652582"/>
                <a:ext cx="3220579" cy="523220"/>
              </a:xfrm>
              <a:prstGeom prst="rect">
                <a:avLst/>
              </a:prstGeom>
              <a:blipFill>
                <a:blip r:embed="rId12"/>
                <a:stretch>
                  <a:fillRect l="-392" b="-162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669657C-492E-4D8A-D5E6-A56F9384BC48}"/>
              </a:ext>
            </a:extLst>
          </p:cNvPr>
          <p:cNvSpPr/>
          <p:nvPr/>
        </p:nvSpPr>
        <p:spPr>
          <a:xfrm>
            <a:off x="2941196" y="563879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40B907-506F-3251-E27C-759699945B9F}"/>
              </a:ext>
            </a:extLst>
          </p:cNvPr>
          <p:cNvSpPr txBox="1"/>
          <p:nvPr/>
        </p:nvSpPr>
        <p:spPr>
          <a:xfrm>
            <a:off x="2941196" y="5653097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84315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-64738" y="3788036"/>
            <a:ext cx="3101531" cy="2993057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-3857113" y="4910360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DF30288A-4AFF-09CC-3F8B-21CCC7926BD8}"/>
                  </a:ext>
                </a:extLst>
              </p:cNvPr>
              <p:cNvSpPr/>
              <p:nvPr/>
            </p:nvSpPr>
            <p:spPr>
              <a:xfrm>
                <a:off x="988953" y="60913"/>
                <a:ext cx="10965154" cy="546228"/>
              </a:xfrm>
              <a:prstGeom prst="roundRect">
                <a:avLst>
                  <a:gd name="adj" fmla="val 13852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значення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якщо: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DF30288A-4AFF-09CC-3F8B-21CCC7926B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53" y="60913"/>
                <a:ext cx="10965154" cy="546228"/>
              </a:xfrm>
              <a:prstGeom prst="roundRect">
                <a:avLst>
                  <a:gd name="adj" fmla="val 13852"/>
                </a:avLst>
              </a:prstGeom>
              <a:blipFill>
                <a:blip r:embed="rId7"/>
                <a:stretch>
                  <a:fillRect l="-925" t="-9091" b="-29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737AEA8-B3EA-0E57-EF92-A6112A3BDAA0}"/>
              </a:ext>
            </a:extLst>
          </p:cNvPr>
          <p:cNvSpPr txBox="1"/>
          <p:nvPr/>
        </p:nvSpPr>
        <p:spPr>
          <a:xfrm>
            <a:off x="0" y="374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C246A4-001A-3A2A-B56C-465BBAA478F6}"/>
                  </a:ext>
                </a:extLst>
              </p:cNvPr>
              <p:cNvSpPr txBox="1"/>
              <p:nvPr/>
            </p:nvSpPr>
            <p:spPr>
              <a:xfrm>
                <a:off x="1747626" y="754240"/>
                <a:ext cx="91061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Пара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є розвʼязком рівняння</a:t>
                </a:r>
                <a:r>
                  <a:rPr lang="en-US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=96;</m:t>
                    </m:r>
                  </m:oMath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C246A4-001A-3A2A-B56C-465BBAA47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626" y="754240"/>
                <a:ext cx="9106194" cy="523220"/>
              </a:xfrm>
              <a:prstGeom prst="rect">
                <a:avLst/>
              </a:prstGeom>
              <a:blipFill>
                <a:blip r:embed="rId8"/>
                <a:stretch>
                  <a:fillRect l="-1393" t="-14286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42311F9-6F73-B0E3-8F02-BACB14D79107}"/>
              </a:ext>
            </a:extLst>
          </p:cNvPr>
          <p:cNvSpPr/>
          <p:nvPr/>
        </p:nvSpPr>
        <p:spPr>
          <a:xfrm>
            <a:off x="1122521" y="74045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95683-0FB4-DF25-B0A4-FD2A28FB9256}"/>
              </a:ext>
            </a:extLst>
          </p:cNvPr>
          <p:cNvSpPr txBox="1"/>
          <p:nvPr/>
        </p:nvSpPr>
        <p:spPr>
          <a:xfrm>
            <a:off x="1122521" y="75475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B6B0B6-651A-17DF-DC68-662166BE3B9F}"/>
                  </a:ext>
                </a:extLst>
              </p:cNvPr>
              <p:cNvSpPr txBox="1"/>
              <p:nvPr/>
            </p:nvSpPr>
            <p:spPr>
              <a:xfrm>
                <a:off x="1747626" y="1977738"/>
                <a:ext cx="935056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Пара </m:t>
                      </m:r>
                      <m:d>
                        <m:dPr>
                          <m:ctrlPr>
                            <a:rPr lang="uk-UA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28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m:rPr>
                          <m:nor/>
                        </m:rPr>
                        <a:rPr lang="en-UA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є розвʼязком рівняння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105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B6B0B6-651A-17DF-DC68-662166BE3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626" y="1977738"/>
                <a:ext cx="9350564" cy="523220"/>
              </a:xfrm>
              <a:prstGeom prst="rect">
                <a:avLst/>
              </a:prstGeom>
              <a:blipFill>
                <a:blip r:embed="rId9"/>
                <a:stretch>
                  <a:fillRect l="-678" t="-9524" b="-261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4C2FC34-7537-113B-9192-DF8D22C6C136}"/>
              </a:ext>
            </a:extLst>
          </p:cNvPr>
          <p:cNvSpPr/>
          <p:nvPr/>
        </p:nvSpPr>
        <p:spPr>
          <a:xfrm>
            <a:off x="1122521" y="196623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D3A05F-2BEE-F60B-E8DB-54E5DB305E2B}"/>
              </a:ext>
            </a:extLst>
          </p:cNvPr>
          <p:cNvSpPr txBox="1"/>
          <p:nvPr/>
        </p:nvSpPr>
        <p:spPr>
          <a:xfrm>
            <a:off x="1122521" y="1980532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44125FF4-CFD7-3FFC-6895-CC8F4FB96D27}"/>
                  </a:ext>
                </a:extLst>
              </p:cNvPr>
              <p:cNvSpPr/>
              <p:nvPr/>
            </p:nvSpPr>
            <p:spPr>
              <a:xfrm>
                <a:off x="2733039" y="3489162"/>
                <a:ext cx="8449927" cy="1011968"/>
              </a:xfrm>
              <a:prstGeom prst="roundRect">
                <a:avLst>
                  <a:gd name="adj" fmla="val 7828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Пара чисел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2;−5</m:t>
                        </m:r>
                      </m:e>
                    </m:d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є розвʼязком кожного з наведених рівнянь. Знайдіть значення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44125FF4-CFD7-3FFC-6895-CC8F4FB96D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039" y="3489162"/>
                <a:ext cx="8449927" cy="1011968"/>
              </a:xfrm>
              <a:prstGeom prst="roundRect">
                <a:avLst>
                  <a:gd name="adj" fmla="val 7828"/>
                </a:avLst>
              </a:prstGeom>
              <a:blipFill>
                <a:blip r:embed="rId10"/>
                <a:stretch>
                  <a:fillRect l="-1351" t="-3704" r="-1201" b="-148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8521924-5031-3C40-D35F-1A23E7D49BD1}"/>
              </a:ext>
            </a:extLst>
          </p:cNvPr>
          <p:cNvSpPr txBox="1"/>
          <p:nvPr/>
        </p:nvSpPr>
        <p:spPr>
          <a:xfrm>
            <a:off x="11193127" y="3457448"/>
            <a:ext cx="97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91C16B-872B-92AD-2731-4732F7BFF70F}"/>
                  </a:ext>
                </a:extLst>
              </p:cNvPr>
              <p:cNvSpPr txBox="1"/>
              <p:nvPr/>
            </p:nvSpPr>
            <p:spPr>
              <a:xfrm>
                <a:off x="3566301" y="4653747"/>
                <a:ext cx="32205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91C16B-872B-92AD-2731-4732F7BFF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01" y="4653747"/>
                <a:ext cx="3220579" cy="523220"/>
              </a:xfrm>
              <a:prstGeom prst="rect">
                <a:avLst/>
              </a:prstGeom>
              <a:blipFill>
                <a:blip r:embed="rId11"/>
                <a:stretch>
                  <a:fillRect l="-784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5260FB5-E592-4362-8DFF-E261B0BD233F}"/>
              </a:ext>
            </a:extLst>
          </p:cNvPr>
          <p:cNvSpPr/>
          <p:nvPr/>
        </p:nvSpPr>
        <p:spPr>
          <a:xfrm>
            <a:off x="2941196" y="463996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DC9DBD-5778-DBF2-424A-6FAD378FA5B9}"/>
              </a:ext>
            </a:extLst>
          </p:cNvPr>
          <p:cNvSpPr txBox="1"/>
          <p:nvPr/>
        </p:nvSpPr>
        <p:spPr>
          <a:xfrm>
            <a:off x="2941196" y="4654262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4B6309-8B7B-F757-2E43-A4D9AE5FCBE0}"/>
                  </a:ext>
                </a:extLst>
              </p:cNvPr>
              <p:cNvSpPr txBox="1"/>
              <p:nvPr/>
            </p:nvSpPr>
            <p:spPr>
              <a:xfrm>
                <a:off x="3566301" y="5652582"/>
                <a:ext cx="32205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017CFF"/>
                          </a:solidFill>
                          <a:latin typeface="Aptos Light" panose="020B0004020202020204" pitchFamily="34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4B6309-8B7B-F757-2E43-A4D9AE5FC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01" y="5652582"/>
                <a:ext cx="3220579" cy="523220"/>
              </a:xfrm>
              <a:prstGeom prst="rect">
                <a:avLst/>
              </a:prstGeom>
              <a:blipFill>
                <a:blip r:embed="rId12"/>
                <a:stretch>
                  <a:fillRect l="-392" b="-162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691D546-2916-26BD-9338-735480233B8F}"/>
              </a:ext>
            </a:extLst>
          </p:cNvPr>
          <p:cNvSpPr/>
          <p:nvPr/>
        </p:nvSpPr>
        <p:spPr>
          <a:xfrm>
            <a:off x="2941196" y="563879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0D44EC-D23F-C9A3-906B-C7BFD20D4D8E}"/>
              </a:ext>
            </a:extLst>
          </p:cNvPr>
          <p:cNvSpPr txBox="1"/>
          <p:nvPr/>
        </p:nvSpPr>
        <p:spPr>
          <a:xfrm>
            <a:off x="2941196" y="5653097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579BD8B-9D51-9993-3377-059CCE60212E}"/>
                  </a:ext>
                </a:extLst>
              </p:cNvPr>
              <p:cNvSpPr txBox="1"/>
              <p:nvPr/>
            </p:nvSpPr>
            <p:spPr>
              <a:xfrm>
                <a:off x="10247575" y="749371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579BD8B-9D51-9993-3377-059CCE602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7575" y="749371"/>
                <a:ext cx="137160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A95B72-18F3-8F21-4F2B-3F52E21EF014}"/>
                  </a:ext>
                </a:extLst>
              </p:cNvPr>
              <p:cNvSpPr txBox="1"/>
              <p:nvPr/>
            </p:nvSpPr>
            <p:spPr>
              <a:xfrm>
                <a:off x="10252273" y="1739772"/>
                <a:ext cx="1881707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A95B72-18F3-8F21-4F2B-3F52E21EF0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273" y="1739772"/>
                <a:ext cx="1881707" cy="898964"/>
              </a:xfrm>
              <a:prstGeom prst="rect">
                <a:avLst/>
              </a:prstGeom>
              <a:blipFill>
                <a:blip r:embed="rId1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0A213F7-F113-DA2C-47F4-66478CE83719}"/>
                  </a:ext>
                </a:extLst>
              </p:cNvPr>
              <p:cNvSpPr txBox="1"/>
              <p:nvPr/>
            </p:nvSpPr>
            <p:spPr>
              <a:xfrm>
                <a:off x="6471530" y="4648750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0A213F7-F113-DA2C-47F4-66478CE83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530" y="4648750"/>
                <a:ext cx="1371600" cy="523220"/>
              </a:xfrm>
              <a:prstGeom prst="rect">
                <a:avLst/>
              </a:prstGeom>
              <a:blipFill>
                <a:blip r:embed="rId15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21F5C-3F44-7098-332D-715789E020A9}"/>
                  </a:ext>
                </a:extLst>
              </p:cNvPr>
              <p:cNvSpPr txBox="1"/>
              <p:nvPr/>
            </p:nvSpPr>
            <p:spPr>
              <a:xfrm>
                <a:off x="6471530" y="5661807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21F5C-3F44-7098-332D-715789E02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530" y="5661807"/>
                <a:ext cx="1371600" cy="523220"/>
              </a:xfrm>
              <a:prstGeom prst="rect">
                <a:avLst/>
              </a:prstGeom>
              <a:blipFill>
                <a:blip r:embed="rId16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  <a:endParaRPr lang="uk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8; 1112; 1114; 1116; 1126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43103</TotalTime>
  <Words>393</Words>
  <Application>Microsoft Macintosh PowerPoint</Application>
  <PresentationFormat>Widescreen</PresentationFormat>
  <Paragraphs>94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2025-04-01T21:49:39Z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