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4" r:id="rId2"/>
    <p:sldId id="284" r:id="rId3"/>
    <p:sldId id="292" r:id="rId4"/>
    <p:sldId id="294" r:id="rId5"/>
    <p:sldId id="293" r:id="rId6"/>
    <p:sldId id="287" r:id="rId7"/>
    <p:sldId id="288" r:id="rId8"/>
    <p:sldId id="272" r:id="rId9"/>
    <p:sldId id="281" r:id="rId10"/>
    <p:sldId id="265" r:id="rId11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CFF"/>
    <a:srgbClr val="5D6D8C"/>
    <a:srgbClr val="7284A9"/>
    <a:srgbClr val="CC4F3E"/>
    <a:srgbClr val="737373"/>
    <a:srgbClr val="C8414A"/>
    <a:srgbClr val="F7821A"/>
    <a:srgbClr val="FF735D"/>
    <a:srgbClr val="9E9E9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565381-06B6-474A-AC80-4BDB678FAAF4}" v="2162" dt="2025-03-30T19:37:56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80"/>
    <p:restoredTop sz="94603"/>
  </p:normalViewPr>
  <p:slideViewPr>
    <p:cSldViewPr snapToGrid="0">
      <p:cViewPr varScale="1">
        <p:scale>
          <a:sx n="122" d="100"/>
          <a:sy n="122" d="100"/>
        </p:scale>
        <p:origin x="6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E088ACA4-C616-2246-81E7-AB03D1806FD0}"/>
    <pc:docChg chg="undo custSel addSld delSld modSld sldOrd">
      <pc:chgData name="Kulinich Bohdan" userId="48e65c9f34e137d0" providerId="LiveId" clId="{E088ACA4-C616-2246-81E7-AB03D1806FD0}" dt="2025-03-17T20:37:19.097" v="6154" actId="20577"/>
      <pc:docMkLst>
        <pc:docMk/>
      </pc:docMkLst>
      <pc:sldChg chg="modSp">
        <pc:chgData name="Kulinich Bohdan" userId="48e65c9f34e137d0" providerId="LiveId" clId="{E088ACA4-C616-2246-81E7-AB03D1806FD0}" dt="2025-03-15T12:35:27.134" v="60" actId="20577"/>
        <pc:sldMkLst>
          <pc:docMk/>
          <pc:sldMk cId="1079275318" sldId="264"/>
        </pc:sldMkLst>
        <pc:spChg chg="mod">
          <ac:chgData name="Kulinich Bohdan" userId="48e65c9f34e137d0" providerId="LiveId" clId="{E088ACA4-C616-2246-81E7-AB03D1806FD0}" dt="2025-03-15T12:35:27.134" v="6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088ACA4-C616-2246-81E7-AB03D1806FD0}" dt="2025-03-15T12:35:02.85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E088ACA4-C616-2246-81E7-AB03D1806FD0}" dt="2025-03-17T20:37:19.097" v="6154" actId="20577"/>
        <pc:sldMkLst>
          <pc:docMk/>
          <pc:sldMk cId="788512274" sldId="265"/>
        </pc:sldMkLst>
        <pc:spChg chg="mod">
          <ac:chgData name="Kulinich Bohdan" userId="48e65c9f34e137d0" providerId="LiveId" clId="{E088ACA4-C616-2246-81E7-AB03D1806FD0}" dt="2025-03-17T20:37:19.097" v="615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E088ACA4-C616-2246-81E7-AB03D1806FD0}" dt="2025-03-16T22:05:12.058" v="5742"/>
        <pc:sldMkLst>
          <pc:docMk/>
          <pc:sldMk cId="3867570093" sldId="272"/>
        </pc:sldMkLst>
        <pc:spChg chg="mod">
          <ac:chgData name="Kulinich Bohdan" userId="48e65c9f34e137d0" providerId="LiveId" clId="{E088ACA4-C616-2246-81E7-AB03D1806FD0}" dt="2025-03-16T20:51:45.931" v="5363" actId="1076"/>
          <ac:spMkLst>
            <pc:docMk/>
            <pc:sldMk cId="3867570093" sldId="272"/>
            <ac:spMk id="2" creationId="{C0B00E12-D20A-D6C5-30C8-4541214B72CD}"/>
          </ac:spMkLst>
        </pc:spChg>
        <pc:spChg chg="mod">
          <ac:chgData name="Kulinich Bohdan" userId="48e65c9f34e137d0" providerId="LiveId" clId="{E088ACA4-C616-2246-81E7-AB03D1806FD0}" dt="2025-03-16T20:51:48.846" v="5364" actId="1076"/>
          <ac:spMkLst>
            <pc:docMk/>
            <pc:sldMk cId="3867570093" sldId="272"/>
            <ac:spMk id="4" creationId="{926953E3-FF25-4FCB-DC94-64C4E7E41A98}"/>
          </ac:spMkLst>
        </pc:spChg>
        <pc:spChg chg="mod">
          <ac:chgData name="Kulinich Bohdan" userId="48e65c9f34e137d0" providerId="LiveId" clId="{E088ACA4-C616-2246-81E7-AB03D1806FD0}" dt="2025-03-16T21:32:09.094" v="5504" actId="14100"/>
          <ac:spMkLst>
            <pc:docMk/>
            <pc:sldMk cId="3867570093" sldId="272"/>
            <ac:spMk id="10" creationId="{D62273C7-3748-E10C-BE11-2549A4D838A2}"/>
          </ac:spMkLst>
        </pc:spChg>
        <pc:spChg chg="mod">
          <ac:chgData name="Kulinich Bohdan" userId="48e65c9f34e137d0" providerId="LiveId" clId="{E088ACA4-C616-2246-81E7-AB03D1806FD0}" dt="2025-03-16T21:40:44.253" v="5615" actId="20577"/>
          <ac:spMkLst>
            <pc:docMk/>
            <pc:sldMk cId="3867570093" sldId="272"/>
            <ac:spMk id="15" creationId="{986B0503-C259-9DFA-B568-DBBA6BB1D790}"/>
          </ac:spMkLst>
        </pc:spChg>
      </pc:sldChg>
      <pc:sldChg chg="del">
        <pc:chgData name="Kulinich Bohdan" userId="48e65c9f34e137d0" providerId="LiveId" clId="{E088ACA4-C616-2246-81E7-AB03D1806FD0}" dt="2025-03-16T22:25:47.486" v="5936" actId="2696"/>
        <pc:sldMkLst>
          <pc:docMk/>
          <pc:sldMk cId="2663521018" sldId="279"/>
        </pc:sldMkLst>
      </pc:sldChg>
      <pc:sldChg chg="del">
        <pc:chgData name="Kulinich Bohdan" userId="48e65c9f34e137d0" providerId="LiveId" clId="{E088ACA4-C616-2246-81E7-AB03D1806FD0}" dt="2025-03-16T20:50:56.188" v="5362" actId="26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E088ACA4-C616-2246-81E7-AB03D1806FD0}" dt="2025-03-16T22:54:04.984" v="6144"/>
        <pc:sldMkLst>
          <pc:docMk/>
          <pc:sldMk cId="302050507" sldId="281"/>
        </pc:sldMkLst>
        <pc:spChg chg="mod">
          <ac:chgData name="Kulinich Bohdan" userId="48e65c9f34e137d0" providerId="LiveId" clId="{E088ACA4-C616-2246-81E7-AB03D1806FD0}" dt="2025-03-16T22:27:04.682" v="6007" actId="14100"/>
          <ac:spMkLst>
            <pc:docMk/>
            <pc:sldMk cId="302050507" sldId="281"/>
            <ac:spMk id="2" creationId="{53CF2EE0-6578-D716-7A8A-992D94DC8E96}"/>
          </ac:spMkLst>
        </pc:spChg>
        <pc:spChg chg="mod">
          <ac:chgData name="Kulinich Bohdan" userId="48e65c9f34e137d0" providerId="LiveId" clId="{E088ACA4-C616-2246-81E7-AB03D1806FD0}" dt="2025-03-16T22:25:55.981" v="5939" actId="20577"/>
          <ac:spMkLst>
            <pc:docMk/>
            <pc:sldMk cId="302050507" sldId="281"/>
            <ac:spMk id="5" creationId="{45E0E6DF-51D3-3132-6578-3EEAF669C0D9}"/>
          </ac:spMkLst>
        </pc:spChg>
        <pc:spChg chg="mod">
          <ac:chgData name="Kulinich Bohdan" userId="48e65c9f34e137d0" providerId="LiveId" clId="{E088ACA4-C616-2246-81E7-AB03D1806FD0}" dt="2025-03-16T22:25:52.175" v="5937" actId="1076"/>
          <ac:spMkLst>
            <pc:docMk/>
            <pc:sldMk cId="302050507" sldId="281"/>
            <ac:spMk id="11" creationId="{472F43E8-73EF-958B-929F-009411982CAD}"/>
          </ac:spMkLst>
        </pc:spChg>
        <pc:spChg chg="mod">
          <ac:chgData name="Kulinich Bohdan" userId="48e65c9f34e137d0" providerId="LiveId" clId="{E088ACA4-C616-2246-81E7-AB03D1806FD0}" dt="2025-03-16T22:25:53.928" v="5938" actId="1076"/>
          <ac:spMkLst>
            <pc:docMk/>
            <pc:sldMk cId="302050507" sldId="281"/>
            <ac:spMk id="17" creationId="{B94650C3-A790-AEAE-A04D-3770F02E1440}"/>
          </ac:spMkLst>
        </pc:spChg>
        <pc:spChg chg="add mod">
          <ac:chgData name="Kulinich Bohdan" userId="48e65c9f34e137d0" providerId="LiveId" clId="{E088ACA4-C616-2246-81E7-AB03D1806FD0}" dt="2025-03-16T22:28:39.541" v="6056" actId="1076"/>
          <ac:spMkLst>
            <pc:docMk/>
            <pc:sldMk cId="302050507" sldId="281"/>
            <ac:spMk id="20" creationId="{A5133CC1-0885-D15E-1D2E-50534B5A719C}"/>
          </ac:spMkLst>
        </pc:spChg>
      </pc:sldChg>
      <pc:sldChg chg="addSp delSp modSp add del mod delAnim">
        <pc:chgData name="Kulinich Bohdan" userId="48e65c9f34e137d0" providerId="LiveId" clId="{E088ACA4-C616-2246-81E7-AB03D1806FD0}" dt="2025-03-16T20:42:37.578" v="5184" actId="2696"/>
        <pc:sldMkLst>
          <pc:docMk/>
          <pc:sldMk cId="759221045" sldId="282"/>
        </pc:sldMkLst>
      </pc:sldChg>
      <pc:sldChg chg="addSp delSp modSp add mod ord delAnim modAnim">
        <pc:chgData name="Kulinich Bohdan" userId="48e65c9f34e137d0" providerId="LiveId" clId="{E088ACA4-C616-2246-81E7-AB03D1806FD0}" dt="2025-03-16T12:42:48.352" v="3792"/>
        <pc:sldMkLst>
          <pc:docMk/>
          <pc:sldMk cId="1000647419" sldId="283"/>
        </pc:sldMkLst>
      </pc:sldChg>
      <pc:sldChg chg="addSp delSp modSp add mod delAnim modAnim">
        <pc:chgData name="Kulinich Bohdan" userId="48e65c9f34e137d0" providerId="LiveId" clId="{E088ACA4-C616-2246-81E7-AB03D1806FD0}" dt="2025-03-16T14:20:07.825" v="4408" actId="20577"/>
        <pc:sldMkLst>
          <pc:docMk/>
          <pc:sldMk cId="2882246670" sldId="284"/>
        </pc:sldMkLst>
      </pc:sldChg>
      <pc:sldChg chg="addSp delSp modSp add mod delAnim modAnim">
        <pc:chgData name="Kulinich Bohdan" userId="48e65c9f34e137d0" providerId="LiveId" clId="{E088ACA4-C616-2246-81E7-AB03D1806FD0}" dt="2025-03-16T13:56:59.741" v="4261"/>
        <pc:sldMkLst>
          <pc:docMk/>
          <pc:sldMk cId="2430823779" sldId="285"/>
        </pc:sldMkLst>
      </pc:sldChg>
      <pc:sldChg chg="addSp delSp modSp add mod delAnim modAnim">
        <pc:chgData name="Kulinich Bohdan" userId="48e65c9f34e137d0" providerId="LiveId" clId="{E088ACA4-C616-2246-81E7-AB03D1806FD0}" dt="2025-03-16T22:50:31.407" v="6111" actId="16959"/>
        <pc:sldMkLst>
          <pc:docMk/>
          <pc:sldMk cId="780396260" sldId="286"/>
        </pc:sldMkLst>
      </pc:sldChg>
      <pc:sldChg chg="addSp delSp add del mod">
        <pc:chgData name="Kulinich Bohdan" userId="48e65c9f34e137d0" providerId="LiveId" clId="{E088ACA4-C616-2246-81E7-AB03D1806FD0}" dt="2025-03-16T11:16:08.295" v="2401"/>
        <pc:sldMkLst>
          <pc:docMk/>
          <pc:sldMk cId="3843086624" sldId="286"/>
        </pc:sldMkLst>
      </pc:sldChg>
      <pc:sldChg chg="addSp delSp modSp add mod delAnim modAnim">
        <pc:chgData name="Kulinich Bohdan" userId="48e65c9f34e137d0" providerId="LiveId" clId="{E088ACA4-C616-2246-81E7-AB03D1806FD0}" dt="2025-03-16T20:48:45.952" v="5361"/>
        <pc:sldMkLst>
          <pc:docMk/>
          <pc:sldMk cId="2721702063" sldId="287"/>
        </pc:sldMkLst>
      </pc:sldChg>
      <pc:sldChg chg="addSp delSp modSp add mod">
        <pc:chgData name="Kulinich Bohdan" userId="48e65c9f34e137d0" providerId="LiveId" clId="{E088ACA4-C616-2246-81E7-AB03D1806FD0}" dt="2025-03-16T21:39:33.170" v="5613" actId="14429"/>
        <pc:sldMkLst>
          <pc:docMk/>
          <pc:sldMk cId="1416078567" sldId="288"/>
        </pc:sldMkLst>
        <pc:spChg chg="mod modVis">
          <ac:chgData name="Kulinich Bohdan" userId="48e65c9f34e137d0" providerId="LiveId" clId="{E088ACA4-C616-2246-81E7-AB03D1806FD0}" dt="2025-03-16T21:39:31.100" v="5610" actId="14429"/>
          <ac:spMkLst>
            <pc:docMk/>
            <pc:sldMk cId="1416078567" sldId="288"/>
            <ac:spMk id="4" creationId="{4ADA2421-EF43-19AF-513C-49FA64832D5C}"/>
          </ac:spMkLst>
        </pc:spChg>
        <pc:spChg chg="mod modVis">
          <ac:chgData name="Kulinich Bohdan" userId="48e65c9f34e137d0" providerId="LiveId" clId="{E088ACA4-C616-2246-81E7-AB03D1806FD0}" dt="2025-03-16T21:39:31.613" v="5611" actId="14429"/>
          <ac:spMkLst>
            <pc:docMk/>
            <pc:sldMk cId="1416078567" sldId="288"/>
            <ac:spMk id="5" creationId="{03863176-B811-8B2F-18A6-0A608D015391}"/>
          </ac:spMkLst>
        </pc:spChg>
        <pc:spChg chg="mod modVis">
          <ac:chgData name="Kulinich Bohdan" userId="48e65c9f34e137d0" providerId="LiveId" clId="{E088ACA4-C616-2246-81E7-AB03D1806FD0}" dt="2025-03-16T21:39:33.170" v="5613" actId="14429"/>
          <ac:spMkLst>
            <pc:docMk/>
            <pc:sldMk cId="1416078567" sldId="288"/>
            <ac:spMk id="14" creationId="{3A95F6DF-C3E0-D402-3EA5-066261BEE0F2}"/>
          </ac:spMkLst>
        </pc:spChg>
        <pc:spChg chg="mod modVis">
          <ac:chgData name="Kulinich Bohdan" userId="48e65c9f34e137d0" providerId="LiveId" clId="{E088ACA4-C616-2246-81E7-AB03D1806FD0}" dt="2025-03-16T21:39:32.658" v="5612" actId="14429"/>
          <ac:spMkLst>
            <pc:docMk/>
            <pc:sldMk cId="1416078567" sldId="288"/>
            <ac:spMk id="47" creationId="{F3EC539C-44B0-D71A-4926-53A35AB81724}"/>
          </ac:spMkLst>
        </pc:spChg>
      </pc:sldChg>
      <pc:sldChg chg="addSp modSp add mod modAnim">
        <pc:chgData name="Kulinich Bohdan" userId="48e65c9f34e137d0" providerId="LiveId" clId="{E088ACA4-C616-2246-81E7-AB03D1806FD0}" dt="2025-03-16T21:42:55.207" v="5619" actId="14430"/>
        <pc:sldMkLst>
          <pc:docMk/>
          <pc:sldMk cId="2213808904" sldId="289"/>
        </pc:sldMkLst>
      </pc:sldChg>
      <pc:sldChg chg="addSp delSp modSp add mod addAnim delAnim modAnim">
        <pc:chgData name="Kulinich Bohdan" userId="48e65c9f34e137d0" providerId="LiveId" clId="{E088ACA4-C616-2246-81E7-AB03D1806FD0}" dt="2025-03-16T22:47:58.607" v="6110" actId="14429"/>
        <pc:sldMkLst>
          <pc:docMk/>
          <pc:sldMk cId="1527882137" sldId="290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delSp modSp mod delAnim modAnim">
        <pc:chgData name="Kulinich Bohdan" userId="48e65c9f34e137d0" providerId="LiveId" clId="{D38498F2-6635-F74D-9B36-91A8AC174D78}" dt="2024-12-09T15:03:54.148" v="238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delSp modSp mod delAnim">
        <pc:chgData name="Kulinich Bohdan" userId="48e65c9f34e137d0" providerId="LiveId" clId="{F3AC4133-4DCA-9D4E-B0BB-5027C19FDB0A}" dt="2024-11-28T21:30:03.907" v="1145" actId="20577"/>
        <pc:sldMkLst>
          <pc:docMk/>
          <pc:sldMk cId="2663521018" sldId="279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8F565381-06B6-474A-AC80-4BDB678FAAF4}"/>
    <pc:docChg chg="undo custSel addSld delSld modSld">
      <pc:chgData name="Kulinich Bohdan" userId="48e65c9f34e137d0" providerId="LiveId" clId="{8F565381-06B6-474A-AC80-4BDB678FAAF4}" dt="2025-03-30T19:37:56.372" v="4323" actId="20577"/>
      <pc:docMkLst>
        <pc:docMk/>
      </pc:docMkLst>
      <pc:sldChg chg="modSp">
        <pc:chgData name="Kulinich Bohdan" userId="48e65c9f34e137d0" providerId="LiveId" clId="{8F565381-06B6-474A-AC80-4BDB678FAAF4}" dt="2025-03-28T20:46:18.382" v="978" actId="20577"/>
        <pc:sldMkLst>
          <pc:docMk/>
          <pc:sldMk cId="1079275318" sldId="264"/>
        </pc:sldMkLst>
        <pc:spChg chg="mod">
          <ac:chgData name="Kulinich Bohdan" userId="48e65c9f34e137d0" providerId="LiveId" clId="{8F565381-06B6-474A-AC80-4BDB678FAAF4}" dt="2025-03-28T20:46:18.382" v="978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8F565381-06B6-474A-AC80-4BDB678FAAF4}" dt="2025-03-27T16:56:51.799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8F565381-06B6-474A-AC80-4BDB678FAAF4}" dt="2025-03-30T18:02:25.992" v="4320" actId="20577"/>
        <pc:sldMkLst>
          <pc:docMk/>
          <pc:sldMk cId="788512274" sldId="265"/>
        </pc:sldMkLst>
        <pc:spChg chg="mod">
          <ac:chgData name="Kulinich Bohdan" userId="48e65c9f34e137d0" providerId="LiveId" clId="{8F565381-06B6-474A-AC80-4BDB678FAAF4}" dt="2025-03-30T18:02:25.992" v="432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8F565381-06B6-474A-AC80-4BDB678FAAF4}" dt="2025-03-30T17:11:31.221" v="3814" actId="14429"/>
        <pc:sldMkLst>
          <pc:docMk/>
          <pc:sldMk cId="3867570093" sldId="272"/>
        </pc:sldMkLst>
        <pc:spChg chg="del">
          <ac:chgData name="Kulinich Bohdan" userId="48e65c9f34e137d0" providerId="LiveId" clId="{8F565381-06B6-474A-AC80-4BDB678FAAF4}" dt="2025-03-29T18:34:19.787" v="3077" actId="478"/>
          <ac:spMkLst>
            <pc:docMk/>
            <pc:sldMk cId="3867570093" sldId="272"/>
            <ac:spMk id="6" creationId="{9A5BDC11-A0A5-3962-2114-CDD7354B542B}"/>
          </ac:spMkLst>
        </pc:spChg>
        <pc:spChg chg="del mod">
          <ac:chgData name="Kulinich Bohdan" userId="48e65c9f34e137d0" providerId="LiveId" clId="{8F565381-06B6-474A-AC80-4BDB678FAAF4}" dt="2025-03-30T15:51:24.376" v="3570" actId="478"/>
          <ac:spMkLst>
            <pc:docMk/>
            <pc:sldMk cId="3867570093" sldId="272"/>
            <ac:spMk id="9" creationId="{B6A27B4F-E3A7-5C89-17C0-6707B02AB598}"/>
          </ac:spMkLst>
        </pc:spChg>
        <pc:spChg chg="mod">
          <ac:chgData name="Kulinich Bohdan" userId="48e65c9f34e137d0" providerId="LiveId" clId="{8F565381-06B6-474A-AC80-4BDB678FAAF4}" dt="2025-03-30T16:35:27.322" v="3801" actId="122"/>
          <ac:spMkLst>
            <pc:docMk/>
            <pc:sldMk cId="3867570093" sldId="272"/>
            <ac:spMk id="10" creationId="{D62273C7-3748-E10C-BE11-2549A4D838A2}"/>
          </ac:spMkLst>
        </pc:spChg>
        <pc:spChg chg="del">
          <ac:chgData name="Kulinich Bohdan" userId="48e65c9f34e137d0" providerId="LiveId" clId="{8F565381-06B6-474A-AC80-4BDB678FAAF4}" dt="2025-03-29T18:34:18.074" v="3076" actId="478"/>
          <ac:spMkLst>
            <pc:docMk/>
            <pc:sldMk cId="3867570093" sldId="272"/>
            <ac:spMk id="11" creationId="{25A97C6E-3981-FA53-E138-B66A8FD819B3}"/>
          </ac:spMkLst>
        </pc:spChg>
        <pc:spChg chg="del">
          <ac:chgData name="Kulinich Bohdan" userId="48e65c9f34e137d0" providerId="LiveId" clId="{8F565381-06B6-474A-AC80-4BDB678FAAF4}" dt="2025-03-30T15:51:03.243" v="3568" actId="478"/>
          <ac:spMkLst>
            <pc:docMk/>
            <pc:sldMk cId="3867570093" sldId="272"/>
            <ac:spMk id="12" creationId="{8B66A1B2-8F87-31D9-109E-49C588BB6767}"/>
          </ac:spMkLst>
        </pc:spChg>
        <pc:spChg chg="mod">
          <ac:chgData name="Kulinich Bohdan" userId="48e65c9f34e137d0" providerId="LiveId" clId="{8F565381-06B6-474A-AC80-4BDB678FAAF4}" dt="2025-03-30T16:22:35.690" v="3647" actId="1035"/>
          <ac:spMkLst>
            <pc:docMk/>
            <pc:sldMk cId="3867570093" sldId="272"/>
            <ac:spMk id="15" creationId="{986B0503-C259-9DFA-B568-DBBA6BB1D790}"/>
          </ac:spMkLst>
        </pc:spChg>
        <pc:spChg chg="del">
          <ac:chgData name="Kulinich Bohdan" userId="48e65c9f34e137d0" providerId="LiveId" clId="{8F565381-06B6-474A-AC80-4BDB678FAAF4}" dt="2025-03-30T15:51:08.125" v="3569" actId="478"/>
          <ac:spMkLst>
            <pc:docMk/>
            <pc:sldMk cId="3867570093" sldId="272"/>
            <ac:spMk id="17" creationId="{E0937E46-CDCA-D668-51B6-65286EFAAA79}"/>
          </ac:spMkLst>
        </pc:spChg>
        <pc:spChg chg="del">
          <ac:chgData name="Kulinich Bohdan" userId="48e65c9f34e137d0" providerId="LiveId" clId="{8F565381-06B6-474A-AC80-4BDB678FAAF4}" dt="2025-03-30T15:51:02.036" v="3567" actId="478"/>
          <ac:spMkLst>
            <pc:docMk/>
            <pc:sldMk cId="3867570093" sldId="272"/>
            <ac:spMk id="18" creationId="{62262C15-BE9C-9511-F0F5-88759555D572}"/>
          </ac:spMkLst>
        </pc:spChg>
        <pc:spChg chg="add mod">
          <ac:chgData name="Kulinich Bohdan" userId="48e65c9f34e137d0" providerId="LiveId" clId="{8F565381-06B6-474A-AC80-4BDB678FAAF4}" dt="2025-03-30T16:35:34.819" v="3806" actId="1035"/>
          <ac:spMkLst>
            <pc:docMk/>
            <pc:sldMk cId="3867570093" sldId="272"/>
            <ac:spMk id="20" creationId="{8210D757-5C8E-031A-EE50-AE1D5646BAB7}"/>
          </ac:spMkLst>
        </pc:spChg>
        <pc:spChg chg="add mod">
          <ac:chgData name="Kulinich Bohdan" userId="48e65c9f34e137d0" providerId="LiveId" clId="{8F565381-06B6-474A-AC80-4BDB678FAAF4}" dt="2025-03-30T16:35:34.819" v="3806" actId="1035"/>
          <ac:spMkLst>
            <pc:docMk/>
            <pc:sldMk cId="3867570093" sldId="272"/>
            <ac:spMk id="21" creationId="{32A16AC5-CABE-3F6D-EA90-66C721686B36}"/>
          </ac:spMkLst>
        </pc:spChg>
        <pc:spChg chg="add mod modVis">
          <ac:chgData name="Kulinich Bohdan" userId="48e65c9f34e137d0" providerId="LiveId" clId="{8F565381-06B6-474A-AC80-4BDB678FAAF4}" dt="2025-03-30T16:35:34.819" v="3806" actId="1035"/>
          <ac:spMkLst>
            <pc:docMk/>
            <pc:sldMk cId="3867570093" sldId="272"/>
            <ac:spMk id="22" creationId="{7F1BEE06-5A05-E780-9974-0D02B517FAE6}"/>
          </ac:spMkLst>
        </pc:spChg>
        <pc:spChg chg="add del mod">
          <ac:chgData name="Kulinich Bohdan" userId="48e65c9f34e137d0" providerId="LiveId" clId="{8F565381-06B6-474A-AC80-4BDB678FAAF4}" dt="2025-03-30T16:31:35.140" v="3670" actId="478"/>
          <ac:spMkLst>
            <pc:docMk/>
            <pc:sldMk cId="3867570093" sldId="272"/>
            <ac:spMk id="23" creationId="{D8156CCF-5375-8AC0-0F85-2E119FE6220F}"/>
          </ac:spMkLst>
        </pc:spChg>
        <pc:spChg chg="add del mod">
          <ac:chgData name="Kulinich Bohdan" userId="48e65c9f34e137d0" providerId="LiveId" clId="{8F565381-06B6-474A-AC80-4BDB678FAAF4}" dt="2025-03-30T16:31:35.140" v="3670" actId="478"/>
          <ac:spMkLst>
            <pc:docMk/>
            <pc:sldMk cId="3867570093" sldId="272"/>
            <ac:spMk id="24" creationId="{EF823636-51A7-68E3-E28C-334CC5E0D41B}"/>
          </ac:spMkLst>
        </pc:spChg>
        <pc:spChg chg="add del mod modVis">
          <ac:chgData name="Kulinich Bohdan" userId="48e65c9f34e137d0" providerId="LiveId" clId="{8F565381-06B6-474A-AC80-4BDB678FAAF4}" dt="2025-03-30T16:31:35.140" v="3670" actId="478"/>
          <ac:spMkLst>
            <pc:docMk/>
            <pc:sldMk cId="3867570093" sldId="272"/>
            <ac:spMk id="25" creationId="{6C491A18-7B27-26F0-B28B-E764493C784E}"/>
          </ac:spMkLst>
        </pc:spChg>
        <pc:spChg chg="add del mod">
          <ac:chgData name="Kulinich Bohdan" userId="48e65c9f34e137d0" providerId="LiveId" clId="{8F565381-06B6-474A-AC80-4BDB678FAAF4}" dt="2025-03-30T16:31:35.140" v="3670" actId="478"/>
          <ac:spMkLst>
            <pc:docMk/>
            <pc:sldMk cId="3867570093" sldId="272"/>
            <ac:spMk id="26" creationId="{0667D70D-CACC-1FBC-C5BF-D08B8D9E1D8E}"/>
          </ac:spMkLst>
        </pc:spChg>
        <pc:spChg chg="add del mod">
          <ac:chgData name="Kulinich Bohdan" userId="48e65c9f34e137d0" providerId="LiveId" clId="{8F565381-06B6-474A-AC80-4BDB678FAAF4}" dt="2025-03-30T16:31:35.140" v="3670" actId="478"/>
          <ac:spMkLst>
            <pc:docMk/>
            <pc:sldMk cId="3867570093" sldId="272"/>
            <ac:spMk id="27" creationId="{0AA1C412-4F34-0B82-F3E8-F558A83E81EF}"/>
          </ac:spMkLst>
        </pc:spChg>
        <pc:spChg chg="add del mod modVis">
          <ac:chgData name="Kulinich Bohdan" userId="48e65c9f34e137d0" providerId="LiveId" clId="{8F565381-06B6-474A-AC80-4BDB678FAAF4}" dt="2025-03-30T16:31:35.140" v="3670" actId="478"/>
          <ac:spMkLst>
            <pc:docMk/>
            <pc:sldMk cId="3867570093" sldId="272"/>
            <ac:spMk id="28" creationId="{721F853A-36DE-AC6F-E36B-3DA5B09CD253}"/>
          </ac:spMkLst>
        </pc:spChg>
        <pc:spChg chg="add mod">
          <ac:chgData name="Kulinich Bohdan" userId="48e65c9f34e137d0" providerId="LiveId" clId="{8F565381-06B6-474A-AC80-4BDB678FAAF4}" dt="2025-03-30T16:35:37.712" v="3812" actId="1035"/>
          <ac:spMkLst>
            <pc:docMk/>
            <pc:sldMk cId="3867570093" sldId="272"/>
            <ac:spMk id="29" creationId="{ADAE94A3-630A-930D-996E-1CB9BE60391F}"/>
          </ac:spMkLst>
        </pc:spChg>
        <pc:spChg chg="add mod">
          <ac:chgData name="Kulinich Bohdan" userId="48e65c9f34e137d0" providerId="LiveId" clId="{8F565381-06B6-474A-AC80-4BDB678FAAF4}" dt="2025-03-30T16:35:37.712" v="3812" actId="1035"/>
          <ac:spMkLst>
            <pc:docMk/>
            <pc:sldMk cId="3867570093" sldId="272"/>
            <ac:spMk id="30" creationId="{3BEAC098-FE3F-660B-B32D-9AAADB7D3ECC}"/>
          </ac:spMkLst>
        </pc:spChg>
        <pc:spChg chg="add mod">
          <ac:chgData name="Kulinich Bohdan" userId="48e65c9f34e137d0" providerId="LiveId" clId="{8F565381-06B6-474A-AC80-4BDB678FAAF4}" dt="2025-03-30T16:35:37.712" v="3812" actId="1035"/>
          <ac:spMkLst>
            <pc:docMk/>
            <pc:sldMk cId="3867570093" sldId="272"/>
            <ac:spMk id="31" creationId="{3755AD97-0F49-4DBB-A9B7-98AC411026AD}"/>
          </ac:spMkLst>
        </pc:spChg>
        <pc:spChg chg="add mod modVis">
          <ac:chgData name="Kulinich Bohdan" userId="48e65c9f34e137d0" providerId="LiveId" clId="{8F565381-06B6-474A-AC80-4BDB678FAAF4}" dt="2025-03-30T17:11:31.221" v="3814" actId="14429"/>
          <ac:spMkLst>
            <pc:docMk/>
            <pc:sldMk cId="3867570093" sldId="272"/>
            <ac:spMk id="32" creationId="{566BDB9B-6B91-7503-1F85-741FDDA3B799}"/>
          </ac:spMkLst>
        </pc:spChg>
        <pc:spChg chg="add mod">
          <ac:chgData name="Kulinich Bohdan" userId="48e65c9f34e137d0" providerId="LiveId" clId="{8F565381-06B6-474A-AC80-4BDB678FAAF4}" dt="2025-03-30T16:33:04.279" v="3696" actId="1076"/>
          <ac:spMkLst>
            <pc:docMk/>
            <pc:sldMk cId="3867570093" sldId="272"/>
            <ac:spMk id="33" creationId="{3D5DFD8E-45E9-648C-7EC9-238FE4D1D74D}"/>
          </ac:spMkLst>
        </pc:spChg>
        <pc:spChg chg="add mod">
          <ac:chgData name="Kulinich Bohdan" userId="48e65c9f34e137d0" providerId="LiveId" clId="{8F565381-06B6-474A-AC80-4BDB678FAAF4}" dt="2025-03-30T16:33:05.900" v="3697" actId="20577"/>
          <ac:spMkLst>
            <pc:docMk/>
            <pc:sldMk cId="3867570093" sldId="272"/>
            <ac:spMk id="34" creationId="{1FC59AAF-B8B2-CB8F-805E-D26642E7A61F}"/>
          </ac:spMkLst>
        </pc:spChg>
        <pc:picChg chg="add del mod">
          <ac:chgData name="Kulinich Bohdan" userId="48e65c9f34e137d0" providerId="LiveId" clId="{8F565381-06B6-474A-AC80-4BDB678FAAF4}" dt="2025-03-30T15:50:04.607" v="3559" actId="478"/>
          <ac:picMkLst>
            <pc:docMk/>
            <pc:sldMk cId="3867570093" sldId="272"/>
            <ac:picMk id="7" creationId="{479D7C40-BB58-CA48-B9C5-E39550818EA4}"/>
          </ac:picMkLst>
        </pc:picChg>
        <pc:picChg chg="del">
          <ac:chgData name="Kulinich Bohdan" userId="48e65c9f34e137d0" providerId="LiveId" clId="{8F565381-06B6-474A-AC80-4BDB678FAAF4}" dt="2025-03-30T15:49:57.635" v="3557" actId="478"/>
          <ac:picMkLst>
            <pc:docMk/>
            <pc:sldMk cId="3867570093" sldId="272"/>
            <ac:picMk id="8" creationId="{C644740E-668E-1C05-ED34-CBD3FFCA23A2}"/>
          </ac:picMkLst>
        </pc:picChg>
        <pc:picChg chg="add mod modCrop">
          <ac:chgData name="Kulinich Bohdan" userId="48e65c9f34e137d0" providerId="LiveId" clId="{8F565381-06B6-474A-AC80-4BDB678FAAF4}" dt="2025-03-30T15:50:57.750" v="3566" actId="1076"/>
          <ac:picMkLst>
            <pc:docMk/>
            <pc:sldMk cId="3867570093" sldId="272"/>
            <ac:picMk id="19" creationId="{C7F282D9-A83E-9669-5A69-70B62708D49C}"/>
          </ac:picMkLst>
        </pc:picChg>
      </pc:sldChg>
      <pc:sldChg chg="addSp delSp modSp mod delAnim modAnim">
        <pc:chgData name="Kulinich Bohdan" userId="48e65c9f34e137d0" providerId="LiveId" clId="{8F565381-06B6-474A-AC80-4BDB678FAAF4}" dt="2025-03-30T17:48:53.473" v="4297" actId="14429"/>
        <pc:sldMkLst>
          <pc:docMk/>
          <pc:sldMk cId="302050507" sldId="281"/>
        </pc:sldMkLst>
        <pc:spChg chg="mod">
          <ac:chgData name="Kulinich Bohdan" userId="48e65c9f34e137d0" providerId="LiveId" clId="{8F565381-06B6-474A-AC80-4BDB678FAAF4}" dt="2025-03-30T17:40:32.813" v="4021" actId="20577"/>
          <ac:spMkLst>
            <pc:docMk/>
            <pc:sldMk cId="302050507" sldId="281"/>
            <ac:spMk id="2" creationId="{53CF2EE0-6578-D716-7A8A-992D94DC8E96}"/>
          </ac:spMkLst>
        </pc:spChg>
        <pc:spChg chg="del">
          <ac:chgData name="Kulinich Bohdan" userId="48e65c9f34e137d0" providerId="LiveId" clId="{8F565381-06B6-474A-AC80-4BDB678FAAF4}" dt="2025-03-30T17:37:00.279" v="3892" actId="478"/>
          <ac:spMkLst>
            <pc:docMk/>
            <pc:sldMk cId="302050507" sldId="281"/>
            <ac:spMk id="3" creationId="{BB45F6DB-258B-1AB0-12FF-0CF8808D1380}"/>
          </ac:spMkLst>
        </pc:spChg>
        <pc:spChg chg="mod">
          <ac:chgData name="Kulinich Bohdan" userId="48e65c9f34e137d0" providerId="LiveId" clId="{8F565381-06B6-474A-AC80-4BDB678FAAF4}" dt="2025-03-30T17:38:42.217" v="3922" actId="1038"/>
          <ac:spMkLst>
            <pc:docMk/>
            <pc:sldMk cId="302050507" sldId="281"/>
            <ac:spMk id="5" creationId="{45E0E6DF-51D3-3132-6578-3EEAF669C0D9}"/>
          </ac:spMkLst>
        </pc:spChg>
        <pc:spChg chg="del">
          <ac:chgData name="Kulinich Bohdan" userId="48e65c9f34e137d0" providerId="LiveId" clId="{8F565381-06B6-474A-AC80-4BDB678FAAF4}" dt="2025-03-30T17:38:51.157" v="3923" actId="478"/>
          <ac:spMkLst>
            <pc:docMk/>
            <pc:sldMk cId="302050507" sldId="281"/>
            <ac:spMk id="6" creationId="{9F084B81-2513-A26E-229E-0906295D81FD}"/>
          </ac:spMkLst>
        </pc:spChg>
        <pc:spChg chg="del">
          <ac:chgData name="Kulinich Bohdan" userId="48e65c9f34e137d0" providerId="LiveId" clId="{8F565381-06B6-474A-AC80-4BDB678FAAF4}" dt="2025-03-30T17:38:52.510" v="3924" actId="478"/>
          <ac:spMkLst>
            <pc:docMk/>
            <pc:sldMk cId="302050507" sldId="281"/>
            <ac:spMk id="7" creationId="{AB2127B3-011F-55C6-97D5-50882A625053}"/>
          </ac:spMkLst>
        </pc:spChg>
        <pc:spChg chg="del mod">
          <ac:chgData name="Kulinich Bohdan" userId="48e65c9f34e137d0" providerId="LiveId" clId="{8F565381-06B6-474A-AC80-4BDB678FAAF4}" dt="2025-03-30T17:41:59.155" v="4081" actId="478"/>
          <ac:spMkLst>
            <pc:docMk/>
            <pc:sldMk cId="302050507" sldId="281"/>
            <ac:spMk id="8" creationId="{4BC42E5E-7BF5-418F-ED8D-E4BF5DA8AAC3}"/>
          </ac:spMkLst>
        </pc:spChg>
        <pc:spChg chg="del mod">
          <ac:chgData name="Kulinich Bohdan" userId="48e65c9f34e137d0" providerId="LiveId" clId="{8F565381-06B6-474A-AC80-4BDB678FAAF4}" dt="2025-03-29T18:38:21.462" v="3128" actId="478"/>
          <ac:spMkLst>
            <pc:docMk/>
            <pc:sldMk cId="302050507" sldId="281"/>
            <ac:spMk id="9" creationId="{5F9ABABB-0C32-0D41-4F0D-6F463127D0BF}"/>
          </ac:spMkLst>
        </pc:spChg>
        <pc:spChg chg="add mod">
          <ac:chgData name="Kulinich Bohdan" userId="48e65c9f34e137d0" providerId="LiveId" clId="{8F565381-06B6-474A-AC80-4BDB678FAAF4}" dt="2025-03-30T17:46:15.427" v="4259" actId="1036"/>
          <ac:spMkLst>
            <pc:docMk/>
            <pc:sldMk cId="302050507" sldId="281"/>
            <ac:spMk id="10" creationId="{CAB3EE6E-A03F-95D9-ECDA-5D7B81610682}"/>
          </ac:spMkLst>
        </pc:spChg>
        <pc:spChg chg="add mod">
          <ac:chgData name="Kulinich Bohdan" userId="48e65c9f34e137d0" providerId="LiveId" clId="{8F565381-06B6-474A-AC80-4BDB678FAAF4}" dt="2025-03-30T17:46:15.427" v="4259" actId="1036"/>
          <ac:spMkLst>
            <pc:docMk/>
            <pc:sldMk cId="302050507" sldId="281"/>
            <ac:spMk id="12" creationId="{4D1769EE-8820-923C-C546-06CCDED76FF7}"/>
          </ac:spMkLst>
        </pc:spChg>
        <pc:spChg chg="add mod">
          <ac:chgData name="Kulinich Bohdan" userId="48e65c9f34e137d0" providerId="LiveId" clId="{8F565381-06B6-474A-AC80-4BDB678FAAF4}" dt="2025-03-30T17:46:15.427" v="4259" actId="1036"/>
          <ac:spMkLst>
            <pc:docMk/>
            <pc:sldMk cId="302050507" sldId="281"/>
            <ac:spMk id="15" creationId="{B982FCED-80EA-8BFC-5FB6-ADA719DFB648}"/>
          </ac:spMkLst>
        </pc:spChg>
        <pc:spChg chg="add mod">
          <ac:chgData name="Kulinich Bohdan" userId="48e65c9f34e137d0" providerId="LiveId" clId="{8F565381-06B6-474A-AC80-4BDB678FAAF4}" dt="2025-03-30T17:45:58.833" v="4212" actId="1076"/>
          <ac:spMkLst>
            <pc:docMk/>
            <pc:sldMk cId="302050507" sldId="281"/>
            <ac:spMk id="18" creationId="{AEC3AA62-BC0F-80B6-D22F-D43527B728D1}"/>
          </ac:spMkLst>
        </pc:spChg>
        <pc:spChg chg="del">
          <ac:chgData name="Kulinich Bohdan" userId="48e65c9f34e137d0" providerId="LiveId" clId="{8F565381-06B6-474A-AC80-4BDB678FAAF4}" dt="2025-03-30T17:36:58.763" v="3891" actId="478"/>
          <ac:spMkLst>
            <pc:docMk/>
            <pc:sldMk cId="302050507" sldId="281"/>
            <ac:spMk id="19" creationId="{1B80F2B4-D2C8-9930-FFE4-58D46C4C6235}"/>
          </ac:spMkLst>
        </pc:spChg>
        <pc:spChg chg="mod">
          <ac:chgData name="Kulinich Bohdan" userId="48e65c9f34e137d0" providerId="LiveId" clId="{8F565381-06B6-474A-AC80-4BDB678FAAF4}" dt="2025-03-30T17:41:55.836" v="4080" actId="1076"/>
          <ac:spMkLst>
            <pc:docMk/>
            <pc:sldMk cId="302050507" sldId="281"/>
            <ac:spMk id="20" creationId="{A5133CC1-0885-D15E-1D2E-50534B5A719C}"/>
          </ac:spMkLst>
        </pc:spChg>
        <pc:spChg chg="del">
          <ac:chgData name="Kulinich Bohdan" userId="48e65c9f34e137d0" providerId="LiveId" clId="{8F565381-06B6-474A-AC80-4BDB678FAAF4}" dt="2025-03-30T17:40:46.360" v="4023" actId="478"/>
          <ac:spMkLst>
            <pc:docMk/>
            <pc:sldMk cId="302050507" sldId="281"/>
            <ac:spMk id="21" creationId="{97990DAA-B0D5-FEA1-830C-09B1352CA98D}"/>
          </ac:spMkLst>
        </pc:spChg>
        <pc:spChg chg="del">
          <ac:chgData name="Kulinich Bohdan" userId="48e65c9f34e137d0" providerId="LiveId" clId="{8F565381-06B6-474A-AC80-4BDB678FAAF4}" dt="2025-03-30T17:40:46.360" v="4023" actId="478"/>
          <ac:spMkLst>
            <pc:docMk/>
            <pc:sldMk cId="302050507" sldId="281"/>
            <ac:spMk id="22" creationId="{85FE842D-A6CD-A017-A9AF-476435D193F0}"/>
          </ac:spMkLst>
        </pc:spChg>
        <pc:spChg chg="add mod">
          <ac:chgData name="Kulinich Bohdan" userId="48e65c9f34e137d0" providerId="LiveId" clId="{8F565381-06B6-474A-AC80-4BDB678FAAF4}" dt="2025-03-30T17:46:15.427" v="4259" actId="1036"/>
          <ac:spMkLst>
            <pc:docMk/>
            <pc:sldMk cId="302050507" sldId="281"/>
            <ac:spMk id="23" creationId="{DC6EAA40-AF4E-7DAD-1F8E-42F3E0696EE9}"/>
          </ac:spMkLst>
        </pc:spChg>
        <pc:spChg chg="add mod">
          <ac:chgData name="Kulinich Bohdan" userId="48e65c9f34e137d0" providerId="LiveId" clId="{8F565381-06B6-474A-AC80-4BDB678FAAF4}" dt="2025-03-30T17:46:15.427" v="4259" actId="1036"/>
          <ac:spMkLst>
            <pc:docMk/>
            <pc:sldMk cId="302050507" sldId="281"/>
            <ac:spMk id="24" creationId="{141E5F14-1B19-A490-A7A7-C117DADE9E42}"/>
          </ac:spMkLst>
        </pc:spChg>
        <pc:spChg chg="add mod">
          <ac:chgData name="Kulinich Bohdan" userId="48e65c9f34e137d0" providerId="LiveId" clId="{8F565381-06B6-474A-AC80-4BDB678FAAF4}" dt="2025-03-30T17:46:15.427" v="4259" actId="1036"/>
          <ac:spMkLst>
            <pc:docMk/>
            <pc:sldMk cId="302050507" sldId="281"/>
            <ac:spMk id="25" creationId="{62CA5B3C-0B6D-5689-3C59-7D9C152ECB57}"/>
          </ac:spMkLst>
        </pc:spChg>
        <pc:spChg chg="add mod modVis">
          <ac:chgData name="Kulinich Bohdan" userId="48e65c9f34e137d0" providerId="LiveId" clId="{8F565381-06B6-474A-AC80-4BDB678FAAF4}" dt="2025-03-30T17:48:53.473" v="4297" actId="14429"/>
          <ac:spMkLst>
            <pc:docMk/>
            <pc:sldMk cId="302050507" sldId="281"/>
            <ac:spMk id="26" creationId="{FAE3FBEF-09F9-0DAB-843C-E01395212400}"/>
          </ac:spMkLst>
        </pc:spChg>
        <pc:picChg chg="add mod">
          <ac:chgData name="Kulinich Bohdan" userId="48e65c9f34e137d0" providerId="LiveId" clId="{8F565381-06B6-474A-AC80-4BDB678FAAF4}" dt="2025-03-30T17:48:11.579" v="4288" actId="14100"/>
          <ac:picMkLst>
            <pc:docMk/>
            <pc:sldMk cId="302050507" sldId="281"/>
            <ac:picMk id="16" creationId="{814D7ACA-7EE4-9E66-30BA-8CC5D2664560}"/>
          </ac:picMkLst>
        </pc:picChg>
        <pc:picChg chg="add mod">
          <ac:chgData name="Kulinich Bohdan" userId="48e65c9f34e137d0" providerId="LiveId" clId="{8F565381-06B6-474A-AC80-4BDB678FAAF4}" dt="2025-03-30T17:48:52.059" v="4296" actId="1076"/>
          <ac:picMkLst>
            <pc:docMk/>
            <pc:sldMk cId="302050507" sldId="281"/>
            <ac:picMk id="27" creationId="{623C1D2E-FB7F-3510-7AB3-544CE12BA1C2}"/>
          </ac:picMkLst>
        </pc:picChg>
        <pc:picChg chg="add del mod">
          <ac:chgData name="Kulinich Bohdan" userId="48e65c9f34e137d0" providerId="LiveId" clId="{8F565381-06B6-474A-AC80-4BDB678FAAF4}" dt="2025-03-30T17:47:26.350" v="4276" actId="478"/>
          <ac:picMkLst>
            <pc:docMk/>
            <pc:sldMk cId="302050507" sldId="281"/>
            <ac:picMk id="34" creationId="{895B9030-A032-E57F-2F4C-CC99C2CB110B}"/>
          </ac:picMkLst>
        </pc:picChg>
      </pc:sldChg>
      <pc:sldChg chg="del">
        <pc:chgData name="Kulinich Bohdan" userId="48e65c9f34e137d0" providerId="LiveId" clId="{8F565381-06B6-474A-AC80-4BDB678FAAF4}" dt="2025-03-29T15:00:07.880" v="2381" actId="2696"/>
        <pc:sldMkLst>
          <pc:docMk/>
          <pc:sldMk cId="1000647419" sldId="283"/>
        </pc:sldMkLst>
      </pc:sldChg>
      <pc:sldChg chg="addSp delSp modSp mod delAnim modAnim">
        <pc:chgData name="Kulinich Bohdan" userId="48e65c9f34e137d0" providerId="LiveId" clId="{8F565381-06B6-474A-AC80-4BDB678FAAF4}" dt="2025-03-30T19:37:56.372" v="4323" actId="20577"/>
        <pc:sldMkLst>
          <pc:docMk/>
          <pc:sldMk cId="2882246670" sldId="284"/>
        </pc:sldMkLst>
        <pc:spChg chg="add mod">
          <ac:chgData name="Kulinich Bohdan" userId="48e65c9f34e137d0" providerId="LiveId" clId="{8F565381-06B6-474A-AC80-4BDB678FAAF4}" dt="2025-03-30T19:37:56.372" v="4323" actId="20577"/>
          <ac:spMkLst>
            <pc:docMk/>
            <pc:sldMk cId="2882246670" sldId="284"/>
            <ac:spMk id="27" creationId="{16317ADB-B1BE-B613-ECA8-298D0A6ECCC5}"/>
          </ac:spMkLst>
        </pc:spChg>
        <pc:spChg chg="add mod">
          <ac:chgData name="Kulinich Bohdan" userId="48e65c9f34e137d0" providerId="LiveId" clId="{8F565381-06B6-474A-AC80-4BDB678FAAF4}" dt="2025-03-29T10:58:39.611" v="1364" actId="207"/>
          <ac:spMkLst>
            <pc:docMk/>
            <pc:sldMk cId="2882246670" sldId="284"/>
            <ac:spMk id="28" creationId="{650156A8-2E5D-0D48-7538-3A5831D8C450}"/>
          </ac:spMkLst>
        </pc:spChg>
        <pc:spChg chg="add mod">
          <ac:chgData name="Kulinich Bohdan" userId="48e65c9f34e137d0" providerId="LiveId" clId="{8F565381-06B6-474A-AC80-4BDB678FAAF4}" dt="2025-03-28T20:21:59.025" v="822" actId="14100"/>
          <ac:spMkLst>
            <pc:docMk/>
            <pc:sldMk cId="2882246670" sldId="284"/>
            <ac:spMk id="31" creationId="{F8C8CF0C-6134-E4E2-18F3-B713C751E2B9}"/>
          </ac:spMkLst>
        </pc:spChg>
        <pc:spChg chg="add mod">
          <ac:chgData name="Kulinich Bohdan" userId="48e65c9f34e137d0" providerId="LiveId" clId="{8F565381-06B6-474A-AC80-4BDB678FAAF4}" dt="2025-03-28T20:22:23.169" v="836" actId="207"/>
          <ac:spMkLst>
            <pc:docMk/>
            <pc:sldMk cId="2882246670" sldId="284"/>
            <ac:spMk id="32" creationId="{199CCE09-667C-630F-9FE6-3FB8C6FECC9A}"/>
          </ac:spMkLst>
        </pc:spChg>
        <pc:spChg chg="add mod">
          <ac:chgData name="Kulinich Bohdan" userId="48e65c9f34e137d0" providerId="LiveId" clId="{8F565381-06B6-474A-AC80-4BDB678FAAF4}" dt="2025-03-28T20:39:40.037" v="897" actId="207"/>
          <ac:spMkLst>
            <pc:docMk/>
            <pc:sldMk cId="2882246670" sldId="284"/>
            <ac:spMk id="40" creationId="{017CA534-DDB3-AAB8-3863-491EBCF31EE1}"/>
          </ac:spMkLst>
        </pc:spChg>
        <pc:spChg chg="add mod">
          <ac:chgData name="Kulinich Bohdan" userId="48e65c9f34e137d0" providerId="LiveId" clId="{8F565381-06B6-474A-AC80-4BDB678FAAF4}" dt="2025-03-28T20:40:31.838" v="902" actId="207"/>
          <ac:spMkLst>
            <pc:docMk/>
            <pc:sldMk cId="2882246670" sldId="284"/>
            <ac:spMk id="41" creationId="{0CEEC344-A06B-54CB-92D4-BDB744E16D13}"/>
          </ac:spMkLst>
        </pc:spChg>
        <pc:spChg chg="add mod">
          <ac:chgData name="Kulinich Bohdan" userId="48e65c9f34e137d0" providerId="LiveId" clId="{8F565381-06B6-474A-AC80-4BDB678FAAF4}" dt="2025-03-28T20:41:29.281" v="954" actId="14100"/>
          <ac:spMkLst>
            <pc:docMk/>
            <pc:sldMk cId="2882246670" sldId="284"/>
            <ac:spMk id="42" creationId="{55FA4D95-33F6-D00C-0924-ECCF8FE1571F}"/>
          </ac:spMkLst>
        </pc:spChg>
        <pc:spChg chg="add mod">
          <ac:chgData name="Kulinich Bohdan" userId="48e65c9f34e137d0" providerId="LiveId" clId="{8F565381-06B6-474A-AC80-4BDB678FAAF4}" dt="2025-03-28T20:41:50.025" v="961" actId="207"/>
          <ac:spMkLst>
            <pc:docMk/>
            <pc:sldMk cId="2882246670" sldId="284"/>
            <ac:spMk id="43" creationId="{B17BFA85-EDA4-D888-B0D1-69D690437511}"/>
          </ac:spMkLst>
        </pc:spChg>
        <pc:spChg chg="add mod">
          <ac:chgData name="Kulinich Bohdan" userId="48e65c9f34e137d0" providerId="LiveId" clId="{8F565381-06B6-474A-AC80-4BDB678FAAF4}" dt="2025-03-29T10:59:35.841" v="1389" actId="14100"/>
          <ac:spMkLst>
            <pc:docMk/>
            <pc:sldMk cId="2882246670" sldId="284"/>
            <ac:spMk id="44" creationId="{AD57E56B-FC6D-E334-9B06-A8A43F758386}"/>
          </ac:spMkLst>
        </pc:spChg>
        <pc:spChg chg="add mod modVis">
          <ac:chgData name="Kulinich Bohdan" userId="48e65c9f34e137d0" providerId="LiveId" clId="{8F565381-06B6-474A-AC80-4BDB678FAAF4}" dt="2025-03-29T10:59:40.868" v="1392" actId="14100"/>
          <ac:spMkLst>
            <pc:docMk/>
            <pc:sldMk cId="2882246670" sldId="284"/>
            <ac:spMk id="45" creationId="{48B18CF8-1C6E-B7C8-3A93-5580CC2B8C58}"/>
          </ac:spMkLst>
        </pc:spChg>
        <pc:picChg chg="add mod">
          <ac:chgData name="Kulinich Bohdan" userId="48e65c9f34e137d0" providerId="LiveId" clId="{8F565381-06B6-474A-AC80-4BDB678FAAF4}" dt="2025-03-28T20:24:04.197" v="847" actId="1038"/>
          <ac:picMkLst>
            <pc:docMk/>
            <pc:sldMk cId="2882246670" sldId="284"/>
            <ac:picMk id="20" creationId="{514E4868-CC99-9026-8307-010D7F0CAB05}"/>
          </ac:picMkLst>
        </pc:picChg>
        <pc:picChg chg="add mod">
          <ac:chgData name="Kulinich Bohdan" userId="48e65c9f34e137d0" providerId="LiveId" clId="{8F565381-06B6-474A-AC80-4BDB678FAAF4}" dt="2025-03-28T20:19:37.967" v="764" actId="1076"/>
          <ac:picMkLst>
            <pc:docMk/>
            <pc:sldMk cId="2882246670" sldId="284"/>
            <ac:picMk id="24" creationId="{0C34213D-8D99-EFAD-15E9-84448ECBB1B6}"/>
          </ac:picMkLst>
        </pc:picChg>
        <pc:picChg chg="add mod">
          <ac:chgData name="Kulinich Bohdan" userId="48e65c9f34e137d0" providerId="LiveId" clId="{8F565381-06B6-474A-AC80-4BDB678FAAF4}" dt="2025-03-28T20:19:29.083" v="762" actId="1076"/>
          <ac:picMkLst>
            <pc:docMk/>
            <pc:sldMk cId="2882246670" sldId="284"/>
            <ac:picMk id="26" creationId="{DA94FD42-B6AB-FD18-D4CB-479FEEFD6B39}"/>
          </ac:picMkLst>
        </pc:picChg>
        <pc:cxnChg chg="add mod">
          <ac:chgData name="Kulinich Bohdan" userId="48e65c9f34e137d0" providerId="LiveId" clId="{8F565381-06B6-474A-AC80-4BDB678FAAF4}" dt="2025-03-28T20:24:14.520" v="853" actId="1038"/>
          <ac:cxnSpMkLst>
            <pc:docMk/>
            <pc:sldMk cId="2882246670" sldId="284"/>
            <ac:cxnSpMk id="34" creationId="{51A5E9E3-CE17-E421-FEB1-A7B0EC6EF345}"/>
          </ac:cxnSpMkLst>
        </pc:cxnChg>
        <pc:cxnChg chg="add mod">
          <ac:chgData name="Kulinich Bohdan" userId="48e65c9f34e137d0" providerId="LiveId" clId="{8F565381-06B6-474A-AC80-4BDB678FAAF4}" dt="2025-03-28T20:24:12.033" v="848" actId="14100"/>
          <ac:cxnSpMkLst>
            <pc:docMk/>
            <pc:sldMk cId="2882246670" sldId="284"/>
            <ac:cxnSpMk id="38" creationId="{7E9AC679-E8B6-24AC-8621-4260B0623C0F}"/>
          </ac:cxnSpMkLst>
        </pc:cxnChg>
      </pc:sldChg>
      <pc:sldChg chg="modSp del mod">
        <pc:chgData name="Kulinich Bohdan" userId="48e65c9f34e137d0" providerId="LiveId" clId="{8F565381-06B6-474A-AC80-4BDB678FAAF4}" dt="2025-03-29T15:00:08.015" v="2382" actId="2696"/>
        <pc:sldMkLst>
          <pc:docMk/>
          <pc:sldMk cId="2430823779" sldId="285"/>
        </pc:sldMkLst>
        <pc:spChg chg="mod">
          <ac:chgData name="Kulinich Bohdan" userId="48e65c9f34e137d0" providerId="LiveId" clId="{8F565381-06B6-474A-AC80-4BDB678FAAF4}" dt="2025-03-29T13:59:27.483" v="2047" actId="207"/>
          <ac:spMkLst>
            <pc:docMk/>
            <pc:sldMk cId="2430823779" sldId="285"/>
            <ac:spMk id="402" creationId="{3CC59D68-F84C-5F2E-3F75-1F0BA11C6851}"/>
          </ac:spMkLst>
        </pc:spChg>
      </pc:sldChg>
      <pc:sldChg chg="del">
        <pc:chgData name="Kulinich Bohdan" userId="48e65c9f34e137d0" providerId="LiveId" clId="{8F565381-06B6-474A-AC80-4BDB678FAAF4}" dt="2025-03-29T15:00:08.154" v="2384" actId="2696"/>
        <pc:sldMkLst>
          <pc:docMk/>
          <pc:sldMk cId="780396260" sldId="286"/>
        </pc:sldMkLst>
      </pc:sldChg>
      <pc:sldChg chg="addSp delSp modSp mod delAnim modAnim">
        <pc:chgData name="Kulinich Bohdan" userId="48e65c9f34e137d0" providerId="LiveId" clId="{8F565381-06B6-474A-AC80-4BDB678FAAF4}" dt="2025-03-29T15:51:16.834" v="2917"/>
        <pc:sldMkLst>
          <pc:docMk/>
          <pc:sldMk cId="2721702063" sldId="287"/>
        </pc:sldMkLst>
        <pc:spChg chg="add mod">
          <ac:chgData name="Kulinich Bohdan" userId="48e65c9f34e137d0" providerId="LiveId" clId="{8F565381-06B6-474A-AC80-4BDB678FAAF4}" dt="2025-03-29T15:47:19.196" v="2748" actId="1038"/>
          <ac:spMkLst>
            <pc:docMk/>
            <pc:sldMk cId="2721702063" sldId="287"/>
            <ac:spMk id="4" creationId="{A3668AB3-A5A4-D58C-F566-159CDC3BB164}"/>
          </ac:spMkLst>
        </pc:spChg>
        <pc:spChg chg="add mod">
          <ac:chgData name="Kulinich Bohdan" userId="48e65c9f34e137d0" providerId="LiveId" clId="{8F565381-06B6-474A-AC80-4BDB678FAAF4}" dt="2025-03-29T15:47:19.196" v="2748" actId="1038"/>
          <ac:spMkLst>
            <pc:docMk/>
            <pc:sldMk cId="2721702063" sldId="287"/>
            <ac:spMk id="5" creationId="{5E2C23BC-E550-10FB-8397-8B0063499E22}"/>
          </ac:spMkLst>
        </pc:spChg>
        <pc:spChg chg="add mod">
          <ac:chgData name="Kulinich Bohdan" userId="48e65c9f34e137d0" providerId="LiveId" clId="{8F565381-06B6-474A-AC80-4BDB678FAAF4}" dt="2025-03-29T15:47:19.196" v="2748" actId="1038"/>
          <ac:spMkLst>
            <pc:docMk/>
            <pc:sldMk cId="2721702063" sldId="287"/>
            <ac:spMk id="6" creationId="{EAB2FF85-C72C-1C54-587C-F6C55519B319}"/>
          </ac:spMkLst>
        </pc:spChg>
        <pc:spChg chg="add mod">
          <ac:chgData name="Kulinich Bohdan" userId="48e65c9f34e137d0" providerId="LiveId" clId="{8F565381-06B6-474A-AC80-4BDB678FAAF4}" dt="2025-03-29T15:47:19.196" v="2748" actId="1038"/>
          <ac:spMkLst>
            <pc:docMk/>
            <pc:sldMk cId="2721702063" sldId="287"/>
            <ac:spMk id="7" creationId="{A3134C66-4E9C-49A5-E80E-D89DA4A052EF}"/>
          </ac:spMkLst>
        </pc:spChg>
        <pc:spChg chg="add mod">
          <ac:chgData name="Kulinich Bohdan" userId="48e65c9f34e137d0" providerId="LiveId" clId="{8F565381-06B6-474A-AC80-4BDB678FAAF4}" dt="2025-03-29T15:46:21.088" v="2700" actId="14100"/>
          <ac:spMkLst>
            <pc:docMk/>
            <pc:sldMk cId="2721702063" sldId="287"/>
            <ac:spMk id="8" creationId="{DF8684D9-C391-D00D-B29C-C9BD9E40212D}"/>
          </ac:spMkLst>
        </pc:spChg>
        <pc:spChg chg="add mod">
          <ac:chgData name="Kulinich Bohdan" userId="48e65c9f34e137d0" providerId="LiveId" clId="{8F565381-06B6-474A-AC80-4BDB678FAAF4}" dt="2025-03-29T15:46:54.539" v="2726" actId="1036"/>
          <ac:spMkLst>
            <pc:docMk/>
            <pc:sldMk cId="2721702063" sldId="287"/>
            <ac:spMk id="9" creationId="{3DE159D0-FBB2-2F58-6B2F-A4D865A1B6EB}"/>
          </ac:spMkLst>
        </pc:spChg>
        <pc:spChg chg="add mod">
          <ac:chgData name="Kulinich Bohdan" userId="48e65c9f34e137d0" providerId="LiveId" clId="{8F565381-06B6-474A-AC80-4BDB678FAAF4}" dt="2025-03-29T15:46:54.539" v="2726" actId="1036"/>
          <ac:spMkLst>
            <pc:docMk/>
            <pc:sldMk cId="2721702063" sldId="287"/>
            <ac:spMk id="10" creationId="{21E142F4-4313-74C3-69BD-C699F8286E3F}"/>
          </ac:spMkLst>
        </pc:spChg>
        <pc:spChg chg="add mod">
          <ac:chgData name="Kulinich Bohdan" userId="48e65c9f34e137d0" providerId="LiveId" clId="{8F565381-06B6-474A-AC80-4BDB678FAAF4}" dt="2025-03-29T15:46:54.539" v="2726" actId="1036"/>
          <ac:spMkLst>
            <pc:docMk/>
            <pc:sldMk cId="2721702063" sldId="287"/>
            <ac:spMk id="11" creationId="{038D0389-AAF8-5A64-0750-14A64E340973}"/>
          </ac:spMkLst>
        </pc:spChg>
        <pc:spChg chg="add mod">
          <ac:chgData name="Kulinich Bohdan" userId="48e65c9f34e137d0" providerId="LiveId" clId="{8F565381-06B6-474A-AC80-4BDB678FAAF4}" dt="2025-03-29T15:46:48.954" v="2721" actId="1036"/>
          <ac:spMkLst>
            <pc:docMk/>
            <pc:sldMk cId="2721702063" sldId="287"/>
            <ac:spMk id="12" creationId="{86449EA6-1B24-A3B1-0924-C90EE3CBD975}"/>
          </ac:spMkLst>
        </pc:spChg>
        <pc:spChg chg="mod">
          <ac:chgData name="Kulinich Bohdan" userId="48e65c9f34e137d0" providerId="LiveId" clId="{8F565381-06B6-474A-AC80-4BDB678FAAF4}" dt="2025-03-29T15:46:48.954" v="2721" actId="1036"/>
          <ac:spMkLst>
            <pc:docMk/>
            <pc:sldMk cId="2721702063" sldId="287"/>
            <ac:spMk id="16" creationId="{2AF627C6-77DB-7566-287E-24C1E13A2401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18" creationId="{19F3D717-9307-D938-DE0E-06CC3A7999AB}"/>
          </ac:spMkLst>
        </pc:spChg>
        <pc:spChg chg="add mod">
          <ac:chgData name="Kulinich Bohdan" userId="48e65c9f34e137d0" providerId="LiveId" clId="{8F565381-06B6-474A-AC80-4BDB678FAAF4}" dt="2025-03-29T15:47:00.369" v="2732" actId="1035"/>
          <ac:spMkLst>
            <pc:docMk/>
            <pc:sldMk cId="2721702063" sldId="287"/>
            <ac:spMk id="19" creationId="{31870750-FD41-90B4-04E1-70B98B4446EE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20" creationId="{6F9F8EEE-4271-2DF8-118D-B162D4CAE2A4}"/>
          </ac:spMkLst>
        </pc:spChg>
        <pc:spChg chg="add mod">
          <ac:chgData name="Kulinich Bohdan" userId="48e65c9f34e137d0" providerId="LiveId" clId="{8F565381-06B6-474A-AC80-4BDB678FAAF4}" dt="2025-03-29T15:46:43.578" v="2710" actId="1035"/>
          <ac:spMkLst>
            <pc:docMk/>
            <pc:sldMk cId="2721702063" sldId="287"/>
            <ac:spMk id="24" creationId="{AF98B234-F38C-75BD-7DC5-4BBDD6A6378F}"/>
          </ac:spMkLst>
        </pc:spChg>
        <pc:spChg chg="add mod">
          <ac:chgData name="Kulinich Bohdan" userId="48e65c9f34e137d0" providerId="LiveId" clId="{8F565381-06B6-474A-AC80-4BDB678FAAF4}" dt="2025-03-29T15:46:43.578" v="2710" actId="1035"/>
          <ac:spMkLst>
            <pc:docMk/>
            <pc:sldMk cId="2721702063" sldId="287"/>
            <ac:spMk id="25" creationId="{D280D377-0369-836C-9C87-3F456C2CC056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27" creationId="{FD4FAD5F-5C8C-C79C-E98E-E7EFC80AF024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28" creationId="{550C9062-19A3-6FCD-B765-93FF2633A5CF}"/>
          </ac:spMkLst>
        </pc:spChg>
        <pc:spChg chg="add mod">
          <ac:chgData name="Kulinich Bohdan" userId="48e65c9f34e137d0" providerId="LiveId" clId="{8F565381-06B6-474A-AC80-4BDB678FAAF4}" dt="2025-03-29T15:46:43.578" v="2710" actId="1035"/>
          <ac:spMkLst>
            <pc:docMk/>
            <pc:sldMk cId="2721702063" sldId="287"/>
            <ac:spMk id="29" creationId="{7A952344-E055-D04E-6E15-72F5DCBE9CFB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31" creationId="{124CB2FF-A923-1B63-806C-0F3F81C83FFE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32" creationId="{6418F13F-1C46-7BE5-922B-B9CD7FDFC126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33" creationId="{6BEC59E3-247E-7353-DDF6-27D07A6D0D19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34" creationId="{4ED580EF-62AA-337E-D91E-8D15FC4530F6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35" creationId="{2AD283D4-0ADD-9E2E-671C-C1E2A1E9B2CA}"/>
          </ac:spMkLst>
        </pc:spChg>
        <pc:spChg chg="del">
          <ac:chgData name="Kulinich Bohdan" userId="48e65c9f34e137d0" providerId="LiveId" clId="{8F565381-06B6-474A-AC80-4BDB678FAAF4}" dt="2025-03-29T15:02:58.050" v="2386" actId="478"/>
          <ac:spMkLst>
            <pc:docMk/>
            <pc:sldMk cId="2721702063" sldId="287"/>
            <ac:spMk id="36" creationId="{B24B4201-9DBD-5F7A-6A84-A59494486CD8}"/>
          </ac:spMkLst>
        </pc:spChg>
        <pc:spChg chg="add mod">
          <ac:chgData name="Kulinich Bohdan" userId="48e65c9f34e137d0" providerId="LiveId" clId="{8F565381-06B6-474A-AC80-4BDB678FAAF4}" dt="2025-03-29T15:46:37.155" v="2704" actId="207"/>
          <ac:spMkLst>
            <pc:docMk/>
            <pc:sldMk cId="2721702063" sldId="287"/>
            <ac:spMk id="37" creationId="{D5B26D55-F9DF-2CEA-D854-DA7D435B8A81}"/>
          </ac:spMkLst>
        </pc:spChg>
        <pc:picChg chg="del">
          <ac:chgData name="Kulinich Bohdan" userId="48e65c9f34e137d0" providerId="LiveId" clId="{8F565381-06B6-474A-AC80-4BDB678FAAF4}" dt="2025-03-29T15:02:59.042" v="2387" actId="478"/>
          <ac:picMkLst>
            <pc:docMk/>
            <pc:sldMk cId="2721702063" sldId="287"/>
            <ac:picMk id="15" creationId="{09009DAB-32AF-0738-CCA1-F342806C35F9}"/>
          </ac:picMkLst>
        </pc:picChg>
        <pc:picChg chg="mod">
          <ac:chgData name="Kulinich Bohdan" userId="48e65c9f34e137d0" providerId="LiveId" clId="{8F565381-06B6-474A-AC80-4BDB678FAAF4}" dt="2025-03-29T15:45:16.717" v="2658" actId="14100"/>
          <ac:picMkLst>
            <pc:docMk/>
            <pc:sldMk cId="2721702063" sldId="287"/>
            <ac:picMk id="30" creationId="{421AD2DC-B52C-DD59-BC82-78136482D37F}"/>
          </ac:picMkLst>
        </pc:picChg>
      </pc:sldChg>
      <pc:sldChg chg="addSp delSp modSp mod delAnim modAnim">
        <pc:chgData name="Kulinich Bohdan" userId="48e65c9f34e137d0" providerId="LiveId" clId="{8F565381-06B6-474A-AC80-4BDB678FAAF4}" dt="2025-03-29T20:37:47.245" v="3556" actId="14429"/>
        <pc:sldMkLst>
          <pc:docMk/>
          <pc:sldMk cId="1416078567" sldId="288"/>
        </pc:sldMkLst>
        <pc:spChg chg="add mod">
          <ac:chgData name="Kulinich Bohdan" userId="48e65c9f34e137d0" providerId="LiveId" clId="{8F565381-06B6-474A-AC80-4BDB678FAAF4}" dt="2025-03-29T18:40:34.474" v="3149"/>
          <ac:spMkLst>
            <pc:docMk/>
            <pc:sldMk cId="1416078567" sldId="288"/>
            <ac:spMk id="7" creationId="{0AC485D3-1EB0-81C5-4E0E-AA2E5D55C6CE}"/>
          </ac:spMkLst>
        </pc:spChg>
        <pc:spChg chg="add mod">
          <ac:chgData name="Kulinich Bohdan" userId="48e65c9f34e137d0" providerId="LiveId" clId="{8F565381-06B6-474A-AC80-4BDB678FAAF4}" dt="2025-03-29T18:40:34.474" v="3149"/>
          <ac:spMkLst>
            <pc:docMk/>
            <pc:sldMk cId="1416078567" sldId="288"/>
            <ac:spMk id="8" creationId="{FA95251E-DD0E-1B5A-777E-3E0FB62655BC}"/>
          </ac:spMkLst>
        </pc:spChg>
        <pc:spChg chg="add mod">
          <ac:chgData name="Kulinich Bohdan" userId="48e65c9f34e137d0" providerId="LiveId" clId="{8F565381-06B6-474A-AC80-4BDB678FAAF4}" dt="2025-03-29T18:40:34.474" v="3149"/>
          <ac:spMkLst>
            <pc:docMk/>
            <pc:sldMk cId="1416078567" sldId="288"/>
            <ac:spMk id="9" creationId="{B1A15303-E3F2-BABF-8A69-989618222467}"/>
          </ac:spMkLst>
        </pc:spChg>
        <pc:spChg chg="del mod">
          <ac:chgData name="Kulinich Bohdan" userId="48e65c9f34e137d0" providerId="LiveId" clId="{8F565381-06B6-474A-AC80-4BDB678FAAF4}" dt="2025-03-29T20:09:58.044" v="3259" actId="478"/>
          <ac:spMkLst>
            <pc:docMk/>
            <pc:sldMk cId="1416078567" sldId="288"/>
            <ac:spMk id="11" creationId="{B111BF44-B394-1765-C256-738FEE1B2184}"/>
          </ac:spMkLst>
        </pc:spChg>
        <pc:spChg chg="add mod">
          <ac:chgData name="Kulinich Bohdan" userId="48e65c9f34e137d0" providerId="LiveId" clId="{8F565381-06B6-474A-AC80-4BDB678FAAF4}" dt="2025-03-29T18:40:34.474" v="3149"/>
          <ac:spMkLst>
            <pc:docMk/>
            <pc:sldMk cId="1416078567" sldId="288"/>
            <ac:spMk id="13" creationId="{B341C5D0-DAF3-635F-6429-1B8372D8A8A6}"/>
          </ac:spMkLst>
        </pc:spChg>
        <pc:spChg chg="add mod">
          <ac:chgData name="Kulinich Bohdan" userId="48e65c9f34e137d0" providerId="LiveId" clId="{8F565381-06B6-474A-AC80-4BDB678FAAF4}" dt="2025-03-29T18:40:34.474" v="3149"/>
          <ac:spMkLst>
            <pc:docMk/>
            <pc:sldMk cId="1416078567" sldId="288"/>
            <ac:spMk id="15" creationId="{8425C01E-F5C0-2DF2-6CC3-7E3E1B21E29A}"/>
          </ac:spMkLst>
        </pc:spChg>
        <pc:spChg chg="add mod modVis">
          <ac:chgData name="Kulinich Bohdan" userId="48e65c9f34e137d0" providerId="LiveId" clId="{8F565381-06B6-474A-AC80-4BDB678FAAF4}" dt="2025-03-29T20:37:47.245" v="3556" actId="14429"/>
          <ac:spMkLst>
            <pc:docMk/>
            <pc:sldMk cId="1416078567" sldId="288"/>
            <ac:spMk id="17" creationId="{50AAC8FA-0FF4-9376-82CE-B7FD49DFCBD3}"/>
          </ac:spMkLst>
        </pc:spChg>
        <pc:spChg chg="add mod">
          <ac:chgData name="Kulinich Bohdan" userId="48e65c9f34e137d0" providerId="LiveId" clId="{8F565381-06B6-474A-AC80-4BDB678FAAF4}" dt="2025-03-29T20:10:08.858" v="3266" actId="1036"/>
          <ac:spMkLst>
            <pc:docMk/>
            <pc:sldMk cId="1416078567" sldId="288"/>
            <ac:spMk id="18" creationId="{9A7BFECB-B3EB-96BF-81FF-8C4E43948473}"/>
          </ac:spMkLst>
        </pc:spChg>
        <pc:spChg chg="add mod">
          <ac:chgData name="Kulinich Bohdan" userId="48e65c9f34e137d0" providerId="LiveId" clId="{8F565381-06B6-474A-AC80-4BDB678FAAF4}" dt="2025-03-29T20:32:32.598" v="3542" actId="14100"/>
          <ac:spMkLst>
            <pc:docMk/>
            <pc:sldMk cId="1416078567" sldId="288"/>
            <ac:spMk id="19" creationId="{F5A6D7FD-771C-58FD-CC84-A51358641DF7}"/>
          </ac:spMkLst>
        </pc:spChg>
        <pc:spChg chg="add mod">
          <ac:chgData name="Kulinich Bohdan" userId="48e65c9f34e137d0" providerId="LiveId" clId="{8F565381-06B6-474A-AC80-4BDB678FAAF4}" dt="2025-03-29T20:32:48.377" v="3552" actId="1037"/>
          <ac:spMkLst>
            <pc:docMk/>
            <pc:sldMk cId="1416078567" sldId="288"/>
            <ac:spMk id="21" creationId="{FDEED57D-5270-928A-F48B-BF2C5C6CC066}"/>
          </ac:spMkLst>
        </pc:spChg>
        <pc:spChg chg="add mod">
          <ac:chgData name="Kulinich Bohdan" userId="48e65c9f34e137d0" providerId="LiveId" clId="{8F565381-06B6-474A-AC80-4BDB678FAAF4}" dt="2025-03-29T20:32:15.214" v="3537" actId="1038"/>
          <ac:spMkLst>
            <pc:docMk/>
            <pc:sldMk cId="1416078567" sldId="288"/>
            <ac:spMk id="22" creationId="{1B521971-B913-2A7F-A25C-736F7DEB62C6}"/>
          </ac:spMkLst>
        </pc:spChg>
        <pc:spChg chg="add mod">
          <ac:chgData name="Kulinich Bohdan" userId="48e65c9f34e137d0" providerId="LiveId" clId="{8F565381-06B6-474A-AC80-4BDB678FAAF4}" dt="2025-03-29T20:32:10.478" v="3530" actId="403"/>
          <ac:spMkLst>
            <pc:docMk/>
            <pc:sldMk cId="1416078567" sldId="288"/>
            <ac:spMk id="23" creationId="{EF08C4D5-B96D-C021-9358-3931406E6E9F}"/>
          </ac:spMkLst>
        </pc:spChg>
        <pc:spChg chg="add mod">
          <ac:chgData name="Kulinich Bohdan" userId="48e65c9f34e137d0" providerId="LiveId" clId="{8F565381-06B6-474A-AC80-4BDB678FAAF4}" dt="2025-03-29T20:32:15.214" v="3537" actId="1038"/>
          <ac:spMkLst>
            <pc:docMk/>
            <pc:sldMk cId="1416078567" sldId="288"/>
            <ac:spMk id="24" creationId="{42C582EB-88EE-90F1-D80D-06D0CC5BE879}"/>
          </ac:spMkLst>
        </pc:spChg>
        <pc:spChg chg="add mod">
          <ac:chgData name="Kulinich Bohdan" userId="48e65c9f34e137d0" providerId="LiveId" clId="{8F565381-06B6-474A-AC80-4BDB678FAAF4}" dt="2025-03-29T20:32:10.478" v="3530" actId="403"/>
          <ac:spMkLst>
            <pc:docMk/>
            <pc:sldMk cId="1416078567" sldId="288"/>
            <ac:spMk id="25" creationId="{594931C1-988C-B135-C485-CCCAF374DD7D}"/>
          </ac:spMkLst>
        </pc:spChg>
        <pc:spChg chg="add mod">
          <ac:chgData name="Kulinich Bohdan" userId="48e65c9f34e137d0" providerId="LiveId" clId="{8F565381-06B6-474A-AC80-4BDB678FAAF4}" dt="2025-03-29T20:32:42.820" v="3549" actId="1038"/>
          <ac:spMkLst>
            <pc:docMk/>
            <pc:sldMk cId="1416078567" sldId="288"/>
            <ac:spMk id="26" creationId="{17357FC4-859C-1095-D9EC-BC301F23292B}"/>
          </ac:spMkLst>
        </pc:spChg>
        <pc:spChg chg="add mod">
          <ac:chgData name="Kulinich Bohdan" userId="48e65c9f34e137d0" providerId="LiveId" clId="{8F565381-06B6-474A-AC80-4BDB678FAAF4}" dt="2025-03-29T20:32:42.820" v="3549" actId="1038"/>
          <ac:spMkLst>
            <pc:docMk/>
            <pc:sldMk cId="1416078567" sldId="288"/>
            <ac:spMk id="28" creationId="{09ABCDC8-3197-0553-3929-16F0CF29C9DD}"/>
          </ac:spMkLst>
        </pc:spChg>
        <pc:spChg chg="del mod">
          <ac:chgData name="Kulinich Bohdan" userId="48e65c9f34e137d0" providerId="LiveId" clId="{8F565381-06B6-474A-AC80-4BDB678FAAF4}" dt="2025-03-29T20:09:55.904" v="3258" actId="478"/>
          <ac:spMkLst>
            <pc:docMk/>
            <pc:sldMk cId="1416078567" sldId="288"/>
            <ac:spMk id="29" creationId="{67FA7547-F48D-1203-F52A-04EC3FC8890B}"/>
          </ac:spMkLst>
        </pc:spChg>
        <pc:spChg chg="add mod">
          <ac:chgData name="Kulinich Bohdan" userId="48e65c9f34e137d0" providerId="LiveId" clId="{8F565381-06B6-474A-AC80-4BDB678FAAF4}" dt="2025-03-29T20:32:42.820" v="3549" actId="1038"/>
          <ac:spMkLst>
            <pc:docMk/>
            <pc:sldMk cId="1416078567" sldId="288"/>
            <ac:spMk id="30" creationId="{DE25F667-9DCC-AA59-4D3D-60D7F271D1F7}"/>
          </ac:spMkLst>
        </pc:spChg>
        <pc:spChg chg="add mod">
          <ac:chgData name="Kulinich Bohdan" userId="48e65c9f34e137d0" providerId="LiveId" clId="{8F565381-06B6-474A-AC80-4BDB678FAAF4}" dt="2025-03-29T20:32:42.820" v="3549" actId="1038"/>
          <ac:spMkLst>
            <pc:docMk/>
            <pc:sldMk cId="1416078567" sldId="288"/>
            <ac:spMk id="32" creationId="{2AFF7DE8-669A-0328-FA76-B9AC681001FC}"/>
          </ac:spMkLst>
        </pc:spChg>
        <pc:spChg chg="del">
          <ac:chgData name="Kulinich Bohdan" userId="48e65c9f34e137d0" providerId="LiveId" clId="{8F565381-06B6-474A-AC80-4BDB678FAAF4}" dt="2025-03-29T18:32:49.629" v="2964" actId="478"/>
          <ac:spMkLst>
            <pc:docMk/>
            <pc:sldMk cId="1416078567" sldId="288"/>
            <ac:spMk id="35" creationId="{E82497B2-8AF8-0D63-3ABE-28FD52273DD7}"/>
          </ac:spMkLst>
        </pc:spChg>
        <pc:spChg chg="del">
          <ac:chgData name="Kulinich Bohdan" userId="48e65c9f34e137d0" providerId="LiveId" clId="{8F565381-06B6-474A-AC80-4BDB678FAAF4}" dt="2025-03-29T18:32:51.429" v="2965" actId="478"/>
          <ac:spMkLst>
            <pc:docMk/>
            <pc:sldMk cId="1416078567" sldId="288"/>
            <ac:spMk id="36" creationId="{8E7589E5-8D32-06C1-FC0C-A8D8080A65B3}"/>
          </ac:spMkLst>
        </pc:spChg>
        <pc:spChg chg="mod">
          <ac:chgData name="Kulinich Bohdan" userId="48e65c9f34e137d0" providerId="LiveId" clId="{8F565381-06B6-474A-AC80-4BDB678FAAF4}" dt="2025-03-29T18:40:46.291" v="3153" actId="207"/>
          <ac:spMkLst>
            <pc:docMk/>
            <pc:sldMk cId="1416078567" sldId="288"/>
            <ac:spMk id="37" creationId="{27F3B11E-2BC2-46C1-39E8-40A0D917800F}"/>
          </ac:spMkLst>
        </pc:spChg>
        <pc:picChg chg="add mod">
          <ac:chgData name="Kulinich Bohdan" userId="48e65c9f34e137d0" providerId="LiveId" clId="{8F565381-06B6-474A-AC80-4BDB678FAAF4}" dt="2025-03-29T18:40:34.474" v="3149"/>
          <ac:picMkLst>
            <pc:docMk/>
            <pc:sldMk cId="1416078567" sldId="288"/>
            <ac:picMk id="6" creationId="{1ED6CEE9-D3B0-3B40-867B-28ACAECE3E2F}"/>
          </ac:picMkLst>
        </pc:picChg>
        <pc:picChg chg="add mod">
          <ac:chgData name="Kulinich Bohdan" userId="48e65c9f34e137d0" providerId="LiveId" clId="{8F565381-06B6-474A-AC80-4BDB678FAAF4}" dt="2025-03-29T18:40:34.474" v="3149"/>
          <ac:picMkLst>
            <pc:docMk/>
            <pc:sldMk cId="1416078567" sldId="288"/>
            <ac:picMk id="10" creationId="{9B8B7645-5098-614A-F7EC-ED39A18599F9}"/>
          </ac:picMkLst>
        </pc:picChg>
        <pc:picChg chg="add mod">
          <ac:chgData name="Kulinich Bohdan" userId="48e65c9f34e137d0" providerId="LiveId" clId="{8F565381-06B6-474A-AC80-4BDB678FAAF4}" dt="2025-03-29T20:16:13.321" v="3367" actId="1037"/>
          <ac:picMkLst>
            <pc:docMk/>
            <pc:sldMk cId="1416078567" sldId="288"/>
            <ac:picMk id="16" creationId="{0C7622A1-ACA5-A86A-49CC-1D81DF6D515A}"/>
          </ac:picMkLst>
        </pc:picChg>
        <pc:picChg chg="add mod modCrop">
          <ac:chgData name="Kulinich Bohdan" userId="48e65c9f34e137d0" providerId="LiveId" clId="{8F565381-06B6-474A-AC80-4BDB678FAAF4}" dt="2025-03-29T20:10:17.974" v="3269" actId="732"/>
          <ac:picMkLst>
            <pc:docMk/>
            <pc:sldMk cId="1416078567" sldId="288"/>
            <ac:picMk id="20" creationId="{515566D1-A13D-4253-6933-F80DA4902D00}"/>
          </ac:picMkLst>
        </pc:picChg>
        <pc:picChg chg="del">
          <ac:chgData name="Kulinich Bohdan" userId="48e65c9f34e137d0" providerId="LiveId" clId="{8F565381-06B6-474A-AC80-4BDB678FAAF4}" dt="2025-03-29T18:39:56.673" v="3147" actId="478"/>
          <ac:picMkLst>
            <pc:docMk/>
            <pc:sldMk cId="1416078567" sldId="288"/>
            <ac:picMk id="27" creationId="{F10296CC-5915-9A42-CB24-2D1B8D6F82E7}"/>
          </ac:picMkLst>
        </pc:picChg>
        <pc:picChg chg="del">
          <ac:chgData name="Kulinich Bohdan" userId="48e65c9f34e137d0" providerId="LiveId" clId="{8F565381-06B6-474A-AC80-4BDB678FAAF4}" dt="2025-03-29T18:39:58.276" v="3148" actId="478"/>
          <ac:picMkLst>
            <pc:docMk/>
            <pc:sldMk cId="1416078567" sldId="288"/>
            <ac:picMk id="31" creationId="{3F3468F4-3E0D-393C-3F4B-8C6B89785837}"/>
          </ac:picMkLst>
        </pc:picChg>
      </pc:sldChg>
      <pc:sldChg chg="del">
        <pc:chgData name="Kulinich Bohdan" userId="48e65c9f34e137d0" providerId="LiveId" clId="{8F565381-06B6-474A-AC80-4BDB678FAAF4}" dt="2025-03-29T18:33:10.297" v="3003" actId="2696"/>
        <pc:sldMkLst>
          <pc:docMk/>
          <pc:sldMk cId="2213808904" sldId="289"/>
        </pc:sldMkLst>
      </pc:sldChg>
      <pc:sldChg chg="del">
        <pc:chgData name="Kulinich Bohdan" userId="48e65c9f34e137d0" providerId="LiveId" clId="{8F565381-06B6-474A-AC80-4BDB678FAAF4}" dt="2025-03-29T15:00:08.097" v="2383" actId="2696"/>
        <pc:sldMkLst>
          <pc:docMk/>
          <pc:sldMk cId="1527882137" sldId="290"/>
        </pc:sldMkLst>
      </pc:sldChg>
      <pc:sldChg chg="add del">
        <pc:chgData name="Kulinich Bohdan" userId="48e65c9f34e137d0" providerId="LiveId" clId="{8F565381-06B6-474A-AC80-4BDB678FAAF4}" dt="2025-03-29T15:00:07.781" v="2380" actId="2696"/>
        <pc:sldMkLst>
          <pc:docMk/>
          <pc:sldMk cId="3569746164" sldId="291"/>
        </pc:sldMkLst>
      </pc:sldChg>
      <pc:sldChg chg="addSp delSp modSp add mod delAnim modAnim">
        <pc:chgData name="Kulinich Bohdan" userId="48e65c9f34e137d0" providerId="LiveId" clId="{8F565381-06B6-474A-AC80-4BDB678FAAF4}" dt="2025-03-29T13:31:25.749" v="1739" actId="1076"/>
        <pc:sldMkLst>
          <pc:docMk/>
          <pc:sldMk cId="2378606944" sldId="292"/>
        </pc:sldMkLst>
        <pc:spChg chg="mod">
          <ac:chgData name="Kulinich Bohdan" userId="48e65c9f34e137d0" providerId="LiveId" clId="{8F565381-06B6-474A-AC80-4BDB678FAAF4}" dt="2025-03-29T13:31:25.749" v="1739" actId="1076"/>
          <ac:spMkLst>
            <pc:docMk/>
            <pc:sldMk cId="2378606944" sldId="292"/>
            <ac:spMk id="27" creationId="{0706328A-638C-C310-8E58-271AD239A5FB}"/>
          </ac:spMkLst>
        </pc:spChg>
        <pc:spChg chg="add mod">
          <ac:chgData name="Kulinich Bohdan" userId="48e65c9f34e137d0" providerId="LiveId" clId="{8F565381-06B6-474A-AC80-4BDB678FAAF4}" dt="2025-03-29T10:59:14.686" v="1380" actId="1076"/>
          <ac:spMkLst>
            <pc:docMk/>
            <pc:sldMk cId="2378606944" sldId="292"/>
            <ac:spMk id="52" creationId="{9757648D-1984-5AA4-CDD8-508317935BD8}"/>
          </ac:spMkLst>
        </pc:spChg>
        <pc:spChg chg="add mod modVis">
          <ac:chgData name="Kulinich Bohdan" userId="48e65c9f34e137d0" providerId="LiveId" clId="{8F565381-06B6-474A-AC80-4BDB678FAAF4}" dt="2025-03-29T10:59:26.221" v="1385" actId="14429"/>
          <ac:spMkLst>
            <pc:docMk/>
            <pc:sldMk cId="2378606944" sldId="292"/>
            <ac:spMk id="53" creationId="{25F70CAD-C6C4-9D9E-15FD-345CC03A6464}"/>
          </ac:spMkLst>
        </pc:spChg>
        <pc:picChg chg="add mod">
          <ac:chgData name="Kulinich Bohdan" userId="48e65c9f34e137d0" providerId="LiveId" clId="{8F565381-06B6-474A-AC80-4BDB678FAAF4}" dt="2025-03-28T21:31:26.484" v="1054" actId="1076"/>
          <ac:picMkLst>
            <pc:docMk/>
            <pc:sldMk cId="2378606944" sldId="292"/>
            <ac:picMk id="13" creationId="{D4269AA8-0543-9940-EA1D-E8939AA631D4}"/>
          </ac:picMkLst>
        </pc:picChg>
        <pc:picChg chg="add del mod">
          <ac:chgData name="Kulinich Bohdan" userId="48e65c9f34e137d0" providerId="LiveId" clId="{8F565381-06B6-474A-AC80-4BDB678FAAF4}" dt="2025-03-29T09:30:37.773" v="1056" actId="478"/>
          <ac:picMkLst>
            <pc:docMk/>
            <pc:sldMk cId="2378606944" sldId="292"/>
            <ac:picMk id="16" creationId="{226EC6F7-35D9-BC6B-B638-62FE7CC7D9F0}"/>
          </ac:picMkLst>
        </pc:picChg>
        <pc:picChg chg="add del mod">
          <ac:chgData name="Kulinich Bohdan" userId="48e65c9f34e137d0" providerId="LiveId" clId="{8F565381-06B6-474A-AC80-4BDB678FAAF4}" dt="2025-03-29T09:31:20.329" v="1058" actId="478"/>
          <ac:picMkLst>
            <pc:docMk/>
            <pc:sldMk cId="2378606944" sldId="292"/>
            <ac:picMk id="18" creationId="{5AF65A5C-9E4C-690B-6FE7-009956385D57}"/>
          </ac:picMkLst>
        </pc:picChg>
        <pc:picChg chg="add del mod">
          <ac:chgData name="Kulinich Bohdan" userId="48e65c9f34e137d0" providerId="LiveId" clId="{8F565381-06B6-474A-AC80-4BDB678FAAF4}" dt="2025-03-29T09:31:37.399" v="1063" actId="478"/>
          <ac:picMkLst>
            <pc:docMk/>
            <pc:sldMk cId="2378606944" sldId="292"/>
            <ac:picMk id="21" creationId="{076D4FBE-2083-2674-DD18-4FE5441B4A7C}"/>
          </ac:picMkLst>
        </pc:picChg>
        <pc:picChg chg="add mod modCrop">
          <ac:chgData name="Kulinich Bohdan" userId="48e65c9f34e137d0" providerId="LiveId" clId="{8F565381-06B6-474A-AC80-4BDB678FAAF4}" dt="2025-03-29T09:38:09.894" v="1099" actId="14100"/>
          <ac:picMkLst>
            <pc:docMk/>
            <pc:sldMk cId="2378606944" sldId="292"/>
            <ac:picMk id="23" creationId="{69AAB096-6C29-2962-5CFB-AC6B7104B90F}"/>
          </ac:picMkLst>
        </pc:picChg>
        <pc:picChg chg="add mod">
          <ac:chgData name="Kulinich Bohdan" userId="48e65c9f34e137d0" providerId="LiveId" clId="{8F565381-06B6-474A-AC80-4BDB678FAAF4}" dt="2025-03-29T09:38:12.304" v="1100" actId="1076"/>
          <ac:picMkLst>
            <pc:docMk/>
            <pc:sldMk cId="2378606944" sldId="292"/>
            <ac:picMk id="25" creationId="{F7CEE566-959D-2C40-EB2D-10FDD7BEE48D}"/>
          </ac:picMkLst>
        </pc:picChg>
        <pc:picChg chg="add mod">
          <ac:chgData name="Kulinich Bohdan" userId="48e65c9f34e137d0" providerId="LiveId" clId="{8F565381-06B6-474A-AC80-4BDB678FAAF4}" dt="2025-03-29T09:38:14.054" v="1101" actId="1076"/>
          <ac:picMkLst>
            <pc:docMk/>
            <pc:sldMk cId="2378606944" sldId="292"/>
            <ac:picMk id="29" creationId="{A0423598-1FE2-7117-9C22-E90EB3C1D76C}"/>
          </ac:picMkLst>
        </pc:picChg>
        <pc:picChg chg="add del mod">
          <ac:chgData name="Kulinich Bohdan" userId="48e65c9f34e137d0" providerId="LiveId" clId="{8F565381-06B6-474A-AC80-4BDB678FAAF4}" dt="2025-03-29T09:36:41.028" v="1083" actId="478"/>
          <ac:picMkLst>
            <pc:docMk/>
            <pc:sldMk cId="2378606944" sldId="292"/>
            <ac:picMk id="33" creationId="{ACEA4D58-511F-7DA9-87F0-EA0F96680413}"/>
          </ac:picMkLst>
        </pc:picChg>
        <pc:picChg chg="add mod modCrop">
          <ac:chgData name="Kulinich Bohdan" userId="48e65c9f34e137d0" providerId="LiveId" clId="{8F565381-06B6-474A-AC80-4BDB678FAAF4}" dt="2025-03-29T09:38:50.068" v="1110" actId="1076"/>
          <ac:picMkLst>
            <pc:docMk/>
            <pc:sldMk cId="2378606944" sldId="292"/>
            <ac:picMk id="36" creationId="{B86F9217-E7BB-52E0-A8EA-CA52CA1DC2FF}"/>
          </ac:picMkLst>
        </pc:picChg>
        <pc:picChg chg="add del mod">
          <ac:chgData name="Kulinich Bohdan" userId="48e65c9f34e137d0" providerId="LiveId" clId="{8F565381-06B6-474A-AC80-4BDB678FAAF4}" dt="2025-03-29T09:38:16.109" v="1102" actId="478"/>
          <ac:picMkLst>
            <pc:docMk/>
            <pc:sldMk cId="2378606944" sldId="292"/>
            <ac:picMk id="37" creationId="{C40F65D1-9EC5-DD24-7E35-8B3B4900E783}"/>
          </ac:picMkLst>
        </pc:picChg>
        <pc:picChg chg="add del mod">
          <ac:chgData name="Kulinich Bohdan" userId="48e65c9f34e137d0" providerId="LiveId" clId="{8F565381-06B6-474A-AC80-4BDB678FAAF4}" dt="2025-03-29T09:38:16.109" v="1102" actId="478"/>
          <ac:picMkLst>
            <pc:docMk/>
            <pc:sldMk cId="2378606944" sldId="292"/>
            <ac:picMk id="39" creationId="{2CBCC540-89A8-31F4-B42D-595DA16E1583}"/>
          </ac:picMkLst>
        </pc:picChg>
        <pc:picChg chg="add del mod">
          <ac:chgData name="Kulinich Bohdan" userId="48e65c9f34e137d0" providerId="LiveId" clId="{8F565381-06B6-474A-AC80-4BDB678FAAF4}" dt="2025-03-29T09:38:16.109" v="1102" actId="478"/>
          <ac:picMkLst>
            <pc:docMk/>
            <pc:sldMk cId="2378606944" sldId="292"/>
            <ac:picMk id="46" creationId="{814A4E45-ABD5-EEB2-91AF-34CC832CBE64}"/>
          </ac:picMkLst>
        </pc:picChg>
        <pc:picChg chg="add mod">
          <ac:chgData name="Kulinich Bohdan" userId="48e65c9f34e137d0" providerId="LiveId" clId="{8F565381-06B6-474A-AC80-4BDB678FAAF4}" dt="2025-03-29T09:38:25.056" v="1105" actId="1076"/>
          <ac:picMkLst>
            <pc:docMk/>
            <pc:sldMk cId="2378606944" sldId="292"/>
            <ac:picMk id="48" creationId="{43340149-E5A4-4BD2-9591-EC7133130F49}"/>
          </ac:picMkLst>
        </pc:picChg>
        <pc:picChg chg="add mod">
          <ac:chgData name="Kulinich Bohdan" userId="48e65c9f34e137d0" providerId="LiveId" clId="{8F565381-06B6-474A-AC80-4BDB678FAAF4}" dt="2025-03-29T09:38:25.056" v="1105" actId="1076"/>
          <ac:picMkLst>
            <pc:docMk/>
            <pc:sldMk cId="2378606944" sldId="292"/>
            <ac:picMk id="49" creationId="{462054BF-4131-3953-CC47-FC0133212D91}"/>
          </ac:picMkLst>
        </pc:picChg>
        <pc:picChg chg="add del mod">
          <ac:chgData name="Kulinich Bohdan" userId="48e65c9f34e137d0" providerId="LiveId" clId="{8F565381-06B6-474A-AC80-4BDB678FAAF4}" dt="2025-03-29T09:38:27.654" v="1106" actId="478"/>
          <ac:picMkLst>
            <pc:docMk/>
            <pc:sldMk cId="2378606944" sldId="292"/>
            <ac:picMk id="50" creationId="{65AEE96F-2F73-E44F-DD69-37BCAAF52069}"/>
          </ac:picMkLst>
        </pc:picChg>
        <pc:picChg chg="add mod">
          <ac:chgData name="Kulinich Bohdan" userId="48e65c9f34e137d0" providerId="LiveId" clId="{8F565381-06B6-474A-AC80-4BDB678FAAF4}" dt="2025-03-29T09:38:50.068" v="1110" actId="1076"/>
          <ac:picMkLst>
            <pc:docMk/>
            <pc:sldMk cId="2378606944" sldId="292"/>
            <ac:picMk id="51" creationId="{E140103E-5044-9A7B-2FD4-48B7CCA41835}"/>
          </ac:picMkLst>
        </pc:picChg>
      </pc:sldChg>
      <pc:sldChg chg="addSp delSp modSp add mod delAnim modAnim">
        <pc:chgData name="Kulinich Bohdan" userId="48e65c9f34e137d0" providerId="LiveId" clId="{8F565381-06B6-474A-AC80-4BDB678FAAF4}" dt="2025-03-29T15:53:12.912" v="2921" actId="167"/>
        <pc:sldMkLst>
          <pc:docMk/>
          <pc:sldMk cId="3562897986" sldId="293"/>
        </pc:sldMkLst>
        <pc:spChg chg="add mod">
          <ac:chgData name="Kulinich Bohdan" userId="48e65c9f34e137d0" providerId="LiveId" clId="{8F565381-06B6-474A-AC80-4BDB678FAAF4}" dt="2025-03-29T14:48:27.871" v="2316" actId="20577"/>
          <ac:spMkLst>
            <pc:docMk/>
            <pc:sldMk cId="3562897986" sldId="293"/>
            <ac:spMk id="15" creationId="{9C7663AF-1EFA-CA5E-D21D-D487F67733AA}"/>
          </ac:spMkLst>
        </pc:spChg>
        <pc:spChg chg="add mod">
          <ac:chgData name="Kulinich Bohdan" userId="48e65c9f34e137d0" providerId="LiveId" clId="{8F565381-06B6-474A-AC80-4BDB678FAAF4}" dt="2025-03-29T15:48:36.342" v="2757" actId="1035"/>
          <ac:spMkLst>
            <pc:docMk/>
            <pc:sldMk cId="3562897986" sldId="293"/>
            <ac:spMk id="16" creationId="{5A64BC24-B18D-0C82-AFDB-C5AA0F2F9764}"/>
          </ac:spMkLst>
        </pc:spChg>
        <pc:spChg chg="add del mod modVis">
          <ac:chgData name="Kulinich Bohdan" userId="48e65c9f34e137d0" providerId="LiveId" clId="{8F565381-06B6-474A-AC80-4BDB678FAAF4}" dt="2025-03-29T14:47:49.883" v="2262" actId="478"/>
          <ac:spMkLst>
            <pc:docMk/>
            <pc:sldMk cId="3562897986" sldId="293"/>
            <ac:spMk id="17" creationId="{16414D19-5200-10CF-B992-458157E0A4D5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18" creationId="{0FA7F7C4-8807-9E0A-B310-1A12D34CF2B6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19" creationId="{E61674D3-6C06-E5CB-0FB3-05A8ACBDB7E6}"/>
          </ac:spMkLst>
        </pc:spChg>
        <pc:spChg chg="add del mod">
          <ac:chgData name="Kulinich Bohdan" userId="48e65c9f34e137d0" providerId="LiveId" clId="{8F565381-06B6-474A-AC80-4BDB678FAAF4}" dt="2025-03-29T13:32:25.741" v="1759" actId="478"/>
          <ac:spMkLst>
            <pc:docMk/>
            <pc:sldMk cId="3562897986" sldId="293"/>
            <ac:spMk id="20" creationId="{1B93A654-ADBF-31CF-103D-23EE6281AA31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21" creationId="{E1EAC1A1-7F4F-4AF2-AD1D-CE30938AE278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22" creationId="{8A77AD4D-E8FB-0C9A-79F4-726E9CBC89F0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24" creationId="{B221FE42-A8DB-146D-9CDD-955CB3E21155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26" creationId="{10AFA147-7036-51B2-C982-69C3A16BDB1C}"/>
          </ac:spMkLst>
        </pc:spChg>
        <pc:spChg chg="del">
          <ac:chgData name="Kulinich Bohdan" userId="48e65c9f34e137d0" providerId="LiveId" clId="{8F565381-06B6-474A-AC80-4BDB678FAAF4}" dt="2025-03-29T11:56:11.182" v="1394" actId="478"/>
          <ac:spMkLst>
            <pc:docMk/>
            <pc:sldMk cId="3562897986" sldId="293"/>
            <ac:spMk id="27" creationId="{550C3CEA-7E57-22B3-4C4B-1FF7EE658D7E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28" creationId="{0EF72C34-D524-E8A6-A16B-8A36668BC7E4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30" creationId="{B4131ED6-0C43-01DC-78B4-DF0981BA52E1}"/>
          </ac:spMkLst>
        </pc:spChg>
        <pc:spChg chg="add mod">
          <ac:chgData name="Kulinich Bohdan" userId="48e65c9f34e137d0" providerId="LiveId" clId="{8F565381-06B6-474A-AC80-4BDB678FAAF4}" dt="2025-03-29T14:50:38.478" v="2331" actId="1036"/>
          <ac:spMkLst>
            <pc:docMk/>
            <pc:sldMk cId="3562897986" sldId="293"/>
            <ac:spMk id="31" creationId="{B69C315A-2557-32DE-0303-925CE15F1BC4}"/>
          </ac:spMkLst>
        </pc:spChg>
        <pc:spChg chg="add mod">
          <ac:chgData name="Kulinich Bohdan" userId="48e65c9f34e137d0" providerId="LiveId" clId="{8F565381-06B6-474A-AC80-4BDB678FAAF4}" dt="2025-03-29T15:48:50.548" v="2759" actId="1036"/>
          <ac:spMkLst>
            <pc:docMk/>
            <pc:sldMk cId="3562897986" sldId="293"/>
            <ac:spMk id="32" creationId="{2B1E4793-0135-C6D5-9E08-B30724E5DCEF}"/>
          </ac:spMkLst>
        </pc:spChg>
        <pc:spChg chg="add mod">
          <ac:chgData name="Kulinich Bohdan" userId="48e65c9f34e137d0" providerId="LiveId" clId="{8F565381-06B6-474A-AC80-4BDB678FAAF4}" dt="2025-03-29T15:48:36.342" v="2757" actId="1035"/>
          <ac:spMkLst>
            <pc:docMk/>
            <pc:sldMk cId="3562897986" sldId="293"/>
            <ac:spMk id="33" creationId="{A1CBD078-225D-107E-57AE-832F796FBA59}"/>
          </ac:spMkLst>
        </pc:spChg>
        <pc:spChg chg="add mod">
          <ac:chgData name="Kulinich Bohdan" userId="48e65c9f34e137d0" providerId="LiveId" clId="{8F565381-06B6-474A-AC80-4BDB678FAAF4}" dt="2025-03-29T14:50:43.086" v="2335" actId="1035"/>
          <ac:spMkLst>
            <pc:docMk/>
            <pc:sldMk cId="3562897986" sldId="293"/>
            <ac:spMk id="34" creationId="{5792E9F6-2152-AF0C-F5AC-CC7BA8E27466}"/>
          </ac:spMkLst>
        </pc:spChg>
        <pc:spChg chg="add mod">
          <ac:chgData name="Kulinich Bohdan" userId="48e65c9f34e137d0" providerId="LiveId" clId="{8F565381-06B6-474A-AC80-4BDB678FAAF4}" dt="2025-03-29T14:50:43.086" v="2335" actId="1035"/>
          <ac:spMkLst>
            <pc:docMk/>
            <pc:sldMk cId="3562897986" sldId="293"/>
            <ac:spMk id="35" creationId="{B49D970C-E461-84E2-0C56-0DD4971A42D4}"/>
          </ac:spMkLst>
        </pc:spChg>
        <pc:spChg chg="add mod">
          <ac:chgData name="Kulinich Bohdan" userId="48e65c9f34e137d0" providerId="LiveId" clId="{8F565381-06B6-474A-AC80-4BDB678FAAF4}" dt="2025-03-29T14:51:39.773" v="2354" actId="1076"/>
          <ac:spMkLst>
            <pc:docMk/>
            <pc:sldMk cId="3562897986" sldId="293"/>
            <ac:spMk id="37" creationId="{8AF6FB21-D682-66D4-DD62-1193B1B1C1A5}"/>
          </ac:spMkLst>
        </pc:spChg>
        <pc:spChg chg="add mod">
          <ac:chgData name="Kulinich Bohdan" userId="48e65c9f34e137d0" providerId="LiveId" clId="{8F565381-06B6-474A-AC80-4BDB678FAAF4}" dt="2025-03-29T14:52:00.895" v="2358" actId="20577"/>
          <ac:spMkLst>
            <pc:docMk/>
            <pc:sldMk cId="3562897986" sldId="293"/>
            <ac:spMk id="40" creationId="{F64023EC-CB6E-96F0-5DBE-E832084FC1A4}"/>
          </ac:spMkLst>
        </pc:spChg>
        <pc:spChg chg="add mod">
          <ac:chgData name="Kulinich Bohdan" userId="48e65c9f34e137d0" providerId="LiveId" clId="{8F565381-06B6-474A-AC80-4BDB678FAAF4}" dt="2025-03-29T14:52:13.796" v="2361" actId="1076"/>
          <ac:spMkLst>
            <pc:docMk/>
            <pc:sldMk cId="3562897986" sldId="293"/>
            <ac:spMk id="42" creationId="{19C9DDCD-CB08-37D8-527E-88F375FF5230}"/>
          </ac:spMkLst>
        </pc:spChg>
        <pc:spChg chg="add mod">
          <ac:chgData name="Kulinich Bohdan" userId="48e65c9f34e137d0" providerId="LiveId" clId="{8F565381-06B6-474A-AC80-4BDB678FAAF4}" dt="2025-03-29T14:52:19.840" v="2362" actId="1076"/>
          <ac:spMkLst>
            <pc:docMk/>
            <pc:sldMk cId="3562897986" sldId="293"/>
            <ac:spMk id="44" creationId="{1C5B7CE6-8121-83A9-24D3-CAA88E371237}"/>
          </ac:spMkLst>
        </pc:spChg>
        <pc:spChg chg="add mod">
          <ac:chgData name="Kulinich Bohdan" userId="48e65c9f34e137d0" providerId="LiveId" clId="{8F565381-06B6-474A-AC80-4BDB678FAAF4}" dt="2025-03-29T14:52:30.109" v="2365" actId="1076"/>
          <ac:spMkLst>
            <pc:docMk/>
            <pc:sldMk cId="3562897986" sldId="293"/>
            <ac:spMk id="46" creationId="{3095BD70-AEB6-39CB-8635-609C3BF22B69}"/>
          </ac:spMkLst>
        </pc:spChg>
        <pc:spChg chg="del">
          <ac:chgData name="Kulinich Bohdan" userId="48e65c9f34e137d0" providerId="LiveId" clId="{8F565381-06B6-474A-AC80-4BDB678FAAF4}" dt="2025-03-29T11:56:11.182" v="1394" actId="478"/>
          <ac:spMkLst>
            <pc:docMk/>
            <pc:sldMk cId="3562897986" sldId="293"/>
            <ac:spMk id="52" creationId="{A3F2C49A-7107-AB44-43B3-C9CF1625D08D}"/>
          </ac:spMkLst>
        </pc:spChg>
        <pc:spChg chg="del">
          <ac:chgData name="Kulinich Bohdan" userId="48e65c9f34e137d0" providerId="LiveId" clId="{8F565381-06B6-474A-AC80-4BDB678FAAF4}" dt="2025-03-29T11:56:11.182" v="1394" actId="478"/>
          <ac:spMkLst>
            <pc:docMk/>
            <pc:sldMk cId="3562897986" sldId="293"/>
            <ac:spMk id="53" creationId="{E5EB9D83-0C45-8102-B3BB-CF4B03444BDA}"/>
          </ac:spMkLst>
        </pc:spChg>
        <pc:spChg chg="add mod">
          <ac:chgData name="Kulinich Bohdan" userId="48e65c9f34e137d0" providerId="LiveId" clId="{8F565381-06B6-474A-AC80-4BDB678FAAF4}" dt="2025-03-29T14:52:42.755" v="2376" actId="1037"/>
          <ac:spMkLst>
            <pc:docMk/>
            <pc:sldMk cId="3562897986" sldId="293"/>
            <ac:spMk id="54" creationId="{C562CA2C-3D9B-8FFD-E60B-A2FA7C50A68D}"/>
          </ac:spMkLst>
        </pc:spChg>
        <pc:spChg chg="add mod">
          <ac:chgData name="Kulinich Bohdan" userId="48e65c9f34e137d0" providerId="LiveId" clId="{8F565381-06B6-474A-AC80-4BDB678FAAF4}" dt="2025-03-29T15:53:12.912" v="2921" actId="167"/>
          <ac:spMkLst>
            <pc:docMk/>
            <pc:sldMk cId="3562897986" sldId="293"/>
            <ac:spMk id="56" creationId="{AF7FF40A-AC51-BCE7-D19D-52858322A3E8}"/>
          </ac:spMkLst>
        </pc:spChg>
        <pc:picChg chg="add del mod">
          <ac:chgData name="Kulinich Bohdan" userId="48e65c9f34e137d0" providerId="LiveId" clId="{8F565381-06B6-474A-AC80-4BDB678FAAF4}" dt="2025-03-29T11:56:25.048" v="1396" actId="478"/>
          <ac:picMkLst>
            <pc:docMk/>
            <pc:sldMk cId="3562897986" sldId="293"/>
            <ac:picMk id="7" creationId="{52BBC163-4D88-74A4-0031-D4D22587E8A7}"/>
          </ac:picMkLst>
        </pc:picChg>
        <pc:picChg chg="add del mod modCrop">
          <ac:chgData name="Kulinich Bohdan" userId="48e65c9f34e137d0" providerId="LiveId" clId="{8F565381-06B6-474A-AC80-4BDB678FAAF4}" dt="2025-03-29T12:06:02.558" v="1404" actId="478"/>
          <ac:picMkLst>
            <pc:docMk/>
            <pc:sldMk cId="3562897986" sldId="293"/>
            <ac:picMk id="9" creationId="{CF1C20D8-A469-3733-FB35-DB627583E65D}"/>
          </ac:picMkLst>
        </pc:picChg>
        <pc:picChg chg="add mod modCrop">
          <ac:chgData name="Kulinich Bohdan" userId="48e65c9f34e137d0" providerId="LiveId" clId="{8F565381-06B6-474A-AC80-4BDB678FAAF4}" dt="2025-03-29T14:47:46.903" v="2261" actId="1076"/>
          <ac:picMkLst>
            <pc:docMk/>
            <pc:sldMk cId="3562897986" sldId="293"/>
            <ac:picMk id="11" creationId="{E871189B-55AF-C576-F5DF-D158F4CD34ED}"/>
          </ac:picMkLst>
        </pc:picChg>
        <pc:picChg chg="del">
          <ac:chgData name="Kulinich Bohdan" userId="48e65c9f34e137d0" providerId="LiveId" clId="{8F565381-06B6-474A-AC80-4BDB678FAAF4}" dt="2025-03-29T11:56:11.182" v="1394" actId="478"/>
          <ac:picMkLst>
            <pc:docMk/>
            <pc:sldMk cId="3562897986" sldId="293"/>
            <ac:picMk id="13" creationId="{3068E3B7-7D5D-9C89-343B-2CADD5D7B9AC}"/>
          </ac:picMkLst>
        </pc:picChg>
        <pc:picChg chg="del">
          <ac:chgData name="Kulinich Bohdan" userId="48e65c9f34e137d0" providerId="LiveId" clId="{8F565381-06B6-474A-AC80-4BDB678FAAF4}" dt="2025-03-29T11:56:11.182" v="1394" actId="478"/>
          <ac:picMkLst>
            <pc:docMk/>
            <pc:sldMk cId="3562897986" sldId="293"/>
            <ac:picMk id="23" creationId="{F6139B7D-5E93-111E-1D39-06A56B2B5C6C}"/>
          </ac:picMkLst>
        </pc:picChg>
        <pc:picChg chg="del">
          <ac:chgData name="Kulinich Bohdan" userId="48e65c9f34e137d0" providerId="LiveId" clId="{8F565381-06B6-474A-AC80-4BDB678FAAF4}" dt="2025-03-29T11:56:11.182" v="1394" actId="478"/>
          <ac:picMkLst>
            <pc:docMk/>
            <pc:sldMk cId="3562897986" sldId="293"/>
            <ac:picMk id="25" creationId="{CD34DBF6-719C-4F12-9EA3-66C9FBC5EBCA}"/>
          </ac:picMkLst>
        </pc:picChg>
        <pc:picChg chg="del">
          <ac:chgData name="Kulinich Bohdan" userId="48e65c9f34e137d0" providerId="LiveId" clId="{8F565381-06B6-474A-AC80-4BDB678FAAF4}" dt="2025-03-29T11:56:11.182" v="1394" actId="478"/>
          <ac:picMkLst>
            <pc:docMk/>
            <pc:sldMk cId="3562897986" sldId="293"/>
            <ac:picMk id="36" creationId="{1ED52BAE-0DB8-9980-5412-285A7B2DAD90}"/>
          </ac:picMkLst>
        </pc:picChg>
        <pc:picChg chg="del">
          <ac:chgData name="Kulinich Bohdan" userId="48e65c9f34e137d0" providerId="LiveId" clId="{8F565381-06B6-474A-AC80-4BDB678FAAF4}" dt="2025-03-29T11:56:11.182" v="1394" actId="478"/>
          <ac:picMkLst>
            <pc:docMk/>
            <pc:sldMk cId="3562897986" sldId="293"/>
            <ac:picMk id="48" creationId="{6BF9EEB6-3722-7CE1-4D7C-90104902BB5A}"/>
          </ac:picMkLst>
        </pc:picChg>
        <pc:picChg chg="del">
          <ac:chgData name="Kulinich Bohdan" userId="48e65c9f34e137d0" providerId="LiveId" clId="{8F565381-06B6-474A-AC80-4BDB678FAAF4}" dt="2025-03-29T11:56:11.182" v="1394" actId="478"/>
          <ac:picMkLst>
            <pc:docMk/>
            <pc:sldMk cId="3562897986" sldId="293"/>
            <ac:picMk id="49" creationId="{5F94C74D-5B23-C1BF-2788-8C43477A2AEE}"/>
          </ac:picMkLst>
        </pc:picChg>
        <pc:picChg chg="del">
          <ac:chgData name="Kulinich Bohdan" userId="48e65c9f34e137d0" providerId="LiveId" clId="{8F565381-06B6-474A-AC80-4BDB678FAAF4}" dt="2025-03-29T11:56:11.182" v="1394" actId="478"/>
          <ac:picMkLst>
            <pc:docMk/>
            <pc:sldMk cId="3562897986" sldId="293"/>
            <ac:picMk id="51" creationId="{F8EBAB7A-A3BA-0531-E59E-9AA668B9364F}"/>
          </ac:picMkLst>
        </pc:picChg>
        <pc:cxnChg chg="add mod">
          <ac:chgData name="Kulinich Bohdan" userId="48e65c9f34e137d0" providerId="LiveId" clId="{8F565381-06B6-474A-AC80-4BDB678FAAF4}" dt="2025-03-29T14:51:36.905" v="2353" actId="1076"/>
          <ac:cxnSpMkLst>
            <pc:docMk/>
            <pc:sldMk cId="3562897986" sldId="293"/>
            <ac:cxnSpMk id="38" creationId="{89B83B20-853D-9A8A-1A4E-A1CD6F356E07}"/>
          </ac:cxnSpMkLst>
        </pc:cxnChg>
        <pc:cxnChg chg="add mod">
          <ac:chgData name="Kulinich Bohdan" userId="48e65c9f34e137d0" providerId="LiveId" clId="{8F565381-06B6-474A-AC80-4BDB678FAAF4}" dt="2025-03-29T14:51:59.307" v="2357" actId="1076"/>
          <ac:cxnSpMkLst>
            <pc:docMk/>
            <pc:sldMk cId="3562897986" sldId="293"/>
            <ac:cxnSpMk id="41" creationId="{DDF17884-C4AE-6C37-BF46-D4CD7D195C59}"/>
          </ac:cxnSpMkLst>
        </pc:cxnChg>
        <pc:cxnChg chg="add mod">
          <ac:chgData name="Kulinich Bohdan" userId="48e65c9f34e137d0" providerId="LiveId" clId="{8F565381-06B6-474A-AC80-4BDB678FAAF4}" dt="2025-03-29T14:52:13.796" v="2361" actId="1076"/>
          <ac:cxnSpMkLst>
            <pc:docMk/>
            <pc:sldMk cId="3562897986" sldId="293"/>
            <ac:cxnSpMk id="43" creationId="{1E08E6C1-D7B5-070F-BA87-9AF3BEF8CCFD}"/>
          </ac:cxnSpMkLst>
        </pc:cxnChg>
        <pc:cxnChg chg="add mod">
          <ac:chgData name="Kulinich Bohdan" userId="48e65c9f34e137d0" providerId="LiveId" clId="{8F565381-06B6-474A-AC80-4BDB678FAAF4}" dt="2025-03-29T14:52:19.840" v="2362" actId="1076"/>
          <ac:cxnSpMkLst>
            <pc:docMk/>
            <pc:sldMk cId="3562897986" sldId="293"/>
            <ac:cxnSpMk id="45" creationId="{6AE9B9C5-C48A-2E47-9CF4-893CA22009DB}"/>
          </ac:cxnSpMkLst>
        </pc:cxnChg>
        <pc:cxnChg chg="add mod">
          <ac:chgData name="Kulinich Bohdan" userId="48e65c9f34e137d0" providerId="LiveId" clId="{8F565381-06B6-474A-AC80-4BDB678FAAF4}" dt="2025-03-29T14:52:30.109" v="2365" actId="1076"/>
          <ac:cxnSpMkLst>
            <pc:docMk/>
            <pc:sldMk cId="3562897986" sldId="293"/>
            <ac:cxnSpMk id="50" creationId="{EDC615C3-7FA1-A2E8-4EA0-B83F22E8F0EB}"/>
          </ac:cxnSpMkLst>
        </pc:cxnChg>
        <pc:cxnChg chg="add mod">
          <ac:chgData name="Kulinich Bohdan" userId="48e65c9f34e137d0" providerId="LiveId" clId="{8F565381-06B6-474A-AC80-4BDB678FAAF4}" dt="2025-03-29T14:52:42.755" v="2376" actId="1037"/>
          <ac:cxnSpMkLst>
            <pc:docMk/>
            <pc:sldMk cId="3562897986" sldId="293"/>
            <ac:cxnSpMk id="55" creationId="{68F089E1-94D3-580D-F208-D552A747933A}"/>
          </ac:cxnSpMkLst>
        </pc:cxnChg>
      </pc:sldChg>
      <pc:sldChg chg="addSp delSp modSp add mod delAnim modAnim">
        <pc:chgData name="Kulinich Bohdan" userId="48e65c9f34e137d0" providerId="LiveId" clId="{8F565381-06B6-474A-AC80-4BDB678FAAF4}" dt="2025-03-29T14:44:13.766" v="2193"/>
        <pc:sldMkLst>
          <pc:docMk/>
          <pc:sldMk cId="177122889" sldId="294"/>
        </pc:sldMkLst>
        <pc:spChg chg="add mod">
          <ac:chgData name="Kulinich Bohdan" userId="48e65c9f34e137d0" providerId="LiveId" clId="{8F565381-06B6-474A-AC80-4BDB678FAAF4}" dt="2025-03-29T14:42:05.420" v="2119" actId="1076"/>
          <ac:spMkLst>
            <pc:docMk/>
            <pc:sldMk cId="177122889" sldId="294"/>
            <ac:spMk id="9" creationId="{5F58A8B8-7936-53FF-5740-D76B184D552F}"/>
          </ac:spMkLst>
        </pc:spChg>
        <pc:spChg chg="add del mod">
          <ac:chgData name="Kulinich Bohdan" userId="48e65c9f34e137d0" providerId="LiveId" clId="{8F565381-06B6-474A-AC80-4BDB678FAAF4}" dt="2025-03-29T14:41:53.382" v="2116" actId="478"/>
          <ac:spMkLst>
            <pc:docMk/>
            <pc:sldMk cId="177122889" sldId="294"/>
            <ac:spMk id="10" creationId="{8572C0F2-8775-AD97-31C5-5567DA2924BA}"/>
          </ac:spMkLst>
        </pc:spChg>
        <pc:spChg chg="add mod">
          <ac:chgData name="Kulinich Bohdan" userId="48e65c9f34e137d0" providerId="LiveId" clId="{8F565381-06B6-474A-AC80-4BDB678FAAF4}" dt="2025-03-29T14:42:42.201" v="2167" actId="207"/>
          <ac:spMkLst>
            <pc:docMk/>
            <pc:sldMk cId="177122889" sldId="294"/>
            <ac:spMk id="11" creationId="{DB4BB4B1-18ED-E900-1668-14D2A7BEBC86}"/>
          </ac:spMkLst>
        </pc:spChg>
        <pc:spChg chg="del">
          <ac:chgData name="Kulinich Bohdan" userId="48e65c9f34e137d0" providerId="LiveId" clId="{8F565381-06B6-474A-AC80-4BDB678FAAF4}" dt="2025-03-29T14:40:43.224" v="2096" actId="478"/>
          <ac:spMkLst>
            <pc:docMk/>
            <pc:sldMk cId="177122889" sldId="294"/>
            <ac:spMk id="27" creationId="{DC35E217-DC64-C703-1650-4E71740BF1CF}"/>
          </ac:spMkLst>
        </pc:spChg>
        <pc:spChg chg="mod">
          <ac:chgData name="Kulinich Bohdan" userId="48e65c9f34e137d0" providerId="LiveId" clId="{8F565381-06B6-474A-AC80-4BDB678FAAF4}" dt="2025-03-29T14:41:28.651" v="2108" actId="1076"/>
          <ac:spMkLst>
            <pc:docMk/>
            <pc:sldMk cId="177122889" sldId="294"/>
            <ac:spMk id="52" creationId="{3A8C8AFB-8FE6-1660-D014-E41DB6F544B0}"/>
          </ac:spMkLst>
        </pc:spChg>
        <pc:spChg chg="del">
          <ac:chgData name="Kulinich Bohdan" userId="48e65c9f34e137d0" providerId="LiveId" clId="{8F565381-06B6-474A-AC80-4BDB678FAAF4}" dt="2025-03-29T14:40:44.310" v="2097" actId="478"/>
          <ac:spMkLst>
            <pc:docMk/>
            <pc:sldMk cId="177122889" sldId="294"/>
            <ac:spMk id="53" creationId="{6C583C69-C399-8305-0DA3-841E86DB09B1}"/>
          </ac:spMkLst>
        </pc:spChg>
        <pc:picChg chg="add mod">
          <ac:chgData name="Kulinich Bohdan" userId="48e65c9f34e137d0" providerId="LiveId" clId="{8F565381-06B6-474A-AC80-4BDB678FAAF4}" dt="2025-03-29T14:41:42.619" v="2112" actId="1076"/>
          <ac:picMkLst>
            <pc:docMk/>
            <pc:sldMk cId="177122889" sldId="294"/>
            <ac:picMk id="6" creationId="{FE31F3A9-BFB7-AF54-A34B-5DF5584B0CB1}"/>
          </ac:picMkLst>
        </pc:picChg>
        <pc:picChg chg="add mod">
          <ac:chgData name="Kulinich Bohdan" userId="48e65c9f34e137d0" providerId="LiveId" clId="{8F565381-06B6-474A-AC80-4BDB678FAAF4}" dt="2025-03-29T14:41:45.969" v="2114" actId="1076"/>
          <ac:picMkLst>
            <pc:docMk/>
            <pc:sldMk cId="177122889" sldId="294"/>
            <ac:picMk id="7" creationId="{BF08AD4D-848C-5600-7926-DD4938518207}"/>
          </ac:picMkLst>
        </pc:picChg>
        <pc:picChg chg="add mod">
          <ac:chgData name="Kulinich Bohdan" userId="48e65c9f34e137d0" providerId="LiveId" clId="{8F565381-06B6-474A-AC80-4BDB678FAAF4}" dt="2025-03-29T14:41:44.032" v="2113" actId="1076"/>
          <ac:picMkLst>
            <pc:docMk/>
            <pc:sldMk cId="177122889" sldId="294"/>
            <ac:picMk id="8" creationId="{3D03995A-B0E7-C677-4A53-5A8B43A516FA}"/>
          </ac:picMkLst>
        </pc:picChg>
        <pc:picChg chg="mod">
          <ac:chgData name="Kulinich Bohdan" userId="48e65c9f34e137d0" providerId="LiveId" clId="{8F565381-06B6-474A-AC80-4BDB678FAAF4}" dt="2025-03-29T14:41:25.012" v="2107" actId="1076"/>
          <ac:picMkLst>
            <pc:docMk/>
            <pc:sldMk cId="177122889" sldId="294"/>
            <ac:picMk id="13" creationId="{53F07BF3-41B4-FB86-25FB-B6E2D23C3B27}"/>
          </ac:picMkLst>
        </pc:picChg>
        <pc:picChg chg="mod">
          <ac:chgData name="Kulinich Bohdan" userId="48e65c9f34e137d0" providerId="LiveId" clId="{8F565381-06B6-474A-AC80-4BDB678FAAF4}" dt="2025-03-29T14:41:25.012" v="2107" actId="1076"/>
          <ac:picMkLst>
            <pc:docMk/>
            <pc:sldMk cId="177122889" sldId="294"/>
            <ac:picMk id="23" creationId="{02E00921-EA9A-19AF-B49A-156D1C2D517D}"/>
          </ac:picMkLst>
        </pc:picChg>
        <pc:picChg chg="mod">
          <ac:chgData name="Kulinich Bohdan" userId="48e65c9f34e137d0" providerId="LiveId" clId="{8F565381-06B6-474A-AC80-4BDB678FAAF4}" dt="2025-03-29T14:41:25.012" v="2107" actId="1076"/>
          <ac:picMkLst>
            <pc:docMk/>
            <pc:sldMk cId="177122889" sldId="294"/>
            <ac:picMk id="25" creationId="{FC1AC50E-78B2-BA05-71B3-7D174DFC1408}"/>
          </ac:picMkLst>
        </pc:picChg>
        <pc:picChg chg="mod">
          <ac:chgData name="Kulinich Bohdan" userId="48e65c9f34e137d0" providerId="LiveId" clId="{8F565381-06B6-474A-AC80-4BDB678FAAF4}" dt="2025-03-29T14:41:25.012" v="2107" actId="1076"/>
          <ac:picMkLst>
            <pc:docMk/>
            <pc:sldMk cId="177122889" sldId="294"/>
            <ac:picMk id="29" creationId="{CFCBF4EB-A81E-B44E-DB6B-D3822B095EA5}"/>
          </ac:picMkLst>
        </pc:picChg>
        <pc:picChg chg="mod">
          <ac:chgData name="Kulinich Bohdan" userId="48e65c9f34e137d0" providerId="LiveId" clId="{8F565381-06B6-474A-AC80-4BDB678FAAF4}" dt="2025-03-29T14:41:25.012" v="2107" actId="1076"/>
          <ac:picMkLst>
            <pc:docMk/>
            <pc:sldMk cId="177122889" sldId="294"/>
            <ac:picMk id="36" creationId="{A9D669CB-7CE6-1FF7-FEA1-CDAC7D810AB1}"/>
          </ac:picMkLst>
        </pc:picChg>
        <pc:picChg chg="mod">
          <ac:chgData name="Kulinich Bohdan" userId="48e65c9f34e137d0" providerId="LiveId" clId="{8F565381-06B6-474A-AC80-4BDB678FAAF4}" dt="2025-03-29T14:41:25.012" v="2107" actId="1076"/>
          <ac:picMkLst>
            <pc:docMk/>
            <pc:sldMk cId="177122889" sldId="294"/>
            <ac:picMk id="48" creationId="{F7D43110-802D-98A8-59D0-A967B4044C9A}"/>
          </ac:picMkLst>
        </pc:picChg>
        <pc:picChg chg="mod">
          <ac:chgData name="Kulinich Bohdan" userId="48e65c9f34e137d0" providerId="LiveId" clId="{8F565381-06B6-474A-AC80-4BDB678FAAF4}" dt="2025-03-29T14:41:25.012" v="2107" actId="1076"/>
          <ac:picMkLst>
            <pc:docMk/>
            <pc:sldMk cId="177122889" sldId="294"/>
            <ac:picMk id="49" creationId="{EFD8BC96-629C-E90F-BCA9-979AAFB0885D}"/>
          </ac:picMkLst>
        </pc:picChg>
        <pc:picChg chg="mod">
          <ac:chgData name="Kulinich Bohdan" userId="48e65c9f34e137d0" providerId="LiveId" clId="{8F565381-06B6-474A-AC80-4BDB678FAAF4}" dt="2025-03-29T14:41:25.012" v="2107" actId="1076"/>
          <ac:picMkLst>
            <pc:docMk/>
            <pc:sldMk cId="177122889" sldId="294"/>
            <ac:picMk id="51" creationId="{C69E2418-148B-E3AE-8564-9785B9DDD0DE}"/>
          </ac:picMkLst>
        </pc:picChg>
        <pc:cxnChg chg="add mod">
          <ac:chgData name="Kulinich Bohdan" userId="48e65c9f34e137d0" providerId="LiveId" clId="{8F565381-06B6-474A-AC80-4BDB678FAAF4}" dt="2025-03-29T14:43:33.094" v="2178" actId="167"/>
          <ac:cxnSpMkLst>
            <pc:docMk/>
            <pc:sldMk cId="177122889" sldId="294"/>
            <ac:cxnSpMk id="16" creationId="{C9F85752-3405-2562-324A-299E1AA69A4F}"/>
          </ac:cxnSpMkLst>
        </pc:cxnChg>
        <pc:cxnChg chg="add mod">
          <ac:chgData name="Kulinich Bohdan" userId="48e65c9f34e137d0" providerId="LiveId" clId="{8F565381-06B6-474A-AC80-4BDB678FAAF4}" dt="2025-03-29T14:43:33.094" v="2178" actId="167"/>
          <ac:cxnSpMkLst>
            <pc:docMk/>
            <pc:sldMk cId="177122889" sldId="294"/>
            <ac:cxnSpMk id="18" creationId="{22C37D93-098E-62EA-E84E-25671E0CD9C9}"/>
          </ac:cxnSpMkLst>
        </pc:cxnChg>
        <pc:cxnChg chg="add mod">
          <ac:chgData name="Kulinich Bohdan" userId="48e65c9f34e137d0" providerId="LiveId" clId="{8F565381-06B6-474A-AC80-4BDB678FAAF4}" dt="2025-03-29T14:43:45.328" v="2182" actId="167"/>
          <ac:cxnSpMkLst>
            <pc:docMk/>
            <pc:sldMk cId="177122889" sldId="294"/>
            <ac:cxnSpMk id="19" creationId="{34B7577D-79B7-0F39-74A4-5961F9657846}"/>
          </ac:cxnSpMkLst>
        </pc:cxnChg>
        <pc:cxnChg chg="add mod">
          <ac:chgData name="Kulinich Bohdan" userId="48e65c9f34e137d0" providerId="LiveId" clId="{8F565381-06B6-474A-AC80-4BDB678FAAF4}" dt="2025-03-29T14:43:45.328" v="2182" actId="167"/>
          <ac:cxnSpMkLst>
            <pc:docMk/>
            <pc:sldMk cId="177122889" sldId="294"/>
            <ac:cxnSpMk id="20" creationId="{62D4701B-C9DD-8FA6-5997-D5576334108F}"/>
          </ac:cxnSpMkLst>
        </pc:cxnChg>
      </pc:sldChg>
      <pc:sldChg chg="add del">
        <pc:chgData name="Kulinich Bohdan" userId="48e65c9f34e137d0" providerId="LiveId" clId="{8F565381-06B6-474A-AC80-4BDB678FAAF4}" dt="2025-03-29T15:51:33.048" v="2918" actId="2696"/>
        <pc:sldMkLst>
          <pc:docMk/>
          <pc:sldMk cId="2790610931" sldId="295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delSp modSp mod">
        <pc:chgData name="Kulinich Bohdan" userId="48e65c9f34e137d0" providerId="LiveId" clId="{5A5BD745-39C0-1A45-9488-FEBFBCBDF463}" dt="2024-10-22T14:59:39.277" v="1400" actId="478"/>
        <pc:sldMkLst>
          <pc:docMk/>
          <pc:sldMk cId="1079275318" sldId="264"/>
        </pc:sldMkLst>
      </pc:sldChg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  <pc:spChg chg="add mod">
          <ac:chgData name="Kulinich Bohdan" userId="48e65c9f34e137d0" providerId="LiveId" clId="{92A5E6C2-FB7D-7342-A4B3-F853222457AA}" dt="2025-01-02T22:06:38.775" v="714"/>
          <ac:spMkLst>
            <pc:docMk/>
            <pc:sldMk cId="302050507" sldId="281"/>
            <ac:spMk id="2" creationId="{53CF2EE0-6578-D716-7A8A-992D94DC8E96}"/>
          </ac:spMkLst>
        </pc:spChg>
        <pc:spChg chg="add mod">
          <ac:chgData name="Kulinich Bohdan" userId="48e65c9f34e137d0" providerId="LiveId" clId="{92A5E6C2-FB7D-7342-A4B3-F853222457AA}" dt="2025-01-02T22:06:38.775" v="714"/>
          <ac:spMkLst>
            <pc:docMk/>
            <pc:sldMk cId="302050507" sldId="281"/>
            <ac:spMk id="5" creationId="{45E0E6DF-51D3-3132-6578-3EEAF669C0D9}"/>
          </ac:spMkLst>
        </pc:spChg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B3CDA-5774-8F85-E320-6AA30AE7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1D4831-DB0F-1EF0-B20A-26E410B01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B03580-34C5-F4C1-F0F0-21A72B681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014BF-B02B-4760-3064-1D7650E49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09772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C3304-E631-8165-1267-3BE52AEA1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B7DA6C-E499-F00C-8031-6341271BF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EDD5D2-6ECB-232C-AFE0-BAD0E9B6E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D0092-9798-B8B3-BACD-06E832341A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50591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06F5-17A9-6D45-0B13-1862DCD32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B0F9FD-34DF-3257-BC0A-F31DF643C6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E9FFC8-1391-1F7E-2F85-F845DB855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579F5-40DB-711A-424A-E3C54B940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3320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6F4D9-D725-F651-BF8E-2E4573F34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4031C-D985-657D-AEE7-3AF02F254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8E90BE-6115-67EA-5BBB-9110F2AE6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D7D1C-C928-ED67-9BE5-64948FCC4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2901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55856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10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30.03.2025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7.png"/><Relationship Id="rId5" Type="http://schemas.openxmlformats.org/officeDocument/2006/relationships/slide" Target="slide9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slide" Target="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9.xml"/><Relationship Id="rId10" Type="http://schemas.openxmlformats.org/officeDocument/2006/relationships/image" Target="../media/image15.png"/><Relationship Id="rId4" Type="http://schemas.openxmlformats.org/officeDocument/2006/relationships/slide" Target="slide1.xml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3.png"/><Relationship Id="rId5" Type="http://schemas.openxmlformats.org/officeDocument/2006/relationships/slide" Target="slide9.xml"/><Relationship Id="rId10" Type="http://schemas.openxmlformats.org/officeDocument/2006/relationships/image" Target="../media/image16.png"/><Relationship Id="rId4" Type="http://schemas.openxmlformats.org/officeDocument/2006/relationships/slide" Target="slide1.xml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2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22.png"/><Relationship Id="rId5" Type="http://schemas.openxmlformats.org/officeDocument/2006/relationships/slide" Target="slide9.xml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slide" Target="slide1.xml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" Target="slide8.xml"/><Relationship Id="rId7" Type="http://schemas.openxmlformats.org/officeDocument/2006/relationships/image" Target="../media/image36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42.png"/><Relationship Id="rId5" Type="http://schemas.openxmlformats.org/officeDocument/2006/relationships/slide" Target="slide9.xml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slide" Target="slide1.xml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" Target="slide6.xml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slide" Target="slide6.xml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slide" Target="slide8.xml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slide" Target="slide9.xml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82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Лінійні рівняння з двома змінними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30.03.2025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25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№1104; 1110; 1121; 1123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55C7-42BF-237A-A80D-B0692457D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1">
            <a:extLst>
              <a:ext uri="{FF2B5EF4-FFF2-40B4-BE49-F238E27FC236}">
                <a16:creationId xmlns:a16="http://schemas.microsoft.com/office/drawing/2014/main" id="{B2BF9F97-D43C-4A6C-6876-34B33E740E46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30.03.2025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CFE350-76F7-CD00-CC41-A134AB19CF32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E9DE3E-3BB8-6743-374C-21845AD27702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760588-FEAF-4CE2-F72F-6FC8C83282F5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199FF787-409A-8B2A-BC54-E24BA3388806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E46E548-C6C7-D554-664B-2705FCCD19FA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1124CA0E-B65B-1ACC-B750-763A6CB33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3E412589-C332-CF8B-7497-187935B5FB18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113412FA-072D-36B8-213D-B1D2C985575D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9B12F503-68D3-96D9-6DCA-8996C862F1A3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11F1243-451D-94CD-995C-A892A3C9E4C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03C7FB0-5922-0E99-2F1A-C2413304A15A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arehouse with a forklift and trucks&#10;&#10;AI-generated content may be incorrect.">
            <a:extLst>
              <a:ext uri="{FF2B5EF4-FFF2-40B4-BE49-F238E27FC236}">
                <a16:creationId xmlns:a16="http://schemas.microsoft.com/office/drawing/2014/main" id="{514E4868-CC99-9026-8307-010D7F0CAB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3573" y="4137258"/>
            <a:ext cx="5614571" cy="3747116"/>
          </a:xfrm>
          <a:prstGeom prst="rect">
            <a:avLst/>
          </a:prstGeom>
        </p:spPr>
      </p:pic>
      <p:pic>
        <p:nvPicPr>
          <p:cNvPr id="24" name="Picture 23" descr="A red truck with white wheels&#10;&#10;AI-generated content may be incorrect.">
            <a:extLst>
              <a:ext uri="{FF2B5EF4-FFF2-40B4-BE49-F238E27FC236}">
                <a16:creationId xmlns:a16="http://schemas.microsoft.com/office/drawing/2014/main" id="{0C34213D-8D99-EFAD-15E9-84448ECBB1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7054" y="5412895"/>
            <a:ext cx="1674622" cy="1030257"/>
          </a:xfrm>
          <a:prstGeom prst="rect">
            <a:avLst/>
          </a:prstGeom>
        </p:spPr>
      </p:pic>
      <p:pic>
        <p:nvPicPr>
          <p:cNvPr id="26" name="Picture 25" descr="A red and black truck&#10;&#10;AI-generated content may be incorrect.">
            <a:extLst>
              <a:ext uri="{FF2B5EF4-FFF2-40B4-BE49-F238E27FC236}">
                <a16:creationId xmlns:a16="http://schemas.microsoft.com/office/drawing/2014/main" id="{DA94FD42-B6AB-FD18-D4CB-479FEEFD6B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324" y="5412896"/>
            <a:ext cx="1674622" cy="10302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6317ADB-B1BE-B613-ECA8-298D0A6ECCC5}"/>
                  </a:ext>
                </a:extLst>
              </p:cNvPr>
              <p:cNvSpPr txBox="1"/>
              <p:nvPr/>
            </p:nvSpPr>
            <p:spPr>
              <a:xfrm>
                <a:off x="491393" y="25640"/>
                <a:ext cx="11535144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Костя має власну службу доставки «</a:t>
                </a:r>
                <a:r>
                  <a:rPr lang="uk-UA" sz="2400" dirty="0" err="1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Флешпошта</a:t>
                </a:r>
                <a:r>
                  <a:rPr lang="uk-UA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» та хоче збільшити швидкість доставки посилок із Золотоноші до Житомира. Відстань від Золотоноші до Києва становить 148 км, а </a:t>
                </a:r>
                <a:r>
                  <a:rPr lang="uk-UA" sz="240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від Житомира до </a:t>
                </a:r>
                <a:r>
                  <a:rPr lang="uk-UA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Києва – 140 км. Із Золотоноші у бік Києва виїжджає автомобіль зі швидкістю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A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км</a:t>
                </a:r>
                <a:r>
                  <a:rPr lang="en-US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/</a:t>
                </a:r>
                <a:r>
                  <a:rPr lang="uk-UA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год, а рівно через годину після цього з Житомира у бік Києва зі швидкістю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uk-UA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 км</a:t>
                </a:r>
                <a:r>
                  <a:rPr lang="en-US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/</a:t>
                </a:r>
                <a:r>
                  <a:rPr lang="uk-UA" sz="2400" dirty="0">
                    <a:solidFill>
                      <a:srgbClr val="CC4F3E"/>
                    </a:solidFill>
                    <a:latin typeface="Aptos Light" panose="020B0004020202020204" pitchFamily="34" charset="0"/>
                  </a:rPr>
                  <a:t>год вирушає другий автомобіль. Обидва автомобілі прибувають одночасно, причому другий автомобіль був у дорозі 2 години. Складіть математичну модель цієї ситуації.</a:t>
                </a:r>
                <a:endParaRPr lang="en-UA" sz="2400" dirty="0">
                  <a:solidFill>
                    <a:srgbClr val="CC4F3E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6317ADB-B1BE-B613-ECA8-298D0A6EC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93" y="25640"/>
                <a:ext cx="11535144" cy="2677656"/>
              </a:xfrm>
              <a:prstGeom prst="rect">
                <a:avLst/>
              </a:prstGeom>
              <a:blipFill>
                <a:blip r:embed="rId10"/>
                <a:stretch>
                  <a:fillRect l="-769" t="-1415" r="-769" b="-47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50156A8-2E5D-0D48-7538-3A5831D8C450}"/>
              </a:ext>
            </a:extLst>
          </p:cNvPr>
          <p:cNvSpPr/>
          <p:nvPr/>
        </p:nvSpPr>
        <p:spPr>
          <a:xfrm>
            <a:off x="5416730" y="3973681"/>
            <a:ext cx="1358538" cy="427441"/>
          </a:xfrm>
          <a:prstGeom prst="roundRect">
            <a:avLst>
              <a:gd name="adj" fmla="val 21058"/>
            </a:avLst>
          </a:prstGeom>
          <a:solidFill>
            <a:srgbClr val="9E9E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Київ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8C8CF0C-6134-E4E2-18F3-B713C751E2B9}"/>
              </a:ext>
            </a:extLst>
          </p:cNvPr>
          <p:cNvSpPr/>
          <p:nvPr/>
        </p:nvSpPr>
        <p:spPr>
          <a:xfrm>
            <a:off x="170323" y="6481268"/>
            <a:ext cx="1674621" cy="332842"/>
          </a:xfrm>
          <a:prstGeom prst="roundRect">
            <a:avLst>
              <a:gd name="adj" fmla="val 16662"/>
            </a:avLst>
          </a:prstGeom>
          <a:solidFill>
            <a:srgbClr val="37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Житомир</a:t>
            </a:r>
            <a:endParaRPr lang="en-UA" sz="20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99CCE09-667C-630F-9FE6-3FB8C6FECC9A}"/>
              </a:ext>
            </a:extLst>
          </p:cNvPr>
          <p:cNvSpPr/>
          <p:nvPr/>
        </p:nvSpPr>
        <p:spPr>
          <a:xfrm>
            <a:off x="10347054" y="6481268"/>
            <a:ext cx="1674621" cy="332842"/>
          </a:xfrm>
          <a:prstGeom prst="roundRect">
            <a:avLst>
              <a:gd name="adj" fmla="val 16662"/>
            </a:avLst>
          </a:prstGeom>
          <a:solidFill>
            <a:srgbClr val="FF73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Золотоноша</a:t>
            </a:r>
            <a:endParaRPr lang="en-UA" sz="20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1A5E9E3-CE17-E421-FEB1-A7B0EC6EF345}"/>
              </a:ext>
            </a:extLst>
          </p:cNvPr>
          <p:cNvCxnSpPr/>
          <p:nvPr/>
        </p:nvCxnSpPr>
        <p:spPr>
          <a:xfrm>
            <a:off x="1981156" y="6030135"/>
            <a:ext cx="1099738" cy="0"/>
          </a:xfrm>
          <a:prstGeom prst="straightConnector1">
            <a:avLst/>
          </a:prstGeom>
          <a:ln cap="rnd">
            <a:solidFill>
              <a:srgbClr val="192E3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E9AC679-E8B6-24AC-8621-4260B0623C0F}"/>
              </a:ext>
            </a:extLst>
          </p:cNvPr>
          <p:cNvCxnSpPr>
            <a:cxnSpLocks/>
          </p:cNvCxnSpPr>
          <p:nvPr/>
        </p:nvCxnSpPr>
        <p:spPr>
          <a:xfrm flipH="1">
            <a:off x="9010890" y="6030135"/>
            <a:ext cx="1226619" cy="0"/>
          </a:xfrm>
          <a:prstGeom prst="straightConnector1">
            <a:avLst/>
          </a:prstGeom>
          <a:ln cap="rnd">
            <a:solidFill>
              <a:srgbClr val="192E3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17CA534-DDB3-AAB8-3863-491EBCF31EE1}"/>
                  </a:ext>
                </a:extLst>
              </p:cNvPr>
              <p:cNvSpPr txBox="1"/>
              <p:nvPr/>
            </p:nvSpPr>
            <p:spPr>
              <a:xfrm>
                <a:off x="1742565" y="5471354"/>
                <a:ext cx="15769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75A64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A" sz="2400" dirty="0">
                    <a:solidFill>
                      <a:srgbClr val="375A64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400" dirty="0">
                    <a:solidFill>
                      <a:srgbClr val="375A64"/>
                    </a:solidFill>
                    <a:latin typeface="Aptos Light" panose="020B0004020202020204" pitchFamily="34" charset="0"/>
                  </a:rPr>
                  <a:t>км</a:t>
                </a:r>
                <a:r>
                  <a:rPr lang="en-US" sz="2400" dirty="0">
                    <a:solidFill>
                      <a:srgbClr val="375A64"/>
                    </a:solidFill>
                    <a:latin typeface="Aptos Light" panose="020B0004020202020204" pitchFamily="34" charset="0"/>
                  </a:rPr>
                  <a:t>/</a:t>
                </a:r>
                <a:r>
                  <a:rPr lang="uk-UA" sz="2400" dirty="0">
                    <a:solidFill>
                      <a:srgbClr val="375A64"/>
                    </a:solidFill>
                    <a:latin typeface="Aptos Light" panose="020B0004020202020204" pitchFamily="34" charset="0"/>
                  </a:rPr>
                  <a:t>год</a:t>
                </a:r>
                <a:endParaRPr lang="en-UA" sz="2400" dirty="0">
                  <a:solidFill>
                    <a:srgbClr val="37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17CA534-DDB3-AAB8-3863-491EBCF31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2565" y="5471354"/>
                <a:ext cx="1576919" cy="461665"/>
              </a:xfrm>
              <a:prstGeom prst="rect">
                <a:avLst/>
              </a:prstGeom>
              <a:blipFill>
                <a:blip r:embed="rId11"/>
                <a:stretch>
                  <a:fillRect t="-13514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CEEC344-A06B-54CB-92D4-BDB744E16D13}"/>
                  </a:ext>
                </a:extLst>
              </p:cNvPr>
              <p:cNvSpPr txBox="1"/>
              <p:nvPr/>
            </p:nvSpPr>
            <p:spPr>
              <a:xfrm>
                <a:off x="8797011" y="5471354"/>
                <a:ext cx="15769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735D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A" sz="2400" dirty="0">
                    <a:solidFill>
                      <a:srgbClr val="FF735D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400" dirty="0">
                    <a:solidFill>
                      <a:srgbClr val="FF735D"/>
                    </a:solidFill>
                    <a:latin typeface="Aptos Light" panose="020B0004020202020204" pitchFamily="34" charset="0"/>
                  </a:rPr>
                  <a:t>км</a:t>
                </a:r>
                <a:r>
                  <a:rPr lang="en-US" sz="2400" dirty="0">
                    <a:solidFill>
                      <a:srgbClr val="FF735D"/>
                    </a:solidFill>
                    <a:latin typeface="Aptos Light" panose="020B0004020202020204" pitchFamily="34" charset="0"/>
                  </a:rPr>
                  <a:t>/</a:t>
                </a:r>
                <a:r>
                  <a:rPr lang="uk-UA" sz="2400" dirty="0">
                    <a:solidFill>
                      <a:srgbClr val="FF735D"/>
                    </a:solidFill>
                    <a:latin typeface="Aptos Light" panose="020B0004020202020204" pitchFamily="34" charset="0"/>
                  </a:rPr>
                  <a:t>год</a:t>
                </a:r>
                <a:endParaRPr lang="en-UA" sz="2400" dirty="0">
                  <a:solidFill>
                    <a:srgbClr val="FF735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CEEC344-A06B-54CB-92D4-BDB744E16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7011" y="5471354"/>
                <a:ext cx="1576919" cy="461665"/>
              </a:xfrm>
              <a:prstGeom prst="rect">
                <a:avLst/>
              </a:prstGeom>
              <a:blipFill>
                <a:blip r:embed="rId12"/>
                <a:stretch>
                  <a:fillRect t="-13514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5FA4D95-33F6-D00C-0924-ECCF8FE1571F}"/>
                  </a:ext>
                </a:extLst>
              </p:cNvPr>
              <p:cNvSpPr txBox="1"/>
              <p:nvPr/>
            </p:nvSpPr>
            <p:spPr>
              <a:xfrm>
                <a:off x="10737130" y="4995173"/>
                <a:ext cx="14548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735D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A" sz="2400" dirty="0">
                    <a:solidFill>
                      <a:srgbClr val="FF735D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400" dirty="0">
                    <a:solidFill>
                      <a:srgbClr val="FF735D"/>
                    </a:solidFill>
                    <a:latin typeface="Aptos Light" panose="020B0004020202020204" pitchFamily="34" charset="0"/>
                  </a:rPr>
                  <a:t>год</a:t>
                </a:r>
                <a:endParaRPr lang="en-UA" sz="2400" dirty="0">
                  <a:solidFill>
                    <a:srgbClr val="FF735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5FA4D95-33F6-D00C-0924-ECCF8FE15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7130" y="4995173"/>
                <a:ext cx="1454870" cy="461665"/>
              </a:xfrm>
              <a:prstGeom prst="rect">
                <a:avLst/>
              </a:prstGeom>
              <a:blipFill>
                <a:blip r:embed="rId13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7BFA85-EDA4-D888-B0D1-69D690437511}"/>
                  </a:ext>
                </a:extLst>
              </p:cNvPr>
              <p:cNvSpPr txBox="1"/>
              <p:nvPr/>
            </p:nvSpPr>
            <p:spPr>
              <a:xfrm>
                <a:off x="77203" y="4991498"/>
                <a:ext cx="14548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75A64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A" sz="2400" dirty="0">
                    <a:solidFill>
                      <a:srgbClr val="375A64"/>
                    </a:solidFill>
                    <a:latin typeface="Aptos Light" panose="020B0004020202020204" pitchFamily="34" charset="0"/>
                  </a:rPr>
                  <a:t> </a:t>
                </a:r>
                <a:r>
                  <a:rPr lang="uk-UA" sz="2400" dirty="0">
                    <a:solidFill>
                      <a:srgbClr val="375A64"/>
                    </a:solidFill>
                    <a:latin typeface="Aptos Light" panose="020B0004020202020204" pitchFamily="34" charset="0"/>
                  </a:rPr>
                  <a:t>год</a:t>
                </a:r>
                <a:endParaRPr lang="en-UA" sz="2400" dirty="0">
                  <a:solidFill>
                    <a:srgbClr val="375A6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7BFA85-EDA4-D888-B0D1-69D690437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3" y="4991498"/>
                <a:ext cx="1454870" cy="461665"/>
              </a:xfrm>
              <a:prstGeom prst="rect">
                <a:avLst/>
              </a:prstGeom>
              <a:blipFill>
                <a:blip r:embed="rId14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D57E56B-FC6D-E334-9B06-A8A43F758386}"/>
                  </a:ext>
                </a:extLst>
              </p:cNvPr>
              <p:cNvSpPr txBox="1"/>
              <p:nvPr/>
            </p:nvSpPr>
            <p:spPr>
              <a:xfrm>
                <a:off x="4424189" y="2838339"/>
                <a:ext cx="37831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=288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D57E56B-FC6D-E334-9B06-A8A43F758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189" y="2838339"/>
                <a:ext cx="3783109" cy="584775"/>
              </a:xfrm>
              <a:prstGeom prst="rect">
                <a:avLst/>
              </a:prstGeom>
              <a:blipFill>
                <a:blip r:embed="rId15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>
            <a:extLst>
              <a:ext uri="{FF2B5EF4-FFF2-40B4-BE49-F238E27FC236}">
                <a16:creationId xmlns:a16="http://schemas.microsoft.com/office/drawing/2014/main" id="{48B18CF8-1C6E-B7C8-3A93-5580CC2B8C58}"/>
              </a:ext>
            </a:extLst>
          </p:cNvPr>
          <p:cNvSpPr/>
          <p:nvPr/>
        </p:nvSpPr>
        <p:spPr>
          <a:xfrm>
            <a:off x="4700118" y="2838339"/>
            <a:ext cx="3250702" cy="766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82246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40" grpId="0"/>
      <p:bldP spid="41" grpId="0"/>
      <p:bldP spid="42" grpId="0"/>
      <p:bldP spid="43" grpId="0"/>
      <p:bldP spid="44" grpId="0"/>
      <p:bldP spid="45" grpId="0" animBg="1"/>
      <p:bldP spid="4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822B5-08E6-63D1-AE22-E0A5BEBCB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E00118D7-64A5-8B9B-4754-6FD94B77C3B1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26003C85-46B3-611B-102F-3A8DE6924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286E2F7-74AD-5774-A68D-3C8E2150E2F9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879EC79-1952-E7F7-8259-A0A1A9267D55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4A334AF4-2650-8EE0-BA6F-C99F46917611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805EF7F8-3AF0-010C-53B1-732C6D2ABD1E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2B112A2E-A035-FE56-48A7-CC3AEB78F6B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06328A-638C-C310-8E58-271AD239A5FB}"/>
              </a:ext>
            </a:extLst>
          </p:cNvPr>
          <p:cNvSpPr txBox="1"/>
          <p:nvPr/>
        </p:nvSpPr>
        <p:spPr>
          <a:xfrm>
            <a:off x="491393" y="25640"/>
            <a:ext cx="115351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solidFill>
                  <a:srgbClr val="CC4F3E"/>
                </a:solidFill>
                <a:latin typeface="Aptos Light" panose="020B0004020202020204" pitchFamily="34" charset="0"/>
              </a:rPr>
              <a:t>Блогерка Марія вирішила зробити розіграш, вона придбала 5 смартфонів та 2 ноутбуки, заплативши за все 330 000 гривень. Складіть математичну модель цієї ситуації.</a:t>
            </a:r>
            <a:endParaRPr lang="en-UA" sz="2800" dirty="0">
              <a:solidFill>
                <a:srgbClr val="CC4F3E"/>
              </a:solidFill>
              <a:latin typeface="Aptos Light" panose="020B0004020202020204" pitchFamily="34" charset="0"/>
            </a:endParaRPr>
          </a:p>
        </p:txBody>
      </p:sp>
      <p:pic>
        <p:nvPicPr>
          <p:cNvPr id="13" name="Picture 12" descr="A person with glasses and a camera&#10;&#10;AI-generated content may be incorrect.">
            <a:extLst>
              <a:ext uri="{FF2B5EF4-FFF2-40B4-BE49-F238E27FC236}">
                <a16:creationId xmlns:a16="http://schemas.microsoft.com/office/drawing/2014/main" id="{D4269AA8-0543-9940-EA1D-E8939AA631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464" y="2918421"/>
            <a:ext cx="5882675" cy="3913939"/>
          </a:xfrm>
          <a:prstGeom prst="rect">
            <a:avLst/>
          </a:prstGeom>
        </p:spPr>
      </p:pic>
      <p:pic>
        <p:nvPicPr>
          <p:cNvPr id="23" name="Picture 22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69AAB096-6C29-2962-5CFB-AC6B7104B90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293515" y="3548979"/>
            <a:ext cx="829835" cy="1605254"/>
          </a:xfrm>
          <a:prstGeom prst="rect">
            <a:avLst/>
          </a:prstGeom>
        </p:spPr>
      </p:pic>
      <p:pic>
        <p:nvPicPr>
          <p:cNvPr id="25" name="Picture 24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F7CEE566-959D-2C40-EB2D-10FDD7BEE48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556749" y="4177572"/>
            <a:ext cx="829835" cy="1605254"/>
          </a:xfrm>
          <a:prstGeom prst="rect">
            <a:avLst/>
          </a:prstGeom>
        </p:spPr>
      </p:pic>
      <p:pic>
        <p:nvPicPr>
          <p:cNvPr id="29" name="Picture 28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A0423598-1FE2-7117-9C22-E90EB3C1D76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871616" y="4875390"/>
            <a:ext cx="829835" cy="1605254"/>
          </a:xfrm>
          <a:prstGeom prst="rect">
            <a:avLst/>
          </a:prstGeom>
        </p:spPr>
      </p:pic>
      <p:pic>
        <p:nvPicPr>
          <p:cNvPr id="36" name="Picture 35" descr="A computer with colorful screen&#10;&#10;AI-generated content may be incorrect.">
            <a:extLst>
              <a:ext uri="{FF2B5EF4-FFF2-40B4-BE49-F238E27FC236}">
                <a16:creationId xmlns:a16="http://schemas.microsoft.com/office/drawing/2014/main" id="{B86F9217-E7BB-52E0-A8EA-CA52CA1DC2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73" t="17850" r="12915" b="16701"/>
          <a:stretch/>
        </p:blipFill>
        <p:spPr>
          <a:xfrm>
            <a:off x="8843342" y="3494516"/>
            <a:ext cx="2579072" cy="1710528"/>
          </a:xfrm>
          <a:prstGeom prst="rect">
            <a:avLst/>
          </a:prstGeom>
        </p:spPr>
      </p:pic>
      <p:pic>
        <p:nvPicPr>
          <p:cNvPr id="48" name="Picture 47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43340149-E5A4-4BD2-9591-EC7133130F4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1824600" y="3548979"/>
            <a:ext cx="829835" cy="1605254"/>
          </a:xfrm>
          <a:prstGeom prst="rect">
            <a:avLst/>
          </a:prstGeom>
        </p:spPr>
      </p:pic>
      <p:pic>
        <p:nvPicPr>
          <p:cNvPr id="49" name="Picture 48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462054BF-4131-3953-CC47-FC0133212D9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2087834" y="4177572"/>
            <a:ext cx="829835" cy="1605254"/>
          </a:xfrm>
          <a:prstGeom prst="rect">
            <a:avLst/>
          </a:prstGeom>
        </p:spPr>
      </p:pic>
      <p:pic>
        <p:nvPicPr>
          <p:cNvPr id="51" name="Picture 50" descr="A computer with colorful screen&#10;&#10;AI-generated content may be incorrect.">
            <a:extLst>
              <a:ext uri="{FF2B5EF4-FFF2-40B4-BE49-F238E27FC236}">
                <a16:creationId xmlns:a16="http://schemas.microsoft.com/office/drawing/2014/main" id="{E140103E-5044-9A7B-2FD4-48B7CCA4183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73" t="17850" r="12915" b="16701"/>
          <a:stretch/>
        </p:blipFill>
        <p:spPr>
          <a:xfrm>
            <a:off x="9422616" y="4349780"/>
            <a:ext cx="2579072" cy="17105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757648D-1984-5AA4-CDD8-508317935BD8}"/>
                  </a:ext>
                </a:extLst>
              </p:cNvPr>
              <p:cNvSpPr txBox="1"/>
              <p:nvPr/>
            </p:nvSpPr>
            <p:spPr>
              <a:xfrm>
                <a:off x="3646191" y="1752594"/>
                <a:ext cx="51971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=330 000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757648D-1984-5AA4-CDD8-508317935B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191" y="1752594"/>
                <a:ext cx="5197151" cy="584775"/>
              </a:xfrm>
              <a:prstGeom prst="rect">
                <a:avLst/>
              </a:prstGeom>
              <a:blipFill>
                <a:blip r:embed="rId10"/>
                <a:stretch>
                  <a:fillRect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25F70CAD-C6C4-9D9E-15FD-345CC03A6464}"/>
              </a:ext>
            </a:extLst>
          </p:cNvPr>
          <p:cNvSpPr/>
          <p:nvPr/>
        </p:nvSpPr>
        <p:spPr>
          <a:xfrm>
            <a:off x="4109103" y="1694975"/>
            <a:ext cx="3975531" cy="642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78606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50"/>
                            </p:stCondLst>
                            <p:childTnLst>
                              <p:par>
                                <p:cTn id="4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 animBg="1"/>
      <p:bldP spid="5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F41E7-E944-C7D0-2996-03CF0E6D8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4B7577D-79B7-0F39-74A4-5961F9657846}"/>
              </a:ext>
            </a:extLst>
          </p:cNvPr>
          <p:cNvCxnSpPr>
            <a:cxnSpLocks/>
          </p:cNvCxnSpPr>
          <p:nvPr/>
        </p:nvCxnSpPr>
        <p:spPr>
          <a:xfrm>
            <a:off x="4667250" y="3420874"/>
            <a:ext cx="0" cy="575827"/>
          </a:xfrm>
          <a:prstGeom prst="straightConnector1">
            <a:avLst/>
          </a:prstGeom>
          <a:ln cap="rnd">
            <a:solidFill>
              <a:srgbClr val="C8414A"/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2D4701B-C9DD-8FA6-5997-D5576334108F}"/>
              </a:ext>
            </a:extLst>
          </p:cNvPr>
          <p:cNvCxnSpPr>
            <a:cxnSpLocks/>
          </p:cNvCxnSpPr>
          <p:nvPr/>
        </p:nvCxnSpPr>
        <p:spPr>
          <a:xfrm>
            <a:off x="5581650" y="3420874"/>
            <a:ext cx="0" cy="575827"/>
          </a:xfrm>
          <a:prstGeom prst="straightConnector1">
            <a:avLst/>
          </a:prstGeom>
          <a:ln cap="rnd">
            <a:solidFill>
              <a:srgbClr val="C8414A"/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9F85752-3405-2562-324A-299E1AA69A4F}"/>
              </a:ext>
            </a:extLst>
          </p:cNvPr>
          <p:cNvCxnSpPr>
            <a:cxnSpLocks/>
          </p:cNvCxnSpPr>
          <p:nvPr/>
        </p:nvCxnSpPr>
        <p:spPr>
          <a:xfrm flipV="1">
            <a:off x="4845050" y="2548373"/>
            <a:ext cx="0" cy="575827"/>
          </a:xfrm>
          <a:prstGeom prst="straightConnector1">
            <a:avLst/>
          </a:prstGeom>
          <a:ln cap="rnd">
            <a:solidFill>
              <a:srgbClr val="C8414A"/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2C37D93-098E-62EA-E84E-25671E0CD9C9}"/>
              </a:ext>
            </a:extLst>
          </p:cNvPr>
          <p:cNvCxnSpPr>
            <a:cxnSpLocks/>
          </p:cNvCxnSpPr>
          <p:nvPr/>
        </p:nvCxnSpPr>
        <p:spPr>
          <a:xfrm flipV="1">
            <a:off x="5759450" y="2548373"/>
            <a:ext cx="0" cy="575827"/>
          </a:xfrm>
          <a:prstGeom prst="straightConnector1">
            <a:avLst/>
          </a:prstGeom>
          <a:ln cap="rnd">
            <a:solidFill>
              <a:srgbClr val="C8414A"/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5B6D63D1-D696-AD24-A36F-85A23A4282CF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54FE9A9D-E5D4-A1DF-141F-F8FBB52B7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449381B-EA72-DD7C-6B60-1FC926BEBF70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05FFE59-5720-DC84-94AD-88F7862BD77D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805FB6F1-A377-593A-8D30-4900622CB2DC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A3D122D4-1E83-140A-B1DC-D80FAB36C2E6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1B504C2D-3A00-9447-6CBC-782C983C0D8F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3" name="Picture 12" descr="A person with glasses and a camera&#10;&#10;AI-generated content may be incorrect.">
            <a:extLst>
              <a:ext uri="{FF2B5EF4-FFF2-40B4-BE49-F238E27FC236}">
                <a16:creationId xmlns:a16="http://schemas.microsoft.com/office/drawing/2014/main" id="{53F07BF3-41B4-FB86-25FB-B6E2D23C3B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4894" y="4474861"/>
            <a:ext cx="3543336" cy="2357499"/>
          </a:xfrm>
          <a:prstGeom prst="rect">
            <a:avLst/>
          </a:prstGeom>
        </p:spPr>
      </p:pic>
      <p:pic>
        <p:nvPicPr>
          <p:cNvPr id="23" name="Picture 22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02E00921-EA9A-19AF-B49A-156D1C2D517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1490945" y="5299375"/>
            <a:ext cx="499838" cy="966899"/>
          </a:xfrm>
          <a:prstGeom prst="rect">
            <a:avLst/>
          </a:prstGeom>
        </p:spPr>
      </p:pic>
      <p:pic>
        <p:nvPicPr>
          <p:cNvPr id="25" name="Picture 24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FC1AC50E-78B2-BA05-71B3-7D174DFC140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2298600" y="4815926"/>
            <a:ext cx="499838" cy="966899"/>
          </a:xfrm>
          <a:prstGeom prst="rect">
            <a:avLst/>
          </a:prstGeom>
        </p:spPr>
      </p:pic>
      <p:pic>
        <p:nvPicPr>
          <p:cNvPr id="29" name="Picture 28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CFCBF4EB-A81E-B44E-DB6B-D3822B095EA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2613467" y="5513744"/>
            <a:ext cx="499838" cy="966899"/>
          </a:xfrm>
          <a:prstGeom prst="rect">
            <a:avLst/>
          </a:prstGeom>
        </p:spPr>
      </p:pic>
      <p:pic>
        <p:nvPicPr>
          <p:cNvPr id="36" name="Picture 35" descr="A computer with colorful screen&#10;&#10;AI-generated content may be incorrect.">
            <a:extLst>
              <a:ext uri="{FF2B5EF4-FFF2-40B4-BE49-F238E27FC236}">
                <a16:creationId xmlns:a16="http://schemas.microsoft.com/office/drawing/2014/main" id="{A9D669CB-7CE6-1FF7-FEA1-CDAC7D810AB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73" t="17850" r="12915" b="16701"/>
          <a:stretch/>
        </p:blipFill>
        <p:spPr>
          <a:xfrm>
            <a:off x="7856145" y="4954851"/>
            <a:ext cx="1553463" cy="1030309"/>
          </a:xfrm>
          <a:prstGeom prst="rect">
            <a:avLst/>
          </a:prstGeom>
        </p:spPr>
      </p:pic>
      <p:pic>
        <p:nvPicPr>
          <p:cNvPr id="48" name="Picture 47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F7D43110-802D-98A8-59D0-A967B4044C9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3297141" y="4885151"/>
            <a:ext cx="499838" cy="966899"/>
          </a:xfrm>
          <a:prstGeom prst="rect">
            <a:avLst/>
          </a:prstGeom>
        </p:spPr>
      </p:pic>
      <p:pic>
        <p:nvPicPr>
          <p:cNvPr id="49" name="Picture 48" descr="A phone case with a colorful design&#10;&#10;AI-generated content may be incorrect.">
            <a:extLst>
              <a:ext uri="{FF2B5EF4-FFF2-40B4-BE49-F238E27FC236}">
                <a16:creationId xmlns:a16="http://schemas.microsoft.com/office/drawing/2014/main" id="{EFD8BC96-629C-E90F-BCA9-979AAFB0885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592" t="18030" r="37661" b="18143"/>
          <a:stretch/>
        </p:blipFill>
        <p:spPr>
          <a:xfrm>
            <a:off x="3560375" y="5513744"/>
            <a:ext cx="499838" cy="966899"/>
          </a:xfrm>
          <a:prstGeom prst="rect">
            <a:avLst/>
          </a:prstGeom>
        </p:spPr>
      </p:pic>
      <p:pic>
        <p:nvPicPr>
          <p:cNvPr id="51" name="Picture 50" descr="A computer with colorful screen&#10;&#10;AI-generated content may be incorrect.">
            <a:extLst>
              <a:ext uri="{FF2B5EF4-FFF2-40B4-BE49-F238E27FC236}">
                <a16:creationId xmlns:a16="http://schemas.microsoft.com/office/drawing/2014/main" id="{C69E2418-148B-E3AE-8564-9785B9DDD0D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073" t="17850" r="12915" b="16701"/>
          <a:stretch/>
        </p:blipFill>
        <p:spPr>
          <a:xfrm>
            <a:off x="9508639" y="5528953"/>
            <a:ext cx="1553463" cy="10303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A8C8AFB-8FE6-1660-D014-E41DB6F544B0}"/>
                  </a:ext>
                </a:extLst>
              </p:cNvPr>
              <p:cNvSpPr txBox="1"/>
              <p:nvPr/>
            </p:nvSpPr>
            <p:spPr>
              <a:xfrm>
                <a:off x="3381264" y="3891715"/>
                <a:ext cx="51971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=330 000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A8C8AFB-8FE6-1660-D014-E41DB6F54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1264" y="3891715"/>
                <a:ext cx="5197151" cy="584775"/>
              </a:xfrm>
              <a:prstGeom prst="rect">
                <a:avLst/>
              </a:prstGeom>
              <a:blipFill>
                <a:blip r:embed="rId10"/>
                <a:stretch>
                  <a:fillRect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warehouse with a forklift and trucks&#10;&#10;AI-generated content may be incorrect.">
            <a:extLst>
              <a:ext uri="{FF2B5EF4-FFF2-40B4-BE49-F238E27FC236}">
                <a16:creationId xmlns:a16="http://schemas.microsoft.com/office/drawing/2014/main" id="{FE31F3A9-BFB7-AF54-A34B-5DF5584B0C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41728" y="-152663"/>
            <a:ext cx="4308544" cy="2875485"/>
          </a:xfrm>
          <a:prstGeom prst="rect">
            <a:avLst/>
          </a:prstGeom>
        </p:spPr>
      </p:pic>
      <p:pic>
        <p:nvPicPr>
          <p:cNvPr id="7" name="Picture 6" descr="A red truck with white wheels&#10;&#10;AI-generated content may be incorrect.">
            <a:extLst>
              <a:ext uri="{FF2B5EF4-FFF2-40B4-BE49-F238E27FC236}">
                <a16:creationId xmlns:a16="http://schemas.microsoft.com/office/drawing/2014/main" id="{BF08AD4D-848C-5600-7926-DD49385182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82281" y="177360"/>
            <a:ext cx="1285082" cy="790605"/>
          </a:xfrm>
          <a:prstGeom prst="rect">
            <a:avLst/>
          </a:prstGeom>
        </p:spPr>
      </p:pic>
      <p:pic>
        <p:nvPicPr>
          <p:cNvPr id="8" name="Picture 7" descr="A red and black truck&#10;&#10;AI-generated content may be incorrect.">
            <a:extLst>
              <a:ext uri="{FF2B5EF4-FFF2-40B4-BE49-F238E27FC236}">
                <a16:creationId xmlns:a16="http://schemas.microsoft.com/office/drawing/2014/main" id="{3D03995A-B0E7-C677-4A53-5A8B43A516F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782" y="339976"/>
            <a:ext cx="1285082" cy="7906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58A8B8-7936-53FF-5740-D76B184D552F}"/>
                  </a:ext>
                </a:extLst>
              </p:cNvPr>
              <p:cNvSpPr txBox="1"/>
              <p:nvPr/>
            </p:nvSpPr>
            <p:spPr>
              <a:xfrm>
                <a:off x="3936865" y="1980340"/>
                <a:ext cx="37831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=288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58A8B8-7936-53FF-5740-D76B184D5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865" y="1980340"/>
                <a:ext cx="3783109" cy="584775"/>
              </a:xfrm>
              <a:prstGeom prst="rect">
                <a:avLst/>
              </a:prstGeom>
              <a:blipFill>
                <a:blip r:embed="rId14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B4BB4B1-18ED-E900-1668-14D2A7BEBC86}"/>
              </a:ext>
            </a:extLst>
          </p:cNvPr>
          <p:cNvSpPr/>
          <p:nvPr/>
        </p:nvSpPr>
        <p:spPr>
          <a:xfrm>
            <a:off x="3297140" y="2973776"/>
            <a:ext cx="5649695" cy="584775"/>
          </a:xfrm>
          <a:prstGeom prst="roundRect">
            <a:avLst>
              <a:gd name="adj" fmla="val 14066"/>
            </a:avLst>
          </a:prstGeom>
          <a:solidFill>
            <a:srgbClr val="C841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Рівняння з двома змінними</a:t>
            </a:r>
            <a:endParaRPr lang="en-UA" sz="32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22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7795B-615B-2094-3769-5FEBDC23F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AF7FF40A-AC51-BCE7-D19D-52858322A3E8}"/>
              </a:ext>
            </a:extLst>
          </p:cNvPr>
          <p:cNvSpPr/>
          <p:nvPr/>
        </p:nvSpPr>
        <p:spPr>
          <a:xfrm>
            <a:off x="404439" y="5434937"/>
            <a:ext cx="8905953" cy="1133004"/>
          </a:xfrm>
          <a:prstGeom prst="roundRect">
            <a:avLst>
              <a:gd name="adj" fmla="val 4759"/>
            </a:avLst>
          </a:prstGeom>
          <a:solidFill>
            <a:srgbClr val="C841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Розвʼязати рівняння 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– означає знайти всі його розвʼязки або показати, що воно не має розвʼязків.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A1CBD078-225D-107E-57AE-832F796FBA59}"/>
              </a:ext>
            </a:extLst>
          </p:cNvPr>
          <p:cNvSpPr/>
          <p:nvPr/>
        </p:nvSpPr>
        <p:spPr>
          <a:xfrm>
            <a:off x="694497" y="1271509"/>
            <a:ext cx="2464068" cy="59991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10D0DA71-EDD2-F0CF-D7DA-44D8C904C3E0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FC469D56-8854-FE5E-F37B-75E5BBA83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79783A45-3432-0DBC-26AE-575A4B5CEA0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7CBA792D-36D8-3C0A-9C04-6396646A851C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AEF91E67-4A90-0793-71CD-E794A899B145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8DA21987-20D4-1FB1-425C-F8DBE17B487E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EEF825-9D86-B372-41DB-255AAB82E5BA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71189B-55AF-C576-F5DF-D158F4CD34E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7463" t="14955" r="8439" b="13874"/>
          <a:stretch/>
        </p:blipFill>
        <p:spPr>
          <a:xfrm>
            <a:off x="9315257" y="1896176"/>
            <a:ext cx="3931194" cy="51718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9C7663AF-1EFA-CA5E-D21D-D487F67733AA}"/>
                  </a:ext>
                </a:extLst>
              </p:cNvPr>
              <p:cNvSpPr/>
              <p:nvPr/>
            </p:nvSpPr>
            <p:spPr>
              <a:xfrm>
                <a:off x="419187" y="74140"/>
                <a:ext cx="11134381" cy="1136822"/>
              </a:xfrm>
              <a:prstGeom prst="roundRect">
                <a:avLst>
                  <a:gd name="adj" fmla="val 5846"/>
                </a:avLst>
              </a:prstGeom>
              <a:solidFill>
                <a:srgbClr val="1F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Площа прямокутника </a:t>
                </a:r>
                <a14:m>
                  <m:oMath xmlns:m="http://schemas.openxmlformats.org/officeDocument/2006/math">
                    <m:r>
                      <a:rPr lang="uk-UA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15 </m:t>
                    </m:r>
                    <m:sSup>
                      <m:sSupPr>
                        <m:ctrlPr>
                          <a:rPr lang="uk-UA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k-UA" sz="3200" smtClean="0">
                            <a:latin typeface="Aptos Light" panose="020B0004020202020204" pitchFamily="34" charset="0"/>
                            <a:cs typeface="Calibri" panose="020F050202020403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 Складіть математичну модель даної ситуації. Скільки існує розвʼязків даного завдання?</a:t>
                </a:r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9C7663AF-1EFA-CA5E-D21D-D487F6773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87" y="74140"/>
                <a:ext cx="11134381" cy="1136822"/>
              </a:xfrm>
              <a:prstGeom prst="roundRect">
                <a:avLst>
                  <a:gd name="adj" fmla="val 5846"/>
                </a:avLst>
              </a:prstGeom>
              <a:blipFill>
                <a:blip r:embed="rId8"/>
                <a:stretch>
                  <a:fillRect l="-1254" t="-3297" b="-142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64BC24-B18D-0C82-AFDB-C5AA0F2F9764}"/>
                  </a:ext>
                </a:extLst>
              </p:cNvPr>
              <p:cNvSpPr txBox="1"/>
              <p:nvPr/>
            </p:nvSpPr>
            <p:spPr>
              <a:xfrm>
                <a:off x="694497" y="1239011"/>
                <a:ext cx="246406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en-UA" sz="3600" dirty="0">
                  <a:solidFill>
                    <a:schemeClr val="bg1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64BC24-B18D-0C82-AFDB-C5AA0F2F9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97" y="1239011"/>
                <a:ext cx="2464068" cy="646331"/>
              </a:xfrm>
              <a:prstGeom prst="rect">
                <a:avLst/>
              </a:prstGeom>
              <a:blipFill>
                <a:blip r:embed="rId9"/>
                <a:stretch>
                  <a:fillRect b="-134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0FA7F7C4-8807-9E0A-B310-1A12D34CF2B6}"/>
              </a:ext>
            </a:extLst>
          </p:cNvPr>
          <p:cNvSpPr/>
          <p:nvPr/>
        </p:nvSpPr>
        <p:spPr>
          <a:xfrm>
            <a:off x="710892" y="2704328"/>
            <a:ext cx="2577737" cy="1326994"/>
          </a:xfrm>
          <a:prstGeom prst="rect">
            <a:avLst/>
          </a:prstGeom>
          <a:solidFill>
            <a:srgbClr val="FF73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1674D3-6C06-E5CB-0FB3-05A8ACBDB7E6}"/>
              </a:ext>
            </a:extLst>
          </p:cNvPr>
          <p:cNvSpPr/>
          <p:nvPr/>
        </p:nvSpPr>
        <p:spPr>
          <a:xfrm>
            <a:off x="5280881" y="2704328"/>
            <a:ext cx="2948717" cy="584775"/>
          </a:xfrm>
          <a:prstGeom prst="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EAC1A1-7F4F-4AF2-AD1D-CE30938AE278}"/>
              </a:ext>
            </a:extLst>
          </p:cNvPr>
          <p:cNvSpPr/>
          <p:nvPr/>
        </p:nvSpPr>
        <p:spPr>
          <a:xfrm>
            <a:off x="3933344" y="4208013"/>
            <a:ext cx="5788170" cy="315844"/>
          </a:xfrm>
          <a:prstGeom prst="rect">
            <a:avLst/>
          </a:prstGeom>
          <a:solidFill>
            <a:srgbClr val="F7821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A77AD4D-E8FB-0C9A-79F4-726E9CBC89F0}"/>
                  </a:ext>
                </a:extLst>
              </p:cNvPr>
              <p:cNvSpPr txBox="1"/>
              <p:nvPr/>
            </p:nvSpPr>
            <p:spPr>
              <a:xfrm>
                <a:off x="170325" y="3116919"/>
                <a:ext cx="6495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F735D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3200" dirty="0">
                  <a:solidFill>
                    <a:srgbClr val="FF735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A77AD4D-E8FB-0C9A-79F4-726E9CBC8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25" y="3116919"/>
                <a:ext cx="64958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21FE42-A8DB-146D-9CDD-955CB3E21155}"/>
                  </a:ext>
                </a:extLst>
              </p:cNvPr>
              <p:cNvSpPr txBox="1"/>
              <p:nvPr/>
            </p:nvSpPr>
            <p:spPr>
              <a:xfrm>
                <a:off x="1674970" y="3973602"/>
                <a:ext cx="6495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FF735D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3200" dirty="0">
                  <a:solidFill>
                    <a:srgbClr val="FF735D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21FE42-A8DB-146D-9CDD-955CB3E21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970" y="3973602"/>
                <a:ext cx="64958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0AFA147-7036-51B2-C982-69C3A16BDB1C}"/>
                  </a:ext>
                </a:extLst>
              </p:cNvPr>
              <p:cNvSpPr txBox="1"/>
              <p:nvPr/>
            </p:nvSpPr>
            <p:spPr>
              <a:xfrm>
                <a:off x="4783048" y="2718746"/>
                <a:ext cx="6495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0AFA147-7036-51B2-C982-69C3A16BD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048" y="2718746"/>
                <a:ext cx="64958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EF72C34-D524-E8A6-A16B-8A36668BC7E4}"/>
                  </a:ext>
                </a:extLst>
              </p:cNvPr>
              <p:cNvSpPr txBox="1"/>
              <p:nvPr/>
            </p:nvSpPr>
            <p:spPr>
              <a:xfrm>
                <a:off x="6404950" y="3207349"/>
                <a:ext cx="6495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7,5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EF72C34-D524-E8A6-A16B-8A36668BC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4950" y="3207349"/>
                <a:ext cx="649580" cy="523220"/>
              </a:xfrm>
              <a:prstGeom prst="rect">
                <a:avLst/>
              </a:prstGeom>
              <a:blipFill>
                <a:blip r:embed="rId13"/>
                <a:stretch>
                  <a:fillRect l="-5769" r="-576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4131ED6-0C43-01DC-78B4-DF0981BA52E1}"/>
                  </a:ext>
                </a:extLst>
              </p:cNvPr>
              <p:cNvSpPr txBox="1"/>
              <p:nvPr/>
            </p:nvSpPr>
            <p:spPr>
              <a:xfrm>
                <a:off x="3429579" y="4116172"/>
                <a:ext cx="6495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A" sz="28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4131ED6-0C43-01DC-78B4-DF0981BA5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579" y="4116172"/>
                <a:ext cx="649580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69C315A-2557-32DE-0303-925CE15F1BC4}"/>
                  </a:ext>
                </a:extLst>
              </p:cNvPr>
              <p:cNvSpPr txBox="1"/>
              <p:nvPr/>
            </p:nvSpPr>
            <p:spPr>
              <a:xfrm>
                <a:off x="6372418" y="4479648"/>
                <a:ext cx="6495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en-UA" sz="28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69C315A-2557-32DE-0303-925CE15F1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418" y="4479648"/>
                <a:ext cx="649580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B1E4793-0135-C6D5-9E08-B30724E5DCEF}"/>
              </a:ext>
            </a:extLst>
          </p:cNvPr>
          <p:cNvSpPr/>
          <p:nvPr/>
        </p:nvSpPr>
        <p:spPr>
          <a:xfrm>
            <a:off x="409302" y="5023151"/>
            <a:ext cx="8905953" cy="1544790"/>
          </a:xfrm>
          <a:prstGeom prst="roundRect">
            <a:avLst>
              <a:gd name="adj" fmla="val 4759"/>
            </a:avLst>
          </a:prstGeom>
          <a:solidFill>
            <a:srgbClr val="C841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Розвʼязком рівняння з двома змінними</a:t>
            </a:r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 називають пару  значень змінних, яка перетворює рівняння в правильну числову рівність.</a:t>
            </a:r>
            <a:endParaRPr lang="en-UA" sz="2800" dirty="0">
              <a:solidFill>
                <a:schemeClr val="bg1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92E9F6-2152-AF0C-F5AC-CC7BA8E27466}"/>
              </a:ext>
            </a:extLst>
          </p:cNvPr>
          <p:cNvSpPr txBox="1"/>
          <p:nvPr/>
        </p:nvSpPr>
        <p:spPr>
          <a:xfrm>
            <a:off x="3288629" y="1229151"/>
            <a:ext cx="2464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600" dirty="0">
                <a:solidFill>
                  <a:srgbClr val="00B050"/>
                </a:solidFill>
                <a:latin typeface="Aptos Light" panose="020B0004020202020204" pitchFamily="34" charset="0"/>
              </a:rPr>
              <a:t>Розвʼязки:</a:t>
            </a:r>
            <a:endParaRPr lang="en-UA" sz="36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49D970C-E461-84E2-0C56-0DD4971A42D4}"/>
                  </a:ext>
                </a:extLst>
              </p:cNvPr>
              <p:cNvSpPr txBox="1"/>
              <p:nvPr/>
            </p:nvSpPr>
            <p:spPr>
              <a:xfrm>
                <a:off x="5789964" y="1227994"/>
                <a:ext cx="576360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A" sz="3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3;5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d>
                        <m:dPr>
                          <m:ctrlPr>
                            <a:rPr lang="en-UA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7,5</m:t>
                          </m:r>
                        </m:e>
                      </m:d>
                      <m:r>
                        <a:rPr lang="en-US" sz="3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d>
                        <m:dPr>
                          <m:ctrlPr>
                            <a:rPr lang="en-UA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49D970C-E461-84E2-0C56-0DD4971A4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964" y="1227994"/>
                <a:ext cx="5763604" cy="646331"/>
              </a:xfrm>
              <a:prstGeom prst="rect">
                <a:avLst/>
              </a:prstGeom>
              <a:blipFill>
                <a:blip r:embed="rId16"/>
                <a:stretch>
                  <a:fillRect b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AF6FB21-D682-66D4-DD62-1193B1B1C1A5}"/>
                  </a:ext>
                </a:extLst>
              </p:cNvPr>
              <p:cNvSpPr txBox="1"/>
              <p:nvPr/>
            </p:nvSpPr>
            <p:spPr>
              <a:xfrm>
                <a:off x="5999114" y="1873794"/>
                <a:ext cx="44823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2800" dirty="0">
                  <a:solidFill>
                    <a:schemeClr val="bg1">
                      <a:lumMod val="50000"/>
                    </a:schemeClr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AF6FB21-D682-66D4-DD62-1193B1B1C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114" y="1873794"/>
                <a:ext cx="448237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9B83B20-853D-9A8A-1A4E-A1CD6F356E07}"/>
              </a:ext>
            </a:extLst>
          </p:cNvPr>
          <p:cNvCxnSpPr>
            <a:cxnSpLocks/>
          </p:cNvCxnSpPr>
          <p:nvPr/>
        </p:nvCxnSpPr>
        <p:spPr>
          <a:xfrm flipV="1">
            <a:off x="6192887" y="1750481"/>
            <a:ext cx="0" cy="25301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64023EC-CB6E-96F0-5DBE-E832084FC1A4}"/>
                  </a:ext>
                </a:extLst>
              </p:cNvPr>
              <p:cNvSpPr txBox="1"/>
              <p:nvPr/>
            </p:nvSpPr>
            <p:spPr>
              <a:xfrm>
                <a:off x="6472418" y="1873794"/>
                <a:ext cx="44823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2800" dirty="0">
                  <a:solidFill>
                    <a:schemeClr val="bg1">
                      <a:lumMod val="50000"/>
                    </a:schemeClr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64023EC-CB6E-96F0-5DBE-E832084FC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418" y="1873794"/>
                <a:ext cx="448237" cy="523220"/>
              </a:xfrm>
              <a:prstGeom prst="rect">
                <a:avLst/>
              </a:prstGeom>
              <a:blipFill>
                <a:blip r:embed="rId18"/>
                <a:stretch>
                  <a:fillRect l="-8333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DF17884-C4AE-6C37-BF46-D4CD7D195C59}"/>
              </a:ext>
            </a:extLst>
          </p:cNvPr>
          <p:cNvCxnSpPr>
            <a:cxnSpLocks/>
          </p:cNvCxnSpPr>
          <p:nvPr/>
        </p:nvCxnSpPr>
        <p:spPr>
          <a:xfrm flipV="1">
            <a:off x="6666191" y="1750481"/>
            <a:ext cx="0" cy="25301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9C9DDCD-CB08-37D8-527E-88F375FF5230}"/>
                  </a:ext>
                </a:extLst>
              </p:cNvPr>
              <p:cNvSpPr txBox="1"/>
              <p:nvPr/>
            </p:nvSpPr>
            <p:spPr>
              <a:xfrm>
                <a:off x="7285322" y="1878317"/>
                <a:ext cx="44823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2800" dirty="0">
                  <a:solidFill>
                    <a:schemeClr val="bg1">
                      <a:lumMod val="50000"/>
                    </a:schemeClr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9C9DDCD-CB08-37D8-527E-88F375FF5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322" y="1878317"/>
                <a:ext cx="448237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E08E6C1-D7B5-070F-BA87-9AF3BEF8CCFD}"/>
              </a:ext>
            </a:extLst>
          </p:cNvPr>
          <p:cNvCxnSpPr>
            <a:cxnSpLocks/>
          </p:cNvCxnSpPr>
          <p:nvPr/>
        </p:nvCxnSpPr>
        <p:spPr>
          <a:xfrm flipV="1">
            <a:off x="7479095" y="1755004"/>
            <a:ext cx="0" cy="25301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C5B7CE6-8121-83A9-24D3-CAA88E371237}"/>
                  </a:ext>
                </a:extLst>
              </p:cNvPr>
              <p:cNvSpPr txBox="1"/>
              <p:nvPr/>
            </p:nvSpPr>
            <p:spPr>
              <a:xfrm>
                <a:off x="7960455" y="1878317"/>
                <a:ext cx="44823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2800" dirty="0">
                  <a:solidFill>
                    <a:schemeClr val="bg1">
                      <a:lumMod val="50000"/>
                    </a:schemeClr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C5B7CE6-8121-83A9-24D3-CAA88E371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0455" y="1878317"/>
                <a:ext cx="448237" cy="523220"/>
              </a:xfrm>
              <a:prstGeom prst="rect">
                <a:avLst/>
              </a:prstGeom>
              <a:blipFill>
                <a:blip r:embed="rId20"/>
                <a:stretch>
                  <a:fillRect l="-5556"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AE9B9C5-C48A-2E47-9CF4-893CA22009DB}"/>
              </a:ext>
            </a:extLst>
          </p:cNvPr>
          <p:cNvCxnSpPr>
            <a:cxnSpLocks/>
          </p:cNvCxnSpPr>
          <p:nvPr/>
        </p:nvCxnSpPr>
        <p:spPr>
          <a:xfrm flipV="1">
            <a:off x="8154228" y="1755004"/>
            <a:ext cx="0" cy="25301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095BD70-AEB6-39CB-8635-609C3BF22B69}"/>
                  </a:ext>
                </a:extLst>
              </p:cNvPr>
              <p:cNvSpPr txBox="1"/>
              <p:nvPr/>
            </p:nvSpPr>
            <p:spPr>
              <a:xfrm>
                <a:off x="8926919" y="1883625"/>
                <a:ext cx="44823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2800" dirty="0">
                  <a:solidFill>
                    <a:schemeClr val="bg1">
                      <a:lumMod val="50000"/>
                    </a:schemeClr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095BD70-AEB6-39CB-8635-609C3BF22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919" y="1883625"/>
                <a:ext cx="448237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DC615C3-7FA1-A2E8-4EA0-B83F22E8F0EB}"/>
              </a:ext>
            </a:extLst>
          </p:cNvPr>
          <p:cNvCxnSpPr>
            <a:cxnSpLocks/>
          </p:cNvCxnSpPr>
          <p:nvPr/>
        </p:nvCxnSpPr>
        <p:spPr>
          <a:xfrm flipV="1">
            <a:off x="9120692" y="1760312"/>
            <a:ext cx="0" cy="25301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562CA2C-3D9B-8FFD-E60B-A2FA7C50A68D}"/>
                  </a:ext>
                </a:extLst>
              </p:cNvPr>
              <p:cNvSpPr txBox="1"/>
              <p:nvPr/>
            </p:nvSpPr>
            <p:spPr>
              <a:xfrm>
                <a:off x="9516134" y="1883625"/>
                <a:ext cx="44823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2800" dirty="0">
                  <a:solidFill>
                    <a:schemeClr val="bg1">
                      <a:lumMod val="50000"/>
                    </a:schemeClr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562CA2C-3D9B-8FFD-E60B-A2FA7C50A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134" y="1883625"/>
                <a:ext cx="448237" cy="523220"/>
              </a:xfrm>
              <a:prstGeom prst="rect">
                <a:avLst/>
              </a:prstGeom>
              <a:blipFill>
                <a:blip r:embed="rId22"/>
                <a:stretch>
                  <a:fillRect l="-8333" b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8F089E1-94D3-580D-F208-D552A747933A}"/>
              </a:ext>
            </a:extLst>
          </p:cNvPr>
          <p:cNvCxnSpPr>
            <a:cxnSpLocks/>
          </p:cNvCxnSpPr>
          <p:nvPr/>
        </p:nvCxnSpPr>
        <p:spPr>
          <a:xfrm flipV="1">
            <a:off x="9709907" y="1760312"/>
            <a:ext cx="0" cy="25301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897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33" grpId="0" animBg="1"/>
      <p:bldP spid="16" grpId="0"/>
      <p:bldP spid="18" grpId="0" animBg="1"/>
      <p:bldP spid="19" grpId="0" animBg="1"/>
      <p:bldP spid="21" grpId="0" animBg="1"/>
      <p:bldP spid="22" grpId="0"/>
      <p:bldP spid="24" grpId="0"/>
      <p:bldP spid="26" grpId="0"/>
      <p:bldP spid="28" grpId="0"/>
      <p:bldP spid="30" grpId="0"/>
      <p:bldP spid="31" grpId="0"/>
      <p:bldP spid="32" grpId="0" animBg="1"/>
      <p:bldP spid="32" grpId="1" animBg="1"/>
      <p:bldP spid="34" grpId="0"/>
      <p:bldP spid="35" grpId="0"/>
      <p:bldP spid="37" grpId="0"/>
      <p:bldP spid="40" grpId="0"/>
      <p:bldP spid="42" grpId="0"/>
      <p:bldP spid="44" grpId="0"/>
      <p:bldP spid="46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D973B-555E-515D-F93F-D5B77E227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1219D97B-4AF0-8E13-38B7-CA13DE0552A2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1BE69052-3F5E-CDA4-9AB0-377F9AA41425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ACC64CA6-7D22-FD4D-4ECE-32319958C358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F7E54A27-22A6-AF99-6004-3F1FCFA93BD4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84CA2D8E-D014-2E2D-B1E4-735542A801D7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668AB3-A5A4-D58C-F566-159CDC3BB164}"/>
                  </a:ext>
                </a:extLst>
              </p:cNvPr>
              <p:cNvSpPr txBox="1"/>
              <p:nvPr/>
            </p:nvSpPr>
            <p:spPr>
              <a:xfrm>
                <a:off x="1251018" y="-1969"/>
                <a:ext cx="318878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6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US" sz="36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rgbClr val="CC4F3E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A" sz="3600" dirty="0">
                  <a:solidFill>
                    <a:srgbClr val="CC4F3E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668AB3-A5A4-D58C-F566-159CDC3BB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018" y="-1969"/>
                <a:ext cx="3188783" cy="646331"/>
              </a:xfrm>
              <a:prstGeom prst="rect">
                <a:avLst/>
              </a:prstGeom>
              <a:blipFill>
                <a:blip r:embed="rId5"/>
                <a:stretch>
                  <a:fillRect l="-794" b="-1960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E2C23BC-E550-10FB-8397-8B0063499E22}"/>
              </a:ext>
            </a:extLst>
          </p:cNvPr>
          <p:cNvSpPr txBox="1"/>
          <p:nvPr/>
        </p:nvSpPr>
        <p:spPr>
          <a:xfrm>
            <a:off x="3999126" y="14433"/>
            <a:ext cx="7920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3600" dirty="0">
                <a:solidFill>
                  <a:srgbClr val="CC4F3E"/>
                </a:solidFill>
                <a:latin typeface="Aptos Light" panose="020B0004020202020204" pitchFamily="34" charset="0"/>
              </a:rPr>
              <a:t>– </a:t>
            </a:r>
            <a:r>
              <a:rPr lang="uk-UA" sz="3600" dirty="0">
                <a:solidFill>
                  <a:srgbClr val="CC4F3E"/>
                </a:solidFill>
                <a:latin typeface="Aptos Light" panose="020B0004020202020204" pitchFamily="34" charset="0"/>
              </a:rPr>
              <a:t>лінійне рівняння з двома змінними.</a:t>
            </a:r>
            <a:endParaRPr lang="en-UA" sz="3600" dirty="0">
              <a:solidFill>
                <a:srgbClr val="CC4F3E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B2FF85-C72C-1C54-587C-F6C55519B319}"/>
                  </a:ext>
                </a:extLst>
              </p:cNvPr>
              <p:cNvSpPr txBox="1"/>
              <p:nvPr/>
            </p:nvSpPr>
            <p:spPr>
              <a:xfrm>
                <a:off x="1251017" y="583645"/>
                <a:ext cx="318878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A" sz="3600" dirty="0">
                    <a:solidFill>
                      <a:srgbClr val="737373"/>
                    </a:solidFill>
                    <a:latin typeface="Aptos Light" panose="020B0004020202020204" pitchFamily="34" charset="0"/>
                  </a:rPr>
                  <a:t> – </a:t>
                </a:r>
                <a:r>
                  <a:rPr lang="uk-UA" sz="3600" dirty="0">
                    <a:solidFill>
                      <a:srgbClr val="737373"/>
                    </a:solidFill>
                    <a:latin typeface="Aptos Light" panose="020B0004020202020204" pitchFamily="34" charset="0"/>
                  </a:rPr>
                  <a:t>змінні;</a:t>
                </a:r>
                <a:endParaRPr lang="en-UA" sz="3600" dirty="0">
                  <a:solidFill>
                    <a:srgbClr val="73737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B2FF85-C72C-1C54-587C-F6C55519B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017" y="583645"/>
                <a:ext cx="3188784" cy="646331"/>
              </a:xfrm>
              <a:prstGeom prst="rect">
                <a:avLst/>
              </a:prstGeom>
              <a:blipFill>
                <a:blip r:embed="rId6"/>
                <a:stretch>
                  <a:fillRect l="-794" t="-15686" b="-352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134C66-4E9C-49A5-E80E-D89DA4A052EF}"/>
                  </a:ext>
                </a:extLst>
              </p:cNvPr>
              <p:cNvSpPr txBox="1"/>
              <p:nvPr/>
            </p:nvSpPr>
            <p:spPr>
              <a:xfrm>
                <a:off x="4295547" y="583644"/>
                <a:ext cx="762367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6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6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3600" b="0" i="1" smtClean="0">
                        <a:solidFill>
                          <a:srgbClr val="CC4F3E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A" sz="3600" dirty="0">
                    <a:solidFill>
                      <a:srgbClr val="737373"/>
                    </a:solidFill>
                    <a:latin typeface="Aptos Light" panose="020B0004020202020204" pitchFamily="34" charset="0"/>
                  </a:rPr>
                  <a:t> – </a:t>
                </a:r>
                <a:r>
                  <a:rPr lang="uk-UA" sz="3600" dirty="0">
                    <a:solidFill>
                      <a:srgbClr val="737373"/>
                    </a:solidFill>
                    <a:latin typeface="Aptos Light" panose="020B0004020202020204" pitchFamily="34" charset="0"/>
                  </a:rPr>
                  <a:t>коефіцієнти рівняння.</a:t>
                </a:r>
                <a:endParaRPr lang="en-UA" sz="3600" dirty="0">
                  <a:solidFill>
                    <a:srgbClr val="737373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134C66-4E9C-49A5-E80E-D89DA4A05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547" y="583644"/>
                <a:ext cx="7623671" cy="646331"/>
              </a:xfrm>
              <a:prstGeom prst="rect">
                <a:avLst/>
              </a:prstGeom>
              <a:blipFill>
                <a:blip r:embed="rId7"/>
                <a:stretch>
                  <a:fillRect l="-333" t="-15686" b="-352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F8684D9-C391-D00D-B29C-C9BD9E40212D}"/>
              </a:ext>
            </a:extLst>
          </p:cNvPr>
          <p:cNvSpPr/>
          <p:nvPr/>
        </p:nvSpPr>
        <p:spPr>
          <a:xfrm>
            <a:off x="1236615" y="1368905"/>
            <a:ext cx="10737668" cy="512225"/>
          </a:xfrm>
          <a:prstGeom prst="roundRect">
            <a:avLst>
              <a:gd name="adj" fmla="val 1856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ВЛАСТИВОСТІ РІВНЯНЬ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DE159D0-FBB2-2F58-6B2F-A4D865A1B6EB}"/>
              </a:ext>
            </a:extLst>
          </p:cNvPr>
          <p:cNvSpPr/>
          <p:nvPr/>
        </p:nvSpPr>
        <p:spPr>
          <a:xfrm>
            <a:off x="1236616" y="2020259"/>
            <a:ext cx="10737668" cy="986876"/>
          </a:xfrm>
          <a:prstGeom prst="roundRect">
            <a:avLst>
              <a:gd name="adj" fmla="val 8656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E142F4-4313-74C3-69BD-C699F8286E3F}"/>
              </a:ext>
            </a:extLst>
          </p:cNvPr>
          <p:cNvSpPr txBox="1"/>
          <p:nvPr/>
        </p:nvSpPr>
        <p:spPr>
          <a:xfrm>
            <a:off x="1236617" y="2020260"/>
            <a:ext cx="10737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У будь-якій частині рівняння можна розкрити дужки або звести подібні доданки, якщо вони є.</a:t>
            </a:r>
            <a:endParaRPr lang="en-UA" sz="28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8D0389-AAF8-5A64-0750-14A64E340973}"/>
              </a:ext>
            </a:extLst>
          </p:cNvPr>
          <p:cNvSpPr txBox="1"/>
          <p:nvPr/>
        </p:nvSpPr>
        <p:spPr>
          <a:xfrm>
            <a:off x="455119" y="1983021"/>
            <a:ext cx="9698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en-UA" sz="6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6449EA6-1B24-A3B1-0924-C90EE3CBD975}"/>
              </a:ext>
            </a:extLst>
          </p:cNvPr>
          <p:cNvSpPr/>
          <p:nvPr/>
        </p:nvSpPr>
        <p:spPr>
          <a:xfrm>
            <a:off x="1236616" y="3263357"/>
            <a:ext cx="10737668" cy="1038324"/>
          </a:xfrm>
          <a:prstGeom prst="roundRect">
            <a:avLst>
              <a:gd name="adj" fmla="val 8656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F627C6-77DB-7566-287E-24C1E13A2401}"/>
              </a:ext>
            </a:extLst>
          </p:cNvPr>
          <p:cNvSpPr txBox="1"/>
          <p:nvPr/>
        </p:nvSpPr>
        <p:spPr>
          <a:xfrm>
            <a:off x="1236617" y="3329262"/>
            <a:ext cx="10737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Будь-який доданок можна перенести з однієї частини в іншу, якщо змінити його знак на протилежний.</a:t>
            </a:r>
            <a:endParaRPr lang="en-UA" sz="28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870750-FD41-90B4-04E1-70B98B4446EE}"/>
              </a:ext>
            </a:extLst>
          </p:cNvPr>
          <p:cNvSpPr txBox="1"/>
          <p:nvPr/>
        </p:nvSpPr>
        <p:spPr>
          <a:xfrm>
            <a:off x="455119" y="3251982"/>
            <a:ext cx="9698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en-UA" sz="6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F98B234-F38C-75BD-7DC5-4BBDD6A6378F}"/>
              </a:ext>
            </a:extLst>
          </p:cNvPr>
          <p:cNvSpPr/>
          <p:nvPr/>
        </p:nvSpPr>
        <p:spPr>
          <a:xfrm>
            <a:off x="1236616" y="4562199"/>
            <a:ext cx="10737668" cy="1038324"/>
          </a:xfrm>
          <a:prstGeom prst="roundRect">
            <a:avLst>
              <a:gd name="adj" fmla="val 8656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80D377-0369-836C-9C87-3F456C2CC056}"/>
              </a:ext>
            </a:extLst>
          </p:cNvPr>
          <p:cNvSpPr txBox="1"/>
          <p:nvPr/>
        </p:nvSpPr>
        <p:spPr>
          <a:xfrm>
            <a:off x="1236617" y="4605205"/>
            <a:ext cx="10737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Обидві частини рівняння можна помножити або поділити на одне й те саме число, відмінне від нуля.</a:t>
            </a:r>
            <a:endParaRPr lang="en-UA" sz="28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952344-E055-D04E-6E15-72F5DCBE9CFB}"/>
              </a:ext>
            </a:extLst>
          </p:cNvPr>
          <p:cNvSpPr txBox="1"/>
          <p:nvPr/>
        </p:nvSpPr>
        <p:spPr>
          <a:xfrm>
            <a:off x="455119" y="4535967"/>
            <a:ext cx="9698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6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0" name="Picture 29" descr="A person sitting on a computer&#10;&#10;Description automatically generated">
            <a:extLst>
              <a:ext uri="{FF2B5EF4-FFF2-40B4-BE49-F238E27FC236}">
                <a16:creationId xmlns:a16="http://schemas.microsoft.com/office/drawing/2014/main" id="{421AD2DC-B52C-DD59-BC82-78136482D3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96" y="5225819"/>
            <a:ext cx="901730" cy="1632181"/>
          </a:xfrm>
          <a:prstGeom prst="rect">
            <a:avLst/>
          </a:prstGeom>
        </p:spPr>
      </p:pic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5B26D55-F9DF-2CEA-D854-DA7D435B8A81}"/>
              </a:ext>
            </a:extLst>
          </p:cNvPr>
          <p:cNvSpPr/>
          <p:nvPr/>
        </p:nvSpPr>
        <p:spPr>
          <a:xfrm>
            <a:off x="1236616" y="5822341"/>
            <a:ext cx="10737667" cy="969208"/>
          </a:xfrm>
          <a:prstGeom prst="roundRect">
            <a:avLst>
              <a:gd name="adj" fmla="val 9730"/>
            </a:avLst>
          </a:prstGeom>
          <a:solidFill>
            <a:srgbClr val="E349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Рівняння з двома змінними, що мають одній й ті самі розвʼязки, називаються </a:t>
            </a:r>
            <a:r>
              <a:rPr lang="uk-UA" sz="28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рівносильними</a:t>
            </a:r>
            <a:endParaRPr lang="en-UA" sz="2800" dirty="0">
              <a:solidFill>
                <a:srgbClr val="FFFF00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02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 animBg="1"/>
      <p:bldP spid="10" grpId="0"/>
      <p:bldP spid="11" grpId="0"/>
      <p:bldP spid="12" grpId="0" animBg="1"/>
      <p:bldP spid="16" grpId="0"/>
      <p:bldP spid="19" grpId="0"/>
      <p:bldP spid="24" grpId="0" animBg="1"/>
      <p:bldP spid="25" grpId="0"/>
      <p:bldP spid="29" grpId="0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413965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29077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7F3B11E-2BC2-46C1-39E8-40A0D917800F}"/>
                  </a:ext>
                </a:extLst>
              </p:cNvPr>
              <p:cNvSpPr txBox="1"/>
              <p:nvPr/>
            </p:nvSpPr>
            <p:spPr>
              <a:xfrm>
                <a:off x="4870343" y="7092533"/>
                <a:ext cx="603278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</a:rPr>
                  <a:t> чи є пара розвʼязком, придумайте ще</a:t>
                </a:r>
                <a:endParaRPr lang="en-UA" sz="2800" dirty="0">
                  <a:solidFill>
                    <a:schemeClr val="bg1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7F3B11E-2BC2-46C1-39E8-40A0D9178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343" y="7092533"/>
                <a:ext cx="6032788" cy="954107"/>
              </a:xfrm>
              <a:prstGeom prst="rect">
                <a:avLst/>
              </a:prstGeom>
              <a:blipFill>
                <a:blip r:embed="rId7"/>
                <a:stretch>
                  <a:fillRect l="-2101" t="-7895" r="-2101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0C7622A1-ACA5-A86A-49CC-1D81DF6D515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8819" r="23825"/>
          <a:stretch/>
        </p:blipFill>
        <p:spPr>
          <a:xfrm>
            <a:off x="-171557" y="4037846"/>
            <a:ext cx="3327705" cy="3351075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0AAC8FA-0FF4-9376-82CE-B7FD49DFCBD3}"/>
              </a:ext>
            </a:extLst>
          </p:cNvPr>
          <p:cNvSpPr/>
          <p:nvPr/>
        </p:nvSpPr>
        <p:spPr>
          <a:xfrm>
            <a:off x="1138709" y="48593"/>
            <a:ext cx="8831766" cy="980992"/>
          </a:xfrm>
          <a:prstGeom prst="roundRect">
            <a:avLst>
              <a:gd name="adj" fmla="val 5611"/>
            </a:avLst>
          </a:prstGeom>
          <a:solidFill>
            <a:srgbClr val="5D6D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Зʼясуйте, які з поданих рівнянь є лінійними рівняннями з двома змінними: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7BFECB-B3EB-96BF-81FF-8C4E43948473}"/>
              </a:ext>
            </a:extLst>
          </p:cNvPr>
          <p:cNvSpPr txBox="1"/>
          <p:nvPr/>
        </p:nvSpPr>
        <p:spPr>
          <a:xfrm>
            <a:off x="96293" y="-48194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5D6D8C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5D6D8C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F5A6D7FD-771C-58FD-CC84-A51358641DF7}"/>
                  </a:ext>
                </a:extLst>
              </p:cNvPr>
              <p:cNvSpPr/>
              <p:nvPr/>
            </p:nvSpPr>
            <p:spPr>
              <a:xfrm>
                <a:off x="3256156" y="4152375"/>
                <a:ext cx="8831766" cy="1796962"/>
              </a:xfrm>
              <a:prstGeom prst="roundRect">
                <a:avLst>
                  <a:gd name="adj" fmla="val 5151"/>
                </a:avLst>
              </a:prstGeom>
              <a:solidFill>
                <a:srgbClr val="5D6D8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Перевірте, чи є пара чисел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</m:t>
                    </m:r>
                  </m:oMath>
                </a14:m>
                <a:r>
                  <a:rPr lang="en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та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=5</m:t>
                    </m:r>
                  </m:oMath>
                </a14:m>
                <a:r>
                  <a:rPr lang="en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розвʼязком рівняння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=3</m:t>
                    </m:r>
                  </m:oMath>
                </a14:m>
                <a:r>
                  <a:rPr lang="en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. </a:t>
                </a:r>
                <a:r>
                  <a:rPr lang="uk-UA" sz="32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Знайдіть ще три розвʼязки цього рівняння.</a:t>
                </a:r>
                <a:endParaRPr lang="en-UA" sz="3200" dirty="0">
                  <a:solidFill>
                    <a:schemeClr val="bg1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F5A6D7FD-771C-58FD-CC84-A51358641D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156" y="4152375"/>
                <a:ext cx="8831766" cy="1796962"/>
              </a:xfrm>
              <a:prstGeom prst="roundRect">
                <a:avLst>
                  <a:gd name="adj" fmla="val 5151"/>
                </a:avLst>
              </a:prstGeom>
              <a:blipFill>
                <a:blip r:embed="rId9"/>
                <a:stretch>
                  <a:fillRect l="-1437" r="-1437" b="-48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515566D1-A13D-4253-6933-F80DA4902D0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0460" t="23715" r="5509" b="8772"/>
          <a:stretch/>
        </p:blipFill>
        <p:spPr>
          <a:xfrm>
            <a:off x="8542109" y="331929"/>
            <a:ext cx="3649891" cy="237143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DEED57D-5270-928A-F48B-BF2C5C6CC066}"/>
              </a:ext>
            </a:extLst>
          </p:cNvPr>
          <p:cNvSpPr txBox="1"/>
          <p:nvPr/>
        </p:nvSpPr>
        <p:spPr>
          <a:xfrm>
            <a:off x="2236964" y="4014829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5D6D8C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5D6D8C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521971-B913-2A7F-A25C-736F7DEB62C6}"/>
                  </a:ext>
                </a:extLst>
              </p:cNvPr>
              <p:cNvSpPr txBox="1"/>
              <p:nvPr/>
            </p:nvSpPr>
            <p:spPr>
              <a:xfrm>
                <a:off x="1648696" y="1175626"/>
                <a:ext cx="26898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=5;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521971-B913-2A7F-A25C-736F7DEB6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696" y="1175626"/>
                <a:ext cx="2689867" cy="584775"/>
              </a:xfrm>
              <a:prstGeom prst="rect">
                <a:avLst/>
              </a:prstGeom>
              <a:blipFill>
                <a:blip r:embed="rId11"/>
                <a:stretch>
                  <a:fillRect l="-1878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08C4D5-B96D-C021-9358-3931406E6E9F}"/>
                  </a:ext>
                </a:extLst>
              </p:cNvPr>
              <p:cNvSpPr txBox="1"/>
              <p:nvPr/>
            </p:nvSpPr>
            <p:spPr>
              <a:xfrm>
                <a:off x="1138709" y="1175495"/>
                <a:ext cx="7162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08C4D5-B96D-C021-9358-3931406E6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709" y="1175495"/>
                <a:ext cx="716217" cy="584775"/>
              </a:xfrm>
              <a:prstGeom prst="rect">
                <a:avLst/>
              </a:prstGeom>
              <a:blipFill>
                <a:blip r:embed="rId12"/>
                <a:stretch>
                  <a:fillRect l="-10526" b="-148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C582EB-88EE-90F1-D80D-06D0CC5BE879}"/>
                  </a:ext>
                </a:extLst>
              </p:cNvPr>
              <p:cNvSpPr txBox="1"/>
              <p:nvPr/>
            </p:nvSpPr>
            <p:spPr>
              <a:xfrm>
                <a:off x="1648696" y="2134494"/>
                <a:ext cx="26898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5D6D8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5D6D8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5D6D8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=7;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C582EB-88EE-90F1-D80D-06D0CC5BE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696" y="2134494"/>
                <a:ext cx="2689867" cy="584775"/>
              </a:xfrm>
              <a:prstGeom prst="rect">
                <a:avLst/>
              </a:prstGeom>
              <a:blipFill>
                <a:blip r:embed="rId13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94931C1-988C-B135-C485-CCCAF374DD7D}"/>
                  </a:ext>
                </a:extLst>
              </p:cNvPr>
              <p:cNvSpPr txBox="1"/>
              <p:nvPr/>
            </p:nvSpPr>
            <p:spPr>
              <a:xfrm>
                <a:off x="1138709" y="2134363"/>
                <a:ext cx="7162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94931C1-988C-B135-C485-CCCAF374D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709" y="2134363"/>
                <a:ext cx="716217" cy="584775"/>
              </a:xfrm>
              <a:prstGeom prst="rect">
                <a:avLst/>
              </a:prstGeom>
              <a:blipFill>
                <a:blip r:embed="rId14"/>
                <a:stretch>
                  <a:fillRect l="-7018" b="-148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357FC4-859C-1095-D9EC-BC301F23292B}"/>
                  </a:ext>
                </a:extLst>
              </p:cNvPr>
              <p:cNvSpPr txBox="1"/>
              <p:nvPr/>
            </p:nvSpPr>
            <p:spPr>
              <a:xfrm>
                <a:off x="5520789" y="1175495"/>
                <a:ext cx="26898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0,5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=2;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357FC4-859C-1095-D9EC-BC301F232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789" y="1175495"/>
                <a:ext cx="2689867" cy="584775"/>
              </a:xfrm>
              <a:prstGeom prst="rect">
                <a:avLst/>
              </a:prstGeom>
              <a:blipFill>
                <a:blip r:embed="rId15"/>
                <a:stretch>
                  <a:fillRect l="-1878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9ABCDC8-3197-0553-3929-16F0CF29C9DD}"/>
                  </a:ext>
                </a:extLst>
              </p:cNvPr>
              <p:cNvSpPr txBox="1"/>
              <p:nvPr/>
            </p:nvSpPr>
            <p:spPr>
              <a:xfrm>
                <a:off x="4976935" y="1175364"/>
                <a:ext cx="7162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9ABCDC8-3197-0553-3929-16F0CF29C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935" y="1175364"/>
                <a:ext cx="716217" cy="584775"/>
              </a:xfrm>
              <a:prstGeom prst="rect">
                <a:avLst/>
              </a:prstGeom>
              <a:blipFill>
                <a:blip r:embed="rId16"/>
                <a:stretch>
                  <a:fillRect l="-5172" b="-148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E25F667-9DCC-AA59-4D3D-60D7F271D1F7}"/>
                  </a:ext>
                </a:extLst>
              </p:cNvPr>
              <p:cNvSpPr txBox="1"/>
              <p:nvPr/>
            </p:nvSpPr>
            <p:spPr>
              <a:xfrm>
                <a:off x="5520789" y="1879401"/>
                <a:ext cx="2689867" cy="1101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5D6D8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5D6D8C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5D6D8C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5D6D8C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rgbClr val="5D6D8C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5D6D8C"/>
                          </a:solidFill>
                          <a:latin typeface="Cambria Math" panose="02040503050406030204" pitchFamily="18" charset="0"/>
                        </a:rPr>
                        <m:t>=2;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E25F667-9DCC-AA59-4D3D-60D7F271D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789" y="1879401"/>
                <a:ext cx="2689867" cy="1101648"/>
              </a:xfrm>
              <a:prstGeom prst="rect">
                <a:avLst/>
              </a:prstGeom>
              <a:blipFill>
                <a:blip r:embed="rId17"/>
                <a:stretch>
                  <a:fillRect l="-1878" b="-6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AFF7DE8-669A-0328-FA76-B9AC681001FC}"/>
                  </a:ext>
                </a:extLst>
              </p:cNvPr>
              <p:cNvSpPr txBox="1"/>
              <p:nvPr/>
            </p:nvSpPr>
            <p:spPr>
              <a:xfrm>
                <a:off x="4976935" y="2135421"/>
                <a:ext cx="7162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5D6D8C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3200" dirty="0">
                  <a:solidFill>
                    <a:srgbClr val="5D6D8C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AFF7DE8-669A-0328-FA76-B9AC68100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935" y="2135421"/>
                <a:ext cx="716217" cy="584775"/>
              </a:xfrm>
              <a:prstGeom prst="rect">
                <a:avLst/>
              </a:prstGeom>
              <a:blipFill>
                <a:blip r:embed="rId18"/>
                <a:stretch>
                  <a:fillRect l="-5172" b="-148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6078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9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4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29077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58CEA1C8-AD36-28F3-A3D1-C50965BE25E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/>
              <p:nvPr/>
            </p:nvSpPr>
            <p:spPr>
              <a:xfrm>
                <a:off x="293515" y="42435"/>
                <a:ext cx="10691159" cy="584775"/>
              </a:xfrm>
              <a:prstGeom prst="roundRect">
                <a:avLst>
                  <a:gd name="adj" fmla="val 5745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Дано рівняння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−5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=10</m:t>
                    </m:r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</a:t>
                </a:r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D62273C7-3748-E10C-BE11-2549A4D83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15" y="42435"/>
                <a:ext cx="10691159" cy="584775"/>
              </a:xfrm>
              <a:prstGeom prst="roundRect">
                <a:avLst>
                  <a:gd name="adj" fmla="val 5745"/>
                </a:avLst>
              </a:prstGeom>
              <a:blipFill>
                <a:blip r:embed="rId5"/>
                <a:stretch>
                  <a:fillRect t="-12766" b="-340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86B0503-C259-9DFA-B568-DBBA6BB1D790}"/>
              </a:ext>
            </a:extLst>
          </p:cNvPr>
          <p:cNvSpPr txBox="1"/>
          <p:nvPr/>
        </p:nvSpPr>
        <p:spPr>
          <a:xfrm>
            <a:off x="11079676" y="28423"/>
            <a:ext cx="1104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№3</a:t>
            </a:r>
            <a:endParaRPr lang="en-UA" sz="360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 descr="A person in a yellow shirt and tie&#10;&#10;AI-generated content may be incorrect.">
            <a:extLst>
              <a:ext uri="{FF2B5EF4-FFF2-40B4-BE49-F238E27FC236}">
                <a16:creationId xmlns:a16="http://schemas.microsoft.com/office/drawing/2014/main" id="{C7F282D9-A83E-9669-5A69-70B62708D4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852" t="4631" r="6111"/>
          <a:stretch/>
        </p:blipFill>
        <p:spPr>
          <a:xfrm>
            <a:off x="8050557" y="3030743"/>
            <a:ext cx="4086579" cy="43602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210D757-5C8E-031A-EE50-AE1D5646BAB7}"/>
                  </a:ext>
                </a:extLst>
              </p:cNvPr>
              <p:cNvSpPr txBox="1"/>
              <p:nvPr/>
            </p:nvSpPr>
            <p:spPr>
              <a:xfrm>
                <a:off x="1440950" y="781971"/>
                <a:ext cx="46867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32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Виразіть </a:t>
                </a:r>
                <a14:m>
                  <m:oMath xmlns:m="http://schemas.openxmlformats.org/officeDocument/2006/math">
                    <m:r>
                      <a:rPr lang="uk-UA" sz="320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uk-UA" sz="32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через </a:t>
                </a:r>
                <a14:m>
                  <m:oMath xmlns:m="http://schemas.openxmlformats.org/officeDocument/2006/math">
                    <m:r>
                      <a:rPr lang="uk-UA" sz="320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2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210D757-5C8E-031A-EE50-AE1D5646B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950" y="781971"/>
                <a:ext cx="4686717" cy="584775"/>
              </a:xfrm>
              <a:prstGeom prst="rect">
                <a:avLst/>
              </a:prstGeom>
              <a:blipFill>
                <a:blip r:embed="rId7"/>
                <a:stretch>
                  <a:fillRect l="-3243" t="-12766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2A16AC5-CABE-3F6D-EA90-66C721686B36}"/>
              </a:ext>
            </a:extLst>
          </p:cNvPr>
          <p:cNvSpPr/>
          <p:nvPr/>
        </p:nvSpPr>
        <p:spPr>
          <a:xfrm>
            <a:off x="733183" y="81568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1BEE06-5A05-E780-9974-0D02B517FAE6}"/>
              </a:ext>
            </a:extLst>
          </p:cNvPr>
          <p:cNvSpPr txBox="1"/>
          <p:nvPr/>
        </p:nvSpPr>
        <p:spPr>
          <a:xfrm>
            <a:off x="733183" y="806236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DAE94A3-630A-930D-996E-1CB9BE60391F}"/>
                  </a:ext>
                </a:extLst>
              </p:cNvPr>
              <p:cNvSpPr txBox="1"/>
              <p:nvPr/>
            </p:nvSpPr>
            <p:spPr>
              <a:xfrm>
                <a:off x="1440950" y="2604390"/>
                <a:ext cx="524485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32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Виразіть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uk-UA" sz="32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 через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uk-UA" sz="32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DAE94A3-630A-930D-996E-1CB9BE603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950" y="2604390"/>
                <a:ext cx="5244857" cy="584775"/>
              </a:xfrm>
              <a:prstGeom prst="rect">
                <a:avLst/>
              </a:prstGeom>
              <a:blipFill>
                <a:blip r:embed="rId8"/>
                <a:stretch>
                  <a:fillRect l="-2899" t="-12500" b="-312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BEAC098-FE3F-660B-B32D-9AAADB7D3ECC}"/>
              </a:ext>
            </a:extLst>
          </p:cNvPr>
          <p:cNvSpPr/>
          <p:nvPr/>
        </p:nvSpPr>
        <p:spPr>
          <a:xfrm>
            <a:off x="733183" y="2638107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55AD97-0F49-4DBB-A9B7-98AC411026AD}"/>
              </a:ext>
            </a:extLst>
          </p:cNvPr>
          <p:cNvSpPr txBox="1"/>
          <p:nvPr/>
        </p:nvSpPr>
        <p:spPr>
          <a:xfrm>
            <a:off x="733183" y="2628655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6BDB9B-6B91-7503-1F85-741FDDA3B799}"/>
              </a:ext>
            </a:extLst>
          </p:cNvPr>
          <p:cNvSpPr txBox="1"/>
          <p:nvPr/>
        </p:nvSpPr>
        <p:spPr>
          <a:xfrm>
            <a:off x="1440950" y="4747822"/>
            <a:ext cx="78930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Знайдіть два будь-які розвʼязки цього рівняння.</a:t>
            </a:r>
            <a:endParaRPr lang="en-UA" sz="32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D5DFD8E-45E9-648C-7EC9-238FE4D1D74D}"/>
              </a:ext>
            </a:extLst>
          </p:cNvPr>
          <p:cNvSpPr/>
          <p:nvPr/>
        </p:nvSpPr>
        <p:spPr>
          <a:xfrm>
            <a:off x="733183" y="4781539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C59AAF-B8B2-CB8F-805E-D26642E7A61F}"/>
              </a:ext>
            </a:extLst>
          </p:cNvPr>
          <p:cNvSpPr txBox="1"/>
          <p:nvPr/>
        </p:nvSpPr>
        <p:spPr>
          <a:xfrm>
            <a:off x="733183" y="4772087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32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623C1D2E-FB7F-3510-7AB3-544CE12BA1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181" t="18528" r="17888" b="8139"/>
          <a:stretch/>
        </p:blipFill>
        <p:spPr>
          <a:xfrm>
            <a:off x="8375991" y="2432047"/>
            <a:ext cx="3577072" cy="345196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AE3FBEF-09F9-0DAB-843C-E01395212400}"/>
              </a:ext>
            </a:extLst>
          </p:cNvPr>
          <p:cNvSpPr/>
          <p:nvPr/>
        </p:nvSpPr>
        <p:spPr>
          <a:xfrm>
            <a:off x="7849772" y="2123234"/>
            <a:ext cx="4135902" cy="3991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7802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53CF2EE0-6578-D716-7A8A-992D94DC8E96}"/>
                  </a:ext>
                </a:extLst>
              </p:cNvPr>
              <p:cNvSpPr/>
              <p:nvPr/>
            </p:nvSpPr>
            <p:spPr>
              <a:xfrm>
                <a:off x="1038327" y="61121"/>
                <a:ext cx="10468070" cy="1103025"/>
              </a:xfrm>
              <a:prstGeom prst="roundRect">
                <a:avLst>
                  <a:gd name="adj" fmla="val 10315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Замість зірочки запишіть такі значення, щоб кожна з пар чисел була розвʼязком рівняння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0,5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+3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=6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53CF2EE0-6578-D716-7A8A-992D94DC8E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327" y="61121"/>
                <a:ext cx="10468070" cy="1103025"/>
              </a:xfrm>
              <a:prstGeom prst="roundRect">
                <a:avLst>
                  <a:gd name="adj" fmla="val 10315"/>
                </a:avLst>
              </a:prstGeom>
              <a:blipFill>
                <a:blip r:embed="rId6"/>
                <a:stretch>
                  <a:fillRect l="-1090" t="-4545" r="-847" b="-170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5E0E6DF-51D3-3132-6578-3EEAF669C0D9}"/>
              </a:ext>
            </a:extLst>
          </p:cNvPr>
          <p:cNvSpPr txBox="1"/>
          <p:nvPr/>
        </p:nvSpPr>
        <p:spPr>
          <a:xfrm>
            <a:off x="151885" y="48351"/>
            <a:ext cx="14030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5133CC1-0885-D15E-1D2E-50534B5A719C}"/>
                  </a:ext>
                </a:extLst>
              </p:cNvPr>
              <p:cNvSpPr txBox="1"/>
              <p:nvPr/>
            </p:nvSpPr>
            <p:spPr>
              <a:xfrm>
                <a:off x="1164529" y="1460207"/>
                <a:ext cx="28545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uk-UA" sz="360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0; </m:t>
                          </m:r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5133CC1-0885-D15E-1D2E-50534B5A7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529" y="1460207"/>
                <a:ext cx="2854577" cy="646331"/>
              </a:xfrm>
              <a:prstGeom prst="rect">
                <a:avLst/>
              </a:prstGeom>
              <a:blipFill>
                <a:blip r:embed="rId7"/>
                <a:stretch>
                  <a:fillRect l="-1770" t="-1923" b="-2115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B3EE6E-A03F-95D9-ECDA-5D7B81610682}"/>
                  </a:ext>
                </a:extLst>
              </p:cNvPr>
              <p:cNvSpPr txBox="1"/>
              <p:nvPr/>
            </p:nvSpPr>
            <p:spPr>
              <a:xfrm>
                <a:off x="1164529" y="2883326"/>
                <a:ext cx="28545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600" b="0" i="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60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; </m:t>
                          </m:r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B3EE6E-A03F-95D9-ECDA-5D7B81610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529" y="2883326"/>
                <a:ext cx="2854577" cy="646331"/>
              </a:xfrm>
              <a:prstGeom prst="rect">
                <a:avLst/>
              </a:prstGeom>
              <a:blipFill>
                <a:blip r:embed="rId8"/>
                <a:stretch>
                  <a:fillRect l="-1770" t="-1961" b="-235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1769EE-8820-923C-C546-06CCDED76FF7}"/>
                  </a:ext>
                </a:extLst>
              </p:cNvPr>
              <p:cNvSpPr txBox="1"/>
              <p:nvPr/>
            </p:nvSpPr>
            <p:spPr>
              <a:xfrm>
                <a:off x="1164529" y="4295812"/>
                <a:ext cx="28545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600" b="0" i="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60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uk-UA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1769EE-8820-923C-C546-06CCDED76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529" y="4295812"/>
                <a:ext cx="2854577" cy="646331"/>
              </a:xfrm>
              <a:prstGeom prst="rect">
                <a:avLst/>
              </a:prstGeom>
              <a:blipFill>
                <a:blip r:embed="rId9"/>
                <a:stretch>
                  <a:fillRect l="-1770" t="-1923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82FCED-80EA-8BFC-5FB6-ADA719DFB648}"/>
                  </a:ext>
                </a:extLst>
              </p:cNvPr>
              <p:cNvSpPr txBox="1"/>
              <p:nvPr/>
            </p:nvSpPr>
            <p:spPr>
              <a:xfrm>
                <a:off x="1164529" y="5714317"/>
                <a:ext cx="28545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600" b="0" i="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60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uk-UA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6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82FCED-80EA-8BFC-5FB6-ADA719DFB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529" y="5714317"/>
                <a:ext cx="2854577" cy="646331"/>
              </a:xfrm>
              <a:prstGeom prst="rect">
                <a:avLst/>
              </a:prstGeom>
              <a:blipFill>
                <a:blip r:embed="rId10"/>
                <a:stretch>
                  <a:fillRect l="-1770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14D7ACA-7EE4-9E66-30BA-8CC5D266456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0058" t="20139" r="10655" b="5211"/>
          <a:stretch/>
        </p:blipFill>
        <p:spPr>
          <a:xfrm>
            <a:off x="8491376" y="2432048"/>
            <a:ext cx="3346302" cy="34519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EC3AA62-BC0F-80B6-D22F-D43527B728D1}"/>
                  </a:ext>
                </a:extLst>
              </p:cNvPr>
              <p:cNvSpPr txBox="1"/>
              <p:nvPr/>
            </p:nvSpPr>
            <p:spPr>
              <a:xfrm>
                <a:off x="3803564" y="1460207"/>
                <a:ext cx="241948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0;</m:t>
                          </m:r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EC3AA62-BC0F-80B6-D22F-D43527B72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564" y="1460207"/>
                <a:ext cx="2419489" cy="646331"/>
              </a:xfrm>
              <a:prstGeom prst="rect">
                <a:avLst/>
              </a:prstGeom>
              <a:blipFill>
                <a:blip r:embed="rId12"/>
                <a:stretch>
                  <a:fillRect b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C6EAA40-AF4E-7DAD-1F8E-42F3E0696EE9}"/>
                  </a:ext>
                </a:extLst>
              </p:cNvPr>
              <p:cNvSpPr txBox="1"/>
              <p:nvPr/>
            </p:nvSpPr>
            <p:spPr>
              <a:xfrm>
                <a:off x="3646621" y="2586478"/>
                <a:ext cx="2419489" cy="1144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f>
                            <m:fPr>
                              <m:ctrlPr>
                                <a:rPr lang="uk-UA" sz="3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3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uk-UA" sz="3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C6EAA40-AF4E-7DAD-1F8E-42F3E0696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621" y="2586478"/>
                <a:ext cx="2419489" cy="1144801"/>
              </a:xfrm>
              <a:prstGeom prst="rect">
                <a:avLst/>
              </a:prstGeom>
              <a:blipFill>
                <a:blip r:embed="rId13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1E5F14-1B19-A490-A7A7-C117DADE9E42}"/>
                  </a:ext>
                </a:extLst>
              </p:cNvPr>
              <p:cNvSpPr txBox="1"/>
              <p:nvPr/>
            </p:nvSpPr>
            <p:spPr>
              <a:xfrm>
                <a:off x="3803563" y="4295812"/>
                <a:ext cx="241948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1E5F14-1B19-A490-A7A7-C117DADE9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563" y="4295812"/>
                <a:ext cx="2419489" cy="646331"/>
              </a:xfrm>
              <a:prstGeom prst="rect">
                <a:avLst/>
              </a:prstGeom>
              <a:blipFill>
                <a:blip r:embed="rId14"/>
                <a:stretch>
                  <a:fillRect b="-192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CA5B3C-0B6D-5689-3C59-7D9C152ECB57}"/>
                  </a:ext>
                </a:extLst>
              </p:cNvPr>
              <p:cNvSpPr txBox="1"/>
              <p:nvPr/>
            </p:nvSpPr>
            <p:spPr>
              <a:xfrm>
                <a:off x="3796249" y="5714317"/>
                <a:ext cx="257889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6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CA5B3C-0B6D-5689-3C59-7D9C152EC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6249" y="5714317"/>
                <a:ext cx="2578894" cy="646331"/>
              </a:xfrm>
              <a:prstGeom prst="rect">
                <a:avLst/>
              </a:prstGeom>
              <a:blipFill>
                <a:blip r:embed="rId15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18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4243</TotalTime>
  <Words>623</Words>
  <Application>Microsoft Macintosh PowerPoint</Application>
  <PresentationFormat>Widescreen</PresentationFormat>
  <Paragraphs>114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2025-03-30T19:37:58Z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