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63" r:id="rId3"/>
    <p:sldId id="282" r:id="rId4"/>
    <p:sldId id="284" r:id="rId5"/>
    <p:sldId id="285" r:id="rId6"/>
    <p:sldId id="279" r:id="rId7"/>
    <p:sldId id="281" r:id="rId8"/>
    <p:sldId id="265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CFF"/>
    <a:srgbClr val="1F4168"/>
    <a:srgbClr val="E34954"/>
    <a:srgbClr val="FF0000"/>
    <a:srgbClr val="F7821B"/>
    <a:srgbClr val="2D5465"/>
    <a:srgbClr val="388377"/>
    <a:srgbClr val="375A64"/>
    <a:srgbClr val="A0A6A1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4CAD95-BCBD-F94A-996C-3178476449CB}" v="671" dt="2025-03-29T13:51:25.663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68"/>
    <p:restoredTop sz="95036"/>
  </p:normalViewPr>
  <p:slideViewPr>
    <p:cSldViewPr snapToGrid="0">
      <p:cViewPr varScale="1">
        <p:scale>
          <a:sx n="108" d="100"/>
          <a:sy n="108" d="100"/>
        </p:scale>
        <p:origin x="13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097EA5D8-6149-A248-8E2E-F93EFDD2CB39}"/>
    <pc:docChg chg="undo custSel addSld delSld modSld">
      <pc:chgData name="Kulinich Bohdan" userId="48e65c9f34e137d0" providerId="LiveId" clId="{097EA5D8-6149-A248-8E2E-F93EFDD2CB39}" dt="2025-03-18T17:02:14.027" v="1866" actId="478"/>
      <pc:docMkLst>
        <pc:docMk/>
      </pc:docMkLst>
      <pc:sldChg chg="addSp delSp modSp mod delAnim modAnim">
        <pc:chgData name="Kulinich Bohdan" userId="48e65c9f34e137d0" providerId="LiveId" clId="{097EA5D8-6149-A248-8E2E-F93EFDD2CB39}" dt="2025-03-17T16:35:30.783" v="186" actId="14100"/>
        <pc:sldMkLst>
          <pc:docMk/>
          <pc:sldMk cId="1536835488" sldId="263"/>
        </pc:sldMkLst>
        <pc:spChg chg="add 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13" creationId="{C3D67D7F-14D5-E556-C04E-DF61AFC72A9A}"/>
          </ac:spMkLst>
        </pc:spChg>
        <pc:spChg chg="mod">
          <ac:chgData name="Kulinich Bohdan" userId="48e65c9f34e137d0" providerId="LiveId" clId="{097EA5D8-6149-A248-8E2E-F93EFDD2CB39}" dt="2025-03-17T16:35:30.783" v="186" actId="14100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18" creationId="{13C0959B-41B5-AF53-1B8B-39C4ED7BB2A8}"/>
          </ac:spMkLst>
        </pc:spChg>
        <pc:spChg chg="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19" creationId="{CAA594F3-80A6-F6EF-E963-B48AA81D79A7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1" creationId="{57B34CDC-B39D-8EA7-2B71-4C83A63969A0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2" creationId="{F7180787-B2AD-2A77-65EE-EFAA9D856D9F}"/>
          </ac:spMkLst>
        </pc:spChg>
        <pc:spChg chg="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25" creationId="{798B7415-41B5-7736-E57D-7FF6116666BD}"/>
          </ac:spMkLst>
        </pc:spChg>
        <pc:spChg chg="mod">
          <ac:chgData name="Kulinich Bohdan" userId="48e65c9f34e137d0" providerId="LiveId" clId="{097EA5D8-6149-A248-8E2E-F93EFDD2CB39}" dt="2025-03-17T16:33:51.581" v="180" actId="1036"/>
          <ac:spMkLst>
            <pc:docMk/>
            <pc:sldMk cId="1536835488" sldId="263"/>
            <ac:spMk id="28" creationId="{8E65F94D-A76C-19F4-D10F-AE1F1C45B8C9}"/>
          </ac:spMkLst>
        </pc:spChg>
        <pc:spChg chg="add mod">
          <ac:chgData name="Kulinich Bohdan" userId="48e65c9f34e137d0" providerId="LiveId" clId="{097EA5D8-6149-A248-8E2E-F93EFDD2CB39}" dt="2025-03-17T16:33:48.701" v="178" actId="1036"/>
          <ac:spMkLst>
            <pc:docMk/>
            <pc:sldMk cId="1536835488" sldId="263"/>
            <ac:spMk id="33" creationId="{292117E1-F21E-4744-B0B8-5DB0EF92F29A}"/>
          </ac:spMkLst>
        </pc:spChg>
      </pc:sldChg>
      <pc:sldChg chg="modSp">
        <pc:chgData name="Kulinich Bohdan" userId="48e65c9f34e137d0" providerId="LiveId" clId="{097EA5D8-6149-A248-8E2E-F93EFDD2CB39}" dt="2025-03-17T20:51:05.674" v="1862" actId="20577"/>
        <pc:sldMkLst>
          <pc:docMk/>
          <pc:sldMk cId="1079275318" sldId="264"/>
        </pc:sldMkLst>
        <pc:spChg chg="mod">
          <ac:chgData name="Kulinich Bohdan" userId="48e65c9f34e137d0" providerId="LiveId" clId="{097EA5D8-6149-A248-8E2E-F93EFDD2CB39}" dt="2025-03-17T16:20:15.837" v="4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097EA5D8-6149-A248-8E2E-F93EFDD2CB39}" dt="2025-03-17T20:51:05.674" v="1862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097EA5D8-6149-A248-8E2E-F93EFDD2CB39}" dt="2025-03-17T20:38:27.602" v="1860" actId="20577"/>
        <pc:sldMkLst>
          <pc:docMk/>
          <pc:sldMk cId="788512274" sldId="265"/>
        </pc:sldMkLst>
        <pc:spChg chg="mod">
          <ac:chgData name="Kulinich Bohdan" userId="48e65c9f34e137d0" providerId="LiveId" clId="{097EA5D8-6149-A248-8E2E-F93EFDD2CB39}" dt="2025-03-17T20:38:27.602" v="186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097EA5D8-6149-A248-8E2E-F93EFDD2CB39}" dt="2025-03-17T18:35:50.129" v="1046" actId="14429"/>
        <pc:sldMkLst>
          <pc:docMk/>
          <pc:sldMk cId="3867570093" sldId="272"/>
        </pc:sldMkLst>
      </pc:sldChg>
      <pc:sldChg chg="addSp delSp modSp mod delAnim">
        <pc:chgData name="Kulinich Bohdan" userId="48e65c9f34e137d0" providerId="LiveId" clId="{097EA5D8-6149-A248-8E2E-F93EFDD2CB39}" dt="2025-03-17T20:33:29.579" v="1842" actId="20577"/>
        <pc:sldMkLst>
          <pc:docMk/>
          <pc:sldMk cId="2663521018" sldId="279"/>
        </pc:sldMkLst>
        <pc:spChg chg="mod">
          <ac:chgData name="Kulinich Bohdan" userId="48e65c9f34e137d0" providerId="LiveId" clId="{097EA5D8-6149-A248-8E2E-F93EFDD2CB39}" dt="2025-03-17T20:33:29.579" v="1842" actId="20577"/>
          <ac:spMkLst>
            <pc:docMk/>
            <pc:sldMk cId="2663521018" sldId="279"/>
            <ac:spMk id="3" creationId="{3EB9666B-C046-29E9-9403-1E8D17E56457}"/>
          </ac:spMkLst>
        </pc:spChg>
        <pc:spChg chg="mod">
          <ac:chgData name="Kulinich Bohdan" userId="48e65c9f34e137d0" providerId="LiveId" clId="{097EA5D8-6149-A248-8E2E-F93EFDD2CB39}" dt="2025-03-17T19:23:41.449" v="1094" actId="1036"/>
          <ac:spMkLst>
            <pc:docMk/>
            <pc:sldMk cId="2663521018" sldId="279"/>
            <ac:spMk id="5" creationId="{0DBF71D0-6AF3-EFE9-903C-21787F46F4D3}"/>
          </ac:spMkLst>
        </pc:spChg>
        <pc:spChg chg="mod">
          <ac:chgData name="Kulinich Bohdan" userId="48e65c9f34e137d0" providerId="LiveId" clId="{097EA5D8-6149-A248-8E2E-F93EFDD2CB39}" dt="2025-03-17T19:34:58.909" v="1198" actId="20577"/>
          <ac:spMkLst>
            <pc:docMk/>
            <pc:sldMk cId="2663521018" sldId="279"/>
            <ac:spMk id="6" creationId="{4404F34C-0DC1-87B4-AD30-F5884B211DCB}"/>
          </ac:spMkLst>
        </pc:spChg>
        <pc:spChg chg="mod">
          <ac:chgData name="Kulinich Bohdan" userId="48e65c9f34e137d0" providerId="LiveId" clId="{097EA5D8-6149-A248-8E2E-F93EFDD2CB39}" dt="2025-03-17T19:24:51.272" v="1096" actId="1076"/>
          <ac:spMkLst>
            <pc:docMk/>
            <pc:sldMk cId="2663521018" sldId="279"/>
            <ac:spMk id="7" creationId="{9BCD9EBE-35FB-FB31-4FAA-D63784F7DB0A}"/>
          </ac:spMkLst>
        </pc:spChg>
        <pc:spChg chg="mod">
          <ac:chgData name="Kulinich Bohdan" userId="48e65c9f34e137d0" providerId="LiveId" clId="{097EA5D8-6149-A248-8E2E-F93EFDD2CB39}" dt="2025-03-17T19:24:51.272" v="1096" actId="1076"/>
          <ac:spMkLst>
            <pc:docMk/>
            <pc:sldMk cId="2663521018" sldId="279"/>
            <ac:spMk id="15" creationId="{F4E1ECB2-142C-39A3-8736-F0D83A4967A9}"/>
          </ac:spMkLst>
        </pc:spChg>
        <pc:spChg chg="mod">
          <ac:chgData name="Kulinich Bohdan" userId="48e65c9f34e137d0" providerId="LiveId" clId="{097EA5D8-6149-A248-8E2E-F93EFDD2CB39}" dt="2025-03-17T19:35:00.535" v="1199" actId="20577"/>
          <ac:spMkLst>
            <pc:docMk/>
            <pc:sldMk cId="2663521018" sldId="279"/>
            <ac:spMk id="18" creationId="{A96F7F12-694F-97BF-2B4F-4F51CE73539F}"/>
          </ac:spMkLst>
        </pc:spChg>
      </pc:sldChg>
      <pc:sldChg chg="addSp delSp modSp del mod delAnim modAnim">
        <pc:chgData name="Kulinich Bohdan" userId="48e65c9f34e137d0" providerId="LiveId" clId="{097EA5D8-6149-A248-8E2E-F93EFDD2CB39}" dt="2025-03-17T19:41:30.751" v="1202" actId="2696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097EA5D8-6149-A248-8E2E-F93EFDD2CB39}" dt="2025-03-17T20:17:58.750" v="1839" actId="166"/>
        <pc:sldMkLst>
          <pc:docMk/>
          <pc:sldMk cId="302050507" sldId="281"/>
        </pc:sldMkLst>
      </pc:sldChg>
      <pc:sldChg chg="del">
        <pc:chgData name="Kulinich Bohdan" userId="48e65c9f34e137d0" providerId="LiveId" clId="{097EA5D8-6149-A248-8E2E-F93EFDD2CB39}" dt="2025-03-17T16:42:04.068" v="187" actId="2696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097EA5D8-6149-A248-8E2E-F93EFDD2CB39}" dt="2025-03-18T17:02:14.027" v="1866" actId="478"/>
        <pc:sldMkLst>
          <pc:docMk/>
          <pc:sldMk cId="4047844569" sldId="282"/>
        </pc:sldMkLst>
        <pc:spChg chg="mod">
          <ac:chgData name="Kulinich Bohdan" userId="48e65c9f34e137d0" providerId="LiveId" clId="{097EA5D8-6149-A248-8E2E-F93EFDD2CB39}" dt="2025-03-17T17:40:13.579" v="532" actId="1076"/>
          <ac:spMkLst>
            <pc:docMk/>
            <pc:sldMk cId="4047844569" sldId="282"/>
            <ac:spMk id="3" creationId="{9A0E8B85-D89A-3A63-7916-A0B0D935E312}"/>
          </ac:spMkLst>
        </pc:spChg>
        <pc:spChg chg="add del">
          <ac:chgData name="Kulinich Bohdan" userId="48e65c9f34e137d0" providerId="LiveId" clId="{097EA5D8-6149-A248-8E2E-F93EFDD2CB39}" dt="2025-03-17T17:40:10.234" v="528" actId="478"/>
          <ac:spMkLst>
            <pc:docMk/>
            <pc:sldMk cId="4047844569" sldId="282"/>
            <ac:spMk id="80" creationId="{BA1026B7-00E6-675E-084D-A3304D0C7B5A}"/>
          </ac:spMkLst>
        </pc:spChg>
      </pc:sldChg>
      <pc:sldChg chg="del">
        <pc:chgData name="Kulinich Bohdan" userId="48e65c9f34e137d0" providerId="LiveId" clId="{097EA5D8-6149-A248-8E2E-F93EFDD2CB39}" dt="2025-03-17T16:44:04.923" v="228" actId="2696"/>
        <pc:sldMkLst>
          <pc:docMk/>
          <pc:sldMk cId="236322869" sldId="283"/>
        </pc:sldMkLst>
      </pc:sldChg>
      <pc:sldChg chg="delSp add del mod delAnim">
        <pc:chgData name="Kulinich Bohdan" userId="48e65c9f34e137d0" providerId="LiveId" clId="{097EA5D8-6149-A248-8E2E-F93EFDD2CB39}" dt="2025-03-17T18:04:08.094" v="688" actId="2696"/>
        <pc:sldMkLst>
          <pc:docMk/>
          <pc:sldMk cId="4004410028" sldId="283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89C004D2-6766-BB4F-A340-DFCD1F694388}"/>
    <pc:docChg chg="undo custSel addSld modSld">
      <pc:chgData name="Kulinich Bohdan" userId="48e65c9f34e137d0" providerId="LiveId" clId="{89C004D2-6766-BB4F-A340-DFCD1F694388}" dt="2025-03-12T09:36:59.555" v="2447" actId="1076"/>
      <pc:docMkLst>
        <pc:docMk/>
      </pc:docMkLst>
      <pc:sldChg chg="addSp delSp modSp add mod delAnim modAnim">
        <pc:chgData name="Kulinich Bohdan" userId="48e65c9f34e137d0" providerId="LiveId" clId="{89C004D2-6766-BB4F-A340-DFCD1F694388}" dt="2025-03-08T16:46:56.501" v="941" actId="20577"/>
        <pc:sldMkLst>
          <pc:docMk/>
          <pc:sldMk cId="3778241173" sldId="282"/>
        </pc:sldMkLst>
      </pc:sldChg>
      <pc:sldChg chg="addSp delSp modSp add mod delAnim modAnim">
        <pc:chgData name="Kulinich Bohdan" userId="48e65c9f34e137d0" providerId="LiveId" clId="{89C004D2-6766-BB4F-A340-DFCD1F694388}" dt="2025-03-08T18:53:03.085" v="1396"/>
        <pc:sldMkLst>
          <pc:docMk/>
          <pc:sldMk cId="236322869" sldId="283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modSp">
        <pc:chgData name="Kulinich Bohdan" userId="48e65c9f34e137d0" providerId="LiveId" clId="{F3AC4133-4DCA-9D4E-B0BB-5027C19FDB0A}" dt="2024-11-27T18:06:16.551" v="68" actId="20577"/>
        <pc:sldMkLst>
          <pc:docMk/>
          <pc:sldMk cId="1079275318" sldId="264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D4CAD95-BCBD-F94A-996C-3178476449CB}"/>
    <pc:docChg chg="undo custSel addSld delSld modSld">
      <pc:chgData name="Kulinich Bohdan" userId="48e65c9f34e137d0" providerId="LiveId" clId="{5D4CAD95-BCBD-F94A-996C-3178476449CB}" dt="2025-03-29T13:51:25.663" v="1559" actId="20577"/>
      <pc:docMkLst>
        <pc:docMk/>
      </pc:docMkLst>
      <pc:sldChg chg="modSp">
        <pc:chgData name="Kulinich Bohdan" userId="48e65c9f34e137d0" providerId="LiveId" clId="{5D4CAD95-BCBD-F94A-996C-3178476449CB}" dt="2025-03-24T17:55:36.887" v="38" actId="20577"/>
        <pc:sldMkLst>
          <pc:docMk/>
          <pc:sldMk cId="1079275318" sldId="264"/>
        </pc:sldMkLst>
        <pc:spChg chg="mod">
          <ac:chgData name="Kulinich Bohdan" userId="48e65c9f34e137d0" providerId="LiveId" clId="{5D4CAD95-BCBD-F94A-996C-3178476449CB}" dt="2025-03-24T17:55:36.887" v="38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5D4CAD95-BCBD-F94A-996C-3178476449CB}" dt="2025-03-24T17:55:27.935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addSp delSp modSp mod addAnim delAnim">
        <pc:chgData name="Kulinich Bohdan" userId="48e65c9f34e137d0" providerId="LiveId" clId="{5D4CAD95-BCBD-F94A-996C-3178476449CB}" dt="2025-03-29T13:51:25.663" v="1559" actId="20577"/>
        <pc:sldMkLst>
          <pc:docMk/>
          <pc:sldMk cId="302050507" sldId="281"/>
        </pc:sldMkLst>
        <pc:spChg chg="add mod">
          <ac:chgData name="Kulinich Bohdan" userId="48e65c9f34e137d0" providerId="LiveId" clId="{5D4CAD95-BCBD-F94A-996C-3178476449CB}" dt="2025-03-25T18:21:14.792" v="1325"/>
          <ac:spMkLst>
            <pc:docMk/>
            <pc:sldMk cId="302050507" sldId="281"/>
            <ac:spMk id="7" creationId="{9A3B4358-59DB-CF3E-9C2C-846BED35BEA2}"/>
          </ac:spMkLst>
        </pc:spChg>
        <pc:spChg chg="add mod">
          <ac:chgData name="Kulinich Bohdan" userId="48e65c9f34e137d0" providerId="LiveId" clId="{5D4CAD95-BCBD-F94A-996C-3178476449CB}" dt="2025-03-25T18:21:14.792" v="1325"/>
          <ac:spMkLst>
            <pc:docMk/>
            <pc:sldMk cId="302050507" sldId="281"/>
            <ac:spMk id="8" creationId="{DAFC823E-196B-CAE8-3967-10298EE90FCE}"/>
          </ac:spMkLst>
        </pc:spChg>
        <pc:spChg chg="add mod">
          <ac:chgData name="Kulinich Bohdan" userId="48e65c9f34e137d0" providerId="LiveId" clId="{5D4CAD95-BCBD-F94A-996C-3178476449CB}" dt="2025-03-25T18:21:14.792" v="1325"/>
          <ac:spMkLst>
            <pc:docMk/>
            <pc:sldMk cId="302050507" sldId="281"/>
            <ac:spMk id="10" creationId="{8C1F42E6-8B83-9E37-EE4F-3E893E1D6FB8}"/>
          </ac:spMkLst>
        </pc:spChg>
        <pc:spChg chg="add mod">
          <ac:chgData name="Kulinich Bohdan" userId="48e65c9f34e137d0" providerId="LiveId" clId="{5D4CAD95-BCBD-F94A-996C-3178476449CB}" dt="2025-03-25T18:21:14.792" v="1325"/>
          <ac:spMkLst>
            <pc:docMk/>
            <pc:sldMk cId="302050507" sldId="281"/>
            <ac:spMk id="15" creationId="{B359A371-5F89-E664-A450-D4DE404831B4}"/>
          </ac:spMkLst>
        </pc:spChg>
        <pc:spChg chg="add mod">
          <ac:chgData name="Kulinich Bohdan" userId="48e65c9f34e137d0" providerId="LiveId" clId="{5D4CAD95-BCBD-F94A-996C-3178476449CB}" dt="2025-03-25T18:21:14.792" v="1325"/>
          <ac:spMkLst>
            <pc:docMk/>
            <pc:sldMk cId="302050507" sldId="281"/>
            <ac:spMk id="16" creationId="{7D3CC346-A6CB-C3C8-A730-EE02FA9DA490}"/>
          </ac:spMkLst>
        </pc:spChg>
        <pc:spChg chg="add mod">
          <ac:chgData name="Kulinich Bohdan" userId="48e65c9f34e137d0" providerId="LiveId" clId="{5D4CAD95-BCBD-F94A-996C-3178476449CB}" dt="2025-03-25T18:24:49.936" v="1416" actId="1037"/>
          <ac:spMkLst>
            <pc:docMk/>
            <pc:sldMk cId="302050507" sldId="281"/>
            <ac:spMk id="22" creationId="{B825B0EE-6760-F14F-70CA-FC4B53E0CB85}"/>
          </ac:spMkLst>
        </pc:spChg>
        <pc:spChg chg="add mod">
          <ac:chgData name="Kulinich Bohdan" userId="48e65c9f34e137d0" providerId="LiveId" clId="{5D4CAD95-BCBD-F94A-996C-3178476449CB}" dt="2025-03-25T18:25:20.841" v="1430" actId="1076"/>
          <ac:spMkLst>
            <pc:docMk/>
            <pc:sldMk cId="302050507" sldId="281"/>
            <ac:spMk id="23" creationId="{0FF98AF3-4109-3D65-F949-02222EF73FD8}"/>
          </ac:spMkLst>
        </pc:spChg>
        <pc:spChg chg="add mod">
          <ac:chgData name="Kulinich Bohdan" userId="48e65c9f34e137d0" providerId="LiveId" clId="{5D4CAD95-BCBD-F94A-996C-3178476449CB}" dt="2025-03-25T18:25:20.841" v="1430" actId="1076"/>
          <ac:spMkLst>
            <pc:docMk/>
            <pc:sldMk cId="302050507" sldId="281"/>
            <ac:spMk id="28" creationId="{A02E15E1-0022-1199-B735-7327F95737B8}"/>
          </ac:spMkLst>
        </pc:spChg>
        <pc:spChg chg="add mod">
          <ac:chgData name="Kulinich Bohdan" userId="48e65c9f34e137d0" providerId="LiveId" clId="{5D4CAD95-BCBD-F94A-996C-3178476449CB}" dt="2025-03-25T18:25:20.841" v="1430" actId="1076"/>
          <ac:spMkLst>
            <pc:docMk/>
            <pc:sldMk cId="302050507" sldId="281"/>
            <ac:spMk id="31" creationId="{6E89F943-E95D-210C-4910-5660F70F6DD8}"/>
          </ac:spMkLst>
        </pc:spChg>
        <pc:spChg chg="add mod">
          <ac:chgData name="Kulinich Bohdan" userId="48e65c9f34e137d0" providerId="LiveId" clId="{5D4CAD95-BCBD-F94A-996C-3178476449CB}" dt="2025-03-25T18:24:49.936" v="1416" actId="1037"/>
          <ac:spMkLst>
            <pc:docMk/>
            <pc:sldMk cId="302050507" sldId="281"/>
            <ac:spMk id="32" creationId="{07910B17-82EC-0B51-84A9-20DDF411E350}"/>
          </ac:spMkLst>
        </pc:spChg>
        <pc:spChg chg="add mod">
          <ac:chgData name="Kulinich Bohdan" userId="48e65c9f34e137d0" providerId="LiveId" clId="{5D4CAD95-BCBD-F94A-996C-3178476449CB}" dt="2025-03-25T18:24:49.936" v="1416" actId="1037"/>
          <ac:spMkLst>
            <pc:docMk/>
            <pc:sldMk cId="302050507" sldId="281"/>
            <ac:spMk id="33" creationId="{2B7C01F5-1119-3AAB-8E7D-E3A849B3CF08}"/>
          </ac:spMkLst>
        </pc:spChg>
        <pc:spChg chg="add mod">
          <ac:chgData name="Kulinich Bohdan" userId="48e65c9f34e137d0" providerId="LiveId" clId="{5D4CAD95-BCBD-F94A-996C-3178476449CB}" dt="2025-03-25T18:25:37.320" v="1433" actId="20577"/>
          <ac:spMkLst>
            <pc:docMk/>
            <pc:sldMk cId="302050507" sldId="281"/>
            <ac:spMk id="35" creationId="{214D11C0-3835-A5CD-E552-712D3FBC1031}"/>
          </ac:spMkLst>
        </pc:spChg>
        <pc:spChg chg="add mod">
          <ac:chgData name="Kulinich Bohdan" userId="48e65c9f34e137d0" providerId="LiveId" clId="{5D4CAD95-BCBD-F94A-996C-3178476449CB}" dt="2025-03-29T13:51:25.663" v="1559" actId="20577"/>
          <ac:spMkLst>
            <pc:docMk/>
            <pc:sldMk cId="302050507" sldId="281"/>
            <ac:spMk id="36" creationId="{65557409-5326-EACB-0BF4-A3525AAC7DD8}"/>
          </ac:spMkLst>
        </pc:spChg>
        <pc:spChg chg="add mod">
          <ac:chgData name="Kulinich Bohdan" userId="48e65c9f34e137d0" providerId="LiveId" clId="{5D4CAD95-BCBD-F94A-996C-3178476449CB}" dt="2025-03-25T18:27:39.795" v="1504" actId="1076"/>
          <ac:spMkLst>
            <pc:docMk/>
            <pc:sldMk cId="302050507" sldId="281"/>
            <ac:spMk id="37" creationId="{F1B73E42-3B4B-2633-0A04-E898087D4ACB}"/>
          </ac:spMkLst>
        </pc:spChg>
        <pc:spChg chg="add mod">
          <ac:chgData name="Kulinich Bohdan" userId="48e65c9f34e137d0" providerId="LiveId" clId="{5D4CAD95-BCBD-F94A-996C-3178476449CB}" dt="2025-03-25T18:27:39.795" v="1504" actId="1076"/>
          <ac:spMkLst>
            <pc:docMk/>
            <pc:sldMk cId="302050507" sldId="281"/>
            <ac:spMk id="38" creationId="{E4ED775D-715E-CA04-82F2-C01498AD4686}"/>
          </ac:spMkLst>
        </pc:spChg>
      </pc:sldChg>
      <pc:sldChg chg="addSp delSp modSp mod modAnim">
        <pc:chgData name="Kulinich Bohdan" userId="48e65c9f34e137d0" providerId="LiveId" clId="{5D4CAD95-BCBD-F94A-996C-3178476449CB}" dt="2025-03-25T18:29:37.501" v="1530"/>
        <pc:sldMkLst>
          <pc:docMk/>
          <pc:sldMk cId="4047844569" sldId="282"/>
        </pc:sldMkLst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5" creationId="{E6C50807-81AA-700B-2E79-EA80100A6BC9}"/>
          </ac:spMkLst>
        </pc:spChg>
        <pc:spChg chg="mod">
          <ac:chgData name="Kulinich Bohdan" userId="48e65c9f34e137d0" providerId="LiveId" clId="{5D4CAD95-BCBD-F94A-996C-3178476449CB}" dt="2025-03-25T16:59:59.343" v="815" actId="20577"/>
          <ac:spMkLst>
            <pc:docMk/>
            <pc:sldMk cId="4047844569" sldId="282"/>
            <ac:spMk id="6" creationId="{EFFB288E-0367-CA54-2001-0CB0A226AF90}"/>
          </ac:spMkLst>
        </pc:spChg>
        <pc:spChg chg="add mod">
          <ac:chgData name="Kulinich Bohdan" userId="48e65c9f34e137d0" providerId="LiveId" clId="{5D4CAD95-BCBD-F94A-996C-3178476449CB}" dt="2025-03-25T17:00:01.349" v="816" actId="20577"/>
          <ac:spMkLst>
            <pc:docMk/>
            <pc:sldMk cId="4047844569" sldId="282"/>
            <ac:spMk id="9" creationId="{E07790F5-1AEF-1CF8-AFC1-F4718981FEC0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10" creationId="{CE63EEFB-8DAD-2981-6708-557E8994EAA6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11" creationId="{A4D4EF32-C24D-0EBC-432A-107AA7B2DE74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12" creationId="{3C9A1EFF-1457-7C3B-5435-E91D0F5E615E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15" creationId="{ABEF25F0-CF72-A523-36C5-08C2D6A549AE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26" creationId="{F6792BD6-B2D3-A1A3-C590-8D1133BDFC17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27" creationId="{0D4BC1DB-37DA-CD4A-D329-77BE1728BD94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39" creationId="{AA36A644-D110-7120-4A33-9C24C457BE87}"/>
          </ac:spMkLst>
        </pc:spChg>
        <pc:spChg chg="add mod">
          <ac:chgData name="Kulinich Bohdan" userId="48e65c9f34e137d0" providerId="LiveId" clId="{5D4CAD95-BCBD-F94A-996C-3178476449CB}" dt="2025-03-25T16:59:12.726" v="813"/>
          <ac:spMkLst>
            <pc:docMk/>
            <pc:sldMk cId="4047844569" sldId="282"/>
            <ac:spMk id="40" creationId="{DEDEDCEE-AE53-AA95-96FC-3F31C647D6D0}"/>
          </ac:spMkLst>
        </pc:spChg>
        <pc:spChg chg="add mod">
          <ac:chgData name="Kulinich Bohdan" userId="48e65c9f34e137d0" providerId="LiveId" clId="{5D4CAD95-BCBD-F94A-996C-3178476449CB}" dt="2025-03-25T18:29:03.631" v="1513" actId="14100"/>
          <ac:spMkLst>
            <pc:docMk/>
            <pc:sldMk cId="4047844569" sldId="282"/>
            <ac:spMk id="41" creationId="{05FE7CD4-6291-5BA9-3C5F-0EF083AF36FE}"/>
          </ac:spMkLst>
        </pc:spChg>
        <pc:spChg chg="add mod">
          <ac:chgData name="Kulinich Bohdan" userId="48e65c9f34e137d0" providerId="LiveId" clId="{5D4CAD95-BCBD-F94A-996C-3178476449CB}" dt="2025-03-25T18:29:24.367" v="1519" actId="207"/>
          <ac:spMkLst>
            <pc:docMk/>
            <pc:sldMk cId="4047844569" sldId="282"/>
            <ac:spMk id="42" creationId="{035DFBE1-75AA-B1B6-1C6A-C2390A58F6CA}"/>
          </ac:spMkLst>
        </pc:spChg>
      </pc:sldChg>
      <pc:sldChg chg="del">
        <pc:chgData name="Kulinich Bohdan" userId="48e65c9f34e137d0" providerId="LiveId" clId="{5D4CAD95-BCBD-F94A-996C-3178476449CB}" dt="2025-03-25T16:59:04.400" v="812" actId="2696"/>
        <pc:sldMkLst>
          <pc:docMk/>
          <pc:sldMk cId="3971516326" sldId="283"/>
        </pc:sldMkLst>
      </pc:sldChg>
      <pc:sldChg chg="modSp add mod">
        <pc:chgData name="Kulinich Bohdan" userId="48e65c9f34e137d0" providerId="LiveId" clId="{5D4CAD95-BCBD-F94A-996C-3178476449CB}" dt="2025-03-25T19:29:55.170" v="1531" actId="20577"/>
        <pc:sldMkLst>
          <pc:docMk/>
          <pc:sldMk cId="2931838115" sldId="284"/>
        </pc:sldMkLst>
        <pc:spChg chg="mod">
          <ac:chgData name="Kulinich Bohdan" userId="48e65c9f34e137d0" providerId="LiveId" clId="{5D4CAD95-BCBD-F94A-996C-3178476449CB}" dt="2025-03-25T17:58:04.568" v="1029" actId="20577"/>
          <ac:spMkLst>
            <pc:docMk/>
            <pc:sldMk cId="2931838115" sldId="284"/>
            <ac:spMk id="17" creationId="{7172C5B2-87BF-6C19-2820-28C0181D8BE2}"/>
          </ac:spMkLst>
        </pc:spChg>
        <pc:spChg chg="mod">
          <ac:chgData name="Kulinich Bohdan" userId="48e65c9f34e137d0" providerId="LiveId" clId="{5D4CAD95-BCBD-F94A-996C-3178476449CB}" dt="2025-03-25T19:29:55.170" v="1531" actId="20577"/>
          <ac:spMkLst>
            <pc:docMk/>
            <pc:sldMk cId="2931838115" sldId="284"/>
            <ac:spMk id="19" creationId="{8ABC33EB-3B94-C764-4B49-FC93CC6F2CC5}"/>
          </ac:spMkLst>
        </pc:spChg>
        <pc:spChg chg="mod">
          <ac:chgData name="Kulinich Bohdan" userId="48e65c9f34e137d0" providerId="LiveId" clId="{5D4CAD95-BCBD-F94A-996C-3178476449CB}" dt="2025-03-25T17:58:57.925" v="1036" actId="20577"/>
          <ac:spMkLst>
            <pc:docMk/>
            <pc:sldMk cId="2931838115" sldId="284"/>
            <ac:spMk id="21" creationId="{885CA90D-AD64-189B-F37D-2C37E204FA17}"/>
          </ac:spMkLst>
        </pc:spChg>
        <pc:spChg chg="mod">
          <ac:chgData name="Kulinich Bohdan" userId="48e65c9f34e137d0" providerId="LiveId" clId="{5D4CAD95-BCBD-F94A-996C-3178476449CB}" dt="2025-03-25T17:57:30.940" v="1027" actId="20577"/>
          <ac:spMkLst>
            <pc:docMk/>
            <pc:sldMk cId="2931838115" sldId="284"/>
            <ac:spMk id="182" creationId="{EC61E3C4-6361-BF89-5DC1-DB7299298587}"/>
          </ac:spMkLst>
        </pc:spChg>
      </pc:sldChg>
      <pc:sldChg chg="addSp delSp modSp add mod delAnim modAnim">
        <pc:chgData name="Kulinich Bohdan" userId="48e65c9f34e137d0" providerId="LiveId" clId="{5D4CAD95-BCBD-F94A-996C-3178476449CB}" dt="2025-03-25T19:29:59.928" v="1532" actId="20577"/>
        <pc:sldMkLst>
          <pc:docMk/>
          <pc:sldMk cId="1156252213" sldId="285"/>
        </pc:sldMkLst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16" creationId="{7FCD2DE0-1426-9E29-ABC9-BF490527544B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20" creationId="{E10B96C7-D4EE-379C-D1EF-A826DA11A88E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21" creationId="{29B127C0-7E31-EB6F-AE15-4C8924E5D48E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43" creationId="{E3CB7284-249F-9A68-8006-975A007A1BB1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47" creationId="{812DEC29-15F2-1084-5556-06FBBA22F388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49" creationId="{8A373096-5645-8378-B7C8-8A54D020C7CC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50" creationId="{3FCA082F-858D-24DB-8F5B-EF1342453C32}"/>
          </ac:spMkLst>
        </pc:spChg>
        <pc:spChg chg="mod">
          <ac:chgData name="Kulinich Bohdan" userId="48e65c9f34e137d0" providerId="LiveId" clId="{5D4CAD95-BCBD-F94A-996C-3178476449CB}" dt="2025-03-25T19:29:59.928" v="1532" actId="20577"/>
          <ac:spMkLst>
            <pc:docMk/>
            <pc:sldMk cId="1156252213" sldId="285"/>
            <ac:spMk id="108" creationId="{F0636571-00DF-4D42-02C6-C28D960A97C1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110" creationId="{289F3A52-675C-EC07-F476-126DF143B748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111" creationId="{C68F31DF-57D9-B0F0-C92C-F6C402736770}"/>
          </ac:spMkLst>
        </pc:spChg>
        <pc:spChg chg="mod">
          <ac:chgData name="Kulinich Bohdan" userId="48e65c9f34e137d0" providerId="LiveId" clId="{5D4CAD95-BCBD-F94A-996C-3178476449CB}" dt="2025-03-25T18:00:13.849" v="1042" actId="20577"/>
          <ac:spMkLst>
            <pc:docMk/>
            <pc:sldMk cId="1156252213" sldId="285"/>
            <ac:spMk id="112" creationId="{0ECA40C0-A303-9557-37A7-4B03C5164A98}"/>
          </ac:spMkLst>
        </pc:spChg>
        <pc:spChg chg="mod">
          <ac:chgData name="Kulinich Bohdan" userId="48e65c9f34e137d0" providerId="LiveId" clId="{5D4CAD95-BCBD-F94A-996C-3178476449CB}" dt="2025-03-25T18:03:54.398" v="1051" actId="1076"/>
          <ac:spMkLst>
            <pc:docMk/>
            <pc:sldMk cId="1156252213" sldId="285"/>
            <ac:spMk id="116" creationId="{011DA645-B48A-2AD7-ECBF-30B97952AE12}"/>
          </ac:spMkLst>
        </pc:spChg>
        <pc:spChg chg="mod">
          <ac:chgData name="Kulinich Bohdan" userId="48e65c9f34e137d0" providerId="LiveId" clId="{5D4CAD95-BCBD-F94A-996C-3178476449CB}" dt="2025-03-25T18:03:54.398" v="1051" actId="1076"/>
          <ac:spMkLst>
            <pc:docMk/>
            <pc:sldMk cId="1156252213" sldId="285"/>
            <ac:spMk id="117" creationId="{3D19C0ED-6B3F-D928-DFB4-58FB7417EA8B}"/>
          </ac:spMkLst>
        </pc:spChg>
        <pc:spChg chg="mod">
          <ac:chgData name="Kulinich Bohdan" userId="48e65c9f34e137d0" providerId="LiveId" clId="{5D4CAD95-BCBD-F94A-996C-3178476449CB}" dt="2025-03-25T18:04:24.046" v="1073" actId="1035"/>
          <ac:spMkLst>
            <pc:docMk/>
            <pc:sldMk cId="1156252213" sldId="285"/>
            <ac:spMk id="119" creationId="{4D31A54B-141B-E94F-541F-6F03998DB5C7}"/>
          </ac:spMkLst>
        </pc:spChg>
        <pc:spChg chg="mod">
          <ac:chgData name="Kulinich Bohdan" userId="48e65c9f34e137d0" providerId="LiveId" clId="{5D4CAD95-BCBD-F94A-996C-3178476449CB}" dt="2025-03-25T18:04:24.046" v="1073" actId="1035"/>
          <ac:spMkLst>
            <pc:docMk/>
            <pc:sldMk cId="1156252213" sldId="285"/>
            <ac:spMk id="120" creationId="{3D13399C-B470-ACB7-72DF-CBFA5EE71180}"/>
          </ac:spMkLst>
        </pc:spChg>
        <pc:spChg chg="add mod">
          <ac:chgData name="Kulinich Bohdan" userId="48e65c9f34e137d0" providerId="LiveId" clId="{5D4CAD95-BCBD-F94A-996C-3178476449CB}" dt="2025-03-25T17:56:43.932" v="1022" actId="1036"/>
          <ac:spMkLst>
            <pc:docMk/>
            <pc:sldMk cId="1156252213" sldId="285"/>
            <ac:spMk id="127" creationId="{41ED98CB-A4E0-8FC6-13E5-0C822BDB2663}"/>
          </ac:spMkLst>
        </pc:spChg>
        <pc:spChg chg="mod">
          <ac:chgData name="Kulinich Bohdan" userId="48e65c9f34e137d0" providerId="LiveId" clId="{5D4CAD95-BCBD-F94A-996C-3178476449CB}" dt="2025-03-25T18:03:58.194" v="1059" actId="1036"/>
          <ac:spMkLst>
            <pc:docMk/>
            <pc:sldMk cId="1156252213" sldId="285"/>
            <ac:spMk id="130" creationId="{2C486415-F8FE-74A1-4647-30B81627E276}"/>
          </ac:spMkLst>
        </pc:spChg>
        <pc:spChg chg="mod">
          <ac:chgData name="Kulinich Bohdan" userId="48e65c9f34e137d0" providerId="LiveId" clId="{5D4CAD95-BCBD-F94A-996C-3178476449CB}" dt="2025-03-25T18:03:58.194" v="1059" actId="1036"/>
          <ac:spMkLst>
            <pc:docMk/>
            <pc:sldMk cId="1156252213" sldId="285"/>
            <ac:spMk id="131" creationId="{BD1F5463-8386-4003-1067-E1EAE38AB8EB}"/>
          </ac:spMkLst>
        </pc:spChg>
        <pc:spChg chg="mod">
          <ac:chgData name="Kulinich Bohdan" userId="48e65c9f34e137d0" providerId="LiveId" clId="{5D4CAD95-BCBD-F94A-996C-3178476449CB}" dt="2025-03-25T18:04:24.046" v="1073" actId="1035"/>
          <ac:spMkLst>
            <pc:docMk/>
            <pc:sldMk cId="1156252213" sldId="285"/>
            <ac:spMk id="133" creationId="{62693EF0-37BF-4082-69A0-3C2C2FFCCB0B}"/>
          </ac:spMkLst>
        </pc:spChg>
        <pc:spChg chg="mod">
          <ac:chgData name="Kulinich Bohdan" userId="48e65c9f34e137d0" providerId="LiveId" clId="{5D4CAD95-BCBD-F94A-996C-3178476449CB}" dt="2025-03-25T18:05:34.730" v="1089" actId="20577"/>
          <ac:spMkLst>
            <pc:docMk/>
            <pc:sldMk cId="1156252213" sldId="285"/>
            <ac:spMk id="134" creationId="{5C2D56A6-C5CB-19F2-6D32-41EB1DDEE759}"/>
          </ac:spMkLst>
        </pc:spChg>
        <pc:spChg chg="mod">
          <ac:chgData name="Kulinich Bohdan" userId="48e65c9f34e137d0" providerId="LiveId" clId="{5D4CAD95-BCBD-F94A-996C-3178476449CB}" dt="2025-03-25T18:05:50.702" v="1099" actId="20577"/>
          <ac:spMkLst>
            <pc:docMk/>
            <pc:sldMk cId="1156252213" sldId="285"/>
            <ac:spMk id="135" creationId="{694995D4-8AF8-2309-AFB2-B6C7DC14032B}"/>
          </ac:spMkLst>
        </pc:spChg>
        <pc:spChg chg="mod">
          <ac:chgData name="Kulinich Bohdan" userId="48e65c9f34e137d0" providerId="LiveId" clId="{5D4CAD95-BCBD-F94A-996C-3178476449CB}" dt="2025-03-25T18:06:07.367" v="1106" actId="14100"/>
          <ac:spMkLst>
            <pc:docMk/>
            <pc:sldMk cId="1156252213" sldId="285"/>
            <ac:spMk id="136" creationId="{A37A78D3-B076-F343-CF73-7606D64995DE}"/>
          </ac:spMkLst>
        </pc:spChg>
        <pc:spChg chg="mod">
          <ac:chgData name="Kulinich Bohdan" userId="48e65c9f34e137d0" providerId="LiveId" clId="{5D4CAD95-BCBD-F94A-996C-3178476449CB}" dt="2025-03-25T18:06:20.847" v="1112" actId="20577"/>
          <ac:spMkLst>
            <pc:docMk/>
            <pc:sldMk cId="1156252213" sldId="285"/>
            <ac:spMk id="137" creationId="{ADC4200E-C335-9E01-6088-AFBC054E2B71}"/>
          </ac:spMkLst>
        </pc:spChg>
        <pc:spChg chg="add mod">
          <ac:chgData name="Kulinich Bohdan" userId="48e65c9f34e137d0" providerId="LiveId" clId="{5D4CAD95-BCBD-F94A-996C-3178476449CB}" dt="2025-03-25T18:10:07.164" v="1212" actId="207"/>
          <ac:spMkLst>
            <pc:docMk/>
            <pc:sldMk cId="1156252213" sldId="285"/>
            <ac:spMk id="138" creationId="{9565BF8F-84C9-B2D8-BBCE-6BF20715E665}"/>
          </ac:spMkLst>
        </pc:spChg>
        <pc:spChg chg="add mod">
          <ac:chgData name="Kulinich Bohdan" userId="48e65c9f34e137d0" providerId="LiveId" clId="{5D4CAD95-BCBD-F94A-996C-3178476449CB}" dt="2025-03-25T18:10:03.173" v="1211" actId="167"/>
          <ac:spMkLst>
            <pc:docMk/>
            <pc:sldMk cId="1156252213" sldId="285"/>
            <ac:spMk id="139" creationId="{996E0637-A583-91D2-A2DD-3653A35B1646}"/>
          </ac:spMkLst>
        </pc:spChg>
        <pc:spChg chg="add mod">
          <ac:chgData name="Kulinich Bohdan" userId="48e65c9f34e137d0" providerId="LiveId" clId="{5D4CAD95-BCBD-F94A-996C-3178476449CB}" dt="2025-03-25T18:10:03.173" v="1211" actId="167"/>
          <ac:spMkLst>
            <pc:docMk/>
            <pc:sldMk cId="1156252213" sldId="285"/>
            <ac:spMk id="140" creationId="{A3987183-D1F5-C0AF-82F0-E3BD53A2E791}"/>
          </ac:spMkLst>
        </pc:spChg>
        <pc:spChg chg="add mod">
          <ac:chgData name="Kulinich Bohdan" userId="48e65c9f34e137d0" providerId="LiveId" clId="{5D4CAD95-BCBD-F94A-996C-3178476449CB}" dt="2025-03-25T18:10:03.173" v="1211" actId="167"/>
          <ac:spMkLst>
            <pc:docMk/>
            <pc:sldMk cId="1156252213" sldId="285"/>
            <ac:spMk id="141" creationId="{348AD4A1-2DFF-FEA5-2C72-3553F81E6053}"/>
          </ac:spMkLst>
        </pc:spChg>
        <pc:spChg chg="add mod">
          <ac:chgData name="Kulinich Bohdan" userId="48e65c9f34e137d0" providerId="LiveId" clId="{5D4CAD95-BCBD-F94A-996C-3178476449CB}" dt="2025-03-25T18:10:03.173" v="1211" actId="167"/>
          <ac:spMkLst>
            <pc:docMk/>
            <pc:sldMk cId="1156252213" sldId="285"/>
            <ac:spMk id="142" creationId="{0DEC8740-D73F-B8B1-375B-54C40D0691F9}"/>
          </ac:spMkLst>
        </pc:spChg>
        <pc:spChg chg="add mod">
          <ac:chgData name="Kulinich Bohdan" userId="48e65c9f34e137d0" providerId="LiveId" clId="{5D4CAD95-BCBD-F94A-996C-3178476449CB}" dt="2025-03-25T18:10:03.173" v="1211" actId="167"/>
          <ac:spMkLst>
            <pc:docMk/>
            <pc:sldMk cId="1156252213" sldId="285"/>
            <ac:spMk id="143" creationId="{02132A2E-2228-3FC9-6038-B8406E2EE520}"/>
          </ac:spMkLst>
        </pc:spChg>
        <pc:spChg chg="add mod">
          <ac:chgData name="Kulinich Bohdan" userId="48e65c9f34e137d0" providerId="LiveId" clId="{5D4CAD95-BCBD-F94A-996C-3178476449CB}" dt="2025-03-25T18:10:03.173" v="1211" actId="167"/>
          <ac:spMkLst>
            <pc:docMk/>
            <pc:sldMk cId="1156252213" sldId="285"/>
            <ac:spMk id="144" creationId="{979A67EB-B6B0-4172-DF6D-E30DDF9B19AB}"/>
          </ac:spMkLst>
        </pc:spChg>
      </pc:sldChg>
      <pc:sldChg chg="addSp delSp modSp add del mod delAnim modAnim">
        <pc:chgData name="Kulinich Bohdan" userId="48e65c9f34e137d0" providerId="LiveId" clId="{5D4CAD95-BCBD-F94A-996C-3178476449CB}" dt="2025-03-25T18:04:41.957" v="1074" actId="2696"/>
        <pc:sldMkLst>
          <pc:docMk/>
          <pc:sldMk cId="1062780540" sldId="286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BF686870-2DBB-7F41-91A5-69A826F08838}"/>
    <pc:docChg chg="undo custSel addSld modSld">
      <pc:chgData name="Kulinich Bohdan" userId="48e65c9f34e137d0" providerId="LiveId" clId="{BF686870-2DBB-7F41-91A5-69A826F08838}" dt="2025-03-20T17:18:23.109" v="2195" actId="478"/>
      <pc:docMkLst>
        <pc:docMk/>
      </pc:docMkLst>
      <pc:sldChg chg="modSp mod">
        <pc:chgData name="Kulinich Bohdan" userId="48e65c9f34e137d0" providerId="LiveId" clId="{BF686870-2DBB-7F41-91A5-69A826F08838}" dt="2025-03-18T18:43:12.595" v="157" actId="20577"/>
        <pc:sldMkLst>
          <pc:docMk/>
          <pc:sldMk cId="1536835488" sldId="263"/>
        </pc:sldMkLst>
        <pc:spChg chg="mod">
          <ac:chgData name="Kulinich Bohdan" userId="48e65c9f34e137d0" providerId="LiveId" clId="{BF686870-2DBB-7F41-91A5-69A826F08838}" dt="2025-03-18T18:43:12.595" v="157" actId="20577"/>
          <ac:spMkLst>
            <pc:docMk/>
            <pc:sldMk cId="1536835488" sldId="263"/>
            <ac:spMk id="13" creationId="{C3D67D7F-14D5-E556-C04E-DF61AFC72A9A}"/>
          </ac:spMkLst>
        </pc:spChg>
        <pc:spChg chg="mod">
          <ac:chgData name="Kulinich Bohdan" userId="48e65c9f34e137d0" providerId="LiveId" clId="{BF686870-2DBB-7F41-91A5-69A826F08838}" dt="2025-03-18T18:33:41.829" v="125" actId="20577"/>
          <ac:spMkLst>
            <pc:docMk/>
            <pc:sldMk cId="1536835488" sldId="263"/>
            <ac:spMk id="15" creationId="{26EC7A9A-B956-41B0-091B-BEC5B9B3D798}"/>
          </ac:spMkLst>
        </pc:spChg>
        <pc:spChg chg="mod">
          <ac:chgData name="Kulinich Bohdan" userId="48e65c9f34e137d0" providerId="LiveId" clId="{BF686870-2DBB-7F41-91A5-69A826F08838}" dt="2025-03-18T18:43:05.828" v="152" actId="20577"/>
          <ac:spMkLst>
            <pc:docMk/>
            <pc:sldMk cId="1536835488" sldId="263"/>
            <ac:spMk id="19" creationId="{CAA594F3-80A6-F6EF-E963-B48AA81D79A7}"/>
          </ac:spMkLst>
        </pc:spChg>
        <pc:spChg chg="mod">
          <ac:chgData name="Kulinich Bohdan" userId="48e65c9f34e137d0" providerId="LiveId" clId="{BF686870-2DBB-7F41-91A5-69A826F08838}" dt="2025-03-18T18:39:55.218" v="128" actId="20577"/>
          <ac:spMkLst>
            <pc:docMk/>
            <pc:sldMk cId="1536835488" sldId="263"/>
            <ac:spMk id="21" creationId="{57B34CDC-B39D-8EA7-2B71-4C83A63969A0}"/>
          </ac:spMkLst>
        </pc:spChg>
        <pc:spChg chg="mod">
          <ac:chgData name="Kulinich Bohdan" userId="48e65c9f34e137d0" providerId="LiveId" clId="{BF686870-2DBB-7F41-91A5-69A826F08838}" dt="2025-03-18T18:39:32.946" v="127" actId="20577"/>
          <ac:spMkLst>
            <pc:docMk/>
            <pc:sldMk cId="1536835488" sldId="263"/>
            <ac:spMk id="28" creationId="{8E65F94D-A76C-19F4-D10F-AE1F1C45B8C9}"/>
          </ac:spMkLst>
        </pc:spChg>
      </pc:sldChg>
      <pc:sldChg chg="modSp">
        <pc:chgData name="Kulinich Bohdan" userId="48e65c9f34e137d0" providerId="LiveId" clId="{BF686870-2DBB-7F41-91A5-69A826F08838}" dt="2025-03-18T17:33:43.961" v="1" actId="20577"/>
        <pc:sldMkLst>
          <pc:docMk/>
          <pc:sldMk cId="1079275318" sldId="264"/>
        </pc:sldMkLst>
        <pc:spChg chg="mod">
          <ac:chgData name="Kulinich Bohdan" userId="48e65c9f34e137d0" providerId="LiveId" clId="{BF686870-2DBB-7F41-91A5-69A826F08838}" dt="2025-03-18T17:33:43.961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BF686870-2DBB-7F41-91A5-69A826F08838}" dt="2025-03-20T17:12:53.895" v="2189" actId="20577"/>
        <pc:sldMkLst>
          <pc:docMk/>
          <pc:sldMk cId="788512274" sldId="265"/>
        </pc:sldMkLst>
        <pc:spChg chg="mod">
          <ac:chgData name="Kulinich Bohdan" userId="48e65c9f34e137d0" providerId="LiveId" clId="{BF686870-2DBB-7F41-91A5-69A826F08838}" dt="2025-03-20T17:12:53.895" v="218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modSp mod modAnim">
        <pc:chgData name="Kulinich Bohdan" userId="48e65c9f34e137d0" providerId="LiveId" clId="{BF686870-2DBB-7F41-91A5-69A826F08838}" dt="2025-03-20T15:57:15.208" v="1550" actId="1037"/>
        <pc:sldMkLst>
          <pc:docMk/>
          <pc:sldMk cId="3867570093" sldId="272"/>
        </pc:sldMkLst>
      </pc:sldChg>
      <pc:sldChg chg="delSp modSp mod">
        <pc:chgData name="Kulinich Bohdan" userId="48e65c9f34e137d0" providerId="LiveId" clId="{BF686870-2DBB-7F41-91A5-69A826F08838}" dt="2025-03-20T17:15:49.642" v="2194" actId="20577"/>
        <pc:sldMkLst>
          <pc:docMk/>
          <pc:sldMk cId="2663521018" sldId="279"/>
        </pc:sldMkLst>
        <pc:spChg chg="mod">
          <ac:chgData name="Kulinich Bohdan" userId="48e65c9f34e137d0" providerId="LiveId" clId="{BF686870-2DBB-7F41-91A5-69A826F08838}" dt="2025-03-18T19:14:25.628" v="306" actId="14100"/>
          <ac:spMkLst>
            <pc:docMk/>
            <pc:sldMk cId="2663521018" sldId="279"/>
            <ac:spMk id="3" creationId="{3EB9666B-C046-29E9-9403-1E8D17E56457}"/>
          </ac:spMkLst>
        </pc:spChg>
        <pc:spChg chg="mod">
          <ac:chgData name="Kulinich Bohdan" userId="48e65c9f34e137d0" providerId="LiveId" clId="{BF686870-2DBB-7F41-91A5-69A826F08838}" dt="2025-03-20T16:27:21.895" v="1559" actId="1035"/>
          <ac:spMkLst>
            <pc:docMk/>
            <pc:sldMk cId="2663521018" sldId="279"/>
            <ac:spMk id="6" creationId="{4404F34C-0DC1-87B4-AD30-F5884B211DCB}"/>
          </ac:spMkLst>
        </pc:spChg>
        <pc:spChg chg="mod">
          <ac:chgData name="Kulinich Bohdan" userId="48e65c9f34e137d0" providerId="LiveId" clId="{BF686870-2DBB-7F41-91A5-69A826F08838}" dt="2025-03-20T17:15:49.642" v="2194" actId="20577"/>
          <ac:spMkLst>
            <pc:docMk/>
            <pc:sldMk cId="2663521018" sldId="279"/>
            <ac:spMk id="18" creationId="{A96F7F12-694F-97BF-2B4F-4F51CE73539F}"/>
          </ac:spMkLst>
        </pc:spChg>
        <pc:spChg chg="mod">
          <ac:chgData name="Kulinich Bohdan" userId="48e65c9f34e137d0" providerId="LiveId" clId="{BF686870-2DBB-7F41-91A5-69A826F08838}" dt="2025-03-20T16:28:24.643" v="1568" actId="208"/>
          <ac:spMkLst>
            <pc:docMk/>
            <pc:sldMk cId="2663521018" sldId="279"/>
            <ac:spMk id="20" creationId="{6E0AD14B-753A-50AE-BE5C-2A71BBDB00D5}"/>
          </ac:spMkLst>
        </pc:spChg>
        <pc:spChg chg="mod modVis">
          <ac:chgData name="Kulinich Bohdan" userId="48e65c9f34e137d0" providerId="LiveId" clId="{BF686870-2DBB-7F41-91A5-69A826F08838}" dt="2025-03-20T16:28:26.329" v="1569" actId="14429"/>
          <ac:spMkLst>
            <pc:docMk/>
            <pc:sldMk cId="2663521018" sldId="279"/>
            <ac:spMk id="21" creationId="{0A37CFE2-9F2F-3391-2FE5-257E988ACAD2}"/>
          </ac:spMkLst>
        </pc:spChg>
      </pc:sldChg>
      <pc:sldChg chg="addSp delSp modSp mod delAnim modAnim">
        <pc:chgData name="Kulinich Bohdan" userId="48e65c9f34e137d0" providerId="LiveId" clId="{BF686870-2DBB-7F41-91A5-69A826F08838}" dt="2025-03-20T17:18:23.109" v="2195" actId="478"/>
        <pc:sldMkLst>
          <pc:docMk/>
          <pc:sldMk cId="302050507" sldId="281"/>
        </pc:sldMkLst>
        <pc:picChg chg="mod">
          <ac:chgData name="Kulinich Bohdan" userId="48e65c9f34e137d0" providerId="LiveId" clId="{BF686870-2DBB-7F41-91A5-69A826F08838}" dt="2025-03-20T16:39:42.766" v="1669" actId="1076"/>
          <ac:picMkLst>
            <pc:docMk/>
            <pc:sldMk cId="302050507" sldId="281"/>
            <ac:picMk id="24" creationId="{0625D004-6452-5B64-507F-AC3908115A0C}"/>
          </ac:picMkLst>
        </pc:picChg>
      </pc:sldChg>
      <pc:sldChg chg="addSp delSp modSp mod delAnim">
        <pc:chgData name="Kulinich Bohdan" userId="48e65c9f34e137d0" providerId="LiveId" clId="{BF686870-2DBB-7F41-91A5-69A826F08838}" dt="2025-03-20T15:03:18.363" v="1333"/>
        <pc:sldMkLst>
          <pc:docMk/>
          <pc:sldMk cId="4047844569" sldId="282"/>
        </pc:sldMkLst>
      </pc:sldChg>
      <pc:sldChg chg="addSp delSp modSp add mod delAnim modAnim">
        <pc:chgData name="Kulinich Bohdan" userId="48e65c9f34e137d0" providerId="LiveId" clId="{BF686870-2DBB-7F41-91A5-69A826F08838}" dt="2025-03-18T20:56:30.126" v="1331"/>
        <pc:sldMkLst>
          <pc:docMk/>
          <pc:sldMk cId="3971516326" sldId="283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delSp modSp mod">
        <pc:chgData name="Kulinich Bohdan" userId="48e65c9f34e137d0" providerId="LiveId" clId="{5A5BD745-39C0-1A45-9488-FEBFBCBDF463}" dt="2024-10-22T14:59:39.277" v="1400" actId="478"/>
        <pc:sldMkLst>
          <pc:docMk/>
          <pc:sldMk cId="1079275318" sldId="264"/>
        </pc:sldMkLst>
      </pc:sldChg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96688FEB-2F9C-1542-8095-4C31B5D0A466}"/>
    <pc:docChg chg="undo custSel modSld">
      <pc:chgData name="Kulinich Bohdan" userId="48e65c9f34e137d0" providerId="LiveId" clId="{96688FEB-2F9C-1542-8095-4C31B5D0A466}" dt="2025-02-19T15:31:02.882" v="1150" actId="20577"/>
      <pc:docMkLst>
        <pc:docMk/>
      </pc:docMkLst>
      <pc:sldChg chg="addSp delSp modSp mod modAnim">
        <pc:chgData name="Kulinich Bohdan" userId="48e65c9f34e137d0" providerId="LiveId" clId="{96688FEB-2F9C-1542-8095-4C31B5D0A466}" dt="2025-02-19T15:29:24.163" v="1124"/>
        <pc:sldMkLst>
          <pc:docMk/>
          <pc:sldMk cId="302050507" sldId="281"/>
        </pc:sldMkLst>
        <pc:picChg chg="mod">
          <ac:chgData name="Kulinich Bohdan" userId="48e65c9f34e137d0" providerId="LiveId" clId="{96688FEB-2F9C-1542-8095-4C31B5D0A466}" dt="2025-02-19T15:27:02.149" v="1039" actId="14100"/>
          <ac:picMkLst>
            <pc:docMk/>
            <pc:sldMk cId="302050507" sldId="281"/>
            <ac:picMk id="24" creationId="{0625D004-6452-5B64-507F-AC3908115A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29.03.2025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7.png"/><Relationship Id="rId5" Type="http://schemas.openxmlformats.org/officeDocument/2006/relationships/slide" Target="slide1.xm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slide" Target="slide5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" Target="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slide" Target="slide6.xml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" Target="slide5.xml"/><Relationship Id="rId7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6.png"/><Relationship Id="rId21" Type="http://schemas.openxmlformats.org/officeDocument/2006/relationships/image" Target="../media/image38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25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28.png"/><Relationship Id="rId5" Type="http://schemas.openxmlformats.org/officeDocument/2006/relationships/slide" Target="slide5.xml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slide" Target="slide2.xml"/><Relationship Id="rId9" Type="http://schemas.openxmlformats.org/officeDocument/2006/relationships/image" Target="../media/image180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" Target="slide6.xml"/><Relationship Id="rId7" Type="http://schemas.openxmlformats.org/officeDocument/2006/relationships/image" Target="../media/image4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slide" Target="slide6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slide" Target="slide5.xml"/><Relationship Id="rId9" Type="http://schemas.openxmlformats.org/officeDocument/2006/relationships/image" Target="../media/image42.pn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80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Підсумковий урок за темою «Функції»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29.03.2025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person with her hand on her head&#10;&#10;Description automatically generated">
            <a:extLst>
              <a:ext uri="{FF2B5EF4-FFF2-40B4-BE49-F238E27FC236}">
                <a16:creationId xmlns:a16="http://schemas.microsoft.com/office/drawing/2014/main" id="{A9A9BE6C-1475-5458-88AC-E156D3BCE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572" y="2703593"/>
            <a:ext cx="4682022" cy="4682022"/>
          </a:xfrm>
          <a:prstGeom prst="rect">
            <a:avLst/>
          </a:prstGeom>
        </p:spPr>
      </p:pic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29.03.2025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6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7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55149" y="-17263"/>
            <a:ext cx="102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2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7B34CDC-B39D-8EA7-2B71-4C83A63969A0}"/>
                  </a:ext>
                </a:extLst>
              </p:cNvPr>
              <p:cNvSpPr/>
              <p:nvPr/>
            </p:nvSpPr>
            <p:spPr>
              <a:xfrm>
                <a:off x="4222851" y="2659376"/>
                <a:ext cx="2882180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</m:t>
                      </m:r>
                      <m:r>
                        <a:rPr lang="uk-UA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57B34CDC-B39D-8EA7-2B71-4C83A6396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851" y="2659376"/>
                <a:ext cx="2882180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8"/>
                <a:stretch>
                  <a:fillRect l="-1316" b="-5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8E65F94D-A76C-19F4-D10F-AE1F1C45B8C9}"/>
                  </a:ext>
                </a:extLst>
              </p:cNvPr>
              <p:cNvSpPr/>
              <p:nvPr/>
            </p:nvSpPr>
            <p:spPr>
              <a:xfrm>
                <a:off x="4222851" y="1355125"/>
                <a:ext cx="2892052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=8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8E65F94D-A76C-19F4-D10F-AE1F1C45B8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851" y="1355125"/>
                <a:ext cx="2892052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9"/>
                <a:stretch>
                  <a:fillRect l="-1310" b="-7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3C0959B-41B5-AF53-1B8B-39C4ED7BB2A8}"/>
              </a:ext>
            </a:extLst>
          </p:cNvPr>
          <p:cNvSpPr txBox="1"/>
          <p:nvPr/>
        </p:nvSpPr>
        <p:spPr>
          <a:xfrm>
            <a:off x="3471561" y="1321210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1)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180787-B2AD-2A77-65EE-EFAA9D856D9F}"/>
              </a:ext>
            </a:extLst>
          </p:cNvPr>
          <p:cNvSpPr txBox="1"/>
          <p:nvPr/>
        </p:nvSpPr>
        <p:spPr>
          <a:xfrm>
            <a:off x="3451231" y="2616219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2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6EC7A9A-B956-41B0-091B-BEC5B9B3D798}"/>
              </a:ext>
            </a:extLst>
          </p:cNvPr>
          <p:cNvSpPr/>
          <p:nvPr/>
        </p:nvSpPr>
        <p:spPr>
          <a:xfrm>
            <a:off x="905690" y="44648"/>
            <a:ext cx="11197267" cy="1094962"/>
          </a:xfrm>
          <a:prstGeom prst="roundRect">
            <a:avLst>
              <a:gd name="adj" fmla="val 11323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Визначте, яка з даних функцій паралельна осі абсцис, а яка проходить через початок координат?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CAA594F3-80A6-F6EF-E963-B48AA81D79A7}"/>
                  </a:ext>
                </a:extLst>
              </p:cNvPr>
              <p:cNvSpPr/>
              <p:nvPr/>
            </p:nvSpPr>
            <p:spPr>
              <a:xfrm>
                <a:off x="4217989" y="3968925"/>
                <a:ext cx="2882180" cy="1064632"/>
              </a:xfrm>
              <a:prstGeom prst="roundRect">
                <a:avLst>
                  <a:gd name="adj" fmla="val 6733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CAA594F3-80A6-F6EF-E963-B48AA81D79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989" y="3968925"/>
                <a:ext cx="2882180" cy="1064632"/>
              </a:xfrm>
              <a:prstGeom prst="roundRect">
                <a:avLst>
                  <a:gd name="adj" fmla="val 6733"/>
                </a:avLst>
              </a:prstGeom>
              <a:blipFill>
                <a:blip r:embed="rId10"/>
                <a:stretch>
                  <a:fillRect l="-1316" b="-2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98B7415-41B5-7736-E57D-7FF6116666BD}"/>
              </a:ext>
            </a:extLst>
          </p:cNvPr>
          <p:cNvSpPr txBox="1"/>
          <p:nvPr/>
        </p:nvSpPr>
        <p:spPr>
          <a:xfrm>
            <a:off x="3446368" y="4161790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3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C3D67D7F-14D5-E556-C04E-DF61AFC72A9A}"/>
                  </a:ext>
                </a:extLst>
              </p:cNvPr>
              <p:cNvSpPr/>
              <p:nvPr/>
            </p:nvSpPr>
            <p:spPr>
              <a:xfrm>
                <a:off x="4217989" y="5668553"/>
                <a:ext cx="2882180" cy="696429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uk-UA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84743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C3D67D7F-14D5-E556-C04E-DF61AFC72A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989" y="5668553"/>
                <a:ext cx="2882180" cy="696429"/>
              </a:xfrm>
              <a:prstGeom prst="roundRect">
                <a:avLst>
                  <a:gd name="adj" fmla="val 7481"/>
                </a:avLst>
              </a:prstGeom>
              <a:blipFill>
                <a:blip r:embed="rId11"/>
                <a:stretch>
                  <a:fillRect l="-1316" b="-35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292117E1-F21E-4744-B0B8-5DB0EF92F29A}"/>
              </a:ext>
            </a:extLst>
          </p:cNvPr>
          <p:cNvSpPr txBox="1"/>
          <p:nvPr/>
        </p:nvSpPr>
        <p:spPr>
          <a:xfrm>
            <a:off x="3446368" y="5668553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4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A0B375-9C1D-12F4-E8B9-7BC47B48D50A}"/>
              </a:ext>
            </a:extLst>
          </p:cNvPr>
          <p:cNvSpPr txBox="1"/>
          <p:nvPr/>
        </p:nvSpPr>
        <p:spPr>
          <a:xfrm>
            <a:off x="7445829" y="1206865"/>
            <a:ext cx="46571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</a:rPr>
              <a:t>Графік проходить через початок координат;</a:t>
            </a:r>
            <a:endParaRPr lang="en-UA" sz="28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919105-2D6C-4106-C207-073128E046E3}"/>
              </a:ext>
            </a:extLst>
          </p:cNvPr>
          <p:cNvSpPr txBox="1"/>
          <p:nvPr/>
        </p:nvSpPr>
        <p:spPr>
          <a:xfrm>
            <a:off x="7445829" y="2527146"/>
            <a:ext cx="46571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</a:rPr>
              <a:t>Графік паралельний осі абсцис;</a:t>
            </a:r>
            <a:endParaRPr lang="en-UA" sz="28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3F62F4-C1DB-8C73-E686-22E53735F98D}"/>
              </a:ext>
            </a:extLst>
          </p:cNvPr>
          <p:cNvSpPr txBox="1"/>
          <p:nvPr/>
        </p:nvSpPr>
        <p:spPr>
          <a:xfrm>
            <a:off x="7445829" y="4014446"/>
            <a:ext cx="46571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</a:rPr>
              <a:t>Графік проходить через початок координат;</a:t>
            </a:r>
            <a:endParaRPr lang="en-UA" sz="28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9E67B7-583E-3AEA-F048-94BCFF59D433}"/>
              </a:ext>
            </a:extLst>
          </p:cNvPr>
          <p:cNvSpPr txBox="1"/>
          <p:nvPr/>
        </p:nvSpPr>
        <p:spPr>
          <a:xfrm>
            <a:off x="7445829" y="5495220"/>
            <a:ext cx="46571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</a:rPr>
              <a:t>Графік паралельний осі абсцис.</a:t>
            </a:r>
            <a:endParaRPr lang="en-UA" sz="28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  <p:set>
                                      <p:cBhvr>
                                        <p:cTn id="1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7C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5" grpId="0"/>
      <p:bldP spid="33" grpId="0"/>
      <p:bldP spid="27" grpId="0"/>
      <p:bldP spid="29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731F-11E2-7A29-15FA-3A2C1946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C82DAA8-838A-BB51-92AE-B09D92C3E087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BA1026B7-00E6-675E-084D-A3304D0C7B5A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CEC7769D-7309-C916-5F65-2FCC83A64DD1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123C3CF4-8E9A-9B6E-EF2F-805C899444A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A0E8B85-D89A-3A63-7916-A0B0D935E312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4" name="Picture 3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E7AEA2D7-8CF3-EC40-24D6-4618714EAD8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819" r="23825"/>
          <a:stretch/>
        </p:blipFill>
        <p:spPr>
          <a:xfrm>
            <a:off x="-148979" y="4037846"/>
            <a:ext cx="3327705" cy="3351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E6C50807-81AA-700B-2E79-EA80100A6BC9}"/>
                  </a:ext>
                </a:extLst>
              </p:cNvPr>
              <p:cNvSpPr/>
              <p:nvPr/>
            </p:nvSpPr>
            <p:spPr>
              <a:xfrm>
                <a:off x="1057034" y="53493"/>
                <a:ext cx="9590251" cy="578512"/>
              </a:xfrm>
              <a:prstGeom prst="roundRect">
                <a:avLst>
                  <a:gd name="adj" fmla="val 5611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Оберіть точку, яка не належить графіку функції</a:t>
                </a:r>
                <a:r>
                  <a:rPr lang="en-US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=2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−1</m:t>
                    </m:r>
                  </m:oMath>
                </a14:m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E6C50807-81AA-700B-2E79-EA80100A6B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34" y="53493"/>
                <a:ext cx="9590251" cy="578512"/>
              </a:xfrm>
              <a:prstGeom prst="roundRect">
                <a:avLst>
                  <a:gd name="adj" fmla="val 5611"/>
                </a:avLst>
              </a:prstGeom>
              <a:blipFill>
                <a:blip r:embed="rId6"/>
                <a:stretch>
                  <a:fillRect l="-1323" t="-6522" b="-260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FFB288E-0367-CA54-2001-0CB0A226AF90}"/>
              </a:ext>
            </a:extLst>
          </p:cNvPr>
          <p:cNvSpPr txBox="1"/>
          <p:nvPr/>
        </p:nvSpPr>
        <p:spPr>
          <a:xfrm>
            <a:off x="78875" y="37925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50EA4D6-BA26-49A2-F7AA-E8212CE35446}"/>
                  </a:ext>
                </a:extLst>
              </p:cNvPr>
              <p:cNvSpPr/>
              <p:nvPr/>
            </p:nvSpPr>
            <p:spPr>
              <a:xfrm>
                <a:off x="3256156" y="3570251"/>
                <a:ext cx="8831766" cy="1030543"/>
              </a:xfrm>
              <a:prstGeom prst="roundRect">
                <a:avLst>
                  <a:gd name="adj" fmla="val 6407"/>
                </a:avLst>
              </a:prstGeom>
              <a:solidFill>
                <a:srgbClr val="1F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значення аргумента, при якому значення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=−100−20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дорівнює </a:t>
                </a:r>
                <a14:m>
                  <m:oMath xmlns:m="http://schemas.openxmlformats.org/officeDocument/2006/math">
                    <m:r>
                      <a:rPr lang="uk-UA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−500</m:t>
                    </m:r>
                  </m:oMath>
                </a14:m>
                <a:endParaRPr lang="en-UA" sz="2800" dirty="0">
                  <a:solidFill>
                    <a:schemeClr val="bg1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50EA4D6-BA26-49A2-F7AA-E8212CE354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156" y="3570251"/>
                <a:ext cx="8831766" cy="1030543"/>
              </a:xfrm>
              <a:prstGeom prst="roundRect">
                <a:avLst>
                  <a:gd name="adj" fmla="val 6407"/>
                </a:avLst>
              </a:prstGeom>
              <a:blipFill>
                <a:blip r:embed="rId7"/>
                <a:stretch>
                  <a:fillRect l="-1293" t="-2439" r="-1293" b="-134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1DBDDE0E-0862-58F1-9BC4-3E2337B73AA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460" t="23715" b="8772"/>
          <a:stretch/>
        </p:blipFill>
        <p:spPr>
          <a:xfrm>
            <a:off x="8760682" y="728786"/>
            <a:ext cx="3648026" cy="22243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7790F5-1AEF-1CF8-AFC1-F4718981FEC0}"/>
              </a:ext>
            </a:extLst>
          </p:cNvPr>
          <p:cNvSpPr txBox="1"/>
          <p:nvPr/>
        </p:nvSpPr>
        <p:spPr>
          <a:xfrm>
            <a:off x="2328174" y="3432705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№3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63EEFB-8DAD-2981-6708-557E8994EAA6}"/>
                  </a:ext>
                </a:extLst>
              </p:cNvPr>
              <p:cNvSpPr txBox="1"/>
              <p:nvPr/>
            </p:nvSpPr>
            <p:spPr>
              <a:xfrm>
                <a:off x="1476710" y="750064"/>
                <a:ext cx="19546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0;−1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E63EEFB-8DAD-2981-6708-557E8994E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710" y="750064"/>
                <a:ext cx="195461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D4EF32-C24D-0EBC-432A-107AA7B2DE74}"/>
                  </a:ext>
                </a:extLst>
              </p:cNvPr>
              <p:cNvSpPr txBox="1"/>
              <p:nvPr/>
            </p:nvSpPr>
            <p:spPr>
              <a:xfrm>
                <a:off x="1057034" y="772511"/>
                <a:ext cx="7162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D4EF32-C24D-0EBC-432A-107AA7B2D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34" y="772511"/>
                <a:ext cx="716217" cy="523220"/>
              </a:xfrm>
              <a:prstGeom prst="rect">
                <a:avLst/>
              </a:prstGeom>
              <a:blipFill>
                <a:blip r:embed="rId10"/>
                <a:stretch>
                  <a:fillRect l="-8772" b="-116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9A1EFF-1457-7C3B-5435-E91D0F5E615E}"/>
                  </a:ext>
                </a:extLst>
              </p:cNvPr>
              <p:cNvSpPr txBox="1"/>
              <p:nvPr/>
            </p:nvSpPr>
            <p:spPr>
              <a:xfrm>
                <a:off x="1476709" y="1613676"/>
                <a:ext cx="19546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2;3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9A1EFF-1457-7C3B-5435-E91D0F5E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709" y="1613676"/>
                <a:ext cx="1954610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F25F0-CF72-A523-36C5-08C2D6A549AE}"/>
                  </a:ext>
                </a:extLst>
              </p:cNvPr>
              <p:cNvSpPr txBox="1"/>
              <p:nvPr/>
            </p:nvSpPr>
            <p:spPr>
              <a:xfrm>
                <a:off x="1057033" y="1636123"/>
                <a:ext cx="7162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EF25F0-CF72-A523-36C5-08C2D6A54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33" y="1636123"/>
                <a:ext cx="716217" cy="523220"/>
              </a:xfrm>
              <a:prstGeom prst="rect">
                <a:avLst/>
              </a:prstGeom>
              <a:blipFill>
                <a:blip r:embed="rId12"/>
                <a:stretch>
                  <a:fillRect l="-3509" b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792BD6-B2D3-A1A3-C590-8D1133BDFC17}"/>
                  </a:ext>
                </a:extLst>
              </p:cNvPr>
              <p:cNvSpPr txBox="1"/>
              <p:nvPr/>
            </p:nvSpPr>
            <p:spPr>
              <a:xfrm>
                <a:off x="4675359" y="755175"/>
                <a:ext cx="19546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1;1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792BD6-B2D3-A1A3-C590-8D1133BDF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359" y="755175"/>
                <a:ext cx="1954610" cy="523220"/>
              </a:xfrm>
              <a:prstGeom prst="rect">
                <a:avLst/>
              </a:prstGeom>
              <a:blipFill>
                <a:blip r:embed="rId13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D4BC1DB-37DA-CD4A-D329-77BE1728BD94}"/>
                  </a:ext>
                </a:extLst>
              </p:cNvPr>
              <p:cNvSpPr txBox="1"/>
              <p:nvPr/>
            </p:nvSpPr>
            <p:spPr>
              <a:xfrm>
                <a:off x="4255683" y="777622"/>
                <a:ext cx="7162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D4BC1DB-37DA-CD4A-D329-77BE1728B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683" y="777622"/>
                <a:ext cx="716217" cy="523220"/>
              </a:xfrm>
              <a:prstGeom prst="rect">
                <a:avLst/>
              </a:prstGeom>
              <a:blipFill>
                <a:blip r:embed="rId14"/>
                <a:stretch>
                  <a:fillRect l="-3509" b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A36A644-D110-7120-4A33-9C24C457BE87}"/>
                  </a:ext>
                </a:extLst>
              </p:cNvPr>
              <p:cNvSpPr txBox="1"/>
              <p:nvPr/>
            </p:nvSpPr>
            <p:spPr>
              <a:xfrm>
                <a:off x="4687018" y="1625347"/>
                <a:ext cx="195461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3;6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A36A644-D110-7120-4A33-9C24C457B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018" y="1625347"/>
                <a:ext cx="1954610" cy="523220"/>
              </a:xfrm>
              <a:prstGeom prst="rect">
                <a:avLst/>
              </a:prstGeom>
              <a:blipFill>
                <a:blip r:embed="rId15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EDEDCEE-AE53-AA95-96FC-3F31C647D6D0}"/>
                  </a:ext>
                </a:extLst>
              </p:cNvPr>
              <p:cNvSpPr txBox="1"/>
              <p:nvPr/>
            </p:nvSpPr>
            <p:spPr>
              <a:xfrm>
                <a:off x="4267342" y="1647794"/>
                <a:ext cx="7162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sz="2800" smtClean="0">
                          <a:solidFill>
                            <a:srgbClr val="1F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</m:oMath>
                  </m:oMathPara>
                </a14:m>
                <a:endParaRPr lang="en-UA" sz="28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EDEDCEE-AE53-AA95-96FC-3F31C647D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342" y="1647794"/>
                <a:ext cx="716217" cy="523220"/>
              </a:xfrm>
              <a:prstGeom prst="rect">
                <a:avLst/>
              </a:prstGeom>
              <a:blipFill>
                <a:blip r:embed="rId16"/>
                <a:stretch>
                  <a:fillRect l="-3509" b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5FE7CD4-6291-5BA9-3C5F-0EF083AF36FE}"/>
                  </a:ext>
                </a:extLst>
              </p:cNvPr>
              <p:cNvSpPr txBox="1"/>
              <p:nvPr/>
            </p:nvSpPr>
            <p:spPr>
              <a:xfrm>
                <a:off x="10434799" y="4600794"/>
                <a:ext cx="165312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5FE7CD4-6291-5BA9-3C5F-0EF083AF3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799" y="4600794"/>
                <a:ext cx="1653123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035DFBE1-75AA-B1B6-1C6A-C2390A58F6CA}"/>
              </a:ext>
            </a:extLst>
          </p:cNvPr>
          <p:cNvSpPr/>
          <p:nvPr/>
        </p:nvSpPr>
        <p:spPr>
          <a:xfrm>
            <a:off x="10080702" y="4634448"/>
            <a:ext cx="1795346" cy="540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784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39" grpId="0"/>
      <p:bldP spid="40" grpId="0"/>
      <p:bldP spid="41" grpId="0"/>
      <p:bldP spid="42" grpId="0" animBg="1"/>
      <p:bldP spid="4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A41BB-FA71-2410-D9FD-CE574006C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940630C2-739E-226F-E2D9-50A8B95DD299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F455756D-D888-1B0F-082E-8CC81D97E2DF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D67FB67C-AE24-5206-A47D-D35F390DCCC0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11FA18D5-5EA6-98A9-8B8B-4E1E7F046B9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BC33EB-3B94-C764-4B49-FC93CC6F2CC5}"/>
              </a:ext>
            </a:extLst>
          </p:cNvPr>
          <p:cNvSpPr txBox="1"/>
          <p:nvPr/>
        </p:nvSpPr>
        <p:spPr>
          <a:xfrm>
            <a:off x="96292" y="27048"/>
            <a:ext cx="1325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№4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3475574A-92B2-8469-6276-8ABA1EBBF804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3" name="Picture 22" descr="A person holding a tablet&#10;&#10;AI-generated content may be incorrect.">
            <a:extLst>
              <a:ext uri="{FF2B5EF4-FFF2-40B4-BE49-F238E27FC236}">
                <a16:creationId xmlns:a16="http://schemas.microsoft.com/office/drawing/2014/main" id="{1EF9F165-BA58-C0C6-88FB-217880D44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4838" y="2238392"/>
            <a:ext cx="1687161" cy="46196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Rounded Rectangle 181">
                <a:extLst>
                  <a:ext uri="{FF2B5EF4-FFF2-40B4-BE49-F238E27FC236}">
                    <a16:creationId xmlns:a16="http://schemas.microsoft.com/office/drawing/2014/main" id="{EC61E3C4-6361-BF89-5DC1-DB7299298587}"/>
                  </a:ext>
                </a:extLst>
              </p:cNvPr>
              <p:cNvSpPr/>
              <p:nvPr/>
            </p:nvSpPr>
            <p:spPr>
              <a:xfrm>
                <a:off x="1053473" y="31072"/>
                <a:ext cx="7140501" cy="605719"/>
              </a:xfrm>
              <a:prstGeom prst="roundRect">
                <a:avLst>
                  <a:gd name="adj" fmla="val 4848"/>
                </a:avLst>
              </a:prstGeom>
              <a:solidFill>
                <a:srgbClr val="3783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Побудуйте графік функції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=−</m:t>
                    </m:r>
                    <m:r>
                      <a:rPr lang="uk-UA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uk-UA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−2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2" name="Rounded Rectangle 181">
                <a:extLst>
                  <a:ext uri="{FF2B5EF4-FFF2-40B4-BE49-F238E27FC236}">
                    <a16:creationId xmlns:a16="http://schemas.microsoft.com/office/drawing/2014/main" id="{EC61E3C4-6361-BF89-5DC1-DB72992985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473" y="31072"/>
                <a:ext cx="7140501" cy="605719"/>
              </a:xfrm>
              <a:prstGeom prst="roundRect">
                <a:avLst>
                  <a:gd name="adj" fmla="val 4848"/>
                </a:avLst>
              </a:prstGeom>
              <a:blipFill>
                <a:blip r:embed="rId6"/>
                <a:stretch>
                  <a:fillRect l="-2131" t="-10417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FC545C5-B67C-1064-8784-281DB159B444}"/>
              </a:ext>
            </a:extLst>
          </p:cNvPr>
          <p:cNvSpPr txBox="1"/>
          <p:nvPr/>
        </p:nvSpPr>
        <p:spPr>
          <a:xfrm>
            <a:off x="1053472" y="614004"/>
            <a:ext cx="5042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</a:rPr>
              <a:t>За графіком знайдіть:</a:t>
            </a:r>
            <a:endParaRPr lang="en-UA" sz="28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72C5B2-87BF-6C19-2820-28C0181D8BE2}"/>
                  </a:ext>
                </a:extLst>
              </p:cNvPr>
              <p:cNvSpPr txBox="1"/>
              <p:nvPr/>
            </p:nvSpPr>
            <p:spPr>
              <a:xfrm>
                <a:off x="2090056" y="1201155"/>
                <a:ext cx="990402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Значення функції, якщо значення аргументу дорівнює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та</a:t>
                </a:r>
                <a:r>
                  <a:rPr lang="en-US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800" dirty="0">
                  <a:solidFill>
                    <a:srgbClr val="38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72C5B2-87BF-6C19-2820-28C0181D8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56" y="1201155"/>
                <a:ext cx="9904022" cy="523220"/>
              </a:xfrm>
              <a:prstGeom prst="rect">
                <a:avLst/>
              </a:prstGeom>
              <a:blipFill>
                <a:blip r:embed="rId7"/>
                <a:stretch>
                  <a:fillRect l="-1280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09DEA11-2234-4859-E5F9-002F668782A4}"/>
              </a:ext>
            </a:extLst>
          </p:cNvPr>
          <p:cNvSpPr/>
          <p:nvPr/>
        </p:nvSpPr>
        <p:spPr>
          <a:xfrm>
            <a:off x="1382289" y="121112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C30CA2-333F-A64B-2115-715890919396}"/>
              </a:ext>
            </a:extLst>
          </p:cNvPr>
          <p:cNvSpPr txBox="1"/>
          <p:nvPr/>
        </p:nvSpPr>
        <p:spPr>
          <a:xfrm>
            <a:off x="1382289" y="1225420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85CA90D-AD64-189B-F37D-2C37E204FA17}"/>
                  </a:ext>
                </a:extLst>
              </p:cNvPr>
              <p:cNvSpPr txBox="1"/>
              <p:nvPr/>
            </p:nvSpPr>
            <p:spPr>
              <a:xfrm>
                <a:off x="2090056" y="1901258"/>
                <a:ext cx="8537972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Значення аргументу, якщо значення функції дорівнює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та</a:t>
                </a:r>
                <a:r>
                  <a:rPr lang="en-US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800" dirty="0">
                  <a:solidFill>
                    <a:srgbClr val="38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85CA90D-AD64-189B-F37D-2C37E204F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0056" y="1901258"/>
                <a:ext cx="8537972" cy="954107"/>
              </a:xfrm>
              <a:prstGeom prst="rect">
                <a:avLst/>
              </a:prstGeom>
              <a:blipFill>
                <a:blip r:embed="rId8"/>
                <a:stretch>
                  <a:fillRect l="-1486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4109381-283F-ABBF-836A-FF8AB7845338}"/>
              </a:ext>
            </a:extLst>
          </p:cNvPr>
          <p:cNvSpPr/>
          <p:nvPr/>
        </p:nvSpPr>
        <p:spPr>
          <a:xfrm>
            <a:off x="1382289" y="202997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E35BE4-E0BB-C0EA-2456-84D44C10D35E}"/>
              </a:ext>
            </a:extLst>
          </p:cNvPr>
          <p:cNvSpPr txBox="1"/>
          <p:nvPr/>
        </p:nvSpPr>
        <p:spPr>
          <a:xfrm>
            <a:off x="1382289" y="204427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38154F-D1C9-B9A0-1D4A-9B5F31053388}"/>
              </a:ext>
            </a:extLst>
          </p:cNvPr>
          <p:cNvSpPr txBox="1"/>
          <p:nvPr/>
        </p:nvSpPr>
        <p:spPr>
          <a:xfrm>
            <a:off x="2090056" y="3015551"/>
            <a:ext cx="7398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</a:rPr>
              <a:t>Нулі функції;</a:t>
            </a:r>
            <a:endParaRPr lang="en-UA" sz="28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977BABB-2B1B-B288-9118-152A677E6BA4}"/>
              </a:ext>
            </a:extLst>
          </p:cNvPr>
          <p:cNvSpPr/>
          <p:nvPr/>
        </p:nvSpPr>
        <p:spPr>
          <a:xfrm>
            <a:off x="1382289" y="302551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B257AE-6CFA-AFF5-ACCB-56CF4E44A59D}"/>
              </a:ext>
            </a:extLst>
          </p:cNvPr>
          <p:cNvSpPr txBox="1"/>
          <p:nvPr/>
        </p:nvSpPr>
        <p:spPr>
          <a:xfrm>
            <a:off x="1382289" y="303981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99DE33-02CD-1BEB-FEB1-66EC4C435F71}"/>
              </a:ext>
            </a:extLst>
          </p:cNvPr>
          <p:cNvSpPr txBox="1"/>
          <p:nvPr/>
        </p:nvSpPr>
        <p:spPr>
          <a:xfrm>
            <a:off x="2090056" y="3881208"/>
            <a:ext cx="73983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</a:rPr>
              <a:t>Значення аргументу, для яких функція набуває додатних значень;</a:t>
            </a:r>
            <a:endParaRPr lang="en-UA" sz="28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470BD86-7E2F-8ECE-04B6-171F4DE1E9F4}"/>
              </a:ext>
            </a:extLst>
          </p:cNvPr>
          <p:cNvSpPr/>
          <p:nvPr/>
        </p:nvSpPr>
        <p:spPr>
          <a:xfrm>
            <a:off x="1382289" y="3926800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392EAAD-F0C3-2A34-1A5C-66CBB5E326D9}"/>
              </a:ext>
            </a:extLst>
          </p:cNvPr>
          <p:cNvSpPr txBox="1"/>
          <p:nvPr/>
        </p:nvSpPr>
        <p:spPr>
          <a:xfrm>
            <a:off x="1382289" y="3941098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656AB0-176A-9191-A32D-B5824438B8D0}"/>
              </a:ext>
            </a:extLst>
          </p:cNvPr>
          <p:cNvSpPr txBox="1"/>
          <p:nvPr/>
        </p:nvSpPr>
        <p:spPr>
          <a:xfrm>
            <a:off x="2078181" y="5054077"/>
            <a:ext cx="73983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</a:rPr>
              <a:t>Значення аргументу, для яких функція набуває відʼємних значень;</a:t>
            </a:r>
            <a:endParaRPr lang="en-UA" sz="28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620B9CE-BCEB-610C-329E-7529902095FC}"/>
              </a:ext>
            </a:extLst>
          </p:cNvPr>
          <p:cNvSpPr/>
          <p:nvPr/>
        </p:nvSpPr>
        <p:spPr>
          <a:xfrm>
            <a:off x="1382289" y="5111544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DDC55F-8CAC-73DD-DB6F-5BA75B215405}"/>
              </a:ext>
            </a:extLst>
          </p:cNvPr>
          <p:cNvSpPr txBox="1"/>
          <p:nvPr/>
        </p:nvSpPr>
        <p:spPr>
          <a:xfrm>
            <a:off x="1382289" y="5125842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39C860-E1DA-0694-531D-06C2F789E333}"/>
              </a:ext>
            </a:extLst>
          </p:cNvPr>
          <p:cNvSpPr txBox="1"/>
          <p:nvPr/>
        </p:nvSpPr>
        <p:spPr>
          <a:xfrm>
            <a:off x="2078181" y="6174193"/>
            <a:ext cx="73983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</a:rPr>
              <a:t>Точки перетину з осями координат</a:t>
            </a:r>
            <a:endParaRPr lang="en-UA" sz="28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691F2046-9956-CFA8-2456-EB7883D6C72B}"/>
              </a:ext>
            </a:extLst>
          </p:cNvPr>
          <p:cNvSpPr/>
          <p:nvPr/>
        </p:nvSpPr>
        <p:spPr>
          <a:xfrm>
            <a:off x="1382289" y="6148535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9328A6-863C-495C-C4E1-5DCA597DC44F}"/>
              </a:ext>
            </a:extLst>
          </p:cNvPr>
          <p:cNvSpPr txBox="1"/>
          <p:nvPr/>
        </p:nvSpPr>
        <p:spPr>
          <a:xfrm>
            <a:off x="1382289" y="6162833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838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0957B-A4A4-EFCF-6A32-176DE22E6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996E0637-A583-91D2-A2DD-3653A35B1646}"/>
                  </a:ext>
                </a:extLst>
              </p:cNvPr>
              <p:cNvSpPr txBox="1"/>
              <p:nvPr/>
            </p:nvSpPr>
            <p:spPr>
              <a:xfrm>
                <a:off x="4655801" y="707221"/>
                <a:ext cx="738577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Значення функції, якщо значення аргументу дорівнює </a:t>
                </a:r>
                <a14:m>
                  <m:oMath xmlns:m="http://schemas.openxmlformats.org/officeDocument/2006/math">
                    <m:r>
                      <a:rPr lang="uk-UA" sz="24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uk-UA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та</a:t>
                </a:r>
                <a:r>
                  <a:rPr lang="en-US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uk-UA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400" dirty="0">
                  <a:solidFill>
                    <a:srgbClr val="38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996E0637-A583-91D2-A2DD-3653A35B1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01" y="707221"/>
                <a:ext cx="7385778" cy="830997"/>
              </a:xfrm>
              <a:prstGeom prst="rect">
                <a:avLst/>
              </a:prstGeom>
              <a:blipFill>
                <a:blip r:embed="rId2"/>
                <a:stretch>
                  <a:fillRect l="-1201" t="-6061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A3987183-D1F5-C0AF-82F0-E3BD53A2E791}"/>
                  </a:ext>
                </a:extLst>
              </p:cNvPr>
              <p:cNvSpPr txBox="1"/>
              <p:nvPr/>
            </p:nvSpPr>
            <p:spPr>
              <a:xfrm>
                <a:off x="4655801" y="1799206"/>
                <a:ext cx="753619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:r>
                  <a:rPr lang="uk-UA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Значення аргументу, якщо значення функції дорівнює </a:t>
                </a:r>
                <a14:m>
                  <m:oMath xmlns:m="http://schemas.openxmlformats.org/officeDocument/2006/math">
                    <m:r>
                      <a:rPr lang="uk-UA" sz="24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uk-UA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та</a:t>
                </a:r>
                <a:r>
                  <a:rPr lang="en-US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uk-UA" sz="24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  <a:endParaRPr lang="en-UA" sz="2400" dirty="0">
                  <a:solidFill>
                    <a:srgbClr val="38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A3987183-D1F5-C0AF-82F0-E3BD53A2E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01" y="1799206"/>
                <a:ext cx="7536199" cy="830997"/>
              </a:xfrm>
              <a:prstGeom prst="rect">
                <a:avLst/>
              </a:prstGeom>
              <a:blipFill>
                <a:blip r:embed="rId3"/>
                <a:stretch>
                  <a:fillRect l="-1176" t="-6061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TextBox 140">
            <a:extLst>
              <a:ext uri="{FF2B5EF4-FFF2-40B4-BE49-F238E27FC236}">
                <a16:creationId xmlns:a16="http://schemas.microsoft.com/office/drawing/2014/main" id="{348AD4A1-2DFF-FEA5-2C72-3553F81E6053}"/>
              </a:ext>
            </a:extLst>
          </p:cNvPr>
          <p:cNvSpPr txBox="1"/>
          <p:nvPr/>
        </p:nvSpPr>
        <p:spPr>
          <a:xfrm>
            <a:off x="4655801" y="2996626"/>
            <a:ext cx="73983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400" dirty="0">
                <a:solidFill>
                  <a:srgbClr val="388377"/>
                </a:solidFill>
                <a:latin typeface="Aptos Light" panose="020B0004020202020204" pitchFamily="34" charset="0"/>
              </a:rPr>
              <a:t>Нулі функції;</a:t>
            </a:r>
            <a:endParaRPr lang="en-UA" sz="24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DEC8740-D73F-B8B1-375B-54C40D0691F9}"/>
              </a:ext>
            </a:extLst>
          </p:cNvPr>
          <p:cNvSpPr txBox="1"/>
          <p:nvPr/>
        </p:nvSpPr>
        <p:spPr>
          <a:xfrm>
            <a:off x="4655801" y="3791031"/>
            <a:ext cx="73983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400" dirty="0">
                <a:solidFill>
                  <a:srgbClr val="388377"/>
                </a:solidFill>
                <a:latin typeface="Aptos Light" panose="020B0004020202020204" pitchFamily="34" charset="0"/>
              </a:rPr>
              <a:t>Значення аргументу, для яких функція набуває додатних значень;</a:t>
            </a:r>
            <a:endParaRPr lang="en-UA" sz="24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2132A2E-2228-3FC9-6038-B8406E2EE520}"/>
              </a:ext>
            </a:extLst>
          </p:cNvPr>
          <p:cNvSpPr txBox="1"/>
          <p:nvPr/>
        </p:nvSpPr>
        <p:spPr>
          <a:xfrm>
            <a:off x="4643926" y="4702647"/>
            <a:ext cx="73983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400" dirty="0">
                <a:solidFill>
                  <a:srgbClr val="388377"/>
                </a:solidFill>
                <a:latin typeface="Aptos Light" panose="020B0004020202020204" pitchFamily="34" charset="0"/>
              </a:rPr>
              <a:t>Значення аргументу, для яких функція набуває відʼємних значень;</a:t>
            </a:r>
            <a:endParaRPr lang="en-UA" sz="24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979A67EB-B6B0-4172-DF6D-E30DDF9B19AB}"/>
              </a:ext>
            </a:extLst>
          </p:cNvPr>
          <p:cNvSpPr txBox="1"/>
          <p:nvPr/>
        </p:nvSpPr>
        <p:spPr>
          <a:xfrm>
            <a:off x="4643926" y="5977141"/>
            <a:ext cx="73983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400" dirty="0">
                <a:solidFill>
                  <a:srgbClr val="388377"/>
                </a:solidFill>
                <a:latin typeface="Aptos Light" panose="020B0004020202020204" pitchFamily="34" charset="0"/>
              </a:rPr>
              <a:t>Точки перетину з осями координат</a:t>
            </a:r>
            <a:endParaRPr lang="en-UA" sz="2400" dirty="0">
              <a:solidFill>
                <a:srgbClr val="388377"/>
              </a:solidFill>
              <a:latin typeface="Aptos Light" panose="020B0004020202020204" pitchFamily="34" charset="0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9565BF8F-84C9-B2D8-BBCE-6BF20715E665}"/>
              </a:ext>
            </a:extLst>
          </p:cNvPr>
          <p:cNvSpPr/>
          <p:nvPr/>
        </p:nvSpPr>
        <p:spPr>
          <a:xfrm>
            <a:off x="4638344" y="761269"/>
            <a:ext cx="7553656" cy="6096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70114724-F9B5-D666-CEDE-A096B6DE614D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5" action="ppaction://hlinksldjump"/>
            <a:extLst>
              <a:ext uri="{FF2B5EF4-FFF2-40B4-BE49-F238E27FC236}">
                <a16:creationId xmlns:a16="http://schemas.microsoft.com/office/drawing/2014/main" id="{657EEA92-8726-EA39-DDF9-E1D0F5BDD9B8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D7CD608D-0200-94A8-665B-5FBF33AA23AA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6" action="ppaction://hlinksldjump"/>
            <a:extLst>
              <a:ext uri="{FF2B5EF4-FFF2-40B4-BE49-F238E27FC236}">
                <a16:creationId xmlns:a16="http://schemas.microsoft.com/office/drawing/2014/main" id="{2B21AA27-F8BC-5991-0684-1C1AA1396A68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CDAAB22E-0165-4DDB-0B2E-A08BE580A882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F0636571-00DF-4D42-02C6-C28D960A97C1}"/>
              </a:ext>
            </a:extLst>
          </p:cNvPr>
          <p:cNvSpPr txBox="1"/>
          <p:nvPr/>
        </p:nvSpPr>
        <p:spPr>
          <a:xfrm>
            <a:off x="-19993" y="-8311"/>
            <a:ext cx="1073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№4</a:t>
            </a:r>
            <a:endParaRPr lang="en-UA" sz="28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Rounded Rectangle 108">
                <a:extLst>
                  <a:ext uri="{FF2B5EF4-FFF2-40B4-BE49-F238E27FC236}">
                    <a16:creationId xmlns:a16="http://schemas.microsoft.com/office/drawing/2014/main" id="{8957BA84-6EC8-BE11-4344-D6B9C31C8DAA}"/>
                  </a:ext>
                </a:extLst>
              </p:cNvPr>
              <p:cNvSpPr/>
              <p:nvPr/>
            </p:nvSpPr>
            <p:spPr>
              <a:xfrm>
                <a:off x="729329" y="22363"/>
                <a:ext cx="6313978" cy="450369"/>
              </a:xfrm>
              <a:prstGeom prst="roundRect">
                <a:avLst>
                  <a:gd name="adj" fmla="val 14516"/>
                </a:avLst>
              </a:prstGeom>
              <a:solidFill>
                <a:srgbClr val="3783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Побудуйте графік функції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=10−5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endParaRPr lang="en-UA" sz="28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9" name="Rounded Rectangle 108">
                <a:extLst>
                  <a:ext uri="{FF2B5EF4-FFF2-40B4-BE49-F238E27FC236}">
                    <a16:creationId xmlns:a16="http://schemas.microsoft.com/office/drawing/2014/main" id="{5D233DC7-4F24-201C-4339-F2631B3DB0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29" y="22363"/>
                <a:ext cx="6313978" cy="450369"/>
              </a:xfrm>
              <a:prstGeom prst="roundRect">
                <a:avLst>
                  <a:gd name="adj" fmla="val 14516"/>
                </a:avLst>
              </a:prstGeom>
              <a:blipFill>
                <a:blip r:embed="rId9"/>
                <a:stretch>
                  <a:fillRect l="-1807" t="-21622" b="-432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ECA40C0-A303-9557-37A7-4B03C5164A98}"/>
                  </a:ext>
                </a:extLst>
              </p:cNvPr>
              <p:cNvSpPr txBox="1"/>
              <p:nvPr/>
            </p:nvSpPr>
            <p:spPr>
              <a:xfrm>
                <a:off x="4613128" y="924410"/>
                <a:ext cx="703045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38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solidFill>
                                <a:srgbClr val="38837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i="1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0" i="1" smtClean="0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sz="2800" i="1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0" i="1" smtClean="0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38837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solidFill>
                                <a:srgbClr val="388377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i="1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2800" b="0" i="1" smtClean="0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800" i="1">
                          <a:solidFill>
                            <a:srgbClr val="388377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388377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0ECA40C0-A303-9557-37A7-4B03C5164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8" y="924410"/>
                <a:ext cx="7030451" cy="523220"/>
              </a:xfrm>
              <a:prstGeom prst="rect">
                <a:avLst/>
              </a:prstGeom>
              <a:blipFill>
                <a:blip r:embed="rId10"/>
                <a:stretch>
                  <a:fillRect l="-542" b="-2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Rounded Rectangle 112">
            <a:extLst>
              <a:ext uri="{FF2B5EF4-FFF2-40B4-BE49-F238E27FC236}">
                <a16:creationId xmlns:a16="http://schemas.microsoft.com/office/drawing/2014/main" id="{7EEABB6D-3C5A-E265-A56D-2B557D225D82}"/>
              </a:ext>
            </a:extLst>
          </p:cNvPr>
          <p:cNvSpPr/>
          <p:nvPr/>
        </p:nvSpPr>
        <p:spPr>
          <a:xfrm>
            <a:off x="3905361" y="93437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B56F593-995B-B8A1-4996-7147C35E6B6F}"/>
              </a:ext>
            </a:extLst>
          </p:cNvPr>
          <p:cNvSpPr txBox="1"/>
          <p:nvPr/>
        </p:nvSpPr>
        <p:spPr>
          <a:xfrm>
            <a:off x="3905361" y="94867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011DA645-B48A-2AD7-ECBF-30B97952AE12}"/>
              </a:ext>
            </a:extLst>
          </p:cNvPr>
          <p:cNvSpPr/>
          <p:nvPr/>
        </p:nvSpPr>
        <p:spPr>
          <a:xfrm>
            <a:off x="3905361" y="1907101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D19C0ED-6B3F-D928-DFB4-58FB7417EA8B}"/>
              </a:ext>
            </a:extLst>
          </p:cNvPr>
          <p:cNvSpPr txBox="1"/>
          <p:nvPr/>
        </p:nvSpPr>
        <p:spPr>
          <a:xfrm>
            <a:off x="3905361" y="1921399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4D31A54B-141B-E94F-541F-6F03998DB5C7}"/>
              </a:ext>
            </a:extLst>
          </p:cNvPr>
          <p:cNvSpPr/>
          <p:nvPr/>
        </p:nvSpPr>
        <p:spPr>
          <a:xfrm>
            <a:off x="3905361" y="2925237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D13399C-B470-ACB7-72DF-CBFA5EE71180}"/>
              </a:ext>
            </a:extLst>
          </p:cNvPr>
          <p:cNvSpPr txBox="1"/>
          <p:nvPr/>
        </p:nvSpPr>
        <p:spPr>
          <a:xfrm>
            <a:off x="3905361" y="2939535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1636CC95-5D1A-DBE7-C38F-9C30859A1B2F}"/>
              </a:ext>
            </a:extLst>
          </p:cNvPr>
          <p:cNvSpPr/>
          <p:nvPr/>
        </p:nvSpPr>
        <p:spPr>
          <a:xfrm>
            <a:off x="3905361" y="3930491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8C1253F-6839-A17D-5E90-29E2399FB1D9}"/>
              </a:ext>
            </a:extLst>
          </p:cNvPr>
          <p:cNvSpPr txBox="1"/>
          <p:nvPr/>
        </p:nvSpPr>
        <p:spPr>
          <a:xfrm>
            <a:off x="3905361" y="3944789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7121F1D2-724F-C44A-7429-756BDB525246}"/>
              </a:ext>
            </a:extLst>
          </p:cNvPr>
          <p:cNvSpPr/>
          <p:nvPr/>
        </p:nvSpPr>
        <p:spPr>
          <a:xfrm>
            <a:off x="3905361" y="487323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FF9F798-1D39-03F7-EBA3-FD5718753DB7}"/>
              </a:ext>
            </a:extLst>
          </p:cNvPr>
          <p:cNvSpPr txBox="1"/>
          <p:nvPr/>
        </p:nvSpPr>
        <p:spPr>
          <a:xfrm>
            <a:off x="3905361" y="488753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Rounded Rectangle 127">
            <a:extLst>
              <a:ext uri="{FF2B5EF4-FFF2-40B4-BE49-F238E27FC236}">
                <a16:creationId xmlns:a16="http://schemas.microsoft.com/office/drawing/2014/main" id="{3ED72006-D081-DEB0-C900-63E5C1216EEC}"/>
              </a:ext>
            </a:extLst>
          </p:cNvPr>
          <p:cNvSpPr/>
          <p:nvPr/>
        </p:nvSpPr>
        <p:spPr>
          <a:xfrm>
            <a:off x="3905361" y="5938221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38837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E214151-4923-69FD-BB6C-AC5C5C110378}"/>
              </a:ext>
            </a:extLst>
          </p:cNvPr>
          <p:cNvSpPr txBox="1"/>
          <p:nvPr/>
        </p:nvSpPr>
        <p:spPr>
          <a:xfrm>
            <a:off x="3905361" y="5952519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38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6</a:t>
            </a:r>
            <a:endParaRPr lang="uk-UA" sz="2800" b="1" dirty="0">
              <a:solidFill>
                <a:srgbClr val="38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2C486415-F8FE-74A1-4647-30B81627E276}"/>
                  </a:ext>
                </a:extLst>
              </p:cNvPr>
              <p:cNvSpPr txBox="1"/>
              <p:nvPr/>
            </p:nvSpPr>
            <p:spPr>
              <a:xfrm>
                <a:off x="4613127" y="1914386"/>
                <a:ext cx="39214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2C486415-F8FE-74A1-4647-30B81627E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7" y="1914386"/>
                <a:ext cx="3921492" cy="523220"/>
              </a:xfrm>
              <a:prstGeom prst="rect">
                <a:avLst/>
              </a:prstGeom>
              <a:blipFill>
                <a:blip r:embed="rId11"/>
                <a:stretch>
                  <a:fillRect l="-971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BD1F5463-8386-4003-1067-E1EAE38AB8EB}"/>
                  </a:ext>
                </a:extLst>
              </p:cNvPr>
              <p:cNvSpPr txBox="1"/>
              <p:nvPr/>
            </p:nvSpPr>
            <p:spPr>
              <a:xfrm>
                <a:off x="8567265" y="1914386"/>
                <a:ext cx="362473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uk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BD1F5463-8386-4003-1067-E1EAE38AB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265" y="1914386"/>
                <a:ext cx="3624735" cy="523220"/>
              </a:xfrm>
              <a:prstGeom prst="rect">
                <a:avLst/>
              </a:prstGeom>
              <a:blipFill>
                <a:blip r:embed="rId12"/>
                <a:stretch>
                  <a:fillRect l="-697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2693EF0-37BF-4082-69A0-3C2C2FFCCB0B}"/>
                  </a:ext>
                </a:extLst>
              </p:cNvPr>
              <p:cNvSpPr txBox="1"/>
              <p:nvPr/>
            </p:nvSpPr>
            <p:spPr>
              <a:xfrm>
                <a:off x="4613126" y="2899988"/>
                <a:ext cx="189762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−0,5</m:t>
                    </m:r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2693EF0-37BF-4082-69A0-3C2C2FFCC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6" y="2899988"/>
                <a:ext cx="1897621" cy="523220"/>
              </a:xfrm>
              <a:prstGeom prst="rect">
                <a:avLst/>
              </a:prstGeom>
              <a:blipFill>
                <a:blip r:embed="rId13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5C2D56A6-C5CB-19F2-6D32-41EB1DDEE759}"/>
                  </a:ext>
                </a:extLst>
              </p:cNvPr>
              <p:cNvSpPr txBox="1"/>
              <p:nvPr/>
            </p:nvSpPr>
            <p:spPr>
              <a:xfrm>
                <a:off x="4613126" y="3917579"/>
                <a:ext cx="189762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0,5</m:t>
                    </m:r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5C2D56A6-C5CB-19F2-6D32-41EB1DDEE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6" y="3917579"/>
                <a:ext cx="1897621" cy="523220"/>
              </a:xfrm>
              <a:prstGeom prst="rect">
                <a:avLst/>
              </a:prstGeom>
              <a:blipFill>
                <a:blip r:embed="rId14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694995D4-8AF8-2309-AFB2-B6C7DC14032B}"/>
                  </a:ext>
                </a:extLst>
              </p:cNvPr>
              <p:cNvSpPr txBox="1"/>
              <p:nvPr/>
            </p:nvSpPr>
            <p:spPr>
              <a:xfrm>
                <a:off x="4613126" y="4859431"/>
                <a:ext cx="234593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uk-UA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0,5</m:t>
                    </m:r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694995D4-8AF8-2309-AFB2-B6C7DC140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6" y="4859431"/>
                <a:ext cx="2345939" cy="523220"/>
              </a:xfrm>
              <a:prstGeom prst="rect">
                <a:avLst/>
              </a:prstGeom>
              <a:blipFill>
                <a:blip r:embed="rId15"/>
                <a:stretch>
                  <a:fillRect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37A78D3-B076-F343-CF73-7606D64995DE}"/>
                  </a:ext>
                </a:extLst>
              </p:cNvPr>
              <p:cNvSpPr txBox="1"/>
              <p:nvPr/>
            </p:nvSpPr>
            <p:spPr>
              <a:xfrm>
                <a:off x="4613126" y="5952519"/>
                <a:ext cx="281757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uk-UA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,5</m:t>
                        </m:r>
                        <m:r>
                          <a:rPr lang="en-US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;0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37A78D3-B076-F343-CF73-7606D6499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126" y="5952519"/>
                <a:ext cx="2817578" cy="523220"/>
              </a:xfrm>
              <a:prstGeom prst="rect">
                <a:avLst/>
              </a:prstGeom>
              <a:blipFill>
                <a:blip r:embed="rId16"/>
                <a:stretch>
                  <a:fillRect l="-1345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ADC4200E-C335-9E01-6088-AFBC054E2B71}"/>
                  </a:ext>
                </a:extLst>
              </p:cNvPr>
              <p:cNvSpPr txBox="1"/>
              <p:nvPr/>
            </p:nvSpPr>
            <p:spPr>
              <a:xfrm>
                <a:off x="7863104" y="5945680"/>
                <a:ext cx="33254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88377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uk-UA" sz="2800" b="0" i="1" smtClean="0">
                            <a:solidFill>
                              <a:srgbClr val="388377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UA" sz="2800" dirty="0">
                    <a:solidFill>
                      <a:srgbClr val="388377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ADC4200E-C335-9E01-6088-AFBC054E2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104" y="5945680"/>
                <a:ext cx="3325431" cy="523220"/>
              </a:xfrm>
              <a:prstGeom prst="rect">
                <a:avLst/>
              </a:prstGeom>
              <a:blipFill>
                <a:blip r:embed="rId17"/>
                <a:stretch>
                  <a:fillRect l="-1145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grid of graph paper&#10;&#10;AI-generated content may be incorrect.">
            <a:extLst>
              <a:ext uri="{FF2B5EF4-FFF2-40B4-BE49-F238E27FC236}">
                <a16:creationId xmlns:a16="http://schemas.microsoft.com/office/drawing/2014/main" id="{341B9230-6BB8-BCBF-31E1-A991412640D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27764" t="-1062" r="44674" b="-483"/>
          <a:stretch/>
        </p:blipFill>
        <p:spPr>
          <a:xfrm>
            <a:off x="729329" y="516765"/>
            <a:ext cx="2557681" cy="6282270"/>
          </a:xfrm>
          <a:prstGeom prst="rect">
            <a:avLst/>
          </a:prstGeom>
        </p:spPr>
      </p:pic>
      <p:pic>
        <p:nvPicPr>
          <p:cNvPr id="7" name="Picture 6" descr="A blue line in the sky&#10;&#10;AI-generated content may be incorrect.">
            <a:extLst>
              <a:ext uri="{FF2B5EF4-FFF2-40B4-BE49-F238E27FC236}">
                <a16:creationId xmlns:a16="http://schemas.microsoft.com/office/drawing/2014/main" id="{333B71FE-FF4D-2C1E-7E98-54601912A16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30718" t="-1063" r="43084" b="-482"/>
          <a:stretch/>
        </p:blipFill>
        <p:spPr>
          <a:xfrm>
            <a:off x="1003465" y="516764"/>
            <a:ext cx="2431185" cy="6282271"/>
          </a:xfrm>
          <a:prstGeom prst="rect">
            <a:avLst/>
          </a:prstGeom>
        </p:spPr>
      </p:pic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E08E9327-A99A-B48A-3EE9-B594A9653890}"/>
              </a:ext>
            </a:extLst>
          </p:cNvPr>
          <p:cNvCxnSpPr>
            <a:cxnSpLocks/>
          </p:cNvCxnSpPr>
          <p:nvPr/>
        </p:nvCxnSpPr>
        <p:spPr>
          <a:xfrm flipV="1">
            <a:off x="2224616" y="564937"/>
            <a:ext cx="0" cy="612389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D21952-12BE-C82A-1166-1DAA7FD141BF}"/>
                  </a:ext>
                </a:extLst>
              </p:cNvPr>
              <p:cNvSpPr txBox="1"/>
              <p:nvPr/>
            </p:nvSpPr>
            <p:spPr>
              <a:xfrm>
                <a:off x="1719684" y="299604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ED21952-12BE-C82A-1166-1DAA7FD14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684" y="299604"/>
                <a:ext cx="430917" cy="461665"/>
              </a:xfrm>
              <a:prstGeom prst="rect">
                <a:avLst/>
              </a:prstGeom>
              <a:blipFill>
                <a:blip r:embed="rId20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 сполучна лінія 8">
            <a:extLst>
              <a:ext uri="{FF2B5EF4-FFF2-40B4-BE49-F238E27FC236}">
                <a16:creationId xmlns:a16="http://schemas.microsoft.com/office/drawing/2014/main" id="{EA53B72C-9EAE-C810-603C-99026489FBB4}"/>
              </a:ext>
            </a:extLst>
          </p:cNvPr>
          <p:cNvCxnSpPr>
            <a:cxnSpLocks/>
          </p:cNvCxnSpPr>
          <p:nvPr/>
        </p:nvCxnSpPr>
        <p:spPr>
          <a:xfrm>
            <a:off x="701467" y="3657369"/>
            <a:ext cx="2733183" cy="0"/>
          </a:xfrm>
          <a:prstGeom prst="line">
            <a:avLst/>
          </a:prstGeom>
          <a:ln w="28575" cap="rnd">
            <a:solidFill>
              <a:srgbClr val="2D546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50">
            <a:extLst>
              <a:ext uri="{FF2B5EF4-FFF2-40B4-BE49-F238E27FC236}">
                <a16:creationId xmlns:a16="http://schemas.microsoft.com/office/drawing/2014/main" id="{D7529C4A-D85C-F3C4-CBE3-72FCE253EA85}"/>
              </a:ext>
            </a:extLst>
          </p:cNvPr>
          <p:cNvCxnSpPr>
            <a:cxnSpLocks/>
          </p:cNvCxnSpPr>
          <p:nvPr/>
        </p:nvCxnSpPr>
        <p:spPr>
          <a:xfrm rot="16200000" flipH="1">
            <a:off x="2442931" y="3654837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FCD2DE0-1426-9E29-ABC9-BF490527544B}"/>
              </a:ext>
            </a:extLst>
          </p:cNvPr>
          <p:cNvSpPr txBox="1"/>
          <p:nvPr/>
        </p:nvSpPr>
        <p:spPr>
          <a:xfrm>
            <a:off x="2374669" y="3720730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7" name="Пряма сполучна лінія 50">
            <a:extLst>
              <a:ext uri="{FF2B5EF4-FFF2-40B4-BE49-F238E27FC236}">
                <a16:creationId xmlns:a16="http://schemas.microsoft.com/office/drawing/2014/main" id="{EC6C7588-9AAA-B26E-E49C-745EC5CD9F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46177" y="365097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50">
            <a:extLst>
              <a:ext uri="{FF2B5EF4-FFF2-40B4-BE49-F238E27FC236}">
                <a16:creationId xmlns:a16="http://schemas.microsoft.com/office/drawing/2014/main" id="{DB64D87F-6D64-B4A9-A100-34543B34C5A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050074" y="364711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A8583800-286F-EB48-69E3-AC8BC3C9186A}"/>
              </a:ext>
            </a:extLst>
          </p:cNvPr>
          <p:cNvSpPr txBox="1"/>
          <p:nvPr/>
        </p:nvSpPr>
        <p:spPr>
          <a:xfrm>
            <a:off x="2681381" y="3717453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0B96C7-D4EE-379C-D1EF-A826DA11A88E}"/>
              </a:ext>
            </a:extLst>
          </p:cNvPr>
          <p:cNvSpPr txBox="1"/>
          <p:nvPr/>
        </p:nvSpPr>
        <p:spPr>
          <a:xfrm>
            <a:off x="2980299" y="3721869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B127C0-7E31-EB6F-AE15-4C8924E5D48E}"/>
                  </a:ext>
                </a:extLst>
              </p:cNvPr>
              <p:cNvSpPr txBox="1"/>
              <p:nvPr/>
            </p:nvSpPr>
            <p:spPr>
              <a:xfrm>
                <a:off x="3287011" y="3568067"/>
                <a:ext cx="4309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2D546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400" i="1" dirty="0">
                  <a:solidFill>
                    <a:srgbClr val="2D5465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B127C0-7E31-EB6F-AE15-4C8924E5D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011" y="3568067"/>
                <a:ext cx="430917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 сполучна лінія 50">
            <a:extLst>
              <a:ext uri="{FF2B5EF4-FFF2-40B4-BE49-F238E27FC236}">
                <a16:creationId xmlns:a16="http://schemas.microsoft.com/office/drawing/2014/main" id="{57ECF846-E0F8-23B2-74CD-56DB5F893569}"/>
              </a:ext>
            </a:extLst>
          </p:cNvPr>
          <p:cNvCxnSpPr>
            <a:cxnSpLocks/>
          </p:cNvCxnSpPr>
          <p:nvPr/>
        </p:nvCxnSpPr>
        <p:spPr>
          <a:xfrm flipH="1">
            <a:off x="2139709" y="395765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50">
            <a:extLst>
              <a:ext uri="{FF2B5EF4-FFF2-40B4-BE49-F238E27FC236}">
                <a16:creationId xmlns:a16="http://schemas.microsoft.com/office/drawing/2014/main" id="{9ED5E7FE-D35C-B3F0-ACA0-B0F4639B3A62}"/>
              </a:ext>
            </a:extLst>
          </p:cNvPr>
          <p:cNvCxnSpPr>
            <a:cxnSpLocks/>
          </p:cNvCxnSpPr>
          <p:nvPr/>
        </p:nvCxnSpPr>
        <p:spPr>
          <a:xfrm flipH="1">
            <a:off x="2143570" y="4260897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50">
            <a:extLst>
              <a:ext uri="{FF2B5EF4-FFF2-40B4-BE49-F238E27FC236}">
                <a16:creationId xmlns:a16="http://schemas.microsoft.com/office/drawing/2014/main" id="{9A35556A-9B42-71DC-7EE3-0AC995A3BAA9}"/>
              </a:ext>
            </a:extLst>
          </p:cNvPr>
          <p:cNvCxnSpPr>
            <a:cxnSpLocks/>
          </p:cNvCxnSpPr>
          <p:nvPr/>
        </p:nvCxnSpPr>
        <p:spPr>
          <a:xfrm flipH="1">
            <a:off x="2147431" y="4564794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50">
            <a:extLst>
              <a:ext uri="{FF2B5EF4-FFF2-40B4-BE49-F238E27FC236}">
                <a16:creationId xmlns:a16="http://schemas.microsoft.com/office/drawing/2014/main" id="{2C082BEB-AD34-A2AE-BDF5-4E5587A77CC2}"/>
              </a:ext>
            </a:extLst>
          </p:cNvPr>
          <p:cNvCxnSpPr>
            <a:cxnSpLocks/>
          </p:cNvCxnSpPr>
          <p:nvPr/>
        </p:nvCxnSpPr>
        <p:spPr>
          <a:xfrm flipH="1">
            <a:off x="2151292" y="486444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50">
            <a:extLst>
              <a:ext uri="{FF2B5EF4-FFF2-40B4-BE49-F238E27FC236}">
                <a16:creationId xmlns:a16="http://schemas.microsoft.com/office/drawing/2014/main" id="{8EC52F44-9F47-A5C0-DABD-2C078BF91DAD}"/>
              </a:ext>
            </a:extLst>
          </p:cNvPr>
          <p:cNvCxnSpPr>
            <a:cxnSpLocks/>
          </p:cNvCxnSpPr>
          <p:nvPr/>
        </p:nvCxnSpPr>
        <p:spPr>
          <a:xfrm flipH="1">
            <a:off x="2147431" y="516924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50">
            <a:extLst>
              <a:ext uri="{FF2B5EF4-FFF2-40B4-BE49-F238E27FC236}">
                <a16:creationId xmlns:a16="http://schemas.microsoft.com/office/drawing/2014/main" id="{B9F80BBF-0949-C59E-C1DB-E9C6226CDC6A}"/>
              </a:ext>
            </a:extLst>
          </p:cNvPr>
          <p:cNvCxnSpPr>
            <a:cxnSpLocks/>
          </p:cNvCxnSpPr>
          <p:nvPr/>
        </p:nvCxnSpPr>
        <p:spPr>
          <a:xfrm flipH="1">
            <a:off x="2151292" y="547248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50">
            <a:extLst>
              <a:ext uri="{FF2B5EF4-FFF2-40B4-BE49-F238E27FC236}">
                <a16:creationId xmlns:a16="http://schemas.microsoft.com/office/drawing/2014/main" id="{5BBA3407-EC09-93C2-CB5D-22A475499B74}"/>
              </a:ext>
            </a:extLst>
          </p:cNvPr>
          <p:cNvCxnSpPr>
            <a:cxnSpLocks/>
          </p:cNvCxnSpPr>
          <p:nvPr/>
        </p:nvCxnSpPr>
        <p:spPr>
          <a:xfrm flipH="1">
            <a:off x="2155153" y="5776383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50">
            <a:extLst>
              <a:ext uri="{FF2B5EF4-FFF2-40B4-BE49-F238E27FC236}">
                <a16:creationId xmlns:a16="http://schemas.microsoft.com/office/drawing/2014/main" id="{738C81A4-9AE4-FAA8-009B-613F2235E38A}"/>
              </a:ext>
            </a:extLst>
          </p:cNvPr>
          <p:cNvCxnSpPr>
            <a:cxnSpLocks/>
          </p:cNvCxnSpPr>
          <p:nvPr/>
        </p:nvCxnSpPr>
        <p:spPr>
          <a:xfrm flipH="1">
            <a:off x="2159014" y="6090897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50">
            <a:extLst>
              <a:ext uri="{FF2B5EF4-FFF2-40B4-BE49-F238E27FC236}">
                <a16:creationId xmlns:a16="http://schemas.microsoft.com/office/drawing/2014/main" id="{AD6A6116-872E-0509-1FB9-745D4BC75489}"/>
              </a:ext>
            </a:extLst>
          </p:cNvPr>
          <p:cNvCxnSpPr>
            <a:cxnSpLocks/>
          </p:cNvCxnSpPr>
          <p:nvPr/>
        </p:nvCxnSpPr>
        <p:spPr>
          <a:xfrm flipH="1">
            <a:off x="2158328" y="639635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50">
            <a:extLst>
              <a:ext uri="{FF2B5EF4-FFF2-40B4-BE49-F238E27FC236}">
                <a16:creationId xmlns:a16="http://schemas.microsoft.com/office/drawing/2014/main" id="{D69DC6A3-CF83-7C0B-908B-E3A8A6F3783D}"/>
              </a:ext>
            </a:extLst>
          </p:cNvPr>
          <p:cNvCxnSpPr>
            <a:cxnSpLocks/>
          </p:cNvCxnSpPr>
          <p:nvPr/>
        </p:nvCxnSpPr>
        <p:spPr>
          <a:xfrm flipH="1">
            <a:off x="2139018" y="93169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50">
            <a:extLst>
              <a:ext uri="{FF2B5EF4-FFF2-40B4-BE49-F238E27FC236}">
                <a16:creationId xmlns:a16="http://schemas.microsoft.com/office/drawing/2014/main" id="{50E0638C-C9CD-0E9E-D71D-F646075166C8}"/>
              </a:ext>
            </a:extLst>
          </p:cNvPr>
          <p:cNvCxnSpPr>
            <a:cxnSpLocks/>
          </p:cNvCxnSpPr>
          <p:nvPr/>
        </p:nvCxnSpPr>
        <p:spPr>
          <a:xfrm flipH="1">
            <a:off x="2142879" y="1234936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 сполучна лінія 50">
            <a:extLst>
              <a:ext uri="{FF2B5EF4-FFF2-40B4-BE49-F238E27FC236}">
                <a16:creationId xmlns:a16="http://schemas.microsoft.com/office/drawing/2014/main" id="{3C5B7968-4720-65D4-F14A-5E79A560CFE4}"/>
              </a:ext>
            </a:extLst>
          </p:cNvPr>
          <p:cNvCxnSpPr>
            <a:cxnSpLocks/>
          </p:cNvCxnSpPr>
          <p:nvPr/>
        </p:nvCxnSpPr>
        <p:spPr>
          <a:xfrm flipH="1">
            <a:off x="2146740" y="1538833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50">
            <a:extLst>
              <a:ext uri="{FF2B5EF4-FFF2-40B4-BE49-F238E27FC236}">
                <a16:creationId xmlns:a16="http://schemas.microsoft.com/office/drawing/2014/main" id="{90553BA0-A071-B9E4-37D0-1E4F8690B9D2}"/>
              </a:ext>
            </a:extLst>
          </p:cNvPr>
          <p:cNvCxnSpPr>
            <a:cxnSpLocks/>
          </p:cNvCxnSpPr>
          <p:nvPr/>
        </p:nvCxnSpPr>
        <p:spPr>
          <a:xfrm flipH="1">
            <a:off x="2150601" y="1838479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50">
            <a:extLst>
              <a:ext uri="{FF2B5EF4-FFF2-40B4-BE49-F238E27FC236}">
                <a16:creationId xmlns:a16="http://schemas.microsoft.com/office/drawing/2014/main" id="{B5449AB5-B9CB-CEA3-2E84-4A5E3F82AF41}"/>
              </a:ext>
            </a:extLst>
          </p:cNvPr>
          <p:cNvCxnSpPr>
            <a:cxnSpLocks/>
          </p:cNvCxnSpPr>
          <p:nvPr/>
        </p:nvCxnSpPr>
        <p:spPr>
          <a:xfrm flipH="1">
            <a:off x="2146740" y="2143279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50">
            <a:extLst>
              <a:ext uri="{FF2B5EF4-FFF2-40B4-BE49-F238E27FC236}">
                <a16:creationId xmlns:a16="http://schemas.microsoft.com/office/drawing/2014/main" id="{503AD986-1488-F868-F03E-A58ED728C00B}"/>
              </a:ext>
            </a:extLst>
          </p:cNvPr>
          <p:cNvCxnSpPr>
            <a:cxnSpLocks/>
          </p:cNvCxnSpPr>
          <p:nvPr/>
        </p:nvCxnSpPr>
        <p:spPr>
          <a:xfrm flipH="1">
            <a:off x="2150601" y="2446525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50">
            <a:extLst>
              <a:ext uri="{FF2B5EF4-FFF2-40B4-BE49-F238E27FC236}">
                <a16:creationId xmlns:a16="http://schemas.microsoft.com/office/drawing/2014/main" id="{91AA2AA2-9B24-DB59-C8AD-04E9DBBF78B9}"/>
              </a:ext>
            </a:extLst>
          </p:cNvPr>
          <p:cNvCxnSpPr>
            <a:cxnSpLocks/>
          </p:cNvCxnSpPr>
          <p:nvPr/>
        </p:nvCxnSpPr>
        <p:spPr>
          <a:xfrm flipH="1">
            <a:off x="2154462" y="275042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50">
            <a:extLst>
              <a:ext uri="{FF2B5EF4-FFF2-40B4-BE49-F238E27FC236}">
                <a16:creationId xmlns:a16="http://schemas.microsoft.com/office/drawing/2014/main" id="{A81E783A-4047-9B81-E5F0-329F34F9CCFC}"/>
              </a:ext>
            </a:extLst>
          </p:cNvPr>
          <p:cNvCxnSpPr>
            <a:cxnSpLocks/>
          </p:cNvCxnSpPr>
          <p:nvPr/>
        </p:nvCxnSpPr>
        <p:spPr>
          <a:xfrm flipH="1">
            <a:off x="2158323" y="305006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50">
            <a:extLst>
              <a:ext uri="{FF2B5EF4-FFF2-40B4-BE49-F238E27FC236}">
                <a16:creationId xmlns:a16="http://schemas.microsoft.com/office/drawing/2014/main" id="{4775469C-CB23-0964-FD2A-43BA6EC5E461}"/>
              </a:ext>
            </a:extLst>
          </p:cNvPr>
          <p:cNvCxnSpPr>
            <a:cxnSpLocks/>
          </p:cNvCxnSpPr>
          <p:nvPr/>
        </p:nvCxnSpPr>
        <p:spPr>
          <a:xfrm flipH="1">
            <a:off x="2157637" y="3355522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50">
            <a:extLst>
              <a:ext uri="{FF2B5EF4-FFF2-40B4-BE49-F238E27FC236}">
                <a16:creationId xmlns:a16="http://schemas.microsoft.com/office/drawing/2014/main" id="{1526FD22-DDF5-D6D2-569C-4724B6C9FC7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530943" y="3661229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50">
            <a:extLst>
              <a:ext uri="{FF2B5EF4-FFF2-40B4-BE49-F238E27FC236}">
                <a16:creationId xmlns:a16="http://schemas.microsoft.com/office/drawing/2014/main" id="{2F54BD67-A80C-256D-8D70-731A35AED67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834189" y="3657368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39DE4DB-5376-5495-EABB-F34DA9D474C9}"/>
              </a:ext>
            </a:extLst>
          </p:cNvPr>
          <p:cNvSpPr txBox="1"/>
          <p:nvPr/>
        </p:nvSpPr>
        <p:spPr>
          <a:xfrm>
            <a:off x="1769625" y="3761190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CB7284-249F-9A68-8006-975A007A1BB1}"/>
              </a:ext>
            </a:extLst>
          </p:cNvPr>
          <p:cNvSpPr txBox="1"/>
          <p:nvPr/>
        </p:nvSpPr>
        <p:spPr>
          <a:xfrm>
            <a:off x="1404291" y="3721816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01D586-F415-D62F-D7E2-4F323B8D9126}"/>
              </a:ext>
            </a:extLst>
          </p:cNvPr>
          <p:cNvSpPr txBox="1"/>
          <p:nvPr/>
        </p:nvSpPr>
        <p:spPr>
          <a:xfrm>
            <a:off x="1792062" y="4093779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1082632-C81D-1A0E-C712-367E9FB90098}"/>
              </a:ext>
            </a:extLst>
          </p:cNvPr>
          <p:cNvSpPr txBox="1"/>
          <p:nvPr/>
        </p:nvSpPr>
        <p:spPr>
          <a:xfrm>
            <a:off x="1791267" y="4387667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EF8963-B25D-AE5A-B742-04880EA9AE07}"/>
              </a:ext>
            </a:extLst>
          </p:cNvPr>
          <p:cNvSpPr txBox="1"/>
          <p:nvPr/>
        </p:nvSpPr>
        <p:spPr>
          <a:xfrm>
            <a:off x="1791267" y="4702475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12DEC29-15F2-1084-5556-06FBBA22F388}"/>
              </a:ext>
            </a:extLst>
          </p:cNvPr>
          <p:cNvSpPr txBox="1"/>
          <p:nvPr/>
        </p:nvSpPr>
        <p:spPr>
          <a:xfrm>
            <a:off x="1790472" y="4996363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EF9BA7-224A-EE09-106D-9C29CA0688B4}"/>
              </a:ext>
            </a:extLst>
          </p:cNvPr>
          <p:cNvSpPr txBox="1"/>
          <p:nvPr/>
        </p:nvSpPr>
        <p:spPr>
          <a:xfrm>
            <a:off x="1793197" y="5295092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A373096-5645-8378-B7C8-8A54D020C7CC}"/>
              </a:ext>
            </a:extLst>
          </p:cNvPr>
          <p:cNvSpPr txBox="1"/>
          <p:nvPr/>
        </p:nvSpPr>
        <p:spPr>
          <a:xfrm>
            <a:off x="1792402" y="5588980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-7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CA082F-858D-24DB-8F5B-EF1342453C32}"/>
              </a:ext>
            </a:extLst>
          </p:cNvPr>
          <p:cNvSpPr txBox="1"/>
          <p:nvPr/>
        </p:nvSpPr>
        <p:spPr>
          <a:xfrm>
            <a:off x="1792402" y="5918656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-8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2B2B3C-41B5-843E-00D9-8D4DF37F2A70}"/>
              </a:ext>
            </a:extLst>
          </p:cNvPr>
          <p:cNvSpPr txBox="1"/>
          <p:nvPr/>
        </p:nvSpPr>
        <p:spPr>
          <a:xfrm>
            <a:off x="1791607" y="6212544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-9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30FE99C-5022-91DB-BD8F-EC91E489DA25}"/>
              </a:ext>
            </a:extLst>
          </p:cNvPr>
          <p:cNvSpPr txBox="1"/>
          <p:nvPr/>
        </p:nvSpPr>
        <p:spPr>
          <a:xfrm>
            <a:off x="1855149" y="317607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D5465"/>
                </a:solidFill>
                <a:latin typeface="Aptos Light" panose="020B0004020202020204" pitchFamily="34" charset="0"/>
              </a:rPr>
              <a:t>1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A4DD48-0BC8-186C-AE46-035A54334FC8}"/>
              </a:ext>
            </a:extLst>
          </p:cNvPr>
          <p:cNvSpPr txBox="1"/>
          <p:nvPr/>
        </p:nvSpPr>
        <p:spPr>
          <a:xfrm>
            <a:off x="1854095" y="286874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2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14532FF-3DB5-7C4E-A625-2E51AE07A6DC}"/>
              </a:ext>
            </a:extLst>
          </p:cNvPr>
          <p:cNvSpPr txBox="1"/>
          <p:nvPr/>
        </p:nvSpPr>
        <p:spPr>
          <a:xfrm>
            <a:off x="1854095" y="259858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3819515-03F1-C8A6-4153-D587B21B1080}"/>
              </a:ext>
            </a:extLst>
          </p:cNvPr>
          <p:cNvSpPr txBox="1"/>
          <p:nvPr/>
        </p:nvSpPr>
        <p:spPr>
          <a:xfrm>
            <a:off x="1853041" y="229125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75A974C-E908-91A4-3179-E69A3D3E5195}"/>
              </a:ext>
            </a:extLst>
          </p:cNvPr>
          <p:cNvSpPr txBox="1"/>
          <p:nvPr/>
        </p:nvSpPr>
        <p:spPr>
          <a:xfrm>
            <a:off x="1853512" y="198164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5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A63C1C2-9B41-B7E0-23F9-DA24D0CFEEE9}"/>
              </a:ext>
            </a:extLst>
          </p:cNvPr>
          <p:cNvSpPr txBox="1"/>
          <p:nvPr/>
        </p:nvSpPr>
        <p:spPr>
          <a:xfrm>
            <a:off x="1852458" y="167431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6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89F3A52-675C-EC07-F476-126DF143B748}"/>
              </a:ext>
            </a:extLst>
          </p:cNvPr>
          <p:cNvSpPr txBox="1"/>
          <p:nvPr/>
        </p:nvSpPr>
        <p:spPr>
          <a:xfrm>
            <a:off x="1852458" y="1404158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7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68F31DF-57D9-B0F0-C92C-F6C402736770}"/>
              </a:ext>
            </a:extLst>
          </p:cNvPr>
          <p:cNvSpPr txBox="1"/>
          <p:nvPr/>
        </p:nvSpPr>
        <p:spPr>
          <a:xfrm>
            <a:off x="1851404" y="1096822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8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15DEF5D-3AF7-4318-C1B8-86BA16423840}"/>
              </a:ext>
            </a:extLst>
          </p:cNvPr>
          <p:cNvSpPr txBox="1"/>
          <p:nvPr/>
        </p:nvSpPr>
        <p:spPr>
          <a:xfrm>
            <a:off x="1850350" y="756761"/>
            <a:ext cx="30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9</a:t>
            </a:r>
            <a:endParaRPr lang="uk-UA" dirty="0">
              <a:solidFill>
                <a:srgbClr val="2D5465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118" name="Пряма сполучна лінія 50">
            <a:extLst>
              <a:ext uri="{FF2B5EF4-FFF2-40B4-BE49-F238E27FC236}">
                <a16:creationId xmlns:a16="http://schemas.microsoft.com/office/drawing/2014/main" id="{4792D1E5-A3E8-42AC-8864-8DD52889F2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8535" y="3668241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 сполучна лінія 50">
            <a:extLst>
              <a:ext uri="{FF2B5EF4-FFF2-40B4-BE49-F238E27FC236}">
                <a16:creationId xmlns:a16="http://schemas.microsoft.com/office/drawing/2014/main" id="{1F291169-EB8E-8985-59C4-8E94D0E697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1221781" y="3664380"/>
            <a:ext cx="169863" cy="0"/>
          </a:xfrm>
          <a:prstGeom prst="line">
            <a:avLst/>
          </a:prstGeom>
          <a:ln w="19050" cap="rnd">
            <a:solidFill>
              <a:srgbClr val="2D54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E66DD1A8-2AEF-6C25-AA59-F43FC8EC349C}"/>
              </a:ext>
            </a:extLst>
          </p:cNvPr>
          <p:cNvSpPr txBox="1"/>
          <p:nvPr/>
        </p:nvSpPr>
        <p:spPr>
          <a:xfrm>
            <a:off x="808067" y="3728828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uk-UA" dirty="0">
                <a:solidFill>
                  <a:srgbClr val="2D5465"/>
                </a:solidFill>
                <a:latin typeface="Aptos Light" panose="020B0004020202020204" pitchFamily="34" charset="0"/>
              </a:rPr>
              <a:t>4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1ED98CB-A4E0-8FC6-13E5-0C822BDB2663}"/>
              </a:ext>
            </a:extLst>
          </p:cNvPr>
          <p:cNvSpPr txBox="1"/>
          <p:nvPr/>
        </p:nvSpPr>
        <p:spPr>
          <a:xfrm>
            <a:off x="1087291" y="3728186"/>
            <a:ext cx="478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D5465"/>
                </a:solidFill>
                <a:latin typeface="Aptos Light" panose="020B0004020202020204" pitchFamily="34" charset="0"/>
              </a:rPr>
              <a:t>-</a:t>
            </a:r>
            <a:r>
              <a:rPr lang="uk-UA" dirty="0">
                <a:solidFill>
                  <a:srgbClr val="2D5465"/>
                </a:solidFill>
                <a:latin typeface="Aptos Light" panose="020B00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56252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  <p:bldP spid="140" grpId="0"/>
      <p:bldP spid="141" grpId="0"/>
      <p:bldP spid="142" grpId="0"/>
      <p:bldP spid="143" grpId="0"/>
      <p:bldP spid="144" grpId="0"/>
      <p:bldP spid="138" grpId="0" animBg="1"/>
      <p:bldP spid="138" grpId="1" animBg="1"/>
      <p:bldP spid="112" grpId="0"/>
      <p:bldP spid="130" grpId="0"/>
      <p:bldP spid="131" grpId="0"/>
      <p:bldP spid="133" grpId="0"/>
      <p:bldP spid="134" grpId="0"/>
      <p:bldP spid="135" grpId="0"/>
      <p:bldP spid="136" grpId="0"/>
      <p:bldP spid="1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FD708EE5-61F5-C033-A77A-716CB2864F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9428505" y="3852914"/>
            <a:ext cx="2875004" cy="2965787"/>
          </a:xfrm>
          <a:prstGeom prst="rect">
            <a:avLst/>
          </a:prstGeom>
        </p:spPr>
      </p:pic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115D6256-A307-07AA-AA65-C1AC7AD780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181" t="18528" r="17888" b="8139"/>
          <a:stretch/>
        </p:blipFill>
        <p:spPr>
          <a:xfrm>
            <a:off x="16988710" y="1535343"/>
            <a:ext cx="3958109" cy="3819677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EB9666B-C046-29E9-9403-1E8D17E56457}"/>
              </a:ext>
            </a:extLst>
          </p:cNvPr>
          <p:cNvSpPr/>
          <p:nvPr/>
        </p:nvSpPr>
        <p:spPr>
          <a:xfrm>
            <a:off x="988953" y="60913"/>
            <a:ext cx="10819870" cy="898964"/>
          </a:xfrm>
          <a:prstGeom prst="roundRect">
            <a:avLst>
              <a:gd name="adj" fmla="val 7071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Не виконуючи побудови, знайдіть координати точки перетину графіків функцій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BF71D0-6AF3-EFE9-903C-21787F46F4D3}"/>
              </a:ext>
            </a:extLst>
          </p:cNvPr>
          <p:cNvSpPr txBox="1"/>
          <p:nvPr/>
        </p:nvSpPr>
        <p:spPr>
          <a:xfrm>
            <a:off x="0" y="374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4F34C-0DC1-87B4-AD30-F5884B211DCB}"/>
                  </a:ext>
                </a:extLst>
              </p:cNvPr>
              <p:cNvSpPr txBox="1"/>
              <p:nvPr/>
            </p:nvSpPr>
            <p:spPr>
              <a:xfrm>
                <a:off x="1591756" y="1075883"/>
                <a:ext cx="27460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404F34C-0DC1-87B4-AD30-F5884B211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756" y="1075883"/>
                <a:ext cx="2746067" cy="523220"/>
              </a:xfrm>
              <a:prstGeom prst="rect">
                <a:avLst/>
              </a:prstGeom>
              <a:blipFill>
                <a:blip r:embed="rId7"/>
                <a:stretch>
                  <a:fillRect l="-1382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BCD9EBE-35FB-FB31-4FAA-D63784F7DB0A}"/>
              </a:ext>
            </a:extLst>
          </p:cNvPr>
          <p:cNvSpPr/>
          <p:nvPr/>
        </p:nvSpPr>
        <p:spPr>
          <a:xfrm>
            <a:off x="966651" y="107951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E1ECB2-142C-39A3-8736-F0D83A4967A9}"/>
              </a:ext>
            </a:extLst>
          </p:cNvPr>
          <p:cNvSpPr txBox="1"/>
          <p:nvPr/>
        </p:nvSpPr>
        <p:spPr>
          <a:xfrm>
            <a:off x="966651" y="109381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F7F12-694F-97BF-2B4F-4F51CE73539F}"/>
                  </a:ext>
                </a:extLst>
              </p:cNvPr>
              <p:cNvSpPr txBox="1"/>
              <p:nvPr/>
            </p:nvSpPr>
            <p:spPr>
              <a:xfrm>
                <a:off x="5345150" y="1079518"/>
                <a:ext cx="316981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F7F12-694F-97BF-2B4F-4F51CE735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150" y="1079518"/>
                <a:ext cx="3169815" cy="523220"/>
              </a:xfrm>
              <a:prstGeom prst="rect">
                <a:avLst/>
              </a:prstGeom>
              <a:blipFill>
                <a:blip r:embed="rId8"/>
                <a:stretch>
                  <a:fillRect l="-797"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E0AD14B-753A-50AE-BE5C-2A71BBDB00D5}"/>
              </a:ext>
            </a:extLst>
          </p:cNvPr>
          <p:cNvSpPr/>
          <p:nvPr/>
        </p:nvSpPr>
        <p:spPr>
          <a:xfrm>
            <a:off x="4720045" y="107951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37CFE2-9F2F-3391-2FE5-257E988ACAD2}"/>
              </a:ext>
            </a:extLst>
          </p:cNvPr>
          <p:cNvSpPr txBox="1"/>
          <p:nvPr/>
        </p:nvSpPr>
        <p:spPr>
          <a:xfrm>
            <a:off x="4720045" y="109381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521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84315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625D004-6452-5B64-507F-AC390811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9490297" y="3788036"/>
            <a:ext cx="3101531" cy="2993057"/>
          </a:xfrm>
          <a:prstGeom prst="rect">
            <a:avLst/>
          </a:prstGeom>
        </p:spPr>
      </p:pic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15750574" y="1720735"/>
            <a:ext cx="3537278" cy="3648973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A3B4358-59DB-CF3E-9C2C-846BED35BEA2}"/>
              </a:ext>
            </a:extLst>
          </p:cNvPr>
          <p:cNvSpPr/>
          <p:nvPr/>
        </p:nvSpPr>
        <p:spPr>
          <a:xfrm>
            <a:off x="988953" y="60913"/>
            <a:ext cx="10819870" cy="898964"/>
          </a:xfrm>
          <a:prstGeom prst="roundRect">
            <a:avLst>
              <a:gd name="adj" fmla="val 7071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Не виконуючи побудови, знайдіть координати точки перетину графіків функцій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FC823E-196B-CAE8-3967-10298EE90FCE}"/>
              </a:ext>
            </a:extLst>
          </p:cNvPr>
          <p:cNvSpPr txBox="1"/>
          <p:nvPr/>
        </p:nvSpPr>
        <p:spPr>
          <a:xfrm>
            <a:off x="0" y="37402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5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1F42E6-8B83-9E37-EE4F-3E893E1D6FB8}"/>
                  </a:ext>
                </a:extLst>
              </p:cNvPr>
              <p:cNvSpPr txBox="1"/>
              <p:nvPr/>
            </p:nvSpPr>
            <p:spPr>
              <a:xfrm>
                <a:off x="1591756" y="1075883"/>
                <a:ext cx="274606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17CFF"/>
                        </a:solidFill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UA" sz="2800" dirty="0">
                    <a:solidFill>
                      <a:srgbClr val="017CFF"/>
                    </a:solidFill>
                    <a:latin typeface="Aptos Light" panose="020B0004020202020204" pitchFamily="34" charset="0"/>
                  </a:rPr>
                  <a:t>;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C1F42E6-8B83-9E37-EE4F-3E893E1D6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756" y="1075883"/>
                <a:ext cx="2746067" cy="523220"/>
              </a:xfrm>
              <a:prstGeom prst="rect">
                <a:avLst/>
              </a:prstGeom>
              <a:blipFill>
                <a:blip r:embed="rId7"/>
                <a:stretch>
                  <a:fillRect l="-1382" t="-11905" b="-33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359A371-5F89-E664-A450-D4DE404831B4}"/>
              </a:ext>
            </a:extLst>
          </p:cNvPr>
          <p:cNvSpPr/>
          <p:nvPr/>
        </p:nvSpPr>
        <p:spPr>
          <a:xfrm>
            <a:off x="966651" y="107951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3CC346-A6CB-C3C8-A730-EE02FA9DA490}"/>
              </a:ext>
            </a:extLst>
          </p:cNvPr>
          <p:cNvSpPr txBox="1"/>
          <p:nvPr/>
        </p:nvSpPr>
        <p:spPr>
          <a:xfrm>
            <a:off x="966651" y="109381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25B0EE-6760-F14F-70CA-FC4B53E0CB85}"/>
                  </a:ext>
                </a:extLst>
              </p:cNvPr>
              <p:cNvSpPr txBox="1"/>
              <p:nvPr/>
            </p:nvSpPr>
            <p:spPr>
              <a:xfrm>
                <a:off x="823324" y="2256557"/>
                <a:ext cx="34796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+4=−2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825B0EE-6760-F14F-70CA-FC4B53E0C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24" y="2256557"/>
                <a:ext cx="3479663" cy="523220"/>
              </a:xfrm>
              <a:prstGeom prst="rect">
                <a:avLst/>
              </a:prstGeom>
              <a:blipFill>
                <a:blip r:embed="rId8"/>
                <a:stretch>
                  <a:fillRect l="-10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FF98AF3-4109-3D65-F949-02222EF73FD8}"/>
                  </a:ext>
                </a:extLst>
              </p:cNvPr>
              <p:cNvSpPr txBox="1"/>
              <p:nvPr/>
            </p:nvSpPr>
            <p:spPr>
              <a:xfrm>
                <a:off x="5890700" y="1079518"/>
                <a:ext cx="316981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uk-UA" sz="28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FF98AF3-4109-3D65-F949-02222EF73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00" y="1079518"/>
                <a:ext cx="3169815" cy="523220"/>
              </a:xfrm>
              <a:prstGeom prst="rect">
                <a:avLst/>
              </a:prstGeom>
              <a:blipFill>
                <a:blip r:embed="rId9"/>
                <a:stretch>
                  <a:fillRect l="-797" b="-93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02E15E1-0022-1199-B735-7327F95737B8}"/>
              </a:ext>
            </a:extLst>
          </p:cNvPr>
          <p:cNvSpPr/>
          <p:nvPr/>
        </p:nvSpPr>
        <p:spPr>
          <a:xfrm>
            <a:off x="5265595" y="107951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017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89F943-E95D-210C-4910-5660F70F6DD8}"/>
              </a:ext>
            </a:extLst>
          </p:cNvPr>
          <p:cNvSpPr txBox="1"/>
          <p:nvPr/>
        </p:nvSpPr>
        <p:spPr>
          <a:xfrm>
            <a:off x="5265595" y="1093816"/>
            <a:ext cx="54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2800" b="1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910B17-82EC-0B51-84A9-20DDF411E350}"/>
                  </a:ext>
                </a:extLst>
              </p:cNvPr>
              <p:cNvSpPr txBox="1"/>
              <p:nvPr/>
            </p:nvSpPr>
            <p:spPr>
              <a:xfrm>
                <a:off x="1446885" y="2781615"/>
                <a:ext cx="235875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910B17-82EC-0B51-84A9-20DDF411E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885" y="2781615"/>
                <a:ext cx="2358759" cy="523220"/>
              </a:xfrm>
              <a:prstGeom prst="rect">
                <a:avLst/>
              </a:prstGeom>
              <a:blipFill>
                <a:blip r:embed="rId10"/>
                <a:stretch>
                  <a:fillRect l="-107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7C01F5-1119-3AAB-8E7D-E3A849B3CF08}"/>
                  </a:ext>
                </a:extLst>
              </p:cNvPr>
              <p:cNvSpPr txBox="1"/>
              <p:nvPr/>
            </p:nvSpPr>
            <p:spPr>
              <a:xfrm>
                <a:off x="1615899" y="3364891"/>
                <a:ext cx="2068650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7C01F5-1119-3AAB-8E7D-E3A849B3CF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899" y="3364891"/>
                <a:ext cx="2068650" cy="898964"/>
              </a:xfrm>
              <a:prstGeom prst="rect">
                <a:avLst/>
              </a:prstGeom>
              <a:blipFill>
                <a:blip r:embed="rId11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4D11C0-3835-A5CD-E552-712D3FBC1031}"/>
                  </a:ext>
                </a:extLst>
              </p:cNvPr>
              <p:cNvSpPr txBox="1"/>
              <p:nvPr/>
            </p:nvSpPr>
            <p:spPr>
              <a:xfrm>
                <a:off x="5265595" y="2030070"/>
                <a:ext cx="4609478" cy="9108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+3=</m:t>
                      </m:r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14D11C0-3835-A5CD-E552-712D3FBC1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595" y="2030070"/>
                <a:ext cx="4609478" cy="910890"/>
              </a:xfrm>
              <a:prstGeom prst="rect">
                <a:avLst/>
              </a:prstGeom>
              <a:blipFill>
                <a:blip r:embed="rId12"/>
                <a:stretch>
                  <a:fillRect l="-824" b="-547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557409-5326-EACB-0BF4-A3525AAC7DD8}"/>
                  </a:ext>
                </a:extLst>
              </p:cNvPr>
              <p:cNvSpPr txBox="1"/>
              <p:nvPr/>
            </p:nvSpPr>
            <p:spPr>
              <a:xfrm>
                <a:off x="5265595" y="3364891"/>
                <a:ext cx="4609478" cy="900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557409-5326-EACB-0BF4-A3525AAC7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595" y="3364891"/>
                <a:ext cx="4609478" cy="900246"/>
              </a:xfrm>
              <a:prstGeom prst="rect">
                <a:avLst/>
              </a:prstGeom>
              <a:blipFill>
                <a:blip r:embed="rId13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1B73E42-3B4B-2633-0A04-E898087D4ACB}"/>
                  </a:ext>
                </a:extLst>
              </p:cNvPr>
              <p:cNvSpPr txBox="1"/>
              <p:nvPr/>
            </p:nvSpPr>
            <p:spPr>
              <a:xfrm>
                <a:off x="4702714" y="5479570"/>
                <a:ext cx="2099439" cy="9108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35099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1B73E42-3B4B-2633-0A04-E898087D4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2714" y="5479570"/>
                <a:ext cx="2099439" cy="910890"/>
              </a:xfrm>
              <a:prstGeom prst="rect">
                <a:avLst/>
              </a:prstGeom>
              <a:blipFill>
                <a:blip r:embed="rId14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E4ED775D-715E-CA04-82F2-C01498AD4686}"/>
              </a:ext>
            </a:extLst>
          </p:cNvPr>
          <p:cNvSpPr txBox="1"/>
          <p:nvPr/>
        </p:nvSpPr>
        <p:spPr>
          <a:xfrm>
            <a:off x="2858468" y="5716950"/>
            <a:ext cx="29375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3509963" algn="l"/>
              </a:tabLst>
            </a:pPr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</a:rPr>
              <a:t>Відповідь:</a:t>
            </a:r>
            <a:endParaRPr lang="en-UA" sz="28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№1093; 1096; 1098; 1100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44469</TotalTime>
  <Words>524</Words>
  <Application>Microsoft Macintosh PowerPoint</Application>
  <PresentationFormat>Widescreen</PresentationFormat>
  <Paragraphs>135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2025-03-29T13:51:30Z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