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4" r:id="rId2"/>
    <p:sldId id="263" r:id="rId3"/>
    <p:sldId id="280" r:id="rId4"/>
    <p:sldId id="282" r:id="rId5"/>
    <p:sldId id="272" r:id="rId6"/>
    <p:sldId id="279" r:id="rId7"/>
    <p:sldId id="281" r:id="rId8"/>
    <p:sldId id="265" r:id="rId9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CFF"/>
    <a:srgbClr val="375A65"/>
    <a:srgbClr val="A0A6A1"/>
    <a:srgbClr val="1F4168"/>
    <a:srgbClr val="E34954"/>
    <a:srgbClr val="00B050"/>
    <a:srgbClr val="375965"/>
    <a:srgbClr val="385965"/>
    <a:srgbClr val="7284A9"/>
    <a:srgbClr val="385A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C5EFDD-CCCB-7845-85BC-0B44961F6395}" v="1016" dt="2025-03-12T20:38:46.976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3"/>
    <p:restoredTop sz="94994"/>
  </p:normalViewPr>
  <p:slideViewPr>
    <p:cSldViewPr snapToGrid="0">
      <p:cViewPr varScale="1">
        <p:scale>
          <a:sx n="79" d="100"/>
          <a:sy n="79" d="100"/>
        </p:scale>
        <p:origin x="216" y="1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89C004D2-6766-BB4F-A340-DFCD1F694388}"/>
    <pc:docChg chg="undo custSel addSld modSld">
      <pc:chgData name="Kulinich Bohdan" userId="48e65c9f34e137d0" providerId="LiveId" clId="{89C004D2-6766-BB4F-A340-DFCD1F694388}" dt="2025-03-09T11:42:12.013" v="2445" actId="20577"/>
      <pc:docMkLst>
        <pc:docMk/>
      </pc:docMkLst>
      <pc:sldChg chg="addSp delSp modSp mod modAnim">
        <pc:chgData name="Kulinich Bohdan" userId="48e65c9f34e137d0" providerId="LiveId" clId="{89C004D2-6766-BB4F-A340-DFCD1F694388}" dt="2025-03-09T11:42:12.013" v="2445" actId="20577"/>
        <pc:sldMkLst>
          <pc:docMk/>
          <pc:sldMk cId="302050507" sldId="281"/>
        </pc:sldMkLst>
        <pc:picChg chg="mod">
          <ac:chgData name="Kulinich Bohdan" userId="48e65c9f34e137d0" providerId="LiveId" clId="{89C004D2-6766-BB4F-A340-DFCD1F694388}" dt="2025-03-08T21:54:26.722" v="2399" actId="1038"/>
          <ac:picMkLst>
            <pc:docMk/>
            <pc:sldMk cId="302050507" sldId="281"/>
            <ac:picMk id="24" creationId="{0625D004-6452-5B64-507F-AC3908115A0C}"/>
          </ac:picMkLst>
        </pc:picChg>
      </pc:sldChg>
      <pc:sldChg chg="addSp delSp modSp add mod delAnim modAnim">
        <pc:chgData name="Kulinich Bohdan" userId="48e65c9f34e137d0" providerId="LiveId" clId="{89C004D2-6766-BB4F-A340-DFCD1F694388}" dt="2025-03-08T16:46:56.501" v="941" actId="20577"/>
        <pc:sldMkLst>
          <pc:docMk/>
          <pc:sldMk cId="3778241173" sldId="282"/>
        </pc:sldMkLst>
      </pc:sldChg>
      <pc:sldChg chg="addSp delSp modSp add mod delAnim modAnim">
        <pc:chgData name="Kulinich Bohdan" userId="48e65c9f34e137d0" providerId="LiveId" clId="{89C004D2-6766-BB4F-A340-DFCD1F694388}" dt="2025-03-08T18:53:03.085" v="1396"/>
        <pc:sldMkLst>
          <pc:docMk/>
          <pc:sldMk cId="236322869" sldId="283"/>
        </pc:sldMkLst>
      </pc:sldChg>
    </pc:docChg>
  </pc:docChgLst>
  <pc:docChgLst>
    <pc:chgData name="Kulinich Bohdan" userId="48e65c9f34e137d0" providerId="LiveId" clId="{96688FEB-2F9C-1542-8095-4C31B5D0A466}"/>
    <pc:docChg chg="undo custSel modSld">
      <pc:chgData name="Kulinich Bohdan" userId="48e65c9f34e137d0" providerId="LiveId" clId="{96688FEB-2F9C-1542-8095-4C31B5D0A466}" dt="2025-02-19T15:31:02.882" v="1150" actId="20577"/>
      <pc:docMkLst>
        <pc:docMk/>
      </pc:docMkLst>
      <pc:sldChg chg="addSp delSp modSp mod modAnim">
        <pc:chgData name="Kulinich Bohdan" userId="48e65c9f34e137d0" providerId="LiveId" clId="{96688FEB-2F9C-1542-8095-4C31B5D0A466}" dt="2025-02-19T15:29:24.163" v="1124"/>
        <pc:sldMkLst>
          <pc:docMk/>
          <pc:sldMk cId="302050507" sldId="281"/>
        </pc:sldMkLst>
        <pc:picChg chg="mod">
          <ac:chgData name="Kulinich Bohdan" userId="48e65c9f34e137d0" providerId="LiveId" clId="{96688FEB-2F9C-1542-8095-4C31B5D0A466}" dt="2025-02-19T15:27:02.149" v="1039" actId="14100"/>
          <ac:picMkLst>
            <pc:docMk/>
            <pc:sldMk cId="302050507" sldId="281"/>
            <ac:picMk id="24" creationId="{0625D004-6452-5B64-507F-AC3908115A0C}"/>
          </ac:picMkLst>
        </pc:picChg>
      </pc:sldChg>
    </pc:docChg>
  </pc:docChgLst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D38498F2-6635-F74D-9B36-91A8AC174D78}"/>
    <pc:docChg chg="undo custSel modSld">
      <pc:chgData name="Kulinich Bohdan" userId="48e65c9f34e137d0" providerId="LiveId" clId="{D38498F2-6635-F74D-9B36-91A8AC174D78}" dt="2024-12-09T21:46:05.256" v="999"/>
      <pc:docMkLst>
        <pc:docMk/>
      </pc:docMkLst>
      <pc:sldChg chg="delSp modSp mod delAnim modAnim">
        <pc:chgData name="Kulinich Bohdan" userId="48e65c9f34e137d0" providerId="LiveId" clId="{D38498F2-6635-F74D-9B36-91A8AC174D78}" dt="2024-12-09T15:03:54.148" v="238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D38498F2-6635-F74D-9B36-91A8AC174D78}" dt="2024-12-09T21:44:51.276" v="992"/>
        <pc:sldMkLst>
          <pc:docMk/>
          <pc:sldMk cId="1079275318" sldId="264"/>
        </pc:sldMkLst>
      </pc:sldChg>
      <pc:sldChg chg="modSp">
        <pc:chgData name="Kulinich Bohdan" userId="48e65c9f34e137d0" providerId="LiveId" clId="{D38498F2-6635-F74D-9B36-91A8AC174D78}" dt="2024-12-09T20:34:17.785" v="917" actId="20577"/>
        <pc:sldMkLst>
          <pc:docMk/>
          <pc:sldMk cId="788512274" sldId="265"/>
        </pc:sldMkLst>
      </pc:sldChg>
      <pc:sldChg chg="delSp modSp mod delAnim">
        <pc:chgData name="Kulinich Bohdan" userId="48e65c9f34e137d0" providerId="LiveId" clId="{D38498F2-6635-F74D-9B36-91A8AC174D78}" dt="2024-12-09T21:45:51.432" v="998" actId="478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D38498F2-6635-F74D-9B36-91A8AC174D78}" dt="2024-12-09T21:38:02.900" v="929" actId="107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38498F2-6635-F74D-9B36-91A8AC174D78}" dt="2024-12-09T21:45:23.268" v="9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D38498F2-6635-F74D-9B36-91A8AC174D78}" dt="2024-12-09T21:46:05.256" v="999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F3AC4133-4DCA-9D4E-B0BB-5027C19FDB0A}"/>
    <pc:docChg chg="undo redo custSel addSld delSld modSld">
      <pc:chgData name="Kulinich Bohdan" userId="48e65c9f34e137d0" providerId="LiveId" clId="{F3AC4133-4DCA-9D4E-B0BB-5027C19FDB0A}" dt="2024-11-28T21:37:36.778" v="1236" actId="1037"/>
      <pc:docMkLst>
        <pc:docMk/>
      </pc:docMkLst>
      <pc:sldChg chg="modSp">
        <pc:chgData name="Kulinich Bohdan" userId="48e65c9f34e137d0" providerId="LiveId" clId="{F3AC4133-4DCA-9D4E-B0BB-5027C19FDB0A}" dt="2024-11-27T18:06:16.551" v="68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F3AC4133-4DCA-9D4E-B0BB-5027C19FDB0A}" dt="2024-11-28T21:34:15.594" v="1218" actId="20577"/>
        <pc:sldMkLst>
          <pc:docMk/>
          <pc:sldMk cId="788512274" sldId="265"/>
        </pc:sldMkLst>
      </pc:sldChg>
      <pc:sldChg chg="delSp modSp mod delAnim">
        <pc:chgData name="Kulinich Bohdan" userId="48e65c9f34e137d0" providerId="LiveId" clId="{F3AC4133-4DCA-9D4E-B0BB-5027C19FDB0A}" dt="2024-11-28T21:30:03.907" v="1145" actId="20577"/>
        <pc:sldMkLst>
          <pc:docMk/>
          <pc:sldMk cId="2663521018" sldId="279"/>
        </pc:sldMkLst>
      </pc:sldChg>
      <pc:sldChg chg="delSp modSp mod delAnim">
        <pc:chgData name="Kulinich Bohdan" userId="48e65c9f34e137d0" providerId="LiveId" clId="{F3AC4133-4DCA-9D4E-B0BB-5027C19FDB0A}" dt="2024-11-27T22:09:21.249" v="544" actId="20577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F3AC4133-4DCA-9D4E-B0BB-5027C19FDB0A}" dt="2024-11-28T21:37:36.778" v="1236" actId="1037"/>
        <pc:sldMkLst>
          <pc:docMk/>
          <pc:sldMk cId="302050507" sldId="281"/>
        </pc:sldMkLst>
      </pc:sldChg>
      <pc:sldChg chg="add del">
        <pc:chgData name="Kulinich Bohdan" userId="48e65c9f34e137d0" providerId="LiveId" clId="{F3AC4133-4DCA-9D4E-B0BB-5027C19FDB0A}" dt="2024-11-28T20:43:05.075" v="956" actId="2696"/>
        <pc:sldMkLst>
          <pc:docMk/>
          <pc:sldMk cId="4087806456" sldId="282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5A5BD745-39C0-1A45-9488-FEBFBCBDF463}"/>
    <pc:docChg chg="undo custSel addSld modSld">
      <pc:chgData name="Kulinich Bohdan" userId="48e65c9f34e137d0" providerId="LiveId" clId="{5A5BD745-39C0-1A45-9488-FEBFBCBDF463}" dt="2024-10-24T05:42:13.555" v="1401" actId="20577"/>
      <pc:docMkLst>
        <pc:docMk/>
      </pc:docMkLst>
      <pc:sldChg chg="delSp modSp mod">
        <pc:chgData name="Kulinich Bohdan" userId="48e65c9f34e137d0" providerId="LiveId" clId="{5A5BD745-39C0-1A45-9488-FEBFBCBDF463}" dt="2024-10-22T14:59:39.277" v="1400" actId="478"/>
        <pc:sldMkLst>
          <pc:docMk/>
          <pc:sldMk cId="1079275318" sldId="264"/>
        </pc:sldMkLst>
      </pc:sldChg>
      <pc:sldChg chg="delSp modSp mod">
        <pc:chgData name="Kulinich Bohdan" userId="48e65c9f34e137d0" providerId="LiveId" clId="{5A5BD745-39C0-1A45-9488-FEBFBCBDF463}" dt="2024-10-22T14:58:36.250" v="1399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A5BD745-39C0-1A45-9488-FEBFBCBDF463}" dt="2024-10-22T14:12:16.375" v="944" actId="1076"/>
        <pc:sldMkLst>
          <pc:docMk/>
          <pc:sldMk cId="3867570093" sldId="272"/>
        </pc:sldMkLst>
      </pc:sldChg>
      <pc:sldChg chg="addSp delSp modSp mod modAnim">
        <pc:chgData name="Kulinich Bohdan" userId="48e65c9f34e137d0" providerId="LiveId" clId="{5A5BD745-39C0-1A45-9488-FEBFBCBDF463}" dt="2024-10-24T05:42:13.555" v="1401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5A5BD745-39C0-1A45-9488-FEBFBCBDF463}" dt="2024-10-22T14:12:18.463" v="945"/>
        <pc:sldMkLst>
          <pc:docMk/>
          <pc:sldMk cId="175688737" sldId="280"/>
        </pc:sldMkLst>
      </pc:sldChg>
      <pc:sldChg chg="addSp delSp modSp add mod modAnim">
        <pc:chgData name="Kulinich Bohdan" userId="48e65c9f34e137d0" providerId="LiveId" clId="{5A5BD745-39C0-1A45-9488-FEBFBCBDF463}" dt="2024-10-22T14:54:27.234" v="1342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2685C104-0EB1-C843-9B5F-71558B278893}"/>
    <pc:docChg chg="undo redo custSel modSld">
      <pc:chgData name="Kulinich Bohdan" userId="48e65c9f34e137d0" providerId="LiveId" clId="{2685C104-0EB1-C843-9B5F-71558B278893}" dt="2024-11-04T20:38:15.521" v="1305" actId="14100"/>
      <pc:docMkLst>
        <pc:docMk/>
      </pc:docMkLst>
      <pc:sldChg chg="addSp delSp modSp mod addAnim delAnim modAnim">
        <pc:chgData name="Kulinich Bohdan" userId="48e65c9f34e137d0" providerId="LiveId" clId="{2685C104-0EB1-C843-9B5F-71558B278893}" dt="2024-11-04T20:38:15.521" v="1305" actId="14100"/>
        <pc:sldMkLst>
          <pc:docMk/>
          <pc:sldMk cId="1536835488" sldId="263"/>
        </pc:sldMkLst>
      </pc:sldChg>
      <pc:sldChg chg="modSp">
        <pc:chgData name="Kulinich Bohdan" userId="48e65c9f34e137d0" providerId="LiveId" clId="{2685C104-0EB1-C843-9B5F-71558B278893}" dt="2024-11-04T20:06:29.584" v="129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2685C104-0EB1-C843-9B5F-71558B278893}" dt="2024-11-04T18:44:59.071" v="795" actId="1036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2685C104-0EB1-C843-9B5F-71558B278893}" dt="2024-11-04T19:44:20.615" v="1259" actId="1035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2685C104-0EB1-C843-9B5F-71558B278893}" dt="2024-11-04T18:42:10.075" v="761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2685C104-0EB1-C843-9B5F-71558B278893}" dt="2024-11-04T19:47:20.158" v="1283" actId="103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92A5E6C2-FB7D-7342-A4B3-F853222457AA}"/>
    <pc:docChg chg="undo custSel modSld">
      <pc:chgData name="Kulinich Bohdan" userId="48e65c9f34e137d0" providerId="LiveId" clId="{92A5E6C2-FB7D-7342-A4B3-F853222457AA}" dt="2025-01-03T08:34:34.126" v="837" actId="20577"/>
      <pc:docMkLst>
        <pc:docMk/>
      </pc:docMkLst>
      <pc:sldChg chg="addSp delSp modSp mod modAnim">
        <pc:chgData name="Kulinich Bohdan" userId="48e65c9f34e137d0" providerId="LiveId" clId="{92A5E6C2-FB7D-7342-A4B3-F853222457AA}" dt="2025-01-02T22:14:15.055" v="81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E0C5EFDD-CCCB-7845-85BC-0B44961F6395}"/>
    <pc:docChg chg="undo custSel addSld delSld modSld">
      <pc:chgData name="Kulinich Bohdan" userId="48e65c9f34e137d0" providerId="LiveId" clId="{E0C5EFDD-CCCB-7845-85BC-0B44961F6395}" dt="2025-03-12T20:38:46.975" v="2671" actId="20577"/>
      <pc:docMkLst>
        <pc:docMk/>
      </pc:docMkLst>
      <pc:sldChg chg="addSp delSp modSp mod delAnim modAnim">
        <pc:chgData name="Kulinich Bohdan" userId="48e65c9f34e137d0" providerId="LiveId" clId="{E0C5EFDD-CCCB-7845-85BC-0B44961F6395}" dt="2025-03-12T11:36:05.745" v="567" actId="207"/>
        <pc:sldMkLst>
          <pc:docMk/>
          <pc:sldMk cId="1536835488" sldId="263"/>
        </pc:sldMkLst>
        <pc:spChg chg="mod">
          <ac:chgData name="Kulinich Bohdan" userId="48e65c9f34e137d0" providerId="LiveId" clId="{E0C5EFDD-CCCB-7845-85BC-0B44961F6395}" dt="2025-03-12T09:48:00.526" v="241" actId="20577"/>
          <ac:spMkLst>
            <pc:docMk/>
            <pc:sldMk cId="1536835488" sldId="263"/>
            <ac:spMk id="15" creationId="{26EC7A9A-B956-41B0-091B-BEC5B9B3D798}"/>
          </ac:spMkLst>
        </pc:spChg>
        <pc:spChg chg="mod">
          <ac:chgData name="Kulinich Bohdan" userId="48e65c9f34e137d0" providerId="LiveId" clId="{E0C5EFDD-CCCB-7845-85BC-0B44961F6395}" dt="2025-03-12T09:45:39.782" v="211" actId="1038"/>
          <ac:spMkLst>
            <pc:docMk/>
            <pc:sldMk cId="1536835488" sldId="263"/>
            <ac:spMk id="16" creationId="{04342E8A-B179-618C-1E19-C1899D4CE5B8}"/>
          </ac:spMkLst>
        </pc:spChg>
        <pc:spChg chg="del">
          <ac:chgData name="Kulinich Bohdan" userId="48e65c9f34e137d0" providerId="LiveId" clId="{E0C5EFDD-CCCB-7845-85BC-0B44961F6395}" dt="2025-03-12T09:45:52.179" v="212" actId="478"/>
          <ac:spMkLst>
            <pc:docMk/>
            <pc:sldMk cId="1536835488" sldId="263"/>
            <ac:spMk id="19" creationId="{CAA594F3-80A6-F6EF-E963-B48AA81D79A7}"/>
          </ac:spMkLst>
        </pc:spChg>
        <pc:spChg chg="del">
          <ac:chgData name="Kulinich Bohdan" userId="48e65c9f34e137d0" providerId="LiveId" clId="{E0C5EFDD-CCCB-7845-85BC-0B44961F6395}" dt="2025-03-12T09:45:52.179" v="212" actId="478"/>
          <ac:spMkLst>
            <pc:docMk/>
            <pc:sldMk cId="1536835488" sldId="263"/>
            <ac:spMk id="21" creationId="{57B34CDC-B39D-8EA7-2B71-4C83A63969A0}"/>
          </ac:spMkLst>
        </pc:spChg>
        <pc:spChg chg="del">
          <ac:chgData name="Kulinich Bohdan" userId="48e65c9f34e137d0" providerId="LiveId" clId="{E0C5EFDD-CCCB-7845-85BC-0B44961F6395}" dt="2025-03-12T09:45:52.179" v="212" actId="478"/>
          <ac:spMkLst>
            <pc:docMk/>
            <pc:sldMk cId="1536835488" sldId="263"/>
            <ac:spMk id="24" creationId="{FD7B6BFE-4086-B940-5459-E332127709B7}"/>
          </ac:spMkLst>
        </pc:spChg>
        <pc:spChg chg="del">
          <ac:chgData name="Kulinich Bohdan" userId="48e65c9f34e137d0" providerId="LiveId" clId="{E0C5EFDD-CCCB-7845-85BC-0B44961F6395}" dt="2025-03-12T09:45:52.179" v="212" actId="478"/>
          <ac:spMkLst>
            <pc:docMk/>
            <pc:sldMk cId="1536835488" sldId="263"/>
            <ac:spMk id="26" creationId="{BB1CAD9F-2BE1-9BE7-D843-6532A332703C}"/>
          </ac:spMkLst>
        </pc:spChg>
        <pc:spChg chg="del">
          <ac:chgData name="Kulinich Bohdan" userId="48e65c9f34e137d0" providerId="LiveId" clId="{E0C5EFDD-CCCB-7845-85BC-0B44961F6395}" dt="2025-03-12T09:45:52.179" v="212" actId="478"/>
          <ac:spMkLst>
            <pc:docMk/>
            <pc:sldMk cId="1536835488" sldId="263"/>
            <ac:spMk id="27" creationId="{672C038B-AEB2-8903-F789-E8FC00F48E98}"/>
          </ac:spMkLst>
        </pc:spChg>
        <pc:spChg chg="del">
          <ac:chgData name="Kulinich Bohdan" userId="48e65c9f34e137d0" providerId="LiveId" clId="{E0C5EFDD-CCCB-7845-85BC-0B44961F6395}" dt="2025-03-12T09:45:52.179" v="212" actId="478"/>
          <ac:spMkLst>
            <pc:docMk/>
            <pc:sldMk cId="1536835488" sldId="263"/>
            <ac:spMk id="28" creationId="{8E65F94D-A76C-19F4-D10F-AE1F1C45B8C9}"/>
          </ac:spMkLst>
        </pc:spChg>
        <pc:spChg chg="del">
          <ac:chgData name="Kulinich Bohdan" userId="48e65c9f34e137d0" providerId="LiveId" clId="{E0C5EFDD-CCCB-7845-85BC-0B44961F6395}" dt="2025-03-12T09:45:52.179" v="212" actId="478"/>
          <ac:spMkLst>
            <pc:docMk/>
            <pc:sldMk cId="1536835488" sldId="263"/>
            <ac:spMk id="29" creationId="{555638B4-711B-7007-9356-8D5D7D5F5DE7}"/>
          </ac:spMkLst>
        </pc:spChg>
        <pc:spChg chg="del">
          <ac:chgData name="Kulinich Bohdan" userId="48e65c9f34e137d0" providerId="LiveId" clId="{E0C5EFDD-CCCB-7845-85BC-0B44961F6395}" dt="2025-03-12T09:45:52.179" v="212" actId="478"/>
          <ac:spMkLst>
            <pc:docMk/>
            <pc:sldMk cId="1536835488" sldId="263"/>
            <ac:spMk id="30" creationId="{AA19F551-A932-8E0C-F025-69C44C13C4B1}"/>
          </ac:spMkLst>
        </pc:spChg>
        <pc:spChg chg="del">
          <ac:chgData name="Kulinich Bohdan" userId="48e65c9f34e137d0" providerId="LiveId" clId="{E0C5EFDD-CCCB-7845-85BC-0B44961F6395}" dt="2025-03-12T09:45:52.179" v="212" actId="478"/>
          <ac:spMkLst>
            <pc:docMk/>
            <pc:sldMk cId="1536835488" sldId="263"/>
            <ac:spMk id="31" creationId="{39E82533-D7DA-8AED-4F3A-B29051B53B0E}"/>
          </ac:spMkLst>
        </pc:spChg>
        <pc:spChg chg="del">
          <ac:chgData name="Kulinich Bohdan" userId="48e65c9f34e137d0" providerId="LiveId" clId="{E0C5EFDD-CCCB-7845-85BC-0B44961F6395}" dt="2025-03-12T09:45:52.179" v="212" actId="478"/>
          <ac:spMkLst>
            <pc:docMk/>
            <pc:sldMk cId="1536835488" sldId="263"/>
            <ac:spMk id="32" creationId="{EA4BB680-60FD-D523-CBE9-E3CE51C9DA02}"/>
          </ac:spMkLst>
        </pc:spChg>
        <pc:spChg chg="add del mod">
          <ac:chgData name="Kulinich Bohdan" userId="48e65c9f34e137d0" providerId="LiveId" clId="{E0C5EFDD-CCCB-7845-85BC-0B44961F6395}" dt="2025-03-12T09:50:47.827" v="301" actId="478"/>
          <ac:spMkLst>
            <pc:docMk/>
            <pc:sldMk cId="1536835488" sldId="263"/>
            <ac:spMk id="54" creationId="{E833483C-4F5B-D81B-0546-A9FAA912114D}"/>
          </ac:spMkLst>
        </pc:spChg>
        <pc:spChg chg="add mod">
          <ac:chgData name="Kulinich Bohdan" userId="48e65c9f34e137d0" providerId="LiveId" clId="{E0C5EFDD-CCCB-7845-85BC-0B44961F6395}" dt="2025-03-12T09:52:06.335" v="345" actId="1036"/>
          <ac:spMkLst>
            <pc:docMk/>
            <pc:sldMk cId="1536835488" sldId="263"/>
            <ac:spMk id="55" creationId="{487922B1-B402-1E99-FD38-C25D0801C202}"/>
          </ac:spMkLst>
        </pc:spChg>
        <pc:spChg chg="add mod">
          <ac:chgData name="Kulinich Bohdan" userId="48e65c9f34e137d0" providerId="LiveId" clId="{E0C5EFDD-CCCB-7845-85BC-0B44961F6395}" dt="2025-03-12T09:52:06.335" v="345" actId="1036"/>
          <ac:spMkLst>
            <pc:docMk/>
            <pc:sldMk cId="1536835488" sldId="263"/>
            <ac:spMk id="56" creationId="{690D5DBB-D820-8C94-44FE-F973718AE0AE}"/>
          </ac:spMkLst>
        </pc:spChg>
        <pc:spChg chg="add mod topLvl">
          <ac:chgData name="Kulinich Bohdan" userId="48e65c9f34e137d0" providerId="LiveId" clId="{E0C5EFDD-CCCB-7845-85BC-0B44961F6395}" dt="2025-03-12T09:52:06.335" v="345" actId="1036"/>
          <ac:spMkLst>
            <pc:docMk/>
            <pc:sldMk cId="1536835488" sldId="263"/>
            <ac:spMk id="57" creationId="{5DC499DE-1666-9153-5AB9-43B83E071F4B}"/>
          </ac:spMkLst>
        </pc:spChg>
        <pc:spChg chg="add mod">
          <ac:chgData name="Kulinich Bohdan" userId="48e65c9f34e137d0" providerId="LiveId" clId="{E0C5EFDD-CCCB-7845-85BC-0B44961F6395}" dt="2025-03-12T09:52:06.335" v="345" actId="1036"/>
          <ac:spMkLst>
            <pc:docMk/>
            <pc:sldMk cId="1536835488" sldId="263"/>
            <ac:spMk id="58" creationId="{614F8077-4130-B26A-B8E6-C27DDFB27AD0}"/>
          </ac:spMkLst>
        </pc:spChg>
        <pc:spChg chg="add mod">
          <ac:chgData name="Kulinich Bohdan" userId="48e65c9f34e137d0" providerId="LiveId" clId="{E0C5EFDD-CCCB-7845-85BC-0B44961F6395}" dt="2025-03-12T09:52:06.335" v="345" actId="1036"/>
          <ac:spMkLst>
            <pc:docMk/>
            <pc:sldMk cId="1536835488" sldId="263"/>
            <ac:spMk id="59" creationId="{03A0D085-A79F-D9D4-A6A1-9EED069E026F}"/>
          </ac:spMkLst>
        </pc:spChg>
        <pc:spChg chg="add mod">
          <ac:chgData name="Kulinich Bohdan" userId="48e65c9f34e137d0" providerId="LiveId" clId="{E0C5EFDD-CCCB-7845-85BC-0B44961F6395}" dt="2025-03-12T09:52:06.335" v="345" actId="1036"/>
          <ac:spMkLst>
            <pc:docMk/>
            <pc:sldMk cId="1536835488" sldId="263"/>
            <ac:spMk id="60" creationId="{1355B9D2-FD92-AD83-114E-5E394CAC2773}"/>
          </ac:spMkLst>
        </pc:spChg>
        <pc:spChg chg="add mod">
          <ac:chgData name="Kulinich Bohdan" userId="48e65c9f34e137d0" providerId="LiveId" clId="{E0C5EFDD-CCCB-7845-85BC-0B44961F6395}" dt="2025-03-12T09:52:06.335" v="345" actId="1036"/>
          <ac:spMkLst>
            <pc:docMk/>
            <pc:sldMk cId="1536835488" sldId="263"/>
            <ac:spMk id="61" creationId="{D29F3C43-8063-E4CF-9D79-D66782CA1A86}"/>
          </ac:spMkLst>
        </pc:spChg>
        <pc:spChg chg="add del mod topLvl">
          <ac:chgData name="Kulinich Bohdan" userId="48e65c9f34e137d0" providerId="LiveId" clId="{E0C5EFDD-CCCB-7845-85BC-0B44961F6395}" dt="2025-03-12T09:50:47.827" v="301" actId="478"/>
          <ac:spMkLst>
            <pc:docMk/>
            <pc:sldMk cId="1536835488" sldId="263"/>
            <ac:spMk id="62" creationId="{86440D7F-3774-923C-C327-2DEACB46DF8E}"/>
          </ac:spMkLst>
        </pc:spChg>
        <pc:spChg chg="add del mod">
          <ac:chgData name="Kulinich Bohdan" userId="48e65c9f34e137d0" providerId="LiveId" clId="{E0C5EFDD-CCCB-7845-85BC-0B44961F6395}" dt="2025-03-12T09:50:47.827" v="301" actId="478"/>
          <ac:spMkLst>
            <pc:docMk/>
            <pc:sldMk cId="1536835488" sldId="263"/>
            <ac:spMk id="63" creationId="{56F47186-EC85-D911-DE2D-711AFA4B8526}"/>
          </ac:spMkLst>
        </pc:spChg>
        <pc:spChg chg="del mod">
          <ac:chgData name="Kulinich Bohdan" userId="48e65c9f34e137d0" providerId="LiveId" clId="{E0C5EFDD-CCCB-7845-85BC-0B44961F6395}" dt="2025-03-12T09:50:47.827" v="301" actId="478"/>
          <ac:spMkLst>
            <pc:docMk/>
            <pc:sldMk cId="1536835488" sldId="263"/>
            <ac:spMk id="64" creationId="{2EF3532C-9242-BEC6-94DF-F4B49278F92D}"/>
          </ac:spMkLst>
        </pc:spChg>
        <pc:spChg chg="mod">
          <ac:chgData name="Kulinich Bohdan" userId="48e65c9f34e137d0" providerId="LiveId" clId="{E0C5EFDD-CCCB-7845-85BC-0B44961F6395}" dt="2025-03-12T09:51:54.004" v="324" actId="1036"/>
          <ac:spMkLst>
            <pc:docMk/>
            <pc:sldMk cId="1536835488" sldId="263"/>
            <ac:spMk id="65" creationId="{EDDB0B0F-2B11-9F74-910E-7C0A54E11686}"/>
          </ac:spMkLst>
        </pc:spChg>
        <pc:spChg chg="mod">
          <ac:chgData name="Kulinich Bohdan" userId="48e65c9f34e137d0" providerId="LiveId" clId="{E0C5EFDD-CCCB-7845-85BC-0B44961F6395}" dt="2025-03-12T09:49:17.078" v="282" actId="1076"/>
          <ac:spMkLst>
            <pc:docMk/>
            <pc:sldMk cId="1536835488" sldId="263"/>
            <ac:spMk id="67" creationId="{DFCAD520-1DF2-2111-8866-B95AFAC88D4E}"/>
          </ac:spMkLst>
        </pc:spChg>
        <pc:spChg chg="mod">
          <ac:chgData name="Kulinich Bohdan" userId="48e65c9f34e137d0" providerId="LiveId" clId="{E0C5EFDD-CCCB-7845-85BC-0B44961F6395}" dt="2025-03-12T09:51:54.004" v="324" actId="1036"/>
          <ac:spMkLst>
            <pc:docMk/>
            <pc:sldMk cId="1536835488" sldId="263"/>
            <ac:spMk id="68" creationId="{AF786FAB-C125-4AE3-01D1-6A5E3B17402C}"/>
          </ac:spMkLst>
        </pc:spChg>
        <pc:spChg chg="mod">
          <ac:chgData name="Kulinich Bohdan" userId="48e65c9f34e137d0" providerId="LiveId" clId="{E0C5EFDD-CCCB-7845-85BC-0B44961F6395}" dt="2025-03-12T09:49:17.078" v="282" actId="1076"/>
          <ac:spMkLst>
            <pc:docMk/>
            <pc:sldMk cId="1536835488" sldId="263"/>
            <ac:spMk id="69" creationId="{4E2EDBB7-5A12-258E-1B62-C0B7514D7396}"/>
          </ac:spMkLst>
        </pc:spChg>
        <pc:spChg chg="mod">
          <ac:chgData name="Kulinich Bohdan" userId="48e65c9f34e137d0" providerId="LiveId" clId="{E0C5EFDD-CCCB-7845-85BC-0B44961F6395}" dt="2025-03-12T09:49:17.078" v="282" actId="1076"/>
          <ac:spMkLst>
            <pc:docMk/>
            <pc:sldMk cId="1536835488" sldId="263"/>
            <ac:spMk id="70" creationId="{967C8DBE-9885-89CE-CC7C-D7725524F7DF}"/>
          </ac:spMkLst>
        </pc:spChg>
        <pc:spChg chg="mod">
          <ac:chgData name="Kulinich Bohdan" userId="48e65c9f34e137d0" providerId="LiveId" clId="{E0C5EFDD-CCCB-7845-85BC-0B44961F6395}" dt="2025-03-12T09:51:54.004" v="324" actId="1036"/>
          <ac:spMkLst>
            <pc:docMk/>
            <pc:sldMk cId="1536835488" sldId="263"/>
            <ac:spMk id="71" creationId="{EDE3B43C-DFBC-AEF8-D328-6204D8AC8296}"/>
          </ac:spMkLst>
        </pc:spChg>
        <pc:spChg chg="mod">
          <ac:chgData name="Kulinich Bohdan" userId="48e65c9f34e137d0" providerId="LiveId" clId="{E0C5EFDD-CCCB-7845-85BC-0B44961F6395}" dt="2025-03-12T09:49:17.078" v="282" actId="1076"/>
          <ac:spMkLst>
            <pc:docMk/>
            <pc:sldMk cId="1536835488" sldId="263"/>
            <ac:spMk id="72" creationId="{47DADEAB-A020-757E-DAFD-8CD96F56D613}"/>
          </ac:spMkLst>
        </pc:spChg>
        <pc:spChg chg="mod topLvl">
          <ac:chgData name="Kulinich Bohdan" userId="48e65c9f34e137d0" providerId="LiveId" clId="{E0C5EFDD-CCCB-7845-85BC-0B44961F6395}" dt="2025-03-12T09:49:17.078" v="282" actId="1076"/>
          <ac:spMkLst>
            <pc:docMk/>
            <pc:sldMk cId="1536835488" sldId="263"/>
            <ac:spMk id="73" creationId="{1157F0FF-C6A6-FDAB-7E2F-69D581EFC1F6}"/>
          </ac:spMkLst>
        </pc:spChg>
        <pc:spChg chg="del">
          <ac:chgData name="Kulinich Bohdan" userId="48e65c9f34e137d0" providerId="LiveId" clId="{E0C5EFDD-CCCB-7845-85BC-0B44961F6395}" dt="2025-03-12T09:46:57.307" v="221" actId="478"/>
          <ac:spMkLst>
            <pc:docMk/>
            <pc:sldMk cId="1536835488" sldId="263"/>
            <ac:spMk id="76" creationId="{72952A6B-6133-5F2C-C971-02548ADB93E8}"/>
          </ac:spMkLst>
        </pc:spChg>
        <pc:spChg chg="del">
          <ac:chgData name="Kulinich Bohdan" userId="48e65c9f34e137d0" providerId="LiveId" clId="{E0C5EFDD-CCCB-7845-85BC-0B44961F6395}" dt="2025-03-12T09:46:51.490" v="218" actId="478"/>
          <ac:spMkLst>
            <pc:docMk/>
            <pc:sldMk cId="1536835488" sldId="263"/>
            <ac:spMk id="77" creationId="{2FA05B13-3533-D25A-1EB4-E4B45F67B4F2}"/>
          </ac:spMkLst>
        </pc:spChg>
        <pc:spChg chg="del">
          <ac:chgData name="Kulinich Bohdan" userId="48e65c9f34e137d0" providerId="LiveId" clId="{E0C5EFDD-CCCB-7845-85BC-0B44961F6395}" dt="2025-03-12T09:46:55.686" v="220" actId="478"/>
          <ac:spMkLst>
            <pc:docMk/>
            <pc:sldMk cId="1536835488" sldId="263"/>
            <ac:spMk id="78" creationId="{65059860-7582-19DF-69D5-5764A5C93009}"/>
          </ac:spMkLst>
        </pc:spChg>
        <pc:spChg chg="mod topLvl">
          <ac:chgData name="Kulinich Bohdan" userId="48e65c9f34e137d0" providerId="LiveId" clId="{E0C5EFDD-CCCB-7845-85BC-0B44961F6395}" dt="2025-03-12T09:51:54.004" v="324" actId="1036"/>
          <ac:spMkLst>
            <pc:docMk/>
            <pc:sldMk cId="1536835488" sldId="263"/>
            <ac:spMk id="80" creationId="{A6B6C9E7-E607-4115-383F-2BA1E42D7518}"/>
          </ac:spMkLst>
        </pc:spChg>
        <pc:spChg chg="del">
          <ac:chgData name="Kulinich Bohdan" userId="48e65c9f34e137d0" providerId="LiveId" clId="{E0C5EFDD-CCCB-7845-85BC-0B44961F6395}" dt="2025-03-12T09:46:59.590" v="222" actId="478"/>
          <ac:spMkLst>
            <pc:docMk/>
            <pc:sldMk cId="1536835488" sldId="263"/>
            <ac:spMk id="81" creationId="{3B2CE3FC-3AC4-61A6-3388-260B2DBFAD26}"/>
          </ac:spMkLst>
        </pc:spChg>
        <pc:spChg chg="del">
          <ac:chgData name="Kulinich Bohdan" userId="48e65c9f34e137d0" providerId="LiveId" clId="{E0C5EFDD-CCCB-7845-85BC-0B44961F6395}" dt="2025-03-12T09:47:03.619" v="224" actId="478"/>
          <ac:spMkLst>
            <pc:docMk/>
            <pc:sldMk cId="1536835488" sldId="263"/>
            <ac:spMk id="82" creationId="{2BF259A8-B07F-55E9-B5FE-D44B423613DA}"/>
          </ac:spMkLst>
        </pc:spChg>
        <pc:spChg chg="mod">
          <ac:chgData name="Kulinich Bohdan" userId="48e65c9f34e137d0" providerId="LiveId" clId="{E0C5EFDD-CCCB-7845-85BC-0B44961F6395}" dt="2025-03-12T09:52:06.335" v="345" actId="1036"/>
          <ac:spMkLst>
            <pc:docMk/>
            <pc:sldMk cId="1536835488" sldId="263"/>
            <ac:spMk id="84" creationId="{4865A385-680A-5642-E5F6-108DF16F0933}"/>
          </ac:spMkLst>
        </pc:spChg>
        <pc:spChg chg="del">
          <ac:chgData name="Kulinich Bohdan" userId="48e65c9f34e137d0" providerId="LiveId" clId="{E0C5EFDD-CCCB-7845-85BC-0B44961F6395}" dt="2025-03-12T09:47:01.876" v="223" actId="478"/>
          <ac:spMkLst>
            <pc:docMk/>
            <pc:sldMk cId="1536835488" sldId="263"/>
            <ac:spMk id="85" creationId="{4922B37B-55C4-4589-69E3-D8CF60AF1BFB}"/>
          </ac:spMkLst>
        </pc:spChg>
        <pc:spChg chg="del">
          <ac:chgData name="Kulinich Bohdan" userId="48e65c9f34e137d0" providerId="LiveId" clId="{E0C5EFDD-CCCB-7845-85BC-0B44961F6395}" dt="2025-03-12T09:51:07.553" v="304" actId="478"/>
          <ac:spMkLst>
            <pc:docMk/>
            <pc:sldMk cId="1536835488" sldId="263"/>
            <ac:spMk id="109" creationId="{44F6D251-13E8-47DF-B4BB-A3264C32B5AD}"/>
          </ac:spMkLst>
        </pc:spChg>
        <pc:spChg chg="del mod">
          <ac:chgData name="Kulinich Bohdan" userId="48e65c9f34e137d0" providerId="LiveId" clId="{E0C5EFDD-CCCB-7845-85BC-0B44961F6395}" dt="2025-03-12T09:51:07.553" v="304" actId="478"/>
          <ac:spMkLst>
            <pc:docMk/>
            <pc:sldMk cId="1536835488" sldId="263"/>
            <ac:spMk id="113" creationId="{DD504BCC-9F44-BDD8-24D1-0E7346285DA3}"/>
          </ac:spMkLst>
        </pc:spChg>
        <pc:spChg chg="mod topLvl">
          <ac:chgData name="Kulinich Bohdan" userId="48e65c9f34e137d0" providerId="LiveId" clId="{E0C5EFDD-CCCB-7845-85BC-0B44961F6395}" dt="2025-03-12T09:48:23.454" v="273" actId="165"/>
          <ac:spMkLst>
            <pc:docMk/>
            <pc:sldMk cId="1536835488" sldId="263"/>
            <ac:spMk id="114" creationId="{19F1655E-C8ED-C74D-E4E5-6F8E96DA3BA9}"/>
          </ac:spMkLst>
        </pc:spChg>
        <pc:spChg chg="mod">
          <ac:chgData name="Kulinich Bohdan" userId="48e65c9f34e137d0" providerId="LiveId" clId="{E0C5EFDD-CCCB-7845-85BC-0B44961F6395}" dt="2025-03-12T09:47:34.833" v="232"/>
          <ac:spMkLst>
            <pc:docMk/>
            <pc:sldMk cId="1536835488" sldId="263"/>
            <ac:spMk id="117" creationId="{917624AF-C956-ED22-532B-E89612F78D4A}"/>
          </ac:spMkLst>
        </pc:spChg>
        <pc:spChg chg="mod">
          <ac:chgData name="Kulinich Bohdan" userId="48e65c9f34e137d0" providerId="LiveId" clId="{E0C5EFDD-CCCB-7845-85BC-0B44961F6395}" dt="2025-03-12T09:47:34.833" v="232"/>
          <ac:spMkLst>
            <pc:docMk/>
            <pc:sldMk cId="1536835488" sldId="263"/>
            <ac:spMk id="118" creationId="{7FEF6EAA-D651-411C-6EB3-0C5F653DCB3A}"/>
          </ac:spMkLst>
        </pc:spChg>
        <pc:spChg chg="mod topLvl">
          <ac:chgData name="Kulinich Bohdan" userId="48e65c9f34e137d0" providerId="LiveId" clId="{E0C5EFDD-CCCB-7845-85BC-0B44961F6395}" dt="2025-03-12T09:48:23.454" v="273" actId="165"/>
          <ac:spMkLst>
            <pc:docMk/>
            <pc:sldMk cId="1536835488" sldId="263"/>
            <ac:spMk id="119" creationId="{47DEE2ED-E73C-1DD2-2380-AE387EC3C474}"/>
          </ac:spMkLst>
        </pc:spChg>
        <pc:spChg chg="mod">
          <ac:chgData name="Kulinich Bohdan" userId="48e65c9f34e137d0" providerId="LiveId" clId="{E0C5EFDD-CCCB-7845-85BC-0B44961F6395}" dt="2025-03-12T09:47:34.833" v="232"/>
          <ac:spMkLst>
            <pc:docMk/>
            <pc:sldMk cId="1536835488" sldId="263"/>
            <ac:spMk id="120" creationId="{67E5C116-6A65-368E-4563-166C91274F8F}"/>
          </ac:spMkLst>
        </pc:spChg>
        <pc:spChg chg="mod">
          <ac:chgData name="Kulinich Bohdan" userId="48e65c9f34e137d0" providerId="LiveId" clId="{E0C5EFDD-CCCB-7845-85BC-0B44961F6395}" dt="2025-03-12T09:47:34.833" v="232"/>
          <ac:spMkLst>
            <pc:docMk/>
            <pc:sldMk cId="1536835488" sldId="263"/>
            <ac:spMk id="122" creationId="{1624B545-37EB-C1AF-2002-AB24E346FD82}"/>
          </ac:spMkLst>
        </pc:spChg>
        <pc:spChg chg="del mod topLvl">
          <ac:chgData name="Kulinich Bohdan" userId="48e65c9f34e137d0" providerId="LiveId" clId="{E0C5EFDD-CCCB-7845-85BC-0B44961F6395}" dt="2025-03-12T09:51:07.553" v="304" actId="478"/>
          <ac:spMkLst>
            <pc:docMk/>
            <pc:sldMk cId="1536835488" sldId="263"/>
            <ac:spMk id="123" creationId="{61D700E8-9FDA-0DE8-D557-4C7212EF3712}"/>
          </ac:spMkLst>
        </pc:spChg>
        <pc:spChg chg="mod">
          <ac:chgData name="Kulinich Bohdan" userId="48e65c9f34e137d0" providerId="LiveId" clId="{E0C5EFDD-CCCB-7845-85BC-0B44961F6395}" dt="2025-03-12T09:47:34.833" v="232"/>
          <ac:spMkLst>
            <pc:docMk/>
            <pc:sldMk cId="1536835488" sldId="263"/>
            <ac:spMk id="124" creationId="{8CC76EC0-6CF1-AE29-15E5-790D13E523D7}"/>
          </ac:spMkLst>
        </pc:spChg>
        <pc:spChg chg="mod topLvl">
          <ac:chgData name="Kulinich Bohdan" userId="48e65c9f34e137d0" providerId="LiveId" clId="{E0C5EFDD-CCCB-7845-85BC-0B44961F6395}" dt="2025-03-12T09:48:23.454" v="273" actId="165"/>
          <ac:spMkLst>
            <pc:docMk/>
            <pc:sldMk cId="1536835488" sldId="263"/>
            <ac:spMk id="125" creationId="{E716D8F7-FD7C-EF7B-C0E4-884395B9B048}"/>
          </ac:spMkLst>
        </pc:spChg>
        <pc:spChg chg="del mod">
          <ac:chgData name="Kulinich Bohdan" userId="48e65c9f34e137d0" providerId="LiveId" clId="{E0C5EFDD-CCCB-7845-85BC-0B44961F6395}" dt="2025-03-12T09:51:07.553" v="304" actId="478"/>
          <ac:spMkLst>
            <pc:docMk/>
            <pc:sldMk cId="1536835488" sldId="263"/>
            <ac:spMk id="126" creationId="{BD128AC3-3867-8DA6-4D8C-E1ECB5717CE9}"/>
          </ac:spMkLst>
        </pc:spChg>
        <pc:spChg chg="mod">
          <ac:chgData name="Kulinich Bohdan" userId="48e65c9f34e137d0" providerId="LiveId" clId="{E0C5EFDD-CCCB-7845-85BC-0B44961F6395}" dt="2025-03-12T09:47:34.833" v="232"/>
          <ac:spMkLst>
            <pc:docMk/>
            <pc:sldMk cId="1536835488" sldId="263"/>
            <ac:spMk id="128" creationId="{9AEBE317-1862-A8AE-C28C-3F432D105E88}"/>
          </ac:spMkLst>
        </pc:spChg>
        <pc:spChg chg="del">
          <ac:chgData name="Kulinich Bohdan" userId="48e65c9f34e137d0" providerId="LiveId" clId="{E0C5EFDD-CCCB-7845-85BC-0B44961F6395}" dt="2025-03-12T09:51:07.553" v="304" actId="478"/>
          <ac:spMkLst>
            <pc:docMk/>
            <pc:sldMk cId="1536835488" sldId="263"/>
            <ac:spMk id="156" creationId="{2582E7E3-3E0C-A8AD-598B-5D955A5304B7}"/>
          </ac:spMkLst>
        </pc:spChg>
        <pc:spChg chg="mod">
          <ac:chgData name="Kulinich Bohdan" userId="48e65c9f34e137d0" providerId="LiveId" clId="{E0C5EFDD-CCCB-7845-85BC-0B44961F6395}" dt="2025-03-12T09:47:37.992" v="234"/>
          <ac:spMkLst>
            <pc:docMk/>
            <pc:sldMk cId="1536835488" sldId="263"/>
            <ac:spMk id="159" creationId="{DDED13F4-BC40-DC64-979A-630FB3D4C1D7}"/>
          </ac:spMkLst>
        </pc:spChg>
        <pc:spChg chg="del">
          <ac:chgData name="Kulinich Bohdan" userId="48e65c9f34e137d0" providerId="LiveId" clId="{E0C5EFDD-CCCB-7845-85BC-0B44961F6395}" dt="2025-03-12T09:51:07.553" v="304" actId="478"/>
          <ac:spMkLst>
            <pc:docMk/>
            <pc:sldMk cId="1536835488" sldId="263"/>
            <ac:spMk id="161" creationId="{8DCA7549-3418-AA88-5E7B-0A92B6FF834E}"/>
          </ac:spMkLst>
        </pc:spChg>
        <pc:spChg chg="del mod">
          <ac:chgData name="Kulinich Bohdan" userId="48e65c9f34e137d0" providerId="LiveId" clId="{E0C5EFDD-CCCB-7845-85BC-0B44961F6395}" dt="2025-03-12T09:51:07.553" v="304" actId="478"/>
          <ac:spMkLst>
            <pc:docMk/>
            <pc:sldMk cId="1536835488" sldId="263"/>
            <ac:spMk id="162" creationId="{E61CCB9A-4134-22DA-10FE-A36D0E6F67E2}"/>
          </ac:spMkLst>
        </pc:spChg>
        <pc:spChg chg="mod topLvl">
          <ac:chgData name="Kulinich Bohdan" userId="48e65c9f34e137d0" providerId="LiveId" clId="{E0C5EFDD-CCCB-7845-85BC-0B44961F6395}" dt="2025-03-12T09:48:23.454" v="273" actId="165"/>
          <ac:spMkLst>
            <pc:docMk/>
            <pc:sldMk cId="1536835488" sldId="263"/>
            <ac:spMk id="163" creationId="{94226F35-D2B7-B16C-7B88-AEEB4C4FE165}"/>
          </ac:spMkLst>
        </pc:spChg>
        <pc:spChg chg="del mod">
          <ac:chgData name="Kulinich Bohdan" userId="48e65c9f34e137d0" providerId="LiveId" clId="{E0C5EFDD-CCCB-7845-85BC-0B44961F6395}" dt="2025-03-12T09:51:07.553" v="304" actId="478"/>
          <ac:spMkLst>
            <pc:docMk/>
            <pc:sldMk cId="1536835488" sldId="263"/>
            <ac:spMk id="165" creationId="{688EE88F-D46B-9C79-17ED-8F91A8102377}"/>
          </ac:spMkLst>
        </pc:spChg>
        <pc:spChg chg="mod">
          <ac:chgData name="Kulinich Bohdan" userId="48e65c9f34e137d0" providerId="LiveId" clId="{E0C5EFDD-CCCB-7845-85BC-0B44961F6395}" dt="2025-03-12T09:47:37.992" v="234"/>
          <ac:spMkLst>
            <pc:docMk/>
            <pc:sldMk cId="1536835488" sldId="263"/>
            <ac:spMk id="166" creationId="{6F670F13-2E7A-79A4-A75B-1E346446B044}"/>
          </ac:spMkLst>
        </pc:spChg>
        <pc:spChg chg="del">
          <ac:chgData name="Kulinich Bohdan" userId="48e65c9f34e137d0" providerId="LiveId" clId="{E0C5EFDD-CCCB-7845-85BC-0B44961F6395}" dt="2025-03-12T09:51:07.553" v="304" actId="478"/>
          <ac:spMkLst>
            <pc:docMk/>
            <pc:sldMk cId="1536835488" sldId="263"/>
            <ac:spMk id="169" creationId="{1123394D-C393-5A3A-E3E1-BF98A9A64271}"/>
          </ac:spMkLst>
        </pc:spChg>
        <pc:spChg chg="mod topLvl">
          <ac:chgData name="Kulinich Bohdan" userId="48e65c9f34e137d0" providerId="LiveId" clId="{E0C5EFDD-CCCB-7845-85BC-0B44961F6395}" dt="2025-03-12T09:48:23.454" v="273" actId="165"/>
          <ac:spMkLst>
            <pc:docMk/>
            <pc:sldMk cId="1536835488" sldId="263"/>
            <ac:spMk id="170" creationId="{D3500FC2-6757-0ABB-85E2-BEF0A3C46428}"/>
          </ac:spMkLst>
        </pc:spChg>
        <pc:spChg chg="mod">
          <ac:chgData name="Kulinich Bohdan" userId="48e65c9f34e137d0" providerId="LiveId" clId="{E0C5EFDD-CCCB-7845-85BC-0B44961F6395}" dt="2025-03-12T09:47:37.992" v="234"/>
          <ac:spMkLst>
            <pc:docMk/>
            <pc:sldMk cId="1536835488" sldId="263"/>
            <ac:spMk id="171" creationId="{89D7CDD4-9973-6909-3955-0F4194F462EB}"/>
          </ac:spMkLst>
        </pc:spChg>
        <pc:spChg chg="mod">
          <ac:chgData name="Kulinich Bohdan" userId="48e65c9f34e137d0" providerId="LiveId" clId="{E0C5EFDD-CCCB-7845-85BC-0B44961F6395}" dt="2025-03-12T09:47:37.992" v="234"/>
          <ac:spMkLst>
            <pc:docMk/>
            <pc:sldMk cId="1536835488" sldId="263"/>
            <ac:spMk id="172" creationId="{27C9EAE8-BE92-152E-72EE-35C4B049521A}"/>
          </ac:spMkLst>
        </pc:spChg>
        <pc:spChg chg="mod">
          <ac:chgData name="Kulinich Bohdan" userId="48e65c9f34e137d0" providerId="LiveId" clId="{E0C5EFDD-CCCB-7845-85BC-0B44961F6395}" dt="2025-03-12T09:47:37.992" v="234"/>
          <ac:spMkLst>
            <pc:docMk/>
            <pc:sldMk cId="1536835488" sldId="263"/>
            <ac:spMk id="173" creationId="{C4C9AA2F-996D-A4AF-8146-DD019EA4168F}"/>
          </ac:spMkLst>
        </pc:spChg>
        <pc:spChg chg="del mod">
          <ac:chgData name="Kulinich Bohdan" userId="48e65c9f34e137d0" providerId="LiveId" clId="{E0C5EFDD-CCCB-7845-85BC-0B44961F6395}" dt="2025-03-12T09:51:07.553" v="304" actId="478"/>
          <ac:spMkLst>
            <pc:docMk/>
            <pc:sldMk cId="1536835488" sldId="263"/>
            <ac:spMk id="178" creationId="{EAF59D9A-020F-61C8-2A18-78DB7CC3EA63}"/>
          </ac:spMkLst>
        </pc:spChg>
        <pc:spChg chg="add mod">
          <ac:chgData name="Kulinich Bohdan" userId="48e65c9f34e137d0" providerId="LiveId" clId="{E0C5EFDD-CCCB-7845-85BC-0B44961F6395}" dt="2025-03-12T09:52:06.335" v="345" actId="1036"/>
          <ac:spMkLst>
            <pc:docMk/>
            <pc:sldMk cId="1536835488" sldId="263"/>
            <ac:spMk id="180" creationId="{C98D5304-7532-9A49-3EFB-B34D6617BDFA}"/>
          </ac:spMkLst>
        </pc:spChg>
        <pc:spChg chg="add mod">
          <ac:chgData name="Kulinich Bohdan" userId="48e65c9f34e137d0" providerId="LiveId" clId="{E0C5EFDD-CCCB-7845-85BC-0B44961F6395}" dt="2025-03-12T09:52:06.335" v="345" actId="1036"/>
          <ac:spMkLst>
            <pc:docMk/>
            <pc:sldMk cId="1536835488" sldId="263"/>
            <ac:spMk id="182" creationId="{C763BB75-DD2E-D168-4764-C72C119888B3}"/>
          </ac:spMkLst>
        </pc:spChg>
        <pc:spChg chg="add mod">
          <ac:chgData name="Kulinich Bohdan" userId="48e65c9f34e137d0" providerId="LiveId" clId="{E0C5EFDD-CCCB-7845-85BC-0B44961F6395}" dt="2025-03-12T09:50:40.319" v="300" actId="20577"/>
          <ac:spMkLst>
            <pc:docMk/>
            <pc:sldMk cId="1536835488" sldId="263"/>
            <ac:spMk id="184" creationId="{37567277-B8E0-9586-8CE6-2B0EF0035288}"/>
          </ac:spMkLst>
        </pc:spChg>
        <pc:spChg chg="add mod topLvl">
          <ac:chgData name="Kulinich Bohdan" userId="48e65c9f34e137d0" providerId="LiveId" clId="{E0C5EFDD-CCCB-7845-85BC-0B44961F6395}" dt="2025-03-12T09:51:59.593" v="339" actId="1038"/>
          <ac:spMkLst>
            <pc:docMk/>
            <pc:sldMk cId="1536835488" sldId="263"/>
            <ac:spMk id="204" creationId="{F897D928-3B36-9D9B-A024-25BDFD0ECD59}"/>
          </ac:spMkLst>
        </pc:spChg>
        <pc:spChg chg="add mod topLvl">
          <ac:chgData name="Kulinich Bohdan" userId="48e65c9f34e137d0" providerId="LiveId" clId="{E0C5EFDD-CCCB-7845-85BC-0B44961F6395}" dt="2025-03-12T09:51:59.593" v="339" actId="1038"/>
          <ac:spMkLst>
            <pc:docMk/>
            <pc:sldMk cId="1536835488" sldId="263"/>
            <ac:spMk id="205" creationId="{2026472B-206D-C9E2-C730-DF8D4C59EB13}"/>
          </ac:spMkLst>
        </pc:spChg>
        <pc:spChg chg="add mod topLvl">
          <ac:chgData name="Kulinich Bohdan" userId="48e65c9f34e137d0" providerId="LiveId" clId="{E0C5EFDD-CCCB-7845-85BC-0B44961F6395}" dt="2025-03-12T09:51:59.593" v="339" actId="1038"/>
          <ac:spMkLst>
            <pc:docMk/>
            <pc:sldMk cId="1536835488" sldId="263"/>
            <ac:spMk id="206" creationId="{83C94C26-74A3-14D2-9DCF-D9D98F85BE1D}"/>
          </ac:spMkLst>
        </pc:spChg>
        <pc:spChg chg="add mod topLvl">
          <ac:chgData name="Kulinich Bohdan" userId="48e65c9f34e137d0" providerId="LiveId" clId="{E0C5EFDD-CCCB-7845-85BC-0B44961F6395}" dt="2025-03-12T09:51:59.593" v="339" actId="1038"/>
          <ac:spMkLst>
            <pc:docMk/>
            <pc:sldMk cId="1536835488" sldId="263"/>
            <ac:spMk id="207" creationId="{FF2EE925-A5CE-3EA5-9628-CCFBECE95F05}"/>
          </ac:spMkLst>
        </pc:spChg>
        <pc:spChg chg="add mod topLvl">
          <ac:chgData name="Kulinich Bohdan" userId="48e65c9f34e137d0" providerId="LiveId" clId="{E0C5EFDD-CCCB-7845-85BC-0B44961F6395}" dt="2025-03-12T09:51:59.593" v="339" actId="1038"/>
          <ac:spMkLst>
            <pc:docMk/>
            <pc:sldMk cId="1536835488" sldId="263"/>
            <ac:spMk id="211" creationId="{3DCA72DD-4CA6-B6A9-61EE-064437EE030B}"/>
          </ac:spMkLst>
        </pc:spChg>
        <pc:spChg chg="add mod topLvl">
          <ac:chgData name="Kulinich Bohdan" userId="48e65c9f34e137d0" providerId="LiveId" clId="{E0C5EFDD-CCCB-7845-85BC-0B44961F6395}" dt="2025-03-12T09:51:59.593" v="339" actId="1038"/>
          <ac:spMkLst>
            <pc:docMk/>
            <pc:sldMk cId="1536835488" sldId="263"/>
            <ac:spMk id="212" creationId="{13D0F50D-CC67-1E34-2E61-CB324DB8D610}"/>
          </ac:spMkLst>
        </pc:spChg>
        <pc:spChg chg="add mod topLvl">
          <ac:chgData name="Kulinich Bohdan" userId="48e65c9f34e137d0" providerId="LiveId" clId="{E0C5EFDD-CCCB-7845-85BC-0B44961F6395}" dt="2025-03-12T09:51:59.593" v="339" actId="1038"/>
          <ac:spMkLst>
            <pc:docMk/>
            <pc:sldMk cId="1536835488" sldId="263"/>
            <ac:spMk id="216" creationId="{F6ECBEFB-62A9-CEA9-C743-93E8236A7088}"/>
          </ac:spMkLst>
        </pc:spChg>
        <pc:spChg chg="add mod topLvl">
          <ac:chgData name="Kulinich Bohdan" userId="48e65c9f34e137d0" providerId="LiveId" clId="{E0C5EFDD-CCCB-7845-85BC-0B44961F6395}" dt="2025-03-12T09:51:59.593" v="339" actId="1038"/>
          <ac:spMkLst>
            <pc:docMk/>
            <pc:sldMk cId="1536835488" sldId="263"/>
            <ac:spMk id="218" creationId="{0A43A340-C59A-06A1-8226-249125C5398A}"/>
          </ac:spMkLst>
        </pc:spChg>
        <pc:spChg chg="add mod topLvl">
          <ac:chgData name="Kulinich Bohdan" userId="48e65c9f34e137d0" providerId="LiveId" clId="{E0C5EFDD-CCCB-7845-85BC-0B44961F6395}" dt="2025-03-12T09:51:59.593" v="339" actId="1038"/>
          <ac:spMkLst>
            <pc:docMk/>
            <pc:sldMk cId="1536835488" sldId="263"/>
            <ac:spMk id="224" creationId="{599E9C98-AB2F-87E9-86D5-EC37CBF6F784}"/>
          </ac:spMkLst>
        </pc:spChg>
        <pc:spChg chg="add mod topLvl">
          <ac:chgData name="Kulinich Bohdan" userId="48e65c9f34e137d0" providerId="LiveId" clId="{E0C5EFDD-CCCB-7845-85BC-0B44961F6395}" dt="2025-03-12T09:51:59.593" v="339" actId="1038"/>
          <ac:spMkLst>
            <pc:docMk/>
            <pc:sldMk cId="1536835488" sldId="263"/>
            <ac:spMk id="226" creationId="{690A47D6-2B13-AF9A-83B5-34EDAE2274F2}"/>
          </ac:spMkLst>
        </pc:spChg>
        <pc:spChg chg="mod topLvl">
          <ac:chgData name="Kulinich Bohdan" userId="48e65c9f34e137d0" providerId="LiveId" clId="{E0C5EFDD-CCCB-7845-85BC-0B44961F6395}" dt="2025-03-12T11:30:11.951" v="432" actId="1035"/>
          <ac:spMkLst>
            <pc:docMk/>
            <pc:sldMk cId="1536835488" sldId="263"/>
            <ac:spMk id="249" creationId="{DFC8B56B-80CE-BCBA-1E17-E0B549371DC8}"/>
          </ac:spMkLst>
        </pc:spChg>
        <pc:spChg chg="mod topLvl">
          <ac:chgData name="Kulinich Bohdan" userId="48e65c9f34e137d0" providerId="LiveId" clId="{E0C5EFDD-CCCB-7845-85BC-0B44961F6395}" dt="2025-03-12T11:30:11.951" v="432" actId="1035"/>
          <ac:spMkLst>
            <pc:docMk/>
            <pc:sldMk cId="1536835488" sldId="263"/>
            <ac:spMk id="250" creationId="{081957EF-3633-C628-BECF-C173AE699946}"/>
          </ac:spMkLst>
        </pc:spChg>
        <pc:spChg chg="mod topLvl">
          <ac:chgData name="Kulinich Bohdan" userId="48e65c9f34e137d0" providerId="LiveId" clId="{E0C5EFDD-CCCB-7845-85BC-0B44961F6395}" dt="2025-03-12T11:30:11.951" v="432" actId="1035"/>
          <ac:spMkLst>
            <pc:docMk/>
            <pc:sldMk cId="1536835488" sldId="263"/>
            <ac:spMk id="252" creationId="{CC1B29BC-89F3-6909-85E9-672AE38ABFC2}"/>
          </ac:spMkLst>
        </pc:spChg>
        <pc:spChg chg="mod topLvl">
          <ac:chgData name="Kulinich Bohdan" userId="48e65c9f34e137d0" providerId="LiveId" clId="{E0C5EFDD-CCCB-7845-85BC-0B44961F6395}" dt="2025-03-12T11:30:11.951" v="432" actId="1035"/>
          <ac:spMkLst>
            <pc:docMk/>
            <pc:sldMk cId="1536835488" sldId="263"/>
            <ac:spMk id="257" creationId="{CBB64C95-095F-7FC0-54E4-FA30CFAF3E52}"/>
          </ac:spMkLst>
        </pc:spChg>
        <pc:spChg chg="mod topLvl">
          <ac:chgData name="Kulinich Bohdan" userId="48e65c9f34e137d0" providerId="LiveId" clId="{E0C5EFDD-CCCB-7845-85BC-0B44961F6395}" dt="2025-03-12T11:30:11.951" v="432" actId="1035"/>
          <ac:spMkLst>
            <pc:docMk/>
            <pc:sldMk cId="1536835488" sldId="263"/>
            <ac:spMk id="259" creationId="{85AC182B-7807-7C1A-B923-15B7A8BFA16E}"/>
          </ac:spMkLst>
        </pc:spChg>
        <pc:spChg chg="mod topLvl">
          <ac:chgData name="Kulinich Bohdan" userId="48e65c9f34e137d0" providerId="LiveId" clId="{E0C5EFDD-CCCB-7845-85BC-0B44961F6395}" dt="2025-03-12T11:30:11.951" v="432" actId="1035"/>
          <ac:spMkLst>
            <pc:docMk/>
            <pc:sldMk cId="1536835488" sldId="263"/>
            <ac:spMk id="261" creationId="{773B65F7-13E5-5A9A-19A0-65404F592C4E}"/>
          </ac:spMkLst>
        </pc:spChg>
        <pc:spChg chg="mod topLvl">
          <ac:chgData name="Kulinich Bohdan" userId="48e65c9f34e137d0" providerId="LiveId" clId="{E0C5EFDD-CCCB-7845-85BC-0B44961F6395}" dt="2025-03-12T11:30:11.951" v="432" actId="1035"/>
          <ac:spMkLst>
            <pc:docMk/>
            <pc:sldMk cId="1536835488" sldId="263"/>
            <ac:spMk id="262" creationId="{5584798A-61DE-F405-1064-B4BA98C7BB69}"/>
          </ac:spMkLst>
        </pc:spChg>
        <pc:spChg chg="mod topLvl">
          <ac:chgData name="Kulinich Bohdan" userId="48e65c9f34e137d0" providerId="LiveId" clId="{E0C5EFDD-CCCB-7845-85BC-0B44961F6395}" dt="2025-03-12T09:52:12.165" v="357" actId="1035"/>
          <ac:spMkLst>
            <pc:docMk/>
            <pc:sldMk cId="1536835488" sldId="263"/>
            <ac:spMk id="264" creationId="{B86E701E-994D-67D3-8677-BC18F0D012B5}"/>
          </ac:spMkLst>
        </pc:spChg>
        <pc:spChg chg="mod topLvl">
          <ac:chgData name="Kulinich Bohdan" userId="48e65c9f34e137d0" providerId="LiveId" clId="{E0C5EFDD-CCCB-7845-85BC-0B44961F6395}" dt="2025-03-12T11:30:11.951" v="432" actId="1035"/>
          <ac:spMkLst>
            <pc:docMk/>
            <pc:sldMk cId="1536835488" sldId="263"/>
            <ac:spMk id="266" creationId="{2641DEFA-8278-53D4-4E55-214A7BC86D26}"/>
          </ac:spMkLst>
        </pc:spChg>
        <pc:spChg chg="mod topLvl">
          <ac:chgData name="Kulinich Bohdan" userId="48e65c9f34e137d0" providerId="LiveId" clId="{E0C5EFDD-CCCB-7845-85BC-0B44961F6395}" dt="2025-03-12T11:30:11.951" v="432" actId="1035"/>
          <ac:spMkLst>
            <pc:docMk/>
            <pc:sldMk cId="1536835488" sldId="263"/>
            <ac:spMk id="268" creationId="{9CD21AA9-A395-40B2-946C-ABE98DB49452}"/>
          </ac:spMkLst>
        </pc:spChg>
        <pc:spChg chg="add del mod">
          <ac:chgData name="Kulinich Bohdan" userId="48e65c9f34e137d0" providerId="LiveId" clId="{E0C5EFDD-CCCB-7845-85BC-0B44961F6395}" dt="2025-03-12T11:24:01.380" v="359" actId="478"/>
          <ac:spMkLst>
            <pc:docMk/>
            <pc:sldMk cId="1536835488" sldId="263"/>
            <ac:spMk id="275" creationId="{BC09C434-B228-57D2-CD09-40293DDB4547}"/>
          </ac:spMkLst>
        </pc:spChg>
        <pc:spChg chg="add del">
          <ac:chgData name="Kulinich Bohdan" userId="48e65c9f34e137d0" providerId="LiveId" clId="{E0C5EFDD-CCCB-7845-85BC-0B44961F6395}" dt="2025-03-12T11:25:56.965" v="361" actId="11529"/>
          <ac:spMkLst>
            <pc:docMk/>
            <pc:sldMk cId="1536835488" sldId="263"/>
            <ac:spMk id="276" creationId="{650AA25E-AC08-3D00-4B61-54053C4A1296}"/>
          </ac:spMkLst>
        </pc:spChg>
        <pc:spChg chg="add mod">
          <ac:chgData name="Kulinich Bohdan" userId="48e65c9f34e137d0" providerId="LiveId" clId="{E0C5EFDD-CCCB-7845-85BC-0B44961F6395}" dt="2025-03-12T11:26:32.466" v="366" actId="1076"/>
          <ac:spMkLst>
            <pc:docMk/>
            <pc:sldMk cId="1536835488" sldId="263"/>
            <ac:spMk id="277" creationId="{7CBAC225-537B-7997-1E76-5E97E00FC832}"/>
          </ac:spMkLst>
        </pc:spChg>
        <pc:spChg chg="add mod">
          <ac:chgData name="Kulinich Bohdan" userId="48e65c9f34e137d0" providerId="LiveId" clId="{E0C5EFDD-CCCB-7845-85BC-0B44961F6395}" dt="2025-03-12T11:27:03.749" v="386" actId="14100"/>
          <ac:spMkLst>
            <pc:docMk/>
            <pc:sldMk cId="1536835488" sldId="263"/>
            <ac:spMk id="278" creationId="{673F28EB-4E08-FE73-18C3-EEB432FFB5AA}"/>
          </ac:spMkLst>
        </pc:spChg>
        <pc:spChg chg="add mod">
          <ac:chgData name="Kulinich Bohdan" userId="48e65c9f34e137d0" providerId="LiveId" clId="{E0C5EFDD-CCCB-7845-85BC-0B44961F6395}" dt="2025-03-12T11:27:49.538" v="388" actId="1076"/>
          <ac:spMkLst>
            <pc:docMk/>
            <pc:sldMk cId="1536835488" sldId="263"/>
            <ac:spMk id="279" creationId="{51586327-0B08-F143-89A0-6688CD618256}"/>
          </ac:spMkLst>
        </pc:spChg>
        <pc:spChg chg="add mod">
          <ac:chgData name="Kulinich Bohdan" userId="48e65c9f34e137d0" providerId="LiveId" clId="{E0C5EFDD-CCCB-7845-85BC-0B44961F6395}" dt="2025-03-12T11:28:07.848" v="398" actId="1035"/>
          <ac:spMkLst>
            <pc:docMk/>
            <pc:sldMk cId="1536835488" sldId="263"/>
            <ac:spMk id="280" creationId="{0BD77778-95D6-1F56-C4AB-96E6A4107E69}"/>
          </ac:spMkLst>
        </pc:spChg>
        <pc:spChg chg="add mod">
          <ac:chgData name="Kulinich Bohdan" userId="48e65c9f34e137d0" providerId="LiveId" clId="{E0C5EFDD-CCCB-7845-85BC-0B44961F6395}" dt="2025-03-12T11:28:21.182" v="402" actId="1036"/>
          <ac:spMkLst>
            <pc:docMk/>
            <pc:sldMk cId="1536835488" sldId="263"/>
            <ac:spMk id="281" creationId="{FC4D8AEE-4EE6-7CD9-834C-22784CBFDAEB}"/>
          </ac:spMkLst>
        </pc:spChg>
        <pc:spChg chg="add mod">
          <ac:chgData name="Kulinich Bohdan" userId="48e65c9f34e137d0" providerId="LiveId" clId="{E0C5EFDD-CCCB-7845-85BC-0B44961F6395}" dt="2025-03-12T11:30:11.951" v="432" actId="1035"/>
          <ac:spMkLst>
            <pc:docMk/>
            <pc:sldMk cId="1536835488" sldId="263"/>
            <ac:spMk id="282" creationId="{8FBAFB8B-CFB7-D73D-9394-8423D6560C34}"/>
          </ac:spMkLst>
        </pc:spChg>
        <pc:spChg chg="add mod">
          <ac:chgData name="Kulinich Bohdan" userId="48e65c9f34e137d0" providerId="LiveId" clId="{E0C5EFDD-CCCB-7845-85BC-0B44961F6395}" dt="2025-03-12T11:29:01.122" v="411" actId="208"/>
          <ac:spMkLst>
            <pc:docMk/>
            <pc:sldMk cId="1536835488" sldId="263"/>
            <ac:spMk id="283" creationId="{41E1BDE2-4EDB-42AD-507B-94E953751E0D}"/>
          </ac:spMkLst>
        </pc:spChg>
        <pc:spChg chg="add mod">
          <ac:chgData name="Kulinich Bohdan" userId="48e65c9f34e137d0" providerId="LiveId" clId="{E0C5EFDD-CCCB-7845-85BC-0B44961F6395}" dt="2025-03-12T11:28:53.558" v="409" actId="1076"/>
          <ac:spMkLst>
            <pc:docMk/>
            <pc:sldMk cId="1536835488" sldId="263"/>
            <ac:spMk id="284" creationId="{DB8428C9-0AC7-9C44-F7BA-7876BCC15392}"/>
          </ac:spMkLst>
        </pc:spChg>
        <pc:spChg chg="add mod">
          <ac:chgData name="Kulinich Bohdan" userId="48e65c9f34e137d0" providerId="LiveId" clId="{E0C5EFDD-CCCB-7845-85BC-0B44961F6395}" dt="2025-03-12T11:29:55.924" v="416" actId="208"/>
          <ac:spMkLst>
            <pc:docMk/>
            <pc:sldMk cId="1536835488" sldId="263"/>
            <ac:spMk id="285" creationId="{7AD0DF51-2B7E-B1F8-3A61-AE2AF5993773}"/>
          </ac:spMkLst>
        </pc:spChg>
        <pc:spChg chg="add mod modVis">
          <ac:chgData name="Kulinich Bohdan" userId="48e65c9f34e137d0" providerId="LiveId" clId="{E0C5EFDD-CCCB-7845-85BC-0B44961F6395}" dt="2025-03-12T11:32:51.634" v="489" actId="14429"/>
          <ac:spMkLst>
            <pc:docMk/>
            <pc:sldMk cId="1536835488" sldId="263"/>
            <ac:spMk id="286" creationId="{B3802BAC-0C2A-CE1E-4BC0-516E6BEDBB03}"/>
          </ac:spMkLst>
        </pc:spChg>
        <pc:spChg chg="add mod">
          <ac:chgData name="Kulinich Bohdan" userId="48e65c9f34e137d0" providerId="LiveId" clId="{E0C5EFDD-CCCB-7845-85BC-0B44961F6395}" dt="2025-03-12T11:30:22.077" v="436" actId="1035"/>
          <ac:spMkLst>
            <pc:docMk/>
            <pc:sldMk cId="1536835488" sldId="263"/>
            <ac:spMk id="287" creationId="{4BB42355-8CC0-7CE2-A17F-8105711F368A}"/>
          </ac:spMkLst>
        </pc:spChg>
        <pc:spChg chg="add mod modVis">
          <ac:chgData name="Kulinich Bohdan" userId="48e65c9f34e137d0" providerId="LiveId" clId="{E0C5EFDD-CCCB-7845-85BC-0B44961F6395}" dt="2025-03-12T11:34:08.671" v="519" actId="14429"/>
          <ac:spMkLst>
            <pc:docMk/>
            <pc:sldMk cId="1536835488" sldId="263"/>
            <ac:spMk id="288" creationId="{5043C5FA-735F-9F24-8782-6AF196D095B6}"/>
          </ac:spMkLst>
        </pc:spChg>
        <pc:spChg chg="add mod">
          <ac:chgData name="Kulinich Bohdan" userId="48e65c9f34e137d0" providerId="LiveId" clId="{E0C5EFDD-CCCB-7845-85BC-0B44961F6395}" dt="2025-03-12T11:30:29.677" v="439" actId="1076"/>
          <ac:spMkLst>
            <pc:docMk/>
            <pc:sldMk cId="1536835488" sldId="263"/>
            <ac:spMk id="289" creationId="{7F67222E-B909-1027-92A5-43572E8CF948}"/>
          </ac:spMkLst>
        </pc:spChg>
        <pc:spChg chg="add mod modVis">
          <ac:chgData name="Kulinich Bohdan" userId="48e65c9f34e137d0" providerId="LiveId" clId="{E0C5EFDD-CCCB-7845-85BC-0B44961F6395}" dt="2025-03-12T11:34:39.589" v="543" actId="14429"/>
          <ac:spMkLst>
            <pc:docMk/>
            <pc:sldMk cId="1536835488" sldId="263"/>
            <ac:spMk id="290" creationId="{A2452BCB-F347-04DA-39E8-3A9D0BEC117D}"/>
          </ac:spMkLst>
        </pc:spChg>
        <pc:spChg chg="add mod">
          <ac:chgData name="Kulinich Bohdan" userId="48e65c9f34e137d0" providerId="LiveId" clId="{E0C5EFDD-CCCB-7845-85BC-0B44961F6395}" dt="2025-03-12T11:33:07.864" v="491" actId="207"/>
          <ac:spMkLst>
            <pc:docMk/>
            <pc:sldMk cId="1536835488" sldId="263"/>
            <ac:spMk id="291" creationId="{F9155BC4-0D4E-9E0E-BA7A-8563454128F0}"/>
          </ac:spMkLst>
        </pc:spChg>
        <pc:spChg chg="add mod">
          <ac:chgData name="Kulinich Bohdan" userId="48e65c9f34e137d0" providerId="LiveId" clId="{E0C5EFDD-CCCB-7845-85BC-0B44961F6395}" dt="2025-03-12T11:33:12.335" v="492" actId="207"/>
          <ac:spMkLst>
            <pc:docMk/>
            <pc:sldMk cId="1536835488" sldId="263"/>
            <ac:spMk id="292" creationId="{BDB816A5-0647-C73B-0954-BADAB9FE2797}"/>
          </ac:spMkLst>
        </pc:spChg>
        <pc:spChg chg="add mod">
          <ac:chgData name="Kulinich Bohdan" userId="48e65c9f34e137d0" providerId="LiveId" clId="{E0C5EFDD-CCCB-7845-85BC-0B44961F6395}" dt="2025-03-12T11:33:07.864" v="491" actId="207"/>
          <ac:spMkLst>
            <pc:docMk/>
            <pc:sldMk cId="1536835488" sldId="263"/>
            <ac:spMk id="293" creationId="{A14274B3-E8C1-42F6-92FF-09198FE7A095}"/>
          </ac:spMkLst>
        </pc:spChg>
        <pc:spChg chg="add mod">
          <ac:chgData name="Kulinich Bohdan" userId="48e65c9f34e137d0" providerId="LiveId" clId="{E0C5EFDD-CCCB-7845-85BC-0B44961F6395}" dt="2025-03-12T11:36:05.745" v="567" actId="207"/>
          <ac:spMkLst>
            <pc:docMk/>
            <pc:sldMk cId="1536835488" sldId="263"/>
            <ac:spMk id="294" creationId="{625C3AC6-F471-F000-DAA5-988AD680356A}"/>
          </ac:spMkLst>
        </pc:spChg>
        <pc:spChg chg="add mod">
          <ac:chgData name="Kulinich Bohdan" userId="48e65c9f34e137d0" providerId="LiveId" clId="{E0C5EFDD-CCCB-7845-85BC-0B44961F6395}" dt="2025-03-12T11:36:05.745" v="567" actId="207"/>
          <ac:spMkLst>
            <pc:docMk/>
            <pc:sldMk cId="1536835488" sldId="263"/>
            <ac:spMk id="295" creationId="{1E7E8F1F-2C85-A2B2-2DF0-A20627E5447F}"/>
          </ac:spMkLst>
        </pc:spChg>
        <pc:spChg chg="add mod">
          <ac:chgData name="Kulinich Bohdan" userId="48e65c9f34e137d0" providerId="LiveId" clId="{E0C5EFDD-CCCB-7845-85BC-0B44961F6395}" dt="2025-03-12T11:36:05.745" v="567" actId="207"/>
          <ac:spMkLst>
            <pc:docMk/>
            <pc:sldMk cId="1536835488" sldId="263"/>
            <ac:spMk id="296" creationId="{38969EDF-6844-F89F-3ECD-80713E6A4513}"/>
          </ac:spMkLst>
        </pc:spChg>
        <pc:grpChg chg="mod">
          <ac:chgData name="Kulinich Bohdan" userId="48e65c9f34e137d0" providerId="LiveId" clId="{E0C5EFDD-CCCB-7845-85BC-0B44961F6395}" dt="2025-03-12T09:48:15.010" v="265" actId="1035"/>
          <ac:grpSpMkLst>
            <pc:docMk/>
            <pc:sldMk cId="1536835488" sldId="263"/>
            <ac:grpSpMk id="86" creationId="{B7B6AC7A-428B-665A-6BEA-044EB97C0CD8}"/>
          </ac:grpSpMkLst>
        </pc:grpChg>
        <pc:grpChg chg="mod">
          <ac:chgData name="Kulinich Bohdan" userId="48e65c9f34e137d0" providerId="LiveId" clId="{E0C5EFDD-CCCB-7845-85BC-0B44961F6395}" dt="2025-03-12T09:48:17.519" v="272" actId="1035"/>
          <ac:grpSpMkLst>
            <pc:docMk/>
            <pc:sldMk cId="1536835488" sldId="263"/>
            <ac:grpSpMk id="87" creationId="{A7527D17-A6DB-F5AB-4A4A-F6C4A9FC012D}"/>
          </ac:grpSpMkLst>
        </pc:grpChg>
        <pc:grpChg chg="mod">
          <ac:chgData name="Kulinich Bohdan" userId="48e65c9f34e137d0" providerId="LiveId" clId="{E0C5EFDD-CCCB-7845-85BC-0B44961F6395}" dt="2025-03-12T09:48:15.010" v="265" actId="1035"/>
          <ac:grpSpMkLst>
            <pc:docMk/>
            <pc:sldMk cId="1536835488" sldId="263"/>
            <ac:grpSpMk id="133" creationId="{D970F72A-E405-685B-9B48-CA406C9FB530}"/>
          </ac:grpSpMkLst>
        </pc:grpChg>
        <pc:grpChg chg="mod">
          <ac:chgData name="Kulinich Bohdan" userId="48e65c9f34e137d0" providerId="LiveId" clId="{E0C5EFDD-CCCB-7845-85BC-0B44961F6395}" dt="2025-03-12T09:51:18.446" v="308" actId="1076"/>
          <ac:grpSpMkLst>
            <pc:docMk/>
            <pc:sldMk cId="1536835488" sldId="263"/>
            <ac:grpSpMk id="229" creationId="{D60E9659-AF62-37DD-F108-073B48C9AF46}"/>
          </ac:grpSpMkLst>
        </pc:grpChg>
        <pc:grpChg chg="mod">
          <ac:chgData name="Kulinich Bohdan" userId="48e65c9f34e137d0" providerId="LiveId" clId="{E0C5EFDD-CCCB-7845-85BC-0B44961F6395}" dt="2025-03-12T09:51:29.744" v="314" actId="1035"/>
          <ac:grpSpMkLst>
            <pc:docMk/>
            <pc:sldMk cId="1536835488" sldId="263"/>
            <ac:grpSpMk id="230" creationId="{6F822BDF-6C3A-A87E-8485-4DBCF2FBC381}"/>
          </ac:grpSpMkLst>
        </pc:grpChg>
        <pc:picChg chg="del mod">
          <ac:chgData name="Kulinich Bohdan" userId="48e65c9f34e137d0" providerId="LiveId" clId="{E0C5EFDD-CCCB-7845-85BC-0B44961F6395}" dt="2025-03-12T09:46:05.500" v="214" actId="478"/>
          <ac:picMkLst>
            <pc:docMk/>
            <pc:sldMk cId="1536835488" sldId="263"/>
            <ac:picMk id="11" creationId="{A9A9BE6C-1475-5458-88AC-E156D3BCE01A}"/>
          </ac:picMkLst>
        </pc:picChg>
        <pc:picChg chg="mod modCrop">
          <ac:chgData name="Kulinich Bohdan" userId="48e65c9f34e137d0" providerId="LiveId" clId="{E0C5EFDD-CCCB-7845-85BC-0B44961F6395}" dt="2025-03-12T11:26:51.779" v="376" actId="1076"/>
          <ac:picMkLst>
            <pc:docMk/>
            <pc:sldMk cId="1536835488" sldId="263"/>
            <ac:picMk id="13" creationId="{9680D28E-23BC-2695-5696-79E6C05E05F0}"/>
          </ac:picMkLst>
        </pc:picChg>
        <pc:picChg chg="del">
          <ac:chgData name="Kulinich Bohdan" userId="48e65c9f34e137d0" providerId="LiveId" clId="{E0C5EFDD-CCCB-7845-85BC-0B44961F6395}" dt="2025-03-12T09:46:53.449" v="219" actId="478"/>
          <ac:picMkLst>
            <pc:docMk/>
            <pc:sldMk cId="1536835488" sldId="263"/>
            <ac:picMk id="75" creationId="{F997A7AB-7858-625E-40A3-706ADB58505F}"/>
          </ac:picMkLst>
        </pc:picChg>
        <pc:picChg chg="add del mod">
          <ac:chgData name="Kulinich Bohdan" userId="48e65c9f34e137d0" providerId="LiveId" clId="{E0C5EFDD-CCCB-7845-85BC-0B44961F6395}" dt="2025-03-12T09:48:33.419" v="277" actId="1076"/>
          <ac:picMkLst>
            <pc:docMk/>
            <pc:sldMk cId="1536835488" sldId="263"/>
            <ac:picMk id="88" creationId="{9CC094FC-FC6C-99BE-2EA8-459C6BAE6453}"/>
          </ac:picMkLst>
        </pc:picChg>
        <pc:picChg chg="mod">
          <ac:chgData name="Kulinich Bohdan" userId="48e65c9f34e137d0" providerId="LiveId" clId="{E0C5EFDD-CCCB-7845-85BC-0B44961F6395}" dt="2025-03-12T11:26:35.789" v="369" actId="1076"/>
          <ac:picMkLst>
            <pc:docMk/>
            <pc:sldMk cId="1536835488" sldId="263"/>
            <ac:picMk id="185" creationId="{85656485-207F-BCC6-CF8D-CF1ECFFB95BE}"/>
          </ac:picMkLst>
        </pc:picChg>
        <pc:cxnChg chg="mod">
          <ac:chgData name="Kulinich Bohdan" userId="48e65c9f34e137d0" providerId="LiveId" clId="{E0C5EFDD-CCCB-7845-85BC-0B44961F6395}" dt="2025-03-12T09:49:51.318" v="285" actId="1076"/>
          <ac:cxnSpMkLst>
            <pc:docMk/>
            <pc:sldMk cId="1536835488" sldId="263"/>
            <ac:cxnSpMk id="44" creationId="{63554F3F-054B-F137-2738-693332C87BA3}"/>
          </ac:cxnSpMkLst>
        </pc:cxnChg>
        <pc:cxnChg chg="mod">
          <ac:chgData name="Kulinich Bohdan" userId="48e65c9f34e137d0" providerId="LiveId" clId="{E0C5EFDD-CCCB-7845-85BC-0B44961F6395}" dt="2025-03-12T09:49:38.267" v="283" actId="1076"/>
          <ac:cxnSpMkLst>
            <pc:docMk/>
            <pc:sldMk cId="1536835488" sldId="263"/>
            <ac:cxnSpMk id="45" creationId="{A3B63BA8-3CD2-075F-FA44-44ED0FA3FF5B}"/>
          </ac:cxnSpMkLst>
        </pc:cxnChg>
        <pc:cxnChg chg="mod">
          <ac:chgData name="Kulinich Bohdan" userId="48e65c9f34e137d0" providerId="LiveId" clId="{E0C5EFDD-CCCB-7845-85BC-0B44961F6395}" dt="2025-03-12T09:49:38.267" v="283" actId="1076"/>
          <ac:cxnSpMkLst>
            <pc:docMk/>
            <pc:sldMk cId="1536835488" sldId="263"/>
            <ac:cxnSpMk id="46" creationId="{B2CD09C8-5FF0-8F9A-7836-A4ADD10B6D99}"/>
          </ac:cxnSpMkLst>
        </pc:cxnChg>
        <pc:cxnChg chg="mod">
          <ac:chgData name="Kulinich Bohdan" userId="48e65c9f34e137d0" providerId="LiveId" clId="{E0C5EFDD-CCCB-7845-85BC-0B44961F6395}" dt="2025-03-12T09:49:38.267" v="283" actId="1076"/>
          <ac:cxnSpMkLst>
            <pc:docMk/>
            <pc:sldMk cId="1536835488" sldId="263"/>
            <ac:cxnSpMk id="48" creationId="{3ABB6ADD-8B0A-68E3-D03F-C01B696643BC}"/>
          </ac:cxnSpMkLst>
        </pc:cxnChg>
        <pc:cxnChg chg="mod">
          <ac:chgData name="Kulinich Bohdan" userId="48e65c9f34e137d0" providerId="LiveId" clId="{E0C5EFDD-CCCB-7845-85BC-0B44961F6395}" dt="2025-03-12T09:49:38.267" v="283" actId="1076"/>
          <ac:cxnSpMkLst>
            <pc:docMk/>
            <pc:sldMk cId="1536835488" sldId="263"/>
            <ac:cxnSpMk id="49" creationId="{5882BCCD-15B8-8396-89DD-F96AFB7DEBA8}"/>
          </ac:cxnSpMkLst>
        </pc:cxnChg>
        <pc:cxnChg chg="mod">
          <ac:chgData name="Kulinich Bohdan" userId="48e65c9f34e137d0" providerId="LiveId" clId="{E0C5EFDD-CCCB-7845-85BC-0B44961F6395}" dt="2025-03-12T09:49:38.267" v="283" actId="1076"/>
          <ac:cxnSpMkLst>
            <pc:docMk/>
            <pc:sldMk cId="1536835488" sldId="263"/>
            <ac:cxnSpMk id="50" creationId="{0A7E5F4D-85E6-DB91-4BFE-6A0DE4064BEF}"/>
          </ac:cxnSpMkLst>
        </pc:cxnChg>
        <pc:cxnChg chg="del">
          <ac:chgData name="Kulinich Bohdan" userId="48e65c9f34e137d0" providerId="LiveId" clId="{E0C5EFDD-CCCB-7845-85BC-0B44961F6395}" dt="2025-03-12T09:50:47.827" v="301" actId="478"/>
          <ac:cxnSpMkLst>
            <pc:docMk/>
            <pc:sldMk cId="1536835488" sldId="263"/>
            <ac:cxnSpMk id="51" creationId="{50B5F5F0-7AC5-4626-174A-DBE6556E0AF1}"/>
          </ac:cxnSpMkLst>
        </pc:cxnChg>
        <pc:cxnChg chg="del">
          <ac:chgData name="Kulinich Bohdan" userId="48e65c9f34e137d0" providerId="LiveId" clId="{E0C5EFDD-CCCB-7845-85BC-0B44961F6395}" dt="2025-03-12T09:50:47.827" v="301" actId="478"/>
          <ac:cxnSpMkLst>
            <pc:docMk/>
            <pc:sldMk cId="1536835488" sldId="263"/>
            <ac:cxnSpMk id="52" creationId="{FB24BC76-562D-2DB3-45E4-BB43B690202A}"/>
          </ac:cxnSpMkLst>
        </pc:cxnChg>
        <pc:cxnChg chg="del mod">
          <ac:chgData name="Kulinich Bohdan" userId="48e65c9f34e137d0" providerId="LiveId" clId="{E0C5EFDD-CCCB-7845-85BC-0B44961F6395}" dt="2025-03-12T09:50:47.827" v="301" actId="478"/>
          <ac:cxnSpMkLst>
            <pc:docMk/>
            <pc:sldMk cId="1536835488" sldId="263"/>
            <ac:cxnSpMk id="53" creationId="{D08743CC-62D4-5C58-D57B-3A48A82AE01C}"/>
          </ac:cxnSpMkLst>
        </pc:cxnChg>
        <pc:cxnChg chg="del">
          <ac:chgData name="Kulinich Bohdan" userId="48e65c9f34e137d0" providerId="LiveId" clId="{E0C5EFDD-CCCB-7845-85BC-0B44961F6395}" dt="2025-03-12T09:46:49.725" v="217" actId="478"/>
          <ac:cxnSpMkLst>
            <pc:docMk/>
            <pc:sldMk cId="1536835488" sldId="263"/>
            <ac:cxnSpMk id="74" creationId="{E8AA4C2A-E927-08AB-FE86-6DDFFB0AF4E8}"/>
          </ac:cxnSpMkLst>
        </pc:cxnChg>
        <pc:cxnChg chg="mod">
          <ac:chgData name="Kulinich Bohdan" userId="48e65c9f34e137d0" providerId="LiveId" clId="{E0C5EFDD-CCCB-7845-85BC-0B44961F6395}" dt="2025-03-12T09:49:51.318" v="285" actId="1076"/>
          <ac:cxnSpMkLst>
            <pc:docMk/>
            <pc:sldMk cId="1536835488" sldId="263"/>
            <ac:cxnSpMk id="79" creationId="{098B98DE-77BC-D232-F8B1-F2CBCB1DF40A}"/>
          </ac:cxnSpMkLst>
        </pc:cxnChg>
        <pc:cxnChg chg="add mod">
          <ac:chgData name="Kulinich Bohdan" userId="48e65c9f34e137d0" providerId="LiveId" clId="{E0C5EFDD-CCCB-7845-85BC-0B44961F6395}" dt="2025-03-12T09:50:05.765" v="288" actId="1076"/>
          <ac:cxnSpMkLst>
            <pc:docMk/>
            <pc:sldMk cId="1536835488" sldId="263"/>
            <ac:cxnSpMk id="179" creationId="{0D29C091-A8AB-2714-1DDA-9720ADCD8C18}"/>
          </ac:cxnSpMkLst>
        </pc:cxnChg>
        <pc:cxnChg chg="add mod">
          <ac:chgData name="Kulinich Bohdan" userId="48e65c9f34e137d0" providerId="LiveId" clId="{E0C5EFDD-CCCB-7845-85BC-0B44961F6395}" dt="2025-03-12T09:50:17.147" v="292" actId="1076"/>
          <ac:cxnSpMkLst>
            <pc:docMk/>
            <pc:sldMk cId="1536835488" sldId="263"/>
            <ac:cxnSpMk id="181" creationId="{B2421DC8-07D7-25A2-5F83-179535D93824}"/>
          </ac:cxnSpMkLst>
        </pc:cxnChg>
        <pc:cxnChg chg="add mod">
          <ac:chgData name="Kulinich Bohdan" userId="48e65c9f34e137d0" providerId="LiveId" clId="{E0C5EFDD-CCCB-7845-85BC-0B44961F6395}" dt="2025-03-12T09:50:36.837" v="299" actId="1037"/>
          <ac:cxnSpMkLst>
            <pc:docMk/>
            <pc:sldMk cId="1536835488" sldId="263"/>
            <ac:cxnSpMk id="183" creationId="{1493F20E-F8DA-EC21-23A5-81F14138D1A8}"/>
          </ac:cxnSpMkLst>
        </pc:cxnChg>
      </pc:sldChg>
      <pc:sldChg chg="modSp">
        <pc:chgData name="Kulinich Bohdan" userId="48e65c9f34e137d0" providerId="LiveId" clId="{E0C5EFDD-CCCB-7845-85BC-0B44961F6395}" dt="2025-03-12T09:25:02.752" v="53" actId="20577"/>
        <pc:sldMkLst>
          <pc:docMk/>
          <pc:sldMk cId="1079275318" sldId="264"/>
        </pc:sldMkLst>
        <pc:spChg chg="mod">
          <ac:chgData name="Kulinich Bohdan" userId="48e65c9f34e137d0" providerId="LiveId" clId="{E0C5EFDD-CCCB-7845-85BC-0B44961F6395}" dt="2025-03-12T09:25:02.752" v="53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E0C5EFDD-CCCB-7845-85BC-0B44961F6395}" dt="2025-03-12T09:24:40.600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E0C5EFDD-CCCB-7845-85BC-0B44961F6395}" dt="2025-03-12T20:38:46.975" v="2671" actId="20577"/>
        <pc:sldMkLst>
          <pc:docMk/>
          <pc:sldMk cId="788512274" sldId="265"/>
        </pc:sldMkLst>
        <pc:spChg chg="mod">
          <ac:chgData name="Kulinich Bohdan" userId="48e65c9f34e137d0" providerId="LiveId" clId="{E0C5EFDD-CCCB-7845-85BC-0B44961F6395}" dt="2025-03-12T20:38:46.975" v="2671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E0C5EFDD-CCCB-7845-85BC-0B44961F6395}" dt="2025-03-12T20:11:37.447" v="2218"/>
        <pc:sldMkLst>
          <pc:docMk/>
          <pc:sldMk cId="3867570093" sldId="272"/>
        </pc:sldMkLst>
        <pc:spChg chg="mod modVis">
          <ac:chgData name="Kulinich Bohdan" userId="48e65c9f34e137d0" providerId="LiveId" clId="{E0C5EFDD-CCCB-7845-85BC-0B44961F6395}" dt="2025-03-12T20:02:06.913" v="2120" actId="14429"/>
          <ac:spMkLst>
            <pc:docMk/>
            <pc:sldMk cId="3867570093" sldId="272"/>
            <ac:spMk id="4" creationId="{926953E3-FF25-4FCB-DC94-64C4E7E41A98}"/>
          </ac:spMkLst>
        </pc:spChg>
        <pc:spChg chg="del">
          <ac:chgData name="Kulinich Bohdan" userId="48e65c9f34e137d0" providerId="LiveId" clId="{E0C5EFDD-CCCB-7845-85BC-0B44961F6395}" dt="2025-03-12T12:25:51.945" v="978" actId="478"/>
          <ac:spMkLst>
            <pc:docMk/>
            <pc:sldMk cId="3867570093" sldId="272"/>
            <ac:spMk id="5" creationId="{865601ED-70E3-034C-7F0A-1B426166E2A5}"/>
          </ac:spMkLst>
        </pc:spChg>
        <pc:spChg chg="add mod">
          <ac:chgData name="Kulinich Bohdan" userId="48e65c9f34e137d0" providerId="LiveId" clId="{E0C5EFDD-CCCB-7845-85BC-0B44961F6395}" dt="2025-03-12T18:58:54.093" v="1558" actId="14100"/>
          <ac:spMkLst>
            <pc:docMk/>
            <pc:sldMk cId="3867570093" sldId="272"/>
            <ac:spMk id="6" creationId="{3832F45F-682A-066D-025B-1ED9DD64EF4C}"/>
          </ac:spMkLst>
        </pc:spChg>
        <pc:spChg chg="add mod">
          <ac:chgData name="Kulinich Bohdan" userId="48e65c9f34e137d0" providerId="LiveId" clId="{E0C5EFDD-CCCB-7845-85BC-0B44961F6395}" dt="2025-03-12T18:59:38.542" v="1561"/>
          <ac:spMkLst>
            <pc:docMk/>
            <pc:sldMk cId="3867570093" sldId="272"/>
            <ac:spMk id="7" creationId="{7DE4CA25-94E2-653F-B967-44F72A381475}"/>
          </ac:spMkLst>
        </pc:spChg>
        <pc:spChg chg="add mod">
          <ac:chgData name="Kulinich Bohdan" userId="48e65c9f34e137d0" providerId="LiveId" clId="{E0C5EFDD-CCCB-7845-85BC-0B44961F6395}" dt="2025-03-12T15:03:03.173" v="1532" actId="1076"/>
          <ac:spMkLst>
            <pc:docMk/>
            <pc:sldMk cId="3867570093" sldId="272"/>
            <ac:spMk id="9" creationId="{B4ECE989-E6A3-9DCC-6942-3A97D9EED97F}"/>
          </ac:spMkLst>
        </pc:spChg>
        <pc:spChg chg="mod">
          <ac:chgData name="Kulinich Bohdan" userId="48e65c9f34e137d0" providerId="LiveId" clId="{E0C5EFDD-CCCB-7845-85BC-0B44961F6395}" dt="2025-03-12T14:33:55.475" v="1494" actId="1035"/>
          <ac:spMkLst>
            <pc:docMk/>
            <pc:sldMk cId="3867570093" sldId="272"/>
            <ac:spMk id="10" creationId="{D62273C7-3748-E10C-BE11-2549A4D838A2}"/>
          </ac:spMkLst>
        </pc:spChg>
        <pc:spChg chg="mod">
          <ac:chgData name="Kulinich Bohdan" userId="48e65c9f34e137d0" providerId="LiveId" clId="{E0C5EFDD-CCCB-7845-85BC-0B44961F6395}" dt="2025-03-12T19:59:15.234" v="2107" actId="20577"/>
          <ac:spMkLst>
            <pc:docMk/>
            <pc:sldMk cId="3867570093" sldId="272"/>
            <ac:spMk id="15" creationId="{986B0503-C259-9DFA-B568-DBBA6BB1D790}"/>
          </ac:spMkLst>
        </pc:spChg>
        <pc:spChg chg="add mod">
          <ac:chgData name="Kulinich Bohdan" userId="48e65c9f34e137d0" providerId="LiveId" clId="{E0C5EFDD-CCCB-7845-85BC-0B44961F6395}" dt="2025-03-12T14:33:38.730" v="1482" actId="1036"/>
          <ac:spMkLst>
            <pc:docMk/>
            <pc:sldMk cId="3867570093" sldId="272"/>
            <ac:spMk id="16" creationId="{C852A3B7-E37E-01F1-D5C6-BB88BF314364}"/>
          </ac:spMkLst>
        </pc:spChg>
        <pc:spChg chg="add mod">
          <ac:chgData name="Kulinich Bohdan" userId="48e65c9f34e137d0" providerId="LiveId" clId="{E0C5EFDD-CCCB-7845-85BC-0B44961F6395}" dt="2025-03-12T14:31:35.733" v="1438" actId="1037"/>
          <ac:spMkLst>
            <pc:docMk/>
            <pc:sldMk cId="3867570093" sldId="272"/>
            <ac:spMk id="17" creationId="{E15B9458-31EE-9365-E3BB-49FA15F23FEF}"/>
          </ac:spMkLst>
        </pc:spChg>
        <pc:spChg chg="add mod">
          <ac:chgData name="Kulinich Bohdan" userId="48e65c9f34e137d0" providerId="LiveId" clId="{E0C5EFDD-CCCB-7845-85BC-0B44961F6395}" dt="2025-03-12T18:59:38.542" v="1561"/>
          <ac:spMkLst>
            <pc:docMk/>
            <pc:sldMk cId="3867570093" sldId="272"/>
            <ac:spMk id="21" creationId="{20BD19E0-32BD-2F06-FB33-105999B8EB9B}"/>
          </ac:spMkLst>
        </pc:spChg>
        <pc:spChg chg="add mod">
          <ac:chgData name="Kulinich Bohdan" userId="48e65c9f34e137d0" providerId="LiveId" clId="{E0C5EFDD-CCCB-7845-85BC-0B44961F6395}" dt="2025-03-12T18:59:38.542" v="1561"/>
          <ac:spMkLst>
            <pc:docMk/>
            <pc:sldMk cId="3867570093" sldId="272"/>
            <ac:spMk id="22" creationId="{E4DB61A5-58E5-ACBC-4C09-5A9768AF87EA}"/>
          </ac:spMkLst>
        </pc:spChg>
        <pc:spChg chg="del">
          <ac:chgData name="Kulinich Bohdan" userId="48e65c9f34e137d0" providerId="LiveId" clId="{E0C5EFDD-CCCB-7845-85BC-0B44961F6395}" dt="2025-03-12T12:25:51.945" v="978" actId="478"/>
          <ac:spMkLst>
            <pc:docMk/>
            <pc:sldMk cId="3867570093" sldId="272"/>
            <ac:spMk id="23" creationId="{5FE893C8-C848-06A5-CBD5-6A543EB39803}"/>
          </ac:spMkLst>
        </pc:spChg>
        <pc:spChg chg="add mod">
          <ac:chgData name="Kulinich Bohdan" userId="48e65c9f34e137d0" providerId="LiveId" clId="{E0C5EFDD-CCCB-7845-85BC-0B44961F6395}" dt="2025-03-12T18:59:38.542" v="1561"/>
          <ac:spMkLst>
            <pc:docMk/>
            <pc:sldMk cId="3867570093" sldId="272"/>
            <ac:spMk id="23" creationId="{915201C0-3434-028B-1456-27859962BB45}"/>
          </ac:spMkLst>
        </pc:spChg>
        <pc:spChg chg="add del mod">
          <ac:chgData name="Kulinich Bohdan" userId="48e65c9f34e137d0" providerId="LiveId" clId="{E0C5EFDD-CCCB-7845-85BC-0B44961F6395}" dt="2025-03-12T18:59:46.042" v="1565" actId="478"/>
          <ac:spMkLst>
            <pc:docMk/>
            <pc:sldMk cId="3867570093" sldId="272"/>
            <ac:spMk id="25" creationId="{07AC848B-DC69-5A3C-3F84-67A13334ADEE}"/>
          </ac:spMkLst>
        </pc:spChg>
        <pc:spChg chg="del">
          <ac:chgData name="Kulinich Bohdan" userId="48e65c9f34e137d0" providerId="LiveId" clId="{E0C5EFDD-CCCB-7845-85BC-0B44961F6395}" dt="2025-03-12T12:25:51.945" v="978" actId="478"/>
          <ac:spMkLst>
            <pc:docMk/>
            <pc:sldMk cId="3867570093" sldId="272"/>
            <ac:spMk id="26" creationId="{3578722E-0AF9-EC45-48AE-B4B10BFE1724}"/>
          </ac:spMkLst>
        </pc:spChg>
        <pc:spChg chg="add mod">
          <ac:chgData name="Kulinich Bohdan" userId="48e65c9f34e137d0" providerId="LiveId" clId="{E0C5EFDD-CCCB-7845-85BC-0B44961F6395}" dt="2025-03-12T19:16:19.494" v="1956" actId="1037"/>
          <ac:spMkLst>
            <pc:docMk/>
            <pc:sldMk cId="3867570093" sldId="272"/>
            <ac:spMk id="26" creationId="{F3BF254D-EAF0-914A-30CF-7836F99B8B5E}"/>
          </ac:spMkLst>
        </pc:spChg>
        <pc:spChg chg="add mod modVis">
          <ac:chgData name="Kulinich Bohdan" userId="48e65c9f34e137d0" providerId="LiveId" clId="{E0C5EFDD-CCCB-7845-85BC-0B44961F6395}" dt="2025-03-12T19:01:10.199" v="1610" actId="1035"/>
          <ac:spMkLst>
            <pc:docMk/>
            <pc:sldMk cId="3867570093" sldId="272"/>
            <ac:spMk id="27" creationId="{F71792D9-3792-F70A-C93D-CC74DC93F13C}"/>
          </ac:spMkLst>
        </pc:spChg>
        <pc:spChg chg="add mod">
          <ac:chgData name="Kulinich Bohdan" userId="48e65c9f34e137d0" providerId="LiveId" clId="{E0C5EFDD-CCCB-7845-85BC-0B44961F6395}" dt="2025-03-12T19:32:36.092" v="2012" actId="1038"/>
          <ac:spMkLst>
            <pc:docMk/>
            <pc:sldMk cId="3867570093" sldId="272"/>
            <ac:spMk id="31" creationId="{D35A983B-8256-6832-DF42-BED12BABD77C}"/>
          </ac:spMkLst>
        </pc:spChg>
        <pc:spChg chg="add mod">
          <ac:chgData name="Kulinich Bohdan" userId="48e65c9f34e137d0" providerId="LiveId" clId="{E0C5EFDD-CCCB-7845-85BC-0B44961F6395}" dt="2025-03-12T19:32:36.092" v="2012" actId="1038"/>
          <ac:spMkLst>
            <pc:docMk/>
            <pc:sldMk cId="3867570093" sldId="272"/>
            <ac:spMk id="32" creationId="{682F89BE-F385-2C1A-1D86-C3B50795BAD9}"/>
          </ac:spMkLst>
        </pc:spChg>
        <pc:spChg chg="add mod">
          <ac:chgData name="Kulinich Bohdan" userId="48e65c9f34e137d0" providerId="LiveId" clId="{E0C5EFDD-CCCB-7845-85BC-0B44961F6395}" dt="2025-03-12T19:16:19.494" v="1956" actId="1037"/>
          <ac:spMkLst>
            <pc:docMk/>
            <pc:sldMk cId="3867570093" sldId="272"/>
            <ac:spMk id="33" creationId="{82151848-6501-980B-E27D-4E8F1C0D0E6C}"/>
          </ac:spMkLst>
        </pc:spChg>
        <pc:spChg chg="add mod">
          <ac:chgData name="Kulinich Bohdan" userId="48e65c9f34e137d0" providerId="LiveId" clId="{E0C5EFDD-CCCB-7845-85BC-0B44961F6395}" dt="2025-03-12T19:16:19.494" v="1956" actId="1037"/>
          <ac:spMkLst>
            <pc:docMk/>
            <pc:sldMk cId="3867570093" sldId="272"/>
            <ac:spMk id="37" creationId="{98286D8A-F33A-3802-F4E0-46252FD73E95}"/>
          </ac:spMkLst>
        </pc:spChg>
        <pc:spChg chg="del">
          <ac:chgData name="Kulinich Bohdan" userId="48e65c9f34e137d0" providerId="LiveId" clId="{E0C5EFDD-CCCB-7845-85BC-0B44961F6395}" dt="2025-03-12T12:25:51.945" v="978" actId="478"/>
          <ac:spMkLst>
            <pc:docMk/>
            <pc:sldMk cId="3867570093" sldId="272"/>
            <ac:spMk id="38" creationId="{89477EED-6AE4-8938-3B87-F51EBEA0FABC}"/>
          </ac:spMkLst>
        </pc:spChg>
        <pc:spChg chg="add mod">
          <ac:chgData name="Kulinich Bohdan" userId="48e65c9f34e137d0" providerId="LiveId" clId="{E0C5EFDD-CCCB-7845-85BC-0B44961F6395}" dt="2025-03-12T19:32:36.092" v="2012" actId="1038"/>
          <ac:spMkLst>
            <pc:docMk/>
            <pc:sldMk cId="3867570093" sldId="272"/>
            <ac:spMk id="38" creationId="{C3EEA2C9-C70D-7336-BD11-549D67052607}"/>
          </ac:spMkLst>
        </pc:spChg>
        <pc:spChg chg="add del mod">
          <ac:chgData name="Kulinich Bohdan" userId="48e65c9f34e137d0" providerId="LiveId" clId="{E0C5EFDD-CCCB-7845-85BC-0B44961F6395}" dt="2025-03-12T19:04:39.822" v="1683" actId="478"/>
          <ac:spMkLst>
            <pc:docMk/>
            <pc:sldMk cId="3867570093" sldId="272"/>
            <ac:spMk id="39" creationId="{C2EB99B1-C5C4-EBE9-31A5-45936F701953}"/>
          </ac:spMkLst>
        </pc:spChg>
        <pc:spChg chg="add mod">
          <ac:chgData name="Kulinich Bohdan" userId="48e65c9f34e137d0" providerId="LiveId" clId="{E0C5EFDD-CCCB-7845-85BC-0B44961F6395}" dt="2025-03-12T14:31:35.733" v="1438" actId="1037"/>
          <ac:spMkLst>
            <pc:docMk/>
            <pc:sldMk cId="3867570093" sldId="272"/>
            <ac:spMk id="41" creationId="{1571BEA4-5178-4AC8-6B13-61AAF1319874}"/>
          </ac:spMkLst>
        </pc:spChg>
        <pc:spChg chg="add mod">
          <ac:chgData name="Kulinich Bohdan" userId="48e65c9f34e137d0" providerId="LiveId" clId="{E0C5EFDD-CCCB-7845-85BC-0B44961F6395}" dt="2025-03-12T14:33:49.797" v="1491" actId="1036"/>
          <ac:spMkLst>
            <pc:docMk/>
            <pc:sldMk cId="3867570093" sldId="272"/>
            <ac:spMk id="42" creationId="{8A6DB10D-DC50-4D77-66F1-818A5F7977E3}"/>
          </ac:spMkLst>
        </pc:spChg>
        <pc:spChg chg="add mod">
          <ac:chgData name="Kulinich Bohdan" userId="48e65c9f34e137d0" providerId="LiveId" clId="{E0C5EFDD-CCCB-7845-85BC-0B44961F6395}" dt="2025-03-12T20:05:03.671" v="2145" actId="14100"/>
          <ac:spMkLst>
            <pc:docMk/>
            <pc:sldMk cId="3867570093" sldId="272"/>
            <ac:spMk id="43" creationId="{7967B094-DED6-BC9C-50E1-14D6E801383C}"/>
          </ac:spMkLst>
        </pc:spChg>
        <pc:spChg chg="add mod modVis">
          <ac:chgData name="Kulinich Bohdan" userId="48e65c9f34e137d0" providerId="LiveId" clId="{E0C5EFDD-CCCB-7845-85BC-0B44961F6395}" dt="2025-03-12T20:05:05.811" v="2147" actId="14429"/>
          <ac:spMkLst>
            <pc:docMk/>
            <pc:sldMk cId="3867570093" sldId="272"/>
            <ac:spMk id="44" creationId="{1802C282-51CC-890D-182F-A161140CDE67}"/>
          </ac:spMkLst>
        </pc:spChg>
        <pc:spChg chg="add mod">
          <ac:chgData name="Kulinich Bohdan" userId="48e65c9f34e137d0" providerId="LiveId" clId="{E0C5EFDD-CCCB-7845-85BC-0B44961F6395}" dt="2025-03-12T19:06:22.100" v="1786" actId="1076"/>
          <ac:spMkLst>
            <pc:docMk/>
            <pc:sldMk cId="3867570093" sldId="272"/>
            <ac:spMk id="45" creationId="{32DA7F33-C7B2-3F62-EA96-1819B7C9ED26}"/>
          </ac:spMkLst>
        </pc:spChg>
        <pc:spChg chg="del">
          <ac:chgData name="Kulinich Bohdan" userId="48e65c9f34e137d0" providerId="LiveId" clId="{E0C5EFDD-CCCB-7845-85BC-0B44961F6395}" dt="2025-03-12T12:25:51.945" v="978" actId="478"/>
          <ac:spMkLst>
            <pc:docMk/>
            <pc:sldMk cId="3867570093" sldId="272"/>
            <ac:spMk id="46" creationId="{94D50F77-6C53-CB8F-E677-EFAE62EA5101}"/>
          </ac:spMkLst>
        </pc:spChg>
        <pc:spChg chg="add mod">
          <ac:chgData name="Kulinich Bohdan" userId="48e65c9f34e137d0" providerId="LiveId" clId="{E0C5EFDD-CCCB-7845-85BC-0B44961F6395}" dt="2025-03-12T19:16:19.494" v="1956" actId="1037"/>
          <ac:spMkLst>
            <pc:docMk/>
            <pc:sldMk cId="3867570093" sldId="272"/>
            <ac:spMk id="46" creationId="{BFBAB584-240A-3F38-9B18-C090D4A599FC}"/>
          </ac:spMkLst>
        </pc:spChg>
        <pc:spChg chg="add mod">
          <ac:chgData name="Kulinich Bohdan" userId="48e65c9f34e137d0" providerId="LiveId" clId="{E0C5EFDD-CCCB-7845-85BC-0B44961F6395}" dt="2025-03-12T19:32:36.092" v="2012" actId="1038"/>
          <ac:spMkLst>
            <pc:docMk/>
            <pc:sldMk cId="3867570093" sldId="272"/>
            <ac:spMk id="47" creationId="{A6F8A0E8-56D0-F508-6626-80A8FF2C1A5F}"/>
          </ac:spMkLst>
        </pc:spChg>
        <pc:spChg chg="del">
          <ac:chgData name="Kulinich Bohdan" userId="48e65c9f34e137d0" providerId="LiveId" clId="{E0C5EFDD-CCCB-7845-85BC-0B44961F6395}" dt="2025-03-12T12:25:51.945" v="978" actId="478"/>
          <ac:spMkLst>
            <pc:docMk/>
            <pc:sldMk cId="3867570093" sldId="272"/>
            <ac:spMk id="48" creationId="{62EFFD57-019A-E706-E931-577F0830F7B8}"/>
          </ac:spMkLst>
        </pc:spChg>
        <pc:spChg chg="add mod">
          <ac:chgData name="Kulinich Bohdan" userId="48e65c9f34e137d0" providerId="LiveId" clId="{E0C5EFDD-CCCB-7845-85BC-0B44961F6395}" dt="2025-03-12T19:32:36.092" v="2012" actId="1038"/>
          <ac:spMkLst>
            <pc:docMk/>
            <pc:sldMk cId="3867570093" sldId="272"/>
            <ac:spMk id="48" creationId="{D5D4BE3F-7A84-2F04-605D-170979D68894}"/>
          </ac:spMkLst>
        </pc:spChg>
        <pc:spChg chg="del">
          <ac:chgData name="Kulinich Bohdan" userId="48e65c9f34e137d0" providerId="LiveId" clId="{E0C5EFDD-CCCB-7845-85BC-0B44961F6395}" dt="2025-03-12T12:25:51.945" v="978" actId="478"/>
          <ac:spMkLst>
            <pc:docMk/>
            <pc:sldMk cId="3867570093" sldId="272"/>
            <ac:spMk id="49" creationId="{2479401B-6650-6B79-E16E-E1DFB7F590C0}"/>
          </ac:spMkLst>
        </pc:spChg>
        <pc:spChg chg="add mod modVis">
          <ac:chgData name="Kulinich Bohdan" userId="48e65c9f34e137d0" providerId="LiveId" clId="{E0C5EFDD-CCCB-7845-85BC-0B44961F6395}" dt="2025-03-12T20:05:05.086" v="2146" actId="14429"/>
          <ac:spMkLst>
            <pc:docMk/>
            <pc:sldMk cId="3867570093" sldId="272"/>
            <ac:spMk id="49" creationId="{2EFEABDA-E230-1F60-395B-D1B5C5C86B94}"/>
          </ac:spMkLst>
        </pc:spChg>
        <pc:spChg chg="add mod">
          <ac:chgData name="Kulinich Bohdan" userId="48e65c9f34e137d0" providerId="LiveId" clId="{E0C5EFDD-CCCB-7845-85BC-0B44961F6395}" dt="2025-03-12T19:16:19.494" v="1956" actId="1037"/>
          <ac:spMkLst>
            <pc:docMk/>
            <pc:sldMk cId="3867570093" sldId="272"/>
            <ac:spMk id="50" creationId="{A14A643B-A6E4-C58D-DF6B-736C9D0F2299}"/>
          </ac:spMkLst>
        </pc:spChg>
        <pc:spChg chg="add mod">
          <ac:chgData name="Kulinich Bohdan" userId="48e65c9f34e137d0" providerId="LiveId" clId="{E0C5EFDD-CCCB-7845-85BC-0B44961F6395}" dt="2025-03-12T19:08:49.797" v="1904" actId="20577"/>
          <ac:spMkLst>
            <pc:docMk/>
            <pc:sldMk cId="3867570093" sldId="272"/>
            <ac:spMk id="51" creationId="{F640B005-E580-029F-FFB5-A86EFF4556B4}"/>
          </ac:spMkLst>
        </pc:spChg>
        <pc:spChg chg="add mod">
          <ac:chgData name="Kulinich Bohdan" userId="48e65c9f34e137d0" providerId="LiveId" clId="{E0C5EFDD-CCCB-7845-85BC-0B44961F6395}" dt="2025-03-12T19:32:36.092" v="2012" actId="1038"/>
          <ac:spMkLst>
            <pc:docMk/>
            <pc:sldMk cId="3867570093" sldId="272"/>
            <ac:spMk id="52" creationId="{A39C7A32-D0C4-A718-735C-28FF0B4D4694}"/>
          </ac:spMkLst>
        </pc:spChg>
        <pc:spChg chg="del">
          <ac:chgData name="Kulinich Bohdan" userId="48e65c9f34e137d0" providerId="LiveId" clId="{E0C5EFDD-CCCB-7845-85BC-0B44961F6395}" dt="2025-03-12T12:25:51.945" v="978" actId="478"/>
          <ac:spMkLst>
            <pc:docMk/>
            <pc:sldMk cId="3867570093" sldId="272"/>
            <ac:spMk id="53" creationId="{85390208-6512-954A-CBC7-3A3E3DCFC834}"/>
          </ac:spMkLst>
        </pc:spChg>
        <pc:spChg chg="add mod">
          <ac:chgData name="Kulinich Bohdan" userId="48e65c9f34e137d0" providerId="LiveId" clId="{E0C5EFDD-CCCB-7845-85BC-0B44961F6395}" dt="2025-03-12T19:34:10.884" v="2073" actId="1036"/>
          <ac:spMkLst>
            <pc:docMk/>
            <pc:sldMk cId="3867570093" sldId="272"/>
            <ac:spMk id="53" creationId="{88024C17-B34D-CB2C-446C-D305607FEEB5}"/>
          </ac:spMkLst>
        </pc:spChg>
        <pc:spChg chg="add mod">
          <ac:chgData name="Kulinich Bohdan" userId="48e65c9f34e137d0" providerId="LiveId" clId="{E0C5EFDD-CCCB-7845-85BC-0B44961F6395}" dt="2025-03-12T19:34:10.884" v="2073" actId="1036"/>
          <ac:spMkLst>
            <pc:docMk/>
            <pc:sldMk cId="3867570093" sldId="272"/>
            <ac:spMk id="54" creationId="{46A1C730-67BD-7985-A88C-745D3510636B}"/>
          </ac:spMkLst>
        </pc:spChg>
        <pc:spChg chg="del">
          <ac:chgData name="Kulinich Bohdan" userId="48e65c9f34e137d0" providerId="LiveId" clId="{E0C5EFDD-CCCB-7845-85BC-0B44961F6395}" dt="2025-03-12T12:25:51.945" v="978" actId="478"/>
          <ac:spMkLst>
            <pc:docMk/>
            <pc:sldMk cId="3867570093" sldId="272"/>
            <ac:spMk id="54" creationId="{AEBC9BAB-0F87-BB3A-2A12-3DFC77327C40}"/>
          </ac:spMkLst>
        </pc:spChg>
        <pc:spChg chg="del">
          <ac:chgData name="Kulinich Bohdan" userId="48e65c9f34e137d0" providerId="LiveId" clId="{E0C5EFDD-CCCB-7845-85BC-0B44961F6395}" dt="2025-03-12T12:25:51.945" v="978" actId="478"/>
          <ac:spMkLst>
            <pc:docMk/>
            <pc:sldMk cId="3867570093" sldId="272"/>
            <ac:spMk id="55" creationId="{2128927E-2B44-85D0-8F42-550F5C6F6CAB}"/>
          </ac:spMkLst>
        </pc:spChg>
        <pc:spChg chg="add mod">
          <ac:chgData name="Kulinich Bohdan" userId="48e65c9f34e137d0" providerId="LiveId" clId="{E0C5EFDD-CCCB-7845-85BC-0B44961F6395}" dt="2025-03-12T19:34:14.113" v="2074" actId="14100"/>
          <ac:spMkLst>
            <pc:docMk/>
            <pc:sldMk cId="3867570093" sldId="272"/>
            <ac:spMk id="55" creationId="{6B38057E-5BD6-885E-1256-0971EA80014A}"/>
          </ac:spMkLst>
        </pc:spChg>
        <pc:spChg chg="add mod">
          <ac:chgData name="Kulinich Bohdan" userId="48e65c9f34e137d0" providerId="LiveId" clId="{E0C5EFDD-CCCB-7845-85BC-0B44961F6395}" dt="2025-03-12T19:34:07.502" v="2067" actId="1036"/>
          <ac:spMkLst>
            <pc:docMk/>
            <pc:sldMk cId="3867570093" sldId="272"/>
            <ac:spMk id="56" creationId="{35A54979-1E64-4CFF-3B04-93D1E17806FA}"/>
          </ac:spMkLst>
        </pc:spChg>
        <pc:spChg chg="add mod">
          <ac:chgData name="Kulinich Bohdan" userId="48e65c9f34e137d0" providerId="LiveId" clId="{E0C5EFDD-CCCB-7845-85BC-0B44961F6395}" dt="2025-03-12T19:34:07.502" v="2067" actId="1036"/>
          <ac:spMkLst>
            <pc:docMk/>
            <pc:sldMk cId="3867570093" sldId="272"/>
            <ac:spMk id="57" creationId="{E8C1A132-D59C-3E1E-C4AC-6B13A48AC008}"/>
          </ac:spMkLst>
        </pc:spChg>
        <pc:spChg chg="add mod">
          <ac:chgData name="Kulinich Bohdan" userId="48e65c9f34e137d0" providerId="LiveId" clId="{E0C5EFDD-CCCB-7845-85BC-0B44961F6395}" dt="2025-03-12T14:31:35.733" v="1438" actId="1037"/>
          <ac:spMkLst>
            <pc:docMk/>
            <pc:sldMk cId="3867570093" sldId="272"/>
            <ac:spMk id="58" creationId="{D6F0238F-B625-D63A-886A-9B76DBE1AFD4}"/>
          </ac:spMkLst>
        </pc:spChg>
        <pc:spChg chg="add mod">
          <ac:chgData name="Kulinich Bohdan" userId="48e65c9f34e137d0" providerId="LiveId" clId="{E0C5EFDD-CCCB-7845-85BC-0B44961F6395}" dt="2025-03-12T14:33:49.797" v="1491" actId="1036"/>
          <ac:spMkLst>
            <pc:docMk/>
            <pc:sldMk cId="3867570093" sldId="272"/>
            <ac:spMk id="59" creationId="{97BCCC8B-CD48-DC88-0269-1588E1CF1E59}"/>
          </ac:spMkLst>
        </pc:spChg>
        <pc:spChg chg="add mod">
          <ac:chgData name="Kulinich Bohdan" userId="48e65c9f34e137d0" providerId="LiveId" clId="{E0C5EFDD-CCCB-7845-85BC-0B44961F6395}" dt="2025-03-12T14:31:35.733" v="1438" actId="1037"/>
          <ac:spMkLst>
            <pc:docMk/>
            <pc:sldMk cId="3867570093" sldId="272"/>
            <ac:spMk id="60" creationId="{A37FF94E-1221-EFAE-E28E-9759265225E9}"/>
          </ac:spMkLst>
        </pc:spChg>
        <pc:spChg chg="add mod">
          <ac:chgData name="Kulinich Bohdan" userId="48e65c9f34e137d0" providerId="LiveId" clId="{E0C5EFDD-CCCB-7845-85BC-0B44961F6395}" dt="2025-03-12T14:31:35.733" v="1438" actId="1037"/>
          <ac:spMkLst>
            <pc:docMk/>
            <pc:sldMk cId="3867570093" sldId="272"/>
            <ac:spMk id="62" creationId="{F9ABE1C8-3CCB-91D0-CFEA-9EA8E939328B}"/>
          </ac:spMkLst>
        </pc:spChg>
        <pc:spChg chg="add mod">
          <ac:chgData name="Kulinich Bohdan" userId="48e65c9f34e137d0" providerId="LiveId" clId="{E0C5EFDD-CCCB-7845-85BC-0B44961F6395}" dt="2025-03-12T14:31:35.733" v="1438" actId="1037"/>
          <ac:spMkLst>
            <pc:docMk/>
            <pc:sldMk cId="3867570093" sldId="272"/>
            <ac:spMk id="63" creationId="{F93CD55C-1F70-AA6E-11C0-6D3A11188CCB}"/>
          </ac:spMkLst>
        </pc:spChg>
        <pc:spChg chg="add mod">
          <ac:chgData name="Kulinich Bohdan" userId="48e65c9f34e137d0" providerId="LiveId" clId="{E0C5EFDD-CCCB-7845-85BC-0B44961F6395}" dt="2025-03-12T14:33:49.797" v="1491" actId="1036"/>
          <ac:spMkLst>
            <pc:docMk/>
            <pc:sldMk cId="3867570093" sldId="272"/>
            <ac:spMk id="65" creationId="{07872BAE-8126-3FE0-0466-435090EE6C7E}"/>
          </ac:spMkLst>
        </pc:spChg>
        <pc:spChg chg="add mod">
          <ac:chgData name="Kulinich Bohdan" userId="48e65c9f34e137d0" providerId="LiveId" clId="{E0C5EFDD-CCCB-7845-85BC-0B44961F6395}" dt="2025-03-12T19:34:07.502" v="2067" actId="1036"/>
          <ac:spMkLst>
            <pc:docMk/>
            <pc:sldMk cId="3867570093" sldId="272"/>
            <ac:spMk id="66" creationId="{B0A60D5D-C387-A72E-6D1A-C94171195AF3}"/>
          </ac:spMkLst>
        </pc:spChg>
        <pc:spChg chg="add mod">
          <ac:chgData name="Kulinich Bohdan" userId="48e65c9f34e137d0" providerId="LiveId" clId="{E0C5EFDD-CCCB-7845-85BC-0B44961F6395}" dt="2025-03-12T19:34:19.853" v="2076" actId="14100"/>
          <ac:spMkLst>
            <pc:docMk/>
            <pc:sldMk cId="3867570093" sldId="272"/>
            <ac:spMk id="67" creationId="{2D0D50FA-D65C-6950-E1D1-88F3384245CF}"/>
          </ac:spMkLst>
        </pc:spChg>
        <pc:spChg chg="add mod">
          <ac:chgData name="Kulinich Bohdan" userId="48e65c9f34e137d0" providerId="LiveId" clId="{E0C5EFDD-CCCB-7845-85BC-0B44961F6395}" dt="2025-03-12T19:34:17.788" v="2075" actId="14100"/>
          <ac:spMkLst>
            <pc:docMk/>
            <pc:sldMk cId="3867570093" sldId="272"/>
            <ac:spMk id="74" creationId="{32B336DD-6B2B-A658-F881-8520C280EA71}"/>
          </ac:spMkLst>
        </pc:spChg>
        <pc:spChg chg="add mod">
          <ac:chgData name="Kulinich Bohdan" userId="48e65c9f34e137d0" providerId="LiveId" clId="{E0C5EFDD-CCCB-7845-85BC-0B44961F6395}" dt="2025-03-12T14:32:52.162" v="1464" actId="1037"/>
          <ac:spMkLst>
            <pc:docMk/>
            <pc:sldMk cId="3867570093" sldId="272"/>
            <ac:spMk id="77" creationId="{F5B9B019-3F3D-B628-EBBB-E9DD6BAC90AF}"/>
          </ac:spMkLst>
        </pc:spChg>
        <pc:spChg chg="add mod">
          <ac:chgData name="Kulinich Bohdan" userId="48e65c9f34e137d0" providerId="LiveId" clId="{E0C5EFDD-CCCB-7845-85BC-0B44961F6395}" dt="2025-03-12T14:33:49.797" v="1491" actId="1036"/>
          <ac:spMkLst>
            <pc:docMk/>
            <pc:sldMk cId="3867570093" sldId="272"/>
            <ac:spMk id="78" creationId="{36E890D8-CDA8-5AA7-746E-3C4ABD202678}"/>
          </ac:spMkLst>
        </pc:spChg>
        <pc:spChg chg="add mod">
          <ac:chgData name="Kulinich Bohdan" userId="48e65c9f34e137d0" providerId="LiveId" clId="{E0C5EFDD-CCCB-7845-85BC-0B44961F6395}" dt="2025-03-12T14:33:49.797" v="1491" actId="1036"/>
          <ac:spMkLst>
            <pc:docMk/>
            <pc:sldMk cId="3867570093" sldId="272"/>
            <ac:spMk id="79" creationId="{9B2E603D-944E-D78C-F9AC-F6DF1EEBAD03}"/>
          </ac:spMkLst>
        </pc:spChg>
        <pc:spChg chg="add mod">
          <ac:chgData name="Kulinich Bohdan" userId="48e65c9f34e137d0" providerId="LiveId" clId="{E0C5EFDD-CCCB-7845-85BC-0B44961F6395}" dt="2025-03-12T14:33:49.797" v="1491" actId="1036"/>
          <ac:spMkLst>
            <pc:docMk/>
            <pc:sldMk cId="3867570093" sldId="272"/>
            <ac:spMk id="80" creationId="{DB0DD71B-0947-743C-6141-D13FAE6C7A17}"/>
          </ac:spMkLst>
        </pc:spChg>
        <pc:spChg chg="add mod">
          <ac:chgData name="Kulinich Bohdan" userId="48e65c9f34e137d0" providerId="LiveId" clId="{E0C5EFDD-CCCB-7845-85BC-0B44961F6395}" dt="2025-03-12T14:33:49.797" v="1491" actId="1036"/>
          <ac:spMkLst>
            <pc:docMk/>
            <pc:sldMk cId="3867570093" sldId="272"/>
            <ac:spMk id="81" creationId="{D73B47F1-F312-086A-8ADB-90F26F0297A8}"/>
          </ac:spMkLst>
        </pc:spChg>
        <pc:spChg chg="add mod">
          <ac:chgData name="Kulinich Bohdan" userId="48e65c9f34e137d0" providerId="LiveId" clId="{E0C5EFDD-CCCB-7845-85BC-0B44961F6395}" dt="2025-03-12T14:32:52.162" v="1464" actId="1037"/>
          <ac:spMkLst>
            <pc:docMk/>
            <pc:sldMk cId="3867570093" sldId="272"/>
            <ac:spMk id="82" creationId="{5A2614BC-B448-29B2-E4C1-43F7DF81B9D7}"/>
          </ac:spMkLst>
        </pc:spChg>
        <pc:spChg chg="add mod">
          <ac:chgData name="Kulinich Bohdan" userId="48e65c9f34e137d0" providerId="LiveId" clId="{E0C5EFDD-CCCB-7845-85BC-0B44961F6395}" dt="2025-03-12T14:32:52.162" v="1464" actId="1037"/>
          <ac:spMkLst>
            <pc:docMk/>
            <pc:sldMk cId="3867570093" sldId="272"/>
            <ac:spMk id="83" creationId="{0B426659-6A02-196A-4702-A7C51BEECC1E}"/>
          </ac:spMkLst>
        </pc:spChg>
        <pc:spChg chg="add mod">
          <ac:chgData name="Kulinich Bohdan" userId="48e65c9f34e137d0" providerId="LiveId" clId="{E0C5EFDD-CCCB-7845-85BC-0B44961F6395}" dt="2025-03-12T14:32:52.162" v="1464" actId="1037"/>
          <ac:spMkLst>
            <pc:docMk/>
            <pc:sldMk cId="3867570093" sldId="272"/>
            <ac:spMk id="84" creationId="{AF9DDDD8-7C1D-567D-1BCD-2B0AECAD50BC}"/>
          </ac:spMkLst>
        </pc:spChg>
        <pc:spChg chg="add del mod">
          <ac:chgData name="Kulinich Bohdan" userId="48e65c9f34e137d0" providerId="LiveId" clId="{E0C5EFDD-CCCB-7845-85BC-0B44961F6395}" dt="2025-03-12T19:33:18.283" v="2027" actId="478"/>
          <ac:spMkLst>
            <pc:docMk/>
            <pc:sldMk cId="3867570093" sldId="272"/>
            <ac:spMk id="92" creationId="{0388A116-E796-943C-F0F7-771BC1FAA84D}"/>
          </ac:spMkLst>
        </pc:spChg>
        <pc:spChg chg="add mod">
          <ac:chgData name="Kulinich Bohdan" userId="48e65c9f34e137d0" providerId="LiveId" clId="{E0C5EFDD-CCCB-7845-85BC-0B44961F6395}" dt="2025-03-12T14:33:16.404" v="1467" actId="1076"/>
          <ac:spMkLst>
            <pc:docMk/>
            <pc:sldMk cId="3867570093" sldId="272"/>
            <ac:spMk id="93" creationId="{12C467DF-79AC-105A-64ED-0CEF27E682BE}"/>
          </ac:spMkLst>
        </pc:spChg>
        <pc:spChg chg="add mod">
          <ac:chgData name="Kulinich Bohdan" userId="48e65c9f34e137d0" providerId="LiveId" clId="{E0C5EFDD-CCCB-7845-85BC-0B44961F6395}" dt="2025-03-12T14:33:49.797" v="1491" actId="1036"/>
          <ac:spMkLst>
            <pc:docMk/>
            <pc:sldMk cId="3867570093" sldId="272"/>
            <ac:spMk id="94" creationId="{EEEB1CAE-9C87-CF56-A5E9-01ADD3DD0E8E}"/>
          </ac:spMkLst>
        </pc:spChg>
        <pc:spChg chg="add mod">
          <ac:chgData name="Kulinich Bohdan" userId="48e65c9f34e137d0" providerId="LiveId" clId="{E0C5EFDD-CCCB-7845-85BC-0B44961F6395}" dt="2025-03-12T14:33:49.797" v="1491" actId="1036"/>
          <ac:spMkLst>
            <pc:docMk/>
            <pc:sldMk cId="3867570093" sldId="272"/>
            <ac:spMk id="95" creationId="{FD06DE47-6879-23B6-8295-487191E55B59}"/>
          </ac:spMkLst>
        </pc:spChg>
        <pc:spChg chg="add mod">
          <ac:chgData name="Kulinich Bohdan" userId="48e65c9f34e137d0" providerId="LiveId" clId="{E0C5EFDD-CCCB-7845-85BC-0B44961F6395}" dt="2025-03-12T14:33:16.404" v="1467" actId="1076"/>
          <ac:spMkLst>
            <pc:docMk/>
            <pc:sldMk cId="3867570093" sldId="272"/>
            <ac:spMk id="96" creationId="{68F02F04-116B-86F8-A56D-EB87A7602C73}"/>
          </ac:spMkLst>
        </pc:spChg>
        <pc:spChg chg="add mod">
          <ac:chgData name="Kulinich Bohdan" userId="48e65c9f34e137d0" providerId="LiveId" clId="{E0C5EFDD-CCCB-7845-85BC-0B44961F6395}" dt="2025-03-12T14:33:16.404" v="1467" actId="1076"/>
          <ac:spMkLst>
            <pc:docMk/>
            <pc:sldMk cId="3867570093" sldId="272"/>
            <ac:spMk id="97" creationId="{6331E951-A1AB-163E-03EF-3A9FE0BCD205}"/>
          </ac:spMkLst>
        </pc:spChg>
        <pc:spChg chg="add mod">
          <ac:chgData name="Kulinich Bohdan" userId="48e65c9f34e137d0" providerId="LiveId" clId="{E0C5EFDD-CCCB-7845-85BC-0B44961F6395}" dt="2025-03-12T14:33:16.404" v="1467" actId="1076"/>
          <ac:spMkLst>
            <pc:docMk/>
            <pc:sldMk cId="3867570093" sldId="272"/>
            <ac:spMk id="98" creationId="{061C7621-4E40-4B00-4531-A456A1C5B490}"/>
          </ac:spMkLst>
        </pc:spChg>
        <pc:spChg chg="add mod">
          <ac:chgData name="Kulinich Bohdan" userId="48e65c9f34e137d0" providerId="LiveId" clId="{E0C5EFDD-CCCB-7845-85BC-0B44961F6395}" dt="2025-03-12T14:33:16.404" v="1467" actId="1076"/>
          <ac:spMkLst>
            <pc:docMk/>
            <pc:sldMk cId="3867570093" sldId="272"/>
            <ac:spMk id="99" creationId="{9F68609B-D6CC-E3E6-BCD3-18E9F430E51C}"/>
          </ac:spMkLst>
        </pc:spChg>
        <pc:spChg chg="add mod">
          <ac:chgData name="Kulinich Bohdan" userId="48e65c9f34e137d0" providerId="LiveId" clId="{E0C5EFDD-CCCB-7845-85BC-0B44961F6395}" dt="2025-03-12T14:33:49.797" v="1491" actId="1036"/>
          <ac:spMkLst>
            <pc:docMk/>
            <pc:sldMk cId="3867570093" sldId="272"/>
            <ac:spMk id="100" creationId="{C23EFD98-71F1-8B33-6176-1860D3896A70}"/>
          </ac:spMkLst>
        </pc:spChg>
        <pc:spChg chg="add mod modVis">
          <ac:chgData name="Kulinich Bohdan" userId="48e65c9f34e137d0" providerId="LiveId" clId="{E0C5EFDD-CCCB-7845-85BC-0B44961F6395}" dt="2025-03-12T20:05:06.918" v="2148" actId="14429"/>
          <ac:spMkLst>
            <pc:docMk/>
            <pc:sldMk cId="3867570093" sldId="272"/>
            <ac:spMk id="101" creationId="{C1938937-052C-6764-9173-87603C96057E}"/>
          </ac:spMkLst>
        </pc:spChg>
        <pc:spChg chg="add del mod">
          <ac:chgData name="Kulinich Bohdan" userId="48e65c9f34e137d0" providerId="LiveId" clId="{E0C5EFDD-CCCB-7845-85BC-0B44961F6395}" dt="2025-03-12T19:18:34.443" v="1970" actId="206"/>
          <ac:spMkLst>
            <pc:docMk/>
            <pc:sldMk cId="3867570093" sldId="272"/>
            <ac:spMk id="102" creationId="{53A84F54-127E-49FC-E1F2-01A4FF9AD68A}"/>
          </ac:spMkLst>
        </pc:spChg>
        <pc:spChg chg="add mod">
          <ac:chgData name="Kulinich Bohdan" userId="48e65c9f34e137d0" providerId="LiveId" clId="{E0C5EFDD-CCCB-7845-85BC-0B44961F6395}" dt="2025-03-12T20:10:59.427" v="2155" actId="207"/>
          <ac:spMkLst>
            <pc:docMk/>
            <pc:sldMk cId="3867570093" sldId="272"/>
            <ac:spMk id="103" creationId="{12249FC8-C680-951A-30CB-D7CDDDCD1CA2}"/>
          </ac:spMkLst>
        </pc:spChg>
        <pc:picChg chg="add mod">
          <ac:chgData name="Kulinich Bohdan" userId="48e65c9f34e137d0" providerId="LiveId" clId="{E0C5EFDD-CCCB-7845-85BC-0B44961F6395}" dt="2025-03-12T18:57:52.983" v="1539" actId="14100"/>
          <ac:picMkLst>
            <pc:docMk/>
            <pc:sldMk cId="3867570093" sldId="272"/>
            <ac:picMk id="5" creationId="{4869A316-2E57-4E30-DF0B-7B9CC8B0E154}"/>
          </ac:picMkLst>
        </pc:picChg>
        <pc:picChg chg="add mod modCrop">
          <ac:chgData name="Kulinich Bohdan" userId="48e65c9f34e137d0" providerId="LiveId" clId="{E0C5EFDD-CCCB-7845-85BC-0B44961F6395}" dt="2025-03-12T14:31:53.133" v="1439" actId="732"/>
          <ac:picMkLst>
            <pc:docMk/>
            <pc:sldMk cId="3867570093" sldId="272"/>
            <ac:picMk id="8" creationId="{008FFC6D-04D3-C53D-FC1E-F4F695F13BDA}"/>
          </ac:picMkLst>
        </pc:picChg>
        <pc:cxnChg chg="mod">
          <ac:chgData name="Kulinich Bohdan" userId="48e65c9f34e137d0" providerId="LiveId" clId="{E0C5EFDD-CCCB-7845-85BC-0B44961F6395}" dt="2025-03-12T14:33:27.688" v="1471" actId="14100"/>
          <ac:cxnSpMkLst>
            <pc:docMk/>
            <pc:sldMk cId="3867570093" sldId="272"/>
            <ac:cxnSpMk id="11" creationId="{5FC47CF3-72F9-D8FE-3872-FA246C00D334}"/>
          </ac:cxnSpMkLst>
        </pc:cxnChg>
        <pc:cxnChg chg="add del">
          <ac:chgData name="Kulinich Bohdan" userId="48e65c9f34e137d0" providerId="LiveId" clId="{E0C5EFDD-CCCB-7845-85BC-0B44961F6395}" dt="2025-03-12T14:33:20.058" v="1470" actId="478"/>
          <ac:cxnSpMkLst>
            <pc:docMk/>
            <pc:sldMk cId="3867570093" sldId="272"/>
            <ac:cxnSpMk id="18" creationId="{E1B2B08D-F744-AF77-82FB-F5CD02E07C64}"/>
          </ac:cxnSpMkLst>
        </pc:cxnChg>
        <pc:cxnChg chg="add mod">
          <ac:chgData name="Kulinich Bohdan" userId="48e65c9f34e137d0" providerId="LiveId" clId="{E0C5EFDD-CCCB-7845-85BC-0B44961F6395}" dt="2025-03-12T14:32:52.162" v="1464" actId="1037"/>
          <ac:cxnSpMkLst>
            <pc:docMk/>
            <pc:sldMk cId="3867570093" sldId="272"/>
            <ac:cxnSpMk id="72" creationId="{949F0CE7-6CDD-F5F2-C068-838E1B16E9E9}"/>
          </ac:cxnSpMkLst>
        </pc:cxnChg>
        <pc:cxnChg chg="del">
          <ac:chgData name="Kulinich Bohdan" userId="48e65c9f34e137d0" providerId="LiveId" clId="{E0C5EFDD-CCCB-7845-85BC-0B44961F6395}" dt="2025-03-12T14:32:56.019" v="1465" actId="478"/>
          <ac:cxnSpMkLst>
            <pc:docMk/>
            <pc:sldMk cId="3867570093" sldId="272"/>
            <ac:cxnSpMk id="74" creationId="{742EC476-C581-4CE2-0F50-6119BA8C67B0}"/>
          </ac:cxnSpMkLst>
        </pc:cxnChg>
        <pc:cxnChg chg="add mod">
          <ac:chgData name="Kulinich Bohdan" userId="48e65c9f34e137d0" providerId="LiveId" clId="{E0C5EFDD-CCCB-7845-85BC-0B44961F6395}" dt="2025-03-12T14:32:52.162" v="1464" actId="1037"/>
          <ac:cxnSpMkLst>
            <pc:docMk/>
            <pc:sldMk cId="3867570093" sldId="272"/>
            <ac:cxnSpMk id="75" creationId="{7AF1E60C-6631-0FA5-9BAC-262390600B42}"/>
          </ac:cxnSpMkLst>
        </pc:cxnChg>
        <pc:cxnChg chg="add mod">
          <ac:chgData name="Kulinich Bohdan" userId="48e65c9f34e137d0" providerId="LiveId" clId="{E0C5EFDD-CCCB-7845-85BC-0B44961F6395}" dt="2025-03-12T14:33:16.404" v="1467" actId="1076"/>
          <ac:cxnSpMkLst>
            <pc:docMk/>
            <pc:sldMk cId="3867570093" sldId="272"/>
            <ac:cxnSpMk id="89" creationId="{CF154467-CBE7-7372-AF4A-0234C0397151}"/>
          </ac:cxnSpMkLst>
        </pc:cxnChg>
        <pc:cxnChg chg="add mod">
          <ac:chgData name="Kulinich Bohdan" userId="48e65c9f34e137d0" providerId="LiveId" clId="{E0C5EFDD-CCCB-7845-85BC-0B44961F6395}" dt="2025-03-12T14:33:16.404" v="1467" actId="1076"/>
          <ac:cxnSpMkLst>
            <pc:docMk/>
            <pc:sldMk cId="3867570093" sldId="272"/>
            <ac:cxnSpMk id="91" creationId="{237D63E2-69AB-DF3F-C297-77DB2DE52EF1}"/>
          </ac:cxnSpMkLst>
        </pc:cxnChg>
        <pc:cxnChg chg="del">
          <ac:chgData name="Kulinich Bohdan" userId="48e65c9f34e137d0" providerId="LiveId" clId="{E0C5EFDD-CCCB-7845-85BC-0B44961F6395}" dt="2025-03-12T14:33:18.728" v="1468" actId="478"/>
          <ac:cxnSpMkLst>
            <pc:docMk/>
            <pc:sldMk cId="3867570093" sldId="272"/>
            <ac:cxnSpMk id="92" creationId="{69110D2E-6F12-5CB6-88EB-B30DCB0D69B3}"/>
          </ac:cxnSpMkLst>
        </pc:cxnChg>
      </pc:sldChg>
      <pc:sldChg chg="delSp modSp mod delAnim">
        <pc:chgData name="Kulinich Bohdan" userId="48e65c9f34e137d0" providerId="LiveId" clId="{E0C5EFDD-CCCB-7845-85BC-0B44961F6395}" dt="2025-03-12T20:32:26.191" v="2602" actId="20577"/>
        <pc:sldMkLst>
          <pc:docMk/>
          <pc:sldMk cId="2663521018" sldId="279"/>
        </pc:sldMkLst>
        <pc:spChg chg="mod">
          <ac:chgData name="Kulinich Bohdan" userId="48e65c9f34e137d0" providerId="LiveId" clId="{E0C5EFDD-CCCB-7845-85BC-0B44961F6395}" dt="2025-03-12T20:32:26.191" v="2602" actId="20577"/>
          <ac:spMkLst>
            <pc:docMk/>
            <pc:sldMk cId="2663521018" sldId="279"/>
            <ac:spMk id="3" creationId="{3EB9666B-C046-29E9-9403-1E8D17E56457}"/>
          </ac:spMkLst>
        </pc:spChg>
        <pc:spChg chg="mod">
          <ac:chgData name="Kulinich Bohdan" userId="48e65c9f34e137d0" providerId="LiveId" clId="{E0C5EFDD-CCCB-7845-85BC-0B44961F6395}" dt="2025-03-12T20:20:48.611" v="2386" actId="1076"/>
          <ac:spMkLst>
            <pc:docMk/>
            <pc:sldMk cId="2663521018" sldId="279"/>
            <ac:spMk id="5" creationId="{0DBF71D0-6AF3-EFE9-903C-21787F46F4D3}"/>
          </ac:spMkLst>
        </pc:spChg>
        <pc:spChg chg="del mod">
          <ac:chgData name="Kulinich Bohdan" userId="48e65c9f34e137d0" providerId="LiveId" clId="{E0C5EFDD-CCCB-7845-85BC-0B44961F6395}" dt="2025-03-12T20:20:34.622" v="2380" actId="478"/>
          <ac:spMkLst>
            <pc:docMk/>
            <pc:sldMk cId="2663521018" sldId="279"/>
            <ac:spMk id="6" creationId="{4404F34C-0DC1-87B4-AD30-F5884B211DCB}"/>
          </ac:spMkLst>
        </pc:spChg>
        <pc:spChg chg="del mod">
          <ac:chgData name="Kulinich Bohdan" userId="48e65c9f34e137d0" providerId="LiveId" clId="{E0C5EFDD-CCCB-7845-85BC-0B44961F6395}" dt="2025-03-12T20:20:34.622" v="2380" actId="478"/>
          <ac:spMkLst>
            <pc:docMk/>
            <pc:sldMk cId="2663521018" sldId="279"/>
            <ac:spMk id="7" creationId="{9BCD9EBE-35FB-FB31-4FAA-D63784F7DB0A}"/>
          </ac:spMkLst>
        </pc:spChg>
        <pc:spChg chg="del mod">
          <ac:chgData name="Kulinich Bohdan" userId="48e65c9f34e137d0" providerId="LiveId" clId="{E0C5EFDD-CCCB-7845-85BC-0B44961F6395}" dt="2025-03-12T20:20:34.622" v="2380" actId="478"/>
          <ac:spMkLst>
            <pc:docMk/>
            <pc:sldMk cId="2663521018" sldId="279"/>
            <ac:spMk id="15" creationId="{F4E1ECB2-142C-39A3-8736-F0D83A4967A9}"/>
          </ac:spMkLst>
        </pc:spChg>
        <pc:spChg chg="del mod">
          <ac:chgData name="Kulinich Bohdan" userId="48e65c9f34e137d0" providerId="LiveId" clId="{E0C5EFDD-CCCB-7845-85BC-0B44961F6395}" dt="2025-03-12T20:20:34.622" v="2380" actId="478"/>
          <ac:spMkLst>
            <pc:docMk/>
            <pc:sldMk cId="2663521018" sldId="279"/>
            <ac:spMk id="18" creationId="{A96F7F12-694F-97BF-2B4F-4F51CE73539F}"/>
          </ac:spMkLst>
        </pc:spChg>
        <pc:spChg chg="del mod">
          <ac:chgData name="Kulinich Bohdan" userId="48e65c9f34e137d0" providerId="LiveId" clId="{E0C5EFDD-CCCB-7845-85BC-0B44961F6395}" dt="2025-03-12T20:20:34.622" v="2380" actId="478"/>
          <ac:spMkLst>
            <pc:docMk/>
            <pc:sldMk cId="2663521018" sldId="279"/>
            <ac:spMk id="20" creationId="{6E0AD14B-753A-50AE-BE5C-2A71BBDB00D5}"/>
          </ac:spMkLst>
        </pc:spChg>
        <pc:spChg chg="del mod">
          <ac:chgData name="Kulinich Bohdan" userId="48e65c9f34e137d0" providerId="LiveId" clId="{E0C5EFDD-CCCB-7845-85BC-0B44961F6395}" dt="2025-03-12T20:20:34.622" v="2380" actId="478"/>
          <ac:spMkLst>
            <pc:docMk/>
            <pc:sldMk cId="2663521018" sldId="279"/>
            <ac:spMk id="21" creationId="{0A37CFE2-9F2F-3391-2FE5-257E988ACAD2}"/>
          </ac:spMkLst>
        </pc:spChg>
        <pc:graphicFrameChg chg="del modGraphic">
          <ac:chgData name="Kulinich Bohdan" userId="48e65c9f34e137d0" providerId="LiveId" clId="{E0C5EFDD-CCCB-7845-85BC-0B44961F6395}" dt="2025-03-12T20:20:38.923" v="2382" actId="478"/>
          <ac:graphicFrameMkLst>
            <pc:docMk/>
            <pc:sldMk cId="2663521018" sldId="279"/>
            <ac:graphicFrameMk id="22" creationId="{07605423-0D2B-7E2E-70BA-1FB1FC2655AE}"/>
          </ac:graphicFrameMkLst>
        </pc:graphicFrameChg>
      </pc:sldChg>
      <pc:sldChg chg="addSp delSp modSp mod delAnim modAnim">
        <pc:chgData name="Kulinich Bohdan" userId="48e65c9f34e137d0" providerId="LiveId" clId="{E0C5EFDD-CCCB-7845-85BC-0B44961F6395}" dt="2025-03-12T12:22:14.730" v="973" actId="20577"/>
        <pc:sldMkLst>
          <pc:docMk/>
          <pc:sldMk cId="175688737" sldId="280"/>
        </pc:sldMkLst>
        <pc:spChg chg="del">
          <ac:chgData name="Kulinich Bohdan" userId="48e65c9f34e137d0" providerId="LiveId" clId="{E0C5EFDD-CCCB-7845-85BC-0B44961F6395}" dt="2025-03-12T11:41:01.015" v="570" actId="478"/>
          <ac:spMkLst>
            <pc:docMk/>
            <pc:sldMk cId="175688737" sldId="280"/>
            <ac:spMk id="4" creationId="{EE2973BD-7CDC-76D4-F40E-A2C916A4927E}"/>
          </ac:spMkLst>
        </pc:spChg>
        <pc:spChg chg="del">
          <ac:chgData name="Kulinich Bohdan" userId="48e65c9f34e137d0" providerId="LiveId" clId="{E0C5EFDD-CCCB-7845-85BC-0B44961F6395}" dt="2025-03-12T11:41:01.015" v="570" actId="478"/>
          <ac:spMkLst>
            <pc:docMk/>
            <pc:sldMk cId="175688737" sldId="280"/>
            <ac:spMk id="5" creationId="{A37F878B-8E68-D1DD-B090-D49A1AE6C03C}"/>
          </ac:spMkLst>
        </pc:spChg>
        <pc:spChg chg="del">
          <ac:chgData name="Kulinich Bohdan" userId="48e65c9f34e137d0" providerId="LiveId" clId="{E0C5EFDD-CCCB-7845-85BC-0B44961F6395}" dt="2025-03-12T11:41:01.015" v="570" actId="478"/>
          <ac:spMkLst>
            <pc:docMk/>
            <pc:sldMk cId="175688737" sldId="280"/>
            <ac:spMk id="6" creationId="{B89A3B64-91C0-6298-8929-E35AF82E221D}"/>
          </ac:spMkLst>
        </pc:spChg>
        <pc:spChg chg="del">
          <ac:chgData name="Kulinich Bohdan" userId="48e65c9f34e137d0" providerId="LiveId" clId="{E0C5EFDD-CCCB-7845-85BC-0B44961F6395}" dt="2025-03-12T11:41:01.015" v="570" actId="478"/>
          <ac:spMkLst>
            <pc:docMk/>
            <pc:sldMk cId="175688737" sldId="280"/>
            <ac:spMk id="11" creationId="{5FAA3D5B-0A42-412D-BB15-D8C6D325ABA8}"/>
          </ac:spMkLst>
        </pc:spChg>
        <pc:spChg chg="mod">
          <ac:chgData name="Kulinich Bohdan" userId="48e65c9f34e137d0" providerId="LiveId" clId="{E0C5EFDD-CCCB-7845-85BC-0B44961F6395}" dt="2025-03-12T11:48:16.102" v="785" actId="1035"/>
          <ac:spMkLst>
            <pc:docMk/>
            <pc:sldMk cId="175688737" sldId="280"/>
            <ac:spMk id="12" creationId="{43B88F0F-FE02-F5F9-D6C5-9B1A74C9817B}"/>
          </ac:spMkLst>
        </pc:spChg>
        <pc:spChg chg="mod">
          <ac:chgData name="Kulinich Bohdan" userId="48e65c9f34e137d0" providerId="LiveId" clId="{E0C5EFDD-CCCB-7845-85BC-0B44961F6395}" dt="2025-03-12T11:42:02.174" v="654" actId="14100"/>
          <ac:spMkLst>
            <pc:docMk/>
            <pc:sldMk cId="175688737" sldId="280"/>
            <ac:spMk id="19" creationId="{CCD06A98-496B-E5C4-A973-187F6014359E}"/>
          </ac:spMkLst>
        </pc:spChg>
        <pc:spChg chg="del">
          <ac:chgData name="Kulinich Bohdan" userId="48e65c9f34e137d0" providerId="LiveId" clId="{E0C5EFDD-CCCB-7845-85BC-0B44961F6395}" dt="2025-03-12T11:41:01.015" v="570" actId="478"/>
          <ac:spMkLst>
            <pc:docMk/>
            <pc:sldMk cId="175688737" sldId="280"/>
            <ac:spMk id="22" creationId="{D51714EC-B558-E9C4-DCBD-05B610593DDA}"/>
          </ac:spMkLst>
        </pc:spChg>
        <pc:spChg chg="del">
          <ac:chgData name="Kulinich Bohdan" userId="48e65c9f34e137d0" providerId="LiveId" clId="{E0C5EFDD-CCCB-7845-85BC-0B44961F6395}" dt="2025-03-12T11:41:01.015" v="570" actId="478"/>
          <ac:spMkLst>
            <pc:docMk/>
            <pc:sldMk cId="175688737" sldId="280"/>
            <ac:spMk id="23" creationId="{0BD4CF57-15CC-BFD4-2F72-FAE82FEE6D79}"/>
          </ac:spMkLst>
        </pc:spChg>
        <pc:spChg chg="del">
          <ac:chgData name="Kulinich Bohdan" userId="48e65c9f34e137d0" providerId="LiveId" clId="{E0C5EFDD-CCCB-7845-85BC-0B44961F6395}" dt="2025-03-12T11:41:01.015" v="570" actId="478"/>
          <ac:spMkLst>
            <pc:docMk/>
            <pc:sldMk cId="175688737" sldId="280"/>
            <ac:spMk id="25" creationId="{0A6705F8-5473-8C81-C802-3FC9428642C8}"/>
          </ac:spMkLst>
        </pc:spChg>
        <pc:spChg chg="del">
          <ac:chgData name="Kulinich Bohdan" userId="48e65c9f34e137d0" providerId="LiveId" clId="{E0C5EFDD-CCCB-7845-85BC-0B44961F6395}" dt="2025-03-12T11:41:01.015" v="570" actId="478"/>
          <ac:spMkLst>
            <pc:docMk/>
            <pc:sldMk cId="175688737" sldId="280"/>
            <ac:spMk id="26" creationId="{CE1EA9FA-F093-7A93-0665-5A8D3C718133}"/>
          </ac:spMkLst>
        </pc:spChg>
        <pc:spChg chg="del">
          <ac:chgData name="Kulinich Bohdan" userId="48e65c9f34e137d0" providerId="LiveId" clId="{E0C5EFDD-CCCB-7845-85BC-0B44961F6395}" dt="2025-03-12T11:41:01.015" v="570" actId="478"/>
          <ac:spMkLst>
            <pc:docMk/>
            <pc:sldMk cId="175688737" sldId="280"/>
            <ac:spMk id="27" creationId="{980CEF5D-3EB5-D5FE-E06F-D4ED4EA0F7B8}"/>
          </ac:spMkLst>
        </pc:spChg>
        <pc:spChg chg="add mod">
          <ac:chgData name="Kulinich Bohdan" userId="48e65c9f34e137d0" providerId="LiveId" clId="{E0C5EFDD-CCCB-7845-85BC-0B44961F6395}" dt="2025-03-12T11:44:59.325" v="700" actId="1037"/>
          <ac:spMkLst>
            <pc:docMk/>
            <pc:sldMk cId="175688737" sldId="280"/>
            <ac:spMk id="36" creationId="{72A15CA7-6312-49D8-C145-41133B78509D}"/>
          </ac:spMkLst>
        </pc:spChg>
        <pc:spChg chg="add mod">
          <ac:chgData name="Kulinich Bohdan" userId="48e65c9f34e137d0" providerId="LiveId" clId="{E0C5EFDD-CCCB-7845-85BC-0B44961F6395}" dt="2025-03-12T11:44:59.325" v="700" actId="1037"/>
          <ac:spMkLst>
            <pc:docMk/>
            <pc:sldMk cId="175688737" sldId="280"/>
            <ac:spMk id="38" creationId="{050AF9AB-06E6-ED67-9750-355B7C184976}"/>
          </ac:spMkLst>
        </pc:spChg>
        <pc:spChg chg="mod">
          <ac:chgData name="Kulinich Bohdan" userId="48e65c9f34e137d0" providerId="LiveId" clId="{E0C5EFDD-CCCB-7845-85BC-0B44961F6395}" dt="2025-03-12T11:48:19.943" v="792" actId="1036"/>
          <ac:spMkLst>
            <pc:docMk/>
            <pc:sldMk cId="175688737" sldId="280"/>
            <ac:spMk id="40" creationId="{8C038602-C93E-B5FE-9BDC-3BDFDEFD3052}"/>
          </ac:spMkLst>
        </pc:spChg>
        <pc:spChg chg="add mod">
          <ac:chgData name="Kulinich Bohdan" userId="48e65c9f34e137d0" providerId="LiveId" clId="{E0C5EFDD-CCCB-7845-85BC-0B44961F6395}" dt="2025-03-12T11:44:59.325" v="700" actId="1037"/>
          <ac:spMkLst>
            <pc:docMk/>
            <pc:sldMk cId="175688737" sldId="280"/>
            <ac:spMk id="41" creationId="{9275E137-8883-39DC-3A5C-40DAEAF74BE4}"/>
          </ac:spMkLst>
        </pc:spChg>
        <pc:spChg chg="add mod">
          <ac:chgData name="Kulinich Bohdan" userId="48e65c9f34e137d0" providerId="LiveId" clId="{E0C5EFDD-CCCB-7845-85BC-0B44961F6395}" dt="2025-03-12T11:44:59.325" v="700" actId="1037"/>
          <ac:spMkLst>
            <pc:docMk/>
            <pc:sldMk cId="175688737" sldId="280"/>
            <ac:spMk id="44" creationId="{9E4F6066-51DA-C097-9BD2-C00BEE39D7EC}"/>
          </ac:spMkLst>
        </pc:spChg>
        <pc:spChg chg="mod">
          <ac:chgData name="Kulinich Bohdan" userId="48e65c9f34e137d0" providerId="LiveId" clId="{E0C5EFDD-CCCB-7845-85BC-0B44961F6395}" dt="2025-03-12T11:48:19.943" v="792" actId="1036"/>
          <ac:spMkLst>
            <pc:docMk/>
            <pc:sldMk cId="175688737" sldId="280"/>
            <ac:spMk id="46" creationId="{53267234-6948-8726-C10C-F8A269E60044}"/>
          </ac:spMkLst>
        </pc:spChg>
        <pc:spChg chg="add mod">
          <ac:chgData name="Kulinich Bohdan" userId="48e65c9f34e137d0" providerId="LiveId" clId="{E0C5EFDD-CCCB-7845-85BC-0B44961F6395}" dt="2025-03-12T11:44:59.325" v="700" actId="1037"/>
          <ac:spMkLst>
            <pc:docMk/>
            <pc:sldMk cId="175688737" sldId="280"/>
            <ac:spMk id="48" creationId="{D1D3C493-CCB5-6F48-AE2F-C51E1987DD57}"/>
          </ac:spMkLst>
        </pc:spChg>
        <pc:spChg chg="add mod">
          <ac:chgData name="Kulinich Bohdan" userId="48e65c9f34e137d0" providerId="LiveId" clId="{E0C5EFDD-CCCB-7845-85BC-0B44961F6395}" dt="2025-03-12T11:44:59.325" v="700" actId="1037"/>
          <ac:spMkLst>
            <pc:docMk/>
            <pc:sldMk cId="175688737" sldId="280"/>
            <ac:spMk id="51" creationId="{77C78F1E-B978-C78B-3580-A934153DCE91}"/>
          </ac:spMkLst>
        </pc:spChg>
        <pc:spChg chg="add mod">
          <ac:chgData name="Kulinich Bohdan" userId="48e65c9f34e137d0" providerId="LiveId" clId="{E0C5EFDD-CCCB-7845-85BC-0B44961F6395}" dt="2025-03-12T11:44:59.325" v="700" actId="1037"/>
          <ac:spMkLst>
            <pc:docMk/>
            <pc:sldMk cId="175688737" sldId="280"/>
            <ac:spMk id="55" creationId="{C2220992-D8F2-E8D4-3160-BF98790FDF77}"/>
          </ac:spMkLst>
        </pc:spChg>
        <pc:spChg chg="mod">
          <ac:chgData name="Kulinich Bohdan" userId="48e65c9f34e137d0" providerId="LiveId" clId="{E0C5EFDD-CCCB-7845-85BC-0B44961F6395}" dt="2025-03-12T11:48:19.943" v="792" actId="1036"/>
          <ac:spMkLst>
            <pc:docMk/>
            <pc:sldMk cId="175688737" sldId="280"/>
            <ac:spMk id="59" creationId="{F0E426AC-3427-B547-6A9E-820C2694E2CC}"/>
          </ac:spMkLst>
        </pc:spChg>
        <pc:spChg chg="add mod">
          <ac:chgData name="Kulinich Bohdan" userId="48e65c9f34e137d0" providerId="LiveId" clId="{E0C5EFDD-CCCB-7845-85BC-0B44961F6395}" dt="2025-03-12T11:44:59.325" v="700" actId="1037"/>
          <ac:spMkLst>
            <pc:docMk/>
            <pc:sldMk cId="175688737" sldId="280"/>
            <ac:spMk id="61" creationId="{F148DB29-E113-769F-AD11-335F45EA0F70}"/>
          </ac:spMkLst>
        </pc:spChg>
        <pc:spChg chg="mod">
          <ac:chgData name="Kulinich Bohdan" userId="48e65c9f34e137d0" providerId="LiveId" clId="{E0C5EFDD-CCCB-7845-85BC-0B44961F6395}" dt="2025-03-12T11:48:19.943" v="792" actId="1036"/>
          <ac:spMkLst>
            <pc:docMk/>
            <pc:sldMk cId="175688737" sldId="280"/>
            <ac:spMk id="62" creationId="{2E4A136D-5CD8-1754-898C-1FC7FA9868E5}"/>
          </ac:spMkLst>
        </pc:spChg>
        <pc:spChg chg="add mod">
          <ac:chgData name="Kulinich Bohdan" userId="48e65c9f34e137d0" providerId="LiveId" clId="{E0C5EFDD-CCCB-7845-85BC-0B44961F6395}" dt="2025-03-12T11:47:04.308" v="751" actId="1038"/>
          <ac:spMkLst>
            <pc:docMk/>
            <pc:sldMk cId="175688737" sldId="280"/>
            <ac:spMk id="63" creationId="{16E2E8F1-FC30-AC4B-5BD8-F56F1CF247C3}"/>
          </ac:spMkLst>
        </pc:spChg>
        <pc:spChg chg="mod">
          <ac:chgData name="Kulinich Bohdan" userId="48e65c9f34e137d0" providerId="LiveId" clId="{E0C5EFDD-CCCB-7845-85BC-0B44961F6395}" dt="2025-03-12T11:46:59.576" v="748" actId="1036"/>
          <ac:spMkLst>
            <pc:docMk/>
            <pc:sldMk cId="175688737" sldId="280"/>
            <ac:spMk id="64" creationId="{9C6CC232-7F3E-254C-47E0-9EAF60279B03}"/>
          </ac:spMkLst>
        </pc:spChg>
        <pc:spChg chg="mod">
          <ac:chgData name="Kulinich Bohdan" userId="48e65c9f34e137d0" providerId="LiveId" clId="{E0C5EFDD-CCCB-7845-85BC-0B44961F6395}" dt="2025-03-12T11:44:01.848" v="663" actId="1076"/>
          <ac:spMkLst>
            <pc:docMk/>
            <pc:sldMk cId="175688737" sldId="280"/>
            <ac:spMk id="65" creationId="{3CCF1111-C9CC-49BD-9F2E-9A7058FE2A43}"/>
          </ac:spMkLst>
        </pc:spChg>
        <pc:spChg chg="add mod">
          <ac:chgData name="Kulinich Bohdan" userId="48e65c9f34e137d0" providerId="LiveId" clId="{E0C5EFDD-CCCB-7845-85BC-0B44961F6395}" dt="2025-03-12T11:44:59.325" v="700" actId="1037"/>
          <ac:spMkLst>
            <pc:docMk/>
            <pc:sldMk cId="175688737" sldId="280"/>
            <ac:spMk id="66" creationId="{ABFFF379-2F84-2C58-235A-71D07DDC75DD}"/>
          </ac:spMkLst>
        </pc:spChg>
        <pc:spChg chg="add mod topLvl">
          <ac:chgData name="Kulinich Bohdan" userId="48e65c9f34e137d0" providerId="LiveId" clId="{E0C5EFDD-CCCB-7845-85BC-0B44961F6395}" dt="2025-03-12T11:45:01.725" v="701" actId="1038"/>
          <ac:spMkLst>
            <pc:docMk/>
            <pc:sldMk cId="175688737" sldId="280"/>
            <ac:spMk id="87" creationId="{0C3D1BC6-6781-7C7A-1487-BCFC317D777F}"/>
          </ac:spMkLst>
        </pc:spChg>
        <pc:spChg chg="add mod topLvl">
          <ac:chgData name="Kulinich Bohdan" userId="48e65c9f34e137d0" providerId="LiveId" clId="{E0C5EFDD-CCCB-7845-85BC-0B44961F6395}" dt="2025-03-12T11:48:19.943" v="792" actId="1036"/>
          <ac:spMkLst>
            <pc:docMk/>
            <pc:sldMk cId="175688737" sldId="280"/>
            <ac:spMk id="88" creationId="{F11EC110-739E-17BD-A115-B11125357B20}"/>
          </ac:spMkLst>
        </pc:spChg>
        <pc:spChg chg="mod">
          <ac:chgData name="Kulinich Bohdan" userId="48e65c9f34e137d0" providerId="LiveId" clId="{E0C5EFDD-CCCB-7845-85BC-0B44961F6395}" dt="2025-03-12T11:48:19.943" v="792" actId="1036"/>
          <ac:spMkLst>
            <pc:docMk/>
            <pc:sldMk cId="175688737" sldId="280"/>
            <ac:spMk id="99" creationId="{6894286D-7124-D697-8E15-561CC3951BA8}"/>
          </ac:spMkLst>
        </pc:spChg>
        <pc:spChg chg="mod">
          <ac:chgData name="Kulinich Bohdan" userId="48e65c9f34e137d0" providerId="LiveId" clId="{E0C5EFDD-CCCB-7845-85BC-0B44961F6395}" dt="2025-03-12T11:48:19.943" v="792" actId="1036"/>
          <ac:spMkLst>
            <pc:docMk/>
            <pc:sldMk cId="175688737" sldId="280"/>
            <ac:spMk id="103" creationId="{1C86C8D1-0A3E-4C92-C911-694131C782C6}"/>
          </ac:spMkLst>
        </pc:spChg>
        <pc:spChg chg="add mod topLvl">
          <ac:chgData name="Kulinich Bohdan" userId="48e65c9f34e137d0" providerId="LiveId" clId="{E0C5EFDD-CCCB-7845-85BC-0B44961F6395}" dt="2025-03-12T11:45:01.725" v="701" actId="1038"/>
          <ac:spMkLst>
            <pc:docMk/>
            <pc:sldMk cId="175688737" sldId="280"/>
            <ac:spMk id="107" creationId="{35295AC2-DC6C-44E9-395A-097669C8F5BF}"/>
          </ac:spMkLst>
        </pc:spChg>
        <pc:spChg chg="add mod topLvl">
          <ac:chgData name="Kulinich Bohdan" userId="48e65c9f34e137d0" providerId="LiveId" clId="{E0C5EFDD-CCCB-7845-85BC-0B44961F6395}" dt="2025-03-12T11:45:01.725" v="701" actId="1038"/>
          <ac:spMkLst>
            <pc:docMk/>
            <pc:sldMk cId="175688737" sldId="280"/>
            <ac:spMk id="109" creationId="{494FEB55-7A7B-4CBE-299A-9865AF502735}"/>
          </ac:spMkLst>
        </pc:spChg>
        <pc:spChg chg="add mod topLvl">
          <ac:chgData name="Kulinich Bohdan" userId="48e65c9f34e137d0" providerId="LiveId" clId="{E0C5EFDD-CCCB-7845-85BC-0B44961F6395}" dt="2025-03-12T11:48:19.943" v="792" actId="1036"/>
          <ac:spMkLst>
            <pc:docMk/>
            <pc:sldMk cId="175688737" sldId="280"/>
            <ac:spMk id="111" creationId="{576D2DF5-6822-6C63-D9FD-87FA5A644452}"/>
          </ac:spMkLst>
        </pc:spChg>
        <pc:spChg chg="add del mod topLvl">
          <ac:chgData name="Kulinich Bohdan" userId="48e65c9f34e137d0" providerId="LiveId" clId="{E0C5EFDD-CCCB-7845-85BC-0B44961F6395}" dt="2025-03-12T11:45:34.072" v="703" actId="478"/>
          <ac:spMkLst>
            <pc:docMk/>
            <pc:sldMk cId="175688737" sldId="280"/>
            <ac:spMk id="112" creationId="{0C3DAB55-D67F-2B81-882F-986A307C90CB}"/>
          </ac:spMkLst>
        </pc:spChg>
        <pc:spChg chg="add mod topLvl">
          <ac:chgData name="Kulinich Bohdan" userId="48e65c9f34e137d0" providerId="LiveId" clId="{E0C5EFDD-CCCB-7845-85BC-0B44961F6395}" dt="2025-03-12T11:51:54.523" v="860" actId="1036"/>
          <ac:spMkLst>
            <pc:docMk/>
            <pc:sldMk cId="175688737" sldId="280"/>
            <ac:spMk id="113" creationId="{C444DC49-4263-C9AB-CBE2-A19E1F06F135}"/>
          </ac:spMkLst>
        </pc:spChg>
        <pc:spChg chg="add mod topLvl">
          <ac:chgData name="Kulinich Bohdan" userId="48e65c9f34e137d0" providerId="LiveId" clId="{E0C5EFDD-CCCB-7845-85BC-0B44961F6395}" dt="2025-03-12T11:52:16.006" v="870" actId="1076"/>
          <ac:spMkLst>
            <pc:docMk/>
            <pc:sldMk cId="175688737" sldId="280"/>
            <ac:spMk id="114" creationId="{8078D97C-2BF4-100E-36DC-7DD51FEBE08E}"/>
          </ac:spMkLst>
        </pc:spChg>
        <pc:spChg chg="add mod topLvl">
          <ac:chgData name="Kulinich Bohdan" userId="48e65c9f34e137d0" providerId="LiveId" clId="{E0C5EFDD-CCCB-7845-85BC-0B44961F6395}" dt="2025-03-12T11:45:01.725" v="701" actId="1038"/>
          <ac:spMkLst>
            <pc:docMk/>
            <pc:sldMk cId="175688737" sldId="280"/>
            <ac:spMk id="115" creationId="{32A88E05-E40A-A947-4B31-E8DA8B50CC56}"/>
          </ac:spMkLst>
        </pc:spChg>
        <pc:spChg chg="add mod topLvl">
          <ac:chgData name="Kulinich Bohdan" userId="48e65c9f34e137d0" providerId="LiveId" clId="{E0C5EFDD-CCCB-7845-85BC-0B44961F6395}" dt="2025-03-12T11:45:01.725" v="701" actId="1038"/>
          <ac:spMkLst>
            <pc:docMk/>
            <pc:sldMk cId="175688737" sldId="280"/>
            <ac:spMk id="116" creationId="{4B0B001F-B841-3414-C3FD-1BB0EBF1C4FB}"/>
          </ac:spMkLst>
        </pc:spChg>
        <pc:spChg chg="add mod topLvl">
          <ac:chgData name="Kulinich Bohdan" userId="48e65c9f34e137d0" providerId="LiveId" clId="{E0C5EFDD-CCCB-7845-85BC-0B44961F6395}" dt="2025-03-12T11:48:09.617" v="781" actId="1037"/>
          <ac:spMkLst>
            <pc:docMk/>
            <pc:sldMk cId="175688737" sldId="280"/>
            <ac:spMk id="138" creationId="{0118D274-2B8D-3196-EEF0-B553A7A2ADAF}"/>
          </ac:spMkLst>
        </pc:spChg>
        <pc:spChg chg="mod">
          <ac:chgData name="Kulinich Bohdan" userId="48e65c9f34e137d0" providerId="LiveId" clId="{E0C5EFDD-CCCB-7845-85BC-0B44961F6395}" dt="2025-03-12T11:48:19.943" v="792" actId="1036"/>
          <ac:spMkLst>
            <pc:docMk/>
            <pc:sldMk cId="175688737" sldId="280"/>
            <ac:spMk id="142" creationId="{11532AEF-AD55-46D2-A8C8-91E0383888B9}"/>
          </ac:spMkLst>
        </pc:spChg>
        <pc:spChg chg="add mod topLvl">
          <ac:chgData name="Kulinich Bohdan" userId="48e65c9f34e137d0" providerId="LiveId" clId="{E0C5EFDD-CCCB-7845-85BC-0B44961F6395}" dt="2025-03-12T11:48:09.617" v="781" actId="1037"/>
          <ac:spMkLst>
            <pc:docMk/>
            <pc:sldMk cId="175688737" sldId="280"/>
            <ac:spMk id="143" creationId="{63885FB0-D276-4EF5-2796-6B4B32BF02BC}"/>
          </ac:spMkLst>
        </pc:spChg>
        <pc:spChg chg="add mod topLvl">
          <ac:chgData name="Kulinich Bohdan" userId="48e65c9f34e137d0" providerId="LiveId" clId="{E0C5EFDD-CCCB-7845-85BC-0B44961F6395}" dt="2025-03-12T11:48:09.617" v="781" actId="1037"/>
          <ac:spMkLst>
            <pc:docMk/>
            <pc:sldMk cId="175688737" sldId="280"/>
            <ac:spMk id="148" creationId="{C6B40FB2-DF19-90CE-15AA-E508E0C524CE}"/>
          </ac:spMkLst>
        </pc:spChg>
        <pc:spChg chg="add mod topLvl">
          <ac:chgData name="Kulinich Bohdan" userId="48e65c9f34e137d0" providerId="LiveId" clId="{E0C5EFDD-CCCB-7845-85BC-0B44961F6395}" dt="2025-03-12T11:48:09.617" v="781" actId="1037"/>
          <ac:spMkLst>
            <pc:docMk/>
            <pc:sldMk cId="175688737" sldId="280"/>
            <ac:spMk id="149" creationId="{FC4205C2-8F0E-B1A2-24B7-8CA4A43609E3}"/>
          </ac:spMkLst>
        </pc:spChg>
        <pc:spChg chg="add mod topLvl">
          <ac:chgData name="Kulinich Bohdan" userId="48e65c9f34e137d0" providerId="LiveId" clId="{E0C5EFDD-CCCB-7845-85BC-0B44961F6395}" dt="2025-03-12T11:48:09.617" v="781" actId="1037"/>
          <ac:spMkLst>
            <pc:docMk/>
            <pc:sldMk cId="175688737" sldId="280"/>
            <ac:spMk id="151" creationId="{2ABCD05F-2872-7168-2EF3-3D6B227DEFE4}"/>
          </ac:spMkLst>
        </pc:spChg>
        <pc:spChg chg="mod">
          <ac:chgData name="Kulinich Bohdan" userId="48e65c9f34e137d0" providerId="LiveId" clId="{E0C5EFDD-CCCB-7845-85BC-0B44961F6395}" dt="2025-03-12T11:48:19.943" v="792" actId="1036"/>
          <ac:spMkLst>
            <pc:docMk/>
            <pc:sldMk cId="175688737" sldId="280"/>
            <ac:spMk id="155" creationId="{6EBDC89C-7192-18D4-7097-41CD53C95765}"/>
          </ac:spMkLst>
        </pc:spChg>
        <pc:spChg chg="mod">
          <ac:chgData name="Kulinich Bohdan" userId="48e65c9f34e137d0" providerId="LiveId" clId="{E0C5EFDD-CCCB-7845-85BC-0B44961F6395}" dt="2025-03-12T11:48:09.617" v="781" actId="1037"/>
          <ac:spMkLst>
            <pc:docMk/>
            <pc:sldMk cId="175688737" sldId="280"/>
            <ac:spMk id="159" creationId="{A12F788C-BA49-4B11-5BD5-E67D9885E298}"/>
          </ac:spMkLst>
        </pc:spChg>
        <pc:spChg chg="add mod topLvl">
          <ac:chgData name="Kulinich Bohdan" userId="48e65c9f34e137d0" providerId="LiveId" clId="{E0C5EFDD-CCCB-7845-85BC-0B44961F6395}" dt="2025-03-12T11:48:09.617" v="781" actId="1037"/>
          <ac:spMkLst>
            <pc:docMk/>
            <pc:sldMk cId="175688737" sldId="280"/>
            <ac:spMk id="161" creationId="{3CC270B3-9596-0D25-8F2F-FDABD1DFAB51}"/>
          </ac:spMkLst>
        </pc:spChg>
        <pc:spChg chg="add del mod topLvl">
          <ac:chgData name="Kulinich Bohdan" userId="48e65c9f34e137d0" providerId="LiveId" clId="{E0C5EFDD-CCCB-7845-85BC-0B44961F6395}" dt="2025-03-12T11:46:19.617" v="719" actId="478"/>
          <ac:spMkLst>
            <pc:docMk/>
            <pc:sldMk cId="175688737" sldId="280"/>
            <ac:spMk id="162" creationId="{56BF8E7F-4842-D7A6-074F-55921C0CC00D}"/>
          </ac:spMkLst>
        </pc:spChg>
        <pc:spChg chg="add mod topLvl">
          <ac:chgData name="Kulinich Bohdan" userId="48e65c9f34e137d0" providerId="LiveId" clId="{E0C5EFDD-CCCB-7845-85BC-0B44961F6395}" dt="2025-03-12T11:48:09.617" v="781" actId="1037"/>
          <ac:spMkLst>
            <pc:docMk/>
            <pc:sldMk cId="175688737" sldId="280"/>
            <ac:spMk id="163" creationId="{6F82DE69-E59E-C970-911B-51135BB7A26E}"/>
          </ac:spMkLst>
        </pc:spChg>
        <pc:spChg chg="mod">
          <ac:chgData name="Kulinich Bohdan" userId="48e65c9f34e137d0" providerId="LiveId" clId="{E0C5EFDD-CCCB-7845-85BC-0B44961F6395}" dt="2025-03-12T11:47:45.995" v="759" actId="1037"/>
          <ac:spMkLst>
            <pc:docMk/>
            <pc:sldMk cId="175688737" sldId="280"/>
            <ac:spMk id="164" creationId="{8441DA98-C2E4-63B6-1A5F-D585AFDDE5CB}"/>
          </ac:spMkLst>
        </pc:spChg>
        <pc:spChg chg="add mod topLvl">
          <ac:chgData name="Kulinich Bohdan" userId="48e65c9f34e137d0" providerId="LiveId" clId="{E0C5EFDD-CCCB-7845-85BC-0B44961F6395}" dt="2025-03-12T11:48:09.617" v="781" actId="1037"/>
          <ac:spMkLst>
            <pc:docMk/>
            <pc:sldMk cId="175688737" sldId="280"/>
            <ac:spMk id="165" creationId="{B3B805C3-E674-ED06-B6BB-634BD38EDCD9}"/>
          </ac:spMkLst>
        </pc:spChg>
        <pc:spChg chg="add mod topLvl">
          <ac:chgData name="Kulinich Bohdan" userId="48e65c9f34e137d0" providerId="LiveId" clId="{E0C5EFDD-CCCB-7845-85BC-0B44961F6395}" dt="2025-03-12T11:48:09.617" v="781" actId="1037"/>
          <ac:spMkLst>
            <pc:docMk/>
            <pc:sldMk cId="175688737" sldId="280"/>
            <ac:spMk id="166" creationId="{2FCAEE1E-5875-073B-2C7C-30DE048CCA2B}"/>
          </ac:spMkLst>
        </pc:spChg>
        <pc:spChg chg="add mod">
          <ac:chgData name="Kulinich Bohdan" userId="48e65c9f34e137d0" providerId="LiveId" clId="{E0C5EFDD-CCCB-7845-85BC-0B44961F6395}" dt="2025-03-12T12:22:13.190" v="972" actId="20577"/>
          <ac:spMkLst>
            <pc:docMk/>
            <pc:sldMk cId="175688737" sldId="280"/>
            <ac:spMk id="171" creationId="{5345868C-5130-D5BB-EF1D-588B87A3144C}"/>
          </ac:spMkLst>
        </pc:spChg>
        <pc:spChg chg="add mod">
          <ac:chgData name="Kulinich Bohdan" userId="48e65c9f34e137d0" providerId="LiveId" clId="{E0C5EFDD-CCCB-7845-85BC-0B44961F6395}" dt="2025-03-12T12:22:14.730" v="973" actId="20577"/>
          <ac:spMkLst>
            <pc:docMk/>
            <pc:sldMk cId="175688737" sldId="280"/>
            <ac:spMk id="172" creationId="{FD88A342-703A-DDDC-B6B1-14ED452B6D71}"/>
          </ac:spMkLst>
        </pc:spChg>
        <pc:spChg chg="add mod">
          <ac:chgData name="Kulinich Bohdan" userId="48e65c9f34e137d0" providerId="LiveId" clId="{E0C5EFDD-CCCB-7845-85BC-0B44961F6395}" dt="2025-03-12T12:18:45.088" v="970" actId="207"/>
          <ac:spMkLst>
            <pc:docMk/>
            <pc:sldMk cId="175688737" sldId="280"/>
            <ac:spMk id="173" creationId="{35444946-2AF5-7AB5-AB89-F04BE702A413}"/>
          </ac:spMkLst>
        </pc:spChg>
        <pc:spChg chg="add del mod">
          <ac:chgData name="Kulinich Bohdan" userId="48e65c9f34e137d0" providerId="LiveId" clId="{E0C5EFDD-CCCB-7845-85BC-0B44961F6395}" dt="2025-03-12T12:15:56.342" v="913" actId="478"/>
          <ac:spMkLst>
            <pc:docMk/>
            <pc:sldMk cId="175688737" sldId="280"/>
            <ac:spMk id="174" creationId="{ADD6DF68-B777-5655-7DCF-DD251D40A7BE}"/>
          </ac:spMkLst>
        </pc:spChg>
        <pc:spChg chg="add mod">
          <ac:chgData name="Kulinich Bohdan" userId="48e65c9f34e137d0" providerId="LiveId" clId="{E0C5EFDD-CCCB-7845-85BC-0B44961F6395}" dt="2025-03-12T12:18:48.211" v="971" actId="207"/>
          <ac:spMkLst>
            <pc:docMk/>
            <pc:sldMk cId="175688737" sldId="280"/>
            <ac:spMk id="175" creationId="{EACF1694-429C-75F5-AB4A-1E7BC6269745}"/>
          </ac:spMkLst>
        </pc:spChg>
        <pc:spChg chg="add mod">
          <ac:chgData name="Kulinich Bohdan" userId="48e65c9f34e137d0" providerId="LiveId" clId="{E0C5EFDD-CCCB-7845-85BC-0B44961F6395}" dt="2025-03-12T12:18:45.088" v="970" actId="207"/>
          <ac:spMkLst>
            <pc:docMk/>
            <pc:sldMk cId="175688737" sldId="280"/>
            <ac:spMk id="176" creationId="{84FB1093-DC4D-D8C4-D857-C27E661843E3}"/>
          </ac:spMkLst>
        </pc:spChg>
        <pc:spChg chg="add mod">
          <ac:chgData name="Kulinich Bohdan" userId="48e65c9f34e137d0" providerId="LiveId" clId="{E0C5EFDD-CCCB-7845-85BC-0B44961F6395}" dt="2025-03-12T12:18:48.211" v="971" actId="207"/>
          <ac:spMkLst>
            <pc:docMk/>
            <pc:sldMk cId="175688737" sldId="280"/>
            <ac:spMk id="177" creationId="{546AB550-3E59-1BA7-1E6D-78703D72BE6B}"/>
          </ac:spMkLst>
        </pc:spChg>
        <pc:spChg chg="add mod">
          <ac:chgData name="Kulinich Bohdan" userId="48e65c9f34e137d0" providerId="LiveId" clId="{E0C5EFDD-CCCB-7845-85BC-0B44961F6395}" dt="2025-03-12T12:18:45.088" v="970" actId="207"/>
          <ac:spMkLst>
            <pc:docMk/>
            <pc:sldMk cId="175688737" sldId="280"/>
            <ac:spMk id="178" creationId="{7CCB25A0-898D-8DBC-5BEA-0566A3C652A6}"/>
          </ac:spMkLst>
        </pc:spChg>
        <pc:spChg chg="add del mod">
          <ac:chgData name="Kulinich Bohdan" userId="48e65c9f34e137d0" providerId="LiveId" clId="{E0C5EFDD-CCCB-7845-85BC-0B44961F6395}" dt="2025-03-12T12:17:22.649" v="932" actId="478"/>
          <ac:spMkLst>
            <pc:docMk/>
            <pc:sldMk cId="175688737" sldId="280"/>
            <ac:spMk id="179" creationId="{B07AC4B2-00F1-89B0-ABB4-9D83CC49A594}"/>
          </ac:spMkLst>
        </pc:spChg>
        <pc:spChg chg="add mod">
          <ac:chgData name="Kulinich Bohdan" userId="48e65c9f34e137d0" providerId="LiveId" clId="{E0C5EFDD-CCCB-7845-85BC-0B44961F6395}" dt="2025-03-12T12:18:45.088" v="970" actId="207"/>
          <ac:spMkLst>
            <pc:docMk/>
            <pc:sldMk cId="175688737" sldId="280"/>
            <ac:spMk id="180" creationId="{B5CEFECB-F4FF-331C-509A-5955A519AE2D}"/>
          </ac:spMkLst>
        </pc:spChg>
        <pc:spChg chg="add del mod">
          <ac:chgData name="Kulinich Bohdan" userId="48e65c9f34e137d0" providerId="LiveId" clId="{E0C5EFDD-CCCB-7845-85BC-0B44961F6395}" dt="2025-03-12T12:17:49.268" v="942" actId="478"/>
          <ac:spMkLst>
            <pc:docMk/>
            <pc:sldMk cId="175688737" sldId="280"/>
            <ac:spMk id="181" creationId="{4C6B12D4-7033-893B-027D-E60D5CCEE512}"/>
          </ac:spMkLst>
        </pc:spChg>
        <pc:grpChg chg="mod">
          <ac:chgData name="Kulinich Bohdan" userId="48e65c9f34e137d0" providerId="LiveId" clId="{E0C5EFDD-CCCB-7845-85BC-0B44961F6395}" dt="2025-03-12T11:44:18.150" v="669" actId="1076"/>
          <ac:grpSpMkLst>
            <pc:docMk/>
            <pc:sldMk cId="175688737" sldId="280"/>
            <ac:grpSpMk id="117" creationId="{48C14B4B-833C-1461-0A96-61B7C44B1BFC}"/>
          </ac:grpSpMkLst>
        </pc:grpChg>
        <pc:grpChg chg="mod">
          <ac:chgData name="Kulinich Bohdan" userId="48e65c9f34e137d0" providerId="LiveId" clId="{E0C5EFDD-CCCB-7845-85BC-0B44961F6395}" dt="2025-03-12T11:44:39.048" v="676" actId="1076"/>
          <ac:grpSpMkLst>
            <pc:docMk/>
            <pc:sldMk cId="175688737" sldId="280"/>
            <ac:grpSpMk id="167" creationId="{FC61F87B-9457-35D6-F47B-165EF21F025C}"/>
          </ac:grpSpMkLst>
        </pc:grpChg>
        <pc:picChg chg="del">
          <ac:chgData name="Kulinich Bohdan" userId="48e65c9f34e137d0" providerId="LiveId" clId="{E0C5EFDD-CCCB-7845-85BC-0B44961F6395}" dt="2025-03-12T11:40:57.415" v="569" actId="478"/>
          <ac:picMkLst>
            <pc:docMk/>
            <pc:sldMk cId="175688737" sldId="280"/>
            <ac:picMk id="7" creationId="{219FD435-DA1C-52B4-9FB2-5FFA0FB90C94}"/>
          </ac:picMkLst>
        </pc:picChg>
        <pc:cxnChg chg="add mod">
          <ac:chgData name="Kulinich Bohdan" userId="48e65c9f34e137d0" providerId="LiveId" clId="{E0C5EFDD-CCCB-7845-85BC-0B44961F6395}" dt="2025-03-12T11:47:53.593" v="761" actId="14100"/>
          <ac:cxnSpMkLst>
            <pc:docMk/>
            <pc:sldMk cId="175688737" sldId="280"/>
            <ac:cxnSpMk id="169" creationId="{89F313F3-A387-210A-AFF7-96FE048964DF}"/>
          </ac:cxnSpMkLst>
        </pc:cxnChg>
      </pc:sldChg>
      <pc:sldChg chg="addSp delSp modSp mod delAnim modAnim">
        <pc:chgData name="Kulinich Bohdan" userId="48e65c9f34e137d0" providerId="LiveId" clId="{E0C5EFDD-CCCB-7845-85BC-0B44961F6395}" dt="2025-03-12T20:33:02.205" v="2612" actId="1076"/>
        <pc:sldMkLst>
          <pc:docMk/>
          <pc:sldMk cId="302050507" sldId="281"/>
        </pc:sldMkLst>
        <pc:spChg chg="del mod">
          <ac:chgData name="Kulinich Bohdan" userId="48e65c9f34e137d0" providerId="LiveId" clId="{E0C5EFDD-CCCB-7845-85BC-0B44961F6395}" dt="2025-03-12T20:20:55.509" v="2388" actId="478"/>
          <ac:spMkLst>
            <pc:docMk/>
            <pc:sldMk cId="302050507" sldId="281"/>
            <ac:spMk id="2" creationId="{926F6BF1-19E4-4FEA-12B0-A92CCB91F6E4}"/>
          </ac:spMkLst>
        </pc:spChg>
        <pc:spChg chg="del">
          <ac:chgData name="Kulinich Bohdan" userId="48e65c9f34e137d0" providerId="LiveId" clId="{E0C5EFDD-CCCB-7845-85BC-0B44961F6395}" dt="2025-03-12T20:20:57.004" v="2389" actId="478"/>
          <ac:spMkLst>
            <pc:docMk/>
            <pc:sldMk cId="302050507" sldId="281"/>
            <ac:spMk id="3" creationId="{FF455D32-F812-F7A1-5B6C-DFF705B0BF3A}"/>
          </ac:spMkLst>
        </pc:spChg>
        <pc:spChg chg="del">
          <ac:chgData name="Kulinich Bohdan" userId="48e65c9f34e137d0" providerId="LiveId" clId="{E0C5EFDD-CCCB-7845-85BC-0B44961F6395}" dt="2025-03-12T20:20:55.509" v="2388" actId="478"/>
          <ac:spMkLst>
            <pc:docMk/>
            <pc:sldMk cId="302050507" sldId="281"/>
            <ac:spMk id="5" creationId="{6D535A14-3C38-65DE-64FE-94C9447F9AFD}"/>
          </ac:spMkLst>
        </pc:spChg>
        <pc:spChg chg="del">
          <ac:chgData name="Kulinich Bohdan" userId="48e65c9f34e137d0" providerId="LiveId" clId="{E0C5EFDD-CCCB-7845-85BC-0B44961F6395}" dt="2025-03-12T20:20:55.509" v="2388" actId="478"/>
          <ac:spMkLst>
            <pc:docMk/>
            <pc:sldMk cId="302050507" sldId="281"/>
            <ac:spMk id="6" creationId="{89C17BE8-0C49-6E9A-8471-01D101B65CB8}"/>
          </ac:spMkLst>
        </pc:spChg>
        <pc:spChg chg="del">
          <ac:chgData name="Kulinich Bohdan" userId="48e65c9f34e137d0" providerId="LiveId" clId="{E0C5EFDD-CCCB-7845-85BC-0B44961F6395}" dt="2025-03-12T20:20:55.509" v="2388" actId="478"/>
          <ac:spMkLst>
            <pc:docMk/>
            <pc:sldMk cId="302050507" sldId="281"/>
            <ac:spMk id="7" creationId="{1E9FA557-EF78-2237-7363-06123E873FD1}"/>
          </ac:spMkLst>
        </pc:spChg>
        <pc:spChg chg="add mod">
          <ac:chgData name="Kulinich Bohdan" userId="48e65c9f34e137d0" providerId="LiveId" clId="{E0C5EFDD-CCCB-7845-85BC-0B44961F6395}" dt="2025-03-12T20:32:21.168" v="2600" actId="20577"/>
          <ac:spMkLst>
            <pc:docMk/>
            <pc:sldMk cId="302050507" sldId="281"/>
            <ac:spMk id="8" creationId="{748C5366-C8C5-4F09-6F2F-36868F4DD8CB}"/>
          </ac:spMkLst>
        </pc:spChg>
        <pc:spChg chg="del">
          <ac:chgData name="Kulinich Bohdan" userId="48e65c9f34e137d0" providerId="LiveId" clId="{E0C5EFDD-CCCB-7845-85BC-0B44961F6395}" dt="2025-03-12T20:20:55.509" v="2388" actId="478"/>
          <ac:spMkLst>
            <pc:docMk/>
            <pc:sldMk cId="302050507" sldId="281"/>
            <ac:spMk id="9" creationId="{BFD816E8-34A3-139C-1934-53E193B5B76B}"/>
          </ac:spMkLst>
        </pc:spChg>
        <pc:spChg chg="del">
          <ac:chgData name="Kulinich Bohdan" userId="48e65c9f34e137d0" providerId="LiveId" clId="{E0C5EFDD-CCCB-7845-85BC-0B44961F6395}" dt="2025-03-12T20:20:55.509" v="2388" actId="478"/>
          <ac:spMkLst>
            <pc:docMk/>
            <pc:sldMk cId="302050507" sldId="281"/>
            <ac:spMk id="10" creationId="{CB7F0B94-CB59-2571-7F9C-1836D301A4A4}"/>
          </ac:spMkLst>
        </pc:spChg>
        <pc:spChg chg="mod">
          <ac:chgData name="Kulinich Bohdan" userId="48e65c9f34e137d0" providerId="LiveId" clId="{E0C5EFDD-CCCB-7845-85BC-0B44961F6395}" dt="2025-03-12T09:36:13.885" v="138" actId="1076"/>
          <ac:spMkLst>
            <pc:docMk/>
            <pc:sldMk cId="302050507" sldId="281"/>
            <ac:spMk id="11" creationId="{472F43E8-73EF-958B-929F-009411982CAD}"/>
          </ac:spMkLst>
        </pc:spChg>
        <pc:spChg chg="del">
          <ac:chgData name="Kulinich Bohdan" userId="48e65c9f34e137d0" providerId="LiveId" clId="{E0C5EFDD-CCCB-7845-85BC-0B44961F6395}" dt="2025-03-12T20:20:55.509" v="2388" actId="478"/>
          <ac:spMkLst>
            <pc:docMk/>
            <pc:sldMk cId="302050507" sldId="281"/>
            <ac:spMk id="12" creationId="{3C64A0F7-B975-581A-3A1D-11EFA602E42D}"/>
          </ac:spMkLst>
        </pc:spChg>
        <pc:spChg chg="add mod">
          <ac:chgData name="Kulinich Bohdan" userId="48e65c9f34e137d0" providerId="LiveId" clId="{E0C5EFDD-CCCB-7845-85BC-0B44961F6395}" dt="2025-03-12T20:23:26.671" v="2394" actId="1035"/>
          <ac:spMkLst>
            <pc:docMk/>
            <pc:sldMk cId="302050507" sldId="281"/>
            <ac:spMk id="16" creationId="{310F5D56-9B3D-24A7-552E-9AF0EE995CAD}"/>
          </ac:spMkLst>
        </pc:spChg>
        <pc:spChg chg="mod">
          <ac:chgData name="Kulinich Bohdan" userId="48e65c9f34e137d0" providerId="LiveId" clId="{E0C5EFDD-CCCB-7845-85BC-0B44961F6395}" dt="2025-03-12T09:36:16.319" v="139" actId="1076"/>
          <ac:spMkLst>
            <pc:docMk/>
            <pc:sldMk cId="302050507" sldId="281"/>
            <ac:spMk id="17" creationId="{B94650C3-A790-AEAE-A04D-3770F02E1440}"/>
          </ac:spMkLst>
        </pc:spChg>
        <pc:spChg chg="add mod topLvl">
          <ac:chgData name="Kulinich Bohdan" userId="48e65c9f34e137d0" providerId="LiveId" clId="{E0C5EFDD-CCCB-7845-85BC-0B44961F6395}" dt="2025-03-12T20:31:15.552" v="2589" actId="1076"/>
          <ac:spMkLst>
            <pc:docMk/>
            <pc:sldMk cId="302050507" sldId="281"/>
            <ac:spMk id="27" creationId="{B90AD1D3-2086-BFC6-6523-9B605E982AD6}"/>
          </ac:spMkLst>
        </pc:spChg>
        <pc:spChg chg="add mod topLvl">
          <ac:chgData name="Kulinich Bohdan" userId="48e65c9f34e137d0" providerId="LiveId" clId="{E0C5EFDD-CCCB-7845-85BC-0B44961F6395}" dt="2025-03-12T20:31:15.552" v="2589" actId="1076"/>
          <ac:spMkLst>
            <pc:docMk/>
            <pc:sldMk cId="302050507" sldId="281"/>
            <ac:spMk id="28" creationId="{DC944C26-72FA-9D53-A17A-2A93FCBC098E}"/>
          </ac:spMkLst>
        </pc:spChg>
        <pc:spChg chg="add mod topLvl">
          <ac:chgData name="Kulinich Bohdan" userId="48e65c9f34e137d0" providerId="LiveId" clId="{E0C5EFDD-CCCB-7845-85BC-0B44961F6395}" dt="2025-03-12T20:31:15.552" v="2589" actId="1076"/>
          <ac:spMkLst>
            <pc:docMk/>
            <pc:sldMk cId="302050507" sldId="281"/>
            <ac:spMk id="41" creationId="{58217215-E086-8155-6D58-B6738BAD2A20}"/>
          </ac:spMkLst>
        </pc:spChg>
        <pc:spChg chg="add mod topLvl">
          <ac:chgData name="Kulinich Bohdan" userId="48e65c9f34e137d0" providerId="LiveId" clId="{E0C5EFDD-CCCB-7845-85BC-0B44961F6395}" dt="2025-03-12T20:29:19.661" v="2562" actId="165"/>
          <ac:spMkLst>
            <pc:docMk/>
            <pc:sldMk cId="302050507" sldId="281"/>
            <ac:spMk id="42" creationId="{5C7B2DE9-3BF4-1205-AD7E-55A8272526FE}"/>
          </ac:spMkLst>
        </pc:spChg>
        <pc:spChg chg="add mod topLvl">
          <ac:chgData name="Kulinich Bohdan" userId="48e65c9f34e137d0" providerId="LiveId" clId="{E0C5EFDD-CCCB-7845-85BC-0B44961F6395}" dt="2025-03-12T20:29:19.661" v="2562" actId="165"/>
          <ac:spMkLst>
            <pc:docMk/>
            <pc:sldMk cId="302050507" sldId="281"/>
            <ac:spMk id="44" creationId="{5A0F9065-175A-431D-159F-522F42224895}"/>
          </ac:spMkLst>
        </pc:spChg>
        <pc:spChg chg="add mod topLvl">
          <ac:chgData name="Kulinich Bohdan" userId="48e65c9f34e137d0" providerId="LiveId" clId="{E0C5EFDD-CCCB-7845-85BC-0B44961F6395}" dt="2025-03-12T20:31:15.552" v="2589" actId="1076"/>
          <ac:spMkLst>
            <pc:docMk/>
            <pc:sldMk cId="302050507" sldId="281"/>
            <ac:spMk id="45" creationId="{FF8B7172-8E1E-6BD5-71DF-1BD516373C3A}"/>
          </ac:spMkLst>
        </pc:spChg>
        <pc:spChg chg="mod">
          <ac:chgData name="Kulinich Bohdan" userId="48e65c9f34e137d0" providerId="LiveId" clId="{E0C5EFDD-CCCB-7845-85BC-0B44961F6395}" dt="2025-03-12T20:31:15.552" v="2589" actId="1076"/>
          <ac:spMkLst>
            <pc:docMk/>
            <pc:sldMk cId="302050507" sldId="281"/>
            <ac:spMk id="46" creationId="{A6449056-8C46-FC7E-4F6B-1DFB672237E2}"/>
          </ac:spMkLst>
        </pc:spChg>
        <pc:spChg chg="add mod topLvl">
          <ac:chgData name="Kulinich Bohdan" userId="48e65c9f34e137d0" providerId="LiveId" clId="{E0C5EFDD-CCCB-7845-85BC-0B44961F6395}" dt="2025-03-12T20:29:19.661" v="2562" actId="165"/>
          <ac:spMkLst>
            <pc:docMk/>
            <pc:sldMk cId="302050507" sldId="281"/>
            <ac:spMk id="47" creationId="{E0067495-AF16-C57A-2391-CFF7FF294081}"/>
          </ac:spMkLst>
        </pc:spChg>
        <pc:spChg chg="add mod topLvl">
          <ac:chgData name="Kulinich Bohdan" userId="48e65c9f34e137d0" providerId="LiveId" clId="{E0C5EFDD-CCCB-7845-85BC-0B44961F6395}" dt="2025-03-12T20:29:19.661" v="2562" actId="165"/>
          <ac:spMkLst>
            <pc:docMk/>
            <pc:sldMk cId="302050507" sldId="281"/>
            <ac:spMk id="48" creationId="{B0D0BC48-7398-0743-E395-33726B08117B}"/>
          </ac:spMkLst>
        </pc:spChg>
        <pc:spChg chg="mod">
          <ac:chgData name="Kulinich Bohdan" userId="48e65c9f34e137d0" providerId="LiveId" clId="{E0C5EFDD-CCCB-7845-85BC-0B44961F6395}" dt="2025-03-12T20:28:00.181" v="2545" actId="1035"/>
          <ac:spMkLst>
            <pc:docMk/>
            <pc:sldMk cId="302050507" sldId="281"/>
            <ac:spMk id="49" creationId="{6F0FC37A-7B1B-65CB-36A9-FCA95E984974}"/>
          </ac:spMkLst>
        </pc:spChg>
        <pc:spChg chg="add mod topLvl">
          <ac:chgData name="Kulinich Bohdan" userId="48e65c9f34e137d0" providerId="LiveId" clId="{E0C5EFDD-CCCB-7845-85BC-0B44961F6395}" dt="2025-03-12T20:29:19.661" v="2562" actId="165"/>
          <ac:spMkLst>
            <pc:docMk/>
            <pc:sldMk cId="302050507" sldId="281"/>
            <ac:spMk id="50" creationId="{A4BEC49D-A826-6B16-5CD2-724F303AF2CF}"/>
          </ac:spMkLst>
        </pc:spChg>
        <pc:spChg chg="add mod topLvl">
          <ac:chgData name="Kulinich Bohdan" userId="48e65c9f34e137d0" providerId="LiveId" clId="{E0C5EFDD-CCCB-7845-85BC-0B44961F6395}" dt="2025-03-12T20:31:15.552" v="2589" actId="1076"/>
          <ac:spMkLst>
            <pc:docMk/>
            <pc:sldMk cId="302050507" sldId="281"/>
            <ac:spMk id="52" creationId="{723BE5B8-02B1-6E23-8FA9-70A093F06562}"/>
          </ac:spMkLst>
        </pc:spChg>
        <pc:spChg chg="mod">
          <ac:chgData name="Kulinich Bohdan" userId="48e65c9f34e137d0" providerId="LiveId" clId="{E0C5EFDD-CCCB-7845-85BC-0B44961F6395}" dt="2025-03-12T20:31:15.552" v="2589" actId="1076"/>
          <ac:spMkLst>
            <pc:docMk/>
            <pc:sldMk cId="302050507" sldId="281"/>
            <ac:spMk id="54" creationId="{F4C8CDC5-B5C5-20D2-9B95-80F7A014825E}"/>
          </ac:spMkLst>
        </pc:spChg>
        <pc:spChg chg="add del mod">
          <ac:chgData name="Kulinich Bohdan" userId="48e65c9f34e137d0" providerId="LiveId" clId="{E0C5EFDD-CCCB-7845-85BC-0B44961F6395}" dt="2025-03-12T20:29:46.608" v="2568" actId="478"/>
          <ac:spMkLst>
            <pc:docMk/>
            <pc:sldMk cId="302050507" sldId="281"/>
            <ac:spMk id="63" creationId="{165291CA-DA9C-8525-412D-5C9D50237955}"/>
          </ac:spMkLst>
        </pc:spChg>
        <pc:spChg chg="add mod">
          <ac:chgData name="Kulinich Bohdan" userId="48e65c9f34e137d0" providerId="LiveId" clId="{E0C5EFDD-CCCB-7845-85BC-0B44961F6395}" dt="2025-03-12T20:29:48.861" v="2569" actId="20577"/>
          <ac:spMkLst>
            <pc:docMk/>
            <pc:sldMk cId="302050507" sldId="281"/>
            <ac:spMk id="64" creationId="{B76CC33D-791B-729B-1AFB-D2363902709A}"/>
          </ac:spMkLst>
        </pc:spChg>
        <pc:spChg chg="add mod">
          <ac:chgData name="Kulinich Bohdan" userId="48e65c9f34e137d0" providerId="LiveId" clId="{E0C5EFDD-CCCB-7845-85BC-0B44961F6395}" dt="2025-03-12T20:31:15.552" v="2589" actId="1076"/>
          <ac:spMkLst>
            <pc:docMk/>
            <pc:sldMk cId="302050507" sldId="281"/>
            <ac:spMk id="65" creationId="{EB527724-ED94-6087-99E6-F53F5DE5CA33}"/>
          </ac:spMkLst>
        </pc:spChg>
        <pc:spChg chg="add mod">
          <ac:chgData name="Kulinich Bohdan" userId="48e65c9f34e137d0" providerId="LiveId" clId="{E0C5EFDD-CCCB-7845-85BC-0B44961F6395}" dt="2025-03-12T20:29:51.830" v="2571" actId="20577"/>
          <ac:spMkLst>
            <pc:docMk/>
            <pc:sldMk cId="302050507" sldId="281"/>
            <ac:spMk id="66" creationId="{1DBA8A57-1CCA-B69D-2FAB-7FE278E180B9}"/>
          </ac:spMkLst>
        </pc:spChg>
        <pc:spChg chg="add del mod">
          <ac:chgData name="Kulinich Bohdan" userId="48e65c9f34e137d0" providerId="LiveId" clId="{E0C5EFDD-CCCB-7845-85BC-0B44961F6395}" dt="2025-03-12T20:30:06.388" v="2575" actId="478"/>
          <ac:spMkLst>
            <pc:docMk/>
            <pc:sldMk cId="302050507" sldId="281"/>
            <ac:spMk id="67" creationId="{CAA1C384-E2EF-F160-977A-9B1C26CD76A9}"/>
          </ac:spMkLst>
        </pc:spChg>
        <pc:spChg chg="add del mod">
          <ac:chgData name="Kulinich Bohdan" userId="48e65c9f34e137d0" providerId="LiveId" clId="{E0C5EFDD-CCCB-7845-85BC-0B44961F6395}" dt="2025-03-12T20:30:06.388" v="2575" actId="478"/>
          <ac:spMkLst>
            <pc:docMk/>
            <pc:sldMk cId="302050507" sldId="281"/>
            <ac:spMk id="68" creationId="{539CAA51-F65A-52A4-E764-D7B98040B05D}"/>
          </ac:spMkLst>
        </pc:spChg>
        <pc:spChg chg="add del mod">
          <ac:chgData name="Kulinich Bohdan" userId="48e65c9f34e137d0" providerId="LiveId" clId="{E0C5EFDD-CCCB-7845-85BC-0B44961F6395}" dt="2025-03-12T20:30:06.388" v="2575" actId="478"/>
          <ac:spMkLst>
            <pc:docMk/>
            <pc:sldMk cId="302050507" sldId="281"/>
            <ac:spMk id="69" creationId="{3A68EDC3-1849-9BE3-46CE-2684CAFB9E7F}"/>
          </ac:spMkLst>
        </pc:spChg>
        <pc:spChg chg="add del mod">
          <ac:chgData name="Kulinich Bohdan" userId="48e65c9f34e137d0" providerId="LiveId" clId="{E0C5EFDD-CCCB-7845-85BC-0B44961F6395}" dt="2025-03-12T20:30:06.388" v="2575" actId="478"/>
          <ac:spMkLst>
            <pc:docMk/>
            <pc:sldMk cId="302050507" sldId="281"/>
            <ac:spMk id="72" creationId="{DEC39712-3FF9-8C82-718F-957F7BFDFE69}"/>
          </ac:spMkLst>
        </pc:spChg>
        <pc:spChg chg="add mod">
          <ac:chgData name="Kulinich Bohdan" userId="48e65c9f34e137d0" providerId="LiveId" clId="{E0C5EFDD-CCCB-7845-85BC-0B44961F6395}" dt="2025-03-12T20:27:15.508" v="2516" actId="1037"/>
          <ac:spMkLst>
            <pc:docMk/>
            <pc:sldMk cId="302050507" sldId="281"/>
            <ac:spMk id="81" creationId="{E62AEE5A-4FB2-7471-2481-1A882FF4F314}"/>
          </ac:spMkLst>
        </pc:spChg>
        <pc:spChg chg="add mod">
          <ac:chgData name="Kulinich Bohdan" userId="48e65c9f34e137d0" providerId="LiveId" clId="{E0C5EFDD-CCCB-7845-85BC-0B44961F6395}" dt="2025-03-12T20:27:15.508" v="2516" actId="1037"/>
          <ac:spMkLst>
            <pc:docMk/>
            <pc:sldMk cId="302050507" sldId="281"/>
            <ac:spMk id="82" creationId="{08E6D8A2-80DB-3391-8A27-A67FDEEACEDB}"/>
          </ac:spMkLst>
        </pc:spChg>
        <pc:spChg chg="add mod">
          <ac:chgData name="Kulinich Bohdan" userId="48e65c9f34e137d0" providerId="LiveId" clId="{E0C5EFDD-CCCB-7845-85BC-0B44961F6395}" dt="2025-03-12T20:31:15.552" v="2589" actId="1076"/>
          <ac:spMkLst>
            <pc:docMk/>
            <pc:sldMk cId="302050507" sldId="281"/>
            <ac:spMk id="83" creationId="{66C0EAD6-CB51-1703-D436-605C56758581}"/>
          </ac:spMkLst>
        </pc:spChg>
        <pc:spChg chg="add del mod">
          <ac:chgData name="Kulinich Bohdan" userId="48e65c9f34e137d0" providerId="LiveId" clId="{E0C5EFDD-CCCB-7845-85BC-0B44961F6395}" dt="2025-03-12T20:30:19.075" v="2579" actId="478"/>
          <ac:spMkLst>
            <pc:docMk/>
            <pc:sldMk cId="302050507" sldId="281"/>
            <ac:spMk id="84" creationId="{D30852E1-E476-AB54-43F3-34172ED0A7C1}"/>
          </ac:spMkLst>
        </pc:spChg>
        <pc:spChg chg="add del mod">
          <ac:chgData name="Kulinich Bohdan" userId="48e65c9f34e137d0" providerId="LiveId" clId="{E0C5EFDD-CCCB-7845-85BC-0B44961F6395}" dt="2025-03-12T20:30:16.929" v="2578" actId="478"/>
          <ac:spMkLst>
            <pc:docMk/>
            <pc:sldMk cId="302050507" sldId="281"/>
            <ac:spMk id="85" creationId="{E8CC22D7-C58C-EDFC-7781-43AD744C5B9E}"/>
          </ac:spMkLst>
        </pc:spChg>
        <pc:spChg chg="add del mod">
          <ac:chgData name="Kulinich Bohdan" userId="48e65c9f34e137d0" providerId="LiveId" clId="{E0C5EFDD-CCCB-7845-85BC-0B44961F6395}" dt="2025-03-12T20:30:16.929" v="2578" actId="478"/>
          <ac:spMkLst>
            <pc:docMk/>
            <pc:sldMk cId="302050507" sldId="281"/>
            <ac:spMk id="86" creationId="{8DF7B4C5-9AD7-2EB5-16BB-C6836092B252}"/>
          </ac:spMkLst>
        </pc:spChg>
        <pc:spChg chg="add del mod">
          <ac:chgData name="Kulinich Bohdan" userId="48e65c9f34e137d0" providerId="LiveId" clId="{E0C5EFDD-CCCB-7845-85BC-0B44961F6395}" dt="2025-03-12T20:30:16.929" v="2578" actId="478"/>
          <ac:spMkLst>
            <pc:docMk/>
            <pc:sldMk cId="302050507" sldId="281"/>
            <ac:spMk id="87" creationId="{5A8BB39D-68C9-71C1-0C44-9FBEFE1080AB}"/>
          </ac:spMkLst>
        </pc:spChg>
        <pc:spChg chg="add mod">
          <ac:chgData name="Kulinich Bohdan" userId="48e65c9f34e137d0" providerId="LiveId" clId="{E0C5EFDD-CCCB-7845-85BC-0B44961F6395}" dt="2025-03-12T20:31:15.552" v="2589" actId="1076"/>
          <ac:spMkLst>
            <pc:docMk/>
            <pc:sldMk cId="302050507" sldId="281"/>
            <ac:spMk id="91" creationId="{5D86F93C-860A-5E9B-12DD-239FE96FBAB5}"/>
          </ac:spMkLst>
        </pc:spChg>
        <pc:spChg chg="add mod">
          <ac:chgData name="Kulinich Bohdan" userId="48e65c9f34e137d0" providerId="LiveId" clId="{E0C5EFDD-CCCB-7845-85BC-0B44961F6395}" dt="2025-03-12T20:29:38.696" v="2567" actId="20577"/>
          <ac:spMkLst>
            <pc:docMk/>
            <pc:sldMk cId="302050507" sldId="281"/>
            <ac:spMk id="92" creationId="{43154E8E-9FB4-483F-7E5D-A9EB3A6EC5D1}"/>
          </ac:spMkLst>
        </pc:spChg>
        <pc:spChg chg="add mod">
          <ac:chgData name="Kulinich Bohdan" userId="48e65c9f34e137d0" providerId="LiveId" clId="{E0C5EFDD-CCCB-7845-85BC-0B44961F6395}" dt="2025-03-12T20:32:33.770" v="2603" actId="1076"/>
          <ac:spMkLst>
            <pc:docMk/>
            <pc:sldMk cId="302050507" sldId="281"/>
            <ac:spMk id="95" creationId="{26CAE805-D0B3-F485-09C4-D1B99DFF893A}"/>
          </ac:spMkLst>
        </pc:spChg>
        <pc:spChg chg="add mod">
          <ac:chgData name="Kulinich Bohdan" userId="48e65c9f34e137d0" providerId="LiveId" clId="{E0C5EFDD-CCCB-7845-85BC-0B44961F6395}" dt="2025-03-12T20:32:39.303" v="2605" actId="1076"/>
          <ac:spMkLst>
            <pc:docMk/>
            <pc:sldMk cId="302050507" sldId="281"/>
            <ac:spMk id="96" creationId="{C7B16A7C-CC17-2573-5FCB-531AF6FCB246}"/>
          </ac:spMkLst>
        </pc:spChg>
        <pc:spChg chg="add mod">
          <ac:chgData name="Kulinich Bohdan" userId="48e65c9f34e137d0" providerId="LiveId" clId="{E0C5EFDD-CCCB-7845-85BC-0B44961F6395}" dt="2025-03-12T20:32:43.851" v="2606" actId="1076"/>
          <ac:spMkLst>
            <pc:docMk/>
            <pc:sldMk cId="302050507" sldId="281"/>
            <ac:spMk id="97" creationId="{B601183D-C56F-DC4E-081B-D40A885F0150}"/>
          </ac:spMkLst>
        </pc:spChg>
        <pc:spChg chg="add mod">
          <ac:chgData name="Kulinich Bohdan" userId="48e65c9f34e137d0" providerId="LiveId" clId="{E0C5EFDD-CCCB-7845-85BC-0B44961F6395}" dt="2025-03-12T20:32:48.766" v="2608" actId="1076"/>
          <ac:spMkLst>
            <pc:docMk/>
            <pc:sldMk cId="302050507" sldId="281"/>
            <ac:spMk id="98" creationId="{2E7B557A-9B3D-7CF0-1DCF-B841A2908477}"/>
          </ac:spMkLst>
        </pc:spChg>
        <pc:spChg chg="add mod">
          <ac:chgData name="Kulinich Bohdan" userId="48e65c9f34e137d0" providerId="LiveId" clId="{E0C5EFDD-CCCB-7845-85BC-0B44961F6395}" dt="2025-03-12T20:32:53.371" v="2609" actId="1076"/>
          <ac:spMkLst>
            <pc:docMk/>
            <pc:sldMk cId="302050507" sldId="281"/>
            <ac:spMk id="99" creationId="{D552576A-2BF7-593D-62AB-7B2EBF7983E6}"/>
          </ac:spMkLst>
        </pc:spChg>
        <pc:spChg chg="add mod">
          <ac:chgData name="Kulinich Bohdan" userId="48e65c9f34e137d0" providerId="LiveId" clId="{E0C5EFDD-CCCB-7845-85BC-0B44961F6395}" dt="2025-03-12T20:32:59.065" v="2611" actId="1076"/>
          <ac:spMkLst>
            <pc:docMk/>
            <pc:sldMk cId="302050507" sldId="281"/>
            <ac:spMk id="100" creationId="{208C1EF0-123C-C9A1-7E18-5A24277A251A}"/>
          </ac:spMkLst>
        </pc:spChg>
        <pc:spChg chg="add mod">
          <ac:chgData name="Kulinich Bohdan" userId="48e65c9f34e137d0" providerId="LiveId" clId="{E0C5EFDD-CCCB-7845-85BC-0B44961F6395}" dt="2025-03-12T20:33:02.205" v="2612" actId="1076"/>
          <ac:spMkLst>
            <pc:docMk/>
            <pc:sldMk cId="302050507" sldId="281"/>
            <ac:spMk id="101" creationId="{47379D80-50E3-CF72-879C-1DB364499CCB}"/>
          </ac:spMkLst>
        </pc:spChg>
        <pc:grpChg chg="mod">
          <ac:chgData name="Kulinich Bohdan" userId="48e65c9f34e137d0" providerId="LiveId" clId="{E0C5EFDD-CCCB-7845-85BC-0B44961F6395}" dt="2025-03-12T20:24:43.903" v="2441" actId="1036"/>
          <ac:grpSpMkLst>
            <pc:docMk/>
            <pc:sldMk cId="302050507" sldId="281"/>
            <ac:grpSpMk id="55" creationId="{9E1466F6-D0D0-32B8-C507-1C7E176EC73D}"/>
          </ac:grpSpMkLst>
        </pc:grpChg>
        <pc:grpChg chg="add del mod">
          <ac:chgData name="Kulinich Bohdan" userId="48e65c9f34e137d0" providerId="LiveId" clId="{E0C5EFDD-CCCB-7845-85BC-0B44961F6395}" dt="2025-03-12T20:28:18.485" v="2555" actId="165"/>
          <ac:grpSpMkLst>
            <pc:docMk/>
            <pc:sldMk cId="302050507" sldId="281"/>
            <ac:grpSpMk id="70" creationId="{5AD13ECE-C808-C65A-E191-D557B550AE9C}"/>
          </ac:grpSpMkLst>
        </pc:grpChg>
        <pc:graphicFrameChg chg="del">
          <ac:chgData name="Kulinich Bohdan" userId="48e65c9f34e137d0" providerId="LiveId" clId="{E0C5EFDD-CCCB-7845-85BC-0B44961F6395}" dt="2025-03-12T20:20:55.509" v="2388" actId="478"/>
          <ac:graphicFrameMkLst>
            <pc:docMk/>
            <pc:sldMk cId="302050507" sldId="281"/>
            <ac:graphicFrameMk id="15" creationId="{D8624210-8A39-4CEA-E192-7D0F4E9F3DCD}"/>
          </ac:graphicFrameMkLst>
        </pc:graphicFrameChg>
        <pc:picChg chg="add mod topLvl modCrop">
          <ac:chgData name="Kulinich Bohdan" userId="48e65c9f34e137d0" providerId="LiveId" clId="{E0C5EFDD-CCCB-7845-85BC-0B44961F6395}" dt="2025-03-12T20:30:53.567" v="2584" actId="732"/>
          <ac:picMkLst>
            <pc:docMk/>
            <pc:sldMk cId="302050507" sldId="281"/>
            <ac:picMk id="19" creationId="{E3F3C300-8876-30D1-5D40-2A5AD93DF9DC}"/>
          </ac:picMkLst>
        </pc:picChg>
        <pc:picChg chg="add mod topLvl modCrop">
          <ac:chgData name="Kulinich Bohdan" userId="48e65c9f34e137d0" providerId="LiveId" clId="{E0C5EFDD-CCCB-7845-85BC-0B44961F6395}" dt="2025-03-12T20:31:47.449" v="2592" actId="166"/>
          <ac:picMkLst>
            <pc:docMk/>
            <pc:sldMk cId="302050507" sldId="281"/>
            <ac:picMk id="21" creationId="{5DA8BFB6-D7B4-B838-B410-A2D5B99E1069}"/>
          </ac:picMkLst>
        </pc:picChg>
        <pc:picChg chg="add del mod topLvl">
          <ac:chgData name="Kulinich Bohdan" userId="48e65c9f34e137d0" providerId="LiveId" clId="{E0C5EFDD-CCCB-7845-85BC-0B44961F6395}" dt="2025-03-12T20:28:19.850" v="2556" actId="478"/>
          <ac:picMkLst>
            <pc:docMk/>
            <pc:sldMk cId="302050507" sldId="281"/>
            <ac:picMk id="23" creationId="{4B9F7136-072A-A209-6A60-CD24CF9BBB46}"/>
          </ac:picMkLst>
        </pc:picChg>
        <pc:cxnChg chg="mod">
          <ac:chgData name="Kulinich Bohdan" userId="48e65c9f34e137d0" providerId="LiveId" clId="{E0C5EFDD-CCCB-7845-85BC-0B44961F6395}" dt="2025-03-12T20:30:13.939" v="2577" actId="14100"/>
          <ac:cxnSpMkLst>
            <pc:docMk/>
            <pc:sldMk cId="302050507" sldId="281"/>
            <ac:cxnSpMk id="25" creationId="{B68D8091-C885-E9D9-95CC-E33830F2F280}"/>
          </ac:cxnSpMkLst>
        </pc:cxnChg>
        <pc:cxnChg chg="mod">
          <ac:chgData name="Kulinich Bohdan" userId="48e65c9f34e137d0" providerId="LiveId" clId="{E0C5EFDD-CCCB-7845-85BC-0B44961F6395}" dt="2025-03-12T20:29:05.812" v="2560" actId="14100"/>
          <ac:cxnSpMkLst>
            <pc:docMk/>
            <pc:sldMk cId="302050507" sldId="281"/>
            <ac:cxnSpMk id="26" creationId="{5441BF9E-ECA4-4636-F25B-117330B48134}"/>
          </ac:cxnSpMkLst>
        </pc:cxnChg>
        <pc:cxnChg chg="mod">
          <ac:chgData name="Kulinich Bohdan" userId="48e65c9f34e137d0" providerId="LiveId" clId="{E0C5EFDD-CCCB-7845-85BC-0B44961F6395}" dt="2025-03-12T20:27:34.306" v="2522" actId="1037"/>
          <ac:cxnSpMkLst>
            <pc:docMk/>
            <pc:sldMk cId="302050507" sldId="281"/>
            <ac:cxnSpMk id="29" creationId="{D11C7CBF-F852-AB76-FEA7-886561475059}"/>
          </ac:cxnSpMkLst>
        </pc:cxnChg>
        <pc:cxnChg chg="mod">
          <ac:chgData name="Kulinich Bohdan" userId="48e65c9f34e137d0" providerId="LiveId" clId="{E0C5EFDD-CCCB-7845-85BC-0B44961F6395}" dt="2025-03-12T20:28:00.181" v="2545" actId="1035"/>
          <ac:cxnSpMkLst>
            <pc:docMk/>
            <pc:sldMk cId="302050507" sldId="281"/>
            <ac:cxnSpMk id="30" creationId="{0BFD6D0B-EEF7-7C60-C0F8-E4776894834E}"/>
          </ac:cxnSpMkLst>
        </pc:cxnChg>
        <pc:cxnChg chg="mod">
          <ac:chgData name="Kulinich Bohdan" userId="48e65c9f34e137d0" providerId="LiveId" clId="{E0C5EFDD-CCCB-7845-85BC-0B44961F6395}" dt="2025-03-12T20:27:52.962" v="2537" actId="1035"/>
          <ac:cxnSpMkLst>
            <pc:docMk/>
            <pc:sldMk cId="302050507" sldId="281"/>
            <ac:cxnSpMk id="31" creationId="{0FF134F7-2E91-15FA-D7F1-CB93F5175D93}"/>
          </ac:cxnSpMkLst>
        </pc:cxnChg>
        <pc:cxnChg chg="mod">
          <ac:chgData name="Kulinich Bohdan" userId="48e65c9f34e137d0" providerId="LiveId" clId="{E0C5EFDD-CCCB-7845-85BC-0B44961F6395}" dt="2025-03-12T20:27:49.459" v="2533" actId="1035"/>
          <ac:cxnSpMkLst>
            <pc:docMk/>
            <pc:sldMk cId="302050507" sldId="281"/>
            <ac:cxnSpMk id="32" creationId="{EB5558C4-2CC2-D4A2-83F5-66812219EC1E}"/>
          </ac:cxnSpMkLst>
        </pc:cxnChg>
        <pc:cxnChg chg="mod">
          <ac:chgData name="Kulinich Bohdan" userId="48e65c9f34e137d0" providerId="LiveId" clId="{E0C5EFDD-CCCB-7845-85BC-0B44961F6395}" dt="2025-03-12T20:27:46.902" v="2530" actId="1036"/>
          <ac:cxnSpMkLst>
            <pc:docMk/>
            <pc:sldMk cId="302050507" sldId="281"/>
            <ac:cxnSpMk id="33" creationId="{592645FC-8103-649F-023D-9D0B06A95953}"/>
          </ac:cxnSpMkLst>
        </pc:cxnChg>
        <pc:cxnChg chg="mod">
          <ac:chgData name="Kulinich Bohdan" userId="48e65c9f34e137d0" providerId="LiveId" clId="{E0C5EFDD-CCCB-7845-85BC-0B44961F6395}" dt="2025-03-12T20:28:10.585" v="2552" actId="1036"/>
          <ac:cxnSpMkLst>
            <pc:docMk/>
            <pc:sldMk cId="302050507" sldId="281"/>
            <ac:cxnSpMk id="38" creationId="{9AD64AB5-E766-CB62-CDC5-7FEC940BABCD}"/>
          </ac:cxnSpMkLst>
        </pc:cxnChg>
        <pc:cxnChg chg="mod">
          <ac:chgData name="Kulinich Bohdan" userId="48e65c9f34e137d0" providerId="LiveId" clId="{E0C5EFDD-CCCB-7845-85BC-0B44961F6395}" dt="2025-03-12T20:28:02.646" v="2549" actId="1035"/>
          <ac:cxnSpMkLst>
            <pc:docMk/>
            <pc:sldMk cId="302050507" sldId="281"/>
            <ac:cxnSpMk id="39" creationId="{543E3A72-7ECA-2B89-3D76-2034D90546CD}"/>
          </ac:cxnSpMkLst>
        </pc:cxnChg>
        <pc:cxnChg chg="mod">
          <ac:chgData name="Kulinich Bohdan" userId="48e65c9f34e137d0" providerId="LiveId" clId="{E0C5EFDD-CCCB-7845-85BC-0B44961F6395}" dt="2025-03-12T20:27:55.123" v="2540" actId="1035"/>
          <ac:cxnSpMkLst>
            <pc:docMk/>
            <pc:sldMk cId="302050507" sldId="281"/>
            <ac:cxnSpMk id="40" creationId="{0C561C7A-5465-18BF-9EA8-033665909872}"/>
          </ac:cxnSpMkLst>
        </pc:cxnChg>
        <pc:cxnChg chg="mod">
          <ac:chgData name="Kulinich Bohdan" userId="48e65c9f34e137d0" providerId="LiveId" clId="{E0C5EFDD-CCCB-7845-85BC-0B44961F6395}" dt="2025-03-12T20:27:40.331" v="2526" actId="1037"/>
          <ac:cxnSpMkLst>
            <pc:docMk/>
            <pc:sldMk cId="302050507" sldId="281"/>
            <ac:cxnSpMk id="53" creationId="{E4A42EDC-1C7F-F72C-1F8E-E61721843BE7}"/>
          </ac:cxnSpMkLst>
        </pc:cxnChg>
        <pc:cxnChg chg="add mod">
          <ac:chgData name="Kulinich Bohdan" userId="48e65c9f34e137d0" providerId="LiveId" clId="{E0C5EFDD-CCCB-7845-85BC-0B44961F6395}" dt="2025-03-12T20:25:53.690" v="2478" actId="1076"/>
          <ac:cxnSpMkLst>
            <pc:docMk/>
            <pc:sldMk cId="302050507" sldId="281"/>
            <ac:cxnSpMk id="56" creationId="{739385F8-3C5E-31DE-709A-9369B6F91DD8}"/>
          </ac:cxnSpMkLst>
        </pc:cxnChg>
        <pc:cxnChg chg="mod">
          <ac:chgData name="Kulinich Bohdan" userId="48e65c9f34e137d0" providerId="LiveId" clId="{E0C5EFDD-CCCB-7845-85BC-0B44961F6395}" dt="2025-03-12T20:25:53.054" v="2475" actId="1037"/>
          <ac:cxnSpMkLst>
            <pc:docMk/>
            <pc:sldMk cId="302050507" sldId="281"/>
            <ac:cxnSpMk id="57" creationId="{D337B4D0-DF6B-53F8-80F3-CAF8D05793A3}"/>
          </ac:cxnSpMkLst>
        </pc:cxnChg>
        <pc:cxnChg chg="mod">
          <ac:chgData name="Kulinich Bohdan" userId="48e65c9f34e137d0" providerId="LiveId" clId="{E0C5EFDD-CCCB-7845-85BC-0B44961F6395}" dt="2025-03-12T20:25:52.083" v="2472" actId="1037"/>
          <ac:cxnSpMkLst>
            <pc:docMk/>
            <pc:sldMk cId="302050507" sldId="281"/>
            <ac:cxnSpMk id="58" creationId="{EC26437D-400C-41F6-2756-EAF72E2B56F8}"/>
          </ac:cxnSpMkLst>
        </pc:cxnChg>
        <pc:cxnChg chg="add del mod">
          <ac:chgData name="Kulinich Bohdan" userId="48e65c9f34e137d0" providerId="LiveId" clId="{E0C5EFDD-CCCB-7845-85BC-0B44961F6395}" dt="2025-03-12T20:30:06.388" v="2575" actId="478"/>
          <ac:cxnSpMkLst>
            <pc:docMk/>
            <pc:sldMk cId="302050507" sldId="281"/>
            <ac:cxnSpMk id="59" creationId="{14B2BE79-B0F9-43BC-B800-772AA0D6E961}"/>
          </ac:cxnSpMkLst>
        </pc:cxnChg>
        <pc:cxnChg chg="del mod">
          <ac:chgData name="Kulinich Bohdan" userId="48e65c9f34e137d0" providerId="LiveId" clId="{E0C5EFDD-CCCB-7845-85BC-0B44961F6395}" dt="2025-03-12T20:30:06.388" v="2575" actId="478"/>
          <ac:cxnSpMkLst>
            <pc:docMk/>
            <pc:sldMk cId="302050507" sldId="281"/>
            <ac:cxnSpMk id="60" creationId="{91C15576-D637-236E-701C-7C820BDD3975}"/>
          </ac:cxnSpMkLst>
        </pc:cxnChg>
        <pc:cxnChg chg="del">
          <ac:chgData name="Kulinich Bohdan" userId="48e65c9f34e137d0" providerId="LiveId" clId="{E0C5EFDD-CCCB-7845-85BC-0B44961F6395}" dt="2025-03-12T20:30:06.388" v="2575" actId="478"/>
          <ac:cxnSpMkLst>
            <pc:docMk/>
            <pc:sldMk cId="302050507" sldId="281"/>
            <ac:cxnSpMk id="61" creationId="{F3AA8233-04DC-2DE9-EF1C-44362CD63DB9}"/>
          </ac:cxnSpMkLst>
        </pc:cxnChg>
        <pc:cxnChg chg="add mod">
          <ac:chgData name="Kulinich Bohdan" userId="48e65c9f34e137d0" providerId="LiveId" clId="{E0C5EFDD-CCCB-7845-85BC-0B44961F6395}" dt="2025-03-12T20:25:53.690" v="2478" actId="1076"/>
          <ac:cxnSpMkLst>
            <pc:docMk/>
            <pc:sldMk cId="302050507" sldId="281"/>
            <ac:cxnSpMk id="62" creationId="{7E0D2850-807D-6F0A-B15D-01A060931FBE}"/>
          </ac:cxnSpMkLst>
        </pc:cxnChg>
        <pc:cxnChg chg="add del mod">
          <ac:chgData name="Kulinich Bohdan" userId="48e65c9f34e137d0" providerId="LiveId" clId="{E0C5EFDD-CCCB-7845-85BC-0B44961F6395}" dt="2025-03-12T20:30:06.388" v="2575" actId="478"/>
          <ac:cxnSpMkLst>
            <pc:docMk/>
            <pc:sldMk cId="302050507" sldId="281"/>
            <ac:cxnSpMk id="71" creationId="{00BC449C-C31D-5999-1619-59CCAA060CC5}"/>
          </ac:cxnSpMkLst>
        </pc:cxnChg>
        <pc:cxnChg chg="del">
          <ac:chgData name="Kulinich Bohdan" userId="48e65c9f34e137d0" providerId="LiveId" clId="{E0C5EFDD-CCCB-7845-85BC-0B44961F6395}" dt="2025-03-12T20:27:29.070" v="2518" actId="478"/>
          <ac:cxnSpMkLst>
            <pc:docMk/>
            <pc:sldMk cId="302050507" sldId="281"/>
            <ac:cxnSpMk id="73" creationId="{14A79826-50D5-A656-5575-B62B05C6A2D3}"/>
          </ac:cxnSpMkLst>
        </pc:cxnChg>
        <pc:cxnChg chg="del">
          <ac:chgData name="Kulinich Bohdan" userId="48e65c9f34e137d0" providerId="LiveId" clId="{E0C5EFDD-CCCB-7845-85BC-0B44961F6395}" dt="2025-03-12T20:30:16.929" v="2578" actId="478"/>
          <ac:cxnSpMkLst>
            <pc:docMk/>
            <pc:sldMk cId="302050507" sldId="281"/>
            <ac:cxnSpMk id="74" creationId="{9791E1FF-511C-75B6-C40B-2F6CDDE6DD53}"/>
          </ac:cxnSpMkLst>
        </pc:cxnChg>
        <pc:cxnChg chg="add del mod">
          <ac:chgData name="Kulinich Bohdan" userId="48e65c9f34e137d0" providerId="LiveId" clId="{E0C5EFDD-CCCB-7845-85BC-0B44961F6395}" dt="2025-03-12T20:30:16.929" v="2578" actId="478"/>
          <ac:cxnSpMkLst>
            <pc:docMk/>
            <pc:sldMk cId="302050507" sldId="281"/>
            <ac:cxnSpMk id="75" creationId="{A3D85FCB-E8FB-FCA9-1AA1-7123E01D7600}"/>
          </ac:cxnSpMkLst>
        </pc:cxnChg>
        <pc:cxnChg chg="del">
          <ac:chgData name="Kulinich Bohdan" userId="48e65c9f34e137d0" providerId="LiveId" clId="{E0C5EFDD-CCCB-7845-85BC-0B44961F6395}" dt="2025-03-12T20:30:16.929" v="2578" actId="478"/>
          <ac:cxnSpMkLst>
            <pc:docMk/>
            <pc:sldMk cId="302050507" sldId="281"/>
            <ac:cxnSpMk id="76" creationId="{8859CA3A-C62B-9698-AB1E-404C1DAB129D}"/>
          </ac:cxnSpMkLst>
        </pc:cxnChg>
        <pc:cxnChg chg="del">
          <ac:chgData name="Kulinich Bohdan" userId="48e65c9f34e137d0" providerId="LiveId" clId="{E0C5EFDD-CCCB-7845-85BC-0B44961F6395}" dt="2025-03-12T20:30:16.929" v="2578" actId="478"/>
          <ac:cxnSpMkLst>
            <pc:docMk/>
            <pc:sldMk cId="302050507" sldId="281"/>
            <ac:cxnSpMk id="77" creationId="{7DB45359-F6A6-FB97-2B07-9B45006FDDB6}"/>
          </ac:cxnSpMkLst>
        </pc:cxnChg>
        <pc:cxnChg chg="add mod">
          <ac:chgData name="Kulinich Bohdan" userId="48e65c9f34e137d0" providerId="LiveId" clId="{E0C5EFDD-CCCB-7845-85BC-0B44961F6395}" dt="2025-03-12T20:27:15.508" v="2516" actId="1037"/>
          <ac:cxnSpMkLst>
            <pc:docMk/>
            <pc:sldMk cId="302050507" sldId="281"/>
            <ac:cxnSpMk id="79" creationId="{3A5E6780-3256-AE54-C9FC-93862245E297}"/>
          </ac:cxnSpMkLst>
        </pc:cxnChg>
        <pc:cxnChg chg="add del mod">
          <ac:chgData name="Kulinich Bohdan" userId="48e65c9f34e137d0" providerId="LiveId" clId="{E0C5EFDD-CCCB-7845-85BC-0B44961F6395}" dt="2025-03-12T20:27:27.164" v="2517" actId="478"/>
          <ac:cxnSpMkLst>
            <pc:docMk/>
            <pc:sldMk cId="302050507" sldId="281"/>
            <ac:cxnSpMk id="80" creationId="{52AFB22C-FA48-1916-2454-7A8B72B1BB5C}"/>
          </ac:cxnSpMkLst>
        </pc:cxnChg>
        <pc:cxnChg chg="add mod">
          <ac:chgData name="Kulinich Bohdan" userId="48e65c9f34e137d0" providerId="LiveId" clId="{E0C5EFDD-CCCB-7845-85BC-0B44961F6395}" dt="2025-03-12T20:29:34.596" v="2565" actId="1076"/>
          <ac:cxnSpMkLst>
            <pc:docMk/>
            <pc:sldMk cId="302050507" sldId="281"/>
            <ac:cxnSpMk id="89" creationId="{F2687B45-9426-3C45-B764-C0729229BBEF}"/>
          </ac:cxnSpMkLst>
        </pc:cxnChg>
        <pc:cxnChg chg="add mod">
          <ac:chgData name="Kulinich Bohdan" userId="48e65c9f34e137d0" providerId="LiveId" clId="{E0C5EFDD-CCCB-7845-85BC-0B44961F6395}" dt="2025-03-12T20:29:34.596" v="2565" actId="1076"/>
          <ac:cxnSpMkLst>
            <pc:docMk/>
            <pc:sldMk cId="302050507" sldId="281"/>
            <ac:cxnSpMk id="90" creationId="{0B5B2A9A-1160-E9B8-D039-12999F628012}"/>
          </ac:cxnSpMkLst>
        </pc:cxnChg>
      </pc:sldChg>
      <pc:sldChg chg="addSp delSp modSp add mod delAnim modAnim">
        <pc:chgData name="Kulinich Bohdan" userId="48e65c9f34e137d0" providerId="LiveId" clId="{E0C5EFDD-CCCB-7845-85BC-0B44961F6395}" dt="2025-03-12T20:34:40.650" v="2648"/>
        <pc:sldMkLst>
          <pc:docMk/>
          <pc:sldMk cId="3453589111" sldId="282"/>
        </pc:sldMkLst>
        <pc:spChg chg="add del mod">
          <ac:chgData name="Kulinich Bohdan" userId="48e65c9f34e137d0" providerId="LiveId" clId="{E0C5EFDD-CCCB-7845-85BC-0B44961F6395}" dt="2025-03-12T12:30:14.991" v="1061" actId="478"/>
          <ac:spMkLst>
            <pc:docMk/>
            <pc:sldMk cId="3453589111" sldId="282"/>
            <ac:spMk id="4" creationId="{86E7BF88-EA4F-F647-AB12-D7275E7532FC}"/>
          </ac:spMkLst>
        </pc:spChg>
        <pc:spChg chg="add mod">
          <ac:chgData name="Kulinich Bohdan" userId="48e65c9f34e137d0" providerId="LiveId" clId="{E0C5EFDD-CCCB-7845-85BC-0B44961F6395}" dt="2025-03-12T13:56:41.535" v="1266" actId="1037"/>
          <ac:spMkLst>
            <pc:docMk/>
            <pc:sldMk cId="3453589111" sldId="282"/>
            <ac:spMk id="5" creationId="{ED3A035E-52EE-1683-18B9-A9B6A4C94354}"/>
          </ac:spMkLst>
        </pc:spChg>
        <pc:spChg chg="add mod">
          <ac:chgData name="Kulinich Bohdan" userId="48e65c9f34e137d0" providerId="LiveId" clId="{E0C5EFDD-CCCB-7845-85BC-0B44961F6395}" dt="2025-03-12T13:57:49.375" v="1294" actId="1036"/>
          <ac:spMkLst>
            <pc:docMk/>
            <pc:sldMk cId="3453589111" sldId="282"/>
            <ac:spMk id="6" creationId="{27A1DE6E-5146-0161-DFA5-8FDAB8DAFC05}"/>
          </ac:spMkLst>
        </pc:spChg>
        <pc:spChg chg="add mod">
          <ac:chgData name="Kulinich Bohdan" userId="48e65c9f34e137d0" providerId="LiveId" clId="{E0C5EFDD-CCCB-7845-85BC-0B44961F6395}" dt="2025-03-12T13:56:43.707" v="1269" actId="1037"/>
          <ac:spMkLst>
            <pc:docMk/>
            <pc:sldMk cId="3453589111" sldId="282"/>
            <ac:spMk id="7" creationId="{3748F006-9809-EBAD-2A74-6915DFA15602}"/>
          </ac:spMkLst>
        </pc:spChg>
        <pc:spChg chg="add mod">
          <ac:chgData name="Kulinich Bohdan" userId="48e65c9f34e137d0" providerId="LiveId" clId="{E0C5EFDD-CCCB-7845-85BC-0B44961F6395}" dt="2025-03-12T13:56:36.541" v="1251" actId="1076"/>
          <ac:spMkLst>
            <pc:docMk/>
            <pc:sldMk cId="3453589111" sldId="282"/>
            <ac:spMk id="11" creationId="{2165EDCA-56C6-1E98-2C98-79A1698792D5}"/>
          </ac:spMkLst>
        </pc:spChg>
        <pc:spChg chg="mod">
          <ac:chgData name="Kulinich Bohdan" userId="48e65c9f34e137d0" providerId="LiveId" clId="{E0C5EFDD-CCCB-7845-85BC-0B44961F6395}" dt="2025-03-12T12:29:29.531" v="1052" actId="14100"/>
          <ac:spMkLst>
            <pc:docMk/>
            <pc:sldMk cId="3453589111" sldId="282"/>
            <ac:spMk id="12" creationId="{4C464E46-62F5-6FDD-E5DC-AC36FAC6CAC0}"/>
          </ac:spMkLst>
        </pc:spChg>
        <pc:spChg chg="mod">
          <ac:chgData name="Kulinich Bohdan" userId="48e65c9f34e137d0" providerId="LiveId" clId="{E0C5EFDD-CCCB-7845-85BC-0B44961F6395}" dt="2025-03-12T12:33:48.604" v="1126" actId="20577"/>
          <ac:spMkLst>
            <pc:docMk/>
            <pc:sldMk cId="3453589111" sldId="282"/>
            <ac:spMk id="19" creationId="{BB621618-BDE9-8ABD-5282-01E7EA8FA03C}"/>
          </ac:spMkLst>
        </pc:spChg>
        <pc:spChg chg="add mod">
          <ac:chgData name="Kulinich Bohdan" userId="48e65c9f34e137d0" providerId="LiveId" clId="{E0C5EFDD-CCCB-7845-85BC-0B44961F6395}" dt="2025-03-12T13:59:58.376" v="1337" actId="1036"/>
          <ac:spMkLst>
            <pc:docMk/>
            <pc:sldMk cId="3453589111" sldId="282"/>
            <ac:spMk id="22" creationId="{B9920794-8C40-3F71-1DA0-AEA12C4733BB}"/>
          </ac:spMkLst>
        </pc:spChg>
        <pc:spChg chg="add mod">
          <ac:chgData name="Kulinich Bohdan" userId="48e65c9f34e137d0" providerId="LiveId" clId="{E0C5EFDD-CCCB-7845-85BC-0B44961F6395}" dt="2025-03-12T13:59:58.376" v="1337" actId="1036"/>
          <ac:spMkLst>
            <pc:docMk/>
            <pc:sldMk cId="3453589111" sldId="282"/>
            <ac:spMk id="23" creationId="{A46C96A1-B166-DDE9-2118-FF74C4A485E3}"/>
          </ac:spMkLst>
        </pc:spChg>
        <pc:spChg chg="add mod">
          <ac:chgData name="Kulinich Bohdan" userId="48e65c9f34e137d0" providerId="LiveId" clId="{E0C5EFDD-CCCB-7845-85BC-0B44961F6395}" dt="2025-03-12T13:58:02.503" v="1301" actId="14100"/>
          <ac:spMkLst>
            <pc:docMk/>
            <pc:sldMk cId="3453589111" sldId="282"/>
            <ac:spMk id="25" creationId="{5A0988E5-2187-7CBE-054A-3945180A1449}"/>
          </ac:spMkLst>
        </pc:spChg>
        <pc:spChg chg="add mod">
          <ac:chgData name="Kulinich Bohdan" userId="48e65c9f34e137d0" providerId="LiveId" clId="{E0C5EFDD-CCCB-7845-85BC-0B44961F6395}" dt="2025-03-12T13:58:00.935" v="1300" actId="14100"/>
          <ac:spMkLst>
            <pc:docMk/>
            <pc:sldMk cId="3453589111" sldId="282"/>
            <ac:spMk id="26" creationId="{F62D0F05-F3A8-CF00-FD89-5652405DC046}"/>
          </ac:spMkLst>
        </pc:spChg>
        <pc:spChg chg="add mod">
          <ac:chgData name="Kulinich Bohdan" userId="48e65c9f34e137d0" providerId="LiveId" clId="{E0C5EFDD-CCCB-7845-85BC-0B44961F6395}" dt="2025-03-12T13:58:20.980" v="1311" actId="1037"/>
          <ac:spMkLst>
            <pc:docMk/>
            <pc:sldMk cId="3453589111" sldId="282"/>
            <ac:spMk id="27" creationId="{72A48DBF-6418-F7CF-F860-132E973A2D93}"/>
          </ac:spMkLst>
        </pc:spChg>
        <pc:spChg chg="del">
          <ac:chgData name="Kulinich Bohdan" userId="48e65c9f34e137d0" providerId="LiveId" clId="{E0C5EFDD-CCCB-7845-85BC-0B44961F6395}" dt="2025-03-12T12:29:02.452" v="980" actId="478"/>
          <ac:spMkLst>
            <pc:docMk/>
            <pc:sldMk cId="3453589111" sldId="282"/>
            <ac:spMk id="43" creationId="{74A6E0E5-52C0-33EB-F7D3-868535A16123}"/>
          </ac:spMkLst>
        </pc:spChg>
        <pc:spChg chg="del">
          <ac:chgData name="Kulinich Bohdan" userId="48e65c9f34e137d0" providerId="LiveId" clId="{E0C5EFDD-CCCB-7845-85BC-0B44961F6395}" dt="2025-03-12T12:29:02.452" v="980" actId="478"/>
          <ac:spMkLst>
            <pc:docMk/>
            <pc:sldMk cId="3453589111" sldId="282"/>
            <ac:spMk id="44" creationId="{DCB71B8A-38F5-4B61-F859-F2DF8BF502B7}"/>
          </ac:spMkLst>
        </pc:spChg>
        <pc:spChg chg="del">
          <ac:chgData name="Kulinich Bohdan" userId="48e65c9f34e137d0" providerId="LiveId" clId="{E0C5EFDD-CCCB-7845-85BC-0B44961F6395}" dt="2025-03-12T12:29:02.452" v="980" actId="478"/>
          <ac:spMkLst>
            <pc:docMk/>
            <pc:sldMk cId="3453589111" sldId="282"/>
            <ac:spMk id="46" creationId="{9B63D0FD-C656-E5EB-5759-16DB10C0D540}"/>
          </ac:spMkLst>
        </pc:spChg>
        <pc:spChg chg="del">
          <ac:chgData name="Kulinich Bohdan" userId="48e65c9f34e137d0" providerId="LiveId" clId="{E0C5EFDD-CCCB-7845-85BC-0B44961F6395}" dt="2025-03-12T12:29:02.452" v="980" actId="478"/>
          <ac:spMkLst>
            <pc:docMk/>
            <pc:sldMk cId="3453589111" sldId="282"/>
            <ac:spMk id="95" creationId="{01C7D223-55F8-FFD9-AADC-BA44E044A1C5}"/>
          </ac:spMkLst>
        </pc:spChg>
        <pc:spChg chg="add mod">
          <ac:chgData name="Kulinich Bohdan" userId="48e65c9f34e137d0" providerId="LiveId" clId="{E0C5EFDD-CCCB-7845-85BC-0B44961F6395}" dt="2025-03-12T13:58:17.736" v="1307" actId="14100"/>
          <ac:spMkLst>
            <pc:docMk/>
            <pc:sldMk cId="3453589111" sldId="282"/>
            <ac:spMk id="112" creationId="{C048EE26-7AC2-623D-F2B9-878139AD8FCA}"/>
          </ac:spMkLst>
        </pc:spChg>
        <pc:spChg chg="del">
          <ac:chgData name="Kulinich Bohdan" userId="48e65c9f34e137d0" providerId="LiveId" clId="{E0C5EFDD-CCCB-7845-85BC-0B44961F6395}" dt="2025-03-12T12:29:02.452" v="980" actId="478"/>
          <ac:spMkLst>
            <pc:docMk/>
            <pc:sldMk cId="3453589111" sldId="282"/>
            <ac:spMk id="113" creationId="{9B721B3D-3F73-00B9-3886-845FC6CD800D}"/>
          </ac:spMkLst>
        </pc:spChg>
        <pc:spChg chg="add mod">
          <ac:chgData name="Kulinich Bohdan" userId="48e65c9f34e137d0" providerId="LiveId" clId="{E0C5EFDD-CCCB-7845-85BC-0B44961F6395}" dt="2025-03-12T14:16:47.147" v="1371" actId="1038"/>
          <ac:spMkLst>
            <pc:docMk/>
            <pc:sldMk cId="3453589111" sldId="282"/>
            <ac:spMk id="117" creationId="{992C3D7C-07A1-A85C-D8E1-395BBF3DFD77}"/>
          </ac:spMkLst>
        </pc:spChg>
        <pc:spChg chg="del">
          <ac:chgData name="Kulinich Bohdan" userId="48e65c9f34e137d0" providerId="LiveId" clId="{E0C5EFDD-CCCB-7845-85BC-0B44961F6395}" dt="2025-03-12T12:29:02.452" v="980" actId="478"/>
          <ac:spMkLst>
            <pc:docMk/>
            <pc:sldMk cId="3453589111" sldId="282"/>
            <ac:spMk id="137" creationId="{3E2AF58E-3068-F845-A580-8EF01D629048}"/>
          </ac:spMkLst>
        </pc:spChg>
        <pc:spChg chg="del">
          <ac:chgData name="Kulinich Bohdan" userId="48e65c9f34e137d0" providerId="LiveId" clId="{E0C5EFDD-CCCB-7845-85BC-0B44961F6395}" dt="2025-03-12T12:29:02.452" v="980" actId="478"/>
          <ac:spMkLst>
            <pc:docMk/>
            <pc:sldMk cId="3453589111" sldId="282"/>
            <ac:spMk id="146" creationId="{38FCB686-35C2-5564-0AC4-2FA010C67522}"/>
          </ac:spMkLst>
        </pc:spChg>
        <pc:spChg chg="del">
          <ac:chgData name="Kulinich Bohdan" userId="48e65c9f34e137d0" providerId="LiveId" clId="{E0C5EFDD-CCCB-7845-85BC-0B44961F6395}" dt="2025-03-12T12:29:02.452" v="980" actId="478"/>
          <ac:spMkLst>
            <pc:docMk/>
            <pc:sldMk cId="3453589111" sldId="282"/>
            <ac:spMk id="150" creationId="{27EE4C9F-826E-2BD8-AF58-A20EEEFE6F29}"/>
          </ac:spMkLst>
        </pc:spChg>
        <pc:spChg chg="add mod">
          <ac:chgData name="Kulinich Bohdan" userId="48e65c9f34e137d0" providerId="LiveId" clId="{E0C5EFDD-CCCB-7845-85BC-0B44961F6395}" dt="2025-03-12T14:17:04.457" v="1377" actId="20577"/>
          <ac:spMkLst>
            <pc:docMk/>
            <pc:sldMk cId="3453589111" sldId="282"/>
            <ac:spMk id="162" creationId="{FA10D662-6352-5254-68DF-8F8E67229D0D}"/>
          </ac:spMkLst>
        </pc:spChg>
        <pc:spChg chg="add mod">
          <ac:chgData name="Kulinich Bohdan" userId="48e65c9f34e137d0" providerId="LiveId" clId="{E0C5EFDD-CCCB-7845-85BC-0B44961F6395}" dt="2025-03-12T14:17:13.784" v="1380" actId="20577"/>
          <ac:spMkLst>
            <pc:docMk/>
            <pc:sldMk cId="3453589111" sldId="282"/>
            <ac:spMk id="167" creationId="{E9FDE41A-C39D-5DD4-88B4-CD311B3FC4AC}"/>
          </ac:spMkLst>
        </pc:spChg>
        <pc:spChg chg="add mod">
          <ac:chgData name="Kulinich Bohdan" userId="48e65c9f34e137d0" providerId="LiveId" clId="{E0C5EFDD-CCCB-7845-85BC-0B44961F6395}" dt="2025-03-12T14:17:24.893" v="1383" actId="20577"/>
          <ac:spMkLst>
            <pc:docMk/>
            <pc:sldMk cId="3453589111" sldId="282"/>
            <ac:spMk id="168" creationId="{B920079F-F9FD-460C-FBE7-E5FFF26033E4}"/>
          </ac:spMkLst>
        </pc:spChg>
        <pc:spChg chg="del">
          <ac:chgData name="Kulinich Bohdan" userId="48e65c9f34e137d0" providerId="LiveId" clId="{E0C5EFDD-CCCB-7845-85BC-0B44961F6395}" dt="2025-03-12T12:29:02.452" v="980" actId="478"/>
          <ac:spMkLst>
            <pc:docMk/>
            <pc:sldMk cId="3453589111" sldId="282"/>
            <ac:spMk id="178" creationId="{29720971-82B7-80CA-5498-F00C2C58C576}"/>
          </ac:spMkLst>
        </pc:spChg>
        <pc:spChg chg="del">
          <ac:chgData name="Kulinich Bohdan" userId="48e65c9f34e137d0" providerId="LiveId" clId="{E0C5EFDD-CCCB-7845-85BC-0B44961F6395}" dt="2025-03-12T12:29:02.452" v="980" actId="478"/>
          <ac:spMkLst>
            <pc:docMk/>
            <pc:sldMk cId="3453589111" sldId="282"/>
            <ac:spMk id="180" creationId="{A436815C-442D-9DAA-C307-3E2750F18C30}"/>
          </ac:spMkLst>
        </pc:spChg>
      </pc:sldChg>
      <pc:sldChg chg="del">
        <pc:chgData name="Kulinich Bohdan" userId="48e65c9f34e137d0" providerId="LiveId" clId="{E0C5EFDD-CCCB-7845-85BC-0B44961F6395}" dt="2025-03-12T11:40:53.924" v="568" actId="2696"/>
        <pc:sldMkLst>
          <pc:docMk/>
          <pc:sldMk cId="3778241173" sldId="282"/>
        </pc:sldMkLst>
      </pc:sldChg>
      <pc:sldChg chg="del">
        <pc:chgData name="Kulinich Bohdan" userId="48e65c9f34e137d0" providerId="LiveId" clId="{E0C5EFDD-CCCB-7845-85BC-0B44961F6395}" dt="2025-03-12T12:25:42.961" v="974" actId="2696"/>
        <pc:sldMkLst>
          <pc:docMk/>
          <pc:sldMk cId="236322869" sldId="283"/>
        </pc:sldMkLst>
      </pc:sldChg>
      <pc:sldChg chg="addSp delSp add del mod">
        <pc:chgData name="Kulinich Bohdan" userId="48e65c9f34e137d0" providerId="LiveId" clId="{E0C5EFDD-CCCB-7845-85BC-0B44961F6395}" dt="2025-03-12T19:59:23.932" v="2109" actId="2696"/>
        <pc:sldMkLst>
          <pc:docMk/>
          <pc:sldMk cId="517793809" sldId="283"/>
        </pc:sldMkLst>
        <pc:spChg chg="del">
          <ac:chgData name="Kulinich Bohdan" userId="48e65c9f34e137d0" providerId="LiveId" clId="{E0C5EFDD-CCCB-7845-85BC-0B44961F6395}" dt="2025-03-12T14:31:05.522" v="1432" actId="478"/>
          <ac:spMkLst>
            <pc:docMk/>
            <pc:sldMk cId="517793809" sldId="283"/>
            <ac:spMk id="153" creationId="{25B05E5D-1092-0B20-1BF7-F0E8A0718888}"/>
          </ac:spMkLst>
        </pc:spChg>
        <pc:grpChg chg="add del">
          <ac:chgData name="Kulinich Bohdan" userId="48e65c9f34e137d0" providerId="LiveId" clId="{E0C5EFDD-CCCB-7845-85BC-0B44961F6395}" dt="2025-03-12T14:31:06.907" v="1433" actId="478"/>
          <ac:grpSpMkLst>
            <pc:docMk/>
            <pc:sldMk cId="517793809" sldId="283"/>
            <ac:grpSpMk id="37" creationId="{E7FD2849-5B16-CE66-8091-DAF6DD906E76}"/>
          </ac:grpSpMkLst>
        </pc:grpChg>
      </pc:sldChg>
      <pc:sldChg chg="modSp add del mod">
        <pc:chgData name="Kulinich Bohdan" userId="48e65c9f34e137d0" providerId="LiveId" clId="{E0C5EFDD-CCCB-7845-85BC-0B44961F6395}" dt="2025-03-12T20:04:41.697" v="2128" actId="2696"/>
        <pc:sldMkLst>
          <pc:docMk/>
          <pc:sldMk cId="652245573" sldId="283"/>
        </pc:sldMkLst>
        <pc:spChg chg="mod">
          <ac:chgData name="Kulinich Bohdan" userId="48e65c9f34e137d0" providerId="LiveId" clId="{E0C5EFDD-CCCB-7845-85BC-0B44961F6395}" dt="2025-03-12T20:03:48.746" v="2126" actId="1076"/>
          <ac:spMkLst>
            <pc:docMk/>
            <pc:sldMk cId="652245573" sldId="283"/>
            <ac:spMk id="6" creationId="{15662778-CF9B-BB23-0A62-37E4AA9A69CF}"/>
          </ac:spMkLst>
        </pc:spChg>
        <pc:spChg chg="mod">
          <ac:chgData name="Kulinich Bohdan" userId="48e65c9f34e137d0" providerId="LiveId" clId="{E0C5EFDD-CCCB-7845-85BC-0B44961F6395}" dt="2025-03-12T20:03:46.737" v="2125" actId="1076"/>
          <ac:spMkLst>
            <pc:docMk/>
            <pc:sldMk cId="652245573" sldId="283"/>
            <ac:spMk id="43" creationId="{E99550C3-9C25-4D03-E9AD-3D6F69AAA3E7}"/>
          </ac:spMkLst>
        </pc:spChg>
        <pc:spChg chg="mod">
          <ac:chgData name="Kulinich Bohdan" userId="48e65c9f34e137d0" providerId="LiveId" clId="{E0C5EFDD-CCCB-7845-85BC-0B44961F6395}" dt="2025-03-12T20:03:44.191" v="2124" actId="1076"/>
          <ac:spMkLst>
            <pc:docMk/>
            <pc:sldMk cId="652245573" sldId="283"/>
            <ac:spMk id="44" creationId="{5591442A-0232-0B6D-339F-0F6FC7106982}"/>
          </ac:spMkLst>
        </pc:spChg>
        <pc:spChg chg="mod">
          <ac:chgData name="Kulinich Bohdan" userId="48e65c9f34e137d0" providerId="LiveId" clId="{E0C5EFDD-CCCB-7845-85BC-0B44961F6395}" dt="2025-03-12T20:03:42.021" v="2123" actId="1076"/>
          <ac:spMkLst>
            <pc:docMk/>
            <pc:sldMk cId="652245573" sldId="283"/>
            <ac:spMk id="49" creationId="{5C7CEF0C-454A-4BE4-B5D8-1F9442FDE3FE}"/>
          </ac:spMkLst>
        </pc:spChg>
        <pc:spChg chg="mod">
          <ac:chgData name="Kulinich Bohdan" userId="48e65c9f34e137d0" providerId="LiveId" clId="{E0C5EFDD-CCCB-7845-85BC-0B44961F6395}" dt="2025-03-12T20:04:39.884" v="2127" actId="20577"/>
          <ac:spMkLst>
            <pc:docMk/>
            <pc:sldMk cId="652245573" sldId="283"/>
            <ac:spMk id="101" creationId="{B32EE2EF-6838-9741-1BAF-39045451EE77}"/>
          </ac:spMkLst>
        </pc:spChg>
      </pc:sldChg>
      <pc:sldChg chg="delSp add del mod delAnim">
        <pc:chgData name="Kulinich Bohdan" userId="48e65c9f34e137d0" providerId="LiveId" clId="{E0C5EFDD-CCCB-7845-85BC-0B44961F6395}" dt="2025-03-12T19:59:19.012" v="2108" actId="2696"/>
        <pc:sldMkLst>
          <pc:docMk/>
          <pc:sldMk cId="1125888934" sldId="305"/>
        </pc:sldMkLst>
        <pc:spChg chg="del">
          <ac:chgData name="Kulinich Bohdan" userId="48e65c9f34e137d0" providerId="LiveId" clId="{E0C5EFDD-CCCB-7845-85BC-0B44961F6395}" dt="2025-03-12T18:57:44.039" v="1537" actId="478"/>
          <ac:spMkLst>
            <pc:docMk/>
            <pc:sldMk cId="1125888934" sldId="305"/>
            <ac:spMk id="87" creationId="{A2CC2DB0-B924-D771-4020-EE2EE46116CB}"/>
          </ac:spMkLst>
        </pc:spChg>
        <pc:spChg chg="del">
          <ac:chgData name="Kulinich Bohdan" userId="48e65c9f34e137d0" providerId="LiveId" clId="{E0C5EFDD-CCCB-7845-85BC-0B44961F6395}" dt="2025-03-12T18:57:42.908" v="1536" actId="478"/>
          <ac:spMkLst>
            <pc:docMk/>
            <pc:sldMk cId="1125888934" sldId="305"/>
            <ac:spMk id="88" creationId="{590EC7DB-0B5B-AB21-E926-C820AEF3F3B2}"/>
          </ac:spMkLst>
        </pc:spChg>
      </pc:sldChg>
      <pc:sldChg chg="del">
        <pc:chgData name="Kulinich Bohdan" userId="48e65c9f34e137d0" providerId="LiveId" clId="{E0C5EFDD-CCCB-7845-85BC-0B44961F6395}" dt="2025-03-12T15:08:18.827" v="1535" actId="2696"/>
        <pc:sldMkLst>
          <pc:docMk/>
          <pc:sldMk cId="3531704129" sldId="306"/>
        </pc:sldMkLst>
      </pc:sldChg>
      <pc:sldChg chg="del">
        <pc:chgData name="Kulinich Bohdan" userId="48e65c9f34e137d0" providerId="LiveId" clId="{E0C5EFDD-CCCB-7845-85BC-0B44961F6395}" dt="2025-03-12T15:08:04.469" v="1534" actId="2696"/>
        <pc:sldMkLst>
          <pc:docMk/>
          <pc:sldMk cId="250961597" sldId="307"/>
        </pc:sldMkLst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55856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12.03.2025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7.png"/><Relationship Id="rId5" Type="http://schemas.openxmlformats.org/officeDocument/2006/relationships/slide" Target="slide6.xml"/><Relationship Id="rId10" Type="http://schemas.openxmlformats.org/officeDocument/2006/relationships/image" Target="../media/image6.png"/><Relationship Id="rId4" Type="http://schemas.openxmlformats.org/officeDocument/2006/relationships/slide" Target="slide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slide" Target="slide5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slide" Target="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slide" Target="slide6.xml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slide" Target="slide5.xm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slide" Target="slide2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slide" Target="slide6.xml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slide" Target="slide2.xml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5" Type="http://schemas.openxmlformats.org/officeDocument/2006/relationships/image" Target="../media/image36.pn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slide" Target="slide6.xml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image" Target="../media/image5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" Target="slide6.xml"/><Relationship Id="rId7" Type="http://schemas.openxmlformats.org/officeDocument/2006/relationships/image" Target="../media/image5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slide" Target="slide5.xml"/><Relationship Id="rId9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75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Розвʼязування типових завдань за темою «</a:t>
            </a:r>
            <a:r>
              <a:rPr lang="uk-UA" sz="40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Графік функції. Графічний спосіб задання функції»</a:t>
            </a:r>
            <a:endParaRPr lang="en-UA" sz="40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Дата 1">
            <a:extLst>
              <a:ext uri="{FF2B5EF4-FFF2-40B4-BE49-F238E27FC236}">
                <a16:creationId xmlns:a16="http://schemas.microsoft.com/office/drawing/2014/main" id="{93A56ADA-00E5-29C7-B2FF-18EEE9FC62CF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12.03.2025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1">
            <a:extLst>
              <a:ext uri="{FF2B5EF4-FFF2-40B4-BE49-F238E27FC236}">
                <a16:creationId xmlns:a16="http://schemas.microsoft.com/office/drawing/2014/main" id="{D8313B7A-348E-439A-4C6D-3BFF4837AC60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12.03.2025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9E7A6E-2760-F033-DC60-EC497397CEB3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6EC2C-67C4-4373-2394-ADE11D2329EE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45884E-A533-0F5F-2E4A-676D970FDA34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9325258C-4813-096F-FAD1-A53687F5B7C3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F3EC539C-44B0-D71A-4926-53A35AB81724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342E8A-B179-618C-1E19-C1899D4CE5B8}"/>
              </a:ext>
            </a:extLst>
          </p:cNvPr>
          <p:cNvSpPr txBox="1"/>
          <p:nvPr/>
        </p:nvSpPr>
        <p:spPr>
          <a:xfrm>
            <a:off x="35694" y="28132"/>
            <a:ext cx="1026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38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200" dirty="0">
              <a:solidFill>
                <a:srgbClr val="38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4ADA2421-EF43-19AF-513C-49FA64832D5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6EC7A9A-B956-41B0-091B-BEC5B9B3D798}"/>
              </a:ext>
            </a:extLst>
          </p:cNvPr>
          <p:cNvSpPr/>
          <p:nvPr/>
        </p:nvSpPr>
        <p:spPr>
          <a:xfrm>
            <a:off x="821576" y="44648"/>
            <a:ext cx="11281382" cy="547210"/>
          </a:xfrm>
          <a:prstGeom prst="roundRect">
            <a:avLst>
              <a:gd name="adj" fmla="val 10164"/>
            </a:avLst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Чи є графіками функції фігури 1-3 ?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 descr="A grid of white squares&#10;&#10;AI-generated content may be incorrect.">
            <a:extLst>
              <a:ext uri="{FF2B5EF4-FFF2-40B4-BE49-F238E27FC236}">
                <a16:creationId xmlns:a16="http://schemas.microsoft.com/office/drawing/2014/main" id="{9680D28E-23BC-2695-5696-79E6C05E05F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461" r="34992"/>
          <a:stretch/>
        </p:blipFill>
        <p:spPr>
          <a:xfrm>
            <a:off x="643994" y="608657"/>
            <a:ext cx="3133398" cy="3404797"/>
          </a:xfrm>
          <a:prstGeom prst="rect">
            <a:avLst/>
          </a:prstGeom>
        </p:spPr>
      </p:pic>
      <p:cxnSp>
        <p:nvCxnSpPr>
          <p:cNvPr id="33" name="Пряма сполучна лінія 10">
            <a:extLst>
              <a:ext uri="{FF2B5EF4-FFF2-40B4-BE49-F238E27FC236}">
                <a16:creationId xmlns:a16="http://schemas.microsoft.com/office/drawing/2014/main" id="{D1A0673D-E785-4854-81BC-8B10FE21A658}"/>
              </a:ext>
            </a:extLst>
          </p:cNvPr>
          <p:cNvCxnSpPr>
            <a:cxnSpLocks/>
          </p:cNvCxnSpPr>
          <p:nvPr/>
        </p:nvCxnSpPr>
        <p:spPr>
          <a:xfrm>
            <a:off x="721671" y="3438648"/>
            <a:ext cx="3055721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8">
            <a:extLst>
              <a:ext uri="{FF2B5EF4-FFF2-40B4-BE49-F238E27FC236}">
                <a16:creationId xmlns:a16="http://schemas.microsoft.com/office/drawing/2014/main" id="{4FB4F873-847E-8788-205C-2AC7F7E5EA5E}"/>
              </a:ext>
            </a:extLst>
          </p:cNvPr>
          <p:cNvCxnSpPr>
            <a:cxnSpLocks/>
          </p:cNvCxnSpPr>
          <p:nvPr/>
        </p:nvCxnSpPr>
        <p:spPr>
          <a:xfrm flipV="1">
            <a:off x="2198520" y="841262"/>
            <a:ext cx="0" cy="309444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50">
            <a:extLst>
              <a:ext uri="{FF2B5EF4-FFF2-40B4-BE49-F238E27FC236}">
                <a16:creationId xmlns:a16="http://schemas.microsoft.com/office/drawing/2014/main" id="{80C10AC8-299B-EF3B-CCC5-4F24942281FB}"/>
              </a:ext>
            </a:extLst>
          </p:cNvPr>
          <p:cNvCxnSpPr>
            <a:cxnSpLocks/>
          </p:cNvCxnSpPr>
          <p:nvPr/>
        </p:nvCxnSpPr>
        <p:spPr>
          <a:xfrm flipH="1">
            <a:off x="2140310" y="3175847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50">
            <a:extLst>
              <a:ext uri="{FF2B5EF4-FFF2-40B4-BE49-F238E27FC236}">
                <a16:creationId xmlns:a16="http://schemas.microsoft.com/office/drawing/2014/main" id="{71647A8E-0287-278F-F10D-39ABBBD782AC}"/>
              </a:ext>
            </a:extLst>
          </p:cNvPr>
          <p:cNvCxnSpPr>
            <a:cxnSpLocks/>
          </p:cNvCxnSpPr>
          <p:nvPr/>
        </p:nvCxnSpPr>
        <p:spPr>
          <a:xfrm flipH="1">
            <a:off x="2140310" y="2919341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50">
            <a:extLst>
              <a:ext uri="{FF2B5EF4-FFF2-40B4-BE49-F238E27FC236}">
                <a16:creationId xmlns:a16="http://schemas.microsoft.com/office/drawing/2014/main" id="{9E7D8D83-5C5E-00C7-CCCC-E3C0BDEBAF18}"/>
              </a:ext>
            </a:extLst>
          </p:cNvPr>
          <p:cNvCxnSpPr>
            <a:cxnSpLocks/>
          </p:cNvCxnSpPr>
          <p:nvPr/>
        </p:nvCxnSpPr>
        <p:spPr>
          <a:xfrm flipH="1">
            <a:off x="2148616" y="2662365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50">
            <a:extLst>
              <a:ext uri="{FF2B5EF4-FFF2-40B4-BE49-F238E27FC236}">
                <a16:creationId xmlns:a16="http://schemas.microsoft.com/office/drawing/2014/main" id="{C3B12395-CE49-9921-9C00-48B3F27A5DF6}"/>
              </a:ext>
            </a:extLst>
          </p:cNvPr>
          <p:cNvCxnSpPr>
            <a:cxnSpLocks/>
          </p:cNvCxnSpPr>
          <p:nvPr/>
        </p:nvCxnSpPr>
        <p:spPr>
          <a:xfrm flipH="1">
            <a:off x="2148616" y="2399994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50">
            <a:extLst>
              <a:ext uri="{FF2B5EF4-FFF2-40B4-BE49-F238E27FC236}">
                <a16:creationId xmlns:a16="http://schemas.microsoft.com/office/drawing/2014/main" id="{DC695649-C537-DF15-4821-B31F6171E1D8}"/>
              </a:ext>
            </a:extLst>
          </p:cNvPr>
          <p:cNvCxnSpPr>
            <a:cxnSpLocks/>
          </p:cNvCxnSpPr>
          <p:nvPr/>
        </p:nvCxnSpPr>
        <p:spPr>
          <a:xfrm flipH="1">
            <a:off x="2140310" y="2139750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50">
            <a:extLst>
              <a:ext uri="{FF2B5EF4-FFF2-40B4-BE49-F238E27FC236}">
                <a16:creationId xmlns:a16="http://schemas.microsoft.com/office/drawing/2014/main" id="{7C264E07-BDA3-4FCB-3787-B0CF87058425}"/>
              </a:ext>
            </a:extLst>
          </p:cNvPr>
          <p:cNvCxnSpPr>
            <a:cxnSpLocks/>
          </p:cNvCxnSpPr>
          <p:nvPr/>
        </p:nvCxnSpPr>
        <p:spPr>
          <a:xfrm flipH="1">
            <a:off x="2140310" y="1883244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50">
            <a:extLst>
              <a:ext uri="{FF2B5EF4-FFF2-40B4-BE49-F238E27FC236}">
                <a16:creationId xmlns:a16="http://schemas.microsoft.com/office/drawing/2014/main" id="{ADF0C7E4-E7EC-9328-D218-FFFC4A9AFD65}"/>
              </a:ext>
            </a:extLst>
          </p:cNvPr>
          <p:cNvCxnSpPr>
            <a:cxnSpLocks/>
          </p:cNvCxnSpPr>
          <p:nvPr/>
        </p:nvCxnSpPr>
        <p:spPr>
          <a:xfrm flipH="1">
            <a:off x="2148616" y="1626268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50">
            <a:extLst>
              <a:ext uri="{FF2B5EF4-FFF2-40B4-BE49-F238E27FC236}">
                <a16:creationId xmlns:a16="http://schemas.microsoft.com/office/drawing/2014/main" id="{0FB5F9B7-D4F9-5159-E6A1-D341C1CF8609}"/>
              </a:ext>
            </a:extLst>
          </p:cNvPr>
          <p:cNvCxnSpPr>
            <a:cxnSpLocks/>
          </p:cNvCxnSpPr>
          <p:nvPr/>
        </p:nvCxnSpPr>
        <p:spPr>
          <a:xfrm flipH="1">
            <a:off x="2148616" y="1363897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50">
            <a:extLst>
              <a:ext uri="{FF2B5EF4-FFF2-40B4-BE49-F238E27FC236}">
                <a16:creationId xmlns:a16="http://schemas.microsoft.com/office/drawing/2014/main" id="{5E6B1677-A914-B7D9-1437-4D4D0608FEBF}"/>
              </a:ext>
            </a:extLst>
          </p:cNvPr>
          <p:cNvCxnSpPr>
            <a:cxnSpLocks/>
          </p:cNvCxnSpPr>
          <p:nvPr/>
        </p:nvCxnSpPr>
        <p:spPr>
          <a:xfrm flipH="1">
            <a:off x="2148616" y="1106706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50">
            <a:extLst>
              <a:ext uri="{FF2B5EF4-FFF2-40B4-BE49-F238E27FC236}">
                <a16:creationId xmlns:a16="http://schemas.microsoft.com/office/drawing/2014/main" id="{63554F3F-054B-F137-2738-693332C87BA3}"/>
              </a:ext>
            </a:extLst>
          </p:cNvPr>
          <p:cNvCxnSpPr>
            <a:cxnSpLocks/>
          </p:cNvCxnSpPr>
          <p:nvPr/>
        </p:nvCxnSpPr>
        <p:spPr>
          <a:xfrm rot="5400000" flipH="1">
            <a:off x="1876898" y="3435364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50">
            <a:extLst>
              <a:ext uri="{FF2B5EF4-FFF2-40B4-BE49-F238E27FC236}">
                <a16:creationId xmlns:a16="http://schemas.microsoft.com/office/drawing/2014/main" id="{A3B63BA8-3CD2-075F-FA44-44ED0FA3FF5B}"/>
              </a:ext>
            </a:extLst>
          </p:cNvPr>
          <p:cNvCxnSpPr>
            <a:cxnSpLocks/>
          </p:cNvCxnSpPr>
          <p:nvPr/>
        </p:nvCxnSpPr>
        <p:spPr>
          <a:xfrm rot="5400000" flipH="1">
            <a:off x="2404840" y="3438712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 сполучна лінія 50">
            <a:extLst>
              <a:ext uri="{FF2B5EF4-FFF2-40B4-BE49-F238E27FC236}">
                <a16:creationId xmlns:a16="http://schemas.microsoft.com/office/drawing/2014/main" id="{B2CD09C8-5FF0-8F9A-7836-A4ADD10B6D99}"/>
              </a:ext>
            </a:extLst>
          </p:cNvPr>
          <p:cNvCxnSpPr>
            <a:cxnSpLocks/>
          </p:cNvCxnSpPr>
          <p:nvPr/>
        </p:nvCxnSpPr>
        <p:spPr>
          <a:xfrm rot="5400000" flipH="1">
            <a:off x="2663888" y="3438712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сполучна лінія 50">
            <a:extLst>
              <a:ext uri="{FF2B5EF4-FFF2-40B4-BE49-F238E27FC236}">
                <a16:creationId xmlns:a16="http://schemas.microsoft.com/office/drawing/2014/main" id="{3ABB6ADD-8B0A-68E3-D03F-C01B696643BC}"/>
              </a:ext>
            </a:extLst>
          </p:cNvPr>
          <p:cNvCxnSpPr>
            <a:cxnSpLocks/>
          </p:cNvCxnSpPr>
          <p:nvPr/>
        </p:nvCxnSpPr>
        <p:spPr>
          <a:xfrm rot="5400000" flipH="1">
            <a:off x="2932415" y="3438712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сполучна лінія 50">
            <a:extLst>
              <a:ext uri="{FF2B5EF4-FFF2-40B4-BE49-F238E27FC236}">
                <a16:creationId xmlns:a16="http://schemas.microsoft.com/office/drawing/2014/main" id="{5882BCCD-15B8-8396-89DD-F96AFB7DEBA8}"/>
              </a:ext>
            </a:extLst>
          </p:cNvPr>
          <p:cNvCxnSpPr>
            <a:cxnSpLocks/>
          </p:cNvCxnSpPr>
          <p:nvPr/>
        </p:nvCxnSpPr>
        <p:spPr>
          <a:xfrm rot="5400000" flipH="1">
            <a:off x="3191464" y="3438712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сполучна лінія 50">
            <a:extLst>
              <a:ext uri="{FF2B5EF4-FFF2-40B4-BE49-F238E27FC236}">
                <a16:creationId xmlns:a16="http://schemas.microsoft.com/office/drawing/2014/main" id="{0A7E5F4D-85E6-DB91-4BFE-6A0DE4064BEF}"/>
              </a:ext>
            </a:extLst>
          </p:cNvPr>
          <p:cNvCxnSpPr>
            <a:cxnSpLocks/>
          </p:cNvCxnSpPr>
          <p:nvPr/>
        </p:nvCxnSpPr>
        <p:spPr>
          <a:xfrm rot="5400000" flipH="1">
            <a:off x="3456771" y="3438712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87922B1-B402-1E99-FD38-C25D0801C202}"/>
                  </a:ext>
                </a:extLst>
              </p:cNvPr>
              <p:cNvSpPr txBox="1"/>
              <p:nvPr/>
            </p:nvSpPr>
            <p:spPr>
              <a:xfrm>
                <a:off x="1927743" y="653176"/>
                <a:ext cx="314130" cy="325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16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87922B1-B402-1E99-FD38-C25D0801C2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743" y="653176"/>
                <a:ext cx="314130" cy="325821"/>
              </a:xfrm>
              <a:prstGeom prst="rect">
                <a:avLst/>
              </a:prstGeom>
              <a:blipFill>
                <a:blip r:embed="rId8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90D5DBB-D820-8C94-44FE-F973718AE0AE}"/>
                  </a:ext>
                </a:extLst>
              </p:cNvPr>
              <p:cNvSpPr txBox="1"/>
              <p:nvPr/>
            </p:nvSpPr>
            <p:spPr>
              <a:xfrm>
                <a:off x="1948502" y="3386914"/>
                <a:ext cx="314130" cy="325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sz="16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90D5DBB-D820-8C94-44FE-F973718AE0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502" y="3386914"/>
                <a:ext cx="314130" cy="32582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>
            <a:extLst>
              <a:ext uri="{FF2B5EF4-FFF2-40B4-BE49-F238E27FC236}">
                <a16:creationId xmlns:a16="http://schemas.microsoft.com/office/drawing/2014/main" id="{5DC499DE-1666-9153-5AB9-43B83E071F4B}"/>
              </a:ext>
            </a:extLst>
          </p:cNvPr>
          <p:cNvSpPr txBox="1"/>
          <p:nvPr/>
        </p:nvSpPr>
        <p:spPr>
          <a:xfrm>
            <a:off x="2353972" y="3482894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14F8077-4130-B26A-B8E6-C27DDFB27AD0}"/>
              </a:ext>
            </a:extLst>
          </p:cNvPr>
          <p:cNvSpPr txBox="1"/>
          <p:nvPr/>
        </p:nvSpPr>
        <p:spPr>
          <a:xfrm>
            <a:off x="2618067" y="3486677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3A0D085-A79F-D9D4-A6A1-9EED069E026F}"/>
              </a:ext>
            </a:extLst>
          </p:cNvPr>
          <p:cNvSpPr txBox="1"/>
          <p:nvPr/>
        </p:nvSpPr>
        <p:spPr>
          <a:xfrm>
            <a:off x="2883116" y="3484076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355B9D2-FD92-AD83-114E-5E394CAC2773}"/>
              </a:ext>
            </a:extLst>
          </p:cNvPr>
          <p:cNvSpPr txBox="1"/>
          <p:nvPr/>
        </p:nvSpPr>
        <p:spPr>
          <a:xfrm>
            <a:off x="3132225" y="3483644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29F3C43-8063-E4CF-9D79-D66782CA1A86}"/>
              </a:ext>
            </a:extLst>
          </p:cNvPr>
          <p:cNvSpPr txBox="1"/>
          <p:nvPr/>
        </p:nvSpPr>
        <p:spPr>
          <a:xfrm>
            <a:off x="3400894" y="3482224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DDB0B0F-2B11-9F74-910E-7C0A54E11686}"/>
              </a:ext>
            </a:extLst>
          </p:cNvPr>
          <p:cNvSpPr txBox="1"/>
          <p:nvPr/>
        </p:nvSpPr>
        <p:spPr>
          <a:xfrm>
            <a:off x="1775156" y="3482894"/>
            <a:ext cx="376007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</a:t>
            </a:r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2FE39F0-FAB0-F429-B2BA-7BC9BF771B3A}"/>
              </a:ext>
            </a:extLst>
          </p:cNvPr>
          <p:cNvSpPr txBox="1"/>
          <p:nvPr/>
        </p:nvSpPr>
        <p:spPr>
          <a:xfrm>
            <a:off x="2247959" y="3057720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FCAD520-1DF2-2111-8866-B95AFAC88D4E}"/>
              </a:ext>
            </a:extLst>
          </p:cNvPr>
          <p:cNvSpPr txBox="1"/>
          <p:nvPr/>
        </p:nvSpPr>
        <p:spPr>
          <a:xfrm>
            <a:off x="2243748" y="2800745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F786FAB-C125-4AE3-01D1-6A5E3B17402C}"/>
              </a:ext>
            </a:extLst>
          </p:cNvPr>
          <p:cNvSpPr txBox="1"/>
          <p:nvPr/>
        </p:nvSpPr>
        <p:spPr>
          <a:xfrm>
            <a:off x="2241872" y="2543238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E2EDBB7-5A12-258E-1B62-C0B7514D7396}"/>
              </a:ext>
            </a:extLst>
          </p:cNvPr>
          <p:cNvSpPr txBox="1"/>
          <p:nvPr/>
        </p:nvSpPr>
        <p:spPr>
          <a:xfrm>
            <a:off x="2241872" y="2280582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67C8DBE-9885-89CE-CC7C-D7725524F7DF}"/>
              </a:ext>
            </a:extLst>
          </p:cNvPr>
          <p:cNvSpPr txBox="1"/>
          <p:nvPr/>
        </p:nvSpPr>
        <p:spPr>
          <a:xfrm>
            <a:off x="2249441" y="2010488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DE3B43C-DFBC-AEF8-D328-6204D8AC8296}"/>
              </a:ext>
            </a:extLst>
          </p:cNvPr>
          <p:cNvSpPr txBox="1"/>
          <p:nvPr/>
        </p:nvSpPr>
        <p:spPr>
          <a:xfrm>
            <a:off x="2245230" y="1753512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7DADEAB-A020-757E-DAFD-8CD96F56D613}"/>
              </a:ext>
            </a:extLst>
          </p:cNvPr>
          <p:cNvSpPr txBox="1"/>
          <p:nvPr/>
        </p:nvSpPr>
        <p:spPr>
          <a:xfrm>
            <a:off x="2243354" y="1496007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157F0FF-C6A6-FDAB-7E2F-69D581EFC1F6}"/>
              </a:ext>
            </a:extLst>
          </p:cNvPr>
          <p:cNvSpPr txBox="1"/>
          <p:nvPr/>
        </p:nvSpPr>
        <p:spPr>
          <a:xfrm>
            <a:off x="2243354" y="1233350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</a:p>
        </p:txBody>
      </p:sp>
      <p:cxnSp>
        <p:nvCxnSpPr>
          <p:cNvPr id="79" name="Пряма сполучна лінія 50">
            <a:extLst>
              <a:ext uri="{FF2B5EF4-FFF2-40B4-BE49-F238E27FC236}">
                <a16:creationId xmlns:a16="http://schemas.microsoft.com/office/drawing/2014/main" id="{098B98DE-77BC-D232-F8B1-F2CBCB1DF40A}"/>
              </a:ext>
            </a:extLst>
          </p:cNvPr>
          <p:cNvCxnSpPr>
            <a:cxnSpLocks/>
          </p:cNvCxnSpPr>
          <p:nvPr/>
        </p:nvCxnSpPr>
        <p:spPr>
          <a:xfrm rot="5400000" flipH="1">
            <a:off x="1611443" y="3430744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A6B6C9E7-E607-4115-383F-2BA1E42D7518}"/>
              </a:ext>
            </a:extLst>
          </p:cNvPr>
          <p:cNvSpPr txBox="1"/>
          <p:nvPr/>
        </p:nvSpPr>
        <p:spPr>
          <a:xfrm>
            <a:off x="1509700" y="3478273"/>
            <a:ext cx="376007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cxnSp>
        <p:nvCxnSpPr>
          <p:cNvPr id="83" name="Пряма сполучна лінія 50">
            <a:extLst>
              <a:ext uri="{FF2B5EF4-FFF2-40B4-BE49-F238E27FC236}">
                <a16:creationId xmlns:a16="http://schemas.microsoft.com/office/drawing/2014/main" id="{36BC5DF4-AF28-CA04-ED86-A1018823182D}"/>
              </a:ext>
            </a:extLst>
          </p:cNvPr>
          <p:cNvCxnSpPr>
            <a:cxnSpLocks/>
          </p:cNvCxnSpPr>
          <p:nvPr/>
        </p:nvCxnSpPr>
        <p:spPr>
          <a:xfrm flipH="1">
            <a:off x="2141184" y="3700375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4865A385-680A-5642-E5F6-108DF16F0933}"/>
              </a:ext>
            </a:extLst>
          </p:cNvPr>
          <p:cNvSpPr txBox="1"/>
          <p:nvPr/>
        </p:nvSpPr>
        <p:spPr>
          <a:xfrm>
            <a:off x="1921698" y="3581267"/>
            <a:ext cx="357560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179" name="Пряма сполучна лінія 50">
            <a:extLst>
              <a:ext uri="{FF2B5EF4-FFF2-40B4-BE49-F238E27FC236}">
                <a16:creationId xmlns:a16="http://schemas.microsoft.com/office/drawing/2014/main" id="{0D29C091-A8AB-2714-1DDA-9720ADCD8C18}"/>
              </a:ext>
            </a:extLst>
          </p:cNvPr>
          <p:cNvCxnSpPr>
            <a:cxnSpLocks/>
          </p:cNvCxnSpPr>
          <p:nvPr/>
        </p:nvCxnSpPr>
        <p:spPr>
          <a:xfrm rot="5400000" flipH="1">
            <a:off x="1355388" y="3425316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>
            <a:extLst>
              <a:ext uri="{FF2B5EF4-FFF2-40B4-BE49-F238E27FC236}">
                <a16:creationId xmlns:a16="http://schemas.microsoft.com/office/drawing/2014/main" id="{C98D5304-7532-9A49-3EFB-B34D6617BDFA}"/>
              </a:ext>
            </a:extLst>
          </p:cNvPr>
          <p:cNvSpPr txBox="1"/>
          <p:nvPr/>
        </p:nvSpPr>
        <p:spPr>
          <a:xfrm>
            <a:off x="1253645" y="3472845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cxnSp>
        <p:nvCxnSpPr>
          <p:cNvPr id="181" name="Пряма сполучна лінія 50">
            <a:extLst>
              <a:ext uri="{FF2B5EF4-FFF2-40B4-BE49-F238E27FC236}">
                <a16:creationId xmlns:a16="http://schemas.microsoft.com/office/drawing/2014/main" id="{B2421DC8-07D7-25A2-5F83-179535D93824}"/>
              </a:ext>
            </a:extLst>
          </p:cNvPr>
          <p:cNvCxnSpPr>
            <a:cxnSpLocks/>
          </p:cNvCxnSpPr>
          <p:nvPr/>
        </p:nvCxnSpPr>
        <p:spPr>
          <a:xfrm rot="5400000" flipH="1">
            <a:off x="1087096" y="3429443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181">
            <a:extLst>
              <a:ext uri="{FF2B5EF4-FFF2-40B4-BE49-F238E27FC236}">
                <a16:creationId xmlns:a16="http://schemas.microsoft.com/office/drawing/2014/main" id="{C763BB75-DD2E-D168-4764-C72C119888B3}"/>
              </a:ext>
            </a:extLst>
          </p:cNvPr>
          <p:cNvSpPr txBox="1"/>
          <p:nvPr/>
        </p:nvSpPr>
        <p:spPr>
          <a:xfrm>
            <a:off x="985353" y="3476972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</a:p>
        </p:txBody>
      </p:sp>
      <p:cxnSp>
        <p:nvCxnSpPr>
          <p:cNvPr id="183" name="Пряма сполучна лінія 50">
            <a:extLst>
              <a:ext uri="{FF2B5EF4-FFF2-40B4-BE49-F238E27FC236}">
                <a16:creationId xmlns:a16="http://schemas.microsoft.com/office/drawing/2014/main" id="{1493F20E-F8DA-EC21-23A5-81F14138D1A8}"/>
              </a:ext>
            </a:extLst>
          </p:cNvPr>
          <p:cNvCxnSpPr>
            <a:cxnSpLocks/>
          </p:cNvCxnSpPr>
          <p:nvPr/>
        </p:nvCxnSpPr>
        <p:spPr>
          <a:xfrm rot="5400000" flipH="1">
            <a:off x="825724" y="3426123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37567277-B8E0-9586-8CE6-2B0EF0035288}"/>
              </a:ext>
            </a:extLst>
          </p:cNvPr>
          <p:cNvSpPr txBox="1"/>
          <p:nvPr/>
        </p:nvSpPr>
        <p:spPr>
          <a:xfrm>
            <a:off x="723981" y="3473652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-5</a:t>
            </a:r>
          </a:p>
        </p:txBody>
      </p:sp>
      <p:pic>
        <p:nvPicPr>
          <p:cNvPr id="185" name="Picture 184" descr="A grid of white squares&#10;&#10;AI-generated content may be incorrect.">
            <a:extLst>
              <a:ext uri="{FF2B5EF4-FFF2-40B4-BE49-F238E27FC236}">
                <a16:creationId xmlns:a16="http://schemas.microsoft.com/office/drawing/2014/main" id="{85656485-207F-BCC6-CF8D-CF1ECFFB95B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461" r="34992"/>
          <a:stretch/>
        </p:blipFill>
        <p:spPr>
          <a:xfrm>
            <a:off x="8817072" y="608657"/>
            <a:ext cx="3133398" cy="3404797"/>
          </a:xfrm>
          <a:prstGeom prst="rect">
            <a:avLst/>
          </a:prstGeom>
        </p:spPr>
      </p:pic>
      <p:cxnSp>
        <p:nvCxnSpPr>
          <p:cNvPr id="186" name="Пряма сполучна лінія 10">
            <a:extLst>
              <a:ext uri="{FF2B5EF4-FFF2-40B4-BE49-F238E27FC236}">
                <a16:creationId xmlns:a16="http://schemas.microsoft.com/office/drawing/2014/main" id="{7275D03D-ED9A-B47D-554B-4CFBBFEAD518}"/>
              </a:ext>
            </a:extLst>
          </p:cNvPr>
          <p:cNvCxnSpPr>
            <a:cxnSpLocks/>
          </p:cNvCxnSpPr>
          <p:nvPr/>
        </p:nvCxnSpPr>
        <p:spPr>
          <a:xfrm>
            <a:off x="8894749" y="3438648"/>
            <a:ext cx="3055721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 сполучна лінія 8">
            <a:extLst>
              <a:ext uri="{FF2B5EF4-FFF2-40B4-BE49-F238E27FC236}">
                <a16:creationId xmlns:a16="http://schemas.microsoft.com/office/drawing/2014/main" id="{14EF0A82-EEEB-6882-D3E7-1916AC7E87AB}"/>
              </a:ext>
            </a:extLst>
          </p:cNvPr>
          <p:cNvCxnSpPr>
            <a:cxnSpLocks/>
          </p:cNvCxnSpPr>
          <p:nvPr/>
        </p:nvCxnSpPr>
        <p:spPr>
          <a:xfrm flipV="1">
            <a:off x="10371598" y="841262"/>
            <a:ext cx="0" cy="309444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 сполучна лінія 50">
            <a:extLst>
              <a:ext uri="{FF2B5EF4-FFF2-40B4-BE49-F238E27FC236}">
                <a16:creationId xmlns:a16="http://schemas.microsoft.com/office/drawing/2014/main" id="{09C2C805-64E1-CFF6-4EB6-A99521C2E68D}"/>
              </a:ext>
            </a:extLst>
          </p:cNvPr>
          <p:cNvCxnSpPr>
            <a:cxnSpLocks/>
          </p:cNvCxnSpPr>
          <p:nvPr/>
        </p:nvCxnSpPr>
        <p:spPr>
          <a:xfrm flipH="1">
            <a:off x="10313388" y="3175847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 сполучна лінія 50">
            <a:extLst>
              <a:ext uri="{FF2B5EF4-FFF2-40B4-BE49-F238E27FC236}">
                <a16:creationId xmlns:a16="http://schemas.microsoft.com/office/drawing/2014/main" id="{AECD556D-95EB-AC4B-8E88-BDF0BCD90773}"/>
              </a:ext>
            </a:extLst>
          </p:cNvPr>
          <p:cNvCxnSpPr>
            <a:cxnSpLocks/>
          </p:cNvCxnSpPr>
          <p:nvPr/>
        </p:nvCxnSpPr>
        <p:spPr>
          <a:xfrm flipH="1">
            <a:off x="10313388" y="2919341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 сполучна лінія 50">
            <a:extLst>
              <a:ext uri="{FF2B5EF4-FFF2-40B4-BE49-F238E27FC236}">
                <a16:creationId xmlns:a16="http://schemas.microsoft.com/office/drawing/2014/main" id="{39AC196C-E924-E49E-11FA-5C5BCD637199}"/>
              </a:ext>
            </a:extLst>
          </p:cNvPr>
          <p:cNvCxnSpPr>
            <a:cxnSpLocks/>
          </p:cNvCxnSpPr>
          <p:nvPr/>
        </p:nvCxnSpPr>
        <p:spPr>
          <a:xfrm flipH="1">
            <a:off x="10321694" y="2662365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 сполучна лінія 50">
            <a:extLst>
              <a:ext uri="{FF2B5EF4-FFF2-40B4-BE49-F238E27FC236}">
                <a16:creationId xmlns:a16="http://schemas.microsoft.com/office/drawing/2014/main" id="{C60666FB-23B2-82D8-CCFC-C3C7714FC04A}"/>
              </a:ext>
            </a:extLst>
          </p:cNvPr>
          <p:cNvCxnSpPr>
            <a:cxnSpLocks/>
          </p:cNvCxnSpPr>
          <p:nvPr/>
        </p:nvCxnSpPr>
        <p:spPr>
          <a:xfrm flipH="1">
            <a:off x="10321694" y="2399994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 сполучна лінія 50">
            <a:extLst>
              <a:ext uri="{FF2B5EF4-FFF2-40B4-BE49-F238E27FC236}">
                <a16:creationId xmlns:a16="http://schemas.microsoft.com/office/drawing/2014/main" id="{57DAC9E9-DBEC-F749-81ED-20E895B08C35}"/>
              </a:ext>
            </a:extLst>
          </p:cNvPr>
          <p:cNvCxnSpPr>
            <a:cxnSpLocks/>
          </p:cNvCxnSpPr>
          <p:nvPr/>
        </p:nvCxnSpPr>
        <p:spPr>
          <a:xfrm flipH="1">
            <a:off x="10313388" y="2139750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 сполучна лінія 50">
            <a:extLst>
              <a:ext uri="{FF2B5EF4-FFF2-40B4-BE49-F238E27FC236}">
                <a16:creationId xmlns:a16="http://schemas.microsoft.com/office/drawing/2014/main" id="{ECCB2D0C-A47C-240B-3B40-923A45D0D5B3}"/>
              </a:ext>
            </a:extLst>
          </p:cNvPr>
          <p:cNvCxnSpPr>
            <a:cxnSpLocks/>
          </p:cNvCxnSpPr>
          <p:nvPr/>
        </p:nvCxnSpPr>
        <p:spPr>
          <a:xfrm flipH="1">
            <a:off x="10313388" y="1883244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Пряма сполучна лінія 50">
            <a:extLst>
              <a:ext uri="{FF2B5EF4-FFF2-40B4-BE49-F238E27FC236}">
                <a16:creationId xmlns:a16="http://schemas.microsoft.com/office/drawing/2014/main" id="{0D371B76-F0AC-FDDD-C999-0832B9892CBB}"/>
              </a:ext>
            </a:extLst>
          </p:cNvPr>
          <p:cNvCxnSpPr>
            <a:cxnSpLocks/>
          </p:cNvCxnSpPr>
          <p:nvPr/>
        </p:nvCxnSpPr>
        <p:spPr>
          <a:xfrm flipH="1">
            <a:off x="10321694" y="1626268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Пряма сполучна лінія 50">
            <a:extLst>
              <a:ext uri="{FF2B5EF4-FFF2-40B4-BE49-F238E27FC236}">
                <a16:creationId xmlns:a16="http://schemas.microsoft.com/office/drawing/2014/main" id="{AE626FD9-36F7-5BDB-238C-85534DF079EC}"/>
              </a:ext>
            </a:extLst>
          </p:cNvPr>
          <p:cNvCxnSpPr>
            <a:cxnSpLocks/>
          </p:cNvCxnSpPr>
          <p:nvPr/>
        </p:nvCxnSpPr>
        <p:spPr>
          <a:xfrm flipH="1">
            <a:off x="10321694" y="1363897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Пряма сполучна лінія 50">
            <a:extLst>
              <a:ext uri="{FF2B5EF4-FFF2-40B4-BE49-F238E27FC236}">
                <a16:creationId xmlns:a16="http://schemas.microsoft.com/office/drawing/2014/main" id="{02D39745-34FF-CC27-172E-E8E7F146FE0A}"/>
              </a:ext>
            </a:extLst>
          </p:cNvPr>
          <p:cNvCxnSpPr>
            <a:cxnSpLocks/>
          </p:cNvCxnSpPr>
          <p:nvPr/>
        </p:nvCxnSpPr>
        <p:spPr>
          <a:xfrm flipH="1">
            <a:off x="10321694" y="1106706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Пряма сполучна лінія 50">
            <a:extLst>
              <a:ext uri="{FF2B5EF4-FFF2-40B4-BE49-F238E27FC236}">
                <a16:creationId xmlns:a16="http://schemas.microsoft.com/office/drawing/2014/main" id="{03E16A55-54A6-578C-2A41-B2128E589524}"/>
              </a:ext>
            </a:extLst>
          </p:cNvPr>
          <p:cNvCxnSpPr>
            <a:cxnSpLocks/>
          </p:cNvCxnSpPr>
          <p:nvPr/>
        </p:nvCxnSpPr>
        <p:spPr>
          <a:xfrm rot="5400000" flipH="1">
            <a:off x="10049976" y="3435364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 сполучна лінія 50">
            <a:extLst>
              <a:ext uri="{FF2B5EF4-FFF2-40B4-BE49-F238E27FC236}">
                <a16:creationId xmlns:a16="http://schemas.microsoft.com/office/drawing/2014/main" id="{7038DF8B-97E4-1AFD-2F76-8F355ECDD8C1}"/>
              </a:ext>
            </a:extLst>
          </p:cNvPr>
          <p:cNvCxnSpPr>
            <a:cxnSpLocks/>
          </p:cNvCxnSpPr>
          <p:nvPr/>
        </p:nvCxnSpPr>
        <p:spPr>
          <a:xfrm rot="5400000" flipH="1">
            <a:off x="10577918" y="3438712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Пряма сполучна лінія 50">
            <a:extLst>
              <a:ext uri="{FF2B5EF4-FFF2-40B4-BE49-F238E27FC236}">
                <a16:creationId xmlns:a16="http://schemas.microsoft.com/office/drawing/2014/main" id="{70C776DB-3D04-4F86-AA04-1911BD0723C7}"/>
              </a:ext>
            </a:extLst>
          </p:cNvPr>
          <p:cNvCxnSpPr>
            <a:cxnSpLocks/>
          </p:cNvCxnSpPr>
          <p:nvPr/>
        </p:nvCxnSpPr>
        <p:spPr>
          <a:xfrm rot="5400000" flipH="1">
            <a:off x="10836966" y="3438712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Пряма сполучна лінія 50">
            <a:extLst>
              <a:ext uri="{FF2B5EF4-FFF2-40B4-BE49-F238E27FC236}">
                <a16:creationId xmlns:a16="http://schemas.microsoft.com/office/drawing/2014/main" id="{14358756-1F92-8B4A-A630-77E2D1774AED}"/>
              </a:ext>
            </a:extLst>
          </p:cNvPr>
          <p:cNvCxnSpPr>
            <a:cxnSpLocks/>
          </p:cNvCxnSpPr>
          <p:nvPr/>
        </p:nvCxnSpPr>
        <p:spPr>
          <a:xfrm rot="5400000" flipH="1">
            <a:off x="11105493" y="3438712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 сполучна лінія 50">
            <a:extLst>
              <a:ext uri="{FF2B5EF4-FFF2-40B4-BE49-F238E27FC236}">
                <a16:creationId xmlns:a16="http://schemas.microsoft.com/office/drawing/2014/main" id="{C61D1EBD-9A44-4654-FAC2-A6DAB07189AA}"/>
              </a:ext>
            </a:extLst>
          </p:cNvPr>
          <p:cNvCxnSpPr>
            <a:cxnSpLocks/>
          </p:cNvCxnSpPr>
          <p:nvPr/>
        </p:nvCxnSpPr>
        <p:spPr>
          <a:xfrm rot="5400000" flipH="1">
            <a:off x="11364542" y="3438712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 сполучна лінія 50">
            <a:extLst>
              <a:ext uri="{FF2B5EF4-FFF2-40B4-BE49-F238E27FC236}">
                <a16:creationId xmlns:a16="http://schemas.microsoft.com/office/drawing/2014/main" id="{74902149-4F76-7B3A-2F5B-FBB9275C07E9}"/>
              </a:ext>
            </a:extLst>
          </p:cNvPr>
          <p:cNvCxnSpPr>
            <a:cxnSpLocks/>
          </p:cNvCxnSpPr>
          <p:nvPr/>
        </p:nvCxnSpPr>
        <p:spPr>
          <a:xfrm rot="5400000" flipH="1">
            <a:off x="11629849" y="3438712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12C0C895-5193-EC68-683A-58FAE1DB2B42}"/>
                  </a:ext>
                </a:extLst>
              </p:cNvPr>
              <p:cNvSpPr txBox="1"/>
              <p:nvPr/>
            </p:nvSpPr>
            <p:spPr>
              <a:xfrm>
                <a:off x="10100821" y="653176"/>
                <a:ext cx="314130" cy="325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16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12C0C895-5193-EC68-683A-58FAE1DB2B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0821" y="653176"/>
                <a:ext cx="314130" cy="325821"/>
              </a:xfrm>
              <a:prstGeom prst="rect">
                <a:avLst/>
              </a:prstGeom>
              <a:blipFill>
                <a:blip r:embed="rId10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F897D928-3B36-9D9B-A024-25BDFD0ECD59}"/>
                  </a:ext>
                </a:extLst>
              </p:cNvPr>
              <p:cNvSpPr txBox="1"/>
              <p:nvPr/>
            </p:nvSpPr>
            <p:spPr>
              <a:xfrm>
                <a:off x="10121580" y="3386914"/>
                <a:ext cx="314130" cy="325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sz="16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F897D928-3B36-9D9B-A024-25BDFD0EC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1580" y="3386914"/>
                <a:ext cx="314130" cy="32582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" name="TextBox 204">
            <a:extLst>
              <a:ext uri="{FF2B5EF4-FFF2-40B4-BE49-F238E27FC236}">
                <a16:creationId xmlns:a16="http://schemas.microsoft.com/office/drawing/2014/main" id="{2026472B-206D-C9E2-C730-DF8D4C59EB13}"/>
              </a:ext>
            </a:extLst>
          </p:cNvPr>
          <p:cNvSpPr txBox="1"/>
          <p:nvPr/>
        </p:nvSpPr>
        <p:spPr>
          <a:xfrm>
            <a:off x="10527050" y="3482894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83C94C26-74A3-14D2-9DCF-D9D98F85BE1D}"/>
              </a:ext>
            </a:extLst>
          </p:cNvPr>
          <p:cNvSpPr txBox="1"/>
          <p:nvPr/>
        </p:nvSpPr>
        <p:spPr>
          <a:xfrm>
            <a:off x="10791145" y="3486677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FF2EE925-A5CE-3EA5-9628-CCFBECE95F05}"/>
              </a:ext>
            </a:extLst>
          </p:cNvPr>
          <p:cNvSpPr txBox="1"/>
          <p:nvPr/>
        </p:nvSpPr>
        <p:spPr>
          <a:xfrm>
            <a:off x="11056194" y="3484076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8814DC4D-FCAD-372B-6174-67EEBE49C18F}"/>
              </a:ext>
            </a:extLst>
          </p:cNvPr>
          <p:cNvSpPr txBox="1"/>
          <p:nvPr/>
        </p:nvSpPr>
        <p:spPr>
          <a:xfrm>
            <a:off x="11305303" y="3483644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2C896972-CE9E-C6C9-924F-4983122F6DA6}"/>
              </a:ext>
            </a:extLst>
          </p:cNvPr>
          <p:cNvSpPr txBox="1"/>
          <p:nvPr/>
        </p:nvSpPr>
        <p:spPr>
          <a:xfrm>
            <a:off x="11573972" y="3482224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C8FC23A6-BAC2-4619-E9EE-95F1F480BC60}"/>
              </a:ext>
            </a:extLst>
          </p:cNvPr>
          <p:cNvSpPr txBox="1"/>
          <p:nvPr/>
        </p:nvSpPr>
        <p:spPr>
          <a:xfrm>
            <a:off x="9948234" y="3482894"/>
            <a:ext cx="376007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</a:t>
            </a:r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3DCA72DD-4CA6-B6A9-61EE-064437EE030B}"/>
              </a:ext>
            </a:extLst>
          </p:cNvPr>
          <p:cNvSpPr txBox="1"/>
          <p:nvPr/>
        </p:nvSpPr>
        <p:spPr>
          <a:xfrm>
            <a:off x="10421037" y="3057720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13D0F50D-CC67-1E34-2E61-CB324DB8D610}"/>
              </a:ext>
            </a:extLst>
          </p:cNvPr>
          <p:cNvSpPr txBox="1"/>
          <p:nvPr/>
        </p:nvSpPr>
        <p:spPr>
          <a:xfrm>
            <a:off x="10416826" y="2800745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369AF206-2C6F-D44F-AF56-FA78D36331E6}"/>
              </a:ext>
            </a:extLst>
          </p:cNvPr>
          <p:cNvSpPr txBox="1"/>
          <p:nvPr/>
        </p:nvSpPr>
        <p:spPr>
          <a:xfrm>
            <a:off x="10414950" y="2543238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7DE7DFA4-68D5-12AD-D2C5-08FE8C7C85FC}"/>
              </a:ext>
            </a:extLst>
          </p:cNvPr>
          <p:cNvSpPr txBox="1"/>
          <p:nvPr/>
        </p:nvSpPr>
        <p:spPr>
          <a:xfrm>
            <a:off x="10414950" y="2280582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1260CA7D-2F1A-C675-0537-089E3802D69E}"/>
              </a:ext>
            </a:extLst>
          </p:cNvPr>
          <p:cNvSpPr txBox="1"/>
          <p:nvPr/>
        </p:nvSpPr>
        <p:spPr>
          <a:xfrm>
            <a:off x="10422519" y="2010488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F6ECBEFB-62A9-CEA9-C743-93E8236A7088}"/>
              </a:ext>
            </a:extLst>
          </p:cNvPr>
          <p:cNvSpPr txBox="1"/>
          <p:nvPr/>
        </p:nvSpPr>
        <p:spPr>
          <a:xfrm>
            <a:off x="10418308" y="1753512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94938935-5C6E-E6C9-73AA-1E6668751759}"/>
              </a:ext>
            </a:extLst>
          </p:cNvPr>
          <p:cNvSpPr txBox="1"/>
          <p:nvPr/>
        </p:nvSpPr>
        <p:spPr>
          <a:xfrm>
            <a:off x="10416432" y="1496007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0A43A340-C59A-06A1-8226-249125C5398A}"/>
              </a:ext>
            </a:extLst>
          </p:cNvPr>
          <p:cNvSpPr txBox="1"/>
          <p:nvPr/>
        </p:nvSpPr>
        <p:spPr>
          <a:xfrm>
            <a:off x="10416432" y="1233350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</a:p>
        </p:txBody>
      </p:sp>
      <p:cxnSp>
        <p:nvCxnSpPr>
          <p:cNvPr id="219" name="Пряма сполучна лінія 50">
            <a:extLst>
              <a:ext uri="{FF2B5EF4-FFF2-40B4-BE49-F238E27FC236}">
                <a16:creationId xmlns:a16="http://schemas.microsoft.com/office/drawing/2014/main" id="{5EE0766B-16AD-EF2E-3791-28AD81E3CF5A}"/>
              </a:ext>
            </a:extLst>
          </p:cNvPr>
          <p:cNvCxnSpPr>
            <a:cxnSpLocks/>
          </p:cNvCxnSpPr>
          <p:nvPr/>
        </p:nvCxnSpPr>
        <p:spPr>
          <a:xfrm rot="5400000" flipH="1">
            <a:off x="9784521" y="3430744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TextBox 219">
            <a:extLst>
              <a:ext uri="{FF2B5EF4-FFF2-40B4-BE49-F238E27FC236}">
                <a16:creationId xmlns:a16="http://schemas.microsoft.com/office/drawing/2014/main" id="{7C4A2411-9A9A-710C-E4F8-F3AF8214EA94}"/>
              </a:ext>
            </a:extLst>
          </p:cNvPr>
          <p:cNvSpPr txBox="1"/>
          <p:nvPr/>
        </p:nvSpPr>
        <p:spPr>
          <a:xfrm>
            <a:off x="9682778" y="3478273"/>
            <a:ext cx="376007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cxnSp>
        <p:nvCxnSpPr>
          <p:cNvPr id="221" name="Пряма сполучна лінія 50">
            <a:extLst>
              <a:ext uri="{FF2B5EF4-FFF2-40B4-BE49-F238E27FC236}">
                <a16:creationId xmlns:a16="http://schemas.microsoft.com/office/drawing/2014/main" id="{22F675B5-0130-A925-3906-20EF2E019A9C}"/>
              </a:ext>
            </a:extLst>
          </p:cNvPr>
          <p:cNvCxnSpPr>
            <a:cxnSpLocks/>
          </p:cNvCxnSpPr>
          <p:nvPr/>
        </p:nvCxnSpPr>
        <p:spPr>
          <a:xfrm flipH="1">
            <a:off x="10314262" y="3700375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TextBox 221">
            <a:extLst>
              <a:ext uri="{FF2B5EF4-FFF2-40B4-BE49-F238E27FC236}">
                <a16:creationId xmlns:a16="http://schemas.microsoft.com/office/drawing/2014/main" id="{97A333DD-B20C-8ABF-9F82-29D231A4A75E}"/>
              </a:ext>
            </a:extLst>
          </p:cNvPr>
          <p:cNvSpPr txBox="1"/>
          <p:nvPr/>
        </p:nvSpPr>
        <p:spPr>
          <a:xfrm>
            <a:off x="10094776" y="3581267"/>
            <a:ext cx="357560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223" name="Пряма сполучна лінія 50">
            <a:extLst>
              <a:ext uri="{FF2B5EF4-FFF2-40B4-BE49-F238E27FC236}">
                <a16:creationId xmlns:a16="http://schemas.microsoft.com/office/drawing/2014/main" id="{17BF5A55-7DB7-AB85-4AE8-CA562CC3EF01}"/>
              </a:ext>
            </a:extLst>
          </p:cNvPr>
          <p:cNvCxnSpPr>
            <a:cxnSpLocks/>
          </p:cNvCxnSpPr>
          <p:nvPr/>
        </p:nvCxnSpPr>
        <p:spPr>
          <a:xfrm rot="5400000" flipH="1">
            <a:off x="9528466" y="3425316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TextBox 223">
            <a:extLst>
              <a:ext uri="{FF2B5EF4-FFF2-40B4-BE49-F238E27FC236}">
                <a16:creationId xmlns:a16="http://schemas.microsoft.com/office/drawing/2014/main" id="{599E9C98-AB2F-87E9-86D5-EC37CBF6F784}"/>
              </a:ext>
            </a:extLst>
          </p:cNvPr>
          <p:cNvSpPr txBox="1"/>
          <p:nvPr/>
        </p:nvSpPr>
        <p:spPr>
          <a:xfrm>
            <a:off x="9426723" y="3472845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cxnSp>
        <p:nvCxnSpPr>
          <p:cNvPr id="225" name="Пряма сполучна лінія 50">
            <a:extLst>
              <a:ext uri="{FF2B5EF4-FFF2-40B4-BE49-F238E27FC236}">
                <a16:creationId xmlns:a16="http://schemas.microsoft.com/office/drawing/2014/main" id="{550CC032-4A3E-93D6-061D-6745762CC518}"/>
              </a:ext>
            </a:extLst>
          </p:cNvPr>
          <p:cNvCxnSpPr>
            <a:cxnSpLocks/>
          </p:cNvCxnSpPr>
          <p:nvPr/>
        </p:nvCxnSpPr>
        <p:spPr>
          <a:xfrm rot="5400000" flipH="1">
            <a:off x="9260174" y="3429443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Box 225">
            <a:extLst>
              <a:ext uri="{FF2B5EF4-FFF2-40B4-BE49-F238E27FC236}">
                <a16:creationId xmlns:a16="http://schemas.microsoft.com/office/drawing/2014/main" id="{690A47D6-2B13-AF9A-83B5-34EDAE2274F2}"/>
              </a:ext>
            </a:extLst>
          </p:cNvPr>
          <p:cNvSpPr txBox="1"/>
          <p:nvPr/>
        </p:nvSpPr>
        <p:spPr>
          <a:xfrm>
            <a:off x="9158431" y="3476972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</a:p>
        </p:txBody>
      </p:sp>
      <p:cxnSp>
        <p:nvCxnSpPr>
          <p:cNvPr id="227" name="Пряма сполучна лінія 50">
            <a:extLst>
              <a:ext uri="{FF2B5EF4-FFF2-40B4-BE49-F238E27FC236}">
                <a16:creationId xmlns:a16="http://schemas.microsoft.com/office/drawing/2014/main" id="{6A795E68-04E8-E242-9B17-A3BBE67AD046}"/>
              </a:ext>
            </a:extLst>
          </p:cNvPr>
          <p:cNvCxnSpPr>
            <a:cxnSpLocks/>
          </p:cNvCxnSpPr>
          <p:nvPr/>
        </p:nvCxnSpPr>
        <p:spPr>
          <a:xfrm rot="5400000" flipH="1">
            <a:off x="8998802" y="3426123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TextBox 227">
            <a:extLst>
              <a:ext uri="{FF2B5EF4-FFF2-40B4-BE49-F238E27FC236}">
                <a16:creationId xmlns:a16="http://schemas.microsoft.com/office/drawing/2014/main" id="{EFCBE417-E9A8-B09A-FD0A-D0B6FA6B0561}"/>
              </a:ext>
            </a:extLst>
          </p:cNvPr>
          <p:cNvSpPr txBox="1"/>
          <p:nvPr/>
        </p:nvSpPr>
        <p:spPr>
          <a:xfrm>
            <a:off x="8897059" y="3473652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-5</a:t>
            </a:r>
          </a:p>
        </p:txBody>
      </p:sp>
      <p:pic>
        <p:nvPicPr>
          <p:cNvPr id="231" name="Picture 230" descr="A grid of white squares&#10;&#10;AI-generated content may be incorrect.">
            <a:extLst>
              <a:ext uri="{FF2B5EF4-FFF2-40B4-BE49-F238E27FC236}">
                <a16:creationId xmlns:a16="http://schemas.microsoft.com/office/drawing/2014/main" id="{84F54558-D4ED-17D1-FB34-986566B9B0F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461" r="34992"/>
          <a:stretch/>
        </p:blipFill>
        <p:spPr>
          <a:xfrm>
            <a:off x="4721024" y="2760263"/>
            <a:ext cx="3133398" cy="3404797"/>
          </a:xfrm>
          <a:prstGeom prst="rect">
            <a:avLst/>
          </a:prstGeom>
        </p:spPr>
      </p:pic>
      <p:cxnSp>
        <p:nvCxnSpPr>
          <p:cNvPr id="232" name="Пряма сполучна лінія 10">
            <a:extLst>
              <a:ext uri="{FF2B5EF4-FFF2-40B4-BE49-F238E27FC236}">
                <a16:creationId xmlns:a16="http://schemas.microsoft.com/office/drawing/2014/main" id="{16B7C3B8-987F-048F-37AE-B7B1B23C8270}"/>
              </a:ext>
            </a:extLst>
          </p:cNvPr>
          <p:cNvCxnSpPr>
            <a:cxnSpLocks/>
          </p:cNvCxnSpPr>
          <p:nvPr/>
        </p:nvCxnSpPr>
        <p:spPr>
          <a:xfrm>
            <a:off x="4798701" y="5590254"/>
            <a:ext cx="3055721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Пряма сполучна лінія 8">
            <a:extLst>
              <a:ext uri="{FF2B5EF4-FFF2-40B4-BE49-F238E27FC236}">
                <a16:creationId xmlns:a16="http://schemas.microsoft.com/office/drawing/2014/main" id="{805D691F-B6A8-AE65-327E-6485CBDC7E83}"/>
              </a:ext>
            </a:extLst>
          </p:cNvPr>
          <p:cNvCxnSpPr>
            <a:cxnSpLocks/>
          </p:cNvCxnSpPr>
          <p:nvPr/>
        </p:nvCxnSpPr>
        <p:spPr>
          <a:xfrm flipV="1">
            <a:off x="6275550" y="2992868"/>
            <a:ext cx="0" cy="309444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Пряма сполучна лінія 50">
            <a:extLst>
              <a:ext uri="{FF2B5EF4-FFF2-40B4-BE49-F238E27FC236}">
                <a16:creationId xmlns:a16="http://schemas.microsoft.com/office/drawing/2014/main" id="{2358D078-FF1C-3D17-888A-7BBF78F6F003}"/>
              </a:ext>
            </a:extLst>
          </p:cNvPr>
          <p:cNvCxnSpPr>
            <a:cxnSpLocks/>
          </p:cNvCxnSpPr>
          <p:nvPr/>
        </p:nvCxnSpPr>
        <p:spPr>
          <a:xfrm flipH="1">
            <a:off x="6217340" y="5327453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Пряма сполучна лінія 50">
            <a:extLst>
              <a:ext uri="{FF2B5EF4-FFF2-40B4-BE49-F238E27FC236}">
                <a16:creationId xmlns:a16="http://schemas.microsoft.com/office/drawing/2014/main" id="{F643D71C-8169-A88F-E129-FF33924856B8}"/>
              </a:ext>
            </a:extLst>
          </p:cNvPr>
          <p:cNvCxnSpPr>
            <a:cxnSpLocks/>
          </p:cNvCxnSpPr>
          <p:nvPr/>
        </p:nvCxnSpPr>
        <p:spPr>
          <a:xfrm flipH="1">
            <a:off x="6217340" y="5070947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Пряма сполучна лінія 50">
            <a:extLst>
              <a:ext uri="{FF2B5EF4-FFF2-40B4-BE49-F238E27FC236}">
                <a16:creationId xmlns:a16="http://schemas.microsoft.com/office/drawing/2014/main" id="{EAE5539B-55C3-60C1-DF35-DE44EBBB628E}"/>
              </a:ext>
            </a:extLst>
          </p:cNvPr>
          <p:cNvCxnSpPr>
            <a:cxnSpLocks/>
          </p:cNvCxnSpPr>
          <p:nvPr/>
        </p:nvCxnSpPr>
        <p:spPr>
          <a:xfrm flipH="1">
            <a:off x="6225646" y="4813971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Пряма сполучна лінія 50">
            <a:extLst>
              <a:ext uri="{FF2B5EF4-FFF2-40B4-BE49-F238E27FC236}">
                <a16:creationId xmlns:a16="http://schemas.microsoft.com/office/drawing/2014/main" id="{CC690A60-775E-A2DF-81FA-CB356B973AFD}"/>
              </a:ext>
            </a:extLst>
          </p:cNvPr>
          <p:cNvCxnSpPr>
            <a:cxnSpLocks/>
          </p:cNvCxnSpPr>
          <p:nvPr/>
        </p:nvCxnSpPr>
        <p:spPr>
          <a:xfrm flipH="1">
            <a:off x="6225646" y="4551600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Пряма сполучна лінія 50">
            <a:extLst>
              <a:ext uri="{FF2B5EF4-FFF2-40B4-BE49-F238E27FC236}">
                <a16:creationId xmlns:a16="http://schemas.microsoft.com/office/drawing/2014/main" id="{2153E12F-B55B-72AE-B7F7-64E8BD841C33}"/>
              </a:ext>
            </a:extLst>
          </p:cNvPr>
          <p:cNvCxnSpPr>
            <a:cxnSpLocks/>
          </p:cNvCxnSpPr>
          <p:nvPr/>
        </p:nvCxnSpPr>
        <p:spPr>
          <a:xfrm flipH="1">
            <a:off x="6217340" y="4291356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Пряма сполучна лінія 50">
            <a:extLst>
              <a:ext uri="{FF2B5EF4-FFF2-40B4-BE49-F238E27FC236}">
                <a16:creationId xmlns:a16="http://schemas.microsoft.com/office/drawing/2014/main" id="{52A58E98-EF22-E281-8844-84EDD0C6F4EB}"/>
              </a:ext>
            </a:extLst>
          </p:cNvPr>
          <p:cNvCxnSpPr>
            <a:cxnSpLocks/>
          </p:cNvCxnSpPr>
          <p:nvPr/>
        </p:nvCxnSpPr>
        <p:spPr>
          <a:xfrm flipH="1">
            <a:off x="6217340" y="4034850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Пряма сполучна лінія 50">
            <a:extLst>
              <a:ext uri="{FF2B5EF4-FFF2-40B4-BE49-F238E27FC236}">
                <a16:creationId xmlns:a16="http://schemas.microsoft.com/office/drawing/2014/main" id="{8A08AF74-AB4A-D256-AD93-78BFEA632E79}"/>
              </a:ext>
            </a:extLst>
          </p:cNvPr>
          <p:cNvCxnSpPr>
            <a:cxnSpLocks/>
          </p:cNvCxnSpPr>
          <p:nvPr/>
        </p:nvCxnSpPr>
        <p:spPr>
          <a:xfrm flipH="1">
            <a:off x="6225646" y="3777874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Пряма сполучна лінія 50">
            <a:extLst>
              <a:ext uri="{FF2B5EF4-FFF2-40B4-BE49-F238E27FC236}">
                <a16:creationId xmlns:a16="http://schemas.microsoft.com/office/drawing/2014/main" id="{9A9F6FE4-26A9-9EC6-3144-E9B89007E383}"/>
              </a:ext>
            </a:extLst>
          </p:cNvPr>
          <p:cNvCxnSpPr>
            <a:cxnSpLocks/>
          </p:cNvCxnSpPr>
          <p:nvPr/>
        </p:nvCxnSpPr>
        <p:spPr>
          <a:xfrm flipH="1">
            <a:off x="6225646" y="3515503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Пряма сполучна лінія 50">
            <a:extLst>
              <a:ext uri="{FF2B5EF4-FFF2-40B4-BE49-F238E27FC236}">
                <a16:creationId xmlns:a16="http://schemas.microsoft.com/office/drawing/2014/main" id="{66FC22DB-4FEB-4068-F52B-1E06C0BE5548}"/>
              </a:ext>
            </a:extLst>
          </p:cNvPr>
          <p:cNvCxnSpPr>
            <a:cxnSpLocks/>
          </p:cNvCxnSpPr>
          <p:nvPr/>
        </p:nvCxnSpPr>
        <p:spPr>
          <a:xfrm flipH="1">
            <a:off x="6225646" y="3258312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Пряма сполучна лінія 50">
            <a:extLst>
              <a:ext uri="{FF2B5EF4-FFF2-40B4-BE49-F238E27FC236}">
                <a16:creationId xmlns:a16="http://schemas.microsoft.com/office/drawing/2014/main" id="{6791D266-1B82-2F95-FD0E-67E3BA61CCC8}"/>
              </a:ext>
            </a:extLst>
          </p:cNvPr>
          <p:cNvCxnSpPr>
            <a:cxnSpLocks/>
          </p:cNvCxnSpPr>
          <p:nvPr/>
        </p:nvCxnSpPr>
        <p:spPr>
          <a:xfrm rot="5400000" flipH="1">
            <a:off x="5953928" y="5586970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Пряма сполучна лінія 50">
            <a:extLst>
              <a:ext uri="{FF2B5EF4-FFF2-40B4-BE49-F238E27FC236}">
                <a16:creationId xmlns:a16="http://schemas.microsoft.com/office/drawing/2014/main" id="{67B62345-6DDD-12DD-4C4D-B69E4A22B0AA}"/>
              </a:ext>
            </a:extLst>
          </p:cNvPr>
          <p:cNvCxnSpPr>
            <a:cxnSpLocks/>
          </p:cNvCxnSpPr>
          <p:nvPr/>
        </p:nvCxnSpPr>
        <p:spPr>
          <a:xfrm rot="5400000" flipH="1">
            <a:off x="6481870" y="5590318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Пряма сполучна лінія 50">
            <a:extLst>
              <a:ext uri="{FF2B5EF4-FFF2-40B4-BE49-F238E27FC236}">
                <a16:creationId xmlns:a16="http://schemas.microsoft.com/office/drawing/2014/main" id="{DD6258FB-F540-E9B8-8E5B-842C624AAA80}"/>
              </a:ext>
            </a:extLst>
          </p:cNvPr>
          <p:cNvCxnSpPr>
            <a:cxnSpLocks/>
          </p:cNvCxnSpPr>
          <p:nvPr/>
        </p:nvCxnSpPr>
        <p:spPr>
          <a:xfrm rot="5400000" flipH="1">
            <a:off x="6740918" y="5590318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Пряма сполучна лінія 50">
            <a:extLst>
              <a:ext uri="{FF2B5EF4-FFF2-40B4-BE49-F238E27FC236}">
                <a16:creationId xmlns:a16="http://schemas.microsoft.com/office/drawing/2014/main" id="{E2ACAD70-9C4A-AA2E-42B9-C1D537B4705F}"/>
              </a:ext>
            </a:extLst>
          </p:cNvPr>
          <p:cNvCxnSpPr>
            <a:cxnSpLocks/>
          </p:cNvCxnSpPr>
          <p:nvPr/>
        </p:nvCxnSpPr>
        <p:spPr>
          <a:xfrm rot="5400000" flipH="1">
            <a:off x="7009445" y="5590318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Пряма сполучна лінія 50">
            <a:extLst>
              <a:ext uri="{FF2B5EF4-FFF2-40B4-BE49-F238E27FC236}">
                <a16:creationId xmlns:a16="http://schemas.microsoft.com/office/drawing/2014/main" id="{E377F629-D89D-5106-28E0-4D71C2804603}"/>
              </a:ext>
            </a:extLst>
          </p:cNvPr>
          <p:cNvCxnSpPr>
            <a:cxnSpLocks/>
          </p:cNvCxnSpPr>
          <p:nvPr/>
        </p:nvCxnSpPr>
        <p:spPr>
          <a:xfrm rot="5400000" flipH="1">
            <a:off x="7268494" y="5590318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Пряма сполучна лінія 50">
            <a:extLst>
              <a:ext uri="{FF2B5EF4-FFF2-40B4-BE49-F238E27FC236}">
                <a16:creationId xmlns:a16="http://schemas.microsoft.com/office/drawing/2014/main" id="{2F1452A9-E5B1-D602-CDAE-33C45729A3D4}"/>
              </a:ext>
            </a:extLst>
          </p:cNvPr>
          <p:cNvCxnSpPr>
            <a:cxnSpLocks/>
          </p:cNvCxnSpPr>
          <p:nvPr/>
        </p:nvCxnSpPr>
        <p:spPr>
          <a:xfrm rot="5400000" flipH="1">
            <a:off x="7533801" y="5590318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9" name="TextBox 248">
                <a:extLst>
                  <a:ext uri="{FF2B5EF4-FFF2-40B4-BE49-F238E27FC236}">
                    <a16:creationId xmlns:a16="http://schemas.microsoft.com/office/drawing/2014/main" id="{DFC8B56B-80CE-BCBA-1E17-E0B549371DC8}"/>
                  </a:ext>
                </a:extLst>
              </p:cNvPr>
              <p:cNvSpPr txBox="1"/>
              <p:nvPr/>
            </p:nvSpPr>
            <p:spPr>
              <a:xfrm>
                <a:off x="6004773" y="2804782"/>
                <a:ext cx="314130" cy="325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16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49" name="TextBox 248">
                <a:extLst>
                  <a:ext uri="{FF2B5EF4-FFF2-40B4-BE49-F238E27FC236}">
                    <a16:creationId xmlns:a16="http://schemas.microsoft.com/office/drawing/2014/main" id="{DFC8B56B-80CE-BCBA-1E17-E0B549371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773" y="2804782"/>
                <a:ext cx="314130" cy="325821"/>
              </a:xfrm>
              <a:prstGeom prst="rect">
                <a:avLst/>
              </a:prstGeom>
              <a:blipFill>
                <a:blip r:embed="rId12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0" name="TextBox 249">
                <a:extLst>
                  <a:ext uri="{FF2B5EF4-FFF2-40B4-BE49-F238E27FC236}">
                    <a16:creationId xmlns:a16="http://schemas.microsoft.com/office/drawing/2014/main" id="{081957EF-3633-C628-BECF-C173AE699946}"/>
                  </a:ext>
                </a:extLst>
              </p:cNvPr>
              <p:cNvSpPr txBox="1"/>
              <p:nvPr/>
            </p:nvSpPr>
            <p:spPr>
              <a:xfrm>
                <a:off x="6025532" y="5538520"/>
                <a:ext cx="314130" cy="325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sz="16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50" name="TextBox 249">
                <a:extLst>
                  <a:ext uri="{FF2B5EF4-FFF2-40B4-BE49-F238E27FC236}">
                    <a16:creationId xmlns:a16="http://schemas.microsoft.com/office/drawing/2014/main" id="{081957EF-3633-C628-BECF-C173AE699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532" y="5538520"/>
                <a:ext cx="314130" cy="32582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1" name="TextBox 250">
            <a:extLst>
              <a:ext uri="{FF2B5EF4-FFF2-40B4-BE49-F238E27FC236}">
                <a16:creationId xmlns:a16="http://schemas.microsoft.com/office/drawing/2014/main" id="{D9793BB5-AA67-59E3-63F4-F819DB844EC9}"/>
              </a:ext>
            </a:extLst>
          </p:cNvPr>
          <p:cNvSpPr txBox="1"/>
          <p:nvPr/>
        </p:nvSpPr>
        <p:spPr>
          <a:xfrm>
            <a:off x="6431002" y="5634500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CC1B29BC-89F3-6909-85E9-672AE38ABFC2}"/>
              </a:ext>
            </a:extLst>
          </p:cNvPr>
          <p:cNvSpPr txBox="1"/>
          <p:nvPr/>
        </p:nvSpPr>
        <p:spPr>
          <a:xfrm>
            <a:off x="6695097" y="5638283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D779149-5A26-EBF4-5ECC-048438656C2B}"/>
              </a:ext>
            </a:extLst>
          </p:cNvPr>
          <p:cNvSpPr txBox="1"/>
          <p:nvPr/>
        </p:nvSpPr>
        <p:spPr>
          <a:xfrm>
            <a:off x="6960146" y="5635682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B5568B03-B16D-6A1F-5FBA-1745F6F9BD1D}"/>
              </a:ext>
            </a:extLst>
          </p:cNvPr>
          <p:cNvSpPr txBox="1"/>
          <p:nvPr/>
        </p:nvSpPr>
        <p:spPr>
          <a:xfrm>
            <a:off x="7209255" y="5635250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F82FD64F-0B65-B0DF-CFA0-D33A4855DA65}"/>
              </a:ext>
            </a:extLst>
          </p:cNvPr>
          <p:cNvSpPr txBox="1"/>
          <p:nvPr/>
        </p:nvSpPr>
        <p:spPr>
          <a:xfrm>
            <a:off x="7477924" y="5633830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8116651C-C185-9315-D91D-E19E0FF70108}"/>
              </a:ext>
            </a:extLst>
          </p:cNvPr>
          <p:cNvSpPr txBox="1"/>
          <p:nvPr/>
        </p:nvSpPr>
        <p:spPr>
          <a:xfrm>
            <a:off x="5852186" y="5634500"/>
            <a:ext cx="376007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</a:t>
            </a:r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CBB64C95-095F-7FC0-54E4-FA30CFAF3E52}"/>
              </a:ext>
            </a:extLst>
          </p:cNvPr>
          <p:cNvSpPr txBox="1"/>
          <p:nvPr/>
        </p:nvSpPr>
        <p:spPr>
          <a:xfrm>
            <a:off x="6324989" y="5209326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DD7A51EA-2C33-56A1-2E0F-E8D8E45D33B4}"/>
              </a:ext>
            </a:extLst>
          </p:cNvPr>
          <p:cNvSpPr txBox="1"/>
          <p:nvPr/>
        </p:nvSpPr>
        <p:spPr>
          <a:xfrm>
            <a:off x="6320778" y="4952351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85AC182B-7807-7C1A-B923-15B7A8BFA16E}"/>
              </a:ext>
            </a:extLst>
          </p:cNvPr>
          <p:cNvSpPr txBox="1"/>
          <p:nvPr/>
        </p:nvSpPr>
        <p:spPr>
          <a:xfrm>
            <a:off x="6318902" y="4694844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3DFC085E-2D24-17FA-5D65-37D74873A42E}"/>
              </a:ext>
            </a:extLst>
          </p:cNvPr>
          <p:cNvSpPr txBox="1"/>
          <p:nvPr/>
        </p:nvSpPr>
        <p:spPr>
          <a:xfrm>
            <a:off x="6318902" y="4432188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773B65F7-13E5-5A9A-19A0-65404F592C4E}"/>
              </a:ext>
            </a:extLst>
          </p:cNvPr>
          <p:cNvSpPr txBox="1"/>
          <p:nvPr/>
        </p:nvSpPr>
        <p:spPr>
          <a:xfrm>
            <a:off x="6326471" y="4162094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5584798A-61DE-F405-1064-B4BA98C7BB69}"/>
              </a:ext>
            </a:extLst>
          </p:cNvPr>
          <p:cNvSpPr txBox="1"/>
          <p:nvPr/>
        </p:nvSpPr>
        <p:spPr>
          <a:xfrm>
            <a:off x="6322260" y="3905118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CEBC345E-1B35-0C93-B05E-51FFEB9A0E46}"/>
              </a:ext>
            </a:extLst>
          </p:cNvPr>
          <p:cNvSpPr txBox="1"/>
          <p:nvPr/>
        </p:nvSpPr>
        <p:spPr>
          <a:xfrm>
            <a:off x="6320384" y="3647613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B86E701E-994D-67D3-8677-BC18F0D012B5}"/>
              </a:ext>
            </a:extLst>
          </p:cNvPr>
          <p:cNvSpPr txBox="1"/>
          <p:nvPr/>
        </p:nvSpPr>
        <p:spPr>
          <a:xfrm>
            <a:off x="6320384" y="3384956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</a:p>
        </p:txBody>
      </p:sp>
      <p:cxnSp>
        <p:nvCxnSpPr>
          <p:cNvPr id="265" name="Пряма сполучна лінія 50">
            <a:extLst>
              <a:ext uri="{FF2B5EF4-FFF2-40B4-BE49-F238E27FC236}">
                <a16:creationId xmlns:a16="http://schemas.microsoft.com/office/drawing/2014/main" id="{EED70208-5770-BBC6-8F9F-3882F945383C}"/>
              </a:ext>
            </a:extLst>
          </p:cNvPr>
          <p:cNvCxnSpPr>
            <a:cxnSpLocks/>
          </p:cNvCxnSpPr>
          <p:nvPr/>
        </p:nvCxnSpPr>
        <p:spPr>
          <a:xfrm rot="5400000" flipH="1">
            <a:off x="5688473" y="5582350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2641DEFA-8278-53D4-4E55-214A7BC86D26}"/>
              </a:ext>
            </a:extLst>
          </p:cNvPr>
          <p:cNvSpPr txBox="1"/>
          <p:nvPr/>
        </p:nvSpPr>
        <p:spPr>
          <a:xfrm>
            <a:off x="5586730" y="5629879"/>
            <a:ext cx="376007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cxnSp>
        <p:nvCxnSpPr>
          <p:cNvPr id="267" name="Пряма сполучна лінія 50">
            <a:extLst>
              <a:ext uri="{FF2B5EF4-FFF2-40B4-BE49-F238E27FC236}">
                <a16:creationId xmlns:a16="http://schemas.microsoft.com/office/drawing/2014/main" id="{66EDCCC9-44F3-805D-BDA0-DB46F479B41D}"/>
              </a:ext>
            </a:extLst>
          </p:cNvPr>
          <p:cNvCxnSpPr>
            <a:cxnSpLocks/>
          </p:cNvCxnSpPr>
          <p:nvPr/>
        </p:nvCxnSpPr>
        <p:spPr>
          <a:xfrm flipH="1">
            <a:off x="6218214" y="5851981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TextBox 267">
            <a:extLst>
              <a:ext uri="{FF2B5EF4-FFF2-40B4-BE49-F238E27FC236}">
                <a16:creationId xmlns:a16="http://schemas.microsoft.com/office/drawing/2014/main" id="{9CD21AA9-A395-40B2-946C-ABE98DB49452}"/>
              </a:ext>
            </a:extLst>
          </p:cNvPr>
          <p:cNvSpPr txBox="1"/>
          <p:nvPr/>
        </p:nvSpPr>
        <p:spPr>
          <a:xfrm>
            <a:off x="5998728" y="5732873"/>
            <a:ext cx="357560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269" name="Пряма сполучна лінія 50">
            <a:extLst>
              <a:ext uri="{FF2B5EF4-FFF2-40B4-BE49-F238E27FC236}">
                <a16:creationId xmlns:a16="http://schemas.microsoft.com/office/drawing/2014/main" id="{311158BF-ACAF-DC9B-7618-9CD70FEFE845}"/>
              </a:ext>
            </a:extLst>
          </p:cNvPr>
          <p:cNvCxnSpPr>
            <a:cxnSpLocks/>
          </p:cNvCxnSpPr>
          <p:nvPr/>
        </p:nvCxnSpPr>
        <p:spPr>
          <a:xfrm rot="5400000" flipH="1">
            <a:off x="5432418" y="5576922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" name="TextBox 269">
            <a:extLst>
              <a:ext uri="{FF2B5EF4-FFF2-40B4-BE49-F238E27FC236}">
                <a16:creationId xmlns:a16="http://schemas.microsoft.com/office/drawing/2014/main" id="{0E9384DE-53CC-3E20-2EEA-FAD074043215}"/>
              </a:ext>
            </a:extLst>
          </p:cNvPr>
          <p:cNvSpPr txBox="1"/>
          <p:nvPr/>
        </p:nvSpPr>
        <p:spPr>
          <a:xfrm>
            <a:off x="5330675" y="5624451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cxnSp>
        <p:nvCxnSpPr>
          <p:cNvPr id="271" name="Пряма сполучна лінія 50">
            <a:extLst>
              <a:ext uri="{FF2B5EF4-FFF2-40B4-BE49-F238E27FC236}">
                <a16:creationId xmlns:a16="http://schemas.microsoft.com/office/drawing/2014/main" id="{1CDC124D-BCAD-471A-7291-7520E7946985}"/>
              </a:ext>
            </a:extLst>
          </p:cNvPr>
          <p:cNvCxnSpPr>
            <a:cxnSpLocks/>
          </p:cNvCxnSpPr>
          <p:nvPr/>
        </p:nvCxnSpPr>
        <p:spPr>
          <a:xfrm rot="5400000" flipH="1">
            <a:off x="5164126" y="558104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TextBox 271">
            <a:extLst>
              <a:ext uri="{FF2B5EF4-FFF2-40B4-BE49-F238E27FC236}">
                <a16:creationId xmlns:a16="http://schemas.microsoft.com/office/drawing/2014/main" id="{BE60C12D-C67D-518D-4E9D-8ADD2EC4C0AB}"/>
              </a:ext>
            </a:extLst>
          </p:cNvPr>
          <p:cNvSpPr txBox="1"/>
          <p:nvPr/>
        </p:nvSpPr>
        <p:spPr>
          <a:xfrm>
            <a:off x="5062383" y="5628578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</a:p>
        </p:txBody>
      </p:sp>
      <p:cxnSp>
        <p:nvCxnSpPr>
          <p:cNvPr id="273" name="Пряма сполучна лінія 50">
            <a:extLst>
              <a:ext uri="{FF2B5EF4-FFF2-40B4-BE49-F238E27FC236}">
                <a16:creationId xmlns:a16="http://schemas.microsoft.com/office/drawing/2014/main" id="{D68A78AA-CFD0-6ACF-3A49-59A4BFDFD5DE}"/>
              </a:ext>
            </a:extLst>
          </p:cNvPr>
          <p:cNvCxnSpPr>
            <a:cxnSpLocks/>
          </p:cNvCxnSpPr>
          <p:nvPr/>
        </p:nvCxnSpPr>
        <p:spPr>
          <a:xfrm rot="5400000" flipH="1">
            <a:off x="4902754" y="557772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6C211787-E4EF-9F27-5A15-540F4A9E9FB8}"/>
              </a:ext>
            </a:extLst>
          </p:cNvPr>
          <p:cNvSpPr txBox="1"/>
          <p:nvPr/>
        </p:nvSpPr>
        <p:spPr>
          <a:xfrm>
            <a:off x="4801011" y="5625258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-5</a:t>
            </a:r>
          </a:p>
        </p:txBody>
      </p:sp>
      <p:sp>
        <p:nvSpPr>
          <p:cNvPr id="277" name="Freeform 276">
            <a:extLst>
              <a:ext uri="{FF2B5EF4-FFF2-40B4-BE49-F238E27FC236}">
                <a16:creationId xmlns:a16="http://schemas.microsoft.com/office/drawing/2014/main" id="{7CBAC225-537B-7997-1E76-5E97E00FC832}"/>
              </a:ext>
            </a:extLst>
          </p:cNvPr>
          <p:cNvSpPr/>
          <p:nvPr/>
        </p:nvSpPr>
        <p:spPr>
          <a:xfrm>
            <a:off x="9551544" y="1105989"/>
            <a:ext cx="2310238" cy="1811382"/>
          </a:xfrm>
          <a:custGeom>
            <a:avLst/>
            <a:gdLst>
              <a:gd name="connsiteX0" fmla="*/ 1596135 w 2310238"/>
              <a:gd name="connsiteY0" fmla="*/ 0 h 1811382"/>
              <a:gd name="connsiteX1" fmla="*/ 11175 w 2310238"/>
              <a:gd name="connsiteY1" fmla="*/ 531222 h 1811382"/>
              <a:gd name="connsiteX2" fmla="*/ 2310238 w 2310238"/>
              <a:gd name="connsiteY2" fmla="*/ 1811382 h 1811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0238" h="1811382">
                <a:moveTo>
                  <a:pt x="1596135" y="0"/>
                </a:moveTo>
                <a:cubicBezTo>
                  <a:pt x="744146" y="114662"/>
                  <a:pt x="-107842" y="229325"/>
                  <a:pt x="11175" y="531222"/>
                </a:cubicBezTo>
                <a:cubicBezTo>
                  <a:pt x="130192" y="833119"/>
                  <a:pt x="1784821" y="1643016"/>
                  <a:pt x="2310238" y="1811382"/>
                </a:cubicBezTo>
              </a:path>
            </a:pathLst>
          </a:custGeom>
          <a:noFill/>
          <a:ln w="28575" cap="rnd"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78" name="Freeform 277">
            <a:extLst>
              <a:ext uri="{FF2B5EF4-FFF2-40B4-BE49-F238E27FC236}">
                <a16:creationId xmlns:a16="http://schemas.microsoft.com/office/drawing/2014/main" id="{673F28EB-4E08-FE73-18C3-EEB432FFB5AA}"/>
              </a:ext>
            </a:extLst>
          </p:cNvPr>
          <p:cNvSpPr/>
          <p:nvPr/>
        </p:nvSpPr>
        <p:spPr>
          <a:xfrm rot="5400000">
            <a:off x="1170418" y="1080328"/>
            <a:ext cx="2310238" cy="1853938"/>
          </a:xfrm>
          <a:custGeom>
            <a:avLst/>
            <a:gdLst>
              <a:gd name="connsiteX0" fmla="*/ 1596135 w 2310238"/>
              <a:gd name="connsiteY0" fmla="*/ 0 h 1811382"/>
              <a:gd name="connsiteX1" fmla="*/ 11175 w 2310238"/>
              <a:gd name="connsiteY1" fmla="*/ 531222 h 1811382"/>
              <a:gd name="connsiteX2" fmla="*/ 2310238 w 2310238"/>
              <a:gd name="connsiteY2" fmla="*/ 1811382 h 1811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0238" h="1811382">
                <a:moveTo>
                  <a:pt x="1596135" y="0"/>
                </a:moveTo>
                <a:cubicBezTo>
                  <a:pt x="744146" y="114662"/>
                  <a:pt x="-107842" y="229325"/>
                  <a:pt x="11175" y="531222"/>
                </a:cubicBezTo>
                <a:cubicBezTo>
                  <a:pt x="130192" y="833119"/>
                  <a:pt x="1784821" y="1643016"/>
                  <a:pt x="2310238" y="1811382"/>
                </a:cubicBezTo>
              </a:path>
            </a:pathLst>
          </a:custGeom>
          <a:noFill/>
          <a:ln w="28575" cap="rnd"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51586327-0B08-F143-89A0-6688CD618256}"/>
              </a:ext>
            </a:extLst>
          </p:cNvPr>
          <p:cNvSpPr/>
          <p:nvPr/>
        </p:nvSpPr>
        <p:spPr>
          <a:xfrm>
            <a:off x="1347527" y="3098615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0BD77778-95D6-1F56-C4AB-96E6A4107E69}"/>
              </a:ext>
            </a:extLst>
          </p:cNvPr>
          <p:cNvSpPr/>
          <p:nvPr/>
        </p:nvSpPr>
        <p:spPr>
          <a:xfrm>
            <a:off x="3184151" y="2343486"/>
            <a:ext cx="118874" cy="11887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FC4D8AEE-4EE6-7CD9-834C-22784CBFDAEB}"/>
              </a:ext>
            </a:extLst>
          </p:cNvPr>
          <p:cNvSpPr/>
          <p:nvPr/>
        </p:nvSpPr>
        <p:spPr>
          <a:xfrm>
            <a:off x="5169175" y="3972388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8FBAFB8B-CFB7-D73D-9394-8423D6560C34}"/>
              </a:ext>
            </a:extLst>
          </p:cNvPr>
          <p:cNvSpPr/>
          <p:nvPr/>
        </p:nvSpPr>
        <p:spPr>
          <a:xfrm>
            <a:off x="6998946" y="5790511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41E1BDE2-4EDB-42AD-507B-94E953751E0D}"/>
              </a:ext>
            </a:extLst>
          </p:cNvPr>
          <p:cNvSpPr/>
          <p:nvPr/>
        </p:nvSpPr>
        <p:spPr>
          <a:xfrm>
            <a:off x="11079121" y="1047269"/>
            <a:ext cx="118874" cy="11887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DB8428C9-0AC7-9C44-F7BA-7876BCC15392}"/>
              </a:ext>
            </a:extLst>
          </p:cNvPr>
          <p:cNvSpPr/>
          <p:nvPr/>
        </p:nvSpPr>
        <p:spPr>
          <a:xfrm>
            <a:off x="11793835" y="2854040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85" name="Rounded Rectangle 284">
            <a:extLst>
              <a:ext uri="{FF2B5EF4-FFF2-40B4-BE49-F238E27FC236}">
                <a16:creationId xmlns:a16="http://schemas.microsoft.com/office/drawing/2014/main" id="{7AD0DF51-2B7E-B1F8-3A61-AE2AF5993773}"/>
              </a:ext>
            </a:extLst>
          </p:cNvPr>
          <p:cNvSpPr/>
          <p:nvPr/>
        </p:nvSpPr>
        <p:spPr>
          <a:xfrm>
            <a:off x="1934197" y="4157843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75A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B3802BAC-0C2A-CE1E-4BC0-516E6BEDBB03}"/>
              </a:ext>
            </a:extLst>
          </p:cNvPr>
          <p:cNvSpPr txBox="1"/>
          <p:nvPr/>
        </p:nvSpPr>
        <p:spPr>
          <a:xfrm>
            <a:off x="1934197" y="4172141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7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37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87" name="Rounded Rectangle 286">
            <a:extLst>
              <a:ext uri="{FF2B5EF4-FFF2-40B4-BE49-F238E27FC236}">
                <a16:creationId xmlns:a16="http://schemas.microsoft.com/office/drawing/2014/main" id="{4BB42355-8CC0-7CE2-A17F-8105711F368A}"/>
              </a:ext>
            </a:extLst>
          </p:cNvPr>
          <p:cNvSpPr/>
          <p:nvPr/>
        </p:nvSpPr>
        <p:spPr>
          <a:xfrm>
            <a:off x="6003508" y="6246104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75A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5043C5FA-735F-9F24-8782-6AF196D095B6}"/>
              </a:ext>
            </a:extLst>
          </p:cNvPr>
          <p:cNvSpPr txBox="1"/>
          <p:nvPr/>
        </p:nvSpPr>
        <p:spPr>
          <a:xfrm>
            <a:off x="6003508" y="6260402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7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37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89" name="Rounded Rectangle 288">
            <a:extLst>
              <a:ext uri="{FF2B5EF4-FFF2-40B4-BE49-F238E27FC236}">
                <a16:creationId xmlns:a16="http://schemas.microsoft.com/office/drawing/2014/main" id="{7F67222E-B909-1027-92A5-43572E8CF948}"/>
              </a:ext>
            </a:extLst>
          </p:cNvPr>
          <p:cNvSpPr/>
          <p:nvPr/>
        </p:nvSpPr>
        <p:spPr>
          <a:xfrm>
            <a:off x="10142176" y="4163323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75A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A2452BCB-F347-04DA-39E8-3A9D0BEC117D}"/>
              </a:ext>
            </a:extLst>
          </p:cNvPr>
          <p:cNvSpPr txBox="1"/>
          <p:nvPr/>
        </p:nvSpPr>
        <p:spPr>
          <a:xfrm>
            <a:off x="10142176" y="4177621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7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uk-UA" sz="2800" b="1" dirty="0">
              <a:solidFill>
                <a:srgbClr val="37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F9155BC4-0D4E-9E0E-BA7A-8563454128F0}"/>
              </a:ext>
            </a:extLst>
          </p:cNvPr>
          <p:cNvSpPr txBox="1"/>
          <p:nvPr/>
        </p:nvSpPr>
        <p:spPr>
          <a:xfrm>
            <a:off x="1729011" y="4816677"/>
            <a:ext cx="958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Так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BDB816A5-0647-C73B-0954-BADAB9FE2797}"/>
              </a:ext>
            </a:extLst>
          </p:cNvPr>
          <p:cNvSpPr txBox="1"/>
          <p:nvPr/>
        </p:nvSpPr>
        <p:spPr>
          <a:xfrm>
            <a:off x="9943337" y="4808673"/>
            <a:ext cx="958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FF00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Ні</a:t>
            </a:r>
            <a:endParaRPr lang="uk-UA" sz="2800" b="1" dirty="0">
              <a:solidFill>
                <a:srgbClr val="FF000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A14274B3-E8C1-42F6-92FF-09198FE7A095}"/>
              </a:ext>
            </a:extLst>
          </p:cNvPr>
          <p:cNvSpPr txBox="1"/>
          <p:nvPr/>
        </p:nvSpPr>
        <p:spPr>
          <a:xfrm>
            <a:off x="6462267" y="6289896"/>
            <a:ext cx="958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Так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94" name="Rectangle 293">
            <a:extLst>
              <a:ext uri="{FF2B5EF4-FFF2-40B4-BE49-F238E27FC236}">
                <a16:creationId xmlns:a16="http://schemas.microsoft.com/office/drawing/2014/main" id="{625C3AC6-F471-F000-DAA5-988AD680356A}"/>
              </a:ext>
            </a:extLst>
          </p:cNvPr>
          <p:cNvSpPr/>
          <p:nvPr/>
        </p:nvSpPr>
        <p:spPr>
          <a:xfrm>
            <a:off x="1672487" y="4788188"/>
            <a:ext cx="1052445" cy="6036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1E7E8F1F-2C85-A2B2-2DF0-A20627E5447F}"/>
              </a:ext>
            </a:extLst>
          </p:cNvPr>
          <p:cNvSpPr/>
          <p:nvPr/>
        </p:nvSpPr>
        <p:spPr>
          <a:xfrm>
            <a:off x="6638625" y="6317038"/>
            <a:ext cx="934841" cy="496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38969EDF-6844-F89F-3ECD-80713E6A4513}"/>
              </a:ext>
            </a:extLst>
          </p:cNvPr>
          <p:cNvSpPr/>
          <p:nvPr/>
        </p:nvSpPr>
        <p:spPr>
          <a:xfrm>
            <a:off x="9969793" y="4813197"/>
            <a:ext cx="934841" cy="496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36835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5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" grpId="0"/>
      <p:bldP spid="288" grpId="0"/>
      <p:bldP spid="290" grpId="0"/>
      <p:bldP spid="291" grpId="0"/>
      <p:bldP spid="292" grpId="0"/>
      <p:bldP spid="293" grpId="0"/>
      <p:bldP spid="294" grpId="0" animBg="1"/>
      <p:bldP spid="294" grpId="1" animBg="1"/>
      <p:bldP spid="295" grpId="0" animBg="1"/>
      <p:bldP spid="295" grpId="1" animBg="1"/>
      <p:bldP spid="296" grpId="0" animBg="1"/>
      <p:bldP spid="29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1052187" y="38318"/>
            <a:ext cx="10997852" cy="1052221"/>
          </a:xfrm>
          <a:prstGeom prst="roundRect">
            <a:avLst>
              <a:gd name="adj" fmla="val 9741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Знайдіть область визначення та область значень функцій, зображених на рисунках 1 – 3.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3" action="ppaction://hlinksldjump"/>
            <a:extLst>
              <a:ext uri="{FF2B5EF4-FFF2-40B4-BE49-F238E27FC236}">
                <a16:creationId xmlns:a16="http://schemas.microsoft.com/office/drawing/2014/main" id="{7858F225-FF1F-1346-C301-640594C9AD9C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A8ADC309-11E1-3B0B-95A7-34A242928DC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D06A98-496B-E5C4-A973-187F6014359E}"/>
              </a:ext>
            </a:extLst>
          </p:cNvPr>
          <p:cNvSpPr txBox="1"/>
          <p:nvPr/>
        </p:nvSpPr>
        <p:spPr>
          <a:xfrm>
            <a:off x="39380" y="27048"/>
            <a:ext cx="1175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D273FBED-22B1-3F88-490D-8B2316783AB7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Picture 7" descr="A grid of white squares&#10;&#10;AI-generated content may be incorrect.">
            <a:extLst>
              <a:ext uri="{FF2B5EF4-FFF2-40B4-BE49-F238E27FC236}">
                <a16:creationId xmlns:a16="http://schemas.microsoft.com/office/drawing/2014/main" id="{12A8BF21-DDB8-C7F9-5392-25C6CDABE6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461" r="34992"/>
          <a:stretch/>
        </p:blipFill>
        <p:spPr>
          <a:xfrm>
            <a:off x="418525" y="1316044"/>
            <a:ext cx="3133398" cy="3404797"/>
          </a:xfrm>
          <a:prstGeom prst="rect">
            <a:avLst/>
          </a:prstGeom>
        </p:spPr>
      </p:pic>
      <p:cxnSp>
        <p:nvCxnSpPr>
          <p:cNvPr id="9" name="Пряма сполучна лінія 10">
            <a:extLst>
              <a:ext uri="{FF2B5EF4-FFF2-40B4-BE49-F238E27FC236}">
                <a16:creationId xmlns:a16="http://schemas.microsoft.com/office/drawing/2014/main" id="{292A04F1-F052-5DF2-2168-AFD7AEF4A2DC}"/>
              </a:ext>
            </a:extLst>
          </p:cNvPr>
          <p:cNvCxnSpPr>
            <a:cxnSpLocks/>
          </p:cNvCxnSpPr>
          <p:nvPr/>
        </p:nvCxnSpPr>
        <p:spPr>
          <a:xfrm>
            <a:off x="496202" y="4146035"/>
            <a:ext cx="3055721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8">
            <a:extLst>
              <a:ext uri="{FF2B5EF4-FFF2-40B4-BE49-F238E27FC236}">
                <a16:creationId xmlns:a16="http://schemas.microsoft.com/office/drawing/2014/main" id="{8D807962-C743-03A0-5E1F-F5DAABEED98F}"/>
              </a:ext>
            </a:extLst>
          </p:cNvPr>
          <p:cNvCxnSpPr>
            <a:cxnSpLocks/>
          </p:cNvCxnSpPr>
          <p:nvPr/>
        </p:nvCxnSpPr>
        <p:spPr>
          <a:xfrm flipV="1">
            <a:off x="1973051" y="1548649"/>
            <a:ext cx="0" cy="309444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50">
            <a:extLst>
              <a:ext uri="{FF2B5EF4-FFF2-40B4-BE49-F238E27FC236}">
                <a16:creationId xmlns:a16="http://schemas.microsoft.com/office/drawing/2014/main" id="{2E983262-23D4-AD16-038C-BC2FDC9F1431}"/>
              </a:ext>
            </a:extLst>
          </p:cNvPr>
          <p:cNvCxnSpPr>
            <a:cxnSpLocks/>
          </p:cNvCxnSpPr>
          <p:nvPr/>
        </p:nvCxnSpPr>
        <p:spPr>
          <a:xfrm flipH="1">
            <a:off x="1914841" y="3883234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50">
            <a:extLst>
              <a:ext uri="{FF2B5EF4-FFF2-40B4-BE49-F238E27FC236}">
                <a16:creationId xmlns:a16="http://schemas.microsoft.com/office/drawing/2014/main" id="{105C48F9-332A-9563-89A8-A498AA72108E}"/>
              </a:ext>
            </a:extLst>
          </p:cNvPr>
          <p:cNvCxnSpPr>
            <a:cxnSpLocks/>
          </p:cNvCxnSpPr>
          <p:nvPr/>
        </p:nvCxnSpPr>
        <p:spPr>
          <a:xfrm flipH="1">
            <a:off x="1914841" y="3626728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50">
            <a:extLst>
              <a:ext uri="{FF2B5EF4-FFF2-40B4-BE49-F238E27FC236}">
                <a16:creationId xmlns:a16="http://schemas.microsoft.com/office/drawing/2014/main" id="{BCC85D90-2BE1-B6C1-D231-DEA6F94570A3}"/>
              </a:ext>
            </a:extLst>
          </p:cNvPr>
          <p:cNvCxnSpPr>
            <a:cxnSpLocks/>
          </p:cNvCxnSpPr>
          <p:nvPr/>
        </p:nvCxnSpPr>
        <p:spPr>
          <a:xfrm flipH="1">
            <a:off x="1923147" y="3369752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50">
            <a:extLst>
              <a:ext uri="{FF2B5EF4-FFF2-40B4-BE49-F238E27FC236}">
                <a16:creationId xmlns:a16="http://schemas.microsoft.com/office/drawing/2014/main" id="{B93EA016-33D0-A6C8-6E85-0A194136253B}"/>
              </a:ext>
            </a:extLst>
          </p:cNvPr>
          <p:cNvCxnSpPr>
            <a:cxnSpLocks/>
          </p:cNvCxnSpPr>
          <p:nvPr/>
        </p:nvCxnSpPr>
        <p:spPr>
          <a:xfrm flipH="1">
            <a:off x="1923147" y="3107381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50">
            <a:extLst>
              <a:ext uri="{FF2B5EF4-FFF2-40B4-BE49-F238E27FC236}">
                <a16:creationId xmlns:a16="http://schemas.microsoft.com/office/drawing/2014/main" id="{8AD2CE76-58D9-D73D-489A-1B74EC2936EC}"/>
              </a:ext>
            </a:extLst>
          </p:cNvPr>
          <p:cNvCxnSpPr>
            <a:cxnSpLocks/>
          </p:cNvCxnSpPr>
          <p:nvPr/>
        </p:nvCxnSpPr>
        <p:spPr>
          <a:xfrm flipH="1">
            <a:off x="1914841" y="2847137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50">
            <a:extLst>
              <a:ext uri="{FF2B5EF4-FFF2-40B4-BE49-F238E27FC236}">
                <a16:creationId xmlns:a16="http://schemas.microsoft.com/office/drawing/2014/main" id="{D86413B1-9A38-68BB-0E02-A45EE3CEF812}"/>
              </a:ext>
            </a:extLst>
          </p:cNvPr>
          <p:cNvCxnSpPr>
            <a:cxnSpLocks/>
          </p:cNvCxnSpPr>
          <p:nvPr/>
        </p:nvCxnSpPr>
        <p:spPr>
          <a:xfrm flipH="1">
            <a:off x="1914841" y="2590631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50">
            <a:extLst>
              <a:ext uri="{FF2B5EF4-FFF2-40B4-BE49-F238E27FC236}">
                <a16:creationId xmlns:a16="http://schemas.microsoft.com/office/drawing/2014/main" id="{ABE8C652-9FEB-4235-6607-45F18C793F5D}"/>
              </a:ext>
            </a:extLst>
          </p:cNvPr>
          <p:cNvCxnSpPr>
            <a:cxnSpLocks/>
          </p:cNvCxnSpPr>
          <p:nvPr/>
        </p:nvCxnSpPr>
        <p:spPr>
          <a:xfrm flipH="1">
            <a:off x="1923147" y="2333655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50">
            <a:extLst>
              <a:ext uri="{FF2B5EF4-FFF2-40B4-BE49-F238E27FC236}">
                <a16:creationId xmlns:a16="http://schemas.microsoft.com/office/drawing/2014/main" id="{7CBE8107-A48F-9204-89FB-72C0975EF315}"/>
              </a:ext>
            </a:extLst>
          </p:cNvPr>
          <p:cNvCxnSpPr>
            <a:cxnSpLocks/>
          </p:cNvCxnSpPr>
          <p:nvPr/>
        </p:nvCxnSpPr>
        <p:spPr>
          <a:xfrm flipH="1">
            <a:off x="1923147" y="2071284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50">
            <a:extLst>
              <a:ext uri="{FF2B5EF4-FFF2-40B4-BE49-F238E27FC236}">
                <a16:creationId xmlns:a16="http://schemas.microsoft.com/office/drawing/2014/main" id="{8FF34609-C83B-F417-DF13-6C7975967515}"/>
              </a:ext>
            </a:extLst>
          </p:cNvPr>
          <p:cNvCxnSpPr>
            <a:cxnSpLocks/>
          </p:cNvCxnSpPr>
          <p:nvPr/>
        </p:nvCxnSpPr>
        <p:spPr>
          <a:xfrm flipH="1">
            <a:off x="1923147" y="1814093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50">
            <a:extLst>
              <a:ext uri="{FF2B5EF4-FFF2-40B4-BE49-F238E27FC236}">
                <a16:creationId xmlns:a16="http://schemas.microsoft.com/office/drawing/2014/main" id="{2FB358A3-C58C-1FD2-4228-E8E72996B004}"/>
              </a:ext>
            </a:extLst>
          </p:cNvPr>
          <p:cNvCxnSpPr>
            <a:cxnSpLocks/>
          </p:cNvCxnSpPr>
          <p:nvPr/>
        </p:nvCxnSpPr>
        <p:spPr>
          <a:xfrm rot="5400000" flipH="1">
            <a:off x="1651429" y="4142751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50">
            <a:extLst>
              <a:ext uri="{FF2B5EF4-FFF2-40B4-BE49-F238E27FC236}">
                <a16:creationId xmlns:a16="http://schemas.microsoft.com/office/drawing/2014/main" id="{2AC22C39-41DD-ADF8-B77C-6B73877B071F}"/>
              </a:ext>
            </a:extLst>
          </p:cNvPr>
          <p:cNvCxnSpPr>
            <a:cxnSpLocks/>
          </p:cNvCxnSpPr>
          <p:nvPr/>
        </p:nvCxnSpPr>
        <p:spPr>
          <a:xfrm rot="5400000" flipH="1">
            <a:off x="2179371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50">
            <a:extLst>
              <a:ext uri="{FF2B5EF4-FFF2-40B4-BE49-F238E27FC236}">
                <a16:creationId xmlns:a16="http://schemas.microsoft.com/office/drawing/2014/main" id="{7D9F44CE-7BA9-1371-2DBA-E5AE7F6E316B}"/>
              </a:ext>
            </a:extLst>
          </p:cNvPr>
          <p:cNvCxnSpPr>
            <a:cxnSpLocks/>
          </p:cNvCxnSpPr>
          <p:nvPr/>
        </p:nvCxnSpPr>
        <p:spPr>
          <a:xfrm rot="5400000" flipH="1">
            <a:off x="2438419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50">
            <a:extLst>
              <a:ext uri="{FF2B5EF4-FFF2-40B4-BE49-F238E27FC236}">
                <a16:creationId xmlns:a16="http://schemas.microsoft.com/office/drawing/2014/main" id="{4FBF2727-F8F4-9301-2732-6A7ABD8AAD44}"/>
              </a:ext>
            </a:extLst>
          </p:cNvPr>
          <p:cNvCxnSpPr>
            <a:cxnSpLocks/>
          </p:cNvCxnSpPr>
          <p:nvPr/>
        </p:nvCxnSpPr>
        <p:spPr>
          <a:xfrm rot="5400000" flipH="1">
            <a:off x="2706946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50">
            <a:extLst>
              <a:ext uri="{FF2B5EF4-FFF2-40B4-BE49-F238E27FC236}">
                <a16:creationId xmlns:a16="http://schemas.microsoft.com/office/drawing/2014/main" id="{558CBCB8-4AF2-6D99-6702-B0DBF83D8B91}"/>
              </a:ext>
            </a:extLst>
          </p:cNvPr>
          <p:cNvCxnSpPr>
            <a:cxnSpLocks/>
          </p:cNvCxnSpPr>
          <p:nvPr/>
        </p:nvCxnSpPr>
        <p:spPr>
          <a:xfrm rot="5400000" flipH="1">
            <a:off x="2965995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50">
            <a:extLst>
              <a:ext uri="{FF2B5EF4-FFF2-40B4-BE49-F238E27FC236}">
                <a16:creationId xmlns:a16="http://schemas.microsoft.com/office/drawing/2014/main" id="{C00501A8-2230-9E65-900B-A901E44ED89B}"/>
              </a:ext>
            </a:extLst>
          </p:cNvPr>
          <p:cNvCxnSpPr>
            <a:cxnSpLocks/>
          </p:cNvCxnSpPr>
          <p:nvPr/>
        </p:nvCxnSpPr>
        <p:spPr>
          <a:xfrm rot="5400000" flipH="1">
            <a:off x="3231302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2A15CA7-6312-49D8-C145-41133B78509D}"/>
                  </a:ext>
                </a:extLst>
              </p:cNvPr>
              <p:cNvSpPr txBox="1"/>
              <p:nvPr/>
            </p:nvSpPr>
            <p:spPr>
              <a:xfrm>
                <a:off x="1702274" y="1360563"/>
                <a:ext cx="314130" cy="325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16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2A15CA7-6312-49D8-C145-41133B785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274" y="1360563"/>
                <a:ext cx="314130" cy="325821"/>
              </a:xfrm>
              <a:prstGeom prst="rect">
                <a:avLst/>
              </a:prstGeom>
              <a:blipFill>
                <a:blip r:embed="rId6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81E1D10-D8C6-3E96-2362-9A3E59C30961}"/>
                  </a:ext>
                </a:extLst>
              </p:cNvPr>
              <p:cNvSpPr txBox="1"/>
              <p:nvPr/>
            </p:nvSpPr>
            <p:spPr>
              <a:xfrm>
                <a:off x="1723033" y="4094301"/>
                <a:ext cx="314130" cy="325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sz="16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81E1D10-D8C6-3E96-2362-9A3E59C30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033" y="4094301"/>
                <a:ext cx="314130" cy="3258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050AF9AB-06E6-ED67-9750-355B7C184976}"/>
              </a:ext>
            </a:extLst>
          </p:cNvPr>
          <p:cNvSpPr txBox="1"/>
          <p:nvPr/>
        </p:nvSpPr>
        <p:spPr>
          <a:xfrm>
            <a:off x="2128503" y="4190281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0F5CF44-784B-C5CB-B874-D12030DA8621}"/>
              </a:ext>
            </a:extLst>
          </p:cNvPr>
          <p:cNvSpPr txBox="1"/>
          <p:nvPr/>
        </p:nvSpPr>
        <p:spPr>
          <a:xfrm>
            <a:off x="2392598" y="4194064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038602-C93E-B5FE-9BDC-3BDFDEFD3052}"/>
              </a:ext>
            </a:extLst>
          </p:cNvPr>
          <p:cNvSpPr txBox="1"/>
          <p:nvPr/>
        </p:nvSpPr>
        <p:spPr>
          <a:xfrm>
            <a:off x="2657647" y="4191463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275E137-8883-39DC-3A5C-40DAEAF74BE4}"/>
              </a:ext>
            </a:extLst>
          </p:cNvPr>
          <p:cNvSpPr txBox="1"/>
          <p:nvPr/>
        </p:nvSpPr>
        <p:spPr>
          <a:xfrm>
            <a:off x="2906756" y="4191031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7A154AC-45CA-C033-E821-0B19B68E3F2B}"/>
              </a:ext>
            </a:extLst>
          </p:cNvPr>
          <p:cNvSpPr txBox="1"/>
          <p:nvPr/>
        </p:nvSpPr>
        <p:spPr>
          <a:xfrm>
            <a:off x="3175425" y="4189611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29F4CE-FA03-0929-DE3D-C7541F0D2C6C}"/>
              </a:ext>
            </a:extLst>
          </p:cNvPr>
          <p:cNvSpPr txBox="1"/>
          <p:nvPr/>
        </p:nvSpPr>
        <p:spPr>
          <a:xfrm>
            <a:off x="1549687" y="4190281"/>
            <a:ext cx="376007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</a:t>
            </a:r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E4F6066-51DA-C097-9BD2-C00BEE39D7EC}"/>
              </a:ext>
            </a:extLst>
          </p:cNvPr>
          <p:cNvSpPr txBox="1"/>
          <p:nvPr/>
        </p:nvSpPr>
        <p:spPr>
          <a:xfrm>
            <a:off x="2022490" y="3765107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240FA03-A79D-6CC9-3E91-5E5AEF85A480}"/>
              </a:ext>
            </a:extLst>
          </p:cNvPr>
          <p:cNvSpPr txBox="1"/>
          <p:nvPr/>
        </p:nvSpPr>
        <p:spPr>
          <a:xfrm>
            <a:off x="2018279" y="3508132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3267234-6948-8726-C10C-F8A269E60044}"/>
              </a:ext>
            </a:extLst>
          </p:cNvPr>
          <p:cNvSpPr txBox="1"/>
          <p:nvPr/>
        </p:nvSpPr>
        <p:spPr>
          <a:xfrm>
            <a:off x="2016403" y="3250625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CA5D43D-609E-AEAF-9A1B-3B69D8F8708D}"/>
              </a:ext>
            </a:extLst>
          </p:cNvPr>
          <p:cNvSpPr txBox="1"/>
          <p:nvPr/>
        </p:nvSpPr>
        <p:spPr>
          <a:xfrm>
            <a:off x="2016403" y="2987969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1D3C493-CCB5-6F48-AE2F-C51E1987DD57}"/>
              </a:ext>
            </a:extLst>
          </p:cNvPr>
          <p:cNvSpPr txBox="1"/>
          <p:nvPr/>
        </p:nvSpPr>
        <p:spPr>
          <a:xfrm>
            <a:off x="2023972" y="2717875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EE60905-45D1-FB86-0B91-542AB82ADA57}"/>
              </a:ext>
            </a:extLst>
          </p:cNvPr>
          <p:cNvSpPr txBox="1"/>
          <p:nvPr/>
        </p:nvSpPr>
        <p:spPr>
          <a:xfrm>
            <a:off x="2019761" y="2460899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F1571A1-8D0B-3C3D-B4C9-CA4F0AC8DDE1}"/>
              </a:ext>
            </a:extLst>
          </p:cNvPr>
          <p:cNvSpPr txBox="1"/>
          <p:nvPr/>
        </p:nvSpPr>
        <p:spPr>
          <a:xfrm>
            <a:off x="2017885" y="2203394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C78F1E-B978-C78B-3580-A934153DCE91}"/>
              </a:ext>
            </a:extLst>
          </p:cNvPr>
          <p:cNvSpPr txBox="1"/>
          <p:nvPr/>
        </p:nvSpPr>
        <p:spPr>
          <a:xfrm>
            <a:off x="2017885" y="1940737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</a:p>
        </p:txBody>
      </p:sp>
      <p:cxnSp>
        <p:nvCxnSpPr>
          <p:cNvPr id="52" name="Пряма сполучна лінія 50">
            <a:extLst>
              <a:ext uri="{FF2B5EF4-FFF2-40B4-BE49-F238E27FC236}">
                <a16:creationId xmlns:a16="http://schemas.microsoft.com/office/drawing/2014/main" id="{A92CE7EF-310C-2E88-22C6-BCA316D53140}"/>
              </a:ext>
            </a:extLst>
          </p:cNvPr>
          <p:cNvCxnSpPr>
            <a:cxnSpLocks/>
          </p:cNvCxnSpPr>
          <p:nvPr/>
        </p:nvCxnSpPr>
        <p:spPr>
          <a:xfrm rot="5400000" flipH="1">
            <a:off x="1385974" y="4138131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D8383AC7-0010-4B6C-81EB-CE00C8FA5EA6}"/>
              </a:ext>
            </a:extLst>
          </p:cNvPr>
          <p:cNvSpPr txBox="1"/>
          <p:nvPr/>
        </p:nvSpPr>
        <p:spPr>
          <a:xfrm>
            <a:off x="1284231" y="4185660"/>
            <a:ext cx="376007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cxnSp>
        <p:nvCxnSpPr>
          <p:cNvPr id="54" name="Пряма сполучна лінія 50">
            <a:extLst>
              <a:ext uri="{FF2B5EF4-FFF2-40B4-BE49-F238E27FC236}">
                <a16:creationId xmlns:a16="http://schemas.microsoft.com/office/drawing/2014/main" id="{9A1934EE-28B8-A945-C119-80728A2FCD52}"/>
              </a:ext>
            </a:extLst>
          </p:cNvPr>
          <p:cNvCxnSpPr>
            <a:cxnSpLocks/>
          </p:cNvCxnSpPr>
          <p:nvPr/>
        </p:nvCxnSpPr>
        <p:spPr>
          <a:xfrm flipH="1">
            <a:off x="1915715" y="4407762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C2220992-D8F2-E8D4-3160-BF98790FDF77}"/>
              </a:ext>
            </a:extLst>
          </p:cNvPr>
          <p:cNvSpPr txBox="1"/>
          <p:nvPr/>
        </p:nvSpPr>
        <p:spPr>
          <a:xfrm>
            <a:off x="1696229" y="4288654"/>
            <a:ext cx="357560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56" name="Пряма сполучна лінія 50">
            <a:extLst>
              <a:ext uri="{FF2B5EF4-FFF2-40B4-BE49-F238E27FC236}">
                <a16:creationId xmlns:a16="http://schemas.microsoft.com/office/drawing/2014/main" id="{F8854D92-6BBA-A983-DE8D-5A348B0AEA94}"/>
              </a:ext>
            </a:extLst>
          </p:cNvPr>
          <p:cNvCxnSpPr>
            <a:cxnSpLocks/>
          </p:cNvCxnSpPr>
          <p:nvPr/>
        </p:nvCxnSpPr>
        <p:spPr>
          <a:xfrm rot="5400000" flipH="1">
            <a:off x="1129919" y="4132703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83C3E9DD-8769-38AA-02F5-79BA644BAC1D}"/>
              </a:ext>
            </a:extLst>
          </p:cNvPr>
          <p:cNvSpPr txBox="1"/>
          <p:nvPr/>
        </p:nvSpPr>
        <p:spPr>
          <a:xfrm>
            <a:off x="1028176" y="4180232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cxnSp>
        <p:nvCxnSpPr>
          <p:cNvPr id="58" name="Пряма сполучна лінія 50">
            <a:extLst>
              <a:ext uri="{FF2B5EF4-FFF2-40B4-BE49-F238E27FC236}">
                <a16:creationId xmlns:a16="http://schemas.microsoft.com/office/drawing/2014/main" id="{2AA0ED0A-ABA4-218B-1259-962217DD07FE}"/>
              </a:ext>
            </a:extLst>
          </p:cNvPr>
          <p:cNvCxnSpPr>
            <a:cxnSpLocks/>
          </p:cNvCxnSpPr>
          <p:nvPr/>
        </p:nvCxnSpPr>
        <p:spPr>
          <a:xfrm rot="5400000" flipH="1">
            <a:off x="861627" y="4136830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0E426AC-3427-B547-6A9E-820C2694E2CC}"/>
              </a:ext>
            </a:extLst>
          </p:cNvPr>
          <p:cNvSpPr txBox="1"/>
          <p:nvPr/>
        </p:nvSpPr>
        <p:spPr>
          <a:xfrm>
            <a:off x="759884" y="4184359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</a:p>
        </p:txBody>
      </p:sp>
      <p:cxnSp>
        <p:nvCxnSpPr>
          <p:cNvPr id="60" name="Пряма сполучна лінія 50">
            <a:extLst>
              <a:ext uri="{FF2B5EF4-FFF2-40B4-BE49-F238E27FC236}">
                <a16:creationId xmlns:a16="http://schemas.microsoft.com/office/drawing/2014/main" id="{D3F0B9BD-5020-E581-C812-8A70F4213794}"/>
              </a:ext>
            </a:extLst>
          </p:cNvPr>
          <p:cNvCxnSpPr>
            <a:cxnSpLocks/>
          </p:cNvCxnSpPr>
          <p:nvPr/>
        </p:nvCxnSpPr>
        <p:spPr>
          <a:xfrm rot="5400000" flipH="1">
            <a:off x="600255" y="4133510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F148DB29-E113-769F-AD11-335F45EA0F70}"/>
              </a:ext>
            </a:extLst>
          </p:cNvPr>
          <p:cNvSpPr txBox="1"/>
          <p:nvPr/>
        </p:nvSpPr>
        <p:spPr>
          <a:xfrm>
            <a:off x="498512" y="4181039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-5</a:t>
            </a:r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2E4A136D-5CD8-1754-898C-1FC7FA9868E5}"/>
              </a:ext>
            </a:extLst>
          </p:cNvPr>
          <p:cNvSpPr/>
          <p:nvPr/>
        </p:nvSpPr>
        <p:spPr>
          <a:xfrm rot="5400000">
            <a:off x="944949" y="2303763"/>
            <a:ext cx="2310238" cy="1853938"/>
          </a:xfrm>
          <a:custGeom>
            <a:avLst/>
            <a:gdLst>
              <a:gd name="connsiteX0" fmla="*/ 1596135 w 2310238"/>
              <a:gd name="connsiteY0" fmla="*/ 0 h 1811382"/>
              <a:gd name="connsiteX1" fmla="*/ 11175 w 2310238"/>
              <a:gd name="connsiteY1" fmla="*/ 531222 h 1811382"/>
              <a:gd name="connsiteX2" fmla="*/ 2310238 w 2310238"/>
              <a:gd name="connsiteY2" fmla="*/ 1811382 h 1811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0238" h="1811382">
                <a:moveTo>
                  <a:pt x="1596135" y="0"/>
                </a:moveTo>
                <a:cubicBezTo>
                  <a:pt x="744146" y="114662"/>
                  <a:pt x="-107842" y="229325"/>
                  <a:pt x="11175" y="531222"/>
                </a:cubicBezTo>
                <a:cubicBezTo>
                  <a:pt x="130192" y="833119"/>
                  <a:pt x="1784821" y="1643016"/>
                  <a:pt x="2310238" y="1811382"/>
                </a:cubicBezTo>
              </a:path>
            </a:pathLst>
          </a:custGeom>
          <a:noFill/>
          <a:ln w="28575" cap="rnd"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6E2E8F1-FC30-AC4B-5BD8-F56F1CF247C3}"/>
              </a:ext>
            </a:extLst>
          </p:cNvPr>
          <p:cNvSpPr/>
          <p:nvPr/>
        </p:nvSpPr>
        <p:spPr>
          <a:xfrm>
            <a:off x="1127469" y="4332872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C6CC232-7F3E-254C-47E0-9EAF60279B03}"/>
              </a:ext>
            </a:extLst>
          </p:cNvPr>
          <p:cNvSpPr/>
          <p:nvPr/>
        </p:nvSpPr>
        <p:spPr>
          <a:xfrm>
            <a:off x="2958682" y="3566921"/>
            <a:ext cx="118874" cy="11887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3CCF1111-C9CC-49BD-9F2E-9A7058FE2A43}"/>
              </a:ext>
            </a:extLst>
          </p:cNvPr>
          <p:cNvSpPr/>
          <p:nvPr/>
        </p:nvSpPr>
        <p:spPr>
          <a:xfrm>
            <a:off x="644424" y="1560580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75A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BFFF379-2F84-2C58-235A-71D07DDC75DD}"/>
              </a:ext>
            </a:extLst>
          </p:cNvPr>
          <p:cNvSpPr txBox="1"/>
          <p:nvPr/>
        </p:nvSpPr>
        <p:spPr>
          <a:xfrm>
            <a:off x="644424" y="1574878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7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37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67" name="Picture 66" descr="A grid of white squares&#10;&#10;AI-generated content may be incorrect.">
            <a:extLst>
              <a:ext uri="{FF2B5EF4-FFF2-40B4-BE49-F238E27FC236}">
                <a16:creationId xmlns:a16="http://schemas.microsoft.com/office/drawing/2014/main" id="{9E8BC78B-6F77-7C6A-73D2-A33F210B83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461" r="34992"/>
          <a:stretch/>
        </p:blipFill>
        <p:spPr>
          <a:xfrm>
            <a:off x="4611627" y="1316044"/>
            <a:ext cx="3133398" cy="3404797"/>
          </a:xfrm>
          <a:prstGeom prst="rect">
            <a:avLst/>
          </a:prstGeom>
        </p:spPr>
      </p:pic>
      <p:cxnSp>
        <p:nvCxnSpPr>
          <p:cNvPr id="68" name="Пряма сполучна лінія 10">
            <a:extLst>
              <a:ext uri="{FF2B5EF4-FFF2-40B4-BE49-F238E27FC236}">
                <a16:creationId xmlns:a16="http://schemas.microsoft.com/office/drawing/2014/main" id="{AFBF60C7-06BE-28C1-7135-2C2C3EE5CF7D}"/>
              </a:ext>
            </a:extLst>
          </p:cNvPr>
          <p:cNvCxnSpPr>
            <a:cxnSpLocks/>
          </p:cNvCxnSpPr>
          <p:nvPr/>
        </p:nvCxnSpPr>
        <p:spPr>
          <a:xfrm>
            <a:off x="4689304" y="4146035"/>
            <a:ext cx="3055721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 сполучна лінія 8">
            <a:extLst>
              <a:ext uri="{FF2B5EF4-FFF2-40B4-BE49-F238E27FC236}">
                <a16:creationId xmlns:a16="http://schemas.microsoft.com/office/drawing/2014/main" id="{7D342CE0-82C8-4100-8517-BB1C0932D33E}"/>
              </a:ext>
            </a:extLst>
          </p:cNvPr>
          <p:cNvCxnSpPr>
            <a:cxnSpLocks/>
          </p:cNvCxnSpPr>
          <p:nvPr/>
        </p:nvCxnSpPr>
        <p:spPr>
          <a:xfrm flipV="1">
            <a:off x="6166153" y="1548649"/>
            <a:ext cx="0" cy="309444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50">
            <a:extLst>
              <a:ext uri="{FF2B5EF4-FFF2-40B4-BE49-F238E27FC236}">
                <a16:creationId xmlns:a16="http://schemas.microsoft.com/office/drawing/2014/main" id="{372FD873-D455-77FB-F226-B6C76CC5A18B}"/>
              </a:ext>
            </a:extLst>
          </p:cNvPr>
          <p:cNvCxnSpPr>
            <a:cxnSpLocks/>
          </p:cNvCxnSpPr>
          <p:nvPr/>
        </p:nvCxnSpPr>
        <p:spPr>
          <a:xfrm flipH="1">
            <a:off x="6107943" y="3883234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50">
            <a:extLst>
              <a:ext uri="{FF2B5EF4-FFF2-40B4-BE49-F238E27FC236}">
                <a16:creationId xmlns:a16="http://schemas.microsoft.com/office/drawing/2014/main" id="{749A036A-F23B-78D8-153A-A9D036F0BFF4}"/>
              </a:ext>
            </a:extLst>
          </p:cNvPr>
          <p:cNvCxnSpPr>
            <a:cxnSpLocks/>
          </p:cNvCxnSpPr>
          <p:nvPr/>
        </p:nvCxnSpPr>
        <p:spPr>
          <a:xfrm flipH="1">
            <a:off x="6107943" y="3626728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50">
            <a:extLst>
              <a:ext uri="{FF2B5EF4-FFF2-40B4-BE49-F238E27FC236}">
                <a16:creationId xmlns:a16="http://schemas.microsoft.com/office/drawing/2014/main" id="{5EFA21B5-64CE-14DD-303E-E48BB5F80964}"/>
              </a:ext>
            </a:extLst>
          </p:cNvPr>
          <p:cNvCxnSpPr>
            <a:cxnSpLocks/>
          </p:cNvCxnSpPr>
          <p:nvPr/>
        </p:nvCxnSpPr>
        <p:spPr>
          <a:xfrm flipH="1">
            <a:off x="6116249" y="3369752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50">
            <a:extLst>
              <a:ext uri="{FF2B5EF4-FFF2-40B4-BE49-F238E27FC236}">
                <a16:creationId xmlns:a16="http://schemas.microsoft.com/office/drawing/2014/main" id="{45827754-74A8-446E-0ADF-DBFBE66BFBC5}"/>
              </a:ext>
            </a:extLst>
          </p:cNvPr>
          <p:cNvCxnSpPr>
            <a:cxnSpLocks/>
          </p:cNvCxnSpPr>
          <p:nvPr/>
        </p:nvCxnSpPr>
        <p:spPr>
          <a:xfrm flipH="1">
            <a:off x="6116249" y="3107381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сполучна лінія 50">
            <a:extLst>
              <a:ext uri="{FF2B5EF4-FFF2-40B4-BE49-F238E27FC236}">
                <a16:creationId xmlns:a16="http://schemas.microsoft.com/office/drawing/2014/main" id="{CD1F92B9-6250-EEF7-C921-1F3499FD6DF6}"/>
              </a:ext>
            </a:extLst>
          </p:cNvPr>
          <p:cNvCxnSpPr>
            <a:cxnSpLocks/>
          </p:cNvCxnSpPr>
          <p:nvPr/>
        </p:nvCxnSpPr>
        <p:spPr>
          <a:xfrm flipH="1">
            <a:off x="6107943" y="2847137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50">
            <a:extLst>
              <a:ext uri="{FF2B5EF4-FFF2-40B4-BE49-F238E27FC236}">
                <a16:creationId xmlns:a16="http://schemas.microsoft.com/office/drawing/2014/main" id="{D47C400E-1F25-BC9E-4A2E-0B882E7E622F}"/>
              </a:ext>
            </a:extLst>
          </p:cNvPr>
          <p:cNvCxnSpPr>
            <a:cxnSpLocks/>
          </p:cNvCxnSpPr>
          <p:nvPr/>
        </p:nvCxnSpPr>
        <p:spPr>
          <a:xfrm flipH="1">
            <a:off x="6107943" y="2590631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50">
            <a:extLst>
              <a:ext uri="{FF2B5EF4-FFF2-40B4-BE49-F238E27FC236}">
                <a16:creationId xmlns:a16="http://schemas.microsoft.com/office/drawing/2014/main" id="{FAEF6C23-A471-96CE-D150-57C28D053F82}"/>
              </a:ext>
            </a:extLst>
          </p:cNvPr>
          <p:cNvCxnSpPr>
            <a:cxnSpLocks/>
          </p:cNvCxnSpPr>
          <p:nvPr/>
        </p:nvCxnSpPr>
        <p:spPr>
          <a:xfrm flipH="1">
            <a:off x="6116249" y="2333655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 сполучна лінія 50">
            <a:extLst>
              <a:ext uri="{FF2B5EF4-FFF2-40B4-BE49-F238E27FC236}">
                <a16:creationId xmlns:a16="http://schemas.microsoft.com/office/drawing/2014/main" id="{9938AA6C-3A99-5D60-038E-FC099DCC130B}"/>
              </a:ext>
            </a:extLst>
          </p:cNvPr>
          <p:cNvCxnSpPr>
            <a:cxnSpLocks/>
          </p:cNvCxnSpPr>
          <p:nvPr/>
        </p:nvCxnSpPr>
        <p:spPr>
          <a:xfrm flipH="1">
            <a:off x="6116249" y="2071284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 сполучна лінія 50">
            <a:extLst>
              <a:ext uri="{FF2B5EF4-FFF2-40B4-BE49-F238E27FC236}">
                <a16:creationId xmlns:a16="http://schemas.microsoft.com/office/drawing/2014/main" id="{D5245F13-07C9-9A29-0B21-AD8030E56097}"/>
              </a:ext>
            </a:extLst>
          </p:cNvPr>
          <p:cNvCxnSpPr>
            <a:cxnSpLocks/>
          </p:cNvCxnSpPr>
          <p:nvPr/>
        </p:nvCxnSpPr>
        <p:spPr>
          <a:xfrm flipH="1">
            <a:off x="6116249" y="1814093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 сполучна лінія 50">
            <a:extLst>
              <a:ext uri="{FF2B5EF4-FFF2-40B4-BE49-F238E27FC236}">
                <a16:creationId xmlns:a16="http://schemas.microsoft.com/office/drawing/2014/main" id="{83915888-A336-699E-53AB-3A7F4DB6C366}"/>
              </a:ext>
            </a:extLst>
          </p:cNvPr>
          <p:cNvCxnSpPr>
            <a:cxnSpLocks/>
          </p:cNvCxnSpPr>
          <p:nvPr/>
        </p:nvCxnSpPr>
        <p:spPr>
          <a:xfrm rot="5400000" flipH="1">
            <a:off x="5844531" y="4142751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 сполучна лінія 50">
            <a:extLst>
              <a:ext uri="{FF2B5EF4-FFF2-40B4-BE49-F238E27FC236}">
                <a16:creationId xmlns:a16="http://schemas.microsoft.com/office/drawing/2014/main" id="{5F2BC647-BB83-5CBD-3BD1-185400F3F2A2}"/>
              </a:ext>
            </a:extLst>
          </p:cNvPr>
          <p:cNvCxnSpPr>
            <a:cxnSpLocks/>
          </p:cNvCxnSpPr>
          <p:nvPr/>
        </p:nvCxnSpPr>
        <p:spPr>
          <a:xfrm rot="5400000" flipH="1">
            <a:off x="6372473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 сполучна лінія 50">
            <a:extLst>
              <a:ext uri="{FF2B5EF4-FFF2-40B4-BE49-F238E27FC236}">
                <a16:creationId xmlns:a16="http://schemas.microsoft.com/office/drawing/2014/main" id="{A32D1756-54D5-2326-A76D-1B4C360A243E}"/>
              </a:ext>
            </a:extLst>
          </p:cNvPr>
          <p:cNvCxnSpPr>
            <a:cxnSpLocks/>
          </p:cNvCxnSpPr>
          <p:nvPr/>
        </p:nvCxnSpPr>
        <p:spPr>
          <a:xfrm rot="5400000" flipH="1">
            <a:off x="6631521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 сполучна лінія 50">
            <a:extLst>
              <a:ext uri="{FF2B5EF4-FFF2-40B4-BE49-F238E27FC236}">
                <a16:creationId xmlns:a16="http://schemas.microsoft.com/office/drawing/2014/main" id="{CFDD0E0C-53F6-FAC5-E076-E88F742B89A3}"/>
              </a:ext>
            </a:extLst>
          </p:cNvPr>
          <p:cNvCxnSpPr>
            <a:cxnSpLocks/>
          </p:cNvCxnSpPr>
          <p:nvPr/>
        </p:nvCxnSpPr>
        <p:spPr>
          <a:xfrm rot="5400000" flipH="1">
            <a:off x="6900048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 сполучна лінія 50">
            <a:extLst>
              <a:ext uri="{FF2B5EF4-FFF2-40B4-BE49-F238E27FC236}">
                <a16:creationId xmlns:a16="http://schemas.microsoft.com/office/drawing/2014/main" id="{EA1AECC3-362A-E5CB-1C2A-CFF63B599B6C}"/>
              </a:ext>
            </a:extLst>
          </p:cNvPr>
          <p:cNvCxnSpPr>
            <a:cxnSpLocks/>
          </p:cNvCxnSpPr>
          <p:nvPr/>
        </p:nvCxnSpPr>
        <p:spPr>
          <a:xfrm rot="5400000" flipH="1">
            <a:off x="7159097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 сполучна лінія 50">
            <a:extLst>
              <a:ext uri="{FF2B5EF4-FFF2-40B4-BE49-F238E27FC236}">
                <a16:creationId xmlns:a16="http://schemas.microsoft.com/office/drawing/2014/main" id="{E364B624-79BC-D873-6BD6-3E2A6B738F65}"/>
              </a:ext>
            </a:extLst>
          </p:cNvPr>
          <p:cNvCxnSpPr>
            <a:cxnSpLocks/>
          </p:cNvCxnSpPr>
          <p:nvPr/>
        </p:nvCxnSpPr>
        <p:spPr>
          <a:xfrm rot="5400000" flipH="1">
            <a:off x="7424404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1B922716-EA29-7A2F-745D-7A22E527EC78}"/>
                  </a:ext>
                </a:extLst>
              </p:cNvPr>
              <p:cNvSpPr txBox="1"/>
              <p:nvPr/>
            </p:nvSpPr>
            <p:spPr>
              <a:xfrm>
                <a:off x="5895376" y="1360563"/>
                <a:ext cx="314130" cy="325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16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1B922716-EA29-7A2F-745D-7A22E527E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376" y="1360563"/>
                <a:ext cx="314130" cy="325821"/>
              </a:xfrm>
              <a:prstGeom prst="rect">
                <a:avLst/>
              </a:prstGeom>
              <a:blipFill>
                <a:blip r:embed="rId8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C3D1BC6-6781-7C7A-1487-BCFC317D777F}"/>
                  </a:ext>
                </a:extLst>
              </p:cNvPr>
              <p:cNvSpPr txBox="1"/>
              <p:nvPr/>
            </p:nvSpPr>
            <p:spPr>
              <a:xfrm>
                <a:off x="5916135" y="4094301"/>
                <a:ext cx="314130" cy="325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sz="16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C3D1BC6-6781-7C7A-1487-BCFC317D7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135" y="4094301"/>
                <a:ext cx="314130" cy="32582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TextBox 87">
            <a:extLst>
              <a:ext uri="{FF2B5EF4-FFF2-40B4-BE49-F238E27FC236}">
                <a16:creationId xmlns:a16="http://schemas.microsoft.com/office/drawing/2014/main" id="{F11EC110-739E-17BD-A115-B11125357B20}"/>
              </a:ext>
            </a:extLst>
          </p:cNvPr>
          <p:cNvSpPr txBox="1"/>
          <p:nvPr/>
        </p:nvSpPr>
        <p:spPr>
          <a:xfrm>
            <a:off x="6321605" y="4190281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9FEF1F0-1300-B4C0-24A6-3D4F3867FE22}"/>
              </a:ext>
            </a:extLst>
          </p:cNvPr>
          <p:cNvSpPr txBox="1"/>
          <p:nvPr/>
        </p:nvSpPr>
        <p:spPr>
          <a:xfrm>
            <a:off x="6585700" y="4194064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81675CC-D632-DBA0-9835-6654E957812E}"/>
              </a:ext>
            </a:extLst>
          </p:cNvPr>
          <p:cNvSpPr txBox="1"/>
          <p:nvPr/>
        </p:nvSpPr>
        <p:spPr>
          <a:xfrm>
            <a:off x="6850749" y="4191463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482274F-263F-836A-E585-98A1D59F66B2}"/>
              </a:ext>
            </a:extLst>
          </p:cNvPr>
          <p:cNvSpPr txBox="1"/>
          <p:nvPr/>
        </p:nvSpPr>
        <p:spPr>
          <a:xfrm>
            <a:off x="7099858" y="4191031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6981F3A-F5E1-4A66-0454-2F51E97F90FF}"/>
              </a:ext>
            </a:extLst>
          </p:cNvPr>
          <p:cNvSpPr txBox="1"/>
          <p:nvPr/>
        </p:nvSpPr>
        <p:spPr>
          <a:xfrm>
            <a:off x="7368527" y="4189611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B12EF99-CF36-410D-1C4C-93DCF4D91F05}"/>
              </a:ext>
            </a:extLst>
          </p:cNvPr>
          <p:cNvSpPr txBox="1"/>
          <p:nvPr/>
        </p:nvSpPr>
        <p:spPr>
          <a:xfrm>
            <a:off x="5742789" y="4190281"/>
            <a:ext cx="376007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</a:t>
            </a:r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B24180F-357B-D228-AFAD-648B5744740D}"/>
              </a:ext>
            </a:extLst>
          </p:cNvPr>
          <p:cNvSpPr txBox="1"/>
          <p:nvPr/>
        </p:nvSpPr>
        <p:spPr>
          <a:xfrm>
            <a:off x="6215592" y="3765107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3F27BF9-8BCB-1D34-B456-24168EF13950}"/>
              </a:ext>
            </a:extLst>
          </p:cNvPr>
          <p:cNvSpPr txBox="1"/>
          <p:nvPr/>
        </p:nvSpPr>
        <p:spPr>
          <a:xfrm>
            <a:off x="6211381" y="3508132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8A9DEF2-1B66-0475-F116-D08B474124C6}"/>
              </a:ext>
            </a:extLst>
          </p:cNvPr>
          <p:cNvSpPr txBox="1"/>
          <p:nvPr/>
        </p:nvSpPr>
        <p:spPr>
          <a:xfrm>
            <a:off x="6209505" y="3250625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9A02B3F-1F4A-F9AE-C8B4-4501AC9D8201}"/>
              </a:ext>
            </a:extLst>
          </p:cNvPr>
          <p:cNvSpPr txBox="1"/>
          <p:nvPr/>
        </p:nvSpPr>
        <p:spPr>
          <a:xfrm>
            <a:off x="6209505" y="2987969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B7FB16A-512C-EAF1-AFFF-E188F8249B31}"/>
              </a:ext>
            </a:extLst>
          </p:cNvPr>
          <p:cNvSpPr txBox="1"/>
          <p:nvPr/>
        </p:nvSpPr>
        <p:spPr>
          <a:xfrm>
            <a:off x="6217074" y="2717875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894286D-7124-D697-8E15-561CC3951BA8}"/>
              </a:ext>
            </a:extLst>
          </p:cNvPr>
          <p:cNvSpPr txBox="1"/>
          <p:nvPr/>
        </p:nvSpPr>
        <p:spPr>
          <a:xfrm>
            <a:off x="6212863" y="2460899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113271C-5C75-4B92-C468-3EEEEC1D46C8}"/>
              </a:ext>
            </a:extLst>
          </p:cNvPr>
          <p:cNvSpPr txBox="1"/>
          <p:nvPr/>
        </p:nvSpPr>
        <p:spPr>
          <a:xfrm>
            <a:off x="6210987" y="2203394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30FCEB1-87D8-87A8-BFF3-0C9BDEC465BA}"/>
              </a:ext>
            </a:extLst>
          </p:cNvPr>
          <p:cNvSpPr txBox="1"/>
          <p:nvPr/>
        </p:nvSpPr>
        <p:spPr>
          <a:xfrm>
            <a:off x="6210987" y="1940737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</a:p>
        </p:txBody>
      </p:sp>
      <p:cxnSp>
        <p:nvCxnSpPr>
          <p:cNvPr id="102" name="Пряма сполучна лінія 50">
            <a:extLst>
              <a:ext uri="{FF2B5EF4-FFF2-40B4-BE49-F238E27FC236}">
                <a16:creationId xmlns:a16="http://schemas.microsoft.com/office/drawing/2014/main" id="{654A8A0C-1309-CDD2-4D79-F3E04BCC5195}"/>
              </a:ext>
            </a:extLst>
          </p:cNvPr>
          <p:cNvCxnSpPr>
            <a:cxnSpLocks/>
          </p:cNvCxnSpPr>
          <p:nvPr/>
        </p:nvCxnSpPr>
        <p:spPr>
          <a:xfrm rot="5400000" flipH="1">
            <a:off x="5579076" y="4138131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1C86C8D1-0A3E-4C92-C911-694131C782C6}"/>
              </a:ext>
            </a:extLst>
          </p:cNvPr>
          <p:cNvSpPr txBox="1"/>
          <p:nvPr/>
        </p:nvSpPr>
        <p:spPr>
          <a:xfrm>
            <a:off x="5477333" y="4185660"/>
            <a:ext cx="376007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cxnSp>
        <p:nvCxnSpPr>
          <p:cNvPr id="104" name="Пряма сполучна лінія 50">
            <a:extLst>
              <a:ext uri="{FF2B5EF4-FFF2-40B4-BE49-F238E27FC236}">
                <a16:creationId xmlns:a16="http://schemas.microsoft.com/office/drawing/2014/main" id="{7ED95285-DA4A-A590-CE1B-15A74B0DB25B}"/>
              </a:ext>
            </a:extLst>
          </p:cNvPr>
          <p:cNvCxnSpPr>
            <a:cxnSpLocks/>
          </p:cNvCxnSpPr>
          <p:nvPr/>
        </p:nvCxnSpPr>
        <p:spPr>
          <a:xfrm flipH="1">
            <a:off x="6108817" y="4407762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A7C4087B-5ECE-1916-BE6C-DF6794610D14}"/>
              </a:ext>
            </a:extLst>
          </p:cNvPr>
          <p:cNvSpPr txBox="1"/>
          <p:nvPr/>
        </p:nvSpPr>
        <p:spPr>
          <a:xfrm>
            <a:off x="5889331" y="4288654"/>
            <a:ext cx="357560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106" name="Пряма сполучна лінія 50">
            <a:extLst>
              <a:ext uri="{FF2B5EF4-FFF2-40B4-BE49-F238E27FC236}">
                <a16:creationId xmlns:a16="http://schemas.microsoft.com/office/drawing/2014/main" id="{C3412C90-7E1A-D1DD-47EC-84686E71AA6E}"/>
              </a:ext>
            </a:extLst>
          </p:cNvPr>
          <p:cNvCxnSpPr>
            <a:cxnSpLocks/>
          </p:cNvCxnSpPr>
          <p:nvPr/>
        </p:nvCxnSpPr>
        <p:spPr>
          <a:xfrm rot="5400000" flipH="1">
            <a:off x="5323021" y="4132703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35295AC2-DC6C-44E9-395A-097669C8F5BF}"/>
              </a:ext>
            </a:extLst>
          </p:cNvPr>
          <p:cNvSpPr txBox="1"/>
          <p:nvPr/>
        </p:nvSpPr>
        <p:spPr>
          <a:xfrm>
            <a:off x="5221278" y="4180232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cxnSp>
        <p:nvCxnSpPr>
          <p:cNvPr id="108" name="Пряма сполучна лінія 50">
            <a:extLst>
              <a:ext uri="{FF2B5EF4-FFF2-40B4-BE49-F238E27FC236}">
                <a16:creationId xmlns:a16="http://schemas.microsoft.com/office/drawing/2014/main" id="{3418683D-D561-519D-BA23-1E7C02E697AF}"/>
              </a:ext>
            </a:extLst>
          </p:cNvPr>
          <p:cNvCxnSpPr>
            <a:cxnSpLocks/>
          </p:cNvCxnSpPr>
          <p:nvPr/>
        </p:nvCxnSpPr>
        <p:spPr>
          <a:xfrm rot="5400000" flipH="1">
            <a:off x="5054729" y="4136830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494FEB55-7A7B-4CBE-299A-9865AF502735}"/>
              </a:ext>
            </a:extLst>
          </p:cNvPr>
          <p:cNvSpPr txBox="1"/>
          <p:nvPr/>
        </p:nvSpPr>
        <p:spPr>
          <a:xfrm>
            <a:off x="4952986" y="4184359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</a:p>
        </p:txBody>
      </p:sp>
      <p:cxnSp>
        <p:nvCxnSpPr>
          <p:cNvPr id="110" name="Пряма сполучна лінія 50">
            <a:extLst>
              <a:ext uri="{FF2B5EF4-FFF2-40B4-BE49-F238E27FC236}">
                <a16:creationId xmlns:a16="http://schemas.microsoft.com/office/drawing/2014/main" id="{B7C7F946-51D4-9B03-FA99-4C266A01033F}"/>
              </a:ext>
            </a:extLst>
          </p:cNvPr>
          <p:cNvCxnSpPr>
            <a:cxnSpLocks/>
          </p:cNvCxnSpPr>
          <p:nvPr/>
        </p:nvCxnSpPr>
        <p:spPr>
          <a:xfrm rot="5400000" flipH="1">
            <a:off x="4793357" y="4133510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576D2DF5-6822-6C63-D9FD-87FA5A644452}"/>
              </a:ext>
            </a:extLst>
          </p:cNvPr>
          <p:cNvSpPr txBox="1"/>
          <p:nvPr/>
        </p:nvSpPr>
        <p:spPr>
          <a:xfrm>
            <a:off x="4691614" y="4181039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-5</a:t>
            </a: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444DC49-4263-C9AB-CBE2-A19E1F06F135}"/>
              </a:ext>
            </a:extLst>
          </p:cNvPr>
          <p:cNvSpPr/>
          <p:nvPr/>
        </p:nvSpPr>
        <p:spPr>
          <a:xfrm>
            <a:off x="5062916" y="3823467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8078D97C-2BF4-100E-36DC-7DD51FEBE08E}"/>
              </a:ext>
            </a:extLst>
          </p:cNvPr>
          <p:cNvSpPr/>
          <p:nvPr/>
        </p:nvSpPr>
        <p:spPr>
          <a:xfrm>
            <a:off x="6632704" y="2274218"/>
            <a:ext cx="118874" cy="1188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5" name="Rounded Rectangle 114">
            <a:extLst>
              <a:ext uri="{FF2B5EF4-FFF2-40B4-BE49-F238E27FC236}">
                <a16:creationId xmlns:a16="http://schemas.microsoft.com/office/drawing/2014/main" id="{32A88E05-E40A-A947-4B31-E8DA8B50CC56}"/>
              </a:ext>
            </a:extLst>
          </p:cNvPr>
          <p:cNvSpPr/>
          <p:nvPr/>
        </p:nvSpPr>
        <p:spPr>
          <a:xfrm>
            <a:off x="4837526" y="1560580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75A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B0B001F-B841-3414-C3FD-1BB0EBF1C4FB}"/>
              </a:ext>
            </a:extLst>
          </p:cNvPr>
          <p:cNvSpPr txBox="1"/>
          <p:nvPr/>
        </p:nvSpPr>
        <p:spPr>
          <a:xfrm>
            <a:off x="4837526" y="1574878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7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37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18" name="Picture 117" descr="A grid of white squares&#10;&#10;AI-generated content may be incorrect.">
            <a:extLst>
              <a:ext uri="{FF2B5EF4-FFF2-40B4-BE49-F238E27FC236}">
                <a16:creationId xmlns:a16="http://schemas.microsoft.com/office/drawing/2014/main" id="{3ECDF3D9-7ECA-20BD-F60E-7852DF214D5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461" r="34992"/>
          <a:stretch/>
        </p:blipFill>
        <p:spPr>
          <a:xfrm>
            <a:off x="8775925" y="1316044"/>
            <a:ext cx="3133398" cy="3404797"/>
          </a:xfrm>
          <a:prstGeom prst="rect">
            <a:avLst/>
          </a:prstGeom>
        </p:spPr>
      </p:pic>
      <p:cxnSp>
        <p:nvCxnSpPr>
          <p:cNvPr id="119" name="Пряма сполучна лінія 10">
            <a:extLst>
              <a:ext uri="{FF2B5EF4-FFF2-40B4-BE49-F238E27FC236}">
                <a16:creationId xmlns:a16="http://schemas.microsoft.com/office/drawing/2014/main" id="{85E095CC-624F-3621-9377-EC6B271D0135}"/>
              </a:ext>
            </a:extLst>
          </p:cNvPr>
          <p:cNvCxnSpPr>
            <a:cxnSpLocks/>
          </p:cNvCxnSpPr>
          <p:nvPr/>
        </p:nvCxnSpPr>
        <p:spPr>
          <a:xfrm>
            <a:off x="8853602" y="4146035"/>
            <a:ext cx="3055721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 сполучна лінія 8">
            <a:extLst>
              <a:ext uri="{FF2B5EF4-FFF2-40B4-BE49-F238E27FC236}">
                <a16:creationId xmlns:a16="http://schemas.microsoft.com/office/drawing/2014/main" id="{205A0C45-35D5-732D-8294-9A4C94D7D330}"/>
              </a:ext>
            </a:extLst>
          </p:cNvPr>
          <p:cNvCxnSpPr>
            <a:cxnSpLocks/>
          </p:cNvCxnSpPr>
          <p:nvPr/>
        </p:nvCxnSpPr>
        <p:spPr>
          <a:xfrm flipV="1">
            <a:off x="10330451" y="1548649"/>
            <a:ext cx="0" cy="309444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 сполучна лінія 50">
            <a:extLst>
              <a:ext uri="{FF2B5EF4-FFF2-40B4-BE49-F238E27FC236}">
                <a16:creationId xmlns:a16="http://schemas.microsoft.com/office/drawing/2014/main" id="{343D3259-CAA2-4A75-7476-CE6DDE682222}"/>
              </a:ext>
            </a:extLst>
          </p:cNvPr>
          <p:cNvCxnSpPr>
            <a:cxnSpLocks/>
          </p:cNvCxnSpPr>
          <p:nvPr/>
        </p:nvCxnSpPr>
        <p:spPr>
          <a:xfrm flipH="1">
            <a:off x="10272241" y="3883234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 сполучна лінія 50">
            <a:extLst>
              <a:ext uri="{FF2B5EF4-FFF2-40B4-BE49-F238E27FC236}">
                <a16:creationId xmlns:a16="http://schemas.microsoft.com/office/drawing/2014/main" id="{FB5D48E5-4175-23BA-CFCB-0BBCD3368E43}"/>
              </a:ext>
            </a:extLst>
          </p:cNvPr>
          <p:cNvCxnSpPr>
            <a:cxnSpLocks/>
          </p:cNvCxnSpPr>
          <p:nvPr/>
        </p:nvCxnSpPr>
        <p:spPr>
          <a:xfrm flipH="1">
            <a:off x="10272241" y="3626728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 сполучна лінія 50">
            <a:extLst>
              <a:ext uri="{FF2B5EF4-FFF2-40B4-BE49-F238E27FC236}">
                <a16:creationId xmlns:a16="http://schemas.microsoft.com/office/drawing/2014/main" id="{35BD7E57-4BB3-C265-9C27-E424503637AA}"/>
              </a:ext>
            </a:extLst>
          </p:cNvPr>
          <p:cNvCxnSpPr>
            <a:cxnSpLocks/>
          </p:cNvCxnSpPr>
          <p:nvPr/>
        </p:nvCxnSpPr>
        <p:spPr>
          <a:xfrm flipH="1">
            <a:off x="10280547" y="3369752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 сполучна лінія 50">
            <a:extLst>
              <a:ext uri="{FF2B5EF4-FFF2-40B4-BE49-F238E27FC236}">
                <a16:creationId xmlns:a16="http://schemas.microsoft.com/office/drawing/2014/main" id="{C337D04D-1E6C-096B-980C-33F6AAFBA19E}"/>
              </a:ext>
            </a:extLst>
          </p:cNvPr>
          <p:cNvCxnSpPr>
            <a:cxnSpLocks/>
          </p:cNvCxnSpPr>
          <p:nvPr/>
        </p:nvCxnSpPr>
        <p:spPr>
          <a:xfrm flipH="1">
            <a:off x="10280547" y="3107381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 сполучна лінія 50">
            <a:extLst>
              <a:ext uri="{FF2B5EF4-FFF2-40B4-BE49-F238E27FC236}">
                <a16:creationId xmlns:a16="http://schemas.microsoft.com/office/drawing/2014/main" id="{7427F7AB-1F70-2C39-9E1B-DF9F76924CCC}"/>
              </a:ext>
            </a:extLst>
          </p:cNvPr>
          <p:cNvCxnSpPr>
            <a:cxnSpLocks/>
          </p:cNvCxnSpPr>
          <p:nvPr/>
        </p:nvCxnSpPr>
        <p:spPr>
          <a:xfrm flipH="1">
            <a:off x="10272241" y="2847137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 сполучна лінія 50">
            <a:extLst>
              <a:ext uri="{FF2B5EF4-FFF2-40B4-BE49-F238E27FC236}">
                <a16:creationId xmlns:a16="http://schemas.microsoft.com/office/drawing/2014/main" id="{20CBE507-E26A-7F20-BF37-555E82A1021C}"/>
              </a:ext>
            </a:extLst>
          </p:cNvPr>
          <p:cNvCxnSpPr>
            <a:cxnSpLocks/>
          </p:cNvCxnSpPr>
          <p:nvPr/>
        </p:nvCxnSpPr>
        <p:spPr>
          <a:xfrm flipH="1">
            <a:off x="10272241" y="2590631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 сполучна лінія 50">
            <a:extLst>
              <a:ext uri="{FF2B5EF4-FFF2-40B4-BE49-F238E27FC236}">
                <a16:creationId xmlns:a16="http://schemas.microsoft.com/office/drawing/2014/main" id="{C1989DB9-0121-5CBD-2493-6C3C6C7C8C9C}"/>
              </a:ext>
            </a:extLst>
          </p:cNvPr>
          <p:cNvCxnSpPr>
            <a:cxnSpLocks/>
          </p:cNvCxnSpPr>
          <p:nvPr/>
        </p:nvCxnSpPr>
        <p:spPr>
          <a:xfrm flipH="1">
            <a:off x="10280547" y="2333655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 сполучна лінія 50">
            <a:extLst>
              <a:ext uri="{FF2B5EF4-FFF2-40B4-BE49-F238E27FC236}">
                <a16:creationId xmlns:a16="http://schemas.microsoft.com/office/drawing/2014/main" id="{79F9D4C9-D58A-D695-628C-52DF8562FD49}"/>
              </a:ext>
            </a:extLst>
          </p:cNvPr>
          <p:cNvCxnSpPr>
            <a:cxnSpLocks/>
          </p:cNvCxnSpPr>
          <p:nvPr/>
        </p:nvCxnSpPr>
        <p:spPr>
          <a:xfrm flipH="1">
            <a:off x="10280547" y="2071284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 сполучна лінія 50">
            <a:extLst>
              <a:ext uri="{FF2B5EF4-FFF2-40B4-BE49-F238E27FC236}">
                <a16:creationId xmlns:a16="http://schemas.microsoft.com/office/drawing/2014/main" id="{D30CE1B7-65D1-6FB9-9FE8-38BC354BEE19}"/>
              </a:ext>
            </a:extLst>
          </p:cNvPr>
          <p:cNvCxnSpPr>
            <a:cxnSpLocks/>
          </p:cNvCxnSpPr>
          <p:nvPr/>
        </p:nvCxnSpPr>
        <p:spPr>
          <a:xfrm flipH="1">
            <a:off x="10280547" y="1814093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 сполучна лінія 50">
            <a:extLst>
              <a:ext uri="{FF2B5EF4-FFF2-40B4-BE49-F238E27FC236}">
                <a16:creationId xmlns:a16="http://schemas.microsoft.com/office/drawing/2014/main" id="{5C82D6D0-C186-10C5-BF42-6244CD88BA28}"/>
              </a:ext>
            </a:extLst>
          </p:cNvPr>
          <p:cNvCxnSpPr>
            <a:cxnSpLocks/>
          </p:cNvCxnSpPr>
          <p:nvPr/>
        </p:nvCxnSpPr>
        <p:spPr>
          <a:xfrm rot="5400000" flipH="1">
            <a:off x="10008829" y="4142751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 сполучна лінія 50">
            <a:extLst>
              <a:ext uri="{FF2B5EF4-FFF2-40B4-BE49-F238E27FC236}">
                <a16:creationId xmlns:a16="http://schemas.microsoft.com/office/drawing/2014/main" id="{0436844D-3560-6CD3-63F9-9D4BC4FED71A}"/>
              </a:ext>
            </a:extLst>
          </p:cNvPr>
          <p:cNvCxnSpPr>
            <a:cxnSpLocks/>
          </p:cNvCxnSpPr>
          <p:nvPr/>
        </p:nvCxnSpPr>
        <p:spPr>
          <a:xfrm rot="5400000" flipH="1">
            <a:off x="10536771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 сполучна лінія 50">
            <a:extLst>
              <a:ext uri="{FF2B5EF4-FFF2-40B4-BE49-F238E27FC236}">
                <a16:creationId xmlns:a16="http://schemas.microsoft.com/office/drawing/2014/main" id="{75EED98D-7703-FA10-4170-E3B24F5945DD}"/>
              </a:ext>
            </a:extLst>
          </p:cNvPr>
          <p:cNvCxnSpPr>
            <a:cxnSpLocks/>
          </p:cNvCxnSpPr>
          <p:nvPr/>
        </p:nvCxnSpPr>
        <p:spPr>
          <a:xfrm rot="5400000" flipH="1">
            <a:off x="10795819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 сполучна лінія 50">
            <a:extLst>
              <a:ext uri="{FF2B5EF4-FFF2-40B4-BE49-F238E27FC236}">
                <a16:creationId xmlns:a16="http://schemas.microsoft.com/office/drawing/2014/main" id="{9CD3B21A-6EA8-9C03-A128-943D6E9F82E9}"/>
              </a:ext>
            </a:extLst>
          </p:cNvPr>
          <p:cNvCxnSpPr>
            <a:cxnSpLocks/>
          </p:cNvCxnSpPr>
          <p:nvPr/>
        </p:nvCxnSpPr>
        <p:spPr>
          <a:xfrm rot="5400000" flipH="1">
            <a:off x="11064346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 сполучна лінія 50">
            <a:extLst>
              <a:ext uri="{FF2B5EF4-FFF2-40B4-BE49-F238E27FC236}">
                <a16:creationId xmlns:a16="http://schemas.microsoft.com/office/drawing/2014/main" id="{950E8FF1-101A-D800-C136-D80F2AFB16B6}"/>
              </a:ext>
            </a:extLst>
          </p:cNvPr>
          <p:cNvCxnSpPr>
            <a:cxnSpLocks/>
          </p:cNvCxnSpPr>
          <p:nvPr/>
        </p:nvCxnSpPr>
        <p:spPr>
          <a:xfrm rot="5400000" flipH="1">
            <a:off x="11323395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 сполучна лінія 50">
            <a:extLst>
              <a:ext uri="{FF2B5EF4-FFF2-40B4-BE49-F238E27FC236}">
                <a16:creationId xmlns:a16="http://schemas.microsoft.com/office/drawing/2014/main" id="{65C61AE6-B0F3-0556-CCB8-F2F708B403A9}"/>
              </a:ext>
            </a:extLst>
          </p:cNvPr>
          <p:cNvCxnSpPr>
            <a:cxnSpLocks/>
          </p:cNvCxnSpPr>
          <p:nvPr/>
        </p:nvCxnSpPr>
        <p:spPr>
          <a:xfrm rot="5400000" flipH="1">
            <a:off x="11588702" y="4146099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1EB3BE87-5D88-55D1-B0EB-E2D897CCFFA3}"/>
                  </a:ext>
                </a:extLst>
              </p:cNvPr>
              <p:cNvSpPr txBox="1"/>
              <p:nvPr/>
            </p:nvSpPr>
            <p:spPr>
              <a:xfrm>
                <a:off x="10059674" y="1360563"/>
                <a:ext cx="314130" cy="325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16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1EB3BE87-5D88-55D1-B0EB-E2D897CCFF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9674" y="1360563"/>
                <a:ext cx="314130" cy="325821"/>
              </a:xfrm>
              <a:prstGeom prst="rect">
                <a:avLst/>
              </a:prstGeom>
              <a:blipFill>
                <a:blip r:embed="rId10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B6377DFC-4AEB-D788-755A-4188C9092C84}"/>
                  </a:ext>
                </a:extLst>
              </p:cNvPr>
              <p:cNvSpPr txBox="1"/>
              <p:nvPr/>
            </p:nvSpPr>
            <p:spPr>
              <a:xfrm>
                <a:off x="10080433" y="4094301"/>
                <a:ext cx="314130" cy="325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uk-UA" sz="16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B6377DFC-4AEB-D788-755A-4188C9092C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0433" y="4094301"/>
                <a:ext cx="314130" cy="32582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8" name="TextBox 137">
            <a:extLst>
              <a:ext uri="{FF2B5EF4-FFF2-40B4-BE49-F238E27FC236}">
                <a16:creationId xmlns:a16="http://schemas.microsoft.com/office/drawing/2014/main" id="{0118D274-2B8D-3196-EEF0-B553A7A2ADAF}"/>
              </a:ext>
            </a:extLst>
          </p:cNvPr>
          <p:cNvSpPr txBox="1"/>
          <p:nvPr/>
        </p:nvSpPr>
        <p:spPr>
          <a:xfrm>
            <a:off x="10485903" y="4190281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4CBD1E6-B338-3C9F-1DFB-2F7CE4CB81E1}"/>
              </a:ext>
            </a:extLst>
          </p:cNvPr>
          <p:cNvSpPr txBox="1"/>
          <p:nvPr/>
        </p:nvSpPr>
        <p:spPr>
          <a:xfrm>
            <a:off x="10749998" y="4194064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56D4E8FE-4B20-B332-8B0F-12A80E7679EE}"/>
              </a:ext>
            </a:extLst>
          </p:cNvPr>
          <p:cNvSpPr txBox="1"/>
          <p:nvPr/>
        </p:nvSpPr>
        <p:spPr>
          <a:xfrm>
            <a:off x="11015047" y="4191463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F5FD0C19-059D-E195-3B18-1D4AF71D3CD2}"/>
              </a:ext>
            </a:extLst>
          </p:cNvPr>
          <p:cNvSpPr txBox="1"/>
          <p:nvPr/>
        </p:nvSpPr>
        <p:spPr>
          <a:xfrm>
            <a:off x="11264156" y="4191031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11532AEF-AD55-46D2-A8C8-91E0383888B9}"/>
              </a:ext>
            </a:extLst>
          </p:cNvPr>
          <p:cNvSpPr txBox="1"/>
          <p:nvPr/>
        </p:nvSpPr>
        <p:spPr>
          <a:xfrm>
            <a:off x="11532825" y="4189611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63885FB0-D276-4EF5-2796-6B4B32BF02BC}"/>
              </a:ext>
            </a:extLst>
          </p:cNvPr>
          <p:cNvSpPr txBox="1"/>
          <p:nvPr/>
        </p:nvSpPr>
        <p:spPr>
          <a:xfrm>
            <a:off x="9907087" y="4190281"/>
            <a:ext cx="376007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</a:t>
            </a:r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FA861E1C-C2C6-290E-1DE3-C209299F77EF}"/>
              </a:ext>
            </a:extLst>
          </p:cNvPr>
          <p:cNvSpPr txBox="1"/>
          <p:nvPr/>
        </p:nvSpPr>
        <p:spPr>
          <a:xfrm>
            <a:off x="10379890" y="3765107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sz="1200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13FC4547-2943-2C61-EA0B-A8A28F2EC0E7}"/>
              </a:ext>
            </a:extLst>
          </p:cNvPr>
          <p:cNvSpPr txBox="1"/>
          <p:nvPr/>
        </p:nvSpPr>
        <p:spPr>
          <a:xfrm>
            <a:off x="10375679" y="3508132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E023926D-552A-F4AE-034E-35C54D44B5F6}"/>
              </a:ext>
            </a:extLst>
          </p:cNvPr>
          <p:cNvSpPr txBox="1"/>
          <p:nvPr/>
        </p:nvSpPr>
        <p:spPr>
          <a:xfrm>
            <a:off x="10373803" y="3250625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859FC9CC-3328-7861-8622-54B78E86400A}"/>
              </a:ext>
            </a:extLst>
          </p:cNvPr>
          <p:cNvSpPr txBox="1"/>
          <p:nvPr/>
        </p:nvSpPr>
        <p:spPr>
          <a:xfrm>
            <a:off x="10373803" y="2987969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6B40FB2-DF19-90CE-15AA-E508E0C524CE}"/>
              </a:ext>
            </a:extLst>
          </p:cNvPr>
          <p:cNvSpPr txBox="1"/>
          <p:nvPr/>
        </p:nvSpPr>
        <p:spPr>
          <a:xfrm>
            <a:off x="10381372" y="2717875"/>
            <a:ext cx="223824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FC4205C2-8F0E-B1A2-24B7-8CA4A43609E3}"/>
              </a:ext>
            </a:extLst>
          </p:cNvPr>
          <p:cNvSpPr txBox="1"/>
          <p:nvPr/>
        </p:nvSpPr>
        <p:spPr>
          <a:xfrm>
            <a:off x="10377161" y="2460899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AB9B6868-0E44-2FAE-AE24-0CE25C5D2CAA}"/>
              </a:ext>
            </a:extLst>
          </p:cNvPr>
          <p:cNvSpPr txBox="1"/>
          <p:nvPr/>
        </p:nvSpPr>
        <p:spPr>
          <a:xfrm>
            <a:off x="10375285" y="2203394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2ABCD05F-2872-7168-2EF3-3D6B227DEFE4}"/>
              </a:ext>
            </a:extLst>
          </p:cNvPr>
          <p:cNvSpPr txBox="1"/>
          <p:nvPr/>
        </p:nvSpPr>
        <p:spPr>
          <a:xfrm>
            <a:off x="10375285" y="1940737"/>
            <a:ext cx="235999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</a:p>
        </p:txBody>
      </p:sp>
      <p:cxnSp>
        <p:nvCxnSpPr>
          <p:cNvPr id="152" name="Пряма сполучна лінія 50">
            <a:extLst>
              <a:ext uri="{FF2B5EF4-FFF2-40B4-BE49-F238E27FC236}">
                <a16:creationId xmlns:a16="http://schemas.microsoft.com/office/drawing/2014/main" id="{502934AE-E930-1D0F-83EB-D03317854CC3}"/>
              </a:ext>
            </a:extLst>
          </p:cNvPr>
          <p:cNvCxnSpPr>
            <a:cxnSpLocks/>
          </p:cNvCxnSpPr>
          <p:nvPr/>
        </p:nvCxnSpPr>
        <p:spPr>
          <a:xfrm rot="5400000" flipH="1">
            <a:off x="9743374" y="4138131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>
            <a:extLst>
              <a:ext uri="{FF2B5EF4-FFF2-40B4-BE49-F238E27FC236}">
                <a16:creationId xmlns:a16="http://schemas.microsoft.com/office/drawing/2014/main" id="{A7456C4F-64ED-FFC6-9CA5-FE95AC789133}"/>
              </a:ext>
            </a:extLst>
          </p:cNvPr>
          <p:cNvSpPr txBox="1"/>
          <p:nvPr/>
        </p:nvSpPr>
        <p:spPr>
          <a:xfrm>
            <a:off x="9641631" y="4185660"/>
            <a:ext cx="376007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</a:p>
        </p:txBody>
      </p:sp>
      <p:cxnSp>
        <p:nvCxnSpPr>
          <p:cNvPr id="154" name="Пряма сполучна лінія 50">
            <a:extLst>
              <a:ext uri="{FF2B5EF4-FFF2-40B4-BE49-F238E27FC236}">
                <a16:creationId xmlns:a16="http://schemas.microsoft.com/office/drawing/2014/main" id="{E3FCA0B0-9902-C822-2036-65A09440D58C}"/>
              </a:ext>
            </a:extLst>
          </p:cNvPr>
          <p:cNvCxnSpPr>
            <a:cxnSpLocks/>
          </p:cNvCxnSpPr>
          <p:nvPr/>
        </p:nvCxnSpPr>
        <p:spPr>
          <a:xfrm flipH="1">
            <a:off x="10273115" y="4407762"/>
            <a:ext cx="123826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6EBDC89C-7192-18D4-7097-41CD53C95765}"/>
              </a:ext>
            </a:extLst>
          </p:cNvPr>
          <p:cNvSpPr txBox="1"/>
          <p:nvPr/>
        </p:nvSpPr>
        <p:spPr>
          <a:xfrm>
            <a:off x="10053629" y="4288654"/>
            <a:ext cx="357560" cy="266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</a:p>
        </p:txBody>
      </p:sp>
      <p:cxnSp>
        <p:nvCxnSpPr>
          <p:cNvPr id="156" name="Пряма сполучна лінія 50">
            <a:extLst>
              <a:ext uri="{FF2B5EF4-FFF2-40B4-BE49-F238E27FC236}">
                <a16:creationId xmlns:a16="http://schemas.microsoft.com/office/drawing/2014/main" id="{6AF77FF9-9BA4-EB33-1197-1979816C5B6D}"/>
              </a:ext>
            </a:extLst>
          </p:cNvPr>
          <p:cNvCxnSpPr>
            <a:cxnSpLocks/>
          </p:cNvCxnSpPr>
          <p:nvPr/>
        </p:nvCxnSpPr>
        <p:spPr>
          <a:xfrm rot="5400000" flipH="1">
            <a:off x="9487319" y="4132703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46A4715D-9A92-4C4D-60FE-63D32B185461}"/>
              </a:ext>
            </a:extLst>
          </p:cNvPr>
          <p:cNvSpPr txBox="1"/>
          <p:nvPr/>
        </p:nvSpPr>
        <p:spPr>
          <a:xfrm>
            <a:off x="9385576" y="4180232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</a:p>
        </p:txBody>
      </p:sp>
      <p:cxnSp>
        <p:nvCxnSpPr>
          <p:cNvPr id="158" name="Пряма сполучна лінія 50">
            <a:extLst>
              <a:ext uri="{FF2B5EF4-FFF2-40B4-BE49-F238E27FC236}">
                <a16:creationId xmlns:a16="http://schemas.microsoft.com/office/drawing/2014/main" id="{73747E88-D6FE-547A-023D-24874F0AEA25}"/>
              </a:ext>
            </a:extLst>
          </p:cNvPr>
          <p:cNvCxnSpPr>
            <a:cxnSpLocks/>
          </p:cNvCxnSpPr>
          <p:nvPr/>
        </p:nvCxnSpPr>
        <p:spPr>
          <a:xfrm rot="5400000" flipH="1">
            <a:off x="9219027" y="4136830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>
            <a:extLst>
              <a:ext uri="{FF2B5EF4-FFF2-40B4-BE49-F238E27FC236}">
                <a16:creationId xmlns:a16="http://schemas.microsoft.com/office/drawing/2014/main" id="{A12F788C-BA49-4B11-5BD5-E67D9885E298}"/>
              </a:ext>
            </a:extLst>
          </p:cNvPr>
          <p:cNvSpPr txBox="1"/>
          <p:nvPr/>
        </p:nvSpPr>
        <p:spPr>
          <a:xfrm>
            <a:off x="9117284" y="4184359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</a:p>
        </p:txBody>
      </p:sp>
      <p:cxnSp>
        <p:nvCxnSpPr>
          <p:cNvPr id="160" name="Пряма сполучна лінія 50">
            <a:extLst>
              <a:ext uri="{FF2B5EF4-FFF2-40B4-BE49-F238E27FC236}">
                <a16:creationId xmlns:a16="http://schemas.microsoft.com/office/drawing/2014/main" id="{9081566D-BBCA-0DD9-5636-12A446BF4C60}"/>
              </a:ext>
            </a:extLst>
          </p:cNvPr>
          <p:cNvCxnSpPr>
            <a:cxnSpLocks/>
          </p:cNvCxnSpPr>
          <p:nvPr/>
        </p:nvCxnSpPr>
        <p:spPr>
          <a:xfrm rot="5400000" flipH="1">
            <a:off x="8957655" y="4133510"/>
            <a:ext cx="122089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Box 160">
            <a:extLst>
              <a:ext uri="{FF2B5EF4-FFF2-40B4-BE49-F238E27FC236}">
                <a16:creationId xmlns:a16="http://schemas.microsoft.com/office/drawing/2014/main" id="{3CC270B3-9596-0D25-8F2F-FDABD1DFAB51}"/>
              </a:ext>
            </a:extLst>
          </p:cNvPr>
          <p:cNvSpPr txBox="1"/>
          <p:nvPr/>
        </p:nvSpPr>
        <p:spPr>
          <a:xfrm>
            <a:off x="8855912" y="4181039"/>
            <a:ext cx="37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2D5465"/>
                </a:solidFill>
                <a:latin typeface="Aptos Light" panose="020B0004020202020204" pitchFamily="34" charset="0"/>
              </a:rPr>
              <a:t>-5</a:t>
            </a:r>
          </a:p>
        </p:txBody>
      </p:sp>
      <p:sp>
        <p:nvSpPr>
          <p:cNvPr id="165" name="Rounded Rectangle 164">
            <a:extLst>
              <a:ext uri="{FF2B5EF4-FFF2-40B4-BE49-F238E27FC236}">
                <a16:creationId xmlns:a16="http://schemas.microsoft.com/office/drawing/2014/main" id="{B3B805C3-E674-ED06-B6BB-634BD38EDCD9}"/>
              </a:ext>
            </a:extLst>
          </p:cNvPr>
          <p:cNvSpPr/>
          <p:nvPr/>
        </p:nvSpPr>
        <p:spPr>
          <a:xfrm>
            <a:off x="9001824" y="1560580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75A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2FCAEE1E-5875-073B-2C7C-30DE048CCA2B}"/>
              </a:ext>
            </a:extLst>
          </p:cNvPr>
          <p:cNvSpPr txBox="1"/>
          <p:nvPr/>
        </p:nvSpPr>
        <p:spPr>
          <a:xfrm>
            <a:off x="9001824" y="1574878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7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uk-UA" sz="2800" b="1" dirty="0">
              <a:solidFill>
                <a:srgbClr val="37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89F313F3-A387-210A-AFF7-96FE048964DF}"/>
              </a:ext>
            </a:extLst>
          </p:cNvPr>
          <p:cNvCxnSpPr>
            <a:cxnSpLocks/>
          </p:cNvCxnSpPr>
          <p:nvPr/>
        </p:nvCxnSpPr>
        <p:spPr>
          <a:xfrm>
            <a:off x="9017546" y="3369752"/>
            <a:ext cx="2107406" cy="0"/>
          </a:xfrm>
          <a:prstGeom prst="line">
            <a:avLst/>
          </a:prstGeom>
          <a:ln w="28575" cap="rnd">
            <a:solidFill>
              <a:srgbClr val="017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Oval 163">
            <a:extLst>
              <a:ext uri="{FF2B5EF4-FFF2-40B4-BE49-F238E27FC236}">
                <a16:creationId xmlns:a16="http://schemas.microsoft.com/office/drawing/2014/main" id="{8441DA98-C2E4-63B6-1A5F-D585AFDDE5CB}"/>
              </a:ext>
            </a:extLst>
          </p:cNvPr>
          <p:cNvSpPr/>
          <p:nvPr/>
        </p:nvSpPr>
        <p:spPr>
          <a:xfrm>
            <a:off x="8958645" y="3310315"/>
            <a:ext cx="118874" cy="11887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6F82DE69-E59E-C970-911B-51135BB7A26E}"/>
              </a:ext>
            </a:extLst>
          </p:cNvPr>
          <p:cNvSpPr/>
          <p:nvPr/>
        </p:nvSpPr>
        <p:spPr>
          <a:xfrm>
            <a:off x="11061611" y="3310315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5345868C-5130-D5BB-EF1D-588B87A3144C}"/>
                  </a:ext>
                </a:extLst>
              </p:cNvPr>
              <p:cNvSpPr txBox="1"/>
              <p:nvPr/>
            </p:nvSpPr>
            <p:spPr>
              <a:xfrm>
                <a:off x="354427" y="4902071"/>
                <a:ext cx="32716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</m:t>
                      </m:r>
                      <m:d>
                        <m:dPr>
                          <m:ctrlP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: −3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&lt;4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5345868C-5130-D5BB-EF1D-588B87A31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27" y="4902071"/>
                <a:ext cx="3271642" cy="523220"/>
              </a:xfrm>
              <a:prstGeom prst="rect">
                <a:avLst/>
              </a:prstGeom>
              <a:blipFill>
                <a:blip r:embed="rId11"/>
                <a:stretch>
                  <a:fillRect l="-772" b="-186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FD88A342-703A-DDDC-B6B1-14ED452B6D71}"/>
                  </a:ext>
                </a:extLst>
              </p:cNvPr>
              <p:cNvSpPr txBox="1"/>
              <p:nvPr/>
            </p:nvSpPr>
            <p:spPr>
              <a:xfrm>
                <a:off x="349239" y="5662074"/>
                <a:ext cx="32716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: −1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≤8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FD88A342-703A-DDDC-B6B1-14ED452B6D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39" y="5662074"/>
                <a:ext cx="3271642" cy="523220"/>
              </a:xfrm>
              <a:prstGeom prst="rect">
                <a:avLst/>
              </a:prstGeom>
              <a:blipFill>
                <a:blip r:embed="rId12"/>
                <a:stretch>
                  <a:fillRect l="-1158" b="-186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35444946-2AF5-7AB5-AB89-F04BE702A413}"/>
                  </a:ext>
                </a:extLst>
              </p:cNvPr>
              <p:cNvSpPr txBox="1"/>
              <p:nvPr/>
            </p:nvSpPr>
            <p:spPr>
              <a:xfrm>
                <a:off x="4352637" y="4905953"/>
                <a:ext cx="32716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</m:t>
                      </m:r>
                      <m:d>
                        <m:dPr>
                          <m:ctrlP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: 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=−4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35444946-2AF5-7AB5-AB89-F04BE702A4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637" y="4905953"/>
                <a:ext cx="3271642" cy="523220"/>
              </a:xfrm>
              <a:prstGeom prst="rect">
                <a:avLst/>
              </a:prstGeom>
              <a:blipFill>
                <a:blip r:embed="rId13"/>
                <a:stretch>
                  <a:fillRect l="-772" b="-2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EACF1694-429C-75F5-AB4A-1E7BC6269745}"/>
                  </a:ext>
                </a:extLst>
              </p:cNvPr>
              <p:cNvSpPr txBox="1"/>
              <p:nvPr/>
            </p:nvSpPr>
            <p:spPr>
              <a:xfrm>
                <a:off x="6778209" y="4913644"/>
                <a:ext cx="14688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=2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EACF1694-429C-75F5-AB4A-1E7BC6269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8209" y="4913644"/>
                <a:ext cx="1468805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84FB1093-DC4D-D8C4-D857-C27E661843E3}"/>
                  </a:ext>
                </a:extLst>
              </p:cNvPr>
              <p:cNvSpPr txBox="1"/>
              <p:nvPr/>
            </p:nvSpPr>
            <p:spPr>
              <a:xfrm>
                <a:off x="4352636" y="5653046"/>
                <a:ext cx="32716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: 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=1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84FB1093-DC4D-D8C4-D857-C27E66184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636" y="5653046"/>
                <a:ext cx="3271642" cy="523220"/>
              </a:xfrm>
              <a:prstGeom prst="rect">
                <a:avLst/>
              </a:prstGeom>
              <a:blipFill>
                <a:blip r:embed="rId15"/>
                <a:stretch>
                  <a:fillRect l="-772" b="-209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546AB550-3E59-1BA7-1E6D-78703D72BE6B}"/>
                  </a:ext>
                </a:extLst>
              </p:cNvPr>
              <p:cNvSpPr txBox="1"/>
              <p:nvPr/>
            </p:nvSpPr>
            <p:spPr>
              <a:xfrm>
                <a:off x="6778208" y="5660737"/>
                <a:ext cx="14688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=7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546AB550-3E59-1BA7-1E6D-78703D72BE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8208" y="5660737"/>
                <a:ext cx="1468805" cy="523220"/>
              </a:xfrm>
              <a:prstGeom prst="rect">
                <a:avLst/>
              </a:prstGeom>
              <a:blipFill>
                <a:blip r:embed="rId16"/>
                <a:stretch>
                  <a:fillRect l="-1709" b="-119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7CCB25A0-898D-8DBC-5BEA-0566A3C652A6}"/>
                  </a:ext>
                </a:extLst>
              </p:cNvPr>
              <p:cNvSpPr txBox="1"/>
              <p:nvPr/>
            </p:nvSpPr>
            <p:spPr>
              <a:xfrm>
                <a:off x="8767332" y="4907568"/>
                <a:ext cx="335499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</m:t>
                      </m:r>
                      <m:d>
                        <m:dPr>
                          <m:ctrlP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: </m:t>
                      </m:r>
                      <m:r>
                        <a:rPr lang="en-US" sz="28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en-US" sz="28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7CCB25A0-898D-8DBC-5BEA-0566A3C65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7332" y="4907568"/>
                <a:ext cx="3354999" cy="523220"/>
              </a:xfrm>
              <a:prstGeom prst="rect">
                <a:avLst/>
              </a:prstGeom>
              <a:blipFill>
                <a:blip r:embed="rId17"/>
                <a:stretch>
                  <a:fillRect l="-1132" b="-2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B5CEFECB-F4FF-331C-509A-5955A519AE2D}"/>
                  </a:ext>
                </a:extLst>
              </p:cNvPr>
              <p:cNvSpPr txBox="1"/>
              <p:nvPr/>
            </p:nvSpPr>
            <p:spPr>
              <a:xfrm>
                <a:off x="8767332" y="5654661"/>
                <a:ext cx="32716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: 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=3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B5CEFECB-F4FF-331C-509A-5955A519AE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7332" y="5654661"/>
                <a:ext cx="3271642" cy="523220"/>
              </a:xfrm>
              <a:prstGeom prst="rect">
                <a:avLst/>
              </a:prstGeom>
              <a:blipFill>
                <a:blip r:embed="rId18"/>
                <a:stretch>
                  <a:fillRect l="-1158" b="-2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88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/>
      <p:bldP spid="172" grpId="0"/>
      <p:bldP spid="173" grpId="0"/>
      <p:bldP spid="175" grpId="0"/>
      <p:bldP spid="176" grpId="0"/>
      <p:bldP spid="177" grpId="0"/>
      <p:bldP spid="178" grpId="0"/>
      <p:bldP spid="18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572DB-E5AD-5E23-4570-1C7ACA98F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C464E46-62F5-6FDD-E5DC-AC36FAC6CAC0}"/>
              </a:ext>
            </a:extLst>
          </p:cNvPr>
          <p:cNvSpPr/>
          <p:nvPr/>
        </p:nvSpPr>
        <p:spPr>
          <a:xfrm>
            <a:off x="1052187" y="38319"/>
            <a:ext cx="10997852" cy="705196"/>
          </a:xfrm>
          <a:prstGeom prst="roundRect">
            <a:avLst>
              <a:gd name="adj" fmla="val 9741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Не виконуючи побудови графіка, знайдіть нулі функції: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72601DD8-C8BB-BBE1-B074-C35C50BC681C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3" action="ppaction://hlinksldjump"/>
            <a:extLst>
              <a:ext uri="{FF2B5EF4-FFF2-40B4-BE49-F238E27FC236}">
                <a16:creationId xmlns:a16="http://schemas.microsoft.com/office/drawing/2014/main" id="{0492AAE6-9558-20F8-0D95-5612C001F2FF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2FB68EC5-56B0-C70D-11C6-6E7E95DF4C6B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2B8AD4C5-7ADB-803A-99DB-DF36C87855B5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621618-BDE9-8ABD-5282-01E7EA8FA03C}"/>
              </a:ext>
            </a:extLst>
          </p:cNvPr>
          <p:cNvSpPr txBox="1"/>
          <p:nvPr/>
        </p:nvSpPr>
        <p:spPr>
          <a:xfrm>
            <a:off x="39380" y="27048"/>
            <a:ext cx="1175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CDAA0284-7F0B-061C-5BCE-D9C9660BF37A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D3A035E-52EE-1683-18B9-A9B6A4C94354}"/>
                  </a:ext>
                </a:extLst>
              </p:cNvPr>
              <p:cNvSpPr txBox="1"/>
              <p:nvPr/>
            </p:nvSpPr>
            <p:spPr>
              <a:xfrm>
                <a:off x="943330" y="769824"/>
                <a:ext cx="305172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=−4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D3A035E-52EE-1683-18B9-A9B6A4C94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330" y="769824"/>
                <a:ext cx="3051727" cy="584775"/>
              </a:xfrm>
              <a:prstGeom prst="rect">
                <a:avLst/>
              </a:prstGeom>
              <a:blipFill>
                <a:blip r:embed="rId5"/>
                <a:stretch>
                  <a:fillRect l="-2905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A1DE6E-5146-0161-DFA5-8FDAB8DAFC05}"/>
                  </a:ext>
                </a:extLst>
              </p:cNvPr>
              <p:cNvSpPr txBox="1"/>
              <p:nvPr/>
            </p:nvSpPr>
            <p:spPr>
              <a:xfrm>
                <a:off x="943329" y="1945244"/>
                <a:ext cx="305172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+8;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A1DE6E-5146-0161-DFA5-8FDAB8DAF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329" y="1945244"/>
                <a:ext cx="3051727" cy="584775"/>
              </a:xfrm>
              <a:prstGeom prst="rect">
                <a:avLst/>
              </a:prstGeom>
              <a:blipFill>
                <a:blip r:embed="rId6"/>
                <a:stretch>
                  <a:fillRect l="-1660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748F006-9809-EBAD-2A74-6915DFA15602}"/>
                  </a:ext>
                </a:extLst>
              </p:cNvPr>
              <p:cNvSpPr txBox="1"/>
              <p:nvPr/>
            </p:nvSpPr>
            <p:spPr>
              <a:xfrm>
                <a:off x="5395589" y="1051364"/>
                <a:ext cx="3051727" cy="9325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748F006-9809-EBAD-2A74-6915DFA15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89" y="1051364"/>
                <a:ext cx="3051727" cy="932563"/>
              </a:xfrm>
              <a:prstGeom prst="rect">
                <a:avLst/>
              </a:prstGeom>
              <a:blipFill>
                <a:blip r:embed="rId7"/>
                <a:stretch>
                  <a:fillRect l="-1240" b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165EDCA-56C6-1E98-2C98-79A1698792D5}"/>
                  </a:ext>
                </a:extLst>
              </p:cNvPr>
              <p:cNvSpPr txBox="1"/>
              <p:nvPr/>
            </p:nvSpPr>
            <p:spPr>
              <a:xfrm>
                <a:off x="8781045" y="1051364"/>
                <a:ext cx="3051727" cy="10157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10−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165EDCA-56C6-1E98-2C98-79A169879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1045" y="1051364"/>
                <a:ext cx="3051727" cy="1015727"/>
              </a:xfrm>
              <a:prstGeom prst="rect">
                <a:avLst/>
              </a:prstGeom>
              <a:blipFill>
                <a:blip r:embed="rId8"/>
                <a:stretch>
                  <a:fillRect l="-1660" b="-864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B9920794-8C40-3F71-1DA0-AEA12C4733BB}"/>
                  </a:ext>
                </a:extLst>
              </p:cNvPr>
              <p:cNvSpPr/>
              <p:nvPr/>
            </p:nvSpPr>
            <p:spPr>
              <a:xfrm>
                <a:off x="293515" y="3300217"/>
                <a:ext cx="10548656" cy="993294"/>
              </a:xfrm>
              <a:prstGeom prst="roundRect">
                <a:avLst>
                  <a:gd name="adj" fmla="val 9741"/>
                </a:avLst>
              </a:prstGeom>
              <a:solidFill>
                <a:srgbClr val="3783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Перевірте, чи проходить графік функції</a:t>
                </a:r>
                <a:r>
                  <a:rPr lang="en-US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−5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+2</m:t>
                    </m:r>
                  </m:oMath>
                </a14:m>
                <a:r>
                  <a:rPr lang="uk-UA" sz="32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через задані точки, не виконуючи побудови</a:t>
                </a:r>
                <a:r>
                  <a:rPr lang="en-US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:</a:t>
                </a:r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B9920794-8C40-3F71-1DA0-AEA12C4733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15" y="3300217"/>
                <a:ext cx="10548656" cy="993294"/>
              </a:xfrm>
              <a:prstGeom prst="roundRect">
                <a:avLst>
                  <a:gd name="adj" fmla="val 9741"/>
                </a:avLst>
              </a:prstGeom>
              <a:blipFill>
                <a:blip r:embed="rId9"/>
                <a:stretch>
                  <a:fillRect l="-1203" t="-10127" b="-240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A46C96A1-B166-DDE9-2118-FF74C4A485E3}"/>
              </a:ext>
            </a:extLst>
          </p:cNvPr>
          <p:cNvSpPr txBox="1"/>
          <p:nvPr/>
        </p:nvSpPr>
        <p:spPr>
          <a:xfrm>
            <a:off x="10994571" y="3288946"/>
            <a:ext cx="1197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№4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A0988E5-2187-7CBE-054A-3945180A1449}"/>
                  </a:ext>
                </a:extLst>
              </p:cNvPr>
              <p:cNvSpPr txBox="1"/>
              <p:nvPr/>
            </p:nvSpPr>
            <p:spPr>
              <a:xfrm>
                <a:off x="1452021" y="1297617"/>
                <a:ext cx="172660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32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=0;</m:t>
                      </m:r>
                    </m:oMath>
                  </m:oMathPara>
                </a14:m>
                <a:endParaRPr lang="uk-UA" sz="32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A0988E5-2187-7CBE-054A-3945180A1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021" y="1297617"/>
                <a:ext cx="1726608" cy="584775"/>
              </a:xfrm>
              <a:prstGeom prst="rect">
                <a:avLst/>
              </a:prstGeom>
              <a:blipFill>
                <a:blip r:embed="rId10"/>
                <a:stretch>
                  <a:fillRect l="-7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62D0F05-F3A8-CF00-FD89-5652405DC046}"/>
                  </a:ext>
                </a:extLst>
              </p:cNvPr>
              <p:cNvSpPr txBox="1"/>
              <p:nvPr/>
            </p:nvSpPr>
            <p:spPr>
              <a:xfrm>
                <a:off x="1452021" y="2483086"/>
                <a:ext cx="21620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32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=−4;</m:t>
                      </m:r>
                    </m:oMath>
                  </m:oMathPara>
                </a14:m>
                <a:endParaRPr lang="uk-UA" sz="32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62D0F05-F3A8-CF00-FD89-5652405DC0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021" y="2483086"/>
                <a:ext cx="2162036" cy="584775"/>
              </a:xfrm>
              <a:prstGeom prst="rect">
                <a:avLst/>
              </a:prstGeom>
              <a:blipFill>
                <a:blip r:embed="rId11"/>
                <a:stretch>
                  <a:fillRect l="-585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2A48DBF-6418-F7CF-F860-132E973A2D93}"/>
                  </a:ext>
                </a:extLst>
              </p:cNvPr>
              <p:cNvSpPr txBox="1"/>
              <p:nvPr/>
            </p:nvSpPr>
            <p:spPr>
              <a:xfrm>
                <a:off x="5904276" y="2044982"/>
                <a:ext cx="169395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32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=0;</m:t>
                      </m:r>
                    </m:oMath>
                  </m:oMathPara>
                </a14:m>
                <a:endParaRPr lang="uk-UA" sz="32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2A48DBF-6418-F7CF-F860-132E973A2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4276" y="2044982"/>
                <a:ext cx="1693951" cy="584775"/>
              </a:xfrm>
              <a:prstGeom prst="rect">
                <a:avLst/>
              </a:prstGeom>
              <a:blipFill>
                <a:blip r:embed="rId12"/>
                <a:stretch>
                  <a:fillRect l="-746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048EE26-7AC2-623D-F2B9-878139AD8FCA}"/>
                  </a:ext>
                </a:extLst>
              </p:cNvPr>
              <p:cNvSpPr txBox="1"/>
              <p:nvPr/>
            </p:nvSpPr>
            <p:spPr>
              <a:xfrm>
                <a:off x="9335140" y="2139660"/>
                <a:ext cx="231257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32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=10;</m:t>
                      </m:r>
                    </m:oMath>
                  </m:oMathPara>
                </a14:m>
                <a:endParaRPr lang="uk-UA" sz="32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048EE26-7AC2-623D-F2B9-878139AD8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5140" y="2139660"/>
                <a:ext cx="2312573" cy="584775"/>
              </a:xfrm>
              <a:prstGeom prst="rect">
                <a:avLst/>
              </a:prstGeom>
              <a:blipFill>
                <a:blip r:embed="rId13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992C3D7C-07A1-A85C-D8E1-395BBF3DFD77}"/>
                  </a:ext>
                </a:extLst>
              </p:cNvPr>
              <p:cNvSpPr txBox="1"/>
              <p:nvPr/>
            </p:nvSpPr>
            <p:spPr>
              <a:xfrm>
                <a:off x="422279" y="4428704"/>
                <a:ext cx="305172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3;−4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992C3D7C-07A1-A85C-D8E1-395BBF3DFD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79" y="4428704"/>
                <a:ext cx="3051727" cy="584775"/>
              </a:xfrm>
              <a:prstGeom prst="rect">
                <a:avLst/>
              </a:prstGeom>
              <a:blipFill>
                <a:blip r:embed="rId14"/>
                <a:stretch>
                  <a:fillRect l="-2905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FA10D662-6352-5254-68DF-8F8E67229D0D}"/>
                  </a:ext>
                </a:extLst>
              </p:cNvPr>
              <p:cNvSpPr txBox="1"/>
              <p:nvPr/>
            </p:nvSpPr>
            <p:spPr>
              <a:xfrm>
                <a:off x="422279" y="5503401"/>
                <a:ext cx="305172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−2;8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FA10D662-6352-5254-68DF-8F8E67229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79" y="5503401"/>
                <a:ext cx="3051727" cy="584775"/>
              </a:xfrm>
              <a:prstGeom prst="rect">
                <a:avLst/>
              </a:prstGeom>
              <a:blipFill>
                <a:blip r:embed="rId15"/>
                <a:stretch>
                  <a:fillRect l="-1660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E9FDE41A-C39D-5DD4-88B4-CD311B3FC4AC}"/>
                  </a:ext>
                </a:extLst>
              </p:cNvPr>
              <p:cNvSpPr txBox="1"/>
              <p:nvPr/>
            </p:nvSpPr>
            <p:spPr>
              <a:xfrm>
                <a:off x="6045791" y="4425953"/>
                <a:ext cx="305172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1;−2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E9FDE41A-C39D-5DD4-88B4-CD311B3FC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5791" y="4425953"/>
                <a:ext cx="3051727" cy="584775"/>
              </a:xfrm>
              <a:prstGeom prst="rect">
                <a:avLst/>
              </a:prstGeom>
              <a:blipFill>
                <a:blip r:embed="rId16"/>
                <a:stretch>
                  <a:fillRect l="-1660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B920079F-F9FD-460C-FBE7-E5FFF26033E4}"/>
                  </a:ext>
                </a:extLst>
              </p:cNvPr>
              <p:cNvSpPr txBox="1"/>
              <p:nvPr/>
            </p:nvSpPr>
            <p:spPr>
              <a:xfrm>
                <a:off x="6045791" y="5500650"/>
                <a:ext cx="305172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0;2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B920079F-F9FD-460C-FBE7-E5FFF26033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5791" y="5500650"/>
                <a:ext cx="3051727" cy="584775"/>
              </a:xfrm>
              <a:prstGeom prst="rect">
                <a:avLst/>
              </a:prstGeom>
              <a:blipFill>
                <a:blip r:embed="rId17"/>
                <a:stretch>
                  <a:fillRect l="-1660" b="-229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3589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/>
      <p:bldP spid="22" grpId="0" animBg="1"/>
      <p:bldP spid="23" grpId="0"/>
      <p:bldP spid="25" grpId="0"/>
      <p:bldP spid="26" grpId="0"/>
      <p:bldP spid="27" grpId="0"/>
      <p:bldP spid="112" grpId="0"/>
      <p:bldP spid="117" grpId="0"/>
      <p:bldP spid="117" grpId="1"/>
      <p:bldP spid="162" grpId="0"/>
      <p:bldP spid="162" grpId="1"/>
      <p:bldP spid="167" grpId="0"/>
      <p:bldP spid="167" grpId="1"/>
      <p:bldP spid="168" grpId="0"/>
      <p:bldP spid="16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29077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58CEA1C8-AD36-28F3-A3D1-C50965BE25E1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D62273C7-3748-E10C-BE11-2549A4D838A2}"/>
                  </a:ext>
                </a:extLst>
              </p:cNvPr>
              <p:cNvSpPr/>
              <p:nvPr/>
            </p:nvSpPr>
            <p:spPr>
              <a:xfrm>
                <a:off x="966651" y="44998"/>
                <a:ext cx="5617029" cy="549748"/>
              </a:xfrm>
              <a:prstGeom prst="roundRect">
                <a:avLst>
                  <a:gd name="adj" fmla="val 11043"/>
                </a:avLst>
              </a:prstGeom>
              <a:solidFill>
                <a:srgbClr val="1F416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Дослідіть графік функції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</m:d>
                    <m:r>
                      <a:rPr lang="uk-UA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</m:t>
                    </m:r>
                  </m:oMath>
                </a14:m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D62273C7-3748-E10C-BE11-2549A4D838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651" y="44998"/>
                <a:ext cx="5617029" cy="549748"/>
              </a:xfrm>
              <a:prstGeom prst="roundRect">
                <a:avLst>
                  <a:gd name="adj" fmla="val 11043"/>
                </a:avLst>
              </a:prstGeom>
              <a:blipFill>
                <a:blip r:embed="rId5"/>
                <a:stretch>
                  <a:fillRect l="-2032" t="-8889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86B0503-C259-9DFA-B568-DBBA6BB1D790}"/>
              </a:ext>
            </a:extLst>
          </p:cNvPr>
          <p:cNvSpPr txBox="1"/>
          <p:nvPr/>
        </p:nvSpPr>
        <p:spPr>
          <a:xfrm>
            <a:off x="0" y="27634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№5</a:t>
            </a:r>
            <a:endParaRPr lang="en-UA" sz="3600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grid of white squares&#10;&#10;AI-generated content may be incorrect.">
            <a:extLst>
              <a:ext uri="{FF2B5EF4-FFF2-40B4-BE49-F238E27FC236}">
                <a16:creationId xmlns:a16="http://schemas.microsoft.com/office/drawing/2014/main" id="{008FFC6D-04D3-C53D-FC1E-F4F695F13BD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" r="9679" b="6931"/>
          <a:stretch/>
        </p:blipFill>
        <p:spPr>
          <a:xfrm>
            <a:off x="315033" y="712691"/>
            <a:ext cx="6412084" cy="44087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4ECE989-E6A3-9DCC-6942-3A97D9EED97F}"/>
                  </a:ext>
                </a:extLst>
              </p:cNvPr>
              <p:cNvSpPr txBox="1"/>
              <p:nvPr/>
            </p:nvSpPr>
            <p:spPr>
              <a:xfrm>
                <a:off x="5435358" y="1982062"/>
                <a:ext cx="15436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dirty="0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dirty="0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dirty="0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uk-UA" sz="2400" i="1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4ECE989-E6A3-9DCC-6942-3A97D9EED9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358" y="1982062"/>
                <a:ext cx="1543663" cy="461665"/>
              </a:xfrm>
              <a:prstGeom prst="rect">
                <a:avLst/>
              </a:prstGeom>
              <a:blipFill>
                <a:blip r:embed="rId7"/>
                <a:stretch>
                  <a:fillRect l="-1639" b="-135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5FC47CF3-72F9-D8FE-3872-FA246C00D334}"/>
              </a:ext>
            </a:extLst>
          </p:cNvPr>
          <p:cNvCxnSpPr>
            <a:cxnSpLocks/>
          </p:cNvCxnSpPr>
          <p:nvPr/>
        </p:nvCxnSpPr>
        <p:spPr>
          <a:xfrm>
            <a:off x="427916" y="3207282"/>
            <a:ext cx="6299201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8">
            <a:extLst>
              <a:ext uri="{FF2B5EF4-FFF2-40B4-BE49-F238E27FC236}">
                <a16:creationId xmlns:a16="http://schemas.microsoft.com/office/drawing/2014/main" id="{9F5ECB46-E420-AFF1-0916-4FFE49AB5F85}"/>
              </a:ext>
            </a:extLst>
          </p:cNvPr>
          <p:cNvCxnSpPr>
            <a:cxnSpLocks/>
          </p:cNvCxnSpPr>
          <p:nvPr/>
        </p:nvCxnSpPr>
        <p:spPr>
          <a:xfrm flipV="1">
            <a:off x="3486813" y="707142"/>
            <a:ext cx="0" cy="430530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852A3B7-E37E-01F1-D5C6-BB88BF314364}"/>
                  </a:ext>
                </a:extLst>
              </p:cNvPr>
              <p:cNvSpPr txBox="1"/>
              <p:nvPr/>
            </p:nvSpPr>
            <p:spPr>
              <a:xfrm>
                <a:off x="6543594" y="3129008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852A3B7-E37E-01F1-D5C6-BB88BF314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594" y="3129008"/>
                <a:ext cx="43091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15B9458-31EE-9365-E3BB-49FA15F23FEF}"/>
                  </a:ext>
                </a:extLst>
              </p:cNvPr>
              <p:cNvSpPr txBox="1"/>
              <p:nvPr/>
            </p:nvSpPr>
            <p:spPr>
              <a:xfrm>
                <a:off x="3055896" y="479465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15B9458-31EE-9365-E3BB-49FA15F23F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896" y="479465"/>
                <a:ext cx="430917" cy="461665"/>
              </a:xfrm>
              <a:prstGeom prst="rect">
                <a:avLst/>
              </a:prstGeom>
              <a:blipFill>
                <a:blip r:embed="rId9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 сполучна лінія 50">
            <a:extLst>
              <a:ext uri="{FF2B5EF4-FFF2-40B4-BE49-F238E27FC236}">
                <a16:creationId xmlns:a16="http://schemas.microsoft.com/office/drawing/2014/main" id="{E1B2B08D-F744-AF77-82FB-F5CD02E07C64}"/>
              </a:ext>
            </a:extLst>
          </p:cNvPr>
          <p:cNvCxnSpPr>
            <a:cxnSpLocks/>
          </p:cNvCxnSpPr>
          <p:nvPr/>
        </p:nvCxnSpPr>
        <p:spPr>
          <a:xfrm rot="5400000" flipH="1">
            <a:off x="3045286" y="3218270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50">
            <a:extLst>
              <a:ext uri="{FF2B5EF4-FFF2-40B4-BE49-F238E27FC236}">
                <a16:creationId xmlns:a16="http://schemas.microsoft.com/office/drawing/2014/main" id="{ADFCD18D-908D-528D-199E-601CC64E8422}"/>
              </a:ext>
            </a:extLst>
          </p:cNvPr>
          <p:cNvCxnSpPr>
            <a:cxnSpLocks/>
          </p:cNvCxnSpPr>
          <p:nvPr/>
        </p:nvCxnSpPr>
        <p:spPr>
          <a:xfrm rot="10800000" flipH="1">
            <a:off x="3401604" y="1421241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50">
            <a:extLst>
              <a:ext uri="{FF2B5EF4-FFF2-40B4-BE49-F238E27FC236}">
                <a16:creationId xmlns:a16="http://schemas.microsoft.com/office/drawing/2014/main" id="{12C3CD1A-A448-CEBC-5716-2E5678013DDC}"/>
              </a:ext>
            </a:extLst>
          </p:cNvPr>
          <p:cNvCxnSpPr>
            <a:cxnSpLocks/>
          </p:cNvCxnSpPr>
          <p:nvPr/>
        </p:nvCxnSpPr>
        <p:spPr>
          <a:xfrm rot="10800000" flipH="1">
            <a:off x="3401604" y="2144960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50">
            <a:extLst>
              <a:ext uri="{FF2B5EF4-FFF2-40B4-BE49-F238E27FC236}">
                <a16:creationId xmlns:a16="http://schemas.microsoft.com/office/drawing/2014/main" id="{547DBE08-12E0-D583-BDBF-A5B93258C459}"/>
              </a:ext>
            </a:extLst>
          </p:cNvPr>
          <p:cNvCxnSpPr>
            <a:cxnSpLocks/>
          </p:cNvCxnSpPr>
          <p:nvPr/>
        </p:nvCxnSpPr>
        <p:spPr>
          <a:xfrm rot="10800000" flipH="1">
            <a:off x="3401604" y="2500318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50">
            <a:extLst>
              <a:ext uri="{FF2B5EF4-FFF2-40B4-BE49-F238E27FC236}">
                <a16:creationId xmlns:a16="http://schemas.microsoft.com/office/drawing/2014/main" id="{D66B3730-BE6E-8084-587F-9271600965E6}"/>
              </a:ext>
            </a:extLst>
          </p:cNvPr>
          <p:cNvCxnSpPr>
            <a:cxnSpLocks/>
          </p:cNvCxnSpPr>
          <p:nvPr/>
        </p:nvCxnSpPr>
        <p:spPr>
          <a:xfrm rot="10800000" flipH="1">
            <a:off x="3401604" y="286333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50">
            <a:extLst>
              <a:ext uri="{FF2B5EF4-FFF2-40B4-BE49-F238E27FC236}">
                <a16:creationId xmlns:a16="http://schemas.microsoft.com/office/drawing/2014/main" id="{5D3B4DDB-7CAE-6370-FAC9-6263FEFD582C}"/>
              </a:ext>
            </a:extLst>
          </p:cNvPr>
          <p:cNvCxnSpPr>
            <a:cxnSpLocks/>
          </p:cNvCxnSpPr>
          <p:nvPr/>
        </p:nvCxnSpPr>
        <p:spPr>
          <a:xfrm rot="10800000" flipH="1">
            <a:off x="3401604" y="3587981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50">
            <a:extLst>
              <a:ext uri="{FF2B5EF4-FFF2-40B4-BE49-F238E27FC236}">
                <a16:creationId xmlns:a16="http://schemas.microsoft.com/office/drawing/2014/main" id="{EDE5381D-182D-482B-4501-D253720DC740}"/>
              </a:ext>
            </a:extLst>
          </p:cNvPr>
          <p:cNvCxnSpPr>
            <a:cxnSpLocks/>
          </p:cNvCxnSpPr>
          <p:nvPr/>
        </p:nvCxnSpPr>
        <p:spPr>
          <a:xfrm rot="10800000" flipH="1">
            <a:off x="3401604" y="3943339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50">
            <a:extLst>
              <a:ext uri="{FF2B5EF4-FFF2-40B4-BE49-F238E27FC236}">
                <a16:creationId xmlns:a16="http://schemas.microsoft.com/office/drawing/2014/main" id="{4DEC070A-1873-164E-F058-C877F2A7F912}"/>
              </a:ext>
            </a:extLst>
          </p:cNvPr>
          <p:cNvCxnSpPr>
            <a:cxnSpLocks/>
          </p:cNvCxnSpPr>
          <p:nvPr/>
        </p:nvCxnSpPr>
        <p:spPr>
          <a:xfrm rot="10800000" flipH="1">
            <a:off x="3401604" y="430784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50">
            <a:extLst>
              <a:ext uri="{FF2B5EF4-FFF2-40B4-BE49-F238E27FC236}">
                <a16:creationId xmlns:a16="http://schemas.microsoft.com/office/drawing/2014/main" id="{E01CB829-E42B-32F9-3267-54840B0A8AC1}"/>
              </a:ext>
            </a:extLst>
          </p:cNvPr>
          <p:cNvCxnSpPr>
            <a:cxnSpLocks/>
          </p:cNvCxnSpPr>
          <p:nvPr/>
        </p:nvCxnSpPr>
        <p:spPr>
          <a:xfrm rot="10800000" flipH="1">
            <a:off x="3401604" y="4663200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50">
            <a:extLst>
              <a:ext uri="{FF2B5EF4-FFF2-40B4-BE49-F238E27FC236}">
                <a16:creationId xmlns:a16="http://schemas.microsoft.com/office/drawing/2014/main" id="{6F170812-8E23-3BFB-C134-F61C65A64607}"/>
              </a:ext>
            </a:extLst>
          </p:cNvPr>
          <p:cNvCxnSpPr>
            <a:cxnSpLocks/>
          </p:cNvCxnSpPr>
          <p:nvPr/>
        </p:nvCxnSpPr>
        <p:spPr>
          <a:xfrm rot="10800000" flipH="1">
            <a:off x="3408032" y="1057094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50">
            <a:extLst>
              <a:ext uri="{FF2B5EF4-FFF2-40B4-BE49-F238E27FC236}">
                <a16:creationId xmlns:a16="http://schemas.microsoft.com/office/drawing/2014/main" id="{B019CAFE-04F4-DC66-35A3-F017F7E845CB}"/>
              </a:ext>
            </a:extLst>
          </p:cNvPr>
          <p:cNvCxnSpPr>
            <a:cxnSpLocks/>
          </p:cNvCxnSpPr>
          <p:nvPr/>
        </p:nvCxnSpPr>
        <p:spPr>
          <a:xfrm rot="10800000" flipH="1">
            <a:off x="3401605" y="1777801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1571BEA4-5178-4AC8-6B13-61AAF1319874}"/>
              </a:ext>
            </a:extLst>
          </p:cNvPr>
          <p:cNvSpPr txBox="1"/>
          <p:nvPr/>
        </p:nvSpPr>
        <p:spPr>
          <a:xfrm>
            <a:off x="3075449" y="3413529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A6DB10D-DC50-4D77-66F1-818A5F7977E3}"/>
              </a:ext>
            </a:extLst>
          </p:cNvPr>
          <p:cNvSpPr txBox="1"/>
          <p:nvPr/>
        </p:nvSpPr>
        <p:spPr>
          <a:xfrm>
            <a:off x="3042505" y="3766596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6F0238F-B625-D63A-886A-9B76DBE1AFD4}"/>
              </a:ext>
            </a:extLst>
          </p:cNvPr>
          <p:cNvSpPr txBox="1"/>
          <p:nvPr/>
        </p:nvSpPr>
        <p:spPr>
          <a:xfrm>
            <a:off x="3029811" y="4119112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7BCCC8B-CD48-DC88-0269-1588E1CF1E59}"/>
              </a:ext>
            </a:extLst>
          </p:cNvPr>
          <p:cNvSpPr txBox="1"/>
          <p:nvPr/>
        </p:nvSpPr>
        <p:spPr>
          <a:xfrm>
            <a:off x="3025530" y="4475538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37FF94E-1221-EFAE-E28E-9759265225E9}"/>
              </a:ext>
            </a:extLst>
          </p:cNvPr>
          <p:cNvSpPr txBox="1"/>
          <p:nvPr/>
        </p:nvSpPr>
        <p:spPr>
          <a:xfrm>
            <a:off x="3131856" y="2693117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A7D357E-422F-440C-B189-B68D0D1CCF8F}"/>
              </a:ext>
            </a:extLst>
          </p:cNvPr>
          <p:cNvSpPr txBox="1"/>
          <p:nvPr/>
        </p:nvSpPr>
        <p:spPr>
          <a:xfrm>
            <a:off x="3127479" y="2314843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9ABE1C8-3CCB-91D0-CFEA-9EA8E939328B}"/>
              </a:ext>
            </a:extLst>
          </p:cNvPr>
          <p:cNvSpPr txBox="1"/>
          <p:nvPr/>
        </p:nvSpPr>
        <p:spPr>
          <a:xfrm>
            <a:off x="3127479" y="1962802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93CD55C-1F70-AA6E-11C0-6D3A11188CCB}"/>
              </a:ext>
            </a:extLst>
          </p:cNvPr>
          <p:cNvSpPr txBox="1"/>
          <p:nvPr/>
        </p:nvSpPr>
        <p:spPr>
          <a:xfrm>
            <a:off x="3112199" y="1590116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4C58AA4-6C9B-87DA-E494-BDE8D3970ACD}"/>
              </a:ext>
            </a:extLst>
          </p:cNvPr>
          <p:cNvSpPr txBox="1"/>
          <p:nvPr/>
        </p:nvSpPr>
        <p:spPr>
          <a:xfrm>
            <a:off x="3127479" y="1246398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7872BAE-8126-3FE0-0466-435090EE6C7E}"/>
              </a:ext>
            </a:extLst>
          </p:cNvPr>
          <p:cNvSpPr txBox="1"/>
          <p:nvPr/>
        </p:nvSpPr>
        <p:spPr>
          <a:xfrm>
            <a:off x="3121712" y="875139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68" name="Пряма сполучна лінія 50">
            <a:extLst>
              <a:ext uri="{FF2B5EF4-FFF2-40B4-BE49-F238E27FC236}">
                <a16:creationId xmlns:a16="http://schemas.microsoft.com/office/drawing/2014/main" id="{365DA2B5-A12C-FBB7-E856-898B392A00F3}"/>
              </a:ext>
            </a:extLst>
          </p:cNvPr>
          <p:cNvCxnSpPr>
            <a:cxnSpLocks/>
          </p:cNvCxnSpPr>
          <p:nvPr/>
        </p:nvCxnSpPr>
        <p:spPr>
          <a:xfrm rot="5400000" flipH="1">
            <a:off x="4128377" y="3223948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 сполучна лінія 50">
            <a:extLst>
              <a:ext uri="{FF2B5EF4-FFF2-40B4-BE49-F238E27FC236}">
                <a16:creationId xmlns:a16="http://schemas.microsoft.com/office/drawing/2014/main" id="{67DEB57B-7B6B-2F93-390B-B26955E1F824}"/>
              </a:ext>
            </a:extLst>
          </p:cNvPr>
          <p:cNvCxnSpPr>
            <a:cxnSpLocks/>
          </p:cNvCxnSpPr>
          <p:nvPr/>
        </p:nvCxnSpPr>
        <p:spPr>
          <a:xfrm rot="5400000" flipH="1">
            <a:off x="4852096" y="3223948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50">
            <a:extLst>
              <a:ext uri="{FF2B5EF4-FFF2-40B4-BE49-F238E27FC236}">
                <a16:creationId xmlns:a16="http://schemas.microsoft.com/office/drawing/2014/main" id="{673F925E-ECB3-DB34-F6DD-87596564F3C9}"/>
              </a:ext>
            </a:extLst>
          </p:cNvPr>
          <p:cNvCxnSpPr>
            <a:cxnSpLocks/>
          </p:cNvCxnSpPr>
          <p:nvPr/>
        </p:nvCxnSpPr>
        <p:spPr>
          <a:xfrm rot="5400000" flipH="1">
            <a:off x="5207454" y="3223948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50">
            <a:extLst>
              <a:ext uri="{FF2B5EF4-FFF2-40B4-BE49-F238E27FC236}">
                <a16:creationId xmlns:a16="http://schemas.microsoft.com/office/drawing/2014/main" id="{6CE2DA9B-696D-1B64-D77A-D14D90CFAF38}"/>
              </a:ext>
            </a:extLst>
          </p:cNvPr>
          <p:cNvCxnSpPr>
            <a:cxnSpLocks/>
          </p:cNvCxnSpPr>
          <p:nvPr/>
        </p:nvCxnSpPr>
        <p:spPr>
          <a:xfrm rot="5400000" flipH="1">
            <a:off x="5570468" y="3223948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50">
            <a:extLst>
              <a:ext uri="{FF2B5EF4-FFF2-40B4-BE49-F238E27FC236}">
                <a16:creationId xmlns:a16="http://schemas.microsoft.com/office/drawing/2014/main" id="{949F0CE7-6CDD-F5F2-C068-838E1B16E9E9}"/>
              </a:ext>
            </a:extLst>
          </p:cNvPr>
          <p:cNvCxnSpPr>
            <a:cxnSpLocks/>
          </p:cNvCxnSpPr>
          <p:nvPr/>
        </p:nvCxnSpPr>
        <p:spPr>
          <a:xfrm rot="5400000" flipH="1">
            <a:off x="5931173" y="3223948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50">
            <a:extLst>
              <a:ext uri="{FF2B5EF4-FFF2-40B4-BE49-F238E27FC236}">
                <a16:creationId xmlns:a16="http://schemas.microsoft.com/office/drawing/2014/main" id="{66CEAAC7-DA4D-BDC7-CF21-BB1359B801ED}"/>
              </a:ext>
            </a:extLst>
          </p:cNvPr>
          <p:cNvCxnSpPr>
            <a:cxnSpLocks/>
          </p:cNvCxnSpPr>
          <p:nvPr/>
        </p:nvCxnSpPr>
        <p:spPr>
          <a:xfrm rot="5400000" flipH="1">
            <a:off x="6295117" y="3223948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50">
            <a:extLst>
              <a:ext uri="{FF2B5EF4-FFF2-40B4-BE49-F238E27FC236}">
                <a16:creationId xmlns:a16="http://schemas.microsoft.com/office/drawing/2014/main" id="{7AF1E60C-6631-0FA5-9BAC-262390600B42}"/>
              </a:ext>
            </a:extLst>
          </p:cNvPr>
          <p:cNvCxnSpPr>
            <a:cxnSpLocks/>
          </p:cNvCxnSpPr>
          <p:nvPr/>
        </p:nvCxnSpPr>
        <p:spPr>
          <a:xfrm rot="5400000" flipH="1">
            <a:off x="3764230" y="3217520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50">
            <a:extLst>
              <a:ext uri="{FF2B5EF4-FFF2-40B4-BE49-F238E27FC236}">
                <a16:creationId xmlns:a16="http://schemas.microsoft.com/office/drawing/2014/main" id="{54C36C41-CA0D-E77C-04BE-945119EBAD74}"/>
              </a:ext>
            </a:extLst>
          </p:cNvPr>
          <p:cNvCxnSpPr>
            <a:cxnSpLocks/>
          </p:cNvCxnSpPr>
          <p:nvPr/>
        </p:nvCxnSpPr>
        <p:spPr>
          <a:xfrm rot="5400000" flipH="1">
            <a:off x="4484937" y="3223947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5B9B019-3F3D-B628-EBBB-E9DD6BAC90AF}"/>
              </a:ext>
            </a:extLst>
          </p:cNvPr>
          <p:cNvSpPr txBox="1"/>
          <p:nvPr/>
        </p:nvSpPr>
        <p:spPr>
          <a:xfrm>
            <a:off x="3692171" y="3281280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6E890D8-CDA8-5AA7-746E-3C4ABD202678}"/>
              </a:ext>
            </a:extLst>
          </p:cNvPr>
          <p:cNvSpPr txBox="1"/>
          <p:nvPr/>
        </p:nvSpPr>
        <p:spPr>
          <a:xfrm>
            <a:off x="4054452" y="3286545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B2E603D-944E-D78C-F9AC-F6DF1EEBAD03}"/>
              </a:ext>
            </a:extLst>
          </p:cNvPr>
          <p:cNvSpPr txBox="1"/>
          <p:nvPr/>
        </p:nvSpPr>
        <p:spPr>
          <a:xfrm>
            <a:off x="4418042" y="3282925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B0DD71B-0947-743C-6141-D13FAE6C7A17}"/>
              </a:ext>
            </a:extLst>
          </p:cNvPr>
          <p:cNvSpPr txBox="1"/>
          <p:nvPr/>
        </p:nvSpPr>
        <p:spPr>
          <a:xfrm>
            <a:off x="4759765" y="3282322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73B47F1-F312-086A-8ADB-90F26F0297A8}"/>
              </a:ext>
            </a:extLst>
          </p:cNvPr>
          <p:cNvSpPr txBox="1"/>
          <p:nvPr/>
        </p:nvSpPr>
        <p:spPr>
          <a:xfrm>
            <a:off x="5128320" y="3280347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A2614BC-B448-29B2-E4C1-43F7DF81B9D7}"/>
              </a:ext>
            </a:extLst>
          </p:cNvPr>
          <p:cNvSpPr txBox="1"/>
          <p:nvPr/>
        </p:nvSpPr>
        <p:spPr>
          <a:xfrm>
            <a:off x="5483677" y="3285938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B426659-6A02-196A-4702-A7C51BEECC1E}"/>
              </a:ext>
            </a:extLst>
          </p:cNvPr>
          <p:cNvSpPr txBox="1"/>
          <p:nvPr/>
        </p:nvSpPr>
        <p:spPr>
          <a:xfrm>
            <a:off x="5865783" y="3292736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F9DDDD8-7C1D-567D-1BCD-2B0AECAD50BC}"/>
              </a:ext>
            </a:extLst>
          </p:cNvPr>
          <p:cNvSpPr txBox="1"/>
          <p:nvPr/>
        </p:nvSpPr>
        <p:spPr>
          <a:xfrm>
            <a:off x="6223660" y="3286662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85" name="Пряма сполучна лінія 50">
            <a:extLst>
              <a:ext uri="{FF2B5EF4-FFF2-40B4-BE49-F238E27FC236}">
                <a16:creationId xmlns:a16="http://schemas.microsoft.com/office/drawing/2014/main" id="{1371AB0B-BA7B-A7DD-4F44-8B8A79D41AA3}"/>
              </a:ext>
            </a:extLst>
          </p:cNvPr>
          <p:cNvCxnSpPr>
            <a:cxnSpLocks/>
          </p:cNvCxnSpPr>
          <p:nvPr/>
        </p:nvCxnSpPr>
        <p:spPr>
          <a:xfrm rot="5400000" flipH="1">
            <a:off x="524068" y="321615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 сполучна лінія 50">
            <a:extLst>
              <a:ext uri="{FF2B5EF4-FFF2-40B4-BE49-F238E27FC236}">
                <a16:creationId xmlns:a16="http://schemas.microsoft.com/office/drawing/2014/main" id="{333BC479-9C06-C5A1-3766-3018FD596208}"/>
              </a:ext>
            </a:extLst>
          </p:cNvPr>
          <p:cNvCxnSpPr>
            <a:cxnSpLocks/>
          </p:cNvCxnSpPr>
          <p:nvPr/>
        </p:nvCxnSpPr>
        <p:spPr>
          <a:xfrm rot="5400000" flipH="1">
            <a:off x="887082" y="321615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 сполучна лінія 50">
            <a:extLst>
              <a:ext uri="{FF2B5EF4-FFF2-40B4-BE49-F238E27FC236}">
                <a16:creationId xmlns:a16="http://schemas.microsoft.com/office/drawing/2014/main" id="{B840BA26-BF30-E883-F7CE-04B8AB5000FC}"/>
              </a:ext>
            </a:extLst>
          </p:cNvPr>
          <p:cNvCxnSpPr>
            <a:cxnSpLocks/>
          </p:cNvCxnSpPr>
          <p:nvPr/>
        </p:nvCxnSpPr>
        <p:spPr>
          <a:xfrm rot="5400000" flipH="1">
            <a:off x="1247787" y="321615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 сполучна лінія 50">
            <a:extLst>
              <a:ext uri="{FF2B5EF4-FFF2-40B4-BE49-F238E27FC236}">
                <a16:creationId xmlns:a16="http://schemas.microsoft.com/office/drawing/2014/main" id="{F7DD7769-A31D-6A04-E8B8-24F77B436103}"/>
              </a:ext>
            </a:extLst>
          </p:cNvPr>
          <p:cNvCxnSpPr>
            <a:cxnSpLocks/>
          </p:cNvCxnSpPr>
          <p:nvPr/>
        </p:nvCxnSpPr>
        <p:spPr>
          <a:xfrm rot="5400000" flipH="1">
            <a:off x="1611731" y="321615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 сполучна лінія 50">
            <a:extLst>
              <a:ext uri="{FF2B5EF4-FFF2-40B4-BE49-F238E27FC236}">
                <a16:creationId xmlns:a16="http://schemas.microsoft.com/office/drawing/2014/main" id="{CF154467-CBE7-7372-AF4A-0234C0397151}"/>
              </a:ext>
            </a:extLst>
          </p:cNvPr>
          <p:cNvCxnSpPr>
            <a:cxnSpLocks/>
          </p:cNvCxnSpPr>
          <p:nvPr/>
        </p:nvCxnSpPr>
        <p:spPr>
          <a:xfrm rot="5400000" flipH="1">
            <a:off x="1967089" y="321615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 сполучна лінія 50">
            <a:extLst>
              <a:ext uri="{FF2B5EF4-FFF2-40B4-BE49-F238E27FC236}">
                <a16:creationId xmlns:a16="http://schemas.microsoft.com/office/drawing/2014/main" id="{8E3B6845-2937-64D2-9E25-AB225DEF985C}"/>
              </a:ext>
            </a:extLst>
          </p:cNvPr>
          <p:cNvCxnSpPr>
            <a:cxnSpLocks/>
          </p:cNvCxnSpPr>
          <p:nvPr/>
        </p:nvCxnSpPr>
        <p:spPr>
          <a:xfrm rot="5400000" flipH="1">
            <a:off x="2331592" y="321615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 сполучна лінія 50">
            <a:extLst>
              <a:ext uri="{FF2B5EF4-FFF2-40B4-BE49-F238E27FC236}">
                <a16:creationId xmlns:a16="http://schemas.microsoft.com/office/drawing/2014/main" id="{237D63E2-69AB-DF3F-C297-77DB2DE52EF1}"/>
              </a:ext>
            </a:extLst>
          </p:cNvPr>
          <p:cNvCxnSpPr>
            <a:cxnSpLocks/>
          </p:cNvCxnSpPr>
          <p:nvPr/>
        </p:nvCxnSpPr>
        <p:spPr>
          <a:xfrm rot="5400000" flipH="1">
            <a:off x="2686950" y="321615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12C467DF-79AC-105A-64ED-0CEF27E682BE}"/>
              </a:ext>
            </a:extLst>
          </p:cNvPr>
          <p:cNvSpPr txBox="1"/>
          <p:nvPr/>
        </p:nvSpPr>
        <p:spPr>
          <a:xfrm>
            <a:off x="2920813" y="3284503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EEB1CAE-9C87-CF56-A5E9-01ADD3DD0E8E}"/>
              </a:ext>
            </a:extLst>
          </p:cNvPr>
          <p:cNvSpPr txBox="1"/>
          <p:nvPr/>
        </p:nvSpPr>
        <p:spPr>
          <a:xfrm>
            <a:off x="2551565" y="3278523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D06DE47-6879-23B6-8295-487191E55B59}"/>
              </a:ext>
            </a:extLst>
          </p:cNvPr>
          <p:cNvSpPr txBox="1"/>
          <p:nvPr/>
        </p:nvSpPr>
        <p:spPr>
          <a:xfrm>
            <a:off x="2186906" y="3278213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8F02F04-116B-86F8-A56D-EB87A7602C73}"/>
              </a:ext>
            </a:extLst>
          </p:cNvPr>
          <p:cNvSpPr txBox="1"/>
          <p:nvPr/>
        </p:nvSpPr>
        <p:spPr>
          <a:xfrm>
            <a:off x="1814673" y="3278213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331E951-A1AB-163E-03EF-3A9FE0BCD205}"/>
              </a:ext>
            </a:extLst>
          </p:cNvPr>
          <p:cNvSpPr txBox="1"/>
          <p:nvPr/>
        </p:nvSpPr>
        <p:spPr>
          <a:xfrm>
            <a:off x="1469603" y="3287318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-5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61C7621-4E40-4B00-4531-A456A1C5B490}"/>
              </a:ext>
            </a:extLst>
          </p:cNvPr>
          <p:cNvSpPr txBox="1"/>
          <p:nvPr/>
        </p:nvSpPr>
        <p:spPr>
          <a:xfrm>
            <a:off x="1102228" y="3284622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-6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F68609B-D6CC-E3E6-BCD3-18E9F430E51C}"/>
              </a:ext>
            </a:extLst>
          </p:cNvPr>
          <p:cNvSpPr txBox="1"/>
          <p:nvPr/>
        </p:nvSpPr>
        <p:spPr>
          <a:xfrm>
            <a:off x="745484" y="3278213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-7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23EFD98-71F1-8B33-6176-1860D3896A70}"/>
              </a:ext>
            </a:extLst>
          </p:cNvPr>
          <p:cNvSpPr txBox="1"/>
          <p:nvPr/>
        </p:nvSpPr>
        <p:spPr>
          <a:xfrm>
            <a:off x="373251" y="3278213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-8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02" name="Freeform 101">
            <a:extLst>
              <a:ext uri="{FF2B5EF4-FFF2-40B4-BE49-F238E27FC236}">
                <a16:creationId xmlns:a16="http://schemas.microsoft.com/office/drawing/2014/main" id="{53A84F54-127E-49FC-E1F2-01A4FF9AD68A}"/>
              </a:ext>
            </a:extLst>
          </p:cNvPr>
          <p:cNvSpPr/>
          <p:nvPr/>
        </p:nvSpPr>
        <p:spPr>
          <a:xfrm>
            <a:off x="609600" y="1036244"/>
            <a:ext cx="5398347" cy="3616606"/>
          </a:xfrm>
          <a:custGeom>
            <a:avLst/>
            <a:gdLst>
              <a:gd name="connsiteX0" fmla="*/ 0 w 5235787"/>
              <a:gd name="connsiteY0" fmla="*/ 1524650 h 3717538"/>
              <a:gd name="connsiteX1" fmla="*/ 358987 w 5235787"/>
              <a:gd name="connsiteY1" fmla="*/ 3698890 h 3717538"/>
              <a:gd name="connsiteX2" fmla="*/ 1076960 w 5235787"/>
              <a:gd name="connsiteY2" fmla="*/ 434143 h 3717538"/>
              <a:gd name="connsiteX3" fmla="*/ 1801707 w 5235787"/>
              <a:gd name="connsiteY3" fmla="*/ 1531423 h 3717538"/>
              <a:gd name="connsiteX4" fmla="*/ 2519680 w 5235787"/>
              <a:gd name="connsiteY4" fmla="*/ 440917 h 3717538"/>
              <a:gd name="connsiteX5" fmla="*/ 3603413 w 5235787"/>
              <a:gd name="connsiteY5" fmla="*/ 454463 h 3717538"/>
              <a:gd name="connsiteX6" fmla="*/ 3962400 w 5235787"/>
              <a:gd name="connsiteY6" fmla="*/ 81930 h 3717538"/>
              <a:gd name="connsiteX7" fmla="*/ 4328160 w 5235787"/>
              <a:gd name="connsiteY7" fmla="*/ 2249397 h 3717538"/>
              <a:gd name="connsiteX8" fmla="*/ 4687147 w 5235787"/>
              <a:gd name="connsiteY8" fmla="*/ 2608383 h 3717538"/>
              <a:gd name="connsiteX9" fmla="*/ 5052907 w 5235787"/>
              <a:gd name="connsiteY9" fmla="*/ 2249397 h 3717538"/>
              <a:gd name="connsiteX10" fmla="*/ 5235787 w 5235787"/>
              <a:gd name="connsiteY10" fmla="*/ 1524650 h 3717538"/>
              <a:gd name="connsiteX0" fmla="*/ 0 w 5398347"/>
              <a:gd name="connsiteY0" fmla="*/ 1524650 h 3717538"/>
              <a:gd name="connsiteX1" fmla="*/ 358987 w 5398347"/>
              <a:gd name="connsiteY1" fmla="*/ 3698890 h 3717538"/>
              <a:gd name="connsiteX2" fmla="*/ 1076960 w 5398347"/>
              <a:gd name="connsiteY2" fmla="*/ 434143 h 3717538"/>
              <a:gd name="connsiteX3" fmla="*/ 1801707 w 5398347"/>
              <a:gd name="connsiteY3" fmla="*/ 1531423 h 3717538"/>
              <a:gd name="connsiteX4" fmla="*/ 2519680 w 5398347"/>
              <a:gd name="connsiteY4" fmla="*/ 440917 h 3717538"/>
              <a:gd name="connsiteX5" fmla="*/ 3603413 w 5398347"/>
              <a:gd name="connsiteY5" fmla="*/ 454463 h 3717538"/>
              <a:gd name="connsiteX6" fmla="*/ 3962400 w 5398347"/>
              <a:gd name="connsiteY6" fmla="*/ 81930 h 3717538"/>
              <a:gd name="connsiteX7" fmla="*/ 4328160 w 5398347"/>
              <a:gd name="connsiteY7" fmla="*/ 2249397 h 3717538"/>
              <a:gd name="connsiteX8" fmla="*/ 4687147 w 5398347"/>
              <a:gd name="connsiteY8" fmla="*/ 2608383 h 3717538"/>
              <a:gd name="connsiteX9" fmla="*/ 5052907 w 5398347"/>
              <a:gd name="connsiteY9" fmla="*/ 2249397 h 3717538"/>
              <a:gd name="connsiteX10" fmla="*/ 5398347 w 5398347"/>
              <a:gd name="connsiteY10" fmla="*/ 1524650 h 3717538"/>
              <a:gd name="connsiteX0" fmla="*/ 0 w 5398347"/>
              <a:gd name="connsiteY0" fmla="*/ 1442826 h 3635714"/>
              <a:gd name="connsiteX1" fmla="*/ 358987 w 5398347"/>
              <a:gd name="connsiteY1" fmla="*/ 3617066 h 3635714"/>
              <a:gd name="connsiteX2" fmla="*/ 1076960 w 5398347"/>
              <a:gd name="connsiteY2" fmla="*/ 352319 h 3635714"/>
              <a:gd name="connsiteX3" fmla="*/ 1801707 w 5398347"/>
              <a:gd name="connsiteY3" fmla="*/ 1449599 h 3635714"/>
              <a:gd name="connsiteX4" fmla="*/ 2519680 w 5398347"/>
              <a:gd name="connsiteY4" fmla="*/ 359093 h 3635714"/>
              <a:gd name="connsiteX5" fmla="*/ 3603413 w 5398347"/>
              <a:gd name="connsiteY5" fmla="*/ 372639 h 3635714"/>
              <a:gd name="connsiteX6" fmla="*/ 3962400 w 5398347"/>
              <a:gd name="connsiteY6" fmla="*/ 106 h 3635714"/>
              <a:gd name="connsiteX7" fmla="*/ 4328160 w 5398347"/>
              <a:gd name="connsiteY7" fmla="*/ 2167573 h 3635714"/>
              <a:gd name="connsiteX8" fmla="*/ 4687147 w 5398347"/>
              <a:gd name="connsiteY8" fmla="*/ 2526559 h 3635714"/>
              <a:gd name="connsiteX9" fmla="*/ 5052907 w 5398347"/>
              <a:gd name="connsiteY9" fmla="*/ 2167573 h 3635714"/>
              <a:gd name="connsiteX10" fmla="*/ 5398347 w 5398347"/>
              <a:gd name="connsiteY10" fmla="*/ 1442826 h 3635714"/>
              <a:gd name="connsiteX0" fmla="*/ 0 w 5398347"/>
              <a:gd name="connsiteY0" fmla="*/ 1442798 h 3635686"/>
              <a:gd name="connsiteX1" fmla="*/ 358987 w 5398347"/>
              <a:gd name="connsiteY1" fmla="*/ 3617038 h 3635686"/>
              <a:gd name="connsiteX2" fmla="*/ 1076960 w 5398347"/>
              <a:gd name="connsiteY2" fmla="*/ 352291 h 3635686"/>
              <a:gd name="connsiteX3" fmla="*/ 1801707 w 5398347"/>
              <a:gd name="connsiteY3" fmla="*/ 1449571 h 3635686"/>
              <a:gd name="connsiteX4" fmla="*/ 2519680 w 5398347"/>
              <a:gd name="connsiteY4" fmla="*/ 359065 h 3635686"/>
              <a:gd name="connsiteX5" fmla="*/ 3603413 w 5398347"/>
              <a:gd name="connsiteY5" fmla="*/ 372611 h 3635686"/>
              <a:gd name="connsiteX6" fmla="*/ 3962400 w 5398347"/>
              <a:gd name="connsiteY6" fmla="*/ 78 h 3635686"/>
              <a:gd name="connsiteX7" fmla="*/ 4328160 w 5398347"/>
              <a:gd name="connsiteY7" fmla="*/ 2167545 h 3635686"/>
              <a:gd name="connsiteX8" fmla="*/ 4687147 w 5398347"/>
              <a:gd name="connsiteY8" fmla="*/ 2526531 h 3635686"/>
              <a:gd name="connsiteX9" fmla="*/ 5052907 w 5398347"/>
              <a:gd name="connsiteY9" fmla="*/ 2167545 h 3635686"/>
              <a:gd name="connsiteX10" fmla="*/ 5398347 w 5398347"/>
              <a:gd name="connsiteY10" fmla="*/ 1442798 h 3635686"/>
              <a:gd name="connsiteX0" fmla="*/ 0 w 5398347"/>
              <a:gd name="connsiteY0" fmla="*/ 1442808 h 3635696"/>
              <a:gd name="connsiteX1" fmla="*/ 358987 w 5398347"/>
              <a:gd name="connsiteY1" fmla="*/ 3617048 h 3635696"/>
              <a:gd name="connsiteX2" fmla="*/ 1076960 w 5398347"/>
              <a:gd name="connsiteY2" fmla="*/ 352301 h 3635696"/>
              <a:gd name="connsiteX3" fmla="*/ 1801707 w 5398347"/>
              <a:gd name="connsiteY3" fmla="*/ 1449581 h 3635696"/>
              <a:gd name="connsiteX4" fmla="*/ 2519680 w 5398347"/>
              <a:gd name="connsiteY4" fmla="*/ 359075 h 3635696"/>
              <a:gd name="connsiteX5" fmla="*/ 3603413 w 5398347"/>
              <a:gd name="connsiteY5" fmla="*/ 372621 h 3635696"/>
              <a:gd name="connsiteX6" fmla="*/ 3962400 w 5398347"/>
              <a:gd name="connsiteY6" fmla="*/ 88 h 3635696"/>
              <a:gd name="connsiteX7" fmla="*/ 4328160 w 5398347"/>
              <a:gd name="connsiteY7" fmla="*/ 2167555 h 3635696"/>
              <a:gd name="connsiteX8" fmla="*/ 4687147 w 5398347"/>
              <a:gd name="connsiteY8" fmla="*/ 2526541 h 3635696"/>
              <a:gd name="connsiteX9" fmla="*/ 5052907 w 5398347"/>
              <a:gd name="connsiteY9" fmla="*/ 2167555 h 3635696"/>
              <a:gd name="connsiteX10" fmla="*/ 5398347 w 5398347"/>
              <a:gd name="connsiteY10" fmla="*/ 1442808 h 3635696"/>
              <a:gd name="connsiteX0" fmla="*/ 0 w 5398347"/>
              <a:gd name="connsiteY0" fmla="*/ 1442808 h 3635696"/>
              <a:gd name="connsiteX1" fmla="*/ 358987 w 5398347"/>
              <a:gd name="connsiteY1" fmla="*/ 3617048 h 3635696"/>
              <a:gd name="connsiteX2" fmla="*/ 1076960 w 5398347"/>
              <a:gd name="connsiteY2" fmla="*/ 352301 h 3635696"/>
              <a:gd name="connsiteX3" fmla="*/ 1801707 w 5398347"/>
              <a:gd name="connsiteY3" fmla="*/ 1449581 h 3635696"/>
              <a:gd name="connsiteX4" fmla="*/ 2519680 w 5398347"/>
              <a:gd name="connsiteY4" fmla="*/ 359075 h 3635696"/>
              <a:gd name="connsiteX5" fmla="*/ 3603413 w 5398347"/>
              <a:gd name="connsiteY5" fmla="*/ 372621 h 3635696"/>
              <a:gd name="connsiteX6" fmla="*/ 3962400 w 5398347"/>
              <a:gd name="connsiteY6" fmla="*/ 88 h 3635696"/>
              <a:gd name="connsiteX7" fmla="*/ 4328160 w 5398347"/>
              <a:gd name="connsiteY7" fmla="*/ 2167555 h 3635696"/>
              <a:gd name="connsiteX8" fmla="*/ 4687147 w 5398347"/>
              <a:gd name="connsiteY8" fmla="*/ 2526541 h 3635696"/>
              <a:gd name="connsiteX9" fmla="*/ 5052907 w 5398347"/>
              <a:gd name="connsiteY9" fmla="*/ 2167555 h 3635696"/>
              <a:gd name="connsiteX10" fmla="*/ 5398347 w 5398347"/>
              <a:gd name="connsiteY10" fmla="*/ 1442808 h 3635696"/>
              <a:gd name="connsiteX0" fmla="*/ 0 w 5398347"/>
              <a:gd name="connsiteY0" fmla="*/ 1442808 h 3635696"/>
              <a:gd name="connsiteX1" fmla="*/ 358987 w 5398347"/>
              <a:gd name="connsiteY1" fmla="*/ 3617048 h 3635696"/>
              <a:gd name="connsiteX2" fmla="*/ 1076960 w 5398347"/>
              <a:gd name="connsiteY2" fmla="*/ 352301 h 3635696"/>
              <a:gd name="connsiteX3" fmla="*/ 1801707 w 5398347"/>
              <a:gd name="connsiteY3" fmla="*/ 1449581 h 3635696"/>
              <a:gd name="connsiteX4" fmla="*/ 2519680 w 5398347"/>
              <a:gd name="connsiteY4" fmla="*/ 359075 h 3635696"/>
              <a:gd name="connsiteX5" fmla="*/ 3603413 w 5398347"/>
              <a:gd name="connsiteY5" fmla="*/ 372621 h 3635696"/>
              <a:gd name="connsiteX6" fmla="*/ 3962400 w 5398347"/>
              <a:gd name="connsiteY6" fmla="*/ 88 h 3635696"/>
              <a:gd name="connsiteX7" fmla="*/ 4328160 w 5398347"/>
              <a:gd name="connsiteY7" fmla="*/ 2167555 h 3635696"/>
              <a:gd name="connsiteX8" fmla="*/ 4687147 w 5398347"/>
              <a:gd name="connsiteY8" fmla="*/ 2526541 h 3635696"/>
              <a:gd name="connsiteX9" fmla="*/ 5052907 w 5398347"/>
              <a:gd name="connsiteY9" fmla="*/ 2167555 h 3635696"/>
              <a:gd name="connsiteX10" fmla="*/ 5398347 w 5398347"/>
              <a:gd name="connsiteY10" fmla="*/ 1442808 h 3635696"/>
              <a:gd name="connsiteX0" fmla="*/ 0 w 5398347"/>
              <a:gd name="connsiteY0" fmla="*/ 1442808 h 3635696"/>
              <a:gd name="connsiteX1" fmla="*/ 358987 w 5398347"/>
              <a:gd name="connsiteY1" fmla="*/ 3617048 h 3635696"/>
              <a:gd name="connsiteX2" fmla="*/ 1076960 w 5398347"/>
              <a:gd name="connsiteY2" fmla="*/ 352301 h 3635696"/>
              <a:gd name="connsiteX3" fmla="*/ 1801707 w 5398347"/>
              <a:gd name="connsiteY3" fmla="*/ 1449581 h 3635696"/>
              <a:gd name="connsiteX4" fmla="*/ 2519680 w 5398347"/>
              <a:gd name="connsiteY4" fmla="*/ 359075 h 3635696"/>
              <a:gd name="connsiteX5" fmla="*/ 3603413 w 5398347"/>
              <a:gd name="connsiteY5" fmla="*/ 372621 h 3635696"/>
              <a:gd name="connsiteX6" fmla="*/ 3962400 w 5398347"/>
              <a:gd name="connsiteY6" fmla="*/ 88 h 3635696"/>
              <a:gd name="connsiteX7" fmla="*/ 4328160 w 5398347"/>
              <a:gd name="connsiteY7" fmla="*/ 2167555 h 3635696"/>
              <a:gd name="connsiteX8" fmla="*/ 4687147 w 5398347"/>
              <a:gd name="connsiteY8" fmla="*/ 2526541 h 3635696"/>
              <a:gd name="connsiteX9" fmla="*/ 5052907 w 5398347"/>
              <a:gd name="connsiteY9" fmla="*/ 2167555 h 3635696"/>
              <a:gd name="connsiteX10" fmla="*/ 5398347 w 5398347"/>
              <a:gd name="connsiteY10" fmla="*/ 1442808 h 3635696"/>
              <a:gd name="connsiteX0" fmla="*/ 0 w 5398347"/>
              <a:gd name="connsiteY0" fmla="*/ 1442808 h 3635696"/>
              <a:gd name="connsiteX1" fmla="*/ 358987 w 5398347"/>
              <a:gd name="connsiteY1" fmla="*/ 3617048 h 3635696"/>
              <a:gd name="connsiteX2" fmla="*/ 1076960 w 5398347"/>
              <a:gd name="connsiteY2" fmla="*/ 352301 h 3635696"/>
              <a:gd name="connsiteX3" fmla="*/ 1801707 w 5398347"/>
              <a:gd name="connsiteY3" fmla="*/ 1449581 h 3635696"/>
              <a:gd name="connsiteX4" fmla="*/ 2519680 w 5398347"/>
              <a:gd name="connsiteY4" fmla="*/ 359075 h 3635696"/>
              <a:gd name="connsiteX5" fmla="*/ 3603413 w 5398347"/>
              <a:gd name="connsiteY5" fmla="*/ 372621 h 3635696"/>
              <a:gd name="connsiteX6" fmla="*/ 3962400 w 5398347"/>
              <a:gd name="connsiteY6" fmla="*/ 88 h 3635696"/>
              <a:gd name="connsiteX7" fmla="*/ 4328160 w 5398347"/>
              <a:gd name="connsiteY7" fmla="*/ 2167555 h 3635696"/>
              <a:gd name="connsiteX8" fmla="*/ 4687147 w 5398347"/>
              <a:gd name="connsiteY8" fmla="*/ 2526541 h 3635696"/>
              <a:gd name="connsiteX9" fmla="*/ 5052907 w 5398347"/>
              <a:gd name="connsiteY9" fmla="*/ 2167555 h 3635696"/>
              <a:gd name="connsiteX10" fmla="*/ 5398347 w 5398347"/>
              <a:gd name="connsiteY10" fmla="*/ 1442808 h 3635696"/>
              <a:gd name="connsiteX0" fmla="*/ 0 w 5398347"/>
              <a:gd name="connsiteY0" fmla="*/ 1442808 h 3635459"/>
              <a:gd name="connsiteX1" fmla="*/ 358987 w 5398347"/>
              <a:gd name="connsiteY1" fmla="*/ 3617048 h 3635459"/>
              <a:gd name="connsiteX2" fmla="*/ 1084876 w 5398347"/>
              <a:gd name="connsiteY2" fmla="*/ 360217 h 3635459"/>
              <a:gd name="connsiteX3" fmla="*/ 1801707 w 5398347"/>
              <a:gd name="connsiteY3" fmla="*/ 1449581 h 3635459"/>
              <a:gd name="connsiteX4" fmla="*/ 2519680 w 5398347"/>
              <a:gd name="connsiteY4" fmla="*/ 359075 h 3635459"/>
              <a:gd name="connsiteX5" fmla="*/ 3603413 w 5398347"/>
              <a:gd name="connsiteY5" fmla="*/ 372621 h 3635459"/>
              <a:gd name="connsiteX6" fmla="*/ 3962400 w 5398347"/>
              <a:gd name="connsiteY6" fmla="*/ 88 h 3635459"/>
              <a:gd name="connsiteX7" fmla="*/ 4328160 w 5398347"/>
              <a:gd name="connsiteY7" fmla="*/ 2167555 h 3635459"/>
              <a:gd name="connsiteX8" fmla="*/ 4687147 w 5398347"/>
              <a:gd name="connsiteY8" fmla="*/ 2526541 h 3635459"/>
              <a:gd name="connsiteX9" fmla="*/ 5052907 w 5398347"/>
              <a:gd name="connsiteY9" fmla="*/ 2167555 h 3635459"/>
              <a:gd name="connsiteX10" fmla="*/ 5398347 w 5398347"/>
              <a:gd name="connsiteY10" fmla="*/ 1442808 h 3635459"/>
              <a:gd name="connsiteX0" fmla="*/ 0 w 5398347"/>
              <a:gd name="connsiteY0" fmla="*/ 1442808 h 3635459"/>
              <a:gd name="connsiteX1" fmla="*/ 358987 w 5398347"/>
              <a:gd name="connsiteY1" fmla="*/ 3617048 h 3635459"/>
              <a:gd name="connsiteX2" fmla="*/ 1084876 w 5398347"/>
              <a:gd name="connsiteY2" fmla="*/ 360217 h 3635459"/>
              <a:gd name="connsiteX3" fmla="*/ 1801707 w 5398347"/>
              <a:gd name="connsiteY3" fmla="*/ 1449581 h 3635459"/>
              <a:gd name="connsiteX4" fmla="*/ 2519680 w 5398347"/>
              <a:gd name="connsiteY4" fmla="*/ 359075 h 3635459"/>
              <a:gd name="connsiteX5" fmla="*/ 3603413 w 5398347"/>
              <a:gd name="connsiteY5" fmla="*/ 372621 h 3635459"/>
              <a:gd name="connsiteX6" fmla="*/ 3962400 w 5398347"/>
              <a:gd name="connsiteY6" fmla="*/ 88 h 3635459"/>
              <a:gd name="connsiteX7" fmla="*/ 4328160 w 5398347"/>
              <a:gd name="connsiteY7" fmla="*/ 2167555 h 3635459"/>
              <a:gd name="connsiteX8" fmla="*/ 4687147 w 5398347"/>
              <a:gd name="connsiteY8" fmla="*/ 2526541 h 3635459"/>
              <a:gd name="connsiteX9" fmla="*/ 5052907 w 5398347"/>
              <a:gd name="connsiteY9" fmla="*/ 2167555 h 3635459"/>
              <a:gd name="connsiteX10" fmla="*/ 5398347 w 5398347"/>
              <a:gd name="connsiteY10" fmla="*/ 1442808 h 3635459"/>
              <a:gd name="connsiteX0" fmla="*/ 0 w 5398347"/>
              <a:gd name="connsiteY0" fmla="*/ 1449124 h 3641775"/>
              <a:gd name="connsiteX1" fmla="*/ 358987 w 5398347"/>
              <a:gd name="connsiteY1" fmla="*/ 3623364 h 3641775"/>
              <a:gd name="connsiteX2" fmla="*/ 1084876 w 5398347"/>
              <a:gd name="connsiteY2" fmla="*/ 366533 h 3641775"/>
              <a:gd name="connsiteX3" fmla="*/ 1801707 w 5398347"/>
              <a:gd name="connsiteY3" fmla="*/ 1455897 h 3641775"/>
              <a:gd name="connsiteX4" fmla="*/ 2519680 w 5398347"/>
              <a:gd name="connsiteY4" fmla="*/ 365391 h 3641775"/>
              <a:gd name="connsiteX5" fmla="*/ 3603413 w 5398347"/>
              <a:gd name="connsiteY5" fmla="*/ 378937 h 3641775"/>
              <a:gd name="connsiteX6" fmla="*/ 3962400 w 5398347"/>
              <a:gd name="connsiteY6" fmla="*/ 6404 h 3641775"/>
              <a:gd name="connsiteX7" fmla="*/ 4328160 w 5398347"/>
              <a:gd name="connsiteY7" fmla="*/ 2173871 h 3641775"/>
              <a:gd name="connsiteX8" fmla="*/ 4687147 w 5398347"/>
              <a:gd name="connsiteY8" fmla="*/ 2532857 h 3641775"/>
              <a:gd name="connsiteX9" fmla="*/ 5052907 w 5398347"/>
              <a:gd name="connsiteY9" fmla="*/ 2173871 h 3641775"/>
              <a:gd name="connsiteX10" fmla="*/ 5398347 w 5398347"/>
              <a:gd name="connsiteY10" fmla="*/ 1449124 h 3641775"/>
              <a:gd name="connsiteX0" fmla="*/ 0 w 5398347"/>
              <a:gd name="connsiteY0" fmla="*/ 1449124 h 3641775"/>
              <a:gd name="connsiteX1" fmla="*/ 358987 w 5398347"/>
              <a:gd name="connsiteY1" fmla="*/ 3623364 h 3641775"/>
              <a:gd name="connsiteX2" fmla="*/ 1084876 w 5398347"/>
              <a:gd name="connsiteY2" fmla="*/ 366533 h 3641775"/>
              <a:gd name="connsiteX3" fmla="*/ 1801707 w 5398347"/>
              <a:gd name="connsiteY3" fmla="*/ 1455897 h 3641775"/>
              <a:gd name="connsiteX4" fmla="*/ 2519680 w 5398347"/>
              <a:gd name="connsiteY4" fmla="*/ 365391 h 3641775"/>
              <a:gd name="connsiteX5" fmla="*/ 3603413 w 5398347"/>
              <a:gd name="connsiteY5" fmla="*/ 378937 h 3641775"/>
              <a:gd name="connsiteX6" fmla="*/ 3962400 w 5398347"/>
              <a:gd name="connsiteY6" fmla="*/ 6404 h 3641775"/>
              <a:gd name="connsiteX7" fmla="*/ 4328160 w 5398347"/>
              <a:gd name="connsiteY7" fmla="*/ 2173871 h 3641775"/>
              <a:gd name="connsiteX8" fmla="*/ 4687147 w 5398347"/>
              <a:gd name="connsiteY8" fmla="*/ 2532857 h 3641775"/>
              <a:gd name="connsiteX9" fmla="*/ 5052907 w 5398347"/>
              <a:gd name="connsiteY9" fmla="*/ 2173871 h 3641775"/>
              <a:gd name="connsiteX10" fmla="*/ 5398347 w 5398347"/>
              <a:gd name="connsiteY10" fmla="*/ 1449124 h 3641775"/>
              <a:gd name="connsiteX0" fmla="*/ 0 w 5398347"/>
              <a:gd name="connsiteY0" fmla="*/ 1547769 h 3740420"/>
              <a:gd name="connsiteX1" fmla="*/ 358987 w 5398347"/>
              <a:gd name="connsiteY1" fmla="*/ 3722009 h 3740420"/>
              <a:gd name="connsiteX2" fmla="*/ 1084876 w 5398347"/>
              <a:gd name="connsiteY2" fmla="*/ 465178 h 3740420"/>
              <a:gd name="connsiteX3" fmla="*/ 1801707 w 5398347"/>
              <a:gd name="connsiteY3" fmla="*/ 1554542 h 3740420"/>
              <a:gd name="connsiteX4" fmla="*/ 2519680 w 5398347"/>
              <a:gd name="connsiteY4" fmla="*/ 464036 h 3740420"/>
              <a:gd name="connsiteX5" fmla="*/ 3962400 w 5398347"/>
              <a:gd name="connsiteY5" fmla="*/ 105049 h 3740420"/>
              <a:gd name="connsiteX6" fmla="*/ 4328160 w 5398347"/>
              <a:gd name="connsiteY6" fmla="*/ 2272516 h 3740420"/>
              <a:gd name="connsiteX7" fmla="*/ 4687147 w 5398347"/>
              <a:gd name="connsiteY7" fmla="*/ 2631502 h 3740420"/>
              <a:gd name="connsiteX8" fmla="*/ 5052907 w 5398347"/>
              <a:gd name="connsiteY8" fmla="*/ 2272516 h 3740420"/>
              <a:gd name="connsiteX9" fmla="*/ 5398347 w 5398347"/>
              <a:gd name="connsiteY9" fmla="*/ 1547769 h 3740420"/>
              <a:gd name="connsiteX0" fmla="*/ 0 w 5398347"/>
              <a:gd name="connsiteY0" fmla="*/ 1453357 h 3646008"/>
              <a:gd name="connsiteX1" fmla="*/ 358987 w 5398347"/>
              <a:gd name="connsiteY1" fmla="*/ 3627597 h 3646008"/>
              <a:gd name="connsiteX2" fmla="*/ 1084876 w 5398347"/>
              <a:gd name="connsiteY2" fmla="*/ 370766 h 3646008"/>
              <a:gd name="connsiteX3" fmla="*/ 1801707 w 5398347"/>
              <a:gd name="connsiteY3" fmla="*/ 1460130 h 3646008"/>
              <a:gd name="connsiteX4" fmla="*/ 2519680 w 5398347"/>
              <a:gd name="connsiteY4" fmla="*/ 369624 h 3646008"/>
              <a:gd name="connsiteX5" fmla="*/ 3962400 w 5398347"/>
              <a:gd name="connsiteY5" fmla="*/ 10637 h 3646008"/>
              <a:gd name="connsiteX6" fmla="*/ 4328160 w 5398347"/>
              <a:gd name="connsiteY6" fmla="*/ 2178104 h 3646008"/>
              <a:gd name="connsiteX7" fmla="*/ 4687147 w 5398347"/>
              <a:gd name="connsiteY7" fmla="*/ 2537090 h 3646008"/>
              <a:gd name="connsiteX8" fmla="*/ 5052907 w 5398347"/>
              <a:gd name="connsiteY8" fmla="*/ 2178104 h 3646008"/>
              <a:gd name="connsiteX9" fmla="*/ 5398347 w 5398347"/>
              <a:gd name="connsiteY9" fmla="*/ 1453357 h 3646008"/>
              <a:gd name="connsiteX0" fmla="*/ 0 w 5398347"/>
              <a:gd name="connsiteY0" fmla="*/ 1442808 h 3635459"/>
              <a:gd name="connsiteX1" fmla="*/ 358987 w 5398347"/>
              <a:gd name="connsiteY1" fmla="*/ 3617048 h 3635459"/>
              <a:gd name="connsiteX2" fmla="*/ 1084876 w 5398347"/>
              <a:gd name="connsiteY2" fmla="*/ 360217 h 3635459"/>
              <a:gd name="connsiteX3" fmla="*/ 1801707 w 5398347"/>
              <a:gd name="connsiteY3" fmla="*/ 1449581 h 3635459"/>
              <a:gd name="connsiteX4" fmla="*/ 2519680 w 5398347"/>
              <a:gd name="connsiteY4" fmla="*/ 359075 h 3635459"/>
              <a:gd name="connsiteX5" fmla="*/ 3962400 w 5398347"/>
              <a:gd name="connsiteY5" fmla="*/ 88 h 3635459"/>
              <a:gd name="connsiteX6" fmla="*/ 4328160 w 5398347"/>
              <a:gd name="connsiteY6" fmla="*/ 2167555 h 3635459"/>
              <a:gd name="connsiteX7" fmla="*/ 4687147 w 5398347"/>
              <a:gd name="connsiteY7" fmla="*/ 2526541 h 3635459"/>
              <a:gd name="connsiteX8" fmla="*/ 5052907 w 5398347"/>
              <a:gd name="connsiteY8" fmla="*/ 2167555 h 3635459"/>
              <a:gd name="connsiteX9" fmla="*/ 5398347 w 5398347"/>
              <a:gd name="connsiteY9" fmla="*/ 1442808 h 3635459"/>
              <a:gd name="connsiteX0" fmla="*/ 0 w 5398347"/>
              <a:gd name="connsiteY0" fmla="*/ 1442808 h 3617049"/>
              <a:gd name="connsiteX1" fmla="*/ 358987 w 5398347"/>
              <a:gd name="connsiteY1" fmla="*/ 3617048 h 3617049"/>
              <a:gd name="connsiteX2" fmla="*/ 1084876 w 5398347"/>
              <a:gd name="connsiteY2" fmla="*/ 360217 h 3617049"/>
              <a:gd name="connsiteX3" fmla="*/ 1801707 w 5398347"/>
              <a:gd name="connsiteY3" fmla="*/ 1449581 h 3617049"/>
              <a:gd name="connsiteX4" fmla="*/ 2519680 w 5398347"/>
              <a:gd name="connsiteY4" fmla="*/ 359075 h 3617049"/>
              <a:gd name="connsiteX5" fmla="*/ 3962400 w 5398347"/>
              <a:gd name="connsiteY5" fmla="*/ 88 h 3617049"/>
              <a:gd name="connsiteX6" fmla="*/ 4328160 w 5398347"/>
              <a:gd name="connsiteY6" fmla="*/ 2167555 h 3617049"/>
              <a:gd name="connsiteX7" fmla="*/ 4687147 w 5398347"/>
              <a:gd name="connsiteY7" fmla="*/ 2526541 h 3617049"/>
              <a:gd name="connsiteX8" fmla="*/ 5052907 w 5398347"/>
              <a:gd name="connsiteY8" fmla="*/ 2167555 h 3617049"/>
              <a:gd name="connsiteX9" fmla="*/ 5398347 w 5398347"/>
              <a:gd name="connsiteY9" fmla="*/ 1442808 h 3617049"/>
              <a:gd name="connsiteX0" fmla="*/ 0 w 5398347"/>
              <a:gd name="connsiteY0" fmla="*/ 1442808 h 3617057"/>
              <a:gd name="connsiteX1" fmla="*/ 358987 w 5398347"/>
              <a:gd name="connsiteY1" fmla="*/ 3617048 h 3617057"/>
              <a:gd name="connsiteX2" fmla="*/ 1084876 w 5398347"/>
              <a:gd name="connsiteY2" fmla="*/ 360217 h 3617057"/>
              <a:gd name="connsiteX3" fmla="*/ 1801707 w 5398347"/>
              <a:gd name="connsiteY3" fmla="*/ 1449581 h 3617057"/>
              <a:gd name="connsiteX4" fmla="*/ 2519680 w 5398347"/>
              <a:gd name="connsiteY4" fmla="*/ 359075 h 3617057"/>
              <a:gd name="connsiteX5" fmla="*/ 3962400 w 5398347"/>
              <a:gd name="connsiteY5" fmla="*/ 88 h 3617057"/>
              <a:gd name="connsiteX6" fmla="*/ 4328160 w 5398347"/>
              <a:gd name="connsiteY6" fmla="*/ 2167555 h 3617057"/>
              <a:gd name="connsiteX7" fmla="*/ 4687147 w 5398347"/>
              <a:gd name="connsiteY7" fmla="*/ 2526541 h 3617057"/>
              <a:gd name="connsiteX8" fmla="*/ 5052907 w 5398347"/>
              <a:gd name="connsiteY8" fmla="*/ 2167555 h 3617057"/>
              <a:gd name="connsiteX9" fmla="*/ 5398347 w 5398347"/>
              <a:gd name="connsiteY9" fmla="*/ 1442808 h 3617057"/>
              <a:gd name="connsiteX0" fmla="*/ 0 w 5398347"/>
              <a:gd name="connsiteY0" fmla="*/ 1442808 h 3620233"/>
              <a:gd name="connsiteX1" fmla="*/ 358987 w 5398347"/>
              <a:gd name="connsiteY1" fmla="*/ 3620223 h 3620233"/>
              <a:gd name="connsiteX2" fmla="*/ 1084876 w 5398347"/>
              <a:gd name="connsiteY2" fmla="*/ 360217 h 3620233"/>
              <a:gd name="connsiteX3" fmla="*/ 1801707 w 5398347"/>
              <a:gd name="connsiteY3" fmla="*/ 1449581 h 3620233"/>
              <a:gd name="connsiteX4" fmla="*/ 2519680 w 5398347"/>
              <a:gd name="connsiteY4" fmla="*/ 359075 h 3620233"/>
              <a:gd name="connsiteX5" fmla="*/ 3962400 w 5398347"/>
              <a:gd name="connsiteY5" fmla="*/ 88 h 3620233"/>
              <a:gd name="connsiteX6" fmla="*/ 4328160 w 5398347"/>
              <a:gd name="connsiteY6" fmla="*/ 2167555 h 3620233"/>
              <a:gd name="connsiteX7" fmla="*/ 4687147 w 5398347"/>
              <a:gd name="connsiteY7" fmla="*/ 2526541 h 3620233"/>
              <a:gd name="connsiteX8" fmla="*/ 5052907 w 5398347"/>
              <a:gd name="connsiteY8" fmla="*/ 2167555 h 3620233"/>
              <a:gd name="connsiteX9" fmla="*/ 5398347 w 5398347"/>
              <a:gd name="connsiteY9" fmla="*/ 1442808 h 3620233"/>
              <a:gd name="connsiteX0" fmla="*/ 0 w 5398347"/>
              <a:gd name="connsiteY0" fmla="*/ 1442808 h 3620223"/>
              <a:gd name="connsiteX1" fmla="*/ 358987 w 5398347"/>
              <a:gd name="connsiteY1" fmla="*/ 3620223 h 3620223"/>
              <a:gd name="connsiteX2" fmla="*/ 1084876 w 5398347"/>
              <a:gd name="connsiteY2" fmla="*/ 360217 h 3620223"/>
              <a:gd name="connsiteX3" fmla="*/ 1801707 w 5398347"/>
              <a:gd name="connsiteY3" fmla="*/ 1449581 h 3620223"/>
              <a:gd name="connsiteX4" fmla="*/ 2519680 w 5398347"/>
              <a:gd name="connsiteY4" fmla="*/ 359075 h 3620223"/>
              <a:gd name="connsiteX5" fmla="*/ 3962400 w 5398347"/>
              <a:gd name="connsiteY5" fmla="*/ 88 h 3620223"/>
              <a:gd name="connsiteX6" fmla="*/ 4328160 w 5398347"/>
              <a:gd name="connsiteY6" fmla="*/ 2167555 h 3620223"/>
              <a:gd name="connsiteX7" fmla="*/ 4687147 w 5398347"/>
              <a:gd name="connsiteY7" fmla="*/ 2526541 h 3620223"/>
              <a:gd name="connsiteX8" fmla="*/ 5052907 w 5398347"/>
              <a:gd name="connsiteY8" fmla="*/ 2167555 h 3620223"/>
              <a:gd name="connsiteX9" fmla="*/ 5398347 w 5398347"/>
              <a:gd name="connsiteY9" fmla="*/ 1442808 h 3620223"/>
              <a:gd name="connsiteX0" fmla="*/ 0 w 5398347"/>
              <a:gd name="connsiteY0" fmla="*/ 1442808 h 3620225"/>
              <a:gd name="connsiteX1" fmla="*/ 358987 w 5398347"/>
              <a:gd name="connsiteY1" fmla="*/ 3620223 h 3620225"/>
              <a:gd name="connsiteX2" fmla="*/ 1084876 w 5398347"/>
              <a:gd name="connsiteY2" fmla="*/ 360217 h 3620225"/>
              <a:gd name="connsiteX3" fmla="*/ 1801707 w 5398347"/>
              <a:gd name="connsiteY3" fmla="*/ 1449581 h 3620225"/>
              <a:gd name="connsiteX4" fmla="*/ 2519680 w 5398347"/>
              <a:gd name="connsiteY4" fmla="*/ 359075 h 3620225"/>
              <a:gd name="connsiteX5" fmla="*/ 3962400 w 5398347"/>
              <a:gd name="connsiteY5" fmla="*/ 88 h 3620225"/>
              <a:gd name="connsiteX6" fmla="*/ 4328160 w 5398347"/>
              <a:gd name="connsiteY6" fmla="*/ 2167555 h 3620225"/>
              <a:gd name="connsiteX7" fmla="*/ 4687147 w 5398347"/>
              <a:gd name="connsiteY7" fmla="*/ 2526541 h 3620225"/>
              <a:gd name="connsiteX8" fmla="*/ 5052907 w 5398347"/>
              <a:gd name="connsiteY8" fmla="*/ 2167555 h 3620225"/>
              <a:gd name="connsiteX9" fmla="*/ 5398347 w 5398347"/>
              <a:gd name="connsiteY9" fmla="*/ 1442808 h 3620225"/>
              <a:gd name="connsiteX0" fmla="*/ 0 w 5398347"/>
              <a:gd name="connsiteY0" fmla="*/ 1442808 h 3620223"/>
              <a:gd name="connsiteX1" fmla="*/ 358987 w 5398347"/>
              <a:gd name="connsiteY1" fmla="*/ 3620223 h 3620223"/>
              <a:gd name="connsiteX2" fmla="*/ 1084876 w 5398347"/>
              <a:gd name="connsiteY2" fmla="*/ 360217 h 3620223"/>
              <a:gd name="connsiteX3" fmla="*/ 1801707 w 5398347"/>
              <a:gd name="connsiteY3" fmla="*/ 1449581 h 3620223"/>
              <a:gd name="connsiteX4" fmla="*/ 2519680 w 5398347"/>
              <a:gd name="connsiteY4" fmla="*/ 359075 h 3620223"/>
              <a:gd name="connsiteX5" fmla="*/ 3962400 w 5398347"/>
              <a:gd name="connsiteY5" fmla="*/ 88 h 3620223"/>
              <a:gd name="connsiteX6" fmla="*/ 4328160 w 5398347"/>
              <a:gd name="connsiteY6" fmla="*/ 2167555 h 3620223"/>
              <a:gd name="connsiteX7" fmla="*/ 4687147 w 5398347"/>
              <a:gd name="connsiteY7" fmla="*/ 2526541 h 3620223"/>
              <a:gd name="connsiteX8" fmla="*/ 5052907 w 5398347"/>
              <a:gd name="connsiteY8" fmla="*/ 2167555 h 3620223"/>
              <a:gd name="connsiteX9" fmla="*/ 5398347 w 5398347"/>
              <a:gd name="connsiteY9" fmla="*/ 1442808 h 3620223"/>
              <a:gd name="connsiteX0" fmla="*/ 0 w 5398347"/>
              <a:gd name="connsiteY0" fmla="*/ 1442808 h 3620223"/>
              <a:gd name="connsiteX1" fmla="*/ 358987 w 5398347"/>
              <a:gd name="connsiteY1" fmla="*/ 3620223 h 3620223"/>
              <a:gd name="connsiteX2" fmla="*/ 1084876 w 5398347"/>
              <a:gd name="connsiteY2" fmla="*/ 360217 h 3620223"/>
              <a:gd name="connsiteX3" fmla="*/ 1801707 w 5398347"/>
              <a:gd name="connsiteY3" fmla="*/ 1449581 h 3620223"/>
              <a:gd name="connsiteX4" fmla="*/ 2519680 w 5398347"/>
              <a:gd name="connsiteY4" fmla="*/ 359075 h 3620223"/>
              <a:gd name="connsiteX5" fmla="*/ 3962400 w 5398347"/>
              <a:gd name="connsiteY5" fmla="*/ 88 h 3620223"/>
              <a:gd name="connsiteX6" fmla="*/ 4328160 w 5398347"/>
              <a:gd name="connsiteY6" fmla="*/ 2167555 h 3620223"/>
              <a:gd name="connsiteX7" fmla="*/ 4687147 w 5398347"/>
              <a:gd name="connsiteY7" fmla="*/ 2526541 h 3620223"/>
              <a:gd name="connsiteX8" fmla="*/ 5052907 w 5398347"/>
              <a:gd name="connsiteY8" fmla="*/ 2167555 h 3620223"/>
              <a:gd name="connsiteX9" fmla="*/ 5398347 w 5398347"/>
              <a:gd name="connsiteY9" fmla="*/ 1442808 h 3620223"/>
              <a:gd name="connsiteX0" fmla="*/ 0 w 5398347"/>
              <a:gd name="connsiteY0" fmla="*/ 1442808 h 3620223"/>
              <a:gd name="connsiteX1" fmla="*/ 358987 w 5398347"/>
              <a:gd name="connsiteY1" fmla="*/ 3620223 h 3620223"/>
              <a:gd name="connsiteX2" fmla="*/ 1084876 w 5398347"/>
              <a:gd name="connsiteY2" fmla="*/ 360217 h 3620223"/>
              <a:gd name="connsiteX3" fmla="*/ 1801707 w 5398347"/>
              <a:gd name="connsiteY3" fmla="*/ 1449581 h 3620223"/>
              <a:gd name="connsiteX4" fmla="*/ 2519680 w 5398347"/>
              <a:gd name="connsiteY4" fmla="*/ 359075 h 3620223"/>
              <a:gd name="connsiteX5" fmla="*/ 3962400 w 5398347"/>
              <a:gd name="connsiteY5" fmla="*/ 88 h 3620223"/>
              <a:gd name="connsiteX6" fmla="*/ 4328160 w 5398347"/>
              <a:gd name="connsiteY6" fmla="*/ 2167555 h 3620223"/>
              <a:gd name="connsiteX7" fmla="*/ 4687147 w 5398347"/>
              <a:gd name="connsiteY7" fmla="*/ 2526541 h 3620223"/>
              <a:gd name="connsiteX8" fmla="*/ 5052907 w 5398347"/>
              <a:gd name="connsiteY8" fmla="*/ 2167555 h 3620223"/>
              <a:gd name="connsiteX9" fmla="*/ 5398347 w 5398347"/>
              <a:gd name="connsiteY9" fmla="*/ 1442808 h 3620223"/>
              <a:gd name="connsiteX0" fmla="*/ 0 w 5398347"/>
              <a:gd name="connsiteY0" fmla="*/ 1442808 h 3620223"/>
              <a:gd name="connsiteX1" fmla="*/ 358987 w 5398347"/>
              <a:gd name="connsiteY1" fmla="*/ 3620223 h 3620223"/>
              <a:gd name="connsiteX2" fmla="*/ 1084876 w 5398347"/>
              <a:gd name="connsiteY2" fmla="*/ 360217 h 3620223"/>
              <a:gd name="connsiteX3" fmla="*/ 1801707 w 5398347"/>
              <a:gd name="connsiteY3" fmla="*/ 1449581 h 3620223"/>
              <a:gd name="connsiteX4" fmla="*/ 2519680 w 5398347"/>
              <a:gd name="connsiteY4" fmla="*/ 359075 h 3620223"/>
              <a:gd name="connsiteX5" fmla="*/ 3962400 w 5398347"/>
              <a:gd name="connsiteY5" fmla="*/ 88 h 3620223"/>
              <a:gd name="connsiteX6" fmla="*/ 4328160 w 5398347"/>
              <a:gd name="connsiteY6" fmla="*/ 2167555 h 3620223"/>
              <a:gd name="connsiteX7" fmla="*/ 4687147 w 5398347"/>
              <a:gd name="connsiteY7" fmla="*/ 2526541 h 3620223"/>
              <a:gd name="connsiteX8" fmla="*/ 5052907 w 5398347"/>
              <a:gd name="connsiteY8" fmla="*/ 2167555 h 3620223"/>
              <a:gd name="connsiteX9" fmla="*/ 5398347 w 5398347"/>
              <a:gd name="connsiteY9" fmla="*/ 1442808 h 3620223"/>
              <a:gd name="connsiteX0" fmla="*/ 0 w 5398347"/>
              <a:gd name="connsiteY0" fmla="*/ 1442808 h 3620223"/>
              <a:gd name="connsiteX1" fmla="*/ 358987 w 5398347"/>
              <a:gd name="connsiteY1" fmla="*/ 3620223 h 3620223"/>
              <a:gd name="connsiteX2" fmla="*/ 1084876 w 5398347"/>
              <a:gd name="connsiteY2" fmla="*/ 360217 h 3620223"/>
              <a:gd name="connsiteX3" fmla="*/ 1801707 w 5398347"/>
              <a:gd name="connsiteY3" fmla="*/ 1449581 h 3620223"/>
              <a:gd name="connsiteX4" fmla="*/ 2519680 w 5398347"/>
              <a:gd name="connsiteY4" fmla="*/ 359075 h 3620223"/>
              <a:gd name="connsiteX5" fmla="*/ 3962400 w 5398347"/>
              <a:gd name="connsiteY5" fmla="*/ 88 h 3620223"/>
              <a:gd name="connsiteX6" fmla="*/ 4328160 w 5398347"/>
              <a:gd name="connsiteY6" fmla="*/ 2167555 h 3620223"/>
              <a:gd name="connsiteX7" fmla="*/ 4687147 w 5398347"/>
              <a:gd name="connsiteY7" fmla="*/ 2526541 h 3620223"/>
              <a:gd name="connsiteX8" fmla="*/ 5052907 w 5398347"/>
              <a:gd name="connsiteY8" fmla="*/ 2167555 h 3620223"/>
              <a:gd name="connsiteX9" fmla="*/ 5398347 w 5398347"/>
              <a:gd name="connsiteY9" fmla="*/ 1442808 h 3620223"/>
              <a:gd name="connsiteX0" fmla="*/ 0 w 5398347"/>
              <a:gd name="connsiteY0" fmla="*/ 1442795 h 3620210"/>
              <a:gd name="connsiteX1" fmla="*/ 358987 w 5398347"/>
              <a:gd name="connsiteY1" fmla="*/ 3620210 h 3620210"/>
              <a:gd name="connsiteX2" fmla="*/ 1084876 w 5398347"/>
              <a:gd name="connsiteY2" fmla="*/ 360204 h 3620210"/>
              <a:gd name="connsiteX3" fmla="*/ 1801707 w 5398347"/>
              <a:gd name="connsiteY3" fmla="*/ 1449568 h 3620210"/>
              <a:gd name="connsiteX4" fmla="*/ 2519680 w 5398347"/>
              <a:gd name="connsiteY4" fmla="*/ 359062 h 3620210"/>
              <a:gd name="connsiteX5" fmla="*/ 3962400 w 5398347"/>
              <a:gd name="connsiteY5" fmla="*/ 75 h 3620210"/>
              <a:gd name="connsiteX6" fmla="*/ 4328160 w 5398347"/>
              <a:gd name="connsiteY6" fmla="*/ 2167542 h 3620210"/>
              <a:gd name="connsiteX7" fmla="*/ 4687147 w 5398347"/>
              <a:gd name="connsiteY7" fmla="*/ 2526528 h 3620210"/>
              <a:gd name="connsiteX8" fmla="*/ 5052907 w 5398347"/>
              <a:gd name="connsiteY8" fmla="*/ 2167542 h 3620210"/>
              <a:gd name="connsiteX9" fmla="*/ 5398347 w 5398347"/>
              <a:gd name="connsiteY9" fmla="*/ 1442795 h 3620210"/>
              <a:gd name="connsiteX0" fmla="*/ 0 w 5398347"/>
              <a:gd name="connsiteY0" fmla="*/ 1442795 h 3620210"/>
              <a:gd name="connsiteX1" fmla="*/ 358987 w 5398347"/>
              <a:gd name="connsiteY1" fmla="*/ 3620210 h 3620210"/>
              <a:gd name="connsiteX2" fmla="*/ 1084876 w 5398347"/>
              <a:gd name="connsiteY2" fmla="*/ 360204 h 3620210"/>
              <a:gd name="connsiteX3" fmla="*/ 1801707 w 5398347"/>
              <a:gd name="connsiteY3" fmla="*/ 1449568 h 3620210"/>
              <a:gd name="connsiteX4" fmla="*/ 2519680 w 5398347"/>
              <a:gd name="connsiteY4" fmla="*/ 359062 h 3620210"/>
              <a:gd name="connsiteX5" fmla="*/ 3962400 w 5398347"/>
              <a:gd name="connsiteY5" fmla="*/ 75 h 3620210"/>
              <a:gd name="connsiteX6" fmla="*/ 4328160 w 5398347"/>
              <a:gd name="connsiteY6" fmla="*/ 2167542 h 3620210"/>
              <a:gd name="connsiteX7" fmla="*/ 4687147 w 5398347"/>
              <a:gd name="connsiteY7" fmla="*/ 2526528 h 3620210"/>
              <a:gd name="connsiteX8" fmla="*/ 5052907 w 5398347"/>
              <a:gd name="connsiteY8" fmla="*/ 2167542 h 3620210"/>
              <a:gd name="connsiteX9" fmla="*/ 5398347 w 5398347"/>
              <a:gd name="connsiteY9" fmla="*/ 1442795 h 3620210"/>
              <a:gd name="connsiteX0" fmla="*/ 0 w 5398347"/>
              <a:gd name="connsiteY0" fmla="*/ 1442795 h 3620210"/>
              <a:gd name="connsiteX1" fmla="*/ 358987 w 5398347"/>
              <a:gd name="connsiteY1" fmla="*/ 3620210 h 3620210"/>
              <a:gd name="connsiteX2" fmla="*/ 1084876 w 5398347"/>
              <a:gd name="connsiteY2" fmla="*/ 360204 h 3620210"/>
              <a:gd name="connsiteX3" fmla="*/ 1801707 w 5398347"/>
              <a:gd name="connsiteY3" fmla="*/ 1449568 h 3620210"/>
              <a:gd name="connsiteX4" fmla="*/ 2519680 w 5398347"/>
              <a:gd name="connsiteY4" fmla="*/ 359062 h 3620210"/>
              <a:gd name="connsiteX5" fmla="*/ 3962400 w 5398347"/>
              <a:gd name="connsiteY5" fmla="*/ 75 h 3620210"/>
              <a:gd name="connsiteX6" fmla="*/ 4328160 w 5398347"/>
              <a:gd name="connsiteY6" fmla="*/ 2167542 h 3620210"/>
              <a:gd name="connsiteX7" fmla="*/ 4687147 w 5398347"/>
              <a:gd name="connsiteY7" fmla="*/ 2526528 h 3620210"/>
              <a:gd name="connsiteX8" fmla="*/ 5052907 w 5398347"/>
              <a:gd name="connsiteY8" fmla="*/ 2167542 h 3620210"/>
              <a:gd name="connsiteX9" fmla="*/ 5398347 w 5398347"/>
              <a:gd name="connsiteY9" fmla="*/ 1442795 h 3620210"/>
              <a:gd name="connsiteX0" fmla="*/ 0 w 5398347"/>
              <a:gd name="connsiteY0" fmla="*/ 1442795 h 3620210"/>
              <a:gd name="connsiteX1" fmla="*/ 358987 w 5398347"/>
              <a:gd name="connsiteY1" fmla="*/ 3620210 h 3620210"/>
              <a:gd name="connsiteX2" fmla="*/ 1084876 w 5398347"/>
              <a:gd name="connsiteY2" fmla="*/ 360204 h 3620210"/>
              <a:gd name="connsiteX3" fmla="*/ 1801707 w 5398347"/>
              <a:gd name="connsiteY3" fmla="*/ 1449568 h 3620210"/>
              <a:gd name="connsiteX4" fmla="*/ 2519680 w 5398347"/>
              <a:gd name="connsiteY4" fmla="*/ 359062 h 3620210"/>
              <a:gd name="connsiteX5" fmla="*/ 3962400 w 5398347"/>
              <a:gd name="connsiteY5" fmla="*/ 75 h 3620210"/>
              <a:gd name="connsiteX6" fmla="*/ 4328160 w 5398347"/>
              <a:gd name="connsiteY6" fmla="*/ 2167542 h 3620210"/>
              <a:gd name="connsiteX7" fmla="*/ 4687147 w 5398347"/>
              <a:gd name="connsiteY7" fmla="*/ 2526528 h 3620210"/>
              <a:gd name="connsiteX8" fmla="*/ 5052907 w 5398347"/>
              <a:gd name="connsiteY8" fmla="*/ 2167542 h 3620210"/>
              <a:gd name="connsiteX9" fmla="*/ 5398347 w 5398347"/>
              <a:gd name="connsiteY9" fmla="*/ 1442795 h 3620210"/>
              <a:gd name="connsiteX0" fmla="*/ 0 w 5398347"/>
              <a:gd name="connsiteY0" fmla="*/ 1442795 h 3620210"/>
              <a:gd name="connsiteX1" fmla="*/ 358987 w 5398347"/>
              <a:gd name="connsiteY1" fmla="*/ 3620210 h 3620210"/>
              <a:gd name="connsiteX2" fmla="*/ 1084876 w 5398347"/>
              <a:gd name="connsiteY2" fmla="*/ 360204 h 3620210"/>
              <a:gd name="connsiteX3" fmla="*/ 1801707 w 5398347"/>
              <a:gd name="connsiteY3" fmla="*/ 1449568 h 3620210"/>
              <a:gd name="connsiteX4" fmla="*/ 2519680 w 5398347"/>
              <a:gd name="connsiteY4" fmla="*/ 359062 h 3620210"/>
              <a:gd name="connsiteX5" fmla="*/ 3962400 w 5398347"/>
              <a:gd name="connsiteY5" fmla="*/ 75 h 3620210"/>
              <a:gd name="connsiteX6" fmla="*/ 4328160 w 5398347"/>
              <a:gd name="connsiteY6" fmla="*/ 2167542 h 3620210"/>
              <a:gd name="connsiteX7" fmla="*/ 4687147 w 5398347"/>
              <a:gd name="connsiteY7" fmla="*/ 2526528 h 3620210"/>
              <a:gd name="connsiteX8" fmla="*/ 5052907 w 5398347"/>
              <a:gd name="connsiteY8" fmla="*/ 2167542 h 3620210"/>
              <a:gd name="connsiteX9" fmla="*/ 5398347 w 5398347"/>
              <a:gd name="connsiteY9" fmla="*/ 1442795 h 3620210"/>
              <a:gd name="connsiteX0" fmla="*/ 0 w 5398347"/>
              <a:gd name="connsiteY0" fmla="*/ 1442795 h 3620210"/>
              <a:gd name="connsiteX1" fmla="*/ 358987 w 5398347"/>
              <a:gd name="connsiteY1" fmla="*/ 3620210 h 3620210"/>
              <a:gd name="connsiteX2" fmla="*/ 1084876 w 5398347"/>
              <a:gd name="connsiteY2" fmla="*/ 360204 h 3620210"/>
              <a:gd name="connsiteX3" fmla="*/ 1801707 w 5398347"/>
              <a:gd name="connsiteY3" fmla="*/ 1449568 h 3620210"/>
              <a:gd name="connsiteX4" fmla="*/ 2519680 w 5398347"/>
              <a:gd name="connsiteY4" fmla="*/ 359062 h 3620210"/>
              <a:gd name="connsiteX5" fmla="*/ 3962400 w 5398347"/>
              <a:gd name="connsiteY5" fmla="*/ 75 h 3620210"/>
              <a:gd name="connsiteX6" fmla="*/ 4328160 w 5398347"/>
              <a:gd name="connsiteY6" fmla="*/ 2167542 h 3620210"/>
              <a:gd name="connsiteX7" fmla="*/ 4687147 w 5398347"/>
              <a:gd name="connsiteY7" fmla="*/ 2526528 h 3620210"/>
              <a:gd name="connsiteX8" fmla="*/ 5052907 w 5398347"/>
              <a:gd name="connsiteY8" fmla="*/ 2167542 h 3620210"/>
              <a:gd name="connsiteX9" fmla="*/ 5398347 w 5398347"/>
              <a:gd name="connsiteY9" fmla="*/ 1442795 h 3620210"/>
              <a:gd name="connsiteX0" fmla="*/ 0 w 5398347"/>
              <a:gd name="connsiteY0" fmla="*/ 1442795 h 3662516"/>
              <a:gd name="connsiteX1" fmla="*/ 356916 w 5398347"/>
              <a:gd name="connsiteY1" fmla="*/ 2166524 h 3662516"/>
              <a:gd name="connsiteX2" fmla="*/ 358987 w 5398347"/>
              <a:gd name="connsiteY2" fmla="*/ 3620210 h 3662516"/>
              <a:gd name="connsiteX3" fmla="*/ 1084876 w 5398347"/>
              <a:gd name="connsiteY3" fmla="*/ 360204 h 3662516"/>
              <a:gd name="connsiteX4" fmla="*/ 1801707 w 5398347"/>
              <a:gd name="connsiteY4" fmla="*/ 1449568 h 3662516"/>
              <a:gd name="connsiteX5" fmla="*/ 2519680 w 5398347"/>
              <a:gd name="connsiteY5" fmla="*/ 359062 h 3662516"/>
              <a:gd name="connsiteX6" fmla="*/ 3962400 w 5398347"/>
              <a:gd name="connsiteY6" fmla="*/ 75 h 3662516"/>
              <a:gd name="connsiteX7" fmla="*/ 4328160 w 5398347"/>
              <a:gd name="connsiteY7" fmla="*/ 2167542 h 3662516"/>
              <a:gd name="connsiteX8" fmla="*/ 4687147 w 5398347"/>
              <a:gd name="connsiteY8" fmla="*/ 2526528 h 3662516"/>
              <a:gd name="connsiteX9" fmla="*/ 5052907 w 5398347"/>
              <a:gd name="connsiteY9" fmla="*/ 2167542 h 3662516"/>
              <a:gd name="connsiteX10" fmla="*/ 5398347 w 5398347"/>
              <a:gd name="connsiteY10" fmla="*/ 1442795 h 3662516"/>
              <a:gd name="connsiteX0" fmla="*/ 0 w 5398347"/>
              <a:gd name="connsiteY0" fmla="*/ 1442795 h 3616411"/>
              <a:gd name="connsiteX1" fmla="*/ 356916 w 5398347"/>
              <a:gd name="connsiteY1" fmla="*/ 2166524 h 3616411"/>
              <a:gd name="connsiteX2" fmla="*/ 756965 w 5398347"/>
              <a:gd name="connsiteY2" fmla="*/ 3572832 h 3616411"/>
              <a:gd name="connsiteX3" fmla="*/ 1084876 w 5398347"/>
              <a:gd name="connsiteY3" fmla="*/ 360204 h 3616411"/>
              <a:gd name="connsiteX4" fmla="*/ 1801707 w 5398347"/>
              <a:gd name="connsiteY4" fmla="*/ 1449568 h 3616411"/>
              <a:gd name="connsiteX5" fmla="*/ 2519680 w 5398347"/>
              <a:gd name="connsiteY5" fmla="*/ 359062 h 3616411"/>
              <a:gd name="connsiteX6" fmla="*/ 3962400 w 5398347"/>
              <a:gd name="connsiteY6" fmla="*/ 75 h 3616411"/>
              <a:gd name="connsiteX7" fmla="*/ 4328160 w 5398347"/>
              <a:gd name="connsiteY7" fmla="*/ 2167542 h 3616411"/>
              <a:gd name="connsiteX8" fmla="*/ 4687147 w 5398347"/>
              <a:gd name="connsiteY8" fmla="*/ 2526528 h 3616411"/>
              <a:gd name="connsiteX9" fmla="*/ 5052907 w 5398347"/>
              <a:gd name="connsiteY9" fmla="*/ 2167542 h 3616411"/>
              <a:gd name="connsiteX10" fmla="*/ 5398347 w 5398347"/>
              <a:gd name="connsiteY10" fmla="*/ 1442795 h 3616411"/>
              <a:gd name="connsiteX0" fmla="*/ 0 w 5398347"/>
              <a:gd name="connsiteY0" fmla="*/ 1442795 h 3572832"/>
              <a:gd name="connsiteX1" fmla="*/ 356916 w 5398347"/>
              <a:gd name="connsiteY1" fmla="*/ 2166524 h 3572832"/>
              <a:gd name="connsiteX2" fmla="*/ 756965 w 5398347"/>
              <a:gd name="connsiteY2" fmla="*/ 3572832 h 3572832"/>
              <a:gd name="connsiteX3" fmla="*/ 1080364 w 5398347"/>
              <a:gd name="connsiteY3" fmla="*/ 2166550 h 3572832"/>
              <a:gd name="connsiteX4" fmla="*/ 1084876 w 5398347"/>
              <a:gd name="connsiteY4" fmla="*/ 360204 h 3572832"/>
              <a:gd name="connsiteX5" fmla="*/ 1801707 w 5398347"/>
              <a:gd name="connsiteY5" fmla="*/ 1449568 h 3572832"/>
              <a:gd name="connsiteX6" fmla="*/ 2519680 w 5398347"/>
              <a:gd name="connsiteY6" fmla="*/ 359062 h 3572832"/>
              <a:gd name="connsiteX7" fmla="*/ 3962400 w 5398347"/>
              <a:gd name="connsiteY7" fmla="*/ 75 h 3572832"/>
              <a:gd name="connsiteX8" fmla="*/ 4328160 w 5398347"/>
              <a:gd name="connsiteY8" fmla="*/ 2167542 h 3572832"/>
              <a:gd name="connsiteX9" fmla="*/ 4687147 w 5398347"/>
              <a:gd name="connsiteY9" fmla="*/ 2526528 h 3572832"/>
              <a:gd name="connsiteX10" fmla="*/ 5052907 w 5398347"/>
              <a:gd name="connsiteY10" fmla="*/ 2167542 h 3572832"/>
              <a:gd name="connsiteX11" fmla="*/ 5398347 w 5398347"/>
              <a:gd name="connsiteY11" fmla="*/ 1442795 h 3572832"/>
              <a:gd name="connsiteX0" fmla="*/ 0 w 5398347"/>
              <a:gd name="connsiteY0" fmla="*/ 1442795 h 3572832"/>
              <a:gd name="connsiteX1" fmla="*/ 356916 w 5398347"/>
              <a:gd name="connsiteY1" fmla="*/ 2166524 h 3572832"/>
              <a:gd name="connsiteX2" fmla="*/ 756965 w 5398347"/>
              <a:gd name="connsiteY2" fmla="*/ 3572832 h 3572832"/>
              <a:gd name="connsiteX3" fmla="*/ 1080364 w 5398347"/>
              <a:gd name="connsiteY3" fmla="*/ 2166550 h 3572832"/>
              <a:gd name="connsiteX4" fmla="*/ 1423779 w 5398347"/>
              <a:gd name="connsiteY4" fmla="*/ 379387 h 3572832"/>
              <a:gd name="connsiteX5" fmla="*/ 1801707 w 5398347"/>
              <a:gd name="connsiteY5" fmla="*/ 1449568 h 3572832"/>
              <a:gd name="connsiteX6" fmla="*/ 2519680 w 5398347"/>
              <a:gd name="connsiteY6" fmla="*/ 359062 h 3572832"/>
              <a:gd name="connsiteX7" fmla="*/ 3962400 w 5398347"/>
              <a:gd name="connsiteY7" fmla="*/ 75 h 3572832"/>
              <a:gd name="connsiteX8" fmla="*/ 4328160 w 5398347"/>
              <a:gd name="connsiteY8" fmla="*/ 2167542 h 3572832"/>
              <a:gd name="connsiteX9" fmla="*/ 4687147 w 5398347"/>
              <a:gd name="connsiteY9" fmla="*/ 2526528 h 3572832"/>
              <a:gd name="connsiteX10" fmla="*/ 5052907 w 5398347"/>
              <a:gd name="connsiteY10" fmla="*/ 2167542 h 3572832"/>
              <a:gd name="connsiteX11" fmla="*/ 5398347 w 5398347"/>
              <a:gd name="connsiteY11" fmla="*/ 1442795 h 3572832"/>
              <a:gd name="connsiteX0" fmla="*/ 0 w 5398347"/>
              <a:gd name="connsiteY0" fmla="*/ 1442795 h 3616606"/>
              <a:gd name="connsiteX1" fmla="*/ 356916 w 5398347"/>
              <a:gd name="connsiteY1" fmla="*/ 2166524 h 3616606"/>
              <a:gd name="connsiteX2" fmla="*/ 722918 w 5398347"/>
              <a:gd name="connsiteY2" fmla="*/ 3616606 h 3616606"/>
              <a:gd name="connsiteX3" fmla="*/ 1080364 w 5398347"/>
              <a:gd name="connsiteY3" fmla="*/ 2166550 h 3616606"/>
              <a:gd name="connsiteX4" fmla="*/ 1423779 w 5398347"/>
              <a:gd name="connsiteY4" fmla="*/ 379387 h 3616606"/>
              <a:gd name="connsiteX5" fmla="*/ 1801707 w 5398347"/>
              <a:gd name="connsiteY5" fmla="*/ 1449568 h 3616606"/>
              <a:gd name="connsiteX6" fmla="*/ 2519680 w 5398347"/>
              <a:gd name="connsiteY6" fmla="*/ 359062 h 3616606"/>
              <a:gd name="connsiteX7" fmla="*/ 3962400 w 5398347"/>
              <a:gd name="connsiteY7" fmla="*/ 75 h 3616606"/>
              <a:gd name="connsiteX8" fmla="*/ 4328160 w 5398347"/>
              <a:gd name="connsiteY8" fmla="*/ 2167542 h 3616606"/>
              <a:gd name="connsiteX9" fmla="*/ 4687147 w 5398347"/>
              <a:gd name="connsiteY9" fmla="*/ 2526528 h 3616606"/>
              <a:gd name="connsiteX10" fmla="*/ 5052907 w 5398347"/>
              <a:gd name="connsiteY10" fmla="*/ 2167542 h 3616606"/>
              <a:gd name="connsiteX11" fmla="*/ 5398347 w 5398347"/>
              <a:gd name="connsiteY11" fmla="*/ 1442795 h 3616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98347" h="3616606">
                <a:moveTo>
                  <a:pt x="0" y="1442795"/>
                </a:moveTo>
                <a:cubicBezTo>
                  <a:pt x="15266" y="1564996"/>
                  <a:pt x="297085" y="1803622"/>
                  <a:pt x="356916" y="2166524"/>
                </a:cubicBezTo>
                <a:cubicBezTo>
                  <a:pt x="416747" y="2529427"/>
                  <a:pt x="602343" y="3616602"/>
                  <a:pt x="722918" y="3616606"/>
                </a:cubicBezTo>
                <a:cubicBezTo>
                  <a:pt x="843493" y="3616610"/>
                  <a:pt x="1025712" y="2701988"/>
                  <a:pt x="1080364" y="2166550"/>
                </a:cubicBezTo>
                <a:cubicBezTo>
                  <a:pt x="1135016" y="1631112"/>
                  <a:pt x="1303555" y="498884"/>
                  <a:pt x="1423779" y="379387"/>
                </a:cubicBezTo>
                <a:cubicBezTo>
                  <a:pt x="1544003" y="259890"/>
                  <a:pt x="1619057" y="1452955"/>
                  <a:pt x="1801707" y="1449568"/>
                </a:cubicBezTo>
                <a:cubicBezTo>
                  <a:pt x="1984357" y="1446181"/>
                  <a:pt x="2159565" y="600644"/>
                  <a:pt x="2519680" y="359062"/>
                </a:cubicBezTo>
                <a:cubicBezTo>
                  <a:pt x="2879795" y="117480"/>
                  <a:pt x="3934364" y="14460"/>
                  <a:pt x="3962400" y="75"/>
                </a:cubicBezTo>
                <a:cubicBezTo>
                  <a:pt x="3990436" y="-14310"/>
                  <a:pt x="4207369" y="2071079"/>
                  <a:pt x="4328160" y="2167542"/>
                </a:cubicBezTo>
                <a:cubicBezTo>
                  <a:pt x="4448951" y="2264005"/>
                  <a:pt x="4580072" y="2526528"/>
                  <a:pt x="4687147" y="2526528"/>
                </a:cubicBezTo>
                <a:cubicBezTo>
                  <a:pt x="4794222" y="2526528"/>
                  <a:pt x="4838023" y="2238436"/>
                  <a:pt x="5052907" y="2167542"/>
                </a:cubicBezTo>
                <a:cubicBezTo>
                  <a:pt x="5144347" y="1986920"/>
                  <a:pt x="5352627" y="1714857"/>
                  <a:pt x="5398347" y="1442795"/>
                </a:cubicBezTo>
              </a:path>
            </a:pathLst>
          </a:custGeom>
          <a:noFill/>
          <a:ln w="28575" cap="rnd"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5" name="Picture 4" descr="A cartoon brain with hands on face&#10;&#10;Description automatically generated">
            <a:extLst>
              <a:ext uri="{FF2B5EF4-FFF2-40B4-BE49-F238E27FC236}">
                <a16:creationId xmlns:a16="http://schemas.microsoft.com/office/drawing/2014/main" id="{4869A316-2E57-4E30-DF0B-7B9CC8B0E15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1483" t="22996" r="13517"/>
          <a:stretch/>
        </p:blipFill>
        <p:spPr>
          <a:xfrm>
            <a:off x="-12556" y="5691866"/>
            <a:ext cx="1199727" cy="12317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3832F45F-682A-066D-025B-1ED9DD64EF4C}"/>
                  </a:ext>
                </a:extLst>
              </p:cNvPr>
              <p:cNvSpPr/>
              <p:nvPr/>
            </p:nvSpPr>
            <p:spPr>
              <a:xfrm>
                <a:off x="1332719" y="6066298"/>
                <a:ext cx="5197980" cy="606001"/>
              </a:xfrm>
              <a:prstGeom prst="roundRect">
                <a:avLst>
                  <a:gd name="adj" fmla="val 3474"/>
                </a:avLst>
              </a:prstGeom>
              <a:solidFill>
                <a:srgbClr val="375A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Знайдіть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−8</m:t>
                        </m:r>
                      </m:e>
                    </m:d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;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;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e>
                    </m:d>
                  </m:oMath>
                </a14:m>
                <a:endParaRPr lang="en-UA" sz="2800" dirty="0">
                  <a:solidFill>
                    <a:schemeClr val="bg1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3832F45F-682A-066D-025B-1ED9DD64EF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719" y="6066298"/>
                <a:ext cx="5197980" cy="606001"/>
              </a:xfrm>
              <a:prstGeom prst="roundRect">
                <a:avLst>
                  <a:gd name="adj" fmla="val 3474"/>
                </a:avLst>
              </a:prstGeom>
              <a:blipFill>
                <a:blip r:embed="rId11"/>
                <a:stretch>
                  <a:fillRect l="-2439" t="-2041" b="-224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F3BF254D-EAF0-914A-30CF-7836F99B8B5E}"/>
              </a:ext>
            </a:extLst>
          </p:cNvPr>
          <p:cNvSpPr/>
          <p:nvPr/>
        </p:nvSpPr>
        <p:spPr>
          <a:xfrm>
            <a:off x="7154588" y="20706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1792D9-3792-F70A-C93D-CC74DC93F13C}"/>
              </a:ext>
            </a:extLst>
          </p:cNvPr>
          <p:cNvSpPr txBox="1"/>
          <p:nvPr/>
        </p:nvSpPr>
        <p:spPr>
          <a:xfrm>
            <a:off x="7154588" y="35004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35A983B-8256-6832-DF42-BED12BABD77C}"/>
                  </a:ext>
                </a:extLst>
              </p:cNvPr>
              <p:cNvSpPr txBox="1"/>
              <p:nvPr/>
            </p:nvSpPr>
            <p:spPr>
              <a:xfrm>
                <a:off x="7794329" y="17586"/>
                <a:ext cx="36389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−8</m:t>
                          </m:r>
                        </m:e>
                      </m:d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=2;</m:t>
                      </m:r>
                      <m:r>
                        <a:rPr lang="en-US" sz="28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e>
                      </m:d>
                      <m:r>
                        <a:rPr lang="en-US" sz="28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0;</m:t>
                      </m:r>
                    </m:oMath>
                  </m:oMathPara>
                </a14:m>
                <a:endParaRPr lang="uk-UA" sz="2800" b="1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35A983B-8256-6832-DF42-BED12BABD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329" y="17586"/>
                <a:ext cx="3638905" cy="523220"/>
              </a:xfrm>
              <a:prstGeom prst="rect">
                <a:avLst/>
              </a:prstGeom>
              <a:blipFill>
                <a:blip r:embed="rId12"/>
                <a:stretch>
                  <a:fillRect l="-2083"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82F89BE-F385-2C1A-1D86-C3B50795BAD9}"/>
                  </a:ext>
                </a:extLst>
              </p:cNvPr>
              <p:cNvSpPr txBox="1"/>
              <p:nvPr/>
            </p:nvSpPr>
            <p:spPr>
              <a:xfrm>
                <a:off x="7794329" y="581452"/>
                <a:ext cx="36389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5</m:t>
                          </m:r>
                        </m:e>
                      </m:d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=−1;</m:t>
                      </m:r>
                    </m:oMath>
                  </m:oMathPara>
                </a14:m>
                <a:endParaRPr lang="uk-UA" sz="2800" b="1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82F89BE-F385-2C1A-1D86-C3B50795BA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329" y="581452"/>
                <a:ext cx="3638905" cy="523220"/>
              </a:xfrm>
              <a:prstGeom prst="rect">
                <a:avLst/>
              </a:prstGeom>
              <a:blipFill>
                <a:blip r:embed="rId13"/>
                <a:stretch>
                  <a:fillRect l="-2083"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82151848-6501-980B-E27D-4E8F1C0D0E6C}"/>
              </a:ext>
            </a:extLst>
          </p:cNvPr>
          <p:cNvSpPr/>
          <p:nvPr/>
        </p:nvSpPr>
        <p:spPr>
          <a:xfrm>
            <a:off x="7154588" y="1326901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286D8A-F33A-3802-F4E0-46252FD73E95}"/>
              </a:ext>
            </a:extLst>
          </p:cNvPr>
          <p:cNvSpPr txBox="1"/>
          <p:nvPr/>
        </p:nvSpPr>
        <p:spPr>
          <a:xfrm>
            <a:off x="7154588" y="1341199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3EEA2C9-C70D-7336-BD11-549D67052607}"/>
                  </a:ext>
                </a:extLst>
              </p:cNvPr>
              <p:cNvSpPr txBox="1"/>
              <p:nvPr/>
            </p:nvSpPr>
            <p:spPr>
              <a:xfrm>
                <a:off x="7794329" y="1323781"/>
                <a:ext cx="36389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=3;</m:t>
                      </m:r>
                    </m:oMath>
                  </m:oMathPara>
                </a14:m>
                <a:endParaRPr lang="uk-UA" sz="2800" b="1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3EEA2C9-C70D-7336-BD11-549D67052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329" y="1323781"/>
                <a:ext cx="3638905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7967B094-DED6-BC9C-50E1-14D6E801383C}"/>
                  </a:ext>
                </a:extLst>
              </p:cNvPr>
              <p:cNvSpPr/>
              <p:nvPr/>
            </p:nvSpPr>
            <p:spPr>
              <a:xfrm>
                <a:off x="1323071" y="5795676"/>
                <a:ext cx="5197980" cy="1028212"/>
              </a:xfrm>
              <a:prstGeom prst="roundRect">
                <a:avLst>
                  <a:gd name="adj" fmla="val 3474"/>
                </a:avLst>
              </a:prstGeom>
              <a:solidFill>
                <a:srgbClr val="375A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Знайдіть значення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, при якому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6</m:t>
                    </m:r>
                  </m:oMath>
                </a14:m>
                <a:endParaRPr lang="en-UA" sz="2800" dirty="0">
                  <a:solidFill>
                    <a:schemeClr val="bg1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7967B094-DED6-BC9C-50E1-14D6E80138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071" y="5795676"/>
                <a:ext cx="5197980" cy="1028212"/>
              </a:xfrm>
              <a:prstGeom prst="roundRect">
                <a:avLst>
                  <a:gd name="adj" fmla="val 3474"/>
                </a:avLst>
              </a:prstGeom>
              <a:blipFill>
                <a:blip r:embed="rId15"/>
                <a:stretch>
                  <a:fillRect l="-2195" t="-2439" r="-2195" b="-60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1802C282-51CC-890D-182F-A161140CDE67}"/>
              </a:ext>
            </a:extLst>
          </p:cNvPr>
          <p:cNvSpPr/>
          <p:nvPr/>
        </p:nvSpPr>
        <p:spPr>
          <a:xfrm>
            <a:off x="1308171" y="5885020"/>
            <a:ext cx="5501932" cy="909198"/>
          </a:xfrm>
          <a:prstGeom prst="roundRect">
            <a:avLst>
              <a:gd name="adj" fmla="val 3474"/>
            </a:avLst>
          </a:prstGeom>
          <a:solidFill>
            <a:srgbClr val="37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Знайдіть область визначення та область значень даної функції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32DA7F33-C7B2-3F62-EA96-1819B7C9ED26}"/>
              </a:ext>
            </a:extLst>
          </p:cNvPr>
          <p:cNvSpPr/>
          <p:nvPr/>
        </p:nvSpPr>
        <p:spPr>
          <a:xfrm>
            <a:off x="7154588" y="2203386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FBAB584-240A-3F38-9B18-C090D4A599FC}"/>
              </a:ext>
            </a:extLst>
          </p:cNvPr>
          <p:cNvSpPr txBox="1"/>
          <p:nvPr/>
        </p:nvSpPr>
        <p:spPr>
          <a:xfrm>
            <a:off x="7154588" y="2217684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6F8A0E8-56D0-F508-6626-80A8FF2C1A5F}"/>
                  </a:ext>
                </a:extLst>
              </p:cNvPr>
              <p:cNvSpPr txBox="1"/>
              <p:nvPr/>
            </p:nvSpPr>
            <p:spPr>
              <a:xfrm>
                <a:off x="7794329" y="2174139"/>
                <a:ext cx="36389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</m:t>
                      </m:r>
                      <m:d>
                        <m:dPr>
                          <m:ctrlP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:−8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≤7;</m:t>
                      </m:r>
                    </m:oMath>
                  </m:oMathPara>
                </a14:m>
                <a:endParaRPr lang="uk-UA" sz="2800" b="1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6F8A0E8-56D0-F508-6626-80A8FF2C1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329" y="2174139"/>
                <a:ext cx="3638905" cy="523220"/>
              </a:xfrm>
              <a:prstGeom prst="rect">
                <a:avLst/>
              </a:prstGeom>
              <a:blipFill>
                <a:blip r:embed="rId16"/>
                <a:stretch>
                  <a:fillRect l="-694"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5D4BE3F-7A84-2F04-605D-170979D68894}"/>
                  </a:ext>
                </a:extLst>
              </p:cNvPr>
              <p:cNvSpPr txBox="1"/>
              <p:nvPr/>
            </p:nvSpPr>
            <p:spPr>
              <a:xfrm>
                <a:off x="7794328" y="2701654"/>
                <a:ext cx="36389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:−4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≤6;</m:t>
                      </m:r>
                    </m:oMath>
                  </m:oMathPara>
                </a14:m>
                <a:endParaRPr lang="uk-UA" sz="2800" b="1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5D4BE3F-7A84-2F04-605D-170979D688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328" y="2701654"/>
                <a:ext cx="3638905" cy="523220"/>
              </a:xfrm>
              <a:prstGeom prst="rect">
                <a:avLst/>
              </a:prstGeom>
              <a:blipFill>
                <a:blip r:embed="rId17"/>
                <a:stretch>
                  <a:fillRect l="-694"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2EFEABDA-E230-1F60-395B-D1B5C5C86B94}"/>
              </a:ext>
            </a:extLst>
          </p:cNvPr>
          <p:cNvSpPr/>
          <p:nvPr/>
        </p:nvSpPr>
        <p:spPr>
          <a:xfrm>
            <a:off x="1308171" y="5445018"/>
            <a:ext cx="5501932" cy="1351549"/>
          </a:xfrm>
          <a:prstGeom prst="roundRect">
            <a:avLst>
              <a:gd name="adj" fmla="val 3474"/>
            </a:avLst>
          </a:prstGeom>
          <a:solidFill>
            <a:srgbClr val="37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Знайдіть значення аргументу, при яких функція набуває додатних значень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A14A643B-A6E4-C58D-DF6B-736C9D0F2299}"/>
              </a:ext>
            </a:extLst>
          </p:cNvPr>
          <p:cNvSpPr/>
          <p:nvPr/>
        </p:nvSpPr>
        <p:spPr>
          <a:xfrm>
            <a:off x="7154588" y="3488636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640B005-E580-029F-FFB5-A86EFF4556B4}"/>
              </a:ext>
            </a:extLst>
          </p:cNvPr>
          <p:cNvSpPr txBox="1"/>
          <p:nvPr/>
        </p:nvSpPr>
        <p:spPr>
          <a:xfrm>
            <a:off x="7154588" y="3502934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4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39C7A32-D0C4-A718-735C-28FF0B4D4694}"/>
                  </a:ext>
                </a:extLst>
              </p:cNvPr>
              <p:cNvSpPr txBox="1"/>
              <p:nvPr/>
            </p:nvSpPr>
            <p:spPr>
              <a:xfrm>
                <a:off x="7794329" y="3485516"/>
                <a:ext cx="36389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2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&gt;0</m:t>
                    </m:r>
                  </m:oMath>
                </a14:m>
                <a:r>
                  <a:rPr lang="uk-UA" sz="2800" b="1" dirty="0">
                    <a:solidFill>
                      <a:srgbClr val="00B05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solidFill>
                      <a:srgbClr val="00B05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при:</a:t>
                </a:r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39C7A32-D0C4-A718-735C-28FF0B4D46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329" y="3485516"/>
                <a:ext cx="3638905" cy="523220"/>
              </a:xfrm>
              <a:prstGeom prst="rect">
                <a:avLst/>
              </a:prstGeom>
              <a:blipFill>
                <a:blip r:embed="rId18"/>
                <a:stretch>
                  <a:fillRect l="-694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8024C17-B34D-CB2C-446C-D305607FEEB5}"/>
                  </a:ext>
                </a:extLst>
              </p:cNvPr>
              <p:cNvSpPr txBox="1"/>
              <p:nvPr/>
            </p:nvSpPr>
            <p:spPr>
              <a:xfrm>
                <a:off x="9685219" y="3778810"/>
                <a:ext cx="250678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−8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uk-UA" sz="2800" b="1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8024C17-B34D-CB2C-446C-D305607FE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219" y="3778810"/>
                <a:ext cx="2506781" cy="523220"/>
              </a:xfrm>
              <a:prstGeom prst="rect">
                <a:avLst/>
              </a:prstGeom>
              <a:blipFill>
                <a:blip r:embed="rId19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6A1C730-67BD-7985-A88C-745D3510636B}"/>
                  </a:ext>
                </a:extLst>
              </p:cNvPr>
              <p:cNvSpPr txBox="1"/>
              <p:nvPr/>
            </p:nvSpPr>
            <p:spPr>
              <a:xfrm>
                <a:off x="9685219" y="4289124"/>
                <a:ext cx="250678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−5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uk-UA" sz="2800" b="1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6A1C730-67BD-7985-A88C-745D351063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5219" y="4289124"/>
                <a:ext cx="2506781" cy="523220"/>
              </a:xfrm>
              <a:prstGeom prst="rect">
                <a:avLst/>
              </a:prstGeom>
              <a:blipFill>
                <a:blip r:embed="rId20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B38057E-5BD6-885E-1256-0971EA80014A}"/>
                  </a:ext>
                </a:extLst>
              </p:cNvPr>
              <p:cNvSpPr txBox="1"/>
              <p:nvPr/>
            </p:nvSpPr>
            <p:spPr>
              <a:xfrm>
                <a:off x="9898897" y="4824585"/>
                <a:ext cx="22931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≤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uk-UA" sz="2800" b="1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B38057E-5BD6-885E-1256-0971EA800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8897" y="4824585"/>
                <a:ext cx="2293103" cy="523220"/>
              </a:xfrm>
              <a:prstGeom prst="rect">
                <a:avLst/>
              </a:prstGeom>
              <a:blipFill>
                <a:blip r:embed="rId21"/>
                <a:stretch>
                  <a:fillRect l="-1099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35A54979-1E64-4CFF-3B04-93D1E17806FA}"/>
              </a:ext>
            </a:extLst>
          </p:cNvPr>
          <p:cNvSpPr/>
          <p:nvPr/>
        </p:nvSpPr>
        <p:spPr>
          <a:xfrm>
            <a:off x="7145136" y="5292666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8C1A132-D59C-3E1E-C4AC-6B13A48AC008}"/>
              </a:ext>
            </a:extLst>
          </p:cNvPr>
          <p:cNvSpPr txBox="1"/>
          <p:nvPr/>
        </p:nvSpPr>
        <p:spPr>
          <a:xfrm>
            <a:off x="7145136" y="5306964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5</a:t>
            </a:r>
            <a:endParaRPr lang="uk-UA" sz="2800" b="1" dirty="0">
              <a:solidFill>
                <a:srgbClr val="00B05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0A60D5D-C387-A72E-6D1A-C94171195AF3}"/>
                  </a:ext>
                </a:extLst>
              </p:cNvPr>
              <p:cNvSpPr txBox="1"/>
              <p:nvPr/>
            </p:nvSpPr>
            <p:spPr>
              <a:xfrm>
                <a:off x="7784877" y="5289546"/>
                <a:ext cx="36389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2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&lt;0</m:t>
                    </m:r>
                  </m:oMath>
                </a14:m>
                <a:r>
                  <a:rPr lang="uk-UA" sz="2800" b="1" dirty="0">
                    <a:solidFill>
                      <a:srgbClr val="00B05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solidFill>
                      <a:srgbClr val="00B05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при:</a:t>
                </a:r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0A60D5D-C387-A72E-6D1A-C94171195A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4877" y="5289546"/>
                <a:ext cx="3638905" cy="523220"/>
              </a:xfrm>
              <a:prstGeom prst="rect">
                <a:avLst/>
              </a:prstGeom>
              <a:blipFill>
                <a:blip r:embed="rId22"/>
                <a:stretch>
                  <a:fillRect l="-694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2D0D50FA-D65C-6950-E1D1-88F3384245CF}"/>
                  </a:ext>
                </a:extLst>
              </p:cNvPr>
              <p:cNvSpPr txBox="1"/>
              <p:nvPr/>
            </p:nvSpPr>
            <p:spPr>
              <a:xfrm>
                <a:off x="9613781" y="5791880"/>
                <a:ext cx="25782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−7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−5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uk-UA" sz="2800" b="1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2D0D50FA-D65C-6950-E1D1-88F338424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3781" y="5791880"/>
                <a:ext cx="2578219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2B336DD-6B2B-A658-F881-8520C280EA71}"/>
                  </a:ext>
                </a:extLst>
              </p:cNvPr>
              <p:cNvSpPr txBox="1"/>
              <p:nvPr/>
            </p:nvSpPr>
            <p:spPr>
              <a:xfrm>
                <a:off x="9842385" y="6291956"/>
                <a:ext cx="23496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uk-UA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</m:oMath>
                  </m:oMathPara>
                </a14:m>
                <a:endParaRPr lang="uk-UA" sz="2800" b="1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2B336DD-6B2B-A658-F881-8520C280EA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2385" y="6291956"/>
                <a:ext cx="2349615" cy="523220"/>
              </a:xfrm>
              <a:prstGeom prst="rect">
                <a:avLst/>
              </a:prstGeom>
              <a:blipFill>
                <a:blip r:embed="rId24"/>
                <a:stretch>
                  <a:fillRect l="-161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Rounded Rectangle 100">
            <a:extLst>
              <a:ext uri="{FF2B5EF4-FFF2-40B4-BE49-F238E27FC236}">
                <a16:creationId xmlns:a16="http://schemas.microsoft.com/office/drawing/2014/main" id="{C1938937-052C-6764-9173-87603C96057E}"/>
              </a:ext>
            </a:extLst>
          </p:cNvPr>
          <p:cNvSpPr/>
          <p:nvPr/>
        </p:nvSpPr>
        <p:spPr>
          <a:xfrm>
            <a:off x="1332718" y="5452639"/>
            <a:ext cx="5501932" cy="1351549"/>
          </a:xfrm>
          <a:prstGeom prst="roundRect">
            <a:avLst>
              <a:gd name="adj" fmla="val 3474"/>
            </a:avLst>
          </a:prstGeom>
          <a:solidFill>
            <a:srgbClr val="37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Знайдіть значення аргументу, при яких функція набуває відʼємних значень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12249FC8-C680-951A-30CB-D7CDDDCD1CA2}"/>
              </a:ext>
            </a:extLst>
          </p:cNvPr>
          <p:cNvSpPr/>
          <p:nvPr/>
        </p:nvSpPr>
        <p:spPr>
          <a:xfrm>
            <a:off x="-1" y="5357471"/>
            <a:ext cx="6974511" cy="1500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5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4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5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6" grpId="0" animBg="1"/>
      <p:bldP spid="6" grpId="1" animBg="1"/>
      <p:bldP spid="26" grpId="0" animBg="1"/>
      <p:bldP spid="27" grpId="0"/>
      <p:bldP spid="31" grpId="0"/>
      <p:bldP spid="32" grpId="0"/>
      <p:bldP spid="33" grpId="0" animBg="1"/>
      <p:bldP spid="37" grpId="0"/>
      <p:bldP spid="38" grpId="0"/>
      <p:bldP spid="43" grpId="0" animBg="1"/>
      <p:bldP spid="43" grpId="1" animBg="1"/>
      <p:bldP spid="44" grpId="0" animBg="1"/>
      <p:bldP spid="44" grpId="1" animBg="1"/>
      <p:bldP spid="45" grpId="0" animBg="1"/>
      <p:bldP spid="46" grpId="0"/>
      <p:bldP spid="47" grpId="0"/>
      <p:bldP spid="48" grpId="0"/>
      <p:bldP spid="49" grpId="0" animBg="1"/>
      <p:bldP spid="49" grpId="1" animBg="1"/>
      <p:bldP spid="50" grpId="0" animBg="1"/>
      <p:bldP spid="51" grpId="0"/>
      <p:bldP spid="52" grpId="0"/>
      <p:bldP spid="53" grpId="0"/>
      <p:bldP spid="54" grpId="0"/>
      <p:bldP spid="55" grpId="0"/>
      <p:bldP spid="56" grpId="0" animBg="1"/>
      <p:bldP spid="57" grpId="0"/>
      <p:bldP spid="66" grpId="0"/>
      <p:bldP spid="67" grpId="0"/>
      <p:bldP spid="74" grpId="0"/>
      <p:bldP spid="101" grpId="0" animBg="1"/>
      <p:bldP spid="101" grpId="1" animBg="1"/>
      <p:bldP spid="103" grpId="0" animBg="1"/>
      <p:bldP spid="10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7802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023FEB3B-521A-1E4A-F597-0E7B1DDB1F4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6" name="Picture 15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FD708EE5-61F5-C033-A77A-716CB2864F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058" t="20139" r="10655" b="5211"/>
          <a:stretch/>
        </p:blipFill>
        <p:spPr>
          <a:xfrm>
            <a:off x="9428505" y="3852914"/>
            <a:ext cx="2875004" cy="2965787"/>
          </a:xfrm>
          <a:prstGeom prst="rect">
            <a:avLst/>
          </a:prstGeom>
        </p:spPr>
      </p:pic>
      <p:pic>
        <p:nvPicPr>
          <p:cNvPr id="24" name="Picture 23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115D6256-A307-07AA-AA65-C1AC7AD780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181" t="18528" r="17888" b="8139"/>
          <a:stretch/>
        </p:blipFill>
        <p:spPr>
          <a:xfrm>
            <a:off x="16988710" y="1535343"/>
            <a:ext cx="3958109" cy="38196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3EB9666B-C046-29E9-9403-1E8D17E56457}"/>
                  </a:ext>
                </a:extLst>
              </p:cNvPr>
              <p:cNvSpPr/>
              <p:nvPr/>
            </p:nvSpPr>
            <p:spPr>
              <a:xfrm>
                <a:off x="1168505" y="90146"/>
                <a:ext cx="8816323" cy="646331"/>
              </a:xfrm>
              <a:prstGeom prst="roundRect">
                <a:avLst>
                  <a:gd name="adj" fmla="val 3644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Побудуйте</a:t>
                </a:r>
                <a:r>
                  <a:rPr lang="en-US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графік функції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2+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, де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≤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≤</m:t>
                    </m:r>
                    <m:r>
                      <a:rPr lang="uk-U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</m:oMath>
                </a14:m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3EB9666B-C046-29E9-9403-1E8D17E564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505" y="90146"/>
                <a:ext cx="8816323" cy="646331"/>
              </a:xfrm>
              <a:prstGeom prst="roundRect">
                <a:avLst>
                  <a:gd name="adj" fmla="val 3644"/>
                </a:avLst>
              </a:prstGeom>
              <a:blipFill>
                <a:blip r:embed="rId7"/>
                <a:stretch>
                  <a:fillRect l="-1439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DBF71D0-6AF3-EFE9-903C-21787F46F4D3}"/>
              </a:ext>
            </a:extLst>
          </p:cNvPr>
          <p:cNvSpPr txBox="1"/>
          <p:nvPr/>
        </p:nvSpPr>
        <p:spPr>
          <a:xfrm>
            <a:off x="170324" y="98166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6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52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AAABE-6DF0-DF98-B57B-EBD54F0B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D1FB7721-360F-852E-72C8-9BAEF3018B38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B7D434D-9157-C68A-0AB3-FB6595636866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1A1642F9-3FBC-8C53-84CF-16A05C6B97C0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B94650C3-A790-AEAE-A04D-3770F02E1440}"/>
              </a:ext>
            </a:extLst>
          </p:cNvPr>
          <p:cNvSpPr/>
          <p:nvPr/>
        </p:nvSpPr>
        <p:spPr>
          <a:xfrm rot="5400000">
            <a:off x="-4094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72F43E8-73EF-958B-929F-009411982CAD}"/>
              </a:ext>
            </a:extLst>
          </p:cNvPr>
          <p:cNvSpPr/>
          <p:nvPr/>
        </p:nvSpPr>
        <p:spPr>
          <a:xfrm rot="5400000">
            <a:off x="-27802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4" name="Picture 23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0625D004-6452-5B64-507F-AC3908115A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81" t="18528" r="17888" b="8139"/>
          <a:stretch/>
        </p:blipFill>
        <p:spPr>
          <a:xfrm>
            <a:off x="9490297" y="3788036"/>
            <a:ext cx="3101531" cy="2993057"/>
          </a:xfrm>
          <a:prstGeom prst="rect">
            <a:avLst/>
          </a:prstGeom>
        </p:spPr>
      </p:pic>
      <p:pic>
        <p:nvPicPr>
          <p:cNvPr id="34" name="Picture 33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895B9030-A032-E57F-2F4C-CC99C2CB110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058" t="20139" r="10655" b="5211"/>
          <a:stretch/>
        </p:blipFill>
        <p:spPr>
          <a:xfrm>
            <a:off x="15750574" y="1720735"/>
            <a:ext cx="3537278" cy="364897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748C5366-C8C5-4F09-6F2F-36868F4DD8CB}"/>
                  </a:ext>
                </a:extLst>
              </p:cNvPr>
              <p:cNvSpPr/>
              <p:nvPr/>
            </p:nvSpPr>
            <p:spPr>
              <a:xfrm>
                <a:off x="1168505" y="48106"/>
                <a:ext cx="8816323" cy="646331"/>
              </a:xfrm>
              <a:prstGeom prst="roundRect">
                <a:avLst>
                  <a:gd name="adj" fmla="val 3644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Побудуйте</a:t>
                </a:r>
                <a:r>
                  <a:rPr lang="en-US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графік функції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2+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, де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≤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≤</m:t>
                    </m:r>
                    <m:r>
                      <a:rPr lang="uk-U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</m:oMath>
                </a14:m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748C5366-C8C5-4F09-6F2F-36868F4DD8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505" y="48106"/>
                <a:ext cx="8816323" cy="646331"/>
              </a:xfrm>
              <a:prstGeom prst="roundRect">
                <a:avLst>
                  <a:gd name="adj" fmla="val 3644"/>
                </a:avLst>
              </a:prstGeom>
              <a:blipFill>
                <a:blip r:embed="rId7"/>
                <a:stretch>
                  <a:fillRect l="-1439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310F5D56-9B3D-24A7-552E-9AF0EE995CAD}"/>
              </a:ext>
            </a:extLst>
          </p:cNvPr>
          <p:cNvSpPr txBox="1"/>
          <p:nvPr/>
        </p:nvSpPr>
        <p:spPr>
          <a:xfrm>
            <a:off x="170324" y="56126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6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 descr="A grid of white squares&#10;&#10;AI-generated content may be incorrect.">
            <a:extLst>
              <a:ext uri="{FF2B5EF4-FFF2-40B4-BE49-F238E27FC236}">
                <a16:creationId xmlns:a16="http://schemas.microsoft.com/office/drawing/2014/main" id="{E3F3C300-8876-30D1-5D40-2A5AD93DF9D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6082" t="9672" r="40114"/>
          <a:stretch/>
        </p:blipFill>
        <p:spPr>
          <a:xfrm>
            <a:off x="1230818" y="1054108"/>
            <a:ext cx="3564856" cy="4896836"/>
          </a:xfrm>
          <a:prstGeom prst="rect">
            <a:avLst/>
          </a:prstGeom>
        </p:spPr>
      </p:pic>
      <p:cxnSp>
        <p:nvCxnSpPr>
          <p:cNvPr id="25" name="Пряма сполучна лінія 10">
            <a:extLst>
              <a:ext uri="{FF2B5EF4-FFF2-40B4-BE49-F238E27FC236}">
                <a16:creationId xmlns:a16="http://schemas.microsoft.com/office/drawing/2014/main" id="{B68D8091-C885-E9D9-95CC-E33830F2F280}"/>
              </a:ext>
            </a:extLst>
          </p:cNvPr>
          <p:cNvCxnSpPr>
            <a:cxnSpLocks/>
          </p:cNvCxnSpPr>
          <p:nvPr/>
        </p:nvCxnSpPr>
        <p:spPr>
          <a:xfrm>
            <a:off x="1169061" y="4231798"/>
            <a:ext cx="3626616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8">
            <a:extLst>
              <a:ext uri="{FF2B5EF4-FFF2-40B4-BE49-F238E27FC236}">
                <a16:creationId xmlns:a16="http://schemas.microsoft.com/office/drawing/2014/main" id="{5441BF9E-ECA4-4636-F25B-117330B48134}"/>
              </a:ext>
            </a:extLst>
          </p:cNvPr>
          <p:cNvCxnSpPr>
            <a:cxnSpLocks/>
          </p:cNvCxnSpPr>
          <p:nvPr/>
        </p:nvCxnSpPr>
        <p:spPr>
          <a:xfrm flipV="1">
            <a:off x="2991653" y="967940"/>
            <a:ext cx="0" cy="5069018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90AD1D3-2086-BFC6-6523-9B605E982AD6}"/>
                  </a:ext>
                </a:extLst>
              </p:cNvPr>
              <p:cNvSpPr txBox="1"/>
              <p:nvPr/>
            </p:nvSpPr>
            <p:spPr>
              <a:xfrm>
                <a:off x="4622968" y="4153524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90AD1D3-2086-BFC6-6523-9B605E982A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968" y="4153524"/>
                <a:ext cx="43091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C944C26-72FA-9D53-A17A-2A93FCBC098E}"/>
                  </a:ext>
                </a:extLst>
              </p:cNvPr>
              <p:cNvSpPr txBox="1"/>
              <p:nvPr/>
            </p:nvSpPr>
            <p:spPr>
              <a:xfrm>
                <a:off x="2560736" y="738887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C944C26-72FA-9D53-A17A-2A93FCBC0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736" y="738887"/>
                <a:ext cx="430917" cy="461665"/>
              </a:xfrm>
              <a:prstGeom prst="rect">
                <a:avLst/>
              </a:prstGeom>
              <a:blipFill>
                <a:blip r:embed="rId10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 сполучна лінія 50">
            <a:extLst>
              <a:ext uri="{FF2B5EF4-FFF2-40B4-BE49-F238E27FC236}">
                <a16:creationId xmlns:a16="http://schemas.microsoft.com/office/drawing/2014/main" id="{D11C7CBF-F852-AB76-FEA7-886561475059}"/>
              </a:ext>
            </a:extLst>
          </p:cNvPr>
          <p:cNvCxnSpPr>
            <a:cxnSpLocks/>
          </p:cNvCxnSpPr>
          <p:nvPr/>
        </p:nvCxnSpPr>
        <p:spPr>
          <a:xfrm rot="5400000" flipH="1">
            <a:off x="2535258" y="4242786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50">
            <a:extLst>
              <a:ext uri="{FF2B5EF4-FFF2-40B4-BE49-F238E27FC236}">
                <a16:creationId xmlns:a16="http://schemas.microsoft.com/office/drawing/2014/main" id="{0BFD6D0B-EEF7-7C60-C0F8-E4776894834E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06444" y="242278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50">
            <a:extLst>
              <a:ext uri="{FF2B5EF4-FFF2-40B4-BE49-F238E27FC236}">
                <a16:creationId xmlns:a16="http://schemas.microsoft.com/office/drawing/2014/main" id="{0FF134F7-2E91-15FA-D7F1-CB93F5175D93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06444" y="314833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50">
            <a:extLst>
              <a:ext uri="{FF2B5EF4-FFF2-40B4-BE49-F238E27FC236}">
                <a16:creationId xmlns:a16="http://schemas.microsoft.com/office/drawing/2014/main" id="{EB5558C4-2CC2-D4A2-83F5-66812219EC1E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06444" y="3508976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50">
            <a:extLst>
              <a:ext uri="{FF2B5EF4-FFF2-40B4-BE49-F238E27FC236}">
                <a16:creationId xmlns:a16="http://schemas.microsoft.com/office/drawing/2014/main" id="{592645FC-8103-649F-023D-9D0B06A95953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06444" y="3877276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50">
            <a:extLst>
              <a:ext uri="{FF2B5EF4-FFF2-40B4-BE49-F238E27FC236}">
                <a16:creationId xmlns:a16="http://schemas.microsoft.com/office/drawing/2014/main" id="{C9E139A4-C54D-1FBA-2B4E-B75892E3C729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06444" y="4612497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50">
            <a:extLst>
              <a:ext uri="{FF2B5EF4-FFF2-40B4-BE49-F238E27FC236}">
                <a16:creationId xmlns:a16="http://schemas.microsoft.com/office/drawing/2014/main" id="{A3BF0AFB-C967-570C-8751-734F0619CA19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06444" y="4967855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50">
            <a:extLst>
              <a:ext uri="{FF2B5EF4-FFF2-40B4-BE49-F238E27FC236}">
                <a16:creationId xmlns:a16="http://schemas.microsoft.com/office/drawing/2014/main" id="{E63989F4-CCD9-A891-5FA5-7F1EF8A87B50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06444" y="5332358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50">
            <a:extLst>
              <a:ext uri="{FF2B5EF4-FFF2-40B4-BE49-F238E27FC236}">
                <a16:creationId xmlns:a16="http://schemas.microsoft.com/office/drawing/2014/main" id="{9AD64AB5-E766-CB62-CDC5-7FEC940BABCD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06444" y="5692311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50">
            <a:extLst>
              <a:ext uri="{FF2B5EF4-FFF2-40B4-BE49-F238E27FC236}">
                <a16:creationId xmlns:a16="http://schemas.microsoft.com/office/drawing/2014/main" id="{543E3A72-7ECA-2B89-3D76-2034D90546CD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12872" y="2063230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50">
            <a:extLst>
              <a:ext uri="{FF2B5EF4-FFF2-40B4-BE49-F238E27FC236}">
                <a16:creationId xmlns:a16="http://schemas.microsoft.com/office/drawing/2014/main" id="{0C561C7A-5465-18BF-9EA8-033665909872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06445" y="2786459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58217215-E086-8155-6D58-B6738BAD2A20}"/>
              </a:ext>
            </a:extLst>
          </p:cNvPr>
          <p:cNvSpPr txBox="1"/>
          <p:nvPr/>
        </p:nvSpPr>
        <p:spPr>
          <a:xfrm>
            <a:off x="2580289" y="4438045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C7B2DE9-3BF4-1205-AD7E-55A8272526FE}"/>
              </a:ext>
            </a:extLst>
          </p:cNvPr>
          <p:cNvSpPr txBox="1"/>
          <p:nvPr/>
        </p:nvSpPr>
        <p:spPr>
          <a:xfrm>
            <a:off x="2547345" y="4791112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E88B000-F624-5497-C87B-D222D7F70038}"/>
              </a:ext>
            </a:extLst>
          </p:cNvPr>
          <p:cNvSpPr txBox="1"/>
          <p:nvPr/>
        </p:nvSpPr>
        <p:spPr>
          <a:xfrm>
            <a:off x="2534651" y="5143628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A0F9065-175A-431D-159F-522F42224895}"/>
              </a:ext>
            </a:extLst>
          </p:cNvPr>
          <p:cNvSpPr txBox="1"/>
          <p:nvPr/>
        </p:nvSpPr>
        <p:spPr>
          <a:xfrm>
            <a:off x="2530370" y="5504649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8B7172-8E1E-6BD5-71DF-1BD516373C3A}"/>
              </a:ext>
            </a:extLst>
          </p:cNvPr>
          <p:cNvSpPr txBox="1"/>
          <p:nvPr/>
        </p:nvSpPr>
        <p:spPr>
          <a:xfrm>
            <a:off x="2636696" y="3707061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6449056-8C46-FC7E-4F6B-1DFB672237E2}"/>
              </a:ext>
            </a:extLst>
          </p:cNvPr>
          <p:cNvSpPr txBox="1"/>
          <p:nvPr/>
        </p:nvSpPr>
        <p:spPr>
          <a:xfrm>
            <a:off x="2632319" y="3323501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0067495-AF16-C57A-2391-CFF7FF294081}"/>
              </a:ext>
            </a:extLst>
          </p:cNvPr>
          <p:cNvSpPr txBox="1"/>
          <p:nvPr/>
        </p:nvSpPr>
        <p:spPr>
          <a:xfrm>
            <a:off x="2632319" y="2966174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0D0BC48-7398-0743-E395-33726B08117B}"/>
              </a:ext>
            </a:extLst>
          </p:cNvPr>
          <p:cNvSpPr txBox="1"/>
          <p:nvPr/>
        </p:nvSpPr>
        <p:spPr>
          <a:xfrm>
            <a:off x="2617039" y="2598774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F0FC37A-7B1B-65CB-36A9-FCA95E984974}"/>
              </a:ext>
            </a:extLst>
          </p:cNvPr>
          <p:cNvSpPr txBox="1"/>
          <p:nvPr/>
        </p:nvSpPr>
        <p:spPr>
          <a:xfrm>
            <a:off x="2632319" y="2247939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4BEC49D-A826-6B16-5CD2-724F303AF2CF}"/>
              </a:ext>
            </a:extLst>
          </p:cNvPr>
          <p:cNvSpPr txBox="1"/>
          <p:nvPr/>
        </p:nvSpPr>
        <p:spPr>
          <a:xfrm>
            <a:off x="2626552" y="1881275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F44595E0-1FB3-8B2C-07FD-9D78F1314FD2}"/>
              </a:ext>
            </a:extLst>
          </p:cNvPr>
          <p:cNvCxnSpPr>
            <a:cxnSpLocks/>
          </p:cNvCxnSpPr>
          <p:nvPr/>
        </p:nvCxnSpPr>
        <p:spPr>
          <a:xfrm rot="5400000" flipH="1">
            <a:off x="3269070" y="4242036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23BE5B8-02B1-6E23-8FA9-70A093F06562}"/>
              </a:ext>
            </a:extLst>
          </p:cNvPr>
          <p:cNvSpPr txBox="1"/>
          <p:nvPr/>
        </p:nvSpPr>
        <p:spPr>
          <a:xfrm>
            <a:off x="3197011" y="4305796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3" name="Пряма сполучна лінія 50">
            <a:extLst>
              <a:ext uri="{FF2B5EF4-FFF2-40B4-BE49-F238E27FC236}">
                <a16:creationId xmlns:a16="http://schemas.microsoft.com/office/drawing/2014/main" id="{E4A42EDC-1C7F-F72C-1F8E-E61721843BE7}"/>
              </a:ext>
            </a:extLst>
          </p:cNvPr>
          <p:cNvCxnSpPr>
            <a:cxnSpLocks/>
          </p:cNvCxnSpPr>
          <p:nvPr/>
        </p:nvCxnSpPr>
        <p:spPr>
          <a:xfrm rot="5400000" flipH="1">
            <a:off x="2176922" y="4240668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F4C8CDC5-B5C5-20D2-9B95-80F7A014825E}"/>
              </a:ext>
            </a:extLst>
          </p:cNvPr>
          <p:cNvSpPr txBox="1"/>
          <p:nvPr/>
        </p:nvSpPr>
        <p:spPr>
          <a:xfrm>
            <a:off x="2425653" y="4309019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56" name="Пряма сполучна лінія 50">
            <a:extLst>
              <a:ext uri="{FF2B5EF4-FFF2-40B4-BE49-F238E27FC236}">
                <a16:creationId xmlns:a16="http://schemas.microsoft.com/office/drawing/2014/main" id="{739385F8-3C5E-31DE-709A-9369B6F91DD8}"/>
              </a:ext>
            </a:extLst>
          </p:cNvPr>
          <p:cNvCxnSpPr>
            <a:cxnSpLocks/>
          </p:cNvCxnSpPr>
          <p:nvPr/>
        </p:nvCxnSpPr>
        <p:spPr>
          <a:xfrm rot="5400000" flipH="1">
            <a:off x="3268655" y="4243146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50">
            <a:extLst>
              <a:ext uri="{FF2B5EF4-FFF2-40B4-BE49-F238E27FC236}">
                <a16:creationId xmlns:a16="http://schemas.microsoft.com/office/drawing/2014/main" id="{D337B4D0-DF6B-53F8-80F3-CAF8D05793A3}"/>
              </a:ext>
            </a:extLst>
          </p:cNvPr>
          <p:cNvCxnSpPr>
            <a:cxnSpLocks/>
          </p:cNvCxnSpPr>
          <p:nvPr/>
        </p:nvCxnSpPr>
        <p:spPr>
          <a:xfrm rot="5400000" flipH="1">
            <a:off x="3992374" y="4243146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 сполучна лінія 50">
            <a:extLst>
              <a:ext uri="{FF2B5EF4-FFF2-40B4-BE49-F238E27FC236}">
                <a16:creationId xmlns:a16="http://schemas.microsoft.com/office/drawing/2014/main" id="{EC26437D-400C-41F6-2756-EAF72E2B56F8}"/>
              </a:ext>
            </a:extLst>
          </p:cNvPr>
          <p:cNvCxnSpPr>
            <a:cxnSpLocks/>
          </p:cNvCxnSpPr>
          <p:nvPr/>
        </p:nvCxnSpPr>
        <p:spPr>
          <a:xfrm rot="5400000" flipH="1">
            <a:off x="4347732" y="4243146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50">
            <a:extLst>
              <a:ext uri="{FF2B5EF4-FFF2-40B4-BE49-F238E27FC236}">
                <a16:creationId xmlns:a16="http://schemas.microsoft.com/office/drawing/2014/main" id="{7E0D2850-807D-6F0A-B15D-01A060931FBE}"/>
              </a:ext>
            </a:extLst>
          </p:cNvPr>
          <p:cNvCxnSpPr>
            <a:cxnSpLocks/>
          </p:cNvCxnSpPr>
          <p:nvPr/>
        </p:nvCxnSpPr>
        <p:spPr>
          <a:xfrm rot="5400000" flipH="1">
            <a:off x="3625215" y="4243145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B76CC33D-791B-729B-1AFB-D2363902709A}"/>
              </a:ext>
            </a:extLst>
          </p:cNvPr>
          <p:cNvSpPr txBox="1"/>
          <p:nvPr/>
        </p:nvSpPr>
        <p:spPr>
          <a:xfrm>
            <a:off x="3558320" y="4302123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B527724-ED94-6087-99E6-F53F5DE5CA33}"/>
              </a:ext>
            </a:extLst>
          </p:cNvPr>
          <p:cNvSpPr txBox="1"/>
          <p:nvPr/>
        </p:nvSpPr>
        <p:spPr>
          <a:xfrm>
            <a:off x="3900043" y="4301520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DBA8A57-1CCA-B69D-2FAB-7FE278E180B9}"/>
              </a:ext>
            </a:extLst>
          </p:cNvPr>
          <p:cNvSpPr txBox="1"/>
          <p:nvPr/>
        </p:nvSpPr>
        <p:spPr>
          <a:xfrm>
            <a:off x="4268598" y="4299545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78" name="Пряма сполучна лінія 50">
            <a:extLst>
              <a:ext uri="{FF2B5EF4-FFF2-40B4-BE49-F238E27FC236}">
                <a16:creationId xmlns:a16="http://schemas.microsoft.com/office/drawing/2014/main" id="{52D1A0E2-9B14-92F0-650C-8A0761DF11F5}"/>
              </a:ext>
            </a:extLst>
          </p:cNvPr>
          <p:cNvCxnSpPr>
            <a:cxnSpLocks/>
          </p:cNvCxnSpPr>
          <p:nvPr/>
        </p:nvCxnSpPr>
        <p:spPr>
          <a:xfrm rot="5400000" flipH="1">
            <a:off x="1445704" y="4238023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 сполучна лінія 50">
            <a:extLst>
              <a:ext uri="{FF2B5EF4-FFF2-40B4-BE49-F238E27FC236}">
                <a16:creationId xmlns:a16="http://schemas.microsoft.com/office/drawing/2014/main" id="{3A5E6780-3256-AE54-C9FC-93862245E297}"/>
              </a:ext>
            </a:extLst>
          </p:cNvPr>
          <p:cNvCxnSpPr>
            <a:cxnSpLocks/>
          </p:cNvCxnSpPr>
          <p:nvPr/>
        </p:nvCxnSpPr>
        <p:spPr>
          <a:xfrm rot="5400000" flipH="1">
            <a:off x="1810207" y="4238023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E62AEE5A-4FB2-7471-2481-1A882FF4F314}"/>
              </a:ext>
            </a:extLst>
          </p:cNvPr>
          <p:cNvSpPr txBox="1"/>
          <p:nvPr/>
        </p:nvSpPr>
        <p:spPr>
          <a:xfrm>
            <a:off x="2030180" y="4300394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E6D8A2-80DB-3391-8A27-A67FDEEACEDB}"/>
              </a:ext>
            </a:extLst>
          </p:cNvPr>
          <p:cNvSpPr txBox="1"/>
          <p:nvPr/>
        </p:nvSpPr>
        <p:spPr>
          <a:xfrm>
            <a:off x="1665521" y="4300084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6C0EAD6-CB51-1703-D436-605C56758581}"/>
              </a:ext>
            </a:extLst>
          </p:cNvPr>
          <p:cNvSpPr txBox="1"/>
          <p:nvPr/>
        </p:nvSpPr>
        <p:spPr>
          <a:xfrm>
            <a:off x="1293288" y="4300084"/>
            <a:ext cx="44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89" name="Пряма сполучна лінія 50">
            <a:extLst>
              <a:ext uri="{FF2B5EF4-FFF2-40B4-BE49-F238E27FC236}">
                <a16:creationId xmlns:a16="http://schemas.microsoft.com/office/drawing/2014/main" id="{F2687B45-9426-3C45-B764-C0729229BBEF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15957" y="1698886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 сполучна лінія 50">
            <a:extLst>
              <a:ext uri="{FF2B5EF4-FFF2-40B4-BE49-F238E27FC236}">
                <a16:creationId xmlns:a16="http://schemas.microsoft.com/office/drawing/2014/main" id="{0B5B2A9A-1160-E9B8-D039-12999F628012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22385" y="1339334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5D86F93C-860A-5E9B-12DD-239FE96FBAB5}"/>
              </a:ext>
            </a:extLst>
          </p:cNvPr>
          <p:cNvSpPr txBox="1"/>
          <p:nvPr/>
        </p:nvSpPr>
        <p:spPr>
          <a:xfrm>
            <a:off x="2641832" y="1524043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3154E8E-9FB4-483F-7E5D-A9EB3A6EC5D1}"/>
              </a:ext>
            </a:extLst>
          </p:cNvPr>
          <p:cNvSpPr txBox="1"/>
          <p:nvPr/>
        </p:nvSpPr>
        <p:spPr>
          <a:xfrm>
            <a:off x="2636065" y="1157379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pic>
        <p:nvPicPr>
          <p:cNvPr id="21" name="Picture 20" descr="A blue line on a black background&#10;&#10;AI-generated content may be incorrect.">
            <a:extLst>
              <a:ext uri="{FF2B5EF4-FFF2-40B4-BE49-F238E27FC236}">
                <a16:creationId xmlns:a16="http://schemas.microsoft.com/office/drawing/2014/main" id="{5DA8BFB6-D7B4-B838-B410-A2D5B99E106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378" t="14683" r="36941"/>
          <a:stretch/>
        </p:blipFill>
        <p:spPr>
          <a:xfrm>
            <a:off x="1010780" y="1325748"/>
            <a:ext cx="4043105" cy="4625195"/>
          </a:xfrm>
          <a:prstGeom prst="rect">
            <a:avLst/>
          </a:prstGeom>
        </p:spPr>
      </p:pic>
      <p:sp>
        <p:nvSpPr>
          <p:cNvPr id="95" name="Oval 94">
            <a:extLst>
              <a:ext uri="{FF2B5EF4-FFF2-40B4-BE49-F238E27FC236}">
                <a16:creationId xmlns:a16="http://schemas.microsoft.com/office/drawing/2014/main" id="{26CAE805-D0B3-F485-09C4-D1B99DFF893A}"/>
              </a:ext>
            </a:extLst>
          </p:cNvPr>
          <p:cNvSpPr/>
          <p:nvPr/>
        </p:nvSpPr>
        <p:spPr>
          <a:xfrm>
            <a:off x="1465795" y="1279897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C7B16A7C-CC17-2573-5FCB-531AF6FCB246}"/>
              </a:ext>
            </a:extLst>
          </p:cNvPr>
          <p:cNvSpPr/>
          <p:nvPr/>
        </p:nvSpPr>
        <p:spPr>
          <a:xfrm>
            <a:off x="3647618" y="1281914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B601183D-C56F-DC4E-081B-D40A885F0150}"/>
              </a:ext>
            </a:extLst>
          </p:cNvPr>
          <p:cNvSpPr/>
          <p:nvPr/>
        </p:nvSpPr>
        <p:spPr>
          <a:xfrm>
            <a:off x="1826927" y="3086595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2E7B557A-9B3D-7CF0-1DCF-B841A2908477}"/>
              </a:ext>
            </a:extLst>
          </p:cNvPr>
          <p:cNvSpPr/>
          <p:nvPr/>
        </p:nvSpPr>
        <p:spPr>
          <a:xfrm>
            <a:off x="3290412" y="3086595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D552576A-2BF7-593D-62AB-7B2EBF7983E6}"/>
              </a:ext>
            </a:extLst>
          </p:cNvPr>
          <p:cNvSpPr/>
          <p:nvPr/>
        </p:nvSpPr>
        <p:spPr>
          <a:xfrm>
            <a:off x="2199835" y="4180671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208C1EF0-123C-C9A1-7E18-5A24277A251A}"/>
              </a:ext>
            </a:extLst>
          </p:cNvPr>
          <p:cNvSpPr/>
          <p:nvPr/>
        </p:nvSpPr>
        <p:spPr>
          <a:xfrm>
            <a:off x="2927964" y="4180671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47379D80-50E3-CF72-879C-1DB364499CCB}"/>
              </a:ext>
            </a:extLst>
          </p:cNvPr>
          <p:cNvSpPr/>
          <p:nvPr/>
        </p:nvSpPr>
        <p:spPr>
          <a:xfrm>
            <a:off x="2569667" y="4537921"/>
            <a:ext cx="118874" cy="1188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05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6" grpId="0"/>
      <p:bldP spid="81" grpId="0"/>
      <p:bldP spid="82" grpId="0"/>
      <p:bldP spid="8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 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№1017; 1021; 1023; 1029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41799</TotalTime>
  <Words>697</Words>
  <Application>Microsoft Macintosh PowerPoint</Application>
  <PresentationFormat>Widescreen</PresentationFormat>
  <Paragraphs>269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2025-03-12T20:38:54Z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