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4" r:id="rId2"/>
    <p:sldId id="263" r:id="rId3"/>
    <p:sldId id="282" r:id="rId4"/>
    <p:sldId id="280" r:id="rId5"/>
    <p:sldId id="283" r:id="rId6"/>
    <p:sldId id="272" r:id="rId7"/>
    <p:sldId id="279" r:id="rId8"/>
    <p:sldId id="281" r:id="rId9"/>
    <p:sldId id="265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A6A1"/>
    <a:srgbClr val="017CFF"/>
    <a:srgbClr val="1F4168"/>
    <a:srgbClr val="E34954"/>
    <a:srgbClr val="00B050"/>
    <a:srgbClr val="375965"/>
    <a:srgbClr val="375A65"/>
    <a:srgbClr val="385965"/>
    <a:srgbClr val="7284A9"/>
    <a:srgbClr val="385A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C004D2-6766-BB4F-A340-DFCD1F694388}" v="1128" dt="2025-03-09T11:42:12.013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71"/>
    <p:restoredTop sz="95036"/>
  </p:normalViewPr>
  <p:slideViewPr>
    <p:cSldViewPr snapToGrid="0">
      <p:cViewPr varScale="1">
        <p:scale>
          <a:sx n="108" d="100"/>
          <a:sy n="108" d="100"/>
        </p:scale>
        <p:origin x="13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9C004D2-6766-BB4F-A340-DFCD1F694388}"/>
    <pc:docChg chg="undo custSel addSld modSld">
      <pc:chgData name="Kulinich Bohdan" userId="48e65c9f34e137d0" providerId="LiveId" clId="{89C004D2-6766-BB4F-A340-DFCD1F694388}" dt="2025-03-12T09:36:59.555" v="2447" actId="1076"/>
      <pc:docMkLst>
        <pc:docMk/>
      </pc:docMkLst>
      <pc:sldChg chg="addSp delSp modSp mod modAnim">
        <pc:chgData name="Kulinich Bohdan" userId="48e65c9f34e137d0" providerId="LiveId" clId="{89C004D2-6766-BB4F-A340-DFCD1F694388}" dt="2025-03-12T09:36:59.555" v="2447" actId="1076"/>
        <pc:sldMkLst>
          <pc:docMk/>
          <pc:sldMk cId="302050507" sldId="281"/>
        </pc:sldMkLst>
        <pc:spChg chg="add mod">
          <ac:chgData name="Kulinich Bohdan" userId="48e65c9f34e137d0" providerId="LiveId" clId="{89C004D2-6766-BB4F-A340-DFCD1F694388}" dt="2025-03-09T11:42:12.013" v="2445" actId="20577"/>
          <ac:spMkLst>
            <pc:docMk/>
            <pc:sldMk cId="302050507" sldId="281"/>
            <ac:spMk id="2" creationId="{926F6BF1-19E4-4FEA-12B0-A92CCB91F6E4}"/>
          </ac:spMkLst>
        </pc:spChg>
        <pc:spChg chg="add mod">
          <ac:chgData name="Kulinich Bohdan" userId="48e65c9f34e137d0" providerId="LiveId" clId="{89C004D2-6766-BB4F-A340-DFCD1F694388}" dt="2025-03-08T21:44:30.151" v="2350"/>
          <ac:spMkLst>
            <pc:docMk/>
            <pc:sldMk cId="302050507" sldId="281"/>
            <ac:spMk id="3" creationId="{FF455D32-F812-F7A1-5B6C-DFF705B0BF3A}"/>
          </ac:spMkLst>
        </pc:spChg>
        <pc:spChg chg="add mod">
          <ac:chgData name="Kulinich Bohdan" userId="48e65c9f34e137d0" providerId="LiveId" clId="{89C004D2-6766-BB4F-A340-DFCD1F694388}" dt="2025-03-08T21:46:03.662" v="2357" actId="20577"/>
          <ac:spMkLst>
            <pc:docMk/>
            <pc:sldMk cId="302050507" sldId="281"/>
            <ac:spMk id="5" creationId="{6D535A14-3C38-65DE-64FE-94C9447F9AFD}"/>
          </ac:spMkLst>
        </pc:spChg>
        <pc:spChg chg="add mod">
          <ac:chgData name="Kulinich Bohdan" userId="48e65c9f34e137d0" providerId="LiveId" clId="{89C004D2-6766-BB4F-A340-DFCD1F694388}" dt="2025-03-08T21:44:30.151" v="2350"/>
          <ac:spMkLst>
            <pc:docMk/>
            <pc:sldMk cId="302050507" sldId="281"/>
            <ac:spMk id="6" creationId="{89C17BE8-0C49-6E9A-8471-01D101B65CB8}"/>
          </ac:spMkLst>
        </pc:spChg>
        <pc:spChg chg="add mod">
          <ac:chgData name="Kulinich Bohdan" userId="48e65c9f34e137d0" providerId="LiveId" clId="{89C004D2-6766-BB4F-A340-DFCD1F694388}" dt="2025-03-08T21:44:30.151" v="2350"/>
          <ac:spMkLst>
            <pc:docMk/>
            <pc:sldMk cId="302050507" sldId="281"/>
            <ac:spMk id="7" creationId="{1E9FA557-EF78-2237-7363-06123E873FD1}"/>
          </ac:spMkLst>
        </pc:spChg>
        <pc:spChg chg="add mod">
          <ac:chgData name="Kulinich Bohdan" userId="48e65c9f34e137d0" providerId="LiveId" clId="{89C004D2-6766-BB4F-A340-DFCD1F694388}" dt="2025-03-08T21:46:05.010" v="2358" actId="20577"/>
          <ac:spMkLst>
            <pc:docMk/>
            <pc:sldMk cId="302050507" sldId="281"/>
            <ac:spMk id="9" creationId="{BFD816E8-34A3-139C-1934-53E193B5B76B}"/>
          </ac:spMkLst>
        </pc:spChg>
        <pc:spChg chg="add mod">
          <ac:chgData name="Kulinich Bohdan" userId="48e65c9f34e137d0" providerId="LiveId" clId="{89C004D2-6766-BB4F-A340-DFCD1F694388}" dt="2025-03-08T21:44:30.151" v="2350"/>
          <ac:spMkLst>
            <pc:docMk/>
            <pc:sldMk cId="302050507" sldId="281"/>
            <ac:spMk id="10" creationId="{CB7F0B94-CB59-2571-7F9C-1836D301A4A4}"/>
          </ac:spMkLst>
        </pc:spChg>
        <pc:spChg chg="mod">
          <ac:chgData name="Kulinich Bohdan" userId="48e65c9f34e137d0" providerId="LiveId" clId="{89C004D2-6766-BB4F-A340-DFCD1F694388}" dt="2025-03-12T09:36:57.003" v="2446" actId="1076"/>
          <ac:spMkLst>
            <pc:docMk/>
            <pc:sldMk cId="302050507" sldId="281"/>
            <ac:spMk id="11" creationId="{472F43E8-73EF-958B-929F-009411982CAD}"/>
          </ac:spMkLst>
        </pc:spChg>
        <pc:spChg chg="add mod">
          <ac:chgData name="Kulinich Bohdan" userId="48e65c9f34e137d0" providerId="LiveId" clId="{89C004D2-6766-BB4F-A340-DFCD1F694388}" dt="2025-03-08T21:44:30.151" v="2350"/>
          <ac:spMkLst>
            <pc:docMk/>
            <pc:sldMk cId="302050507" sldId="281"/>
            <ac:spMk id="12" creationId="{3C64A0F7-B975-581A-3A1D-11EFA602E42D}"/>
          </ac:spMkLst>
        </pc:spChg>
        <pc:spChg chg="mod">
          <ac:chgData name="Kulinich Bohdan" userId="48e65c9f34e137d0" providerId="LiveId" clId="{89C004D2-6766-BB4F-A340-DFCD1F694388}" dt="2025-03-12T09:36:59.555" v="2447" actId="1076"/>
          <ac:spMkLst>
            <pc:docMk/>
            <pc:sldMk cId="302050507" sldId="281"/>
            <ac:spMk id="17" creationId="{B94650C3-A790-AEAE-A04D-3770F02E1440}"/>
          </ac:spMkLst>
        </pc:spChg>
        <pc:graphicFrameChg chg="add mod modGraphic">
          <ac:chgData name="Kulinich Bohdan" userId="48e65c9f34e137d0" providerId="LiveId" clId="{89C004D2-6766-BB4F-A340-DFCD1F694388}" dt="2025-03-08T21:54:23.120" v="2389" actId="14100"/>
          <ac:graphicFrameMkLst>
            <pc:docMk/>
            <pc:sldMk cId="302050507" sldId="281"/>
            <ac:graphicFrameMk id="15" creationId="{D8624210-8A39-4CEA-E192-7D0F4E9F3DCD}"/>
          </ac:graphicFrameMkLst>
        </pc:graphicFrameChg>
        <pc:picChg chg="mod">
          <ac:chgData name="Kulinich Bohdan" userId="48e65c9f34e137d0" providerId="LiveId" clId="{89C004D2-6766-BB4F-A340-DFCD1F694388}" dt="2025-03-08T21:54:26.722" v="2399" actId="1038"/>
          <ac:picMkLst>
            <pc:docMk/>
            <pc:sldMk cId="302050507" sldId="281"/>
            <ac:picMk id="24" creationId="{0625D004-6452-5B64-507F-AC3908115A0C}"/>
          </ac:picMkLst>
        </pc:picChg>
      </pc:sldChg>
      <pc:sldChg chg="addSp delSp modSp add mod delAnim modAnim">
        <pc:chgData name="Kulinich Bohdan" userId="48e65c9f34e137d0" providerId="LiveId" clId="{89C004D2-6766-BB4F-A340-DFCD1F694388}" dt="2025-03-08T16:46:56.501" v="941" actId="20577"/>
        <pc:sldMkLst>
          <pc:docMk/>
          <pc:sldMk cId="3778241173" sldId="282"/>
        </pc:sldMkLst>
        <pc:spChg chg="add mod">
          <ac:chgData name="Kulinich Bohdan" userId="48e65c9f34e137d0" providerId="LiveId" clId="{89C004D2-6766-BB4F-A340-DFCD1F694388}" dt="2025-03-08T16:46:56.501" v="941" actId="20577"/>
          <ac:spMkLst>
            <pc:docMk/>
            <pc:sldMk cId="3778241173" sldId="282"/>
            <ac:spMk id="34" creationId="{25D64C7F-5701-960A-EC52-2D5651DEF8F6}"/>
          </ac:spMkLst>
        </pc:spChg>
        <pc:spChg chg="add mod">
          <ac:chgData name="Kulinich Bohdan" userId="48e65c9f34e137d0" providerId="LiveId" clId="{89C004D2-6766-BB4F-A340-DFCD1F694388}" dt="2025-03-08T14:04:41.594" v="775" actId="1035"/>
          <ac:spMkLst>
            <pc:docMk/>
            <pc:sldMk cId="3778241173" sldId="282"/>
            <ac:spMk id="35" creationId="{E6DC52BF-6DBA-F93C-C6E1-3394080C3ABB}"/>
          </ac:spMkLst>
        </pc:spChg>
        <pc:spChg chg="add mod">
          <ac:chgData name="Kulinich Bohdan" userId="48e65c9f34e137d0" providerId="LiveId" clId="{89C004D2-6766-BB4F-A340-DFCD1F694388}" dt="2025-03-08T14:04:41.594" v="775" actId="1035"/>
          <ac:spMkLst>
            <pc:docMk/>
            <pc:sldMk cId="3778241173" sldId="282"/>
            <ac:spMk id="36" creationId="{A23CFF1D-E9E3-D9D0-C9C1-6521A46289AE}"/>
          </ac:spMkLst>
        </pc:spChg>
        <pc:spChg chg="add mod">
          <ac:chgData name="Kulinich Bohdan" userId="48e65c9f34e137d0" providerId="LiveId" clId="{89C004D2-6766-BB4F-A340-DFCD1F694388}" dt="2025-03-08T14:06:10.153" v="803" actId="1035"/>
          <ac:spMkLst>
            <pc:docMk/>
            <pc:sldMk cId="3778241173" sldId="282"/>
            <ac:spMk id="37" creationId="{EAD86C9C-661C-3469-DBF7-5146CB84B4AD}"/>
          </ac:spMkLst>
        </pc:spChg>
        <pc:spChg chg="add mod">
          <ac:chgData name="Kulinich Bohdan" userId="48e65c9f34e137d0" providerId="LiveId" clId="{89C004D2-6766-BB4F-A340-DFCD1F694388}" dt="2025-03-08T14:06:14.877" v="816" actId="1035"/>
          <ac:spMkLst>
            <pc:docMk/>
            <pc:sldMk cId="3778241173" sldId="282"/>
            <ac:spMk id="38" creationId="{1A4842DC-8E00-9798-5D07-F7168E829AFB}"/>
          </ac:spMkLst>
        </pc:spChg>
        <pc:spChg chg="add mod">
          <ac:chgData name="Kulinich Bohdan" userId="48e65c9f34e137d0" providerId="LiveId" clId="{89C004D2-6766-BB4F-A340-DFCD1F694388}" dt="2025-03-08T14:41:45.332" v="880" actId="20577"/>
          <ac:spMkLst>
            <pc:docMk/>
            <pc:sldMk cId="3778241173" sldId="282"/>
            <ac:spMk id="39" creationId="{7A11A7C0-0342-9679-0551-071409A10691}"/>
          </ac:spMkLst>
        </pc:spChg>
        <pc:spChg chg="add mod">
          <ac:chgData name="Kulinich Bohdan" userId="48e65c9f34e137d0" providerId="LiveId" clId="{89C004D2-6766-BB4F-A340-DFCD1F694388}" dt="2025-03-08T14:44:39.946" v="910" actId="1036"/>
          <ac:spMkLst>
            <pc:docMk/>
            <pc:sldMk cId="3778241173" sldId="282"/>
            <ac:spMk id="45" creationId="{C90416AB-E8FE-ED3E-B5E9-60D46E28F93A}"/>
          </ac:spMkLst>
        </pc:spChg>
        <pc:spChg chg="add mod">
          <ac:chgData name="Kulinich Bohdan" userId="48e65c9f34e137d0" providerId="LiveId" clId="{89C004D2-6766-BB4F-A340-DFCD1F694388}" dt="2025-03-08T14:44:34.149" v="899" actId="1076"/>
          <ac:spMkLst>
            <pc:docMk/>
            <pc:sldMk cId="3778241173" sldId="282"/>
            <ac:spMk id="46" creationId="{E08E5ABD-3FE7-1820-AA8B-B0F313865364}"/>
          </ac:spMkLst>
        </pc:spChg>
        <pc:spChg chg="add mod">
          <ac:chgData name="Kulinich Bohdan" userId="48e65c9f34e137d0" providerId="LiveId" clId="{89C004D2-6766-BB4F-A340-DFCD1F694388}" dt="2025-03-08T14:44:34.149" v="899" actId="1076"/>
          <ac:spMkLst>
            <pc:docMk/>
            <pc:sldMk cId="3778241173" sldId="282"/>
            <ac:spMk id="48" creationId="{70B8C2C2-0BB5-AF67-FBFD-1C10E83BC3D6}"/>
          </ac:spMkLst>
        </pc:spChg>
        <pc:spChg chg="add mod">
          <ac:chgData name="Kulinich Bohdan" userId="48e65c9f34e137d0" providerId="LiveId" clId="{89C004D2-6766-BB4F-A340-DFCD1F694388}" dt="2025-03-08T14:44:39.946" v="910" actId="1036"/>
          <ac:spMkLst>
            <pc:docMk/>
            <pc:sldMk cId="3778241173" sldId="282"/>
            <ac:spMk id="49" creationId="{8563D876-436D-E2D6-AF46-E6B2E5A0C487}"/>
          </ac:spMkLst>
        </pc:spChg>
        <pc:picChg chg="add mod modCrop">
          <ac:chgData name="Kulinich Bohdan" userId="48e65c9f34e137d0" providerId="LiveId" clId="{89C004D2-6766-BB4F-A340-DFCD1F694388}" dt="2025-03-08T14:01:43.521" v="691" actId="1076"/>
          <ac:picMkLst>
            <pc:docMk/>
            <pc:sldMk cId="3778241173" sldId="282"/>
            <ac:picMk id="33" creationId="{08F6A48C-A3F6-2202-577C-39E139EE7FD7}"/>
          </ac:picMkLst>
        </pc:picChg>
        <pc:cxnChg chg="add mod">
          <ac:chgData name="Kulinich Bohdan" userId="48e65c9f34e137d0" providerId="LiveId" clId="{89C004D2-6766-BB4F-A340-DFCD1F694388}" dt="2025-03-08T14:06:10.153" v="803" actId="1035"/>
          <ac:cxnSpMkLst>
            <pc:docMk/>
            <pc:sldMk cId="3778241173" sldId="282"/>
            <ac:cxnSpMk id="41" creationId="{710A2C10-8294-5D11-1CDE-2A52B78D38C3}"/>
          </ac:cxnSpMkLst>
        </pc:cxnChg>
        <pc:cxnChg chg="add mod">
          <ac:chgData name="Kulinich Bohdan" userId="48e65c9f34e137d0" providerId="LiveId" clId="{89C004D2-6766-BB4F-A340-DFCD1F694388}" dt="2025-03-08T14:06:10.153" v="803" actId="1035"/>
          <ac:cxnSpMkLst>
            <pc:docMk/>
            <pc:sldMk cId="3778241173" sldId="282"/>
            <ac:cxnSpMk id="44" creationId="{15A953E5-5BDE-FA06-13AA-B5CC22E8C605}"/>
          </ac:cxnSpMkLst>
        </pc:cxnChg>
      </pc:sldChg>
      <pc:sldChg chg="addSp delSp modSp add mod delAnim modAnim">
        <pc:chgData name="Kulinich Bohdan" userId="48e65c9f34e137d0" providerId="LiveId" clId="{89C004D2-6766-BB4F-A340-DFCD1F694388}" dt="2025-03-08T18:53:03.085" v="1396"/>
        <pc:sldMkLst>
          <pc:docMk/>
          <pc:sldMk cId="236322869" sldId="283"/>
        </pc:sldMkLst>
        <pc:spChg chg="add mod">
          <ac:chgData name="Kulinich Bohdan" userId="48e65c9f34e137d0" providerId="LiveId" clId="{89C004D2-6766-BB4F-A340-DFCD1F694388}" dt="2025-03-08T18:20:38.824" v="1333" actId="20577"/>
          <ac:spMkLst>
            <pc:docMk/>
            <pc:sldMk cId="236322869" sldId="283"/>
            <ac:spMk id="5" creationId="{50D30B57-ED46-1D88-10FA-E2D0F90C924D}"/>
          </ac:spMkLst>
        </pc:spChg>
        <pc:spChg chg="add mod">
          <ac:chgData name="Kulinich Bohdan" userId="48e65c9f34e137d0" providerId="LiveId" clId="{89C004D2-6766-BB4F-A340-DFCD1F694388}" dt="2025-03-08T18:18:41.265" v="1309" actId="1076"/>
          <ac:spMkLst>
            <pc:docMk/>
            <pc:sldMk cId="236322869" sldId="283"/>
            <ac:spMk id="6" creationId="{BF021A32-BE25-5D8B-ECB3-E4A88C5F4EA6}"/>
          </ac:spMkLst>
        </pc:spChg>
        <pc:spChg chg="add mod">
          <ac:chgData name="Kulinich Bohdan" userId="48e65c9f34e137d0" providerId="LiveId" clId="{89C004D2-6766-BB4F-A340-DFCD1F694388}" dt="2025-03-08T18:20:42.507" v="1335" actId="20577"/>
          <ac:spMkLst>
            <pc:docMk/>
            <pc:sldMk cId="236322869" sldId="283"/>
            <ac:spMk id="8" creationId="{6B044B35-4794-2489-5B68-5B4C916F999B}"/>
          </ac:spMkLst>
        </pc:spChg>
        <pc:spChg chg="mod">
          <ac:chgData name="Kulinich Bohdan" userId="48e65c9f34e137d0" providerId="LiveId" clId="{89C004D2-6766-BB4F-A340-DFCD1F694388}" dt="2025-03-08T18:13:39.374" v="1181" actId="14100"/>
          <ac:spMkLst>
            <pc:docMk/>
            <pc:sldMk cId="236322869" sldId="283"/>
            <ac:spMk id="12" creationId="{60D7AD09-0487-A6C4-1FC4-C34A221587E3}"/>
          </ac:spMkLst>
        </pc:spChg>
        <pc:spChg chg="add mod">
          <ac:chgData name="Kulinich Bohdan" userId="48e65c9f34e137d0" providerId="LiveId" clId="{89C004D2-6766-BB4F-A340-DFCD1F694388}" dt="2025-03-08T18:19:02.036" v="1332" actId="1036"/>
          <ac:spMkLst>
            <pc:docMk/>
            <pc:sldMk cId="236322869" sldId="283"/>
            <ac:spMk id="15" creationId="{742C8AF4-115F-74F5-48AF-44612D15F71A}"/>
          </ac:spMkLst>
        </pc:spChg>
        <pc:spChg chg="add mod">
          <ac:chgData name="Kulinich Bohdan" userId="48e65c9f34e137d0" providerId="LiveId" clId="{89C004D2-6766-BB4F-A340-DFCD1F694388}" dt="2025-03-08T18:51:03.430" v="1350" actId="14100"/>
          <ac:spMkLst>
            <pc:docMk/>
            <pc:sldMk cId="236322869" sldId="283"/>
            <ac:spMk id="18" creationId="{7EF29C85-2D4D-D1CC-80F4-B2A70EAF0A8C}"/>
          </ac:spMkLst>
        </pc:spChg>
        <pc:spChg chg="mod">
          <ac:chgData name="Kulinich Bohdan" userId="48e65c9f34e137d0" providerId="LiveId" clId="{89C004D2-6766-BB4F-A340-DFCD1F694388}" dt="2025-03-08T18:13:30.597" v="1176" actId="14100"/>
          <ac:spMkLst>
            <pc:docMk/>
            <pc:sldMk cId="236322869" sldId="283"/>
            <ac:spMk id="19" creationId="{A545C6D2-E70A-9C1D-C72E-7E548E7DF62B}"/>
          </ac:spMkLst>
        </pc:spChg>
        <pc:spChg chg="add mod">
          <ac:chgData name="Kulinich Bohdan" userId="48e65c9f34e137d0" providerId="LiveId" clId="{89C004D2-6766-BB4F-A340-DFCD1F694388}" dt="2025-03-08T18:51:13.704" v="1355" actId="20577"/>
          <ac:spMkLst>
            <pc:docMk/>
            <pc:sldMk cId="236322869" sldId="283"/>
            <ac:spMk id="20" creationId="{CCD38EC6-ED07-47B5-577E-FF5D20280D46}"/>
          </ac:spMkLst>
        </pc:spChg>
        <pc:spChg chg="add mod">
          <ac:chgData name="Kulinich Bohdan" userId="48e65c9f34e137d0" providerId="LiveId" clId="{89C004D2-6766-BB4F-A340-DFCD1F694388}" dt="2025-03-08T18:51:27.228" v="1360" actId="20577"/>
          <ac:spMkLst>
            <pc:docMk/>
            <pc:sldMk cId="236322869" sldId="283"/>
            <ac:spMk id="22" creationId="{310865B6-145F-F9B0-5C45-829F2B567228}"/>
          </ac:spMkLst>
        </pc:spChg>
        <pc:spChg chg="add mod">
          <ac:chgData name="Kulinich Bohdan" userId="48e65c9f34e137d0" providerId="LiveId" clId="{89C004D2-6766-BB4F-A340-DFCD1F694388}" dt="2025-03-08T18:51:48.589" v="1367" actId="20577"/>
          <ac:spMkLst>
            <pc:docMk/>
            <pc:sldMk cId="236322869" sldId="283"/>
            <ac:spMk id="23" creationId="{00B20CCB-316A-EE1E-DDDD-B4F75C157308}"/>
          </ac:spMkLst>
        </pc:spChg>
        <pc:spChg chg="add mod">
          <ac:chgData name="Kulinich Bohdan" userId="48e65c9f34e137d0" providerId="LiveId" clId="{89C004D2-6766-BB4F-A340-DFCD1F694388}" dt="2025-03-08T18:51:53.989" v="1369" actId="20577"/>
          <ac:spMkLst>
            <pc:docMk/>
            <pc:sldMk cId="236322869" sldId="283"/>
            <ac:spMk id="25" creationId="{073A85AB-E5B1-BDCC-DB84-C73CD4732A9E}"/>
          </ac:spMkLst>
        </pc:spChg>
        <pc:spChg chg="add mod">
          <ac:chgData name="Kulinich Bohdan" userId="48e65c9f34e137d0" providerId="LiveId" clId="{89C004D2-6766-BB4F-A340-DFCD1F694388}" dt="2025-03-08T18:51:59.946" v="1372" actId="20577"/>
          <ac:spMkLst>
            <pc:docMk/>
            <pc:sldMk cId="236322869" sldId="283"/>
            <ac:spMk id="26" creationId="{1E344537-DB1A-0C07-0FE7-9814AFF0720A}"/>
          </ac:spMkLst>
        </pc:spChg>
        <pc:spChg chg="add mod">
          <ac:chgData name="Kulinich Bohdan" userId="48e65c9f34e137d0" providerId="LiveId" clId="{89C004D2-6766-BB4F-A340-DFCD1F694388}" dt="2025-03-08T18:52:42.958" v="1382" actId="207"/>
          <ac:spMkLst>
            <pc:docMk/>
            <pc:sldMk cId="236322869" sldId="283"/>
            <ac:spMk id="27" creationId="{3B55556B-8F89-B109-1BEE-CAF5BC5D570B}"/>
          </ac:spMkLst>
        </pc:spChg>
        <pc:spChg chg="add mod">
          <ac:chgData name="Kulinich Bohdan" userId="48e65c9f34e137d0" providerId="LiveId" clId="{89C004D2-6766-BB4F-A340-DFCD1F694388}" dt="2025-03-08T18:52:42.958" v="1382" actId="207"/>
          <ac:spMkLst>
            <pc:docMk/>
            <pc:sldMk cId="236322869" sldId="283"/>
            <ac:spMk id="28" creationId="{27A5F024-7C3B-F883-C695-7EDDA2E21338}"/>
          </ac:spMkLst>
        </pc:spChg>
        <pc:picChg chg="mod">
          <ac:chgData name="Kulinich Bohdan" userId="48e65c9f34e137d0" providerId="LiveId" clId="{89C004D2-6766-BB4F-A340-DFCD1F694388}" dt="2025-03-08T18:17:07.184" v="1273" actId="14100"/>
          <ac:picMkLst>
            <pc:docMk/>
            <pc:sldMk cId="236322869" sldId="283"/>
            <ac:picMk id="24" creationId="{5B7F9372-846B-A792-0C44-5621ADD6839C}"/>
          </ac:picMkLst>
        </pc:picChg>
      </pc:sldChg>
    </pc:docChg>
  </pc:docChgLst>
  <pc:docChgLst>
    <pc:chgData name="Kulinich Bohdan" userId="48e65c9f34e137d0" providerId="LiveId" clId="{96688FEB-2F9C-1542-8095-4C31B5D0A466}"/>
    <pc:docChg chg="undo custSel modSld">
      <pc:chgData name="Kulinich Bohdan" userId="48e65c9f34e137d0" providerId="LiveId" clId="{96688FEB-2F9C-1542-8095-4C31B5D0A466}" dt="2025-02-19T15:31:02.882" v="1150" actId="20577"/>
      <pc:docMkLst>
        <pc:docMk/>
      </pc:docMkLst>
      <pc:sldChg chg="modSp">
        <pc:chgData name="Kulinich Bohdan" userId="48e65c9f34e137d0" providerId="LiveId" clId="{96688FEB-2F9C-1542-8095-4C31B5D0A466}" dt="2025-02-18T19:58:26.695" v="21" actId="20577"/>
        <pc:sldMkLst>
          <pc:docMk/>
          <pc:sldMk cId="1079275318" sldId="264"/>
        </pc:sldMkLst>
        <pc:spChg chg="mod">
          <ac:chgData name="Kulinich Bohdan" userId="48e65c9f34e137d0" providerId="LiveId" clId="{96688FEB-2F9C-1542-8095-4C31B5D0A466}" dt="2025-02-18T19:58:26.695" v="21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96688FEB-2F9C-1542-8095-4C31B5D0A466}" dt="2025-02-18T19:58:20.641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addSp delSp modSp mod modAnim">
        <pc:chgData name="Kulinich Bohdan" userId="48e65c9f34e137d0" providerId="LiveId" clId="{96688FEB-2F9C-1542-8095-4C31B5D0A466}" dt="2025-02-19T15:29:24.163" v="1124"/>
        <pc:sldMkLst>
          <pc:docMk/>
          <pc:sldMk cId="302050507" sldId="281"/>
        </pc:sldMkLst>
        <pc:picChg chg="mod">
          <ac:chgData name="Kulinich Bohdan" userId="48e65c9f34e137d0" providerId="LiveId" clId="{96688FEB-2F9C-1542-8095-4C31B5D0A466}" dt="2025-02-19T15:27:02.149" v="1039" actId="14100"/>
          <ac:picMkLst>
            <pc:docMk/>
            <pc:sldMk cId="302050507" sldId="281"/>
            <ac:picMk id="24" creationId="{0625D004-6452-5B64-507F-AC3908115A0C}"/>
          </ac:picMkLst>
        </pc:picChg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DC55700D-06A8-3549-93D9-CBE4CFE68FB4}" dt="2024-08-22T08:33:09.066" v="564" actId="478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modSp">
        <pc:chgData name="Kulinich Bohdan" userId="48e65c9f34e137d0" providerId="LiveId" clId="{F3AC4133-4DCA-9D4E-B0BB-5027C19FDB0A}" dt="2024-11-27T18:06:16.551" v="68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F3AC4133-4DCA-9D4E-B0BB-5027C19FDB0A}" dt="2024-11-28T21:34:15.594" v="121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F3AC4133-4DCA-9D4E-B0BB-5027C19FDB0A}" dt="2024-11-28T20:45:41.337" v="994" actId="14429"/>
        <pc:sldMkLst>
          <pc:docMk/>
          <pc:sldMk cId="3867570093" sldId="272"/>
        </pc:sldMkLst>
      </pc:sldChg>
      <pc:sldChg chg="delSp modSp mod delAnim">
        <pc:chgData name="Kulinich Bohdan" userId="48e65c9f34e137d0" providerId="LiveId" clId="{F3AC4133-4DCA-9D4E-B0BB-5027C19FDB0A}" dt="2024-11-28T21:30:03.907" v="1145" actId="20577"/>
        <pc:sldMkLst>
          <pc:docMk/>
          <pc:sldMk cId="2663521018" sldId="279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delSp modSp mod">
        <pc:chgData name="Kulinich Bohdan" userId="48e65c9f34e137d0" providerId="LiveId" clId="{5A5BD745-39C0-1A45-9488-FEBFBCBDF463}" dt="2024-10-22T14:59:39.277" v="1400" actId="478"/>
        <pc:sldMkLst>
          <pc:docMk/>
          <pc:sldMk cId="1079275318" sldId="264"/>
        </pc:sldMkLst>
      </pc:sldChg>
      <pc:sldChg chg="delSp modSp mod">
        <pc:chgData name="Kulinich Bohdan" userId="48e65c9f34e137d0" providerId="LiveId" clId="{5A5BD745-39C0-1A45-9488-FEBFBCBDF463}" dt="2024-10-22T14:58:36.250" v="1399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A5BD745-39C0-1A45-9488-FEBFBCBDF463}" dt="2024-10-22T14:12:16.375" v="944" actId="1076"/>
        <pc:sldMkLst>
          <pc:docMk/>
          <pc:sldMk cId="3867570093" sldId="272"/>
        </pc:sldMkLst>
      </pc:sldChg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  <pc:sldChg chg="addSp delSp modSp add mod ord">
        <pc:chgData name="Kulinich Bohdan" userId="48e65c9f34e137d0" providerId="LiveId" clId="{161C3552-B2D8-1643-AA90-228C6F8CD633}" dt="2024-05-30T13:49:31.093" v="1207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7C8CB-1B63-E291-9E07-0175B82E1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2CCB60-4C9C-5DB1-5F79-4111CC1EEA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F561D6-2725-03BA-3296-BBD984319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8B553-7ABF-B3E3-0B71-7B16E2E97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71754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slide" Target="slide6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image" Target="../media/image7.png"/><Relationship Id="rId5" Type="http://schemas.openxmlformats.org/officeDocument/2006/relationships/slide" Target="slide1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17.png"/><Relationship Id="rId5" Type="http://schemas.openxmlformats.org/officeDocument/2006/relationships/slide" Target="slide7.xml"/><Relationship Id="rId10" Type="http://schemas.openxmlformats.org/officeDocument/2006/relationships/image" Target="../media/image16.png"/><Relationship Id="rId4" Type="http://schemas.openxmlformats.org/officeDocument/2006/relationships/slide" Target="slide1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" Target="slide2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slide" Target="slide7.xml"/><Relationship Id="rId10" Type="http://schemas.openxmlformats.org/officeDocument/2006/relationships/image" Target="../media/image24.png"/><Relationship Id="rId4" Type="http://schemas.openxmlformats.org/officeDocument/2006/relationships/slide" Target="slide6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slide" Target="slide6.xml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slide" Target="slide7.xml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" Target="slide2.xml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slide" Target="slide7.xml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" Target="slide7.xml"/><Relationship Id="rId7" Type="http://schemas.openxmlformats.org/officeDocument/2006/relationships/image" Target="../media/image4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slide" Target="slide6.xml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" Target="slide7.xml"/><Relationship Id="rId7" Type="http://schemas.openxmlformats.org/officeDocument/2006/relationships/image" Target="../media/image4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slide" Target="slide6.xml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73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типових завдань за темою «</a:t>
            </a:r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Функція»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12.03.2025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artoon of a person with her hand on her head&#10;&#10;Description automatically generated">
            <a:extLst>
              <a:ext uri="{FF2B5EF4-FFF2-40B4-BE49-F238E27FC236}">
                <a16:creationId xmlns:a16="http://schemas.microsoft.com/office/drawing/2014/main" id="{A9A9BE6C-1475-5458-88AC-E156D3BCE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572" y="2703593"/>
            <a:ext cx="4682022" cy="4682022"/>
          </a:xfrm>
          <a:prstGeom prst="rect">
            <a:avLst/>
          </a:prstGeom>
        </p:spPr>
      </p:pic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12.03.2025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7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342E8A-B179-618C-1E19-C1899D4CE5B8}"/>
              </a:ext>
            </a:extLst>
          </p:cNvPr>
          <p:cNvSpPr txBox="1"/>
          <p:nvPr/>
        </p:nvSpPr>
        <p:spPr>
          <a:xfrm>
            <a:off x="55149" y="-17263"/>
            <a:ext cx="102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38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200" dirty="0">
              <a:solidFill>
                <a:srgbClr val="38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57B34CDC-B39D-8EA7-2B71-4C83A63969A0}"/>
                  </a:ext>
                </a:extLst>
              </p:cNvPr>
              <p:cNvSpPr/>
              <p:nvPr/>
            </p:nvSpPr>
            <p:spPr>
              <a:xfrm>
                <a:off x="4347649" y="3904687"/>
                <a:ext cx="3661876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25−10:2=20;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57B34CDC-B39D-8EA7-2B71-4C83A6396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649" y="3904687"/>
                <a:ext cx="3661876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8"/>
                <a:stretch>
                  <a:fillRect l="-10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FD7B6BFE-4086-B940-5459-E332127709B7}"/>
                  </a:ext>
                </a:extLst>
              </p:cNvPr>
              <p:cNvSpPr/>
              <p:nvPr/>
            </p:nvSpPr>
            <p:spPr>
              <a:xfrm>
                <a:off x="4347649" y="2838676"/>
                <a:ext cx="3661876" cy="645354"/>
              </a:xfrm>
              <a:prstGeom prst="roundRect">
                <a:avLst>
                  <a:gd name="adj" fmla="val 8369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7+5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+9;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FD7B6BFE-4086-B940-5459-E332127709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649" y="2838676"/>
                <a:ext cx="3661876" cy="645354"/>
              </a:xfrm>
              <a:prstGeom prst="roundRect">
                <a:avLst>
                  <a:gd name="adj" fmla="val 8369"/>
                </a:avLst>
              </a:prstGeom>
              <a:blipFill>
                <a:blip r:embed="rId9"/>
                <a:stretch>
                  <a:fillRect l="-10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8E65F94D-A76C-19F4-D10F-AE1F1C45B8C9}"/>
                  </a:ext>
                </a:extLst>
              </p:cNvPr>
              <p:cNvSpPr/>
              <p:nvPr/>
            </p:nvSpPr>
            <p:spPr>
              <a:xfrm>
                <a:off x="4327320" y="1810132"/>
                <a:ext cx="3674418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𝑚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−5;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8E65F94D-A76C-19F4-D10F-AE1F1C45B8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320" y="1810132"/>
                <a:ext cx="3674418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F51C45C7-BD16-4679-328E-6E310F0AFE5F}"/>
                  </a:ext>
                </a:extLst>
              </p:cNvPr>
              <p:cNvSpPr/>
              <p:nvPr/>
            </p:nvSpPr>
            <p:spPr>
              <a:xfrm>
                <a:off x="4347649" y="4933231"/>
                <a:ext cx="3661876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+8≤3;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F51C45C7-BD16-4679-328E-6E310F0AFE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649" y="4933231"/>
                <a:ext cx="3661876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1"/>
                <a:stretch>
                  <a:fillRect l="-2076"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13C0959B-41B5-AF53-1B8B-39C4ED7BB2A8}"/>
              </a:ext>
            </a:extLst>
          </p:cNvPr>
          <p:cNvSpPr txBox="1"/>
          <p:nvPr/>
        </p:nvSpPr>
        <p:spPr>
          <a:xfrm>
            <a:off x="3576030" y="1776217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1)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A74D17-29CA-35A4-82A2-DC46EAAD129E}"/>
              </a:ext>
            </a:extLst>
          </p:cNvPr>
          <p:cNvSpPr txBox="1"/>
          <p:nvPr/>
        </p:nvSpPr>
        <p:spPr>
          <a:xfrm>
            <a:off x="3576029" y="2813611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2)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180787-B2AD-2A77-65EE-EFAA9D856D9F}"/>
              </a:ext>
            </a:extLst>
          </p:cNvPr>
          <p:cNvSpPr txBox="1"/>
          <p:nvPr/>
        </p:nvSpPr>
        <p:spPr>
          <a:xfrm>
            <a:off x="3576029" y="3861530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3)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96D2D5-06FE-1725-0C26-349EA23ED186}"/>
              </a:ext>
            </a:extLst>
          </p:cNvPr>
          <p:cNvSpPr txBox="1"/>
          <p:nvPr/>
        </p:nvSpPr>
        <p:spPr>
          <a:xfrm>
            <a:off x="3576028" y="4901965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4)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6EC7A9A-B956-41B0-091B-BEC5B9B3D798}"/>
              </a:ext>
            </a:extLst>
          </p:cNvPr>
          <p:cNvSpPr/>
          <p:nvPr/>
        </p:nvSpPr>
        <p:spPr>
          <a:xfrm>
            <a:off x="821576" y="44647"/>
            <a:ext cx="11281382" cy="1613269"/>
          </a:xfrm>
          <a:prstGeom prst="roundRect">
            <a:avLst>
              <a:gd name="adj" fmla="val 1868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Визначте, які з поданих виразів задають функцію. Для тих, що є функціями, вкажіть незалежну змінну (аргумент) та залежну змінну: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CAA594F3-80A6-F6EF-E963-B48AA81D79A7}"/>
                  </a:ext>
                </a:extLst>
              </p:cNvPr>
              <p:cNvSpPr/>
              <p:nvPr/>
            </p:nvSpPr>
            <p:spPr>
              <a:xfrm>
                <a:off x="4347649" y="6065250"/>
                <a:ext cx="3661876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𝑙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𝑙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+1.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CAA594F3-80A6-F6EF-E963-B48AA81D79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649" y="6065250"/>
                <a:ext cx="3661876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2"/>
                <a:stretch>
                  <a:fillRect l="-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98B7415-41B5-7736-E57D-7FF6116666BD}"/>
              </a:ext>
            </a:extLst>
          </p:cNvPr>
          <p:cNvSpPr txBox="1"/>
          <p:nvPr/>
        </p:nvSpPr>
        <p:spPr>
          <a:xfrm>
            <a:off x="3576028" y="6033984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1CAD9F-2BE1-9BE7-D843-6532A332703C}"/>
                  </a:ext>
                </a:extLst>
              </p:cNvPr>
              <p:cNvSpPr txBox="1"/>
              <p:nvPr/>
            </p:nvSpPr>
            <p:spPr>
              <a:xfrm>
                <a:off x="8315320" y="1629952"/>
                <a:ext cx="37876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75965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A" sz="2800" dirty="0">
                    <a:solidFill>
                      <a:srgbClr val="375965"/>
                    </a:solidFill>
                  </a:rPr>
                  <a:t> </a:t>
                </a:r>
                <a:r>
                  <a:rPr lang="uk-UA" sz="2800" dirty="0">
                    <a:solidFill>
                      <a:srgbClr val="375965"/>
                    </a:solidFill>
                  </a:rPr>
                  <a:t>– незалежна змінна;</a:t>
                </a:r>
                <a:endParaRPr lang="en-UA" sz="2800" dirty="0">
                  <a:solidFill>
                    <a:srgbClr val="375965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1CAD9F-2BE1-9BE7-D843-6532A3327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5320" y="1629952"/>
                <a:ext cx="3787638" cy="523220"/>
              </a:xfrm>
              <a:prstGeom prst="rect">
                <a:avLst/>
              </a:prstGeom>
              <a:blipFill>
                <a:blip r:embed="rId13"/>
                <a:stretch>
                  <a:fillRect t="-11905" r="-2341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72C038B-AEB2-8903-F789-E8FC00F48E98}"/>
                  </a:ext>
                </a:extLst>
              </p:cNvPr>
              <p:cNvSpPr txBox="1"/>
              <p:nvPr/>
            </p:nvSpPr>
            <p:spPr>
              <a:xfrm>
                <a:off x="8315320" y="2107636"/>
                <a:ext cx="37876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75965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A" sz="2800" dirty="0">
                    <a:solidFill>
                      <a:srgbClr val="375965"/>
                    </a:solidFill>
                  </a:rPr>
                  <a:t> </a:t>
                </a:r>
                <a:r>
                  <a:rPr lang="uk-UA" sz="2800" dirty="0">
                    <a:solidFill>
                      <a:srgbClr val="375965"/>
                    </a:solidFill>
                  </a:rPr>
                  <a:t>– залежна змінна;</a:t>
                </a:r>
                <a:endParaRPr lang="en-UA" sz="2800" dirty="0">
                  <a:solidFill>
                    <a:srgbClr val="375965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72C038B-AEB2-8903-F789-E8FC00F48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5320" y="2107636"/>
                <a:ext cx="3787638" cy="523220"/>
              </a:xfrm>
              <a:prstGeom prst="rect">
                <a:avLst/>
              </a:prstGeom>
              <a:blipFill>
                <a:blip r:embed="rId14"/>
                <a:stretch>
                  <a:fillRect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55638B4-711B-7007-9356-8D5D7D5F5DE7}"/>
                  </a:ext>
                </a:extLst>
              </p:cNvPr>
              <p:cNvSpPr txBox="1"/>
              <p:nvPr/>
            </p:nvSpPr>
            <p:spPr>
              <a:xfrm>
                <a:off x="8310457" y="5742922"/>
                <a:ext cx="37876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75965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A" sz="2800" dirty="0">
                    <a:solidFill>
                      <a:srgbClr val="375965"/>
                    </a:solidFill>
                  </a:rPr>
                  <a:t> </a:t>
                </a:r>
                <a:r>
                  <a:rPr lang="uk-UA" sz="2800" dirty="0">
                    <a:solidFill>
                      <a:srgbClr val="375965"/>
                    </a:solidFill>
                  </a:rPr>
                  <a:t>– незалежна змінна;</a:t>
                </a:r>
                <a:endParaRPr lang="en-UA" sz="2800" dirty="0">
                  <a:solidFill>
                    <a:srgbClr val="375965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55638B4-711B-7007-9356-8D5D7D5F5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457" y="5742922"/>
                <a:ext cx="3787638" cy="523220"/>
              </a:xfrm>
              <a:prstGeom prst="rect">
                <a:avLst/>
              </a:prstGeom>
              <a:blipFill>
                <a:blip r:embed="rId15"/>
                <a:stretch>
                  <a:fillRect l="-1003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A19F551-A932-8E0C-F025-69C44C13C4B1}"/>
                  </a:ext>
                </a:extLst>
              </p:cNvPr>
              <p:cNvSpPr txBox="1"/>
              <p:nvPr/>
            </p:nvSpPr>
            <p:spPr>
              <a:xfrm>
                <a:off x="8310457" y="6220606"/>
                <a:ext cx="37876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75965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A" sz="2800" dirty="0">
                    <a:solidFill>
                      <a:srgbClr val="375965"/>
                    </a:solidFill>
                  </a:rPr>
                  <a:t> </a:t>
                </a:r>
                <a:r>
                  <a:rPr lang="uk-UA" sz="2800" dirty="0">
                    <a:solidFill>
                      <a:srgbClr val="375965"/>
                    </a:solidFill>
                  </a:rPr>
                  <a:t>– залежна змінна;</a:t>
                </a:r>
                <a:endParaRPr lang="en-UA" sz="2800" dirty="0">
                  <a:solidFill>
                    <a:srgbClr val="375965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A19F551-A932-8E0C-F025-69C44C13C4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457" y="6220606"/>
                <a:ext cx="3787638" cy="523220"/>
              </a:xfrm>
              <a:prstGeom prst="rect">
                <a:avLst/>
              </a:prstGeom>
              <a:blipFill>
                <a:blip r:embed="rId16"/>
                <a:stretch>
                  <a:fillRect l="-334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id="{39E82533-D7DA-8AED-4F3A-B29051B53B0E}"/>
              </a:ext>
            </a:extLst>
          </p:cNvPr>
          <p:cNvSpPr/>
          <p:nvPr/>
        </p:nvSpPr>
        <p:spPr>
          <a:xfrm>
            <a:off x="8219723" y="1740353"/>
            <a:ext cx="3878371" cy="9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A4BB680-60FD-D523-CBE9-E3CE51C9DA02}"/>
              </a:ext>
            </a:extLst>
          </p:cNvPr>
          <p:cNvSpPr/>
          <p:nvPr/>
        </p:nvSpPr>
        <p:spPr>
          <a:xfrm>
            <a:off x="8224586" y="5815659"/>
            <a:ext cx="3878371" cy="9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  <p:bldP spid="23" grpId="0"/>
      <p:bldP spid="25" grpId="0"/>
      <p:bldP spid="26" grpId="0"/>
      <p:bldP spid="27" grpId="0"/>
      <p:bldP spid="29" grpId="0"/>
      <p:bldP spid="30" grpId="0"/>
      <p:bldP spid="31" grpId="0" animBg="1"/>
      <p:bldP spid="31" grpId="1" animBg="1"/>
      <p:bldP spid="32" grpId="0" animBg="1"/>
      <p:bldP spid="3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708E3-4A57-EF72-FAD7-8AF40A6EE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1">
            <a:extLst>
              <a:ext uri="{FF2B5EF4-FFF2-40B4-BE49-F238E27FC236}">
                <a16:creationId xmlns:a16="http://schemas.microsoft.com/office/drawing/2014/main" id="{2039D84F-DD66-A865-51AC-3C0ED8AB9D5B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12.03.2025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B54A55-20A4-327B-D318-D68D8F71D1DE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3C3E6-ADA5-10CF-2728-A6C6D2B5F58F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C474B4-0637-1DA4-0552-4C5EAF9E7C47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885EE195-92FA-67D0-D45F-11A0E0C9EFF4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52718CDA-FA58-0925-3A3F-DEE9C51D0057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2F5D849C-E073-82D1-B3ED-FE424619C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C2334260-CE80-8B48-BB59-9AF8BBCEA429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1ADA7F46-D8C2-0A8D-69A4-8D5B455ED35B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67C7A5CA-25A4-6677-0320-B7DA92D1DAE5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721D87C-FCB7-C163-B68D-16638597600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C529E9D9-E40C-D239-0239-BB5292B19D5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3" name="Picture 32" descr="A person holding two pieces of a puzzle&#10;&#10;AI-generated content may be incorrect.">
            <a:extLst>
              <a:ext uri="{FF2B5EF4-FFF2-40B4-BE49-F238E27FC236}">
                <a16:creationId xmlns:a16="http://schemas.microsoft.com/office/drawing/2014/main" id="{08F6A48C-A3F6-2202-577C-39E139EE7FD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765" t="5303" r="14291" b="13956"/>
          <a:stretch/>
        </p:blipFill>
        <p:spPr>
          <a:xfrm>
            <a:off x="3964378" y="3498722"/>
            <a:ext cx="4263242" cy="3290960"/>
          </a:xfrm>
          <a:prstGeom prst="rect">
            <a:avLst/>
          </a:prstGeom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5D64C7F-5701-960A-EC52-2D5651DEF8F6}"/>
              </a:ext>
            </a:extLst>
          </p:cNvPr>
          <p:cNvSpPr/>
          <p:nvPr/>
        </p:nvSpPr>
        <p:spPr>
          <a:xfrm>
            <a:off x="464298" y="80459"/>
            <a:ext cx="11536114" cy="487577"/>
          </a:xfrm>
          <a:prstGeom prst="roundRect">
            <a:avLst>
              <a:gd name="adj" fmla="val 14627"/>
            </a:avLst>
          </a:prstGeom>
          <a:solidFill>
            <a:srgbClr val="1F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Пригадайте, що таке область значень та область визначення функції?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6DC52BF-6DBA-F93C-C6E1-3394080C3ABB}"/>
              </a:ext>
            </a:extLst>
          </p:cNvPr>
          <p:cNvSpPr/>
          <p:nvPr/>
        </p:nvSpPr>
        <p:spPr>
          <a:xfrm>
            <a:off x="464297" y="649835"/>
            <a:ext cx="3829029" cy="1910477"/>
          </a:xfrm>
          <a:prstGeom prst="roundRect">
            <a:avLst>
              <a:gd name="adj" fmla="val 347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Область визначення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 – це усі значення, яких може набувати аргумент.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A23CFF1D-E9E3-D9D0-C9C1-6521A46289AE}"/>
              </a:ext>
            </a:extLst>
          </p:cNvPr>
          <p:cNvSpPr/>
          <p:nvPr/>
        </p:nvSpPr>
        <p:spPr>
          <a:xfrm>
            <a:off x="8171383" y="650964"/>
            <a:ext cx="3829029" cy="1909347"/>
          </a:xfrm>
          <a:prstGeom prst="roundRect">
            <a:avLst>
              <a:gd name="adj" fmla="val 3474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Область значень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 – це усі значення, яких може набувати функція.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EAD86C9C-661C-3469-DBF7-5146CB84B4AD}"/>
              </a:ext>
            </a:extLst>
          </p:cNvPr>
          <p:cNvSpPr/>
          <p:nvPr/>
        </p:nvSpPr>
        <p:spPr>
          <a:xfrm>
            <a:off x="4380978" y="2535034"/>
            <a:ext cx="3702754" cy="487577"/>
          </a:xfrm>
          <a:prstGeom prst="roundRect">
            <a:avLst>
              <a:gd name="adj" fmla="val 14627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Скорочуємо записи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A4842DC-8E00-9798-5D07-F7168E829AFB}"/>
                  </a:ext>
                </a:extLst>
              </p:cNvPr>
              <p:cNvSpPr txBox="1"/>
              <p:nvPr/>
            </p:nvSpPr>
            <p:spPr>
              <a:xfrm>
                <a:off x="236737" y="3118648"/>
                <a:ext cx="40565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</m:oMath>
                </a14:m>
                <a:r>
                  <a:rPr lang="en-UA" sz="3200" dirty="0">
                    <a:solidFill>
                      <a:srgbClr val="00B050"/>
                    </a:solidFill>
                  </a:rPr>
                  <a:t> </a:t>
                </a:r>
                <a:r>
                  <a:rPr lang="uk-UA" sz="3200" dirty="0">
                    <a:solidFill>
                      <a:srgbClr val="00B050"/>
                    </a:solidFill>
                  </a:rPr>
                  <a:t>або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A4842DC-8E00-9798-5D07-F7168E829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37" y="3118648"/>
                <a:ext cx="4056590" cy="584775"/>
              </a:xfrm>
              <a:prstGeom prst="rect">
                <a:avLst/>
              </a:prstGeom>
              <a:blipFill>
                <a:blip r:embed="rId8"/>
                <a:stretch>
                  <a:fillRect t="-12766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A11A7C0-0342-9679-0551-071409A10691}"/>
                  </a:ext>
                </a:extLst>
              </p:cNvPr>
              <p:cNvSpPr txBox="1"/>
              <p:nvPr/>
            </p:nvSpPr>
            <p:spPr>
              <a:xfrm>
                <a:off x="8171382" y="3056119"/>
                <a:ext cx="38290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200" i="1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</m:oMath>
                </a14:m>
                <a:r>
                  <a:rPr lang="en-UA" sz="3200" dirty="0">
                    <a:solidFill>
                      <a:srgbClr val="017CFF"/>
                    </a:solidFill>
                  </a:rPr>
                  <a:t> </a:t>
                </a:r>
                <a:r>
                  <a:rPr lang="uk-UA" sz="3200" dirty="0">
                    <a:solidFill>
                      <a:srgbClr val="017CFF"/>
                    </a:solidFill>
                  </a:rPr>
                  <a:t>або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3200" i="1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17C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A" sz="3200" dirty="0">
                  <a:solidFill>
                    <a:srgbClr val="017CFF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A11A7C0-0342-9679-0551-071409A10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382" y="3056119"/>
                <a:ext cx="3829029" cy="584775"/>
              </a:xfrm>
              <a:prstGeom prst="rect">
                <a:avLst/>
              </a:prstGeom>
              <a:blipFill>
                <a:blip r:embed="rId9"/>
                <a:stretch>
                  <a:fillRect t="-12766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10A2C10-8294-5D11-1CDE-2A52B78D38C3}"/>
              </a:ext>
            </a:extLst>
          </p:cNvPr>
          <p:cNvCxnSpPr>
            <a:cxnSpLocks/>
          </p:cNvCxnSpPr>
          <p:nvPr/>
        </p:nvCxnSpPr>
        <p:spPr>
          <a:xfrm flipH="1">
            <a:off x="3596640" y="2995939"/>
            <a:ext cx="696686" cy="146791"/>
          </a:xfrm>
          <a:prstGeom prst="straightConnector1">
            <a:avLst/>
          </a:prstGeom>
          <a:ln>
            <a:solidFill>
              <a:srgbClr val="1F416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5A953E5-5BDE-FA06-13AA-B5CC22E8C605}"/>
              </a:ext>
            </a:extLst>
          </p:cNvPr>
          <p:cNvCxnSpPr>
            <a:cxnSpLocks/>
          </p:cNvCxnSpPr>
          <p:nvPr/>
        </p:nvCxnSpPr>
        <p:spPr>
          <a:xfrm>
            <a:off x="8250150" y="2996678"/>
            <a:ext cx="696686" cy="146791"/>
          </a:xfrm>
          <a:prstGeom prst="straightConnector1">
            <a:avLst/>
          </a:prstGeom>
          <a:ln>
            <a:solidFill>
              <a:srgbClr val="1F416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08E5ABD-3FE7-1820-AA8B-B0F313865364}"/>
                  </a:ext>
                </a:extLst>
              </p:cNvPr>
              <p:cNvSpPr txBox="1"/>
              <p:nvPr/>
            </p:nvSpPr>
            <p:spPr>
              <a:xfrm>
                <a:off x="463538" y="5012036"/>
                <a:ext cx="32985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≠3</m:t>
                      </m:r>
                    </m:oMath>
                  </m:oMathPara>
                </a14:m>
                <a:endParaRPr lang="en-UA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08E5ABD-3FE7-1820-AA8B-B0F313865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38" y="5012036"/>
                <a:ext cx="3298565" cy="584775"/>
              </a:xfrm>
              <a:prstGeom prst="rect">
                <a:avLst/>
              </a:prstGeom>
              <a:blipFill>
                <a:blip r:embed="rId10"/>
                <a:stretch>
                  <a:fillRect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0B8C2C2-0BB5-AF67-FBFD-1C10E83BC3D6}"/>
                  </a:ext>
                </a:extLst>
              </p:cNvPr>
              <p:cNvSpPr txBox="1"/>
              <p:nvPr/>
            </p:nvSpPr>
            <p:spPr>
              <a:xfrm>
                <a:off x="8431270" y="5012036"/>
                <a:ext cx="32985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UA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0B8C2C2-0BB5-AF67-FBFD-1C10E83BC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270" y="5012036"/>
                <a:ext cx="3298565" cy="584775"/>
              </a:xfrm>
              <a:prstGeom prst="rect">
                <a:avLst/>
              </a:prstGeom>
              <a:blipFill>
                <a:blip r:embed="rId11"/>
                <a:stretch>
                  <a:fillRect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563D876-436D-E2D6-AF46-E6B2E5A0C487}"/>
              </a:ext>
            </a:extLst>
          </p:cNvPr>
          <p:cNvSpPr/>
          <p:nvPr/>
        </p:nvSpPr>
        <p:spPr>
          <a:xfrm>
            <a:off x="5033554" y="4850734"/>
            <a:ext cx="2122624" cy="102502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349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90416AB-E8FE-ED3E-B5E9-60D46E28F93A}"/>
                  </a:ext>
                </a:extLst>
              </p:cNvPr>
              <p:cNvSpPr txBox="1"/>
              <p:nvPr/>
            </p:nvSpPr>
            <p:spPr>
              <a:xfrm>
                <a:off x="5033554" y="4904413"/>
                <a:ext cx="2122624" cy="900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90416AB-E8FE-ED3E-B5E9-60D46E28F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554" y="4904413"/>
                <a:ext cx="2122624" cy="900246"/>
              </a:xfrm>
              <a:prstGeom prst="rect">
                <a:avLst/>
              </a:prstGeom>
              <a:blipFill>
                <a:blip r:embed="rId12"/>
                <a:stretch>
                  <a:fillRect b="-84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8241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/>
      <p:bldP spid="39" grpId="0"/>
      <p:bldP spid="46" grpId="0"/>
      <p:bldP spid="48" grpId="0"/>
      <p:bldP spid="49" grpId="0" animBg="1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riting on a piece of paper&#10;&#10;Description automatically generated">
            <a:extLst>
              <a:ext uri="{FF2B5EF4-FFF2-40B4-BE49-F238E27FC236}">
                <a16:creationId xmlns:a16="http://schemas.microsoft.com/office/drawing/2014/main" id="{219FD435-DA1C-52B4-9FB2-5FFA0FB90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55" y="764923"/>
            <a:ext cx="2200586" cy="2382373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256557" y="62596"/>
            <a:ext cx="10816451" cy="504598"/>
          </a:xfrm>
          <a:prstGeom prst="roundRect">
            <a:avLst>
              <a:gd name="adj" fmla="val 9741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Знайдіть область визначення функції: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4" action="ppaction://hlinksldjump"/>
            <a:extLst>
              <a:ext uri="{FF2B5EF4-FFF2-40B4-BE49-F238E27FC236}">
                <a16:creationId xmlns:a16="http://schemas.microsoft.com/office/drawing/2014/main" id="{7858F225-FF1F-1346-C301-640594C9AD9C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A8ADC309-11E1-3B0B-95A7-34A242928DC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D06A98-496B-E5C4-A973-187F6014359E}"/>
              </a:ext>
            </a:extLst>
          </p:cNvPr>
          <p:cNvSpPr txBox="1"/>
          <p:nvPr/>
        </p:nvSpPr>
        <p:spPr>
          <a:xfrm>
            <a:off x="11113188" y="-3179"/>
            <a:ext cx="132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/>
              <p:nvPr/>
            </p:nvSpPr>
            <p:spPr>
              <a:xfrm>
                <a:off x="2547894" y="633406"/>
                <a:ext cx="4352777" cy="10243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−15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894" y="633406"/>
                <a:ext cx="4352777" cy="1024319"/>
              </a:xfrm>
              <a:prstGeom prst="rect">
                <a:avLst/>
              </a:prstGeom>
              <a:blipFill>
                <a:blip r:embed="rId6"/>
                <a:stretch>
                  <a:fillRect l="-2035" b="-853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D273FBED-22B1-3F88-490D-8B2316783AB7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2973BD-7CDC-76D4-F40E-A2C916A4927E}"/>
                  </a:ext>
                </a:extLst>
              </p:cNvPr>
              <p:cNvSpPr txBox="1"/>
              <p:nvPr/>
            </p:nvSpPr>
            <p:spPr>
              <a:xfrm>
                <a:off x="2555167" y="2261274"/>
                <a:ext cx="476003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2973BD-7CDC-76D4-F40E-A2C916A49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167" y="2261274"/>
                <a:ext cx="4760033" cy="1017523"/>
              </a:xfrm>
              <a:prstGeom prst="rect">
                <a:avLst/>
              </a:prstGeom>
              <a:blipFill>
                <a:blip r:embed="rId7"/>
                <a:stretch>
                  <a:fillRect l="-1067"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7F878B-8E68-D1DD-B090-D49A1AE6C03C}"/>
                  </a:ext>
                </a:extLst>
              </p:cNvPr>
              <p:cNvSpPr txBox="1"/>
              <p:nvPr/>
            </p:nvSpPr>
            <p:spPr>
              <a:xfrm>
                <a:off x="2555167" y="3882347"/>
                <a:ext cx="4760033" cy="1104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d>
                            <m:dPr>
                              <m:ctrlPr>
                                <a:rPr lang="uk-UA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7F878B-8E68-D1DD-B090-D49A1AE6C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167" y="3882347"/>
                <a:ext cx="4760033" cy="1104854"/>
              </a:xfrm>
              <a:prstGeom prst="rect">
                <a:avLst/>
              </a:prstGeom>
              <a:blipFill>
                <a:blip r:embed="rId8"/>
                <a:stretch>
                  <a:fillRect l="-10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9A3B64-91C0-6298-8929-E35AF82E221D}"/>
                  </a:ext>
                </a:extLst>
              </p:cNvPr>
              <p:cNvSpPr txBox="1"/>
              <p:nvPr/>
            </p:nvSpPr>
            <p:spPr>
              <a:xfrm>
                <a:off x="2547894" y="5590751"/>
                <a:ext cx="476003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+16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+64;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9A3B64-91C0-6298-8929-E35AF82E2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894" y="5590751"/>
                <a:ext cx="4760033" cy="584775"/>
              </a:xfrm>
              <a:prstGeom prst="rect">
                <a:avLst/>
              </a:prstGeom>
              <a:blipFill>
                <a:blip r:embed="rId9"/>
                <a:stretch>
                  <a:fillRect l="-798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1714EC-B558-E9C4-DCBD-05B610593DDA}"/>
                  </a:ext>
                </a:extLst>
              </p:cNvPr>
              <p:cNvSpPr txBox="1"/>
              <p:nvPr/>
            </p:nvSpPr>
            <p:spPr>
              <a:xfrm>
                <a:off x="6900671" y="873124"/>
                <a:ext cx="42125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1714EC-B558-E9C4-DCBD-05B610593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671" y="873124"/>
                <a:ext cx="4212517" cy="584775"/>
              </a:xfrm>
              <a:prstGeom prst="rect">
                <a:avLst/>
              </a:prstGeom>
              <a:blipFill>
                <a:blip r:embed="rId10"/>
                <a:stretch>
                  <a:fillRect l="-90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BD4CF57-15CC-BFD4-2F72-FAE82FEE6D79}"/>
                  </a:ext>
                </a:extLst>
              </p:cNvPr>
              <p:cNvSpPr txBox="1"/>
              <p:nvPr/>
            </p:nvSpPr>
            <p:spPr>
              <a:xfrm>
                <a:off x="6900671" y="2505772"/>
                <a:ext cx="476003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≠4; 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≠−6;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BD4CF57-15CC-BFD4-2F72-FAE82FEE6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671" y="2505772"/>
                <a:ext cx="4760033" cy="584775"/>
              </a:xfrm>
              <a:prstGeom prst="rect">
                <a:avLst/>
              </a:prstGeom>
              <a:blipFill>
                <a:blip r:embed="rId11"/>
                <a:stretch>
                  <a:fillRect l="-798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A6705F8-5473-8C81-C802-3FC9428642C8}"/>
                  </a:ext>
                </a:extLst>
              </p:cNvPr>
              <p:cNvSpPr txBox="1"/>
              <p:nvPr/>
            </p:nvSpPr>
            <p:spPr>
              <a:xfrm>
                <a:off x="6900671" y="4142386"/>
                <a:ext cx="476003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≠−3; 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A6705F8-5473-8C81-C802-3FC942864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671" y="4142386"/>
                <a:ext cx="4760033" cy="584775"/>
              </a:xfrm>
              <a:prstGeom prst="rect">
                <a:avLst/>
              </a:prstGeom>
              <a:blipFill>
                <a:blip r:embed="rId12"/>
                <a:stretch>
                  <a:fillRect l="-798" b="-2608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E1EA9FA-F093-7A93-0665-5A8D3C718133}"/>
                  </a:ext>
                </a:extLst>
              </p:cNvPr>
              <p:cNvSpPr txBox="1"/>
              <p:nvPr/>
            </p:nvSpPr>
            <p:spPr>
              <a:xfrm>
                <a:off x="6900671" y="5590750"/>
                <a:ext cx="42125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E1EA9FA-F093-7A93-0665-5A8D3C718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671" y="5590750"/>
                <a:ext cx="4212517" cy="584775"/>
              </a:xfrm>
              <a:prstGeom prst="rect">
                <a:avLst/>
              </a:prstGeom>
              <a:blipFill>
                <a:blip r:embed="rId13"/>
                <a:stretch>
                  <a:fillRect l="-90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980CEF5D-3EB5-D5FE-E06F-D4ED4EA0F7B8}"/>
              </a:ext>
            </a:extLst>
          </p:cNvPr>
          <p:cNvSpPr/>
          <p:nvPr/>
        </p:nvSpPr>
        <p:spPr>
          <a:xfrm>
            <a:off x="6748041" y="764923"/>
            <a:ext cx="4595149" cy="565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75688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5" grpId="0"/>
      <p:bldP spid="6" grpId="0"/>
      <p:bldP spid="22" grpId="0"/>
      <p:bldP spid="23" grpId="0"/>
      <p:bldP spid="25" grpId="0"/>
      <p:bldP spid="26" grpId="0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9078D-DA7C-F0CA-016A-851AFFB1A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D7AD09-0487-A6C4-1FC4-C34A221587E3}"/>
              </a:ext>
            </a:extLst>
          </p:cNvPr>
          <p:cNvSpPr/>
          <p:nvPr/>
        </p:nvSpPr>
        <p:spPr>
          <a:xfrm>
            <a:off x="435429" y="36469"/>
            <a:ext cx="10637579" cy="606684"/>
          </a:xfrm>
          <a:prstGeom prst="roundRect">
            <a:avLst>
              <a:gd name="adj" fmla="val 6315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Знайдіть значення функції для відповідних значень аргументу: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B1128BE6-7709-8BE4-F4AC-7DD6FD79DF31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5DAA20E8-A47E-C782-2E1E-32345F00CCEB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FFB68BE4-EF67-1D80-F80A-C226023754FB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31F77271-0474-D646-0E18-C583A7D2A2FB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45C6D2-E70A-9C1D-C72E-7E548E7DF62B}"/>
              </a:ext>
            </a:extLst>
          </p:cNvPr>
          <p:cNvSpPr txBox="1"/>
          <p:nvPr/>
        </p:nvSpPr>
        <p:spPr>
          <a:xfrm>
            <a:off x="11073008" y="-3179"/>
            <a:ext cx="1118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 stack of orange and blue rectangular objects&#10;&#10;Description automatically generated">
            <a:extLst>
              <a:ext uri="{FF2B5EF4-FFF2-40B4-BE49-F238E27FC236}">
                <a16:creationId xmlns:a16="http://schemas.microsoft.com/office/drawing/2014/main" id="{5B7F9372-846B-A792-0C44-5621ADD68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7074" y="6039624"/>
            <a:ext cx="1747169" cy="831804"/>
          </a:xfrm>
          <a:prstGeom prst="rect">
            <a:avLst/>
          </a:prstGeom>
        </p:spPr>
      </p:pic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0F4F0CCE-794F-274C-54B0-3F09F9C04A49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D30B57-ED46-1D88-10FA-E2D0F90C924D}"/>
                  </a:ext>
                </a:extLst>
              </p:cNvPr>
              <p:cNvSpPr txBox="1"/>
              <p:nvPr/>
            </p:nvSpPr>
            <p:spPr>
              <a:xfrm>
                <a:off x="449127" y="743514"/>
                <a:ext cx="5411740" cy="11908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+1,  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&lt;−2;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3200" b="0" i="1" smtClean="0">
                                      <a:solidFill>
                                        <a:srgbClr val="385A6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385A64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rgbClr val="385A6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+4,  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≥−2;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D30B57-ED46-1D88-10FA-E2D0F90C9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27" y="743514"/>
                <a:ext cx="5411740" cy="1190839"/>
              </a:xfrm>
              <a:prstGeom prst="rect">
                <a:avLst/>
              </a:prstGeom>
              <a:blipFill>
                <a:blip r:embed="rId6"/>
                <a:stretch>
                  <a:fillRect l="-12881" t="-205263" b="-2936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021A32-BE25-5D8B-ECB3-E4A88C5F4EA6}"/>
                  </a:ext>
                </a:extLst>
              </p:cNvPr>
              <p:cNvSpPr txBox="1"/>
              <p:nvPr/>
            </p:nvSpPr>
            <p:spPr>
              <a:xfrm>
                <a:off x="684260" y="2155611"/>
                <a:ext cx="54117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=−5;  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=−2;  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021A32-BE25-5D8B-ECB3-E4A88C5F4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60" y="2155611"/>
                <a:ext cx="5411740" cy="584775"/>
              </a:xfrm>
              <a:prstGeom prst="rect">
                <a:avLst/>
              </a:prstGeom>
              <a:blipFill>
                <a:blip r:embed="rId7"/>
                <a:stretch>
                  <a:fillRect b="-208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044B35-4794-2489-5B68-5B4C916F999B}"/>
                  </a:ext>
                </a:extLst>
              </p:cNvPr>
              <p:cNvSpPr txBox="1"/>
              <p:nvPr/>
            </p:nvSpPr>
            <p:spPr>
              <a:xfrm>
                <a:off x="449126" y="4022487"/>
                <a:ext cx="6987993" cy="16644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−5,  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≤0;</m:t>
                              </m:r>
                            </m:e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+1,  0&lt;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&lt;3;</m:t>
                              </m:r>
                            </m:e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4−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≥3;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044B35-4794-2489-5B68-5B4C916F99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26" y="4022487"/>
                <a:ext cx="6987993" cy="1664495"/>
              </a:xfrm>
              <a:prstGeom prst="rect">
                <a:avLst/>
              </a:prstGeom>
              <a:blipFill>
                <a:blip r:embed="rId8"/>
                <a:stretch>
                  <a:fillRect l="-23412" t="-216667" b="-3098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42C8AF4-115F-74F5-48AF-44612D15F71A}"/>
                  </a:ext>
                </a:extLst>
              </p:cNvPr>
              <p:cNvSpPr txBox="1"/>
              <p:nvPr/>
            </p:nvSpPr>
            <p:spPr>
              <a:xfrm>
                <a:off x="684260" y="5827332"/>
                <a:ext cx="54117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=0;  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=2;  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=5.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42C8AF4-115F-74F5-48AF-44612D15F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60" y="5827332"/>
                <a:ext cx="5411740" cy="584775"/>
              </a:xfrm>
              <a:prstGeom prst="rect">
                <a:avLst/>
              </a:prstGeom>
              <a:blipFill>
                <a:blip r:embed="rId9"/>
                <a:stretch>
                  <a:fillRect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F29C85-2D4D-D1CC-80F4-B2A70EAF0A8C}"/>
                  </a:ext>
                </a:extLst>
              </p:cNvPr>
              <p:cNvSpPr txBox="1"/>
              <p:nvPr/>
            </p:nvSpPr>
            <p:spPr>
              <a:xfrm>
                <a:off x="7081647" y="739476"/>
                <a:ext cx="39913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=−14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F29C85-2D4D-D1CC-80F4-B2A70EAF0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647" y="739476"/>
                <a:ext cx="3991362" cy="584775"/>
              </a:xfrm>
              <a:prstGeom prst="rect">
                <a:avLst/>
              </a:prstGeom>
              <a:blipFill>
                <a:blip r:embed="rId10"/>
                <a:stretch>
                  <a:fillRect l="-1270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D38EC6-ED07-47B5-577E-FF5D20280D46}"/>
                  </a:ext>
                </a:extLst>
              </p:cNvPr>
              <p:cNvSpPr txBox="1"/>
              <p:nvPr/>
            </p:nvSpPr>
            <p:spPr>
              <a:xfrm>
                <a:off x="7081646" y="1339209"/>
                <a:ext cx="39913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D38EC6-ED07-47B5-577E-FF5D20280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646" y="1339209"/>
                <a:ext cx="3991362" cy="584775"/>
              </a:xfrm>
              <a:prstGeom prst="rect">
                <a:avLst/>
              </a:prstGeom>
              <a:blipFill>
                <a:blip r:embed="rId11"/>
                <a:stretch>
                  <a:fillRect l="-127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0865B6-145F-F9B0-5C45-829F2B567228}"/>
                  </a:ext>
                </a:extLst>
              </p:cNvPr>
              <p:cNvSpPr txBox="1"/>
              <p:nvPr/>
            </p:nvSpPr>
            <p:spPr>
              <a:xfrm>
                <a:off x="7081646" y="1934353"/>
                <a:ext cx="39913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0865B6-145F-F9B0-5C45-829F2B567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646" y="1934353"/>
                <a:ext cx="3991362" cy="584775"/>
              </a:xfrm>
              <a:prstGeom prst="rect">
                <a:avLst/>
              </a:prstGeom>
              <a:blipFill>
                <a:blip r:embed="rId12"/>
                <a:stretch>
                  <a:fillRect l="-127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0B20CCB-316A-EE1E-DDDD-B4F75C157308}"/>
                  </a:ext>
                </a:extLst>
              </p:cNvPr>
              <p:cNvSpPr txBox="1"/>
              <p:nvPr/>
            </p:nvSpPr>
            <p:spPr>
              <a:xfrm>
                <a:off x="7081647" y="4047680"/>
                <a:ext cx="39913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=−5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0B20CCB-316A-EE1E-DDDD-B4F75C157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647" y="4047680"/>
                <a:ext cx="3991362" cy="584775"/>
              </a:xfrm>
              <a:prstGeom prst="rect">
                <a:avLst/>
              </a:prstGeom>
              <a:blipFill>
                <a:blip r:embed="rId13"/>
                <a:stretch>
                  <a:fillRect l="-127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73A85AB-E5B1-BDCC-DB84-C73CD4732A9E}"/>
                  </a:ext>
                </a:extLst>
              </p:cNvPr>
              <p:cNvSpPr txBox="1"/>
              <p:nvPr/>
            </p:nvSpPr>
            <p:spPr>
              <a:xfrm>
                <a:off x="7081646" y="4647413"/>
                <a:ext cx="39913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73A85AB-E5B1-BDCC-DB84-C73CD4732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646" y="4647413"/>
                <a:ext cx="3991362" cy="584775"/>
              </a:xfrm>
              <a:prstGeom prst="rect">
                <a:avLst/>
              </a:prstGeom>
              <a:blipFill>
                <a:blip r:embed="rId14"/>
                <a:stretch>
                  <a:fillRect l="-127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E344537-DB1A-0C07-0FE7-9814AFF0720A}"/>
                  </a:ext>
                </a:extLst>
              </p:cNvPr>
              <p:cNvSpPr txBox="1"/>
              <p:nvPr/>
            </p:nvSpPr>
            <p:spPr>
              <a:xfrm>
                <a:off x="7081646" y="5242557"/>
                <a:ext cx="39913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E344537-DB1A-0C07-0FE7-9814AFF07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646" y="5242557"/>
                <a:ext cx="3991362" cy="584775"/>
              </a:xfrm>
              <a:prstGeom prst="rect">
                <a:avLst/>
              </a:prstGeom>
              <a:blipFill>
                <a:blip r:embed="rId15"/>
                <a:stretch>
                  <a:fillRect l="-1270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3B55556B-8F89-B109-1BEE-CAF5BC5D570B}"/>
              </a:ext>
            </a:extLst>
          </p:cNvPr>
          <p:cNvSpPr/>
          <p:nvPr/>
        </p:nvSpPr>
        <p:spPr>
          <a:xfrm>
            <a:off x="6924675" y="682801"/>
            <a:ext cx="3038475" cy="205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7A5F024-7C3B-F883-C695-7EDDA2E21338}"/>
              </a:ext>
            </a:extLst>
          </p:cNvPr>
          <p:cNvSpPr/>
          <p:nvPr/>
        </p:nvSpPr>
        <p:spPr>
          <a:xfrm>
            <a:off x="6924675" y="4091007"/>
            <a:ext cx="3038475" cy="205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6322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5" grpId="0"/>
      <p:bldP spid="18" grpId="0"/>
      <p:bldP spid="20" grpId="0"/>
      <p:bldP spid="22" grpId="0"/>
      <p:bldP spid="23" grpId="0"/>
      <p:bldP spid="25" grpId="0"/>
      <p:bldP spid="26" grpId="0"/>
      <p:bldP spid="27" grpId="0" animBg="1"/>
      <p:bldP spid="27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/>
              <p:nvPr/>
            </p:nvSpPr>
            <p:spPr>
              <a:xfrm>
                <a:off x="966651" y="16308"/>
                <a:ext cx="11199228" cy="967759"/>
              </a:xfrm>
              <a:prstGeom prst="roundRect">
                <a:avLst>
                  <a:gd name="adj" fmla="val 3644"/>
                </a:avLst>
              </a:prstGeom>
              <a:solidFill>
                <a:srgbClr val="1F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У веломагазині оголошено знижку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25 %</m:t>
                    </m:r>
                  </m:oMath>
                </a14:m>
                <a:r>
                  <a:rPr lang="en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на обрані товари. Нехай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грн – початкова вартість товару, 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en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грн – вартість зі знижкою.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51" y="16308"/>
                <a:ext cx="11199228" cy="967759"/>
              </a:xfrm>
              <a:prstGeom prst="roundRect">
                <a:avLst>
                  <a:gd name="adj" fmla="val 3644"/>
                </a:avLst>
              </a:prstGeom>
              <a:blipFill>
                <a:blip r:embed="rId5"/>
                <a:stretch>
                  <a:fillRect l="-1133" t="-5195" r="-1019" b="-18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0" y="-7202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№4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5601ED-70E3-034C-7F0A-1B426166E2A5}"/>
                  </a:ext>
                </a:extLst>
              </p:cNvPr>
              <p:cNvSpPr txBox="1"/>
              <p:nvPr/>
            </p:nvSpPr>
            <p:spPr>
              <a:xfrm>
                <a:off x="1580605" y="1073219"/>
                <a:ext cx="1056785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1F4168"/>
                    </a:solidFill>
                    <a:latin typeface="Aptos Light" panose="020B0004020202020204" pitchFamily="34" charset="0"/>
                  </a:rPr>
                  <a:t>Запишіть вираз, що подає змінну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1F4168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1F4168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1F4168"/>
                    </a:solidFill>
                    <a:latin typeface="Aptos Light" panose="020B0004020202020204" pitchFamily="34" charset="0"/>
                  </a:rPr>
                  <a:t>як функцію від змінної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1F4168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2800" dirty="0">
                    <a:solidFill>
                      <a:srgbClr val="1F4168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5601ED-70E3-034C-7F0A-1B426166E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605" y="1073219"/>
                <a:ext cx="10567855" cy="523220"/>
              </a:xfrm>
              <a:prstGeom prst="rect">
                <a:avLst/>
              </a:prstGeom>
              <a:blipFill>
                <a:blip r:embed="rId6"/>
                <a:stretch>
                  <a:fillRect l="-1200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2BE3DF-CA29-8867-7E9F-030086643E1D}"/>
              </a:ext>
            </a:extLst>
          </p:cNvPr>
          <p:cNvSpPr/>
          <p:nvPr/>
        </p:nvSpPr>
        <p:spPr>
          <a:xfrm>
            <a:off x="966651" y="1059436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92E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234B07-4091-64CD-F948-D051AE58523F}"/>
              </a:ext>
            </a:extLst>
          </p:cNvPr>
          <p:cNvSpPr txBox="1"/>
          <p:nvPr/>
        </p:nvSpPr>
        <p:spPr>
          <a:xfrm>
            <a:off x="966651" y="1073734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192E3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A9CA4A-22CB-172A-A37F-F1F0291EA48A}"/>
              </a:ext>
            </a:extLst>
          </p:cNvPr>
          <p:cNvSpPr txBox="1"/>
          <p:nvPr/>
        </p:nvSpPr>
        <p:spPr>
          <a:xfrm>
            <a:off x="1580605" y="1770421"/>
            <a:ext cx="105678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1F4168"/>
                </a:solidFill>
                <a:latin typeface="Aptos Light" panose="020B0004020202020204" pitchFamily="34" charset="0"/>
              </a:rPr>
              <a:t>Знайдіть нову ціну для кожного товару, якщо початкові ціни такі:</a:t>
            </a:r>
            <a:endParaRPr lang="en-UA" sz="2800" dirty="0">
              <a:solidFill>
                <a:srgbClr val="1F4168"/>
              </a:solidFill>
              <a:latin typeface="Aptos Light" panose="020B000402020202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A204065-AEF9-7807-A577-D9275F28214E}"/>
              </a:ext>
            </a:extLst>
          </p:cNvPr>
          <p:cNvSpPr/>
          <p:nvPr/>
        </p:nvSpPr>
        <p:spPr>
          <a:xfrm>
            <a:off x="966651" y="175663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92E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E893C8-C848-06A5-CBD5-6A543EB39803}"/>
              </a:ext>
            </a:extLst>
          </p:cNvPr>
          <p:cNvSpPr txBox="1"/>
          <p:nvPr/>
        </p:nvSpPr>
        <p:spPr>
          <a:xfrm>
            <a:off x="966651" y="1770936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92E3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192E3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 descr="A pink bicycle with black background&#10;&#10;AI-generated content may be incorrect.">
            <a:extLst>
              <a:ext uri="{FF2B5EF4-FFF2-40B4-BE49-F238E27FC236}">
                <a16:creationId xmlns:a16="http://schemas.microsoft.com/office/drawing/2014/main" id="{62B79A7A-1580-6F19-FDB9-95652D76B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919" y="2317164"/>
            <a:ext cx="3493443" cy="2786048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3578722E-0AF9-EC45-48AE-B4B10BFE1724}"/>
              </a:ext>
            </a:extLst>
          </p:cNvPr>
          <p:cNvSpPr/>
          <p:nvPr/>
        </p:nvSpPr>
        <p:spPr>
          <a:xfrm>
            <a:off x="1036322" y="5418697"/>
            <a:ext cx="2124892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92E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9177BE-DE67-CAF7-3480-330FF4C03205}"/>
              </a:ext>
            </a:extLst>
          </p:cNvPr>
          <p:cNvSpPr txBox="1"/>
          <p:nvPr/>
        </p:nvSpPr>
        <p:spPr>
          <a:xfrm>
            <a:off x="1036322" y="5432995"/>
            <a:ext cx="212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30 000 грн</a:t>
            </a:r>
            <a:endParaRPr lang="uk-UA" sz="2800" b="1" dirty="0">
              <a:solidFill>
                <a:srgbClr val="192E3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30" descr="A helmet with a logo on it&#10;&#10;AI-generated content may be incorrect.">
            <a:extLst>
              <a:ext uri="{FF2B5EF4-FFF2-40B4-BE49-F238E27FC236}">
                <a16:creationId xmlns:a16="http://schemas.microsoft.com/office/drawing/2014/main" id="{222486F4-61C9-2B83-7126-4DB2360BAF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7278" y="3583474"/>
            <a:ext cx="1524000" cy="1308100"/>
          </a:xfrm>
          <a:prstGeom prst="rect">
            <a:avLst/>
          </a:prstGeom>
        </p:spPr>
      </p:pic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C847E131-681A-3EC1-8D8F-47E185894925}"/>
              </a:ext>
            </a:extLst>
          </p:cNvPr>
          <p:cNvSpPr/>
          <p:nvPr/>
        </p:nvSpPr>
        <p:spPr>
          <a:xfrm>
            <a:off x="4841965" y="5418697"/>
            <a:ext cx="1824446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92E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D1040F-1AF2-6BB0-E22B-0DED2F4D1DCF}"/>
              </a:ext>
            </a:extLst>
          </p:cNvPr>
          <p:cNvSpPr txBox="1"/>
          <p:nvPr/>
        </p:nvSpPr>
        <p:spPr>
          <a:xfrm>
            <a:off x="4841965" y="5432995"/>
            <a:ext cx="182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1 200 грн</a:t>
            </a:r>
            <a:endParaRPr lang="uk-UA" sz="2800" b="1" dirty="0">
              <a:solidFill>
                <a:srgbClr val="192E3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Picture 36" descr="A close up of a logo&#10;&#10;AI-generated content may be incorrect.">
            <a:extLst>
              <a:ext uri="{FF2B5EF4-FFF2-40B4-BE49-F238E27FC236}">
                <a16:creationId xmlns:a16="http://schemas.microsoft.com/office/drawing/2014/main" id="{FFA086F4-B10F-4115-A2D2-62AAEF42DB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1562" y="3304360"/>
            <a:ext cx="609600" cy="1460500"/>
          </a:xfrm>
          <a:prstGeom prst="rect">
            <a:avLst/>
          </a:prstGeom>
        </p:spPr>
      </p:pic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89477EED-6AE4-8938-3B87-F51EBEA0FABC}"/>
              </a:ext>
            </a:extLst>
          </p:cNvPr>
          <p:cNvSpPr/>
          <p:nvPr/>
        </p:nvSpPr>
        <p:spPr>
          <a:xfrm>
            <a:off x="7689669" y="5418697"/>
            <a:ext cx="1611088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92E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693A0B0-A987-25DA-6EFE-C5CB07068602}"/>
              </a:ext>
            </a:extLst>
          </p:cNvPr>
          <p:cNvSpPr txBox="1"/>
          <p:nvPr/>
        </p:nvSpPr>
        <p:spPr>
          <a:xfrm>
            <a:off x="7689669" y="5432995"/>
            <a:ext cx="161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160 грн</a:t>
            </a:r>
            <a:endParaRPr lang="uk-UA" sz="2800" b="1" dirty="0">
              <a:solidFill>
                <a:srgbClr val="192E3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43" name="Picture 42" descr="A black and silver tool&#10;&#10;AI-generated content may be incorrect.">
            <a:extLst>
              <a:ext uri="{FF2B5EF4-FFF2-40B4-BE49-F238E27FC236}">
                <a16:creationId xmlns:a16="http://schemas.microsoft.com/office/drawing/2014/main" id="{5F8683A2-736E-A61F-6F61-CFE55D7ACB1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0952" t="12205" r="30000" b="9179"/>
          <a:stretch/>
        </p:blipFill>
        <p:spPr>
          <a:xfrm>
            <a:off x="10628815" y="3076133"/>
            <a:ext cx="714103" cy="1916954"/>
          </a:xfrm>
          <a:prstGeom prst="rect">
            <a:avLst/>
          </a:prstGeom>
        </p:spPr>
      </p:pic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18089FCF-8E6E-78A5-86B3-02CDDB2A616E}"/>
              </a:ext>
            </a:extLst>
          </p:cNvPr>
          <p:cNvSpPr/>
          <p:nvPr/>
        </p:nvSpPr>
        <p:spPr>
          <a:xfrm>
            <a:off x="10193382" y="5418697"/>
            <a:ext cx="1611088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92E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5D6B3F-C72F-6E74-708F-5DC94C98938E}"/>
              </a:ext>
            </a:extLst>
          </p:cNvPr>
          <p:cNvSpPr txBox="1"/>
          <p:nvPr/>
        </p:nvSpPr>
        <p:spPr>
          <a:xfrm>
            <a:off x="10193382" y="5432995"/>
            <a:ext cx="161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320 грн</a:t>
            </a:r>
            <a:endParaRPr lang="uk-UA" sz="2800" b="1" dirty="0">
              <a:solidFill>
                <a:srgbClr val="192E3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4D50F77-6C53-CB8F-E677-EFAE62EA5101}"/>
              </a:ext>
            </a:extLst>
          </p:cNvPr>
          <p:cNvSpPr/>
          <p:nvPr/>
        </p:nvSpPr>
        <p:spPr>
          <a:xfrm>
            <a:off x="1036322" y="6240726"/>
            <a:ext cx="2124892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4477217-7861-778B-3E72-5A7498B48375}"/>
              </a:ext>
            </a:extLst>
          </p:cNvPr>
          <p:cNvSpPr txBox="1"/>
          <p:nvPr/>
        </p:nvSpPr>
        <p:spPr>
          <a:xfrm>
            <a:off x="1036322" y="6255024"/>
            <a:ext cx="212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22 500 грн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62EFFD57-019A-E706-E931-577F0830F7B8}"/>
              </a:ext>
            </a:extLst>
          </p:cNvPr>
          <p:cNvSpPr/>
          <p:nvPr/>
        </p:nvSpPr>
        <p:spPr>
          <a:xfrm>
            <a:off x="4841965" y="6240726"/>
            <a:ext cx="1824446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479401B-6650-6B79-E16E-E1DFB7F590C0}"/>
              </a:ext>
            </a:extLst>
          </p:cNvPr>
          <p:cNvSpPr txBox="1"/>
          <p:nvPr/>
        </p:nvSpPr>
        <p:spPr>
          <a:xfrm>
            <a:off x="4841965" y="6255024"/>
            <a:ext cx="182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900 грн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3C5B3E02-FAA9-3ADC-2561-66BDB7FD40E0}"/>
              </a:ext>
            </a:extLst>
          </p:cNvPr>
          <p:cNvSpPr/>
          <p:nvPr/>
        </p:nvSpPr>
        <p:spPr>
          <a:xfrm>
            <a:off x="7689669" y="6240726"/>
            <a:ext cx="1611088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E9A172D-F7F7-1954-6B41-0261D01A196F}"/>
              </a:ext>
            </a:extLst>
          </p:cNvPr>
          <p:cNvSpPr txBox="1"/>
          <p:nvPr/>
        </p:nvSpPr>
        <p:spPr>
          <a:xfrm>
            <a:off x="7689669" y="6255024"/>
            <a:ext cx="161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120 грн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1719A99C-95C9-D60E-389B-902019FA548E}"/>
              </a:ext>
            </a:extLst>
          </p:cNvPr>
          <p:cNvSpPr/>
          <p:nvPr/>
        </p:nvSpPr>
        <p:spPr>
          <a:xfrm>
            <a:off x="10193382" y="6240726"/>
            <a:ext cx="1611088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390208-6512-954A-CBC7-3A3E3DCFC834}"/>
              </a:ext>
            </a:extLst>
          </p:cNvPr>
          <p:cNvSpPr txBox="1"/>
          <p:nvPr/>
        </p:nvSpPr>
        <p:spPr>
          <a:xfrm>
            <a:off x="10193382" y="6255024"/>
            <a:ext cx="161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240 грн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EBC9BAB-0F87-BB3A-2A12-3DFC77327C40}"/>
              </a:ext>
            </a:extLst>
          </p:cNvPr>
          <p:cNvSpPr txBox="1"/>
          <p:nvPr/>
        </p:nvSpPr>
        <p:spPr>
          <a:xfrm>
            <a:off x="1036322" y="2448955"/>
            <a:ext cx="212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велосипед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128927E-2B44-85D0-8F42-550F5C6F6CAB}"/>
              </a:ext>
            </a:extLst>
          </p:cNvPr>
          <p:cNvSpPr txBox="1"/>
          <p:nvPr/>
        </p:nvSpPr>
        <p:spPr>
          <a:xfrm>
            <a:off x="4606832" y="2453920"/>
            <a:ext cx="212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велошолом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4503F7D-F59C-2BB3-1C1E-8CD830420AE5}"/>
              </a:ext>
            </a:extLst>
          </p:cNvPr>
          <p:cNvSpPr txBox="1"/>
          <p:nvPr/>
        </p:nvSpPr>
        <p:spPr>
          <a:xfrm>
            <a:off x="7315194" y="2450801"/>
            <a:ext cx="212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велофляга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2472C47-9A3F-B4A2-48BA-BC4CCE48EE1B}"/>
              </a:ext>
            </a:extLst>
          </p:cNvPr>
          <p:cNvSpPr txBox="1"/>
          <p:nvPr/>
        </p:nvSpPr>
        <p:spPr>
          <a:xfrm>
            <a:off x="9762311" y="2443961"/>
            <a:ext cx="212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велонасос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48" grpId="0" animBg="1"/>
      <p:bldP spid="49" grpId="0"/>
      <p:bldP spid="50" grpId="0" animBg="1"/>
      <p:bldP spid="51" grpId="0"/>
      <p:bldP spid="52" grpId="0" animBg="1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023FEB3B-521A-1E4A-F597-0E7B1DDB1F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FD708EE5-61F5-C033-A77A-716CB2864F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9428505" y="3852914"/>
            <a:ext cx="2875004" cy="2965787"/>
          </a:xfrm>
          <a:prstGeom prst="rect">
            <a:avLst/>
          </a:prstGeom>
        </p:spPr>
      </p:pic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115D6256-A307-07AA-AA65-C1AC7AD780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181" t="18528" r="17888" b="8139"/>
          <a:stretch/>
        </p:blipFill>
        <p:spPr>
          <a:xfrm>
            <a:off x="16988710" y="1535343"/>
            <a:ext cx="3958109" cy="3819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3EB9666B-C046-29E9-9403-1E8D17E56457}"/>
                  </a:ext>
                </a:extLst>
              </p:cNvPr>
              <p:cNvSpPr/>
              <p:nvPr/>
            </p:nvSpPr>
            <p:spPr>
              <a:xfrm>
                <a:off x="966651" y="16308"/>
                <a:ext cx="11199228" cy="1429965"/>
              </a:xfrm>
              <a:prstGeom prst="roundRect">
                <a:avLst>
                  <a:gd name="adj" fmla="val 3644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Студентам підвищать стипендію на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15 %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Нехай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грн – розмір стипендії до підвищення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грн – новий розмір стипендії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після підвищення.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3EB9666B-C046-29E9-9403-1E8D17E56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51" y="16308"/>
                <a:ext cx="11199228" cy="1429965"/>
              </a:xfrm>
              <a:prstGeom prst="roundRect">
                <a:avLst>
                  <a:gd name="adj" fmla="val 3644"/>
                </a:avLst>
              </a:prstGeom>
              <a:blipFill>
                <a:blip r:embed="rId7"/>
                <a:stretch>
                  <a:fillRect l="-1019" t="-2655" r="-906" b="-106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DBF71D0-6AF3-EFE9-903C-21787F46F4D3}"/>
              </a:ext>
            </a:extLst>
          </p:cNvPr>
          <p:cNvSpPr txBox="1"/>
          <p:nvPr/>
        </p:nvSpPr>
        <p:spPr>
          <a:xfrm>
            <a:off x="0" y="-7202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4F34C-0DC1-87B4-AD30-F5884B211DCB}"/>
                  </a:ext>
                </a:extLst>
              </p:cNvPr>
              <p:cNvSpPr txBox="1"/>
              <p:nvPr/>
            </p:nvSpPr>
            <p:spPr>
              <a:xfrm>
                <a:off x="1580605" y="1625915"/>
                <a:ext cx="1056785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Запишіть вираз, що подає змінну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як функцію від змінної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4F34C-0DC1-87B4-AD30-F5884B211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605" y="1625915"/>
                <a:ext cx="10567855" cy="523220"/>
              </a:xfrm>
              <a:prstGeom prst="rect">
                <a:avLst/>
              </a:prstGeom>
              <a:blipFill>
                <a:blip r:embed="rId8"/>
                <a:stretch>
                  <a:fillRect l="-1200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BCD9EBE-35FB-FB31-4FAA-D63784F7DB0A}"/>
              </a:ext>
            </a:extLst>
          </p:cNvPr>
          <p:cNvSpPr/>
          <p:nvPr/>
        </p:nvSpPr>
        <p:spPr>
          <a:xfrm>
            <a:off x="966651" y="1612132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E1ECB2-142C-39A3-8736-F0D83A4967A9}"/>
              </a:ext>
            </a:extLst>
          </p:cNvPr>
          <p:cNvSpPr txBox="1"/>
          <p:nvPr/>
        </p:nvSpPr>
        <p:spPr>
          <a:xfrm>
            <a:off x="966651" y="1626430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F7F12-694F-97BF-2B4F-4F51CE73539F}"/>
                  </a:ext>
                </a:extLst>
              </p:cNvPr>
              <p:cNvSpPr txBox="1"/>
              <p:nvPr/>
            </p:nvSpPr>
            <p:spPr>
              <a:xfrm>
                <a:off x="1580605" y="2522550"/>
                <a:ext cx="1056785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За допомогою вашої формули, обчисліть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та заповніть таблицю.</a:t>
                </a:r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F7F12-694F-97BF-2B4F-4F51CE735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605" y="2522550"/>
                <a:ext cx="10567855" cy="523220"/>
              </a:xfrm>
              <a:prstGeom prst="rect">
                <a:avLst/>
              </a:prstGeom>
              <a:blipFill>
                <a:blip r:embed="rId9"/>
                <a:stretch>
                  <a:fillRect l="-1200"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E0AD14B-753A-50AE-BE5C-2A71BBDB00D5}"/>
              </a:ext>
            </a:extLst>
          </p:cNvPr>
          <p:cNvSpPr/>
          <p:nvPr/>
        </p:nvSpPr>
        <p:spPr>
          <a:xfrm>
            <a:off x="966651" y="250876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37CFE2-9F2F-3391-2FE5-257E988ACAD2}"/>
              </a:ext>
            </a:extLst>
          </p:cNvPr>
          <p:cNvSpPr txBox="1"/>
          <p:nvPr/>
        </p:nvSpPr>
        <p:spPr>
          <a:xfrm>
            <a:off x="966651" y="2523065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07605423-0D2B-7E2E-70BA-1FB1FC2655A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2275947"/>
                  </p:ext>
                </p:extLst>
              </p:nvPr>
            </p:nvGraphicFramePr>
            <p:xfrm>
              <a:off x="1042416" y="3395714"/>
              <a:ext cx="8856054" cy="11582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76009">
                      <a:extLst>
                        <a:ext uri="{9D8B030D-6E8A-4147-A177-3AD203B41FA5}">
                          <a16:colId xmlns:a16="http://schemas.microsoft.com/office/drawing/2014/main" val="3774169459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2820130780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2082015799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1413612353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1524148588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363632273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1 300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3 000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032073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891692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07605423-0D2B-7E2E-70BA-1FB1FC2655A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2275947"/>
                  </p:ext>
                </p:extLst>
              </p:nvPr>
            </p:nvGraphicFramePr>
            <p:xfrm>
              <a:off x="1042416" y="3395714"/>
              <a:ext cx="8856054" cy="11582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76009">
                      <a:extLst>
                        <a:ext uri="{9D8B030D-6E8A-4147-A177-3AD203B41FA5}">
                          <a16:colId xmlns:a16="http://schemas.microsoft.com/office/drawing/2014/main" val="3774169459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2820130780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2082015799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1413612353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1524148588"/>
                        </a:ext>
                      </a:extLst>
                    </a:gridCol>
                    <a:gridCol w="1476009">
                      <a:extLst>
                        <a:ext uri="{9D8B030D-6E8A-4147-A177-3AD203B41FA5}">
                          <a16:colId xmlns:a16="http://schemas.microsoft.com/office/drawing/2014/main" val="3636322734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A"/>
                        </a:p>
                      </a:txBody>
                      <a:tcPr>
                        <a:blipFill>
                          <a:blip r:embed="rId10"/>
                          <a:stretch>
                            <a:fillRect l="-862" t="-13043" r="-503448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1 300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3 000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0320732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A"/>
                        </a:p>
                      </a:txBody>
                      <a:tcPr>
                        <a:blipFill>
                          <a:blip r:embed="rId10"/>
                          <a:stretch>
                            <a:fillRect l="-862" t="-113043" r="-503448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A" sz="3200" b="0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8916924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84315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0625D004-6452-5B64-507F-AC390811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81" t="18528" r="17888" b="8139"/>
          <a:stretch/>
        </p:blipFill>
        <p:spPr>
          <a:xfrm>
            <a:off x="9490297" y="3788036"/>
            <a:ext cx="3101531" cy="2993057"/>
          </a:xfrm>
          <a:prstGeom prst="rect">
            <a:avLst/>
          </a:prstGeom>
        </p:spPr>
      </p:pic>
      <p:pic>
        <p:nvPicPr>
          <p:cNvPr id="34" name="Picture 33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95B9030-A032-E57F-2F4C-CC99C2CB11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15750574" y="1720735"/>
            <a:ext cx="3537278" cy="3648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926F6BF1-19E4-4FEA-12B0-A92CCB91F6E4}"/>
                  </a:ext>
                </a:extLst>
              </p:cNvPr>
              <p:cNvSpPr/>
              <p:nvPr/>
            </p:nvSpPr>
            <p:spPr>
              <a:xfrm>
                <a:off x="966651" y="16308"/>
                <a:ext cx="11199228" cy="1429965"/>
              </a:xfrm>
              <a:prstGeom prst="roundRect">
                <a:avLst>
                  <a:gd name="adj" fmla="val 3644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>
                    <a:latin typeface="Aptos Light" panose="020B0004020202020204" pitchFamily="34" charset="0"/>
                    <a:cs typeface="Calibri" panose="020F0502020204030204" pitchFamily="34" charset="0"/>
                  </a:rPr>
                  <a:t>Студентам підвищать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стипендію на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15 %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Нехай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грн – розмір стипендії до підвищення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грн – новий розмір стипендії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після підвищення.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926F6BF1-19E4-4FEA-12B0-A92CCB91F6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51" y="16308"/>
                <a:ext cx="11199228" cy="1429965"/>
              </a:xfrm>
              <a:prstGeom prst="roundRect">
                <a:avLst>
                  <a:gd name="adj" fmla="val 3644"/>
                </a:avLst>
              </a:prstGeom>
              <a:blipFill>
                <a:blip r:embed="rId7"/>
                <a:stretch>
                  <a:fillRect l="-1019" t="-2655" r="-906" b="-106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F455D32-F812-F7A1-5B6C-DFF705B0BF3A}"/>
              </a:ext>
            </a:extLst>
          </p:cNvPr>
          <p:cNvSpPr txBox="1"/>
          <p:nvPr/>
        </p:nvSpPr>
        <p:spPr>
          <a:xfrm>
            <a:off x="0" y="-7202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535A14-3C38-65DE-64FE-94C9447F9AFD}"/>
                  </a:ext>
                </a:extLst>
              </p:cNvPr>
              <p:cNvSpPr txBox="1"/>
              <p:nvPr/>
            </p:nvSpPr>
            <p:spPr>
              <a:xfrm>
                <a:off x="1580605" y="1625915"/>
                <a:ext cx="1056785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Запишіть вираз, що подає змінну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як функцію від змінної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535A14-3C38-65DE-64FE-94C9447F9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605" y="1625915"/>
                <a:ext cx="10567855" cy="523220"/>
              </a:xfrm>
              <a:prstGeom prst="rect">
                <a:avLst/>
              </a:prstGeom>
              <a:blipFill>
                <a:blip r:embed="rId8"/>
                <a:stretch>
                  <a:fillRect l="-1200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9C17BE8-0C49-6E9A-8471-01D101B65CB8}"/>
              </a:ext>
            </a:extLst>
          </p:cNvPr>
          <p:cNvSpPr/>
          <p:nvPr/>
        </p:nvSpPr>
        <p:spPr>
          <a:xfrm>
            <a:off x="966651" y="1612132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9FA557-EF78-2237-7363-06123E873FD1}"/>
              </a:ext>
            </a:extLst>
          </p:cNvPr>
          <p:cNvSpPr txBox="1"/>
          <p:nvPr/>
        </p:nvSpPr>
        <p:spPr>
          <a:xfrm>
            <a:off x="966651" y="1626430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FD816E8-34A3-139C-1934-53E193B5B76B}"/>
                  </a:ext>
                </a:extLst>
              </p:cNvPr>
              <p:cNvSpPr txBox="1"/>
              <p:nvPr/>
            </p:nvSpPr>
            <p:spPr>
              <a:xfrm>
                <a:off x="1580605" y="2522550"/>
                <a:ext cx="1056785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За допомогою вашої формули, обчисліть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та заповніть таблицю.</a:t>
                </a:r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FD816E8-34A3-139C-1934-53E193B5B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605" y="2522550"/>
                <a:ext cx="10567855" cy="523220"/>
              </a:xfrm>
              <a:prstGeom prst="rect">
                <a:avLst/>
              </a:prstGeom>
              <a:blipFill>
                <a:blip r:embed="rId9"/>
                <a:stretch>
                  <a:fillRect l="-1200" t="-11628" b="-302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B7F0B94-CB59-2571-7F9C-1836D301A4A4}"/>
              </a:ext>
            </a:extLst>
          </p:cNvPr>
          <p:cNvSpPr/>
          <p:nvPr/>
        </p:nvSpPr>
        <p:spPr>
          <a:xfrm>
            <a:off x="966651" y="250876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64A0F7-B975-581A-3A1D-11EFA602E42D}"/>
              </a:ext>
            </a:extLst>
          </p:cNvPr>
          <p:cNvSpPr txBox="1"/>
          <p:nvPr/>
        </p:nvSpPr>
        <p:spPr>
          <a:xfrm>
            <a:off x="966651" y="2523065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D8624210-8A39-4CEA-E192-7D0F4E9F3D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1690171"/>
                  </p:ext>
                </p:extLst>
              </p:nvPr>
            </p:nvGraphicFramePr>
            <p:xfrm>
              <a:off x="1325880" y="3395714"/>
              <a:ext cx="8938260" cy="11582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89710">
                      <a:extLst>
                        <a:ext uri="{9D8B030D-6E8A-4147-A177-3AD203B41FA5}">
                          <a16:colId xmlns:a16="http://schemas.microsoft.com/office/drawing/2014/main" val="3774169459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2820130780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2082015799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1413612353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1524148588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363632273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1 300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3 000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032073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1495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1725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2300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2875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3450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891692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D8624210-8A39-4CEA-E192-7D0F4E9F3D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1690171"/>
                  </p:ext>
                </p:extLst>
              </p:nvPr>
            </p:nvGraphicFramePr>
            <p:xfrm>
              <a:off x="1325880" y="3395714"/>
              <a:ext cx="8938260" cy="11582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89710">
                      <a:extLst>
                        <a:ext uri="{9D8B030D-6E8A-4147-A177-3AD203B41FA5}">
                          <a16:colId xmlns:a16="http://schemas.microsoft.com/office/drawing/2014/main" val="3774169459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2820130780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2082015799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1413612353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1524148588"/>
                        </a:ext>
                      </a:extLst>
                    </a:gridCol>
                    <a:gridCol w="1489710">
                      <a:extLst>
                        <a:ext uri="{9D8B030D-6E8A-4147-A177-3AD203B41FA5}">
                          <a16:colId xmlns:a16="http://schemas.microsoft.com/office/drawing/2014/main" val="3636322734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A"/>
                        </a:p>
                      </a:txBody>
                      <a:tcPr>
                        <a:blipFill>
                          <a:blip r:embed="rId10"/>
                          <a:stretch>
                            <a:fillRect l="-847" t="-13043" r="-499153" b="-1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1 300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1 500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2 500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/>
                            <a:t>3 000</a:t>
                          </a:r>
                          <a:endParaRPr lang="en-UA" sz="3200" b="0" i="0" dirty="0">
                            <a:latin typeface="Aptos Light" panose="020B00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0320732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A"/>
                        </a:p>
                      </a:txBody>
                      <a:tcPr>
                        <a:blipFill>
                          <a:blip r:embed="rId10"/>
                          <a:stretch>
                            <a:fillRect l="-847" t="-113043" r="-499153" b="-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1495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1725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2300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2875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3200" b="1" i="0" dirty="0">
                              <a:solidFill>
                                <a:schemeClr val="bg1"/>
                              </a:solidFill>
                              <a:latin typeface="Aptos Light" panose="020B0004020202020204" pitchFamily="34" charset="0"/>
                            </a:rPr>
                            <a:t>3450</a:t>
                          </a:r>
                          <a:endParaRPr lang="en-UA" sz="3200" b="1" i="0" dirty="0">
                            <a:solidFill>
                              <a:schemeClr val="bg1"/>
                            </a:solidFill>
                            <a:latin typeface="Aptos Light" panose="020B0004020202020204" pitchFamily="34" charset="0"/>
                          </a:endParaRPr>
                        </a:p>
                      </a:txBody>
                      <a:tcPr anchor="ctr">
                        <a:solidFill>
                          <a:srgbClr val="A0A6A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8916924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№979; 992; 996; 1000; 1005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41136</TotalTime>
  <Words>622</Words>
  <Application>Microsoft Macintosh PowerPoint</Application>
  <PresentationFormat>Widescreen</PresentationFormat>
  <Paragraphs>133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2025-03-12T09:37:01Z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