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64" r:id="rId2"/>
    <p:sldId id="309" r:id="rId3"/>
    <p:sldId id="313" r:id="rId4"/>
    <p:sldId id="310" r:id="rId5"/>
    <p:sldId id="311" r:id="rId6"/>
    <p:sldId id="312" r:id="rId7"/>
    <p:sldId id="265" r:id="rId8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3539"/>
    <a:srgbClr val="192E33"/>
    <a:srgbClr val="192D32"/>
    <a:srgbClr val="378377"/>
    <a:srgbClr val="388377"/>
    <a:srgbClr val="375A65"/>
    <a:srgbClr val="FF735D"/>
    <a:srgbClr val="CC4F3E"/>
    <a:srgbClr val="192E34"/>
    <a:srgbClr val="7284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1943A7-98E0-204D-990F-2B816A5DB0A1}" v="661" dt="2025-02-16T19:15:35.7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62"/>
    <p:restoredTop sz="94863"/>
  </p:normalViewPr>
  <p:slideViewPr>
    <p:cSldViewPr snapToGrid="0">
      <p:cViewPr>
        <p:scale>
          <a:sx n="81" d="100"/>
          <a:sy n="81" d="100"/>
        </p:scale>
        <p:origin x="1064" y="1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72010246-51AC-D747-9A1C-83419460947B}"/>
    <pc:docChg chg="undo custSel modSld">
      <pc:chgData name="Kulinich Bohdan" userId="48e65c9f34e137d0" providerId="LiveId" clId="{72010246-51AC-D747-9A1C-83419460947B}" dt="2024-05-30T19:09:22.862" v="307" actId="1036"/>
      <pc:docMkLst>
        <pc:docMk/>
      </pc:docMkLst>
      <pc:sldChg chg="addSp delSp modSp mod addAnim delAnim">
        <pc:chgData name="Kulinich Bohdan" userId="48e65c9f34e137d0" providerId="LiveId" clId="{72010246-51AC-D747-9A1C-83419460947B}" dt="2024-05-30T18:59:52.021" v="244" actId="14100"/>
        <pc:sldMkLst>
          <pc:docMk/>
          <pc:sldMk cId="1536835488" sldId="263"/>
        </pc:sldMkLst>
      </pc:sldChg>
      <pc:sldChg chg="modSp mod">
        <pc:chgData name="Kulinich Bohdan" userId="48e65c9f34e137d0" providerId="LiveId" clId="{72010246-51AC-D747-9A1C-83419460947B}" dt="2024-05-30T19:01:16.776" v="250" actId="14100"/>
        <pc:sldMkLst>
          <pc:docMk/>
          <pc:sldMk cId="2581689180" sldId="267"/>
        </pc:sldMkLst>
      </pc:sldChg>
      <pc:sldChg chg="addSp delSp modSp mod delAnim">
        <pc:chgData name="Kulinich Bohdan" userId="48e65c9f34e137d0" providerId="LiveId" clId="{72010246-51AC-D747-9A1C-83419460947B}" dt="2024-05-30T19:02:28.760" v="252"/>
        <pc:sldMkLst>
          <pc:docMk/>
          <pc:sldMk cId="952368532" sldId="268"/>
        </pc:sldMkLst>
      </pc:sldChg>
      <pc:sldChg chg="addSp delSp modSp mod">
        <pc:chgData name="Kulinich Bohdan" userId="48e65c9f34e137d0" providerId="LiveId" clId="{72010246-51AC-D747-9A1C-83419460947B}" dt="2024-05-30T19:02:45.559" v="254"/>
        <pc:sldMkLst>
          <pc:docMk/>
          <pc:sldMk cId="905975789" sldId="270"/>
        </pc:sldMkLst>
      </pc:sldChg>
      <pc:sldChg chg="modSp mod">
        <pc:chgData name="Kulinich Bohdan" userId="48e65c9f34e137d0" providerId="LiveId" clId="{72010246-51AC-D747-9A1C-83419460947B}" dt="2024-05-30T19:09:22.862" v="307" actId="103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010246-51AC-D747-9A1C-83419460947B}" dt="2024-05-30T16:08:59.164" v="243" actId="1076"/>
        <pc:sldMkLst>
          <pc:docMk/>
          <pc:sldMk cId="2986102083" sldId="276"/>
        </pc:sldMkLst>
      </pc:sldChg>
    </pc:docChg>
  </pc:docChgLst>
  <pc:docChgLst>
    <pc:chgData name="Kulinich Bohdan" userId="48e65c9f34e137d0" providerId="LiveId" clId="{09A9FE42-295F-3C4D-A127-D2215CEE6FB5}"/>
    <pc:docChg chg="undo redo custSel addSld delSld modSld">
      <pc:chgData name="Kulinich Bohdan" userId="48e65c9f34e137d0" providerId="LiveId" clId="{09A9FE42-295F-3C4D-A127-D2215CEE6FB5}" dt="2024-09-18T18:21:38.581" v="4378" actId="1038"/>
      <pc:docMkLst>
        <pc:docMk/>
      </pc:docMkLst>
      <pc:sldChg chg="delSp modSp add del mod setBg delAnim">
        <pc:chgData name="Kulinich Bohdan" userId="48e65c9f34e137d0" providerId="LiveId" clId="{09A9FE42-295F-3C4D-A127-D2215CEE6FB5}" dt="2024-09-11T18:39:07.533" v="1667" actId="2696"/>
        <pc:sldMkLst>
          <pc:docMk/>
          <pc:sldMk cId="2154405015" sldId="276"/>
        </pc:sldMkLst>
      </pc:sldChg>
      <pc:sldChg chg="addSp delSp modSp mod delAnim modAnim">
        <pc:chgData name="Kulinich Bohdan" userId="48e65c9f34e137d0" providerId="LiveId" clId="{09A9FE42-295F-3C4D-A127-D2215CEE6FB5}" dt="2024-09-18T18:21:38.581" v="4378" actId="1038"/>
        <pc:sldMkLst>
          <pc:docMk/>
          <pc:sldMk cId="978670566" sldId="284"/>
        </pc:sldMkLst>
      </pc:sldChg>
      <pc:sldChg chg="addSp delSp modSp mod delAnim modAnim">
        <pc:chgData name="Kulinich Bohdan" userId="48e65c9f34e137d0" providerId="LiveId" clId="{09A9FE42-295F-3C4D-A127-D2215CEE6FB5}" dt="2024-09-04T19:05:05.517" v="712"/>
        <pc:sldMkLst>
          <pc:docMk/>
          <pc:sldMk cId="1180192448" sldId="285"/>
        </pc:sldMkLst>
      </pc:sldChg>
      <pc:sldChg chg="del">
        <pc:chgData name="Kulinich Bohdan" userId="48e65c9f34e137d0" providerId="LiveId" clId="{09A9FE42-295F-3C4D-A127-D2215CEE6FB5}" dt="2024-09-14T16:57:55.207" v="3744" actId="2696"/>
        <pc:sldMkLst>
          <pc:docMk/>
          <pc:sldMk cId="3127514893" sldId="287"/>
        </pc:sldMkLst>
      </pc:sldChg>
      <pc:sldChg chg="addSp delSp modSp mod delAnim modAnim">
        <pc:chgData name="Kulinich Bohdan" userId="48e65c9f34e137d0" providerId="LiveId" clId="{09A9FE42-295F-3C4D-A127-D2215CEE6FB5}" dt="2024-09-12T18:39:53.536" v="3093" actId="20577"/>
        <pc:sldMkLst>
          <pc:docMk/>
          <pc:sldMk cId="1175950471" sldId="288"/>
        </pc:sldMkLst>
      </pc:sldChg>
      <pc:sldChg chg="addSp delSp modSp add mod delAnim modAnim">
        <pc:chgData name="Kulinich Bohdan" userId="48e65c9f34e137d0" providerId="LiveId" clId="{09A9FE42-295F-3C4D-A127-D2215CEE6FB5}" dt="2024-09-09T20:37:18.302" v="1642"/>
        <pc:sldMkLst>
          <pc:docMk/>
          <pc:sldMk cId="105307788" sldId="289"/>
        </pc:sldMkLst>
      </pc:sldChg>
      <pc:sldChg chg="add del">
        <pc:chgData name="Kulinich Bohdan" userId="48e65c9f34e137d0" providerId="LiveId" clId="{09A9FE42-295F-3C4D-A127-D2215CEE6FB5}" dt="2024-09-05T19:12:41.131" v="713" actId="2696"/>
        <pc:sldMkLst>
          <pc:docMk/>
          <pc:sldMk cId="1606978436" sldId="289"/>
        </pc:sldMkLst>
      </pc:sldChg>
      <pc:sldChg chg="add del">
        <pc:chgData name="Kulinich Bohdan" userId="48e65c9f34e137d0" providerId="LiveId" clId="{09A9FE42-295F-3C4D-A127-D2215CEE6FB5}" dt="2024-09-11T18:39:07.579" v="1668" actId="2696"/>
        <pc:sldMkLst>
          <pc:docMk/>
          <pc:sldMk cId="1160617382" sldId="290"/>
        </pc:sldMkLst>
      </pc:sldChg>
      <pc:sldChg chg="addSp delSp modSp add mod delAnim modAnim">
        <pc:chgData name="Kulinich Bohdan" userId="48e65c9f34e137d0" providerId="LiveId" clId="{09A9FE42-295F-3C4D-A127-D2215CEE6FB5}" dt="2024-09-12T17:40:17.953" v="2714"/>
        <pc:sldMkLst>
          <pc:docMk/>
          <pc:sldMk cId="2250585202" sldId="290"/>
        </pc:sldMkLst>
      </pc:sldChg>
      <pc:sldChg chg="addSp delSp modSp add mod delAnim modAnim">
        <pc:chgData name="Kulinich Bohdan" userId="48e65c9f34e137d0" providerId="LiveId" clId="{09A9FE42-295F-3C4D-A127-D2215CEE6FB5}" dt="2024-09-12T18:52:20.090" v="3344" actId="20577"/>
        <pc:sldMkLst>
          <pc:docMk/>
          <pc:sldMk cId="2854024486" sldId="291"/>
        </pc:sldMkLst>
      </pc:sldChg>
      <pc:sldChg chg="addSp delSp modSp add mod modAnim">
        <pc:chgData name="Kulinich Bohdan" userId="48e65c9f34e137d0" providerId="LiveId" clId="{09A9FE42-295F-3C4D-A127-D2215CEE6FB5}" dt="2024-09-14T16:53:27.786" v="3743" actId="1038"/>
        <pc:sldMkLst>
          <pc:docMk/>
          <pc:sldMk cId="93952448" sldId="292"/>
        </pc:sldMkLst>
      </pc:sldChg>
    </pc:docChg>
  </pc:docChgLst>
  <pc:docChgLst>
    <pc:chgData name="Kulinich Bohdan" userId="48e65c9f34e137d0" providerId="LiveId" clId="{9447EB32-C219-F346-A55C-93293CA96223}"/>
    <pc:docChg chg="undo custSel addSld delSld modSld">
      <pc:chgData name="Kulinich Bohdan" userId="48e65c9f34e137d0" providerId="LiveId" clId="{9447EB32-C219-F346-A55C-93293CA96223}" dt="2024-11-25T10:42:05.867" v="1539" actId="20577"/>
      <pc:docMkLst>
        <pc:docMk/>
      </pc:docMkLst>
      <pc:sldChg chg="modSp">
        <pc:chgData name="Kulinich Bohdan" userId="48e65c9f34e137d0" providerId="LiveId" clId="{9447EB32-C219-F346-A55C-93293CA96223}" dt="2024-11-24T15:24:12.374" v="35" actId="20577"/>
        <pc:sldMkLst>
          <pc:docMk/>
          <pc:sldMk cId="1079275318" sldId="264"/>
        </pc:sldMkLst>
        <pc:spChg chg="mod">
          <ac:chgData name="Kulinich Bohdan" userId="48e65c9f34e137d0" providerId="LiveId" clId="{9447EB32-C219-F346-A55C-93293CA96223}" dt="2024-11-24T15:24:12.374" v="35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9447EB32-C219-F346-A55C-93293CA96223}" dt="2024-11-24T15:24:02.727" v="1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">
        <pc:chgData name="Kulinich Bohdan" userId="48e65c9f34e137d0" providerId="LiveId" clId="{9447EB32-C219-F346-A55C-93293CA96223}" dt="2024-11-24T21:32:57.551" v="1534" actId="20577"/>
        <pc:sldMkLst>
          <pc:docMk/>
          <pc:sldMk cId="788512274" sldId="265"/>
        </pc:sldMkLst>
        <pc:spChg chg="mod">
          <ac:chgData name="Kulinich Bohdan" userId="48e65c9f34e137d0" providerId="LiveId" clId="{9447EB32-C219-F346-A55C-93293CA96223}" dt="2024-11-24T21:32:57.551" v="1534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modSp mod">
        <pc:chgData name="Kulinich Bohdan" userId="48e65c9f34e137d0" providerId="LiveId" clId="{9447EB32-C219-F346-A55C-93293CA96223}" dt="2024-11-24T19:47:28.640" v="1079" actId="20577"/>
        <pc:sldMkLst>
          <pc:docMk/>
          <pc:sldMk cId="3867570093" sldId="272"/>
        </pc:sldMkLst>
      </pc:sldChg>
      <pc:sldChg chg="modSp mod">
        <pc:chgData name="Kulinich Bohdan" userId="48e65c9f34e137d0" providerId="LiveId" clId="{9447EB32-C219-F346-A55C-93293CA96223}" dt="2024-11-24T21:30:23.955" v="1510" actId="20577"/>
        <pc:sldMkLst>
          <pc:docMk/>
          <pc:sldMk cId="4173947301" sldId="278"/>
        </pc:sldMkLst>
      </pc:sldChg>
      <pc:sldChg chg="modSp mod">
        <pc:chgData name="Kulinich Bohdan" userId="48e65c9f34e137d0" providerId="LiveId" clId="{9447EB32-C219-F346-A55C-93293CA96223}" dt="2024-11-24T21:04:28.799" v="1378" actId="14100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9447EB32-C219-F346-A55C-93293CA96223}" dt="2024-11-25T10:42:05.867" v="1539" actId="20577"/>
        <pc:sldMkLst>
          <pc:docMk/>
          <pc:sldMk cId="175688737" sldId="280"/>
        </pc:sldMkLst>
      </pc:sldChg>
      <pc:sldChg chg="del">
        <pc:chgData name="Kulinich Bohdan" userId="48e65c9f34e137d0" providerId="LiveId" clId="{9447EB32-C219-F346-A55C-93293CA96223}" dt="2024-11-24T17:09:13.195" v="209" actId="2696"/>
        <pc:sldMkLst>
          <pc:docMk/>
          <pc:sldMk cId="3583383684" sldId="297"/>
        </pc:sldMkLst>
      </pc:sldChg>
      <pc:sldChg chg="addSp delSp modSp mod delAnim modAnim">
        <pc:chgData name="Kulinich Bohdan" userId="48e65c9f34e137d0" providerId="LiveId" clId="{9447EB32-C219-F346-A55C-93293CA96223}" dt="2024-11-24T19:50:37.933" v="1086" actId="14429"/>
        <pc:sldMkLst>
          <pc:docMk/>
          <pc:sldMk cId="3110353536" sldId="301"/>
        </pc:sldMkLst>
      </pc:sldChg>
      <pc:sldChg chg="delSp add del mod delAnim">
        <pc:chgData name="Kulinich Bohdan" userId="48e65c9f34e137d0" providerId="LiveId" clId="{9447EB32-C219-F346-A55C-93293CA96223}" dt="2024-11-24T19:49:30.712" v="1084" actId="2696"/>
        <pc:sldMkLst>
          <pc:docMk/>
          <pc:sldMk cId="180412603" sldId="302"/>
        </pc:sldMkLst>
      </pc:sldChg>
      <pc:sldChg chg="new del">
        <pc:chgData name="Kulinich Bohdan" userId="48e65c9f34e137d0" providerId="LiveId" clId="{9447EB32-C219-F346-A55C-93293CA96223}" dt="2024-11-24T21:05:06.389" v="1380" actId="680"/>
        <pc:sldMkLst>
          <pc:docMk/>
          <pc:sldMk cId="645101309" sldId="302"/>
        </pc:sldMkLst>
      </pc:sldChg>
      <pc:sldChg chg="del">
        <pc:chgData name="Kulinich Bohdan" userId="48e65c9f34e137d0" providerId="LiveId" clId="{9447EB32-C219-F346-A55C-93293CA96223}" dt="2024-11-24T18:06:48.747" v="617" actId="2696"/>
        <pc:sldMkLst>
          <pc:docMk/>
          <pc:sldMk cId="452058597" sldId="303"/>
        </pc:sldMkLst>
      </pc:sldChg>
      <pc:sldChg chg="addSp delSp modSp del mod delAnim modAnim">
        <pc:chgData name="Kulinich Bohdan" userId="48e65c9f34e137d0" providerId="LiveId" clId="{9447EB32-C219-F346-A55C-93293CA96223}" dt="2024-11-24T18:07:40.799" v="623" actId="2696"/>
        <pc:sldMkLst>
          <pc:docMk/>
          <pc:sldMk cId="814108753" sldId="304"/>
        </pc:sldMkLst>
      </pc:sldChg>
    </pc:docChg>
  </pc:docChgLst>
  <pc:docChgLst>
    <pc:chgData name="Kulinich Bohdan" userId="48e65c9f34e137d0" providerId="LiveId" clId="{3DEE4E9F-D48F-4548-95BB-EDEBB6F61CC7}"/>
    <pc:docChg chg="undo custSel addSld delSld modSld">
      <pc:chgData name="Kulinich Bohdan" userId="48e65c9f34e137d0" providerId="LiveId" clId="{3DEE4E9F-D48F-4548-95BB-EDEBB6F61CC7}" dt="2024-05-30T15:52:09.626" v="49" actId="20577"/>
      <pc:docMkLst>
        <pc:docMk/>
      </pc:docMkLst>
      <pc:sldChg chg="addSp delSp modSp add del mod">
        <pc:chgData name="Kulinich Bohdan" userId="48e65c9f34e137d0" providerId="LiveId" clId="{3DEE4E9F-D48F-4548-95BB-EDEBB6F61CC7}" dt="2024-05-30T15:51:29.684" v="47" actId="2696"/>
        <pc:sldMkLst>
          <pc:docMk/>
          <pc:sldMk cId="754532898" sldId="280"/>
        </pc:sldMkLst>
      </pc:sldChg>
    </pc:docChg>
  </pc:docChgLst>
  <pc:docChgLst>
    <pc:chgData name="Kulinich Bohdan" userId="48e65c9f34e137d0" providerId="LiveId" clId="{B2457EE4-8E38-F848-9F31-DFF8195D23EE}"/>
    <pc:docChg chg="undo redo custSel addSld delSld modSld sldOrd">
      <pc:chgData name="Kulinich Bohdan" userId="48e65c9f34e137d0" providerId="LiveId" clId="{B2457EE4-8E38-F848-9F31-DFF8195D23EE}" dt="2024-10-26T18:01:20.495" v="3701" actId="20577"/>
      <pc:docMkLst>
        <pc:docMk/>
      </pc:docMkLst>
      <pc:sldChg chg="modSp">
        <pc:chgData name="Kulinich Bohdan" userId="48e65c9f34e137d0" providerId="LiveId" clId="{B2457EE4-8E38-F848-9F31-DFF8195D23EE}" dt="2024-10-26T18:00:36.068" v="3700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B2457EE4-8E38-F848-9F31-DFF8195D23EE}" dt="2024-10-26T14:15:50.980" v="3418" actId="167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B2457EE4-8E38-F848-9F31-DFF8195D23EE}" dt="2024-10-26T18:01:20.495" v="3701" actId="20577"/>
        <pc:sldMkLst>
          <pc:docMk/>
          <pc:sldMk cId="4173947301" sldId="278"/>
        </pc:sldMkLst>
      </pc:sldChg>
      <pc:sldChg chg="addSp delSp modSp mod delAnim modAnim">
        <pc:chgData name="Kulinich Bohdan" userId="48e65c9f34e137d0" providerId="LiveId" clId="{B2457EE4-8E38-F848-9F31-DFF8195D23EE}" dt="2024-10-23T19:43:10.113" v="1120"/>
        <pc:sldMkLst>
          <pc:docMk/>
          <pc:sldMk cId="978670566" sldId="284"/>
        </pc:sldMkLst>
      </pc:sldChg>
      <pc:sldChg chg="del">
        <pc:chgData name="Kulinich Bohdan" userId="48e65c9f34e137d0" providerId="LiveId" clId="{B2457EE4-8E38-F848-9F31-DFF8195D23EE}" dt="2024-10-25T19:12:21.307" v="2972" actId="2696"/>
        <pc:sldMkLst>
          <pc:docMk/>
          <pc:sldMk cId="1507963201" sldId="287"/>
        </pc:sldMkLst>
      </pc:sldChg>
      <pc:sldChg chg="addSp delSp modSp mod setBg delAnim modAnim">
        <pc:chgData name="Kulinich Bohdan" userId="48e65c9f34e137d0" providerId="LiveId" clId="{B2457EE4-8E38-F848-9F31-DFF8195D23EE}" dt="2024-10-23T18:09:59.396" v="588"/>
        <pc:sldMkLst>
          <pc:docMk/>
          <pc:sldMk cId="565489987" sldId="289"/>
        </pc:sldMkLst>
      </pc:sldChg>
      <pc:sldChg chg="del">
        <pc:chgData name="Kulinich Bohdan" userId="48e65c9f34e137d0" providerId="LiveId" clId="{B2457EE4-8E38-F848-9F31-DFF8195D23EE}" dt="2024-10-23T18:07:31.072" v="521" actId="2696"/>
        <pc:sldMkLst>
          <pc:docMk/>
          <pc:sldMk cId="349741587" sldId="291"/>
        </pc:sldMkLst>
      </pc:sldChg>
      <pc:sldChg chg="del">
        <pc:chgData name="Kulinich Bohdan" userId="48e65c9f34e137d0" providerId="LiveId" clId="{B2457EE4-8E38-F848-9F31-DFF8195D23EE}" dt="2024-10-24T18:39:14.107" v="1958" actId="2696"/>
        <pc:sldMkLst>
          <pc:docMk/>
          <pc:sldMk cId="245427884" sldId="292"/>
        </pc:sldMkLst>
      </pc:sldChg>
      <pc:sldChg chg="addSp delSp modSp add mod delAnim modAnim">
        <pc:chgData name="Kulinich Bohdan" userId="48e65c9f34e137d0" providerId="LiveId" clId="{B2457EE4-8E38-F848-9F31-DFF8195D23EE}" dt="2024-10-24T19:09:08.850" v="2047"/>
        <pc:sldMkLst>
          <pc:docMk/>
          <pc:sldMk cId="819611443" sldId="293"/>
        </pc:sldMkLst>
      </pc:sldChg>
      <pc:sldChg chg="add del">
        <pc:chgData name="Kulinich Bohdan" userId="48e65c9f34e137d0" providerId="LiveId" clId="{B2457EE4-8E38-F848-9F31-DFF8195D23EE}" dt="2024-10-23T18:07:29.400" v="520" actId="2696"/>
        <pc:sldMkLst>
          <pc:docMk/>
          <pc:sldMk cId="1746637694" sldId="293"/>
        </pc:sldMkLst>
      </pc:sldChg>
      <pc:sldChg chg="addSp delSp modSp add mod ord delAnim modAnim">
        <pc:chgData name="Kulinich Bohdan" userId="48e65c9f34e137d0" providerId="LiveId" clId="{B2457EE4-8E38-F848-9F31-DFF8195D23EE}" dt="2024-10-24T19:09:54.308" v="2055"/>
        <pc:sldMkLst>
          <pc:docMk/>
          <pc:sldMk cId="3055342775" sldId="294"/>
        </pc:sldMkLst>
      </pc:sldChg>
      <pc:sldChg chg="addSp delSp modSp add mod delAnim modAnim">
        <pc:chgData name="Kulinich Bohdan" userId="48e65c9f34e137d0" providerId="LiveId" clId="{B2457EE4-8E38-F848-9F31-DFF8195D23EE}" dt="2024-10-25T17:44:19.664" v="2774"/>
        <pc:sldMkLst>
          <pc:docMk/>
          <pc:sldMk cId="4249289379" sldId="295"/>
        </pc:sldMkLst>
      </pc:sldChg>
    </pc:docChg>
  </pc:docChgLst>
  <pc:docChgLst>
    <pc:chgData name="Kulinich Bohdan" userId="48e65c9f34e137d0" providerId="LiveId" clId="{BCE902CF-C4A2-8F48-B9E8-E0DCD0267478}"/>
    <pc:docChg chg="undo custSel addSld delSld modSld sldOrd">
      <pc:chgData name="Kulinich Bohdan" userId="48e65c9f34e137d0" providerId="LiveId" clId="{BCE902CF-C4A2-8F48-B9E8-E0DCD0267478}" dt="2024-11-02T11:30:55.969" v="4441" actId="20577"/>
      <pc:docMkLst>
        <pc:docMk/>
      </pc:docMkLst>
      <pc:sldChg chg="del">
        <pc:chgData name="Kulinich Bohdan" userId="48e65c9f34e137d0" providerId="LiveId" clId="{BCE902CF-C4A2-8F48-B9E8-E0DCD0267478}" dt="2024-10-31T20:27:48.705" v="2736" actId="2696"/>
        <pc:sldMkLst>
          <pc:docMk/>
          <pc:sldMk cId="978670566" sldId="284"/>
        </pc:sldMkLst>
      </pc:sldChg>
      <pc:sldChg chg="delSp del mod delAnim">
        <pc:chgData name="Kulinich Bohdan" userId="48e65c9f34e137d0" providerId="LiveId" clId="{BCE902CF-C4A2-8F48-B9E8-E0DCD0267478}" dt="2024-10-29T16:53:48.634" v="55" actId="2696"/>
        <pc:sldMkLst>
          <pc:docMk/>
          <pc:sldMk cId="565489987" sldId="289"/>
        </pc:sldMkLst>
      </pc:sldChg>
      <pc:sldChg chg="del">
        <pc:chgData name="Kulinich Bohdan" userId="48e65c9f34e137d0" providerId="LiveId" clId="{BCE902CF-C4A2-8F48-B9E8-E0DCD0267478}" dt="2024-10-31T20:27:48.531" v="2734" actId="2696"/>
        <pc:sldMkLst>
          <pc:docMk/>
          <pc:sldMk cId="819611443" sldId="293"/>
        </pc:sldMkLst>
      </pc:sldChg>
      <pc:sldChg chg="del">
        <pc:chgData name="Kulinich Bohdan" userId="48e65c9f34e137d0" providerId="LiveId" clId="{BCE902CF-C4A2-8F48-B9E8-E0DCD0267478}" dt="2024-10-31T20:27:48.626" v="2735" actId="2696"/>
        <pc:sldMkLst>
          <pc:docMk/>
          <pc:sldMk cId="3055342775" sldId="294"/>
        </pc:sldMkLst>
      </pc:sldChg>
      <pc:sldChg chg="addSp delSp modSp mod delAnim modAnim">
        <pc:chgData name="Kulinich Bohdan" userId="48e65c9f34e137d0" providerId="LiveId" clId="{BCE902CF-C4A2-8F48-B9E8-E0DCD0267478}" dt="2024-11-01T16:53:21.580" v="3734"/>
        <pc:sldMkLst>
          <pc:docMk/>
          <pc:sldMk cId="4249289379" sldId="295"/>
        </pc:sldMkLst>
      </pc:sldChg>
      <pc:sldChg chg="del">
        <pc:chgData name="Kulinich Bohdan" userId="48e65c9f34e137d0" providerId="LiveId" clId="{BCE902CF-C4A2-8F48-B9E8-E0DCD0267478}" dt="2024-11-02T06:41:04.909" v="3735" actId="2696"/>
        <pc:sldMkLst>
          <pc:docMk/>
          <pc:sldMk cId="1645702801" sldId="296"/>
        </pc:sldMkLst>
      </pc:sldChg>
      <pc:sldChg chg="addSp delSp modSp new mod modAnim">
        <pc:chgData name="Kulinich Bohdan" userId="48e65c9f34e137d0" providerId="LiveId" clId="{BCE902CF-C4A2-8F48-B9E8-E0DCD0267478}" dt="2024-10-29T19:13:22.894" v="435"/>
        <pc:sldMkLst>
          <pc:docMk/>
          <pc:sldMk cId="3583383684" sldId="297"/>
        </pc:sldMkLst>
      </pc:sldChg>
      <pc:sldChg chg="addSp delSp modSp add del mod modTransition delAnim modAnim">
        <pc:chgData name="Kulinich Bohdan" userId="48e65c9f34e137d0" providerId="LiveId" clId="{BCE902CF-C4A2-8F48-B9E8-E0DCD0267478}" dt="2024-10-31T20:27:48.443" v="2733" actId="2696"/>
        <pc:sldMkLst>
          <pc:docMk/>
          <pc:sldMk cId="1986758372" sldId="298"/>
        </pc:sldMkLst>
      </pc:sldChg>
      <pc:sldChg chg="addSp delSp modSp add mod delAnim modAnim">
        <pc:chgData name="Kulinich Bohdan" userId="48e65c9f34e137d0" providerId="LiveId" clId="{BCE902CF-C4A2-8F48-B9E8-E0DCD0267478}" dt="2024-10-31T05:59:31.129" v="1989" actId="1035"/>
        <pc:sldMkLst>
          <pc:docMk/>
          <pc:sldMk cId="620808464" sldId="299"/>
        </pc:sldMkLst>
      </pc:sldChg>
      <pc:sldChg chg="addSp delSp modSp add mod modTransition delAnim modAnim">
        <pc:chgData name="Kulinich Bohdan" userId="48e65c9f34e137d0" providerId="LiveId" clId="{BCE902CF-C4A2-8F48-B9E8-E0DCD0267478}" dt="2024-11-01T16:03:41.754" v="3323" actId="20577"/>
        <pc:sldMkLst>
          <pc:docMk/>
          <pc:sldMk cId="2965310935" sldId="300"/>
        </pc:sldMkLst>
      </pc:sldChg>
      <pc:sldChg chg="add del">
        <pc:chgData name="Kulinich Bohdan" userId="48e65c9f34e137d0" providerId="LiveId" clId="{BCE902CF-C4A2-8F48-B9E8-E0DCD0267478}" dt="2024-10-30T07:09:58.219" v="728"/>
        <pc:sldMkLst>
          <pc:docMk/>
          <pc:sldMk cId="2737932032" sldId="301"/>
        </pc:sldMkLst>
      </pc:sldChg>
      <pc:sldChg chg="addSp delSp modSp add mod ord modAnim">
        <pc:chgData name="Kulinich Bohdan" userId="48e65c9f34e137d0" providerId="LiveId" clId="{BCE902CF-C4A2-8F48-B9E8-E0DCD0267478}" dt="2024-10-31T05:53:13.724" v="1952" actId="207"/>
        <pc:sldMkLst>
          <pc:docMk/>
          <pc:sldMk cId="3110353536" sldId="301"/>
        </pc:sldMkLst>
      </pc:sldChg>
      <pc:sldChg chg="add del">
        <pc:chgData name="Kulinich Bohdan" userId="48e65c9f34e137d0" providerId="LiveId" clId="{BCE902CF-C4A2-8F48-B9E8-E0DCD0267478}" dt="2024-10-30T07:09:57.310" v="727"/>
        <pc:sldMkLst>
          <pc:docMk/>
          <pc:sldMk cId="3601285173" sldId="302"/>
        </pc:sldMkLst>
      </pc:sldChg>
      <pc:sldChg chg="add del">
        <pc:chgData name="Kulinich Bohdan" userId="48e65c9f34e137d0" providerId="LiveId" clId="{BCE902CF-C4A2-8F48-B9E8-E0DCD0267478}" dt="2024-11-01T15:59:50.187" v="3306" actId="2696"/>
        <pc:sldMkLst>
          <pc:docMk/>
          <pc:sldMk cId="4156422439" sldId="302"/>
        </pc:sldMkLst>
      </pc:sldChg>
    </pc:docChg>
  </pc:docChgLst>
  <pc:docChgLst>
    <pc:chgData name="Kulinich Bohdan" userId="48e65c9f34e137d0" providerId="LiveId" clId="{7280BB8E-6C37-964D-BF28-4B03700371F1}"/>
    <pc:docChg chg="undo redo custSel addSld delSld modSld">
      <pc:chgData name="Kulinich Bohdan" userId="48e65c9f34e137d0" providerId="LiveId" clId="{7280BB8E-6C37-964D-BF28-4B03700371F1}" dt="2024-06-11T20:33:14.731" v="3649" actId="20577"/>
      <pc:docMkLst>
        <pc:docMk/>
      </pc:docMkLst>
      <pc:sldChg chg="addSp delSp modSp mod delAnim modAnim">
        <pc:chgData name="Kulinich Bohdan" userId="48e65c9f34e137d0" providerId="LiveId" clId="{7280BB8E-6C37-964D-BF28-4B03700371F1}" dt="2024-06-11T20:20:53.216" v="3290" actId="1036"/>
        <pc:sldMkLst>
          <pc:docMk/>
          <pc:sldMk cId="1536835488" sldId="263"/>
        </pc:sldMkLst>
      </pc:sldChg>
      <pc:sldChg chg="addSp delSp modSp del mod delAnim modAnim">
        <pc:chgData name="Kulinich Bohdan" userId="48e65c9f34e137d0" providerId="LiveId" clId="{7280BB8E-6C37-964D-BF28-4B03700371F1}" dt="2024-06-10T09:48:17.690" v="2217" actId="2696"/>
        <pc:sldMkLst>
          <pc:docMk/>
          <pc:sldMk cId="2581689180" sldId="267"/>
        </pc:sldMkLst>
      </pc:sldChg>
      <pc:sldChg chg="del">
        <pc:chgData name="Kulinich Bohdan" userId="48e65c9f34e137d0" providerId="LiveId" clId="{7280BB8E-6C37-964D-BF28-4B03700371F1}" dt="2024-06-10T09:48:09.794" v="2215" actId="2696"/>
        <pc:sldMkLst>
          <pc:docMk/>
          <pc:sldMk cId="952368532" sldId="268"/>
        </pc:sldMkLst>
      </pc:sldChg>
      <pc:sldChg chg="del">
        <pc:chgData name="Kulinich Bohdan" userId="48e65c9f34e137d0" providerId="LiveId" clId="{7280BB8E-6C37-964D-BF28-4B03700371F1}" dt="2024-06-10T10:51:56.878" v="2218" actId="2696"/>
        <pc:sldMkLst>
          <pc:docMk/>
          <pc:sldMk cId="54277308" sldId="274"/>
        </pc:sldMkLst>
      </pc:sldChg>
      <pc:sldChg chg="addSp delSp modSp add mod addAnim delAnim modAnim">
        <pc:chgData name="Kulinich Bohdan" userId="48e65c9f34e137d0" providerId="LiveId" clId="{7280BB8E-6C37-964D-BF28-4B03700371F1}" dt="2024-06-11T14:13:34.783" v="3019" actId="478"/>
        <pc:sldMkLst>
          <pc:docMk/>
          <pc:sldMk cId="1607040383" sldId="281"/>
        </pc:sldMkLst>
      </pc:sldChg>
      <pc:sldChg chg="modSp add del mod">
        <pc:chgData name="Kulinich Bohdan" userId="48e65c9f34e137d0" providerId="LiveId" clId="{7280BB8E-6C37-964D-BF28-4B03700371F1}" dt="2024-06-10T11:32:34.826" v="2625" actId="2696"/>
        <pc:sldMkLst>
          <pc:docMk/>
          <pc:sldMk cId="1888437319" sldId="282"/>
        </pc:sldMkLst>
      </pc:sldChg>
      <pc:sldChg chg="addSp delSp modSp add del mod delAnim">
        <pc:chgData name="Kulinich Bohdan" userId="48e65c9f34e137d0" providerId="LiveId" clId="{7280BB8E-6C37-964D-BF28-4B03700371F1}" dt="2024-06-10T09:48:12.561" v="2216" actId="2696"/>
        <pc:sldMkLst>
          <pc:docMk/>
          <pc:sldMk cId="3540320146" sldId="282"/>
        </pc:sldMkLst>
      </pc:sldChg>
      <pc:sldChg chg="addSp delSp modSp add mod delAnim modAnim">
        <pc:chgData name="Kulinich Bohdan" userId="48e65c9f34e137d0" providerId="LiveId" clId="{7280BB8E-6C37-964D-BF28-4B03700371F1}" dt="2024-06-11T14:15:05.761" v="3051" actId="14429"/>
        <pc:sldMkLst>
          <pc:docMk/>
          <pc:sldMk cId="4006075609" sldId="282"/>
        </pc:sldMkLst>
      </pc:sldChg>
    </pc:docChg>
  </pc:docChgLst>
  <pc:docChgLst>
    <pc:chgData name="Kulinich Bohdan" userId="48e65c9f34e137d0" providerId="LiveId" clId="{0403DE07-EFAB-FA43-9E5B-AAB5CA0A4B3A}"/>
    <pc:docChg chg="undo custSel addSld delSld modSld">
      <pc:chgData name="Kulinich Bohdan" userId="48e65c9f34e137d0" providerId="LiveId" clId="{0403DE07-EFAB-FA43-9E5B-AAB5CA0A4B3A}" dt="2024-12-21T12:07:58.675" v="1888" actId="14429"/>
      <pc:docMkLst>
        <pc:docMk/>
      </pc:docMkLst>
      <pc:sldChg chg="del">
        <pc:chgData name="Kulinich Bohdan" userId="48e65c9f34e137d0" providerId="LiveId" clId="{0403DE07-EFAB-FA43-9E5B-AAB5CA0A4B3A}" dt="2024-12-16T17:28:07.812" v="880" actId="2696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0403DE07-EFAB-FA43-9E5B-AAB5CA0A4B3A}" dt="2024-12-16T18:36:14.136" v="892" actId="14100"/>
        <pc:sldMkLst>
          <pc:docMk/>
          <pc:sldMk cId="3110353536" sldId="301"/>
        </pc:sldMkLst>
      </pc:sldChg>
      <pc:sldChg chg="del">
        <pc:chgData name="Kulinich Bohdan" userId="48e65c9f34e137d0" providerId="LiveId" clId="{0403DE07-EFAB-FA43-9E5B-AAB5CA0A4B3A}" dt="2024-12-16T17:28:06.209" v="879" actId="2696"/>
        <pc:sldMkLst>
          <pc:docMk/>
          <pc:sldMk cId="1295176886" sldId="303"/>
        </pc:sldMkLst>
      </pc:sldChg>
      <pc:sldChg chg="addSp modSp add mod modAnim">
        <pc:chgData name="Kulinich Bohdan" userId="48e65c9f34e137d0" providerId="LiveId" clId="{0403DE07-EFAB-FA43-9E5B-AAB5CA0A4B3A}" dt="2024-12-16T16:42:34.964" v="189"/>
        <pc:sldMkLst>
          <pc:docMk/>
          <pc:sldMk cId="1014061876" sldId="304"/>
        </pc:sldMkLst>
      </pc:sldChg>
    </pc:docChg>
  </pc:docChgLst>
  <pc:docChgLst>
    <pc:chgData name="Kulinich Bohdan" userId="48e65c9f34e137d0" providerId="LiveId" clId="{B788FB3C-36F1-EE42-A345-91B062F597AF}"/>
    <pc:docChg chg="undo custSel addSld delSld modSld">
      <pc:chgData name="Kulinich Bohdan" userId="48e65c9f34e137d0" providerId="LiveId" clId="{B788FB3C-36F1-EE42-A345-91B062F597AF}" dt="2024-09-29T19:52:32.562" v="2472" actId="20577"/>
      <pc:docMkLst>
        <pc:docMk/>
      </pc:docMkLst>
      <pc:sldChg chg="modSp">
        <pc:chgData name="Kulinich Bohdan" userId="48e65c9f34e137d0" providerId="LiveId" clId="{B788FB3C-36F1-EE42-A345-91B062F597AF}" dt="2024-09-28T10:24:50.593" v="1031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B788FB3C-36F1-EE42-A345-91B062F597AF}" dt="2024-09-29T19:49:15.898" v="2469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B788FB3C-36F1-EE42-A345-91B062F597AF}" dt="2024-09-29T19:47:36.305" v="2432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B788FB3C-36F1-EE42-A345-91B062F597AF}" dt="2024-09-29T19:45:24.964" v="2429" actId="20577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B788FB3C-36F1-EE42-A345-91B062F597AF}" dt="2024-09-29T19:52:32.562" v="2472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B788FB3C-36F1-EE42-A345-91B062F597AF}" dt="2024-09-28T15:40:59.449" v="1597" actId="20577"/>
        <pc:sldMkLst>
          <pc:docMk/>
          <pc:sldMk cId="175688737" sldId="280"/>
        </pc:sldMkLst>
      </pc:sldChg>
      <pc:sldChg chg="addSp delSp modSp mod delAnim modAnim">
        <pc:chgData name="Kulinich Bohdan" userId="48e65c9f34e137d0" providerId="LiveId" clId="{B788FB3C-36F1-EE42-A345-91B062F597AF}" dt="2024-09-29T16:41:54.022" v="1991" actId="207"/>
        <pc:sldMkLst>
          <pc:docMk/>
          <pc:sldMk cId="978670566" sldId="284"/>
        </pc:sldMkLst>
      </pc:sldChg>
      <pc:sldChg chg="del">
        <pc:chgData name="Kulinich Bohdan" userId="48e65c9f34e137d0" providerId="LiveId" clId="{B788FB3C-36F1-EE42-A345-91B062F597AF}" dt="2024-09-27T18:40:01.563" v="106" actId="2696"/>
        <pc:sldMkLst>
          <pc:docMk/>
          <pc:sldMk cId="1180192448" sldId="285"/>
        </pc:sldMkLst>
      </pc:sldChg>
      <pc:sldChg chg="del">
        <pc:chgData name="Kulinich Bohdan" userId="48e65c9f34e137d0" providerId="LiveId" clId="{B788FB3C-36F1-EE42-A345-91B062F597AF}" dt="2024-09-28T15:42:02.318" v="1598" actId="2696"/>
        <pc:sldMkLst>
          <pc:docMk/>
          <pc:sldMk cId="1175950471" sldId="288"/>
        </pc:sldMkLst>
      </pc:sldChg>
      <pc:sldChg chg="del">
        <pc:chgData name="Kulinich Bohdan" userId="48e65c9f34e137d0" providerId="LiveId" clId="{B788FB3C-36F1-EE42-A345-91B062F597AF}" dt="2024-09-28T10:15:38.180" v="842" actId="2696"/>
        <pc:sldMkLst>
          <pc:docMk/>
          <pc:sldMk cId="105307788" sldId="289"/>
        </pc:sldMkLst>
      </pc:sldChg>
      <pc:sldChg chg="del">
        <pc:chgData name="Kulinich Bohdan" userId="48e65c9f34e137d0" providerId="LiveId" clId="{B788FB3C-36F1-EE42-A345-91B062F597AF}" dt="2024-09-28T15:42:02.347" v="1599" actId="2696"/>
        <pc:sldMkLst>
          <pc:docMk/>
          <pc:sldMk cId="2250585202" sldId="290"/>
        </pc:sldMkLst>
      </pc:sldChg>
      <pc:sldChg chg="del">
        <pc:chgData name="Kulinich Bohdan" userId="48e65c9f34e137d0" providerId="LiveId" clId="{B788FB3C-36F1-EE42-A345-91B062F597AF}" dt="2024-09-28T15:42:02.394" v="1601" actId="2696"/>
        <pc:sldMkLst>
          <pc:docMk/>
          <pc:sldMk cId="2854024486" sldId="291"/>
        </pc:sldMkLst>
      </pc:sldChg>
      <pc:sldChg chg="del">
        <pc:chgData name="Kulinich Bohdan" userId="48e65c9f34e137d0" providerId="LiveId" clId="{B788FB3C-36F1-EE42-A345-91B062F597AF}" dt="2024-09-29T12:48:26.801" v="1988" actId="2696"/>
        <pc:sldMkLst>
          <pc:docMk/>
          <pc:sldMk cId="93952448" sldId="292"/>
        </pc:sldMkLst>
      </pc:sldChg>
      <pc:sldChg chg="add del">
        <pc:chgData name="Kulinich Bohdan" userId="48e65c9f34e137d0" providerId="LiveId" clId="{B788FB3C-36F1-EE42-A345-91B062F597AF}" dt="2024-09-28T15:42:02.365" v="1600" actId="2696"/>
        <pc:sldMkLst>
          <pc:docMk/>
          <pc:sldMk cId="2493127815" sldId="293"/>
        </pc:sldMkLst>
      </pc:sldChg>
    </pc:docChg>
  </pc:docChgLst>
  <pc:docChgLst>
    <pc:chgData name="Kulinich Bohdan" userId="48e65c9f34e137d0" providerId="LiveId" clId="{161C3552-B2D8-1643-AA90-228C6F8CD633}"/>
    <pc:docChg chg="undo custSel addSld modSld sldOrd">
      <pc:chgData name="Kulinich Bohdan" userId="48e65c9f34e137d0" providerId="LiveId" clId="{161C3552-B2D8-1643-AA90-228C6F8CD633}" dt="2024-05-30T13:51:06.772" v="1220" actId="478"/>
      <pc:docMkLst>
        <pc:docMk/>
      </pc:docMkLst>
      <pc:sldChg chg="addSp modSp mod">
        <pc:chgData name="Kulinich Bohdan" userId="48e65c9f34e137d0" providerId="LiveId" clId="{161C3552-B2D8-1643-AA90-228C6F8CD633}" dt="2024-05-30T13:40:06.826" v="1165"/>
        <pc:sldMkLst>
          <pc:docMk/>
          <pc:sldMk cId="1536835488" sldId="263"/>
        </pc:sldMkLst>
      </pc:sldChg>
      <pc:sldChg chg="addSp modSp mod">
        <pc:chgData name="Kulinich Bohdan" userId="48e65c9f34e137d0" providerId="LiveId" clId="{161C3552-B2D8-1643-AA90-228C6F8CD633}" dt="2024-05-30T13:39:57.362" v="1164"/>
        <pc:sldMkLst>
          <pc:docMk/>
          <pc:sldMk cId="2581689180" sldId="267"/>
        </pc:sldMkLst>
      </pc:sldChg>
      <pc:sldChg chg="addSp modSp mod">
        <pc:chgData name="Kulinich Bohdan" userId="48e65c9f34e137d0" providerId="LiveId" clId="{161C3552-B2D8-1643-AA90-228C6F8CD633}" dt="2024-05-30T13:39:52.065" v="1163"/>
        <pc:sldMkLst>
          <pc:docMk/>
          <pc:sldMk cId="952368532" sldId="268"/>
        </pc:sldMkLst>
      </pc:sldChg>
      <pc:sldChg chg="addSp modSp mod">
        <pc:chgData name="Kulinich Bohdan" userId="48e65c9f34e137d0" providerId="LiveId" clId="{161C3552-B2D8-1643-AA90-228C6F8CD633}" dt="2024-05-30T13:39:46.100" v="1162"/>
        <pc:sldMkLst>
          <pc:docMk/>
          <pc:sldMk cId="905975789" sldId="270"/>
        </pc:sldMkLst>
      </pc:sldChg>
      <pc:sldChg chg="addSp delSp modSp mod">
        <pc:chgData name="Kulinich Bohdan" userId="48e65c9f34e137d0" providerId="LiveId" clId="{161C3552-B2D8-1643-AA90-228C6F8CD633}" dt="2024-05-30T13:42:58.543" v="1182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161C3552-B2D8-1643-AA90-228C6F8CD633}" dt="2024-05-30T13:51:01.281" v="1219" actId="478"/>
        <pc:sldMkLst>
          <pc:docMk/>
          <pc:sldMk cId="1169353818" sldId="275"/>
        </pc:sldMkLst>
      </pc:sldChg>
      <pc:sldChg chg="addSp delSp modSp mod">
        <pc:chgData name="Kulinich Bohdan" userId="48e65c9f34e137d0" providerId="LiveId" clId="{161C3552-B2D8-1643-AA90-228C6F8CD633}" dt="2024-05-30T13:40:57.533" v="1168"/>
        <pc:sldMkLst>
          <pc:docMk/>
          <pc:sldMk cId="2986102083" sldId="276"/>
        </pc:sldMkLst>
      </pc:sldChg>
      <pc:sldChg chg="addSp delSp modSp mod">
        <pc:chgData name="Kulinich Bohdan" userId="48e65c9f34e137d0" providerId="LiveId" clId="{161C3552-B2D8-1643-AA90-228C6F8CD633}" dt="2024-05-30T13:51:06.772" v="1220" actId="478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77AD410F-16C1-D54D-B1C9-1B9BCB4F5CC9}"/>
    <pc:docChg chg="undo custSel addSld delSld modSld">
      <pc:chgData name="Kulinich Bohdan" userId="48e65c9f34e137d0" providerId="LiveId" clId="{77AD410F-16C1-D54D-B1C9-1B9BCB4F5CC9}" dt="2024-11-20T00:19:16.042" v="2682" actId="20577"/>
      <pc:docMkLst>
        <pc:docMk/>
      </pc:docMkLst>
      <pc:sldChg chg="modSp">
        <pc:chgData name="Kulinich Bohdan" userId="48e65c9f34e137d0" providerId="LiveId" clId="{77AD410F-16C1-D54D-B1C9-1B9BCB4F5CC9}" dt="2024-11-20T00:19:16.042" v="2682" actId="20577"/>
        <pc:sldMkLst>
          <pc:docMk/>
          <pc:sldMk cId="788512274" sldId="265"/>
        </pc:sldMkLst>
        <pc:spChg chg="mod">
          <ac:chgData name="Kulinich Bohdan" userId="48e65c9f34e137d0" providerId="LiveId" clId="{77AD410F-16C1-D54D-B1C9-1B9BCB4F5CC9}" dt="2024-11-20T00:19:16.042" v="2682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delSp modSp mod">
        <pc:chgData name="Kulinich Bohdan" userId="48e65c9f34e137d0" providerId="LiveId" clId="{77AD410F-16C1-D54D-B1C9-1B9BCB4F5CC9}" dt="2024-11-19T23:27:14.493" v="2487" actId="20577"/>
        <pc:sldMkLst>
          <pc:docMk/>
          <pc:sldMk cId="2663521018" sldId="279"/>
        </pc:sldMkLst>
      </pc:sldChg>
      <pc:sldChg chg="addSp delSp modSp mod addAnim delAnim modAnim">
        <pc:chgData name="Kulinich Bohdan" userId="48e65c9f34e137d0" providerId="LiveId" clId="{77AD410F-16C1-D54D-B1C9-1B9BCB4F5CC9}" dt="2024-11-19T21:46:44.796" v="2055" actId="20577"/>
        <pc:sldMkLst>
          <pc:docMk/>
          <pc:sldMk cId="175688737" sldId="280"/>
        </pc:sldMkLst>
      </pc:sldChg>
      <pc:sldChg chg="del">
        <pc:chgData name="Kulinich Bohdan" userId="48e65c9f34e137d0" providerId="LiveId" clId="{77AD410F-16C1-D54D-B1C9-1B9BCB4F5CC9}" dt="2024-11-19T23:06:10.798" v="2303" actId="2696"/>
        <pc:sldMkLst>
          <pc:docMk/>
          <pc:sldMk cId="4249289379" sldId="295"/>
        </pc:sldMkLst>
      </pc:sldChg>
      <pc:sldChg chg="addSp delSp modSp mod modTransition modAnim">
        <pc:chgData name="Kulinich Bohdan" userId="48e65c9f34e137d0" providerId="LiveId" clId="{77AD410F-16C1-D54D-B1C9-1B9BCB4F5CC9}" dt="2024-11-18T19:57:28.298" v="703"/>
        <pc:sldMkLst>
          <pc:docMk/>
          <pc:sldMk cId="3583383684" sldId="297"/>
        </pc:sldMkLst>
      </pc:sldChg>
      <pc:sldChg chg="del">
        <pc:chgData name="Kulinich Bohdan" userId="48e65c9f34e137d0" providerId="LiveId" clId="{77AD410F-16C1-D54D-B1C9-1B9BCB4F5CC9}" dt="2024-11-19T19:35:14.057" v="903" actId="2696"/>
        <pc:sldMkLst>
          <pc:docMk/>
          <pc:sldMk cId="620808464" sldId="299"/>
        </pc:sldMkLst>
      </pc:sldChg>
      <pc:sldChg chg="add del">
        <pc:chgData name="Kulinich Bohdan" userId="48e65c9f34e137d0" providerId="LiveId" clId="{77AD410F-16C1-D54D-B1C9-1B9BCB4F5CC9}" dt="2024-11-19T19:35:44.827" v="908" actId="2696"/>
        <pc:sldMkLst>
          <pc:docMk/>
          <pc:sldMk cId="2965310935" sldId="300"/>
        </pc:sldMkLst>
      </pc:sldChg>
      <pc:sldChg chg="addSp delSp modSp mod modTransition delAnim modAnim">
        <pc:chgData name="Kulinich Bohdan" userId="48e65c9f34e137d0" providerId="LiveId" clId="{77AD410F-16C1-D54D-B1C9-1B9BCB4F5CC9}" dt="2024-11-18T19:58:05.145" v="707"/>
        <pc:sldMkLst>
          <pc:docMk/>
          <pc:sldMk cId="3110353536" sldId="301"/>
        </pc:sldMkLst>
      </pc:sldChg>
      <pc:sldChg chg="add del">
        <pc:chgData name="Kulinich Bohdan" userId="48e65c9f34e137d0" providerId="LiveId" clId="{77AD410F-16C1-D54D-B1C9-1B9BCB4F5CC9}" dt="2024-11-19T19:35:11.741" v="902" actId="2696"/>
        <pc:sldMkLst>
          <pc:docMk/>
          <pc:sldMk cId="925957610" sldId="302"/>
        </pc:sldMkLst>
      </pc:sldChg>
      <pc:sldChg chg="addSp delSp modSp add mod modAnim">
        <pc:chgData name="Kulinich Bohdan" userId="48e65c9f34e137d0" providerId="LiveId" clId="{77AD410F-16C1-D54D-B1C9-1B9BCB4F5CC9}" dt="2024-11-19T19:33:05.451" v="901" actId="1076"/>
        <pc:sldMkLst>
          <pc:docMk/>
          <pc:sldMk cId="452058597" sldId="303"/>
        </pc:sldMkLst>
      </pc:sldChg>
      <pc:sldChg chg="addSp delSp modSp add mod delAnim modAnim">
        <pc:chgData name="Kulinich Bohdan" userId="48e65c9f34e137d0" providerId="LiveId" clId="{77AD410F-16C1-D54D-B1C9-1B9BCB4F5CC9}" dt="2024-11-19T21:46:55.049" v="2057" actId="20577"/>
        <pc:sldMkLst>
          <pc:docMk/>
          <pc:sldMk cId="814108753" sldId="304"/>
        </pc:sldMkLst>
      </pc:sldChg>
    </pc:docChg>
  </pc:docChgLst>
  <pc:docChgLst>
    <pc:chgData name="Kulinich Bohdan" userId="48e65c9f34e137d0" providerId="LiveId" clId="{D119FADA-0A2B-44E5-8F9E-3967CBB6A129}"/>
    <pc:docChg chg="modSld">
      <pc:chgData name="Kulinich Bohdan" userId="48e65c9f34e137d0" providerId="LiveId" clId="{D119FADA-0A2B-44E5-8F9E-3967CBB6A129}" dt="2025-02-11T07:44:12.288" v="2" actId="1076"/>
      <pc:docMkLst>
        <pc:docMk/>
      </pc:docMkLst>
      <pc:sldChg chg="modSp mod">
        <pc:chgData name="Kulinich Bohdan" userId="48e65c9f34e137d0" providerId="LiveId" clId="{D119FADA-0A2B-44E5-8F9E-3967CBB6A129}" dt="2025-02-11T07:44:12.288" v="2" actId="1076"/>
        <pc:sldMkLst>
          <pc:docMk/>
          <pc:sldMk cId="151847942" sldId="310"/>
        </pc:sldMkLst>
        <pc:spChg chg="mod">
          <ac:chgData name="Kulinich Bohdan" userId="48e65c9f34e137d0" providerId="LiveId" clId="{D119FADA-0A2B-44E5-8F9E-3967CBB6A129}" dt="2025-02-11T07:44:07.469" v="1" actId="20577"/>
          <ac:spMkLst>
            <pc:docMk/>
            <pc:sldMk cId="151847942" sldId="310"/>
            <ac:spMk id="38" creationId="{4BFACFDC-1EFA-FD8E-7E13-EFA27B258903}"/>
          </ac:spMkLst>
        </pc:spChg>
        <pc:spChg chg="mod">
          <ac:chgData name="Kulinich Bohdan" userId="48e65c9f34e137d0" providerId="LiveId" clId="{D119FADA-0A2B-44E5-8F9E-3967CBB6A129}" dt="2025-02-11T07:44:12.288" v="2" actId="1076"/>
          <ac:spMkLst>
            <pc:docMk/>
            <pc:sldMk cId="151847942" sldId="310"/>
            <ac:spMk id="53" creationId="{8EC0C613-066D-3727-DF1A-6FD67D7F80FE}"/>
          </ac:spMkLst>
        </pc:spChg>
      </pc:sldChg>
    </pc:docChg>
  </pc:docChgLst>
  <pc:docChgLst>
    <pc:chgData name="Kulinich Bohdan" userId="48e65c9f34e137d0" providerId="LiveId" clId="{41618800-87A6-3844-85A5-6EFC015BDFCA}"/>
    <pc:docChg chg="undo redo custSel addSld delSld modSld">
      <pc:chgData name="Kulinich Bohdan" userId="48e65c9f34e137d0" providerId="LiveId" clId="{41618800-87A6-3844-85A5-6EFC015BDFCA}" dt="2025-02-01T17:30:08.582" v="2135" actId="20577"/>
      <pc:docMkLst>
        <pc:docMk/>
      </pc:docMkLst>
      <pc:sldChg chg="modSp">
        <pc:chgData name="Kulinich Bohdan" userId="48e65c9f34e137d0" providerId="LiveId" clId="{41618800-87A6-3844-85A5-6EFC015BDFCA}" dt="2025-01-23T19:50:40.464" v="96" actId="20577"/>
        <pc:sldMkLst>
          <pc:docMk/>
          <pc:sldMk cId="1079275318" sldId="264"/>
        </pc:sldMkLst>
        <pc:spChg chg="mod">
          <ac:chgData name="Kulinich Bohdan" userId="48e65c9f34e137d0" providerId="LiveId" clId="{41618800-87A6-3844-85A5-6EFC015BDFCA}" dt="2025-01-23T19:50:40.464" v="96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41618800-87A6-3844-85A5-6EFC015BDFCA}" dt="2025-01-23T19:50:09.877" v="1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">
        <pc:chgData name="Kulinich Bohdan" userId="48e65c9f34e137d0" providerId="LiveId" clId="{41618800-87A6-3844-85A5-6EFC015BDFCA}" dt="2025-01-29T21:12:30.603" v="2131" actId="20577"/>
        <pc:sldMkLst>
          <pc:docMk/>
          <pc:sldMk cId="788512274" sldId="265"/>
        </pc:sldMkLst>
        <pc:spChg chg="mod">
          <ac:chgData name="Kulinich Bohdan" userId="48e65c9f34e137d0" providerId="LiveId" clId="{41618800-87A6-3844-85A5-6EFC015BDFCA}" dt="2025-01-29T21:12:30.603" v="2131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mod delAnim modAnim">
        <pc:chgData name="Kulinich Bohdan" userId="48e65c9f34e137d0" providerId="LiveId" clId="{41618800-87A6-3844-85A5-6EFC015BDFCA}" dt="2025-02-01T17:30:08.582" v="2135" actId="20577"/>
        <pc:sldMkLst>
          <pc:docMk/>
          <pc:sldMk cId="3867570093" sldId="272"/>
        </pc:sldMkLst>
      </pc:sldChg>
      <pc:sldChg chg="addSp delSp modSp mod delAnim modAnim">
        <pc:chgData name="Kulinich Bohdan" userId="48e65c9f34e137d0" providerId="LiveId" clId="{41618800-87A6-3844-85A5-6EFC015BDFCA}" dt="2025-01-29T20:34:56.669" v="1803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41618800-87A6-3844-85A5-6EFC015BDFCA}" dt="2025-01-29T20:56:32.161" v="2011" actId="207"/>
        <pc:sldMkLst>
          <pc:docMk/>
          <pc:sldMk cId="3110353536" sldId="301"/>
        </pc:sldMkLst>
      </pc:sldChg>
      <pc:sldChg chg="addSp delSp modSp mod delAnim modAnim">
        <pc:chgData name="Kulinich Bohdan" userId="48e65c9f34e137d0" providerId="LiveId" clId="{41618800-87A6-3844-85A5-6EFC015BDFCA}" dt="2025-01-25T15:41:46.919" v="282"/>
        <pc:sldMkLst>
          <pc:docMk/>
          <pc:sldMk cId="1014061876" sldId="304"/>
        </pc:sldMkLst>
      </pc:sldChg>
      <pc:sldChg chg="del">
        <pc:chgData name="Kulinich Bohdan" userId="48e65c9f34e137d0" providerId="LiveId" clId="{41618800-87A6-3844-85A5-6EFC015BDFCA}" dt="2025-01-29T05:07:20.903" v="892" actId="2696"/>
        <pc:sldMkLst>
          <pc:docMk/>
          <pc:sldMk cId="1125888934" sldId="305"/>
        </pc:sldMkLst>
      </pc:sldChg>
      <pc:sldChg chg="addSp delSp modSp add mod modAnim">
        <pc:chgData name="Kulinich Bohdan" userId="48e65c9f34e137d0" providerId="LiveId" clId="{41618800-87A6-3844-85A5-6EFC015BDFCA}" dt="2025-01-28T16:02:14.963" v="768"/>
        <pc:sldMkLst>
          <pc:docMk/>
          <pc:sldMk cId="3244618376" sldId="306"/>
        </pc:sldMkLst>
      </pc:sldChg>
      <pc:sldChg chg="addSp delSp modSp add mod delAnim modAnim">
        <pc:chgData name="Kulinich Bohdan" userId="48e65c9f34e137d0" providerId="LiveId" clId="{41618800-87A6-3844-85A5-6EFC015BDFCA}" dt="2025-01-29T05:00:36.845" v="891"/>
        <pc:sldMkLst>
          <pc:docMk/>
          <pc:sldMk cId="946039516" sldId="307"/>
        </pc:sldMkLst>
      </pc:sldChg>
      <pc:sldChg chg="addSp delSp modSp add mod delAnim modAnim">
        <pc:chgData name="Kulinich Bohdan" userId="48e65c9f34e137d0" providerId="LiveId" clId="{41618800-87A6-3844-85A5-6EFC015BDFCA}" dt="2025-01-29T21:07:17.595" v="2117" actId="1076"/>
        <pc:sldMkLst>
          <pc:docMk/>
          <pc:sldMk cId="2789890787" sldId="308"/>
        </pc:sldMkLst>
      </pc:sldChg>
      <pc:sldChg chg="add del">
        <pc:chgData name="Kulinich Bohdan" userId="48e65c9f34e137d0" providerId="LiveId" clId="{41618800-87A6-3844-85A5-6EFC015BDFCA}" dt="2025-01-29T20:28:16.649" v="1802" actId="2696"/>
        <pc:sldMkLst>
          <pc:docMk/>
          <pc:sldMk cId="3726062383" sldId="308"/>
        </pc:sldMkLst>
      </pc:sldChg>
    </pc:docChg>
  </pc:docChgLst>
  <pc:docChgLst>
    <pc:chgData name="Kulinich Bohdan" userId="48e65c9f34e137d0" providerId="LiveId" clId="{A6A41E34-53F9-41E3-A6BF-EE02A38CE2B2}"/>
    <pc:docChg chg="modSld">
      <pc:chgData name="Kulinich Bohdan" userId="48e65c9f34e137d0" providerId="LiveId" clId="{A6A41E34-53F9-41E3-A6BF-EE02A38CE2B2}" dt="2024-04-21T20:04:42.408" v="0"/>
      <pc:docMkLst>
        <pc:docMk/>
      </pc:docMkLst>
      <pc:sldChg chg="modAnim">
        <pc:chgData name="Kulinich Bohdan" userId="48e65c9f34e137d0" providerId="LiveId" clId="{A6A41E34-53F9-41E3-A6BF-EE02A38CE2B2}" dt="2024-04-21T20:04:42.408" v="0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4234E82E-5125-1947-9502-B03ACD275194}"/>
    <pc:docChg chg="undo custSel addSld modSld">
      <pc:chgData name="Kulinich Bohdan" userId="48e65c9f34e137d0" providerId="LiveId" clId="{4234E82E-5125-1947-9502-B03ACD275194}" dt="2024-04-21T20:41:06.956" v="89" actId="20577"/>
      <pc:docMkLst>
        <pc:docMk/>
      </pc:docMkLst>
      <pc:sldChg chg="addSp delSp modSp mod modAnim">
        <pc:chgData name="Kulinich Bohdan" userId="48e65c9f34e137d0" providerId="LiveId" clId="{4234E82E-5125-1947-9502-B03ACD275194}" dt="2024-04-21T20:38:24.182" v="56" actId="478"/>
        <pc:sldMkLst>
          <pc:docMk/>
          <pc:sldMk cId="3541046942" sldId="262"/>
        </pc:sldMkLst>
      </pc:sldChg>
      <pc:sldChg chg="modSp mod">
        <pc:chgData name="Kulinich Bohdan" userId="48e65c9f34e137d0" providerId="LiveId" clId="{4234E82E-5125-1947-9502-B03ACD275194}" dt="2024-04-21T20:05:43.105" v="23" actId="1037"/>
        <pc:sldMkLst>
          <pc:docMk/>
          <pc:sldMk cId="1536835488" sldId="263"/>
        </pc:sldMkLst>
      </pc:sldChg>
    </pc:docChg>
  </pc:docChgLst>
  <pc:docChgLst>
    <pc:chgData name="Kulinich Bohdan" userId="48e65c9f34e137d0" providerId="LiveId" clId="{3D1943A7-98E0-204D-990F-2B816A5DB0A1}"/>
    <pc:docChg chg="undo custSel addSld delSld modSld sldOrd">
      <pc:chgData name="Kulinich Bohdan" userId="48e65c9f34e137d0" providerId="LiveId" clId="{3D1943A7-98E0-204D-990F-2B816A5DB0A1}" dt="2025-02-16T19:15:35.740" v="1045" actId="20577"/>
      <pc:docMkLst>
        <pc:docMk/>
      </pc:docMkLst>
      <pc:sldChg chg="modSp">
        <pc:chgData name="Kulinich Bohdan" userId="48e65c9f34e137d0" providerId="LiveId" clId="{3D1943A7-98E0-204D-990F-2B816A5DB0A1}" dt="2025-02-16T13:14:38.752" v="31" actId="20577"/>
        <pc:sldMkLst>
          <pc:docMk/>
          <pc:sldMk cId="1079275318" sldId="264"/>
        </pc:sldMkLst>
        <pc:spChg chg="mod">
          <ac:chgData name="Kulinich Bohdan" userId="48e65c9f34e137d0" providerId="LiveId" clId="{3D1943A7-98E0-204D-990F-2B816A5DB0A1}" dt="2025-02-16T13:14:38.752" v="31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3D1943A7-98E0-204D-990F-2B816A5DB0A1}" dt="2025-02-16T13:14:27.598" v="1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addSp delSp modSp mod delAnim modAnim">
        <pc:chgData name="Kulinich Bohdan" userId="48e65c9f34e137d0" providerId="LiveId" clId="{3D1943A7-98E0-204D-990F-2B816A5DB0A1}" dt="2025-02-16T19:06:53.181" v="934"/>
        <pc:sldMkLst>
          <pc:docMk/>
          <pc:sldMk cId="3950890719" sldId="309"/>
        </pc:sldMkLst>
        <pc:spChg chg="add mod">
          <ac:chgData name="Kulinich Bohdan" userId="48e65c9f34e137d0" providerId="LiveId" clId="{3D1943A7-98E0-204D-990F-2B816A5DB0A1}" dt="2025-02-16T16:27:16.828" v="302" actId="208"/>
          <ac:spMkLst>
            <pc:docMk/>
            <pc:sldMk cId="3950890719" sldId="309"/>
            <ac:spMk id="4" creationId="{AEA7C222-3D55-5D88-1C37-B903C2962A4C}"/>
          </ac:spMkLst>
        </pc:spChg>
        <pc:spChg chg="add mod">
          <ac:chgData name="Kulinich Bohdan" userId="48e65c9f34e137d0" providerId="LiveId" clId="{3D1943A7-98E0-204D-990F-2B816A5DB0A1}" dt="2025-02-16T16:26:47.729" v="293" actId="14100"/>
          <ac:spMkLst>
            <pc:docMk/>
            <pc:sldMk cId="3950890719" sldId="309"/>
            <ac:spMk id="6" creationId="{894DBE05-91E7-3F62-1461-E954A3764EBC}"/>
          </ac:spMkLst>
        </pc:spChg>
        <pc:spChg chg="add mod">
          <ac:chgData name="Kulinich Bohdan" userId="48e65c9f34e137d0" providerId="LiveId" clId="{3D1943A7-98E0-204D-990F-2B816A5DB0A1}" dt="2025-02-16T16:26:45.491" v="292" actId="14100"/>
          <ac:spMkLst>
            <pc:docMk/>
            <pc:sldMk cId="3950890719" sldId="309"/>
            <ac:spMk id="7" creationId="{1E005CD2-0862-D550-3B18-061FCE29285B}"/>
          </ac:spMkLst>
        </pc:spChg>
        <pc:spChg chg="mod">
          <ac:chgData name="Kulinich Bohdan" userId="48e65c9f34e137d0" providerId="LiveId" clId="{3D1943A7-98E0-204D-990F-2B816A5DB0A1}" dt="2025-02-16T16:29:10.564" v="323" actId="14100"/>
          <ac:spMkLst>
            <pc:docMk/>
            <pc:sldMk cId="3950890719" sldId="309"/>
            <ac:spMk id="10" creationId="{889D8F43-E6BB-ACAF-A95B-F8BACE5AEE19}"/>
          </ac:spMkLst>
        </pc:spChg>
        <pc:spChg chg="mod">
          <ac:chgData name="Kulinich Bohdan" userId="48e65c9f34e137d0" providerId="LiveId" clId="{3D1943A7-98E0-204D-990F-2B816A5DB0A1}" dt="2025-02-16T16:26:53.127" v="298" actId="1036"/>
          <ac:spMkLst>
            <pc:docMk/>
            <pc:sldMk cId="3950890719" sldId="309"/>
            <ac:spMk id="13" creationId="{08C53F0B-A762-AA49-6801-BBE44B5FB2E4}"/>
          </ac:spMkLst>
        </pc:spChg>
        <pc:spChg chg="mod">
          <ac:chgData name="Kulinich Bohdan" userId="48e65c9f34e137d0" providerId="LiveId" clId="{3D1943A7-98E0-204D-990F-2B816A5DB0A1}" dt="2025-02-16T16:26:53.127" v="298" actId="1036"/>
          <ac:spMkLst>
            <pc:docMk/>
            <pc:sldMk cId="3950890719" sldId="309"/>
            <ac:spMk id="15" creationId="{52876B2B-D4F1-3A54-BCB9-562E0A657056}"/>
          </ac:spMkLst>
        </pc:spChg>
        <pc:spChg chg="mod">
          <ac:chgData name="Kulinich Bohdan" userId="48e65c9f34e137d0" providerId="LiveId" clId="{3D1943A7-98E0-204D-990F-2B816A5DB0A1}" dt="2025-02-16T16:26:53.127" v="298" actId="1036"/>
          <ac:spMkLst>
            <pc:docMk/>
            <pc:sldMk cId="3950890719" sldId="309"/>
            <ac:spMk id="16" creationId="{18302667-88EE-55AE-D0B8-E701F39A5564}"/>
          </ac:spMkLst>
        </pc:spChg>
        <pc:spChg chg="mod">
          <ac:chgData name="Kulinich Bohdan" userId="48e65c9f34e137d0" providerId="LiveId" clId="{3D1943A7-98E0-204D-990F-2B816A5DB0A1}" dt="2025-02-16T16:45:12.513" v="631" actId="1036"/>
          <ac:spMkLst>
            <pc:docMk/>
            <pc:sldMk cId="3950890719" sldId="309"/>
            <ac:spMk id="18" creationId="{A19D24CD-36A0-02A2-BFD8-563622D7D6D5}"/>
          </ac:spMkLst>
        </pc:spChg>
        <pc:spChg chg="mod">
          <ac:chgData name="Kulinich Bohdan" userId="48e65c9f34e137d0" providerId="LiveId" clId="{3D1943A7-98E0-204D-990F-2B816A5DB0A1}" dt="2025-02-16T18:57:40.306" v="761" actId="20577"/>
          <ac:spMkLst>
            <pc:docMk/>
            <pc:sldMk cId="3950890719" sldId="309"/>
            <ac:spMk id="20" creationId="{87FE4FE6-C77E-74B6-DA24-C5D05D49FCCF}"/>
          </ac:spMkLst>
        </pc:spChg>
        <pc:spChg chg="add mod">
          <ac:chgData name="Kulinich Bohdan" userId="48e65c9f34e137d0" providerId="LiveId" clId="{3D1943A7-98E0-204D-990F-2B816A5DB0A1}" dt="2025-02-16T16:45:12.513" v="631" actId="1036"/>
          <ac:spMkLst>
            <pc:docMk/>
            <pc:sldMk cId="3950890719" sldId="309"/>
            <ac:spMk id="23" creationId="{08B8101C-EE6A-0919-6F37-B5217B8C09D7}"/>
          </ac:spMkLst>
        </pc:spChg>
        <pc:spChg chg="add del mod">
          <ac:chgData name="Kulinich Bohdan" userId="48e65c9f34e137d0" providerId="LiveId" clId="{3D1943A7-98E0-204D-990F-2B816A5DB0A1}" dt="2025-02-16T18:58:22.448" v="777" actId="478"/>
          <ac:spMkLst>
            <pc:docMk/>
            <pc:sldMk cId="3950890719" sldId="309"/>
            <ac:spMk id="24" creationId="{FC3D8ECA-2C4E-E889-2EE2-3DE9253EE5E5}"/>
          </ac:spMkLst>
        </pc:spChg>
        <pc:spChg chg="mod modVis">
          <ac:chgData name="Kulinich Bohdan" userId="48e65c9f34e137d0" providerId="LiveId" clId="{3D1943A7-98E0-204D-990F-2B816A5DB0A1}" dt="2025-02-16T16:33:05.080" v="450" actId="207"/>
          <ac:spMkLst>
            <pc:docMk/>
            <pc:sldMk cId="3950890719" sldId="309"/>
            <ac:spMk id="25" creationId="{68427505-7224-FBB6-0960-F0F765B59B0A}"/>
          </ac:spMkLst>
        </pc:spChg>
        <pc:spChg chg="add mod modVis">
          <ac:chgData name="Kulinich Bohdan" userId="48e65c9f34e137d0" providerId="LiveId" clId="{3D1943A7-98E0-204D-990F-2B816A5DB0A1}" dt="2025-02-16T18:26:24.610" v="664" actId="14429"/>
          <ac:spMkLst>
            <pc:docMk/>
            <pc:sldMk cId="3950890719" sldId="309"/>
            <ac:spMk id="26" creationId="{B113A476-70CE-BF5A-8089-FFDFD4E0746D}"/>
          </ac:spMkLst>
        </pc:spChg>
        <pc:spChg chg="add mod modVis">
          <ac:chgData name="Kulinich Bohdan" userId="48e65c9f34e137d0" providerId="LiveId" clId="{3D1943A7-98E0-204D-990F-2B816A5DB0A1}" dt="2025-02-16T18:26:24.148" v="663" actId="14429"/>
          <ac:spMkLst>
            <pc:docMk/>
            <pc:sldMk cId="3950890719" sldId="309"/>
            <ac:spMk id="27" creationId="{78B3D917-C902-FEC1-299A-1571ADD9EA31}"/>
          </ac:spMkLst>
        </pc:spChg>
        <pc:spChg chg="add mod modVis">
          <ac:chgData name="Kulinich Bohdan" userId="48e65c9f34e137d0" providerId="LiveId" clId="{3D1943A7-98E0-204D-990F-2B816A5DB0A1}" dt="2025-02-16T18:26:23.446" v="662" actId="14429"/>
          <ac:spMkLst>
            <pc:docMk/>
            <pc:sldMk cId="3950890719" sldId="309"/>
            <ac:spMk id="28" creationId="{A6BD697D-3DAF-2B73-BAC0-AE9EC0A168FD}"/>
          </ac:spMkLst>
        </pc:spChg>
        <pc:spChg chg="add mod modVis">
          <ac:chgData name="Kulinich Bohdan" userId="48e65c9f34e137d0" providerId="LiveId" clId="{3D1943A7-98E0-204D-990F-2B816A5DB0A1}" dt="2025-02-16T18:26:23.030" v="661" actId="14429"/>
          <ac:spMkLst>
            <pc:docMk/>
            <pc:sldMk cId="3950890719" sldId="309"/>
            <ac:spMk id="29" creationId="{B4AC392D-6F7C-146E-C1E2-496F6E054D7A}"/>
          </ac:spMkLst>
        </pc:spChg>
        <pc:spChg chg="add mod modVis">
          <ac:chgData name="Kulinich Bohdan" userId="48e65c9f34e137d0" providerId="LiveId" clId="{3D1943A7-98E0-204D-990F-2B816A5DB0A1}" dt="2025-02-16T18:26:22.613" v="660" actId="14429"/>
          <ac:spMkLst>
            <pc:docMk/>
            <pc:sldMk cId="3950890719" sldId="309"/>
            <ac:spMk id="30" creationId="{0F0D36CB-B82A-2FE4-B1F6-217B98577D35}"/>
          </ac:spMkLst>
        </pc:spChg>
        <pc:spChg chg="add mod modVis">
          <ac:chgData name="Kulinich Bohdan" userId="48e65c9f34e137d0" providerId="LiveId" clId="{3D1943A7-98E0-204D-990F-2B816A5DB0A1}" dt="2025-02-16T18:26:22" v="659" actId="14429"/>
          <ac:spMkLst>
            <pc:docMk/>
            <pc:sldMk cId="3950890719" sldId="309"/>
            <ac:spMk id="31" creationId="{964D2C7F-ADFA-BA09-F707-8B756672CFC3}"/>
          </ac:spMkLst>
        </pc:spChg>
        <pc:spChg chg="add mod modVis">
          <ac:chgData name="Kulinich Bohdan" userId="48e65c9f34e137d0" providerId="LiveId" clId="{3D1943A7-98E0-204D-990F-2B816A5DB0A1}" dt="2025-02-16T18:26:21.634" v="658" actId="14429"/>
          <ac:spMkLst>
            <pc:docMk/>
            <pc:sldMk cId="3950890719" sldId="309"/>
            <ac:spMk id="32" creationId="{FB4EDAA5-2324-F933-C917-CAD9F1969435}"/>
          </ac:spMkLst>
        </pc:spChg>
        <pc:spChg chg="add mod">
          <ac:chgData name="Kulinich Bohdan" userId="48e65c9f34e137d0" providerId="LiveId" clId="{3D1943A7-98E0-204D-990F-2B816A5DB0A1}" dt="2025-02-16T16:44:03.807" v="610" actId="20577"/>
          <ac:spMkLst>
            <pc:docMk/>
            <pc:sldMk cId="3950890719" sldId="309"/>
            <ac:spMk id="34" creationId="{4E274743-733F-B9EE-8DC5-1F4554048932}"/>
          </ac:spMkLst>
        </pc:spChg>
        <pc:spChg chg="add mod">
          <ac:chgData name="Kulinich Bohdan" userId="48e65c9f34e137d0" providerId="LiveId" clId="{3D1943A7-98E0-204D-990F-2B816A5DB0A1}" dt="2025-02-16T19:02:31.044" v="795" actId="14100"/>
          <ac:spMkLst>
            <pc:docMk/>
            <pc:sldMk cId="3950890719" sldId="309"/>
            <ac:spMk id="35" creationId="{ECB34C65-9DA4-1B16-D60A-C71A6BFB7115}"/>
          </ac:spMkLst>
        </pc:spChg>
        <pc:spChg chg="add mod modVis">
          <ac:chgData name="Kulinich Bohdan" userId="48e65c9f34e137d0" providerId="LiveId" clId="{3D1943A7-98E0-204D-990F-2B816A5DB0A1}" dt="2025-02-16T18:58:24.865" v="779" actId="14429"/>
          <ac:spMkLst>
            <pc:docMk/>
            <pc:sldMk cId="3950890719" sldId="309"/>
            <ac:spMk id="36" creationId="{47367191-51F6-021F-2DD5-9C8A2B586BCA}"/>
          </ac:spMkLst>
        </pc:spChg>
        <pc:spChg chg="add mod modVis">
          <ac:chgData name="Kulinich Bohdan" userId="48e65c9f34e137d0" providerId="LiveId" clId="{3D1943A7-98E0-204D-990F-2B816A5DB0A1}" dt="2025-02-16T19:02:49.529" v="802" actId="14100"/>
          <ac:spMkLst>
            <pc:docMk/>
            <pc:sldMk cId="3950890719" sldId="309"/>
            <ac:spMk id="37" creationId="{577BE639-7171-6A5E-349E-D43E8DF29A11}"/>
          </ac:spMkLst>
        </pc:spChg>
        <pc:spChg chg="del mod">
          <ac:chgData name="Kulinich Bohdan" userId="48e65c9f34e137d0" providerId="LiveId" clId="{3D1943A7-98E0-204D-990F-2B816A5DB0A1}" dt="2025-02-16T16:28:55.669" v="320" actId="478"/>
          <ac:spMkLst>
            <pc:docMk/>
            <pc:sldMk cId="3950890719" sldId="309"/>
            <ac:spMk id="38" creationId="{CB84B38D-0127-8276-7171-A657C963DE3D}"/>
          </ac:spMkLst>
        </pc:spChg>
        <pc:spChg chg="del mod">
          <ac:chgData name="Kulinich Bohdan" userId="48e65c9f34e137d0" providerId="LiveId" clId="{3D1943A7-98E0-204D-990F-2B816A5DB0A1}" dt="2025-02-16T16:28:55.669" v="320" actId="478"/>
          <ac:spMkLst>
            <pc:docMk/>
            <pc:sldMk cId="3950890719" sldId="309"/>
            <ac:spMk id="39" creationId="{11032FE2-2BBE-72BF-8F86-A6A0BFD5BDDE}"/>
          </ac:spMkLst>
        </pc:spChg>
        <pc:spChg chg="add mod">
          <ac:chgData name="Kulinich Bohdan" userId="48e65c9f34e137d0" providerId="LiveId" clId="{3D1943A7-98E0-204D-990F-2B816A5DB0A1}" dt="2025-02-16T19:01:27.554" v="780"/>
          <ac:spMkLst>
            <pc:docMk/>
            <pc:sldMk cId="3950890719" sldId="309"/>
            <ac:spMk id="40" creationId="{525AF067-55C5-F649-1821-AD22D21413B3}"/>
          </ac:spMkLst>
        </pc:spChg>
        <pc:spChg chg="add mod">
          <ac:chgData name="Kulinich Bohdan" userId="48e65c9f34e137d0" providerId="LiveId" clId="{3D1943A7-98E0-204D-990F-2B816A5DB0A1}" dt="2025-02-16T19:01:27.554" v="780"/>
          <ac:spMkLst>
            <pc:docMk/>
            <pc:sldMk cId="3950890719" sldId="309"/>
            <ac:spMk id="41" creationId="{6ADAF08A-63E8-928A-E621-CA7CFED41DDF}"/>
          </ac:spMkLst>
        </pc:spChg>
        <pc:spChg chg="add mod">
          <ac:chgData name="Kulinich Bohdan" userId="48e65c9f34e137d0" providerId="LiveId" clId="{3D1943A7-98E0-204D-990F-2B816A5DB0A1}" dt="2025-02-16T19:02:24.289" v="793" actId="1076"/>
          <ac:spMkLst>
            <pc:docMk/>
            <pc:sldMk cId="3950890719" sldId="309"/>
            <ac:spMk id="42" creationId="{F4280651-CCDA-719C-E542-F0B8602B51FC}"/>
          </ac:spMkLst>
        </pc:spChg>
        <pc:spChg chg="add mod">
          <ac:chgData name="Kulinich Bohdan" userId="48e65c9f34e137d0" providerId="LiveId" clId="{3D1943A7-98E0-204D-990F-2B816A5DB0A1}" dt="2025-02-16T19:02:44.227" v="800" actId="1076"/>
          <ac:spMkLst>
            <pc:docMk/>
            <pc:sldMk cId="3950890719" sldId="309"/>
            <ac:spMk id="43" creationId="{5629F66C-3CFE-1998-DA97-7B1350B77806}"/>
          </ac:spMkLst>
        </pc:spChg>
        <pc:spChg chg="del mod">
          <ac:chgData name="Kulinich Bohdan" userId="48e65c9f34e137d0" providerId="LiveId" clId="{3D1943A7-98E0-204D-990F-2B816A5DB0A1}" dt="2025-02-16T16:28:55.669" v="320" actId="478"/>
          <ac:spMkLst>
            <pc:docMk/>
            <pc:sldMk cId="3950890719" sldId="309"/>
            <ac:spMk id="44" creationId="{80D93288-9655-A371-593C-869F0332C4DE}"/>
          </ac:spMkLst>
        </pc:spChg>
        <pc:spChg chg="del mod">
          <ac:chgData name="Kulinich Bohdan" userId="48e65c9f34e137d0" providerId="LiveId" clId="{3D1943A7-98E0-204D-990F-2B816A5DB0A1}" dt="2025-02-16T16:28:57.655" v="321" actId="478"/>
          <ac:spMkLst>
            <pc:docMk/>
            <pc:sldMk cId="3950890719" sldId="309"/>
            <ac:spMk id="45" creationId="{454D3B57-1705-6303-0474-C7E0D8483F88}"/>
          </ac:spMkLst>
        </pc:spChg>
        <pc:spChg chg="del">
          <ac:chgData name="Kulinich Bohdan" userId="48e65c9f34e137d0" providerId="LiveId" clId="{3D1943A7-98E0-204D-990F-2B816A5DB0A1}" dt="2025-02-16T16:29:11.736" v="324" actId="478"/>
          <ac:spMkLst>
            <pc:docMk/>
            <pc:sldMk cId="3950890719" sldId="309"/>
            <ac:spMk id="46" creationId="{78C5356C-30D9-8591-9E40-A1FDA5052CA6}"/>
          </ac:spMkLst>
        </pc:spChg>
        <pc:cxnChg chg="add mod">
          <ac:chgData name="Kulinich Bohdan" userId="48e65c9f34e137d0" providerId="LiveId" clId="{3D1943A7-98E0-204D-990F-2B816A5DB0A1}" dt="2025-02-16T16:27:52.308" v="314" actId="14100"/>
          <ac:cxnSpMkLst>
            <pc:docMk/>
            <pc:sldMk cId="3950890719" sldId="309"/>
            <ac:cxnSpMk id="11" creationId="{16F1A903-B980-BF80-7690-BB6CCFDC8870}"/>
          </ac:cxnSpMkLst>
        </pc:cxnChg>
        <pc:cxnChg chg="add mod modVis">
          <ac:chgData name="Kulinich Bohdan" userId="48e65c9f34e137d0" providerId="LiveId" clId="{3D1943A7-98E0-204D-990F-2B816A5DB0A1}" dt="2025-02-16T18:26:21.229" v="657" actId="14429"/>
          <ac:cxnSpMkLst>
            <pc:docMk/>
            <pc:sldMk cId="3950890719" sldId="309"/>
            <ac:cxnSpMk id="33" creationId="{91161314-6F89-3264-C9FB-D742470166E1}"/>
          </ac:cxnSpMkLst>
        </pc:cxnChg>
      </pc:sldChg>
      <pc:sldChg chg="delSp modSp add mod delAnim modAnim">
        <pc:chgData name="Kulinich Bohdan" userId="48e65c9f34e137d0" providerId="LiveId" clId="{3D1943A7-98E0-204D-990F-2B816A5DB0A1}" dt="2025-02-16T19:15:35.740" v="1045" actId="20577"/>
        <pc:sldMkLst>
          <pc:docMk/>
          <pc:sldMk cId="2391855672" sldId="313"/>
        </pc:sldMkLst>
        <pc:spChg chg="del">
          <ac:chgData name="Kulinich Bohdan" userId="48e65c9f34e137d0" providerId="LiveId" clId="{3D1943A7-98E0-204D-990F-2B816A5DB0A1}" dt="2025-02-16T19:03:01.678" v="804" actId="478"/>
          <ac:spMkLst>
            <pc:docMk/>
            <pc:sldMk cId="2391855672" sldId="313"/>
            <ac:spMk id="6" creationId="{C75C7798-CA89-E19A-1587-63686F020863}"/>
          </ac:spMkLst>
        </pc:spChg>
        <pc:spChg chg="del">
          <ac:chgData name="Kulinich Bohdan" userId="48e65c9f34e137d0" providerId="LiveId" clId="{3D1943A7-98E0-204D-990F-2B816A5DB0A1}" dt="2025-02-16T19:03:01.678" v="804" actId="478"/>
          <ac:spMkLst>
            <pc:docMk/>
            <pc:sldMk cId="2391855672" sldId="313"/>
            <ac:spMk id="7" creationId="{CAD29E4E-24E5-202A-0D09-F19A4B9FA338}"/>
          </ac:spMkLst>
        </pc:spChg>
        <pc:spChg chg="mod">
          <ac:chgData name="Kulinich Bohdan" userId="48e65c9f34e137d0" providerId="LiveId" clId="{3D1943A7-98E0-204D-990F-2B816A5DB0A1}" dt="2025-02-16T19:15:35.740" v="1045" actId="20577"/>
          <ac:spMkLst>
            <pc:docMk/>
            <pc:sldMk cId="2391855672" sldId="313"/>
            <ac:spMk id="10" creationId="{0434662D-D498-70DC-CF08-045E91AC2937}"/>
          </ac:spMkLst>
        </pc:spChg>
        <pc:spChg chg="del">
          <ac:chgData name="Kulinich Bohdan" userId="48e65c9f34e137d0" providerId="LiveId" clId="{3D1943A7-98E0-204D-990F-2B816A5DB0A1}" dt="2025-02-16T19:03:01.678" v="804" actId="478"/>
          <ac:spMkLst>
            <pc:docMk/>
            <pc:sldMk cId="2391855672" sldId="313"/>
            <ac:spMk id="13" creationId="{D4C4E3DC-C427-3CAD-8BB6-F045183CCE49}"/>
          </ac:spMkLst>
        </pc:spChg>
        <pc:spChg chg="del">
          <ac:chgData name="Kulinich Bohdan" userId="48e65c9f34e137d0" providerId="LiveId" clId="{3D1943A7-98E0-204D-990F-2B816A5DB0A1}" dt="2025-02-16T19:03:01.678" v="804" actId="478"/>
          <ac:spMkLst>
            <pc:docMk/>
            <pc:sldMk cId="2391855672" sldId="313"/>
            <ac:spMk id="15" creationId="{4487095D-B2FF-2979-685E-832C647C985E}"/>
          </ac:spMkLst>
        </pc:spChg>
        <pc:spChg chg="mod">
          <ac:chgData name="Kulinich Bohdan" userId="48e65c9f34e137d0" providerId="LiveId" clId="{3D1943A7-98E0-204D-990F-2B816A5DB0A1}" dt="2025-02-16T19:03:44.147" v="833" actId="1076"/>
          <ac:spMkLst>
            <pc:docMk/>
            <pc:sldMk cId="2391855672" sldId="313"/>
            <ac:spMk id="18" creationId="{E75B5384-1A24-2BD1-2E55-C540B6D7D86D}"/>
          </ac:spMkLst>
        </pc:spChg>
        <pc:spChg chg="mod">
          <ac:chgData name="Kulinich Bohdan" userId="48e65c9f34e137d0" providerId="LiveId" clId="{3D1943A7-98E0-204D-990F-2B816A5DB0A1}" dt="2025-02-16T19:03:44.147" v="833" actId="1076"/>
          <ac:spMkLst>
            <pc:docMk/>
            <pc:sldMk cId="2391855672" sldId="313"/>
            <ac:spMk id="20" creationId="{D4797E73-B76E-DA12-DC46-CDD6BE3FCD90}"/>
          </ac:spMkLst>
        </pc:spChg>
        <pc:spChg chg="mod">
          <ac:chgData name="Kulinich Bohdan" userId="48e65c9f34e137d0" providerId="LiveId" clId="{3D1943A7-98E0-204D-990F-2B816A5DB0A1}" dt="2025-02-16T19:04:34.381" v="887" actId="1035"/>
          <ac:spMkLst>
            <pc:docMk/>
            <pc:sldMk cId="2391855672" sldId="313"/>
            <ac:spMk id="23" creationId="{A788AB8B-3598-865B-021B-4C5AD8E51E19}"/>
          </ac:spMkLst>
        </pc:spChg>
        <pc:spChg chg="del">
          <ac:chgData name="Kulinich Bohdan" userId="48e65c9f34e137d0" providerId="LiveId" clId="{3D1943A7-98E0-204D-990F-2B816A5DB0A1}" dt="2025-02-16T19:14:42.643" v="936" actId="478"/>
          <ac:spMkLst>
            <pc:docMk/>
            <pc:sldMk cId="2391855672" sldId="313"/>
            <ac:spMk id="25" creationId="{9005680F-5338-3F4F-956E-2709181ED040}"/>
          </ac:spMkLst>
        </pc:spChg>
        <pc:spChg chg="del">
          <ac:chgData name="Kulinich Bohdan" userId="48e65c9f34e137d0" providerId="LiveId" clId="{3D1943A7-98E0-204D-990F-2B816A5DB0A1}" dt="2025-02-16T19:03:01.678" v="804" actId="478"/>
          <ac:spMkLst>
            <pc:docMk/>
            <pc:sldMk cId="2391855672" sldId="313"/>
            <ac:spMk id="26" creationId="{A352A7F7-3696-06A4-E9CA-0B46C09BB273}"/>
          </ac:spMkLst>
        </pc:spChg>
        <pc:spChg chg="del">
          <ac:chgData name="Kulinich Bohdan" userId="48e65c9f34e137d0" providerId="LiveId" clId="{3D1943A7-98E0-204D-990F-2B816A5DB0A1}" dt="2025-02-16T19:03:01.678" v="804" actId="478"/>
          <ac:spMkLst>
            <pc:docMk/>
            <pc:sldMk cId="2391855672" sldId="313"/>
            <ac:spMk id="27" creationId="{DD78CED4-0C33-FE09-76D7-752EE5DB815B}"/>
          </ac:spMkLst>
        </pc:spChg>
        <pc:spChg chg="del">
          <ac:chgData name="Kulinich Bohdan" userId="48e65c9f34e137d0" providerId="LiveId" clId="{3D1943A7-98E0-204D-990F-2B816A5DB0A1}" dt="2025-02-16T19:03:01.678" v="804" actId="478"/>
          <ac:spMkLst>
            <pc:docMk/>
            <pc:sldMk cId="2391855672" sldId="313"/>
            <ac:spMk id="28" creationId="{217532E9-A120-94AB-C0E8-BE5F516ABCD3}"/>
          </ac:spMkLst>
        </pc:spChg>
        <pc:spChg chg="del">
          <ac:chgData name="Kulinich Bohdan" userId="48e65c9f34e137d0" providerId="LiveId" clId="{3D1943A7-98E0-204D-990F-2B816A5DB0A1}" dt="2025-02-16T19:03:01.678" v="804" actId="478"/>
          <ac:spMkLst>
            <pc:docMk/>
            <pc:sldMk cId="2391855672" sldId="313"/>
            <ac:spMk id="29" creationId="{F63E2130-957F-1907-963E-C32E21C6E96F}"/>
          </ac:spMkLst>
        </pc:spChg>
        <pc:spChg chg="del">
          <ac:chgData name="Kulinich Bohdan" userId="48e65c9f34e137d0" providerId="LiveId" clId="{3D1943A7-98E0-204D-990F-2B816A5DB0A1}" dt="2025-02-16T19:03:01.678" v="804" actId="478"/>
          <ac:spMkLst>
            <pc:docMk/>
            <pc:sldMk cId="2391855672" sldId="313"/>
            <ac:spMk id="31" creationId="{54C96CD1-E550-F4AC-113C-F8B4A32D0392}"/>
          </ac:spMkLst>
        </pc:spChg>
        <pc:spChg chg="del">
          <ac:chgData name="Kulinich Bohdan" userId="48e65c9f34e137d0" providerId="LiveId" clId="{3D1943A7-98E0-204D-990F-2B816A5DB0A1}" dt="2025-02-16T19:03:01.678" v="804" actId="478"/>
          <ac:spMkLst>
            <pc:docMk/>
            <pc:sldMk cId="2391855672" sldId="313"/>
            <ac:spMk id="32" creationId="{701AB5DC-4557-1D87-DB0D-2AA26848ABE3}"/>
          </ac:spMkLst>
        </pc:spChg>
        <pc:spChg chg="del">
          <ac:chgData name="Kulinich Bohdan" userId="48e65c9f34e137d0" providerId="LiveId" clId="{3D1943A7-98E0-204D-990F-2B816A5DB0A1}" dt="2025-02-16T19:14:40.940" v="935" actId="478"/>
          <ac:spMkLst>
            <pc:docMk/>
            <pc:sldMk cId="2391855672" sldId="313"/>
            <ac:spMk id="34" creationId="{B5295936-DDB3-C92A-9463-5B4A2B91B120}"/>
          </ac:spMkLst>
        </pc:spChg>
        <pc:spChg chg="mod">
          <ac:chgData name="Kulinich Bohdan" userId="48e65c9f34e137d0" providerId="LiveId" clId="{3D1943A7-98E0-204D-990F-2B816A5DB0A1}" dt="2025-02-16T19:03:44.147" v="833" actId="1076"/>
          <ac:spMkLst>
            <pc:docMk/>
            <pc:sldMk cId="2391855672" sldId="313"/>
            <ac:spMk id="35" creationId="{E2349C79-5B70-EC58-D9DD-2AE01EA1AE94}"/>
          </ac:spMkLst>
        </pc:spChg>
        <pc:spChg chg="mod">
          <ac:chgData name="Kulinich Bohdan" userId="48e65c9f34e137d0" providerId="LiveId" clId="{3D1943A7-98E0-204D-990F-2B816A5DB0A1}" dt="2025-02-16T19:04:34.381" v="887" actId="1035"/>
          <ac:spMkLst>
            <pc:docMk/>
            <pc:sldMk cId="2391855672" sldId="313"/>
            <ac:spMk id="36" creationId="{52337E36-45CF-3B90-E19D-9A06FC213CBF}"/>
          </ac:spMkLst>
        </pc:spChg>
        <pc:spChg chg="mod">
          <ac:chgData name="Kulinich Bohdan" userId="48e65c9f34e137d0" providerId="LiveId" clId="{3D1943A7-98E0-204D-990F-2B816A5DB0A1}" dt="2025-02-16T19:04:34.381" v="887" actId="1035"/>
          <ac:spMkLst>
            <pc:docMk/>
            <pc:sldMk cId="2391855672" sldId="313"/>
            <ac:spMk id="37" creationId="{9624E5A3-30AA-429D-01DD-6F072ABF789D}"/>
          </ac:spMkLst>
        </pc:spChg>
        <pc:spChg chg="mod">
          <ac:chgData name="Kulinich Bohdan" userId="48e65c9f34e137d0" providerId="LiveId" clId="{3D1943A7-98E0-204D-990F-2B816A5DB0A1}" dt="2025-02-16T19:03:44.147" v="833" actId="1076"/>
          <ac:spMkLst>
            <pc:docMk/>
            <pc:sldMk cId="2391855672" sldId="313"/>
            <ac:spMk id="42" creationId="{33880785-3971-CCC9-A473-7A7781317EE8}"/>
          </ac:spMkLst>
        </pc:spChg>
        <pc:spChg chg="mod">
          <ac:chgData name="Kulinich Bohdan" userId="48e65c9f34e137d0" providerId="LiveId" clId="{3D1943A7-98E0-204D-990F-2B816A5DB0A1}" dt="2025-02-16T19:04:34.381" v="887" actId="1035"/>
          <ac:spMkLst>
            <pc:docMk/>
            <pc:sldMk cId="2391855672" sldId="313"/>
            <ac:spMk id="43" creationId="{31D6EAD3-790B-8912-C4ED-AB0AAE7C78CF}"/>
          </ac:spMkLst>
        </pc:spChg>
      </pc:sldChg>
      <pc:sldChg chg="delSp add del mod ord">
        <pc:chgData name="Kulinich Bohdan" userId="48e65c9f34e137d0" providerId="LiveId" clId="{3D1943A7-98E0-204D-990F-2B816A5DB0A1}" dt="2025-02-16T18:49:42.075" v="665" actId="2696"/>
        <pc:sldMkLst>
          <pc:docMk/>
          <pc:sldMk cId="2462142071" sldId="313"/>
        </pc:sldMkLst>
        <pc:spChg chg="del">
          <ac:chgData name="Kulinich Bohdan" userId="48e65c9f34e137d0" providerId="LiveId" clId="{3D1943A7-98E0-204D-990F-2B816A5DB0A1}" dt="2025-02-16T16:39:04.132" v="478" actId="478"/>
          <ac:spMkLst>
            <pc:docMk/>
            <pc:sldMk cId="2462142071" sldId="313"/>
            <ac:spMk id="26" creationId="{B86902BC-71FD-EA2F-3661-449E6839105B}"/>
          </ac:spMkLst>
        </pc:spChg>
      </pc:sldChg>
      <pc:sldChg chg="delSp modSp add del mod delAnim">
        <pc:chgData name="Kulinich Bohdan" userId="48e65c9f34e137d0" providerId="LiveId" clId="{3D1943A7-98E0-204D-990F-2B816A5DB0A1}" dt="2025-02-16T19:02:08.877" v="788" actId="2696"/>
        <pc:sldMkLst>
          <pc:docMk/>
          <pc:sldMk cId="2516326451" sldId="313"/>
        </pc:sldMkLst>
        <pc:spChg chg="del">
          <ac:chgData name="Kulinich Bohdan" userId="48e65c9f34e137d0" providerId="LiveId" clId="{3D1943A7-98E0-204D-990F-2B816A5DB0A1}" dt="2025-02-16T19:01:37.029" v="783" actId="478"/>
          <ac:spMkLst>
            <pc:docMk/>
            <pc:sldMk cId="2516326451" sldId="313"/>
            <ac:spMk id="4" creationId="{1B9BA4B3-4BC0-CDA3-B695-4AE9F490D69E}"/>
          </ac:spMkLst>
        </pc:spChg>
        <pc:spChg chg="del">
          <ac:chgData name="Kulinich Bohdan" userId="48e65c9f34e137d0" providerId="LiveId" clId="{3D1943A7-98E0-204D-990F-2B816A5DB0A1}" dt="2025-02-16T19:01:37.029" v="783" actId="478"/>
          <ac:spMkLst>
            <pc:docMk/>
            <pc:sldMk cId="2516326451" sldId="313"/>
            <ac:spMk id="6" creationId="{77D15A03-9511-EF3A-3139-2417DF55C764}"/>
          </ac:spMkLst>
        </pc:spChg>
        <pc:spChg chg="del">
          <ac:chgData name="Kulinich Bohdan" userId="48e65c9f34e137d0" providerId="LiveId" clId="{3D1943A7-98E0-204D-990F-2B816A5DB0A1}" dt="2025-02-16T19:01:37.029" v="783" actId="478"/>
          <ac:spMkLst>
            <pc:docMk/>
            <pc:sldMk cId="2516326451" sldId="313"/>
            <ac:spMk id="7" creationId="{8C47136F-39F5-C35C-C000-D88D3FC4BFB2}"/>
          </ac:spMkLst>
        </pc:spChg>
        <pc:spChg chg="del">
          <ac:chgData name="Kulinich Bohdan" userId="48e65c9f34e137d0" providerId="LiveId" clId="{3D1943A7-98E0-204D-990F-2B816A5DB0A1}" dt="2025-02-16T19:01:41.994" v="785" actId="478"/>
          <ac:spMkLst>
            <pc:docMk/>
            <pc:sldMk cId="2516326451" sldId="313"/>
            <ac:spMk id="13" creationId="{92E7E3C6-570D-DB73-39BF-F51C2524C707}"/>
          </ac:spMkLst>
        </pc:spChg>
        <pc:spChg chg="del">
          <ac:chgData name="Kulinich Bohdan" userId="48e65c9f34e137d0" providerId="LiveId" clId="{3D1943A7-98E0-204D-990F-2B816A5DB0A1}" dt="2025-02-16T19:01:41.994" v="785" actId="478"/>
          <ac:spMkLst>
            <pc:docMk/>
            <pc:sldMk cId="2516326451" sldId="313"/>
            <ac:spMk id="15" creationId="{89DDEA37-DE25-655C-747A-2D83F13D21CB}"/>
          </ac:spMkLst>
        </pc:spChg>
        <pc:spChg chg="del">
          <ac:chgData name="Kulinich Bohdan" userId="48e65c9f34e137d0" providerId="LiveId" clId="{3D1943A7-98E0-204D-990F-2B816A5DB0A1}" dt="2025-02-16T19:01:37.029" v="783" actId="478"/>
          <ac:spMkLst>
            <pc:docMk/>
            <pc:sldMk cId="2516326451" sldId="313"/>
            <ac:spMk id="16" creationId="{28F32232-5BB5-F226-666A-3CFC688876AF}"/>
          </ac:spMkLst>
        </pc:spChg>
        <pc:spChg chg="del">
          <ac:chgData name="Kulinich Bohdan" userId="48e65c9f34e137d0" providerId="LiveId" clId="{3D1943A7-98E0-204D-990F-2B816A5DB0A1}" dt="2025-02-16T19:01:38.763" v="784" actId="478"/>
          <ac:spMkLst>
            <pc:docMk/>
            <pc:sldMk cId="2516326451" sldId="313"/>
            <ac:spMk id="26" creationId="{278EB30F-12F6-26CB-3270-E4950991E0A7}"/>
          </ac:spMkLst>
        </pc:spChg>
        <pc:spChg chg="del">
          <ac:chgData name="Kulinich Bohdan" userId="48e65c9f34e137d0" providerId="LiveId" clId="{3D1943A7-98E0-204D-990F-2B816A5DB0A1}" dt="2025-02-16T19:01:37.029" v="783" actId="478"/>
          <ac:spMkLst>
            <pc:docMk/>
            <pc:sldMk cId="2516326451" sldId="313"/>
            <ac:spMk id="27" creationId="{81BCBFD7-38E2-0462-4B72-130CE0340B5D}"/>
          </ac:spMkLst>
        </pc:spChg>
        <pc:spChg chg="del">
          <ac:chgData name="Kulinich Bohdan" userId="48e65c9f34e137d0" providerId="LiveId" clId="{3D1943A7-98E0-204D-990F-2B816A5DB0A1}" dt="2025-02-16T19:01:37.029" v="783" actId="478"/>
          <ac:spMkLst>
            <pc:docMk/>
            <pc:sldMk cId="2516326451" sldId="313"/>
            <ac:spMk id="28" creationId="{C1A27718-4F91-45D4-885B-B4BD345DC30B}"/>
          </ac:spMkLst>
        </pc:spChg>
        <pc:spChg chg="del">
          <ac:chgData name="Kulinich Bohdan" userId="48e65c9f34e137d0" providerId="LiveId" clId="{3D1943A7-98E0-204D-990F-2B816A5DB0A1}" dt="2025-02-16T19:01:41.994" v="785" actId="478"/>
          <ac:spMkLst>
            <pc:docMk/>
            <pc:sldMk cId="2516326451" sldId="313"/>
            <ac:spMk id="29" creationId="{A8C4DC92-E862-DE8A-DAFA-ACA2F598003F}"/>
          </ac:spMkLst>
        </pc:spChg>
        <pc:spChg chg="del">
          <ac:chgData name="Kulinich Bohdan" userId="48e65c9f34e137d0" providerId="LiveId" clId="{3D1943A7-98E0-204D-990F-2B816A5DB0A1}" dt="2025-02-16T19:01:37.029" v="783" actId="478"/>
          <ac:spMkLst>
            <pc:docMk/>
            <pc:sldMk cId="2516326451" sldId="313"/>
            <ac:spMk id="30" creationId="{764A2973-38C9-260D-FF28-B39C3EF604A7}"/>
          </ac:spMkLst>
        </pc:spChg>
        <pc:spChg chg="del">
          <ac:chgData name="Kulinich Bohdan" userId="48e65c9f34e137d0" providerId="LiveId" clId="{3D1943A7-98E0-204D-990F-2B816A5DB0A1}" dt="2025-02-16T19:01:37.029" v="783" actId="478"/>
          <ac:spMkLst>
            <pc:docMk/>
            <pc:sldMk cId="2516326451" sldId="313"/>
            <ac:spMk id="31" creationId="{C286333F-0821-92A5-02D8-6571F3B37EC6}"/>
          </ac:spMkLst>
        </pc:spChg>
        <pc:spChg chg="del">
          <ac:chgData name="Kulinich Bohdan" userId="48e65c9f34e137d0" providerId="LiveId" clId="{3D1943A7-98E0-204D-990F-2B816A5DB0A1}" dt="2025-02-16T19:01:37.029" v="783" actId="478"/>
          <ac:spMkLst>
            <pc:docMk/>
            <pc:sldMk cId="2516326451" sldId="313"/>
            <ac:spMk id="32" creationId="{426CBBEA-1B2C-AD82-3098-E81541189981}"/>
          </ac:spMkLst>
        </pc:spChg>
        <pc:spChg chg="mod">
          <ac:chgData name="Kulinich Bohdan" userId="48e65c9f34e137d0" providerId="LiveId" clId="{3D1943A7-98E0-204D-990F-2B816A5DB0A1}" dt="2025-02-16T19:02:06.749" v="787" actId="1076"/>
          <ac:spMkLst>
            <pc:docMk/>
            <pc:sldMk cId="2516326451" sldId="313"/>
            <ac:spMk id="35" creationId="{92F9EB0F-48E9-F17F-DD0A-7CE0B2773D94}"/>
          </ac:spMkLst>
        </pc:spChg>
        <pc:cxnChg chg="del">
          <ac:chgData name="Kulinich Bohdan" userId="48e65c9f34e137d0" providerId="LiveId" clId="{3D1943A7-98E0-204D-990F-2B816A5DB0A1}" dt="2025-02-16T19:01:37.029" v="783" actId="478"/>
          <ac:cxnSpMkLst>
            <pc:docMk/>
            <pc:sldMk cId="2516326451" sldId="313"/>
            <ac:cxnSpMk id="33" creationId="{4D76E94A-ECCF-067B-D940-59F38578262F}"/>
          </ac:cxnSpMkLst>
        </pc:cxnChg>
      </pc:sldChg>
    </pc:docChg>
  </pc:docChgLst>
  <pc:docChgLst>
    <pc:chgData name="Kulinich Bohdan" userId="48e65c9f34e137d0" providerId="LiveId" clId="{B05A44BE-ABA7-5F47-961D-A40CB87D65BD}"/>
    <pc:docChg chg="undo custSel addSld delSld modSld">
      <pc:chgData name="Kulinich Bohdan" userId="48e65c9f34e137d0" providerId="LiveId" clId="{B05A44BE-ABA7-5F47-961D-A40CB87D65BD}" dt="2025-02-11T17:29:49.470" v="1403" actId="20577"/>
      <pc:docMkLst>
        <pc:docMk/>
      </pc:docMkLst>
      <pc:sldChg chg="del">
        <pc:chgData name="Kulinich Bohdan" userId="48e65c9f34e137d0" providerId="LiveId" clId="{B05A44BE-ABA7-5F47-961D-A40CB87D65BD}" dt="2025-02-03T18:56:05.945" v="357" actId="2696"/>
        <pc:sldMkLst>
          <pc:docMk/>
          <pc:sldMk cId="3110353536" sldId="301"/>
        </pc:sldMkLst>
      </pc:sldChg>
      <pc:sldChg chg="del">
        <pc:chgData name="Kulinich Bohdan" userId="48e65c9f34e137d0" providerId="LiveId" clId="{B05A44BE-ABA7-5F47-961D-A40CB87D65BD}" dt="2025-02-03T18:56:13.444" v="358" actId="2696"/>
        <pc:sldMkLst>
          <pc:docMk/>
          <pc:sldMk cId="1014061876" sldId="304"/>
        </pc:sldMkLst>
      </pc:sldChg>
      <pc:sldChg chg="del">
        <pc:chgData name="Kulinich Bohdan" userId="48e65c9f34e137d0" providerId="LiveId" clId="{B05A44BE-ABA7-5F47-961D-A40CB87D65BD}" dt="2025-02-03T18:56:05.857" v="356" actId="2696"/>
        <pc:sldMkLst>
          <pc:docMk/>
          <pc:sldMk cId="3244618376" sldId="306"/>
        </pc:sldMkLst>
      </pc:sldChg>
      <pc:sldChg chg="del">
        <pc:chgData name="Kulinich Bohdan" userId="48e65c9f34e137d0" providerId="LiveId" clId="{B05A44BE-ABA7-5F47-961D-A40CB87D65BD}" dt="2025-02-03T18:56:05.815" v="355" actId="2696"/>
        <pc:sldMkLst>
          <pc:docMk/>
          <pc:sldMk cId="946039516" sldId="307"/>
        </pc:sldMkLst>
      </pc:sldChg>
      <pc:sldChg chg="del">
        <pc:chgData name="Kulinich Bohdan" userId="48e65c9f34e137d0" providerId="LiveId" clId="{B05A44BE-ABA7-5F47-961D-A40CB87D65BD}" dt="2025-02-03T18:56:05.630" v="352" actId="2696"/>
        <pc:sldMkLst>
          <pc:docMk/>
          <pc:sldMk cId="2789890787" sldId="308"/>
        </pc:sldMkLst>
      </pc:sldChg>
      <pc:sldChg chg="delSp modSp add mod delAnim">
        <pc:chgData name="Kulinich Bohdan" userId="48e65c9f34e137d0" providerId="LiveId" clId="{B05A44BE-ABA7-5F47-961D-A40CB87D65BD}" dt="2025-02-11T17:29:49.470" v="1403" actId="20577"/>
        <pc:sldMkLst>
          <pc:docMk/>
          <pc:sldMk cId="3950890719" sldId="309"/>
        </pc:sldMkLst>
        <pc:spChg chg="mod">
          <ac:chgData name="Kulinich Bohdan" userId="48e65c9f34e137d0" providerId="LiveId" clId="{B05A44BE-ABA7-5F47-961D-A40CB87D65BD}" dt="2025-02-05T06:47:28.570" v="1395" actId="20577"/>
          <ac:spMkLst>
            <pc:docMk/>
            <pc:sldMk cId="3950890719" sldId="309"/>
            <ac:spMk id="10" creationId="{889D8F43-E6BB-ACAF-A95B-F8BACE5AEE19}"/>
          </ac:spMkLst>
        </pc:spChg>
        <pc:spChg chg="mod">
          <ac:chgData name="Kulinich Bohdan" userId="48e65c9f34e137d0" providerId="LiveId" clId="{B05A44BE-ABA7-5F47-961D-A40CB87D65BD}" dt="2025-02-03T17:38:49.423" v="97" actId="1076"/>
          <ac:spMkLst>
            <pc:docMk/>
            <pc:sldMk cId="3950890719" sldId="309"/>
            <ac:spMk id="13" creationId="{08C53F0B-A762-AA49-6801-BBE44B5FB2E4}"/>
          </ac:spMkLst>
        </pc:spChg>
        <pc:spChg chg="mod">
          <ac:chgData name="Kulinich Bohdan" userId="48e65c9f34e137d0" providerId="LiveId" clId="{B05A44BE-ABA7-5F47-961D-A40CB87D65BD}" dt="2025-02-03T17:38:49.423" v="97" actId="1076"/>
          <ac:spMkLst>
            <pc:docMk/>
            <pc:sldMk cId="3950890719" sldId="309"/>
            <ac:spMk id="15" creationId="{52876B2B-D4F1-3A54-BCB9-562E0A657056}"/>
          </ac:spMkLst>
        </pc:spChg>
        <pc:spChg chg="mod">
          <ac:chgData name="Kulinich Bohdan" userId="48e65c9f34e137d0" providerId="LiveId" clId="{B05A44BE-ABA7-5F47-961D-A40CB87D65BD}" dt="2025-02-03T17:38:49.423" v="97" actId="1076"/>
          <ac:spMkLst>
            <pc:docMk/>
            <pc:sldMk cId="3950890719" sldId="309"/>
            <ac:spMk id="16" creationId="{18302667-88EE-55AE-D0B8-E701F39A5564}"/>
          </ac:spMkLst>
        </pc:spChg>
        <pc:spChg chg="mod">
          <ac:chgData name="Kulinich Bohdan" userId="48e65c9f34e137d0" providerId="LiveId" clId="{B05A44BE-ABA7-5F47-961D-A40CB87D65BD}" dt="2025-02-03T17:39:39.925" v="131" actId="1035"/>
          <ac:spMkLst>
            <pc:docMk/>
            <pc:sldMk cId="3950890719" sldId="309"/>
            <ac:spMk id="18" creationId="{A19D24CD-36A0-02A2-BFD8-563622D7D6D5}"/>
          </ac:spMkLst>
        </pc:spChg>
        <pc:spChg chg="mod">
          <ac:chgData name="Kulinich Bohdan" userId="48e65c9f34e137d0" providerId="LiveId" clId="{B05A44BE-ABA7-5F47-961D-A40CB87D65BD}" dt="2025-02-11T17:29:49.470" v="1403" actId="20577"/>
          <ac:spMkLst>
            <pc:docMk/>
            <pc:sldMk cId="3950890719" sldId="309"/>
            <ac:spMk id="20" creationId="{87FE4FE6-C77E-74B6-DA24-C5D05D49FCCF}"/>
          </ac:spMkLst>
        </pc:spChg>
        <pc:spChg chg="mod modVis">
          <ac:chgData name="Kulinich Bohdan" userId="48e65c9f34e137d0" providerId="LiveId" clId="{B05A44BE-ABA7-5F47-961D-A40CB87D65BD}" dt="2025-02-05T06:47:31.502" v="1396" actId="14429"/>
          <ac:spMkLst>
            <pc:docMk/>
            <pc:sldMk cId="3950890719" sldId="309"/>
            <ac:spMk id="25" creationId="{68427505-7224-FBB6-0960-F0F765B59B0A}"/>
          </ac:spMkLst>
        </pc:spChg>
      </pc:sldChg>
      <pc:sldChg chg="addSp delSp modSp add mod delAnim modAnim">
        <pc:chgData name="Kulinich Bohdan" userId="48e65c9f34e137d0" providerId="LiveId" clId="{B05A44BE-ABA7-5F47-961D-A40CB87D65BD}" dt="2025-02-11T17:13:53.052" v="1399" actId="14429"/>
        <pc:sldMkLst>
          <pc:docMk/>
          <pc:sldMk cId="151847942" sldId="310"/>
        </pc:sldMkLst>
        <pc:spChg chg="add mod">
          <ac:chgData name="Kulinich Bohdan" userId="48e65c9f34e137d0" providerId="LiveId" clId="{B05A44BE-ABA7-5F47-961D-A40CB87D65BD}" dt="2025-02-03T22:05:31.271" v="724" actId="1035"/>
          <ac:spMkLst>
            <pc:docMk/>
            <pc:sldMk cId="151847942" sldId="310"/>
            <ac:spMk id="4" creationId="{92462A2D-285D-0AA3-BAFB-4E623563DD29}"/>
          </ac:spMkLst>
        </pc:spChg>
        <pc:spChg chg="mod">
          <ac:chgData name="Kulinich Bohdan" userId="48e65c9f34e137d0" providerId="LiveId" clId="{B05A44BE-ABA7-5F47-961D-A40CB87D65BD}" dt="2025-02-03T19:48:57.221" v="489" actId="20577"/>
          <ac:spMkLst>
            <pc:docMk/>
            <pc:sldMk cId="151847942" sldId="310"/>
            <ac:spMk id="6" creationId="{D1DBA203-6052-369B-F80B-9C49C3AC0677}"/>
          </ac:spMkLst>
        </pc:spChg>
        <pc:spChg chg="add mod">
          <ac:chgData name="Kulinich Bohdan" userId="48e65c9f34e137d0" providerId="LiveId" clId="{B05A44BE-ABA7-5F47-961D-A40CB87D65BD}" dt="2025-02-03T22:05:31.271" v="724" actId="1035"/>
          <ac:spMkLst>
            <pc:docMk/>
            <pc:sldMk cId="151847942" sldId="310"/>
            <ac:spMk id="7" creationId="{33806C2E-8417-98C2-9035-F0CCCC5C9667}"/>
          </ac:spMkLst>
        </pc:spChg>
        <pc:spChg chg="add mod">
          <ac:chgData name="Kulinich Bohdan" userId="48e65c9f34e137d0" providerId="LiveId" clId="{B05A44BE-ABA7-5F47-961D-A40CB87D65BD}" dt="2025-02-03T22:06:50.323" v="761" actId="1076"/>
          <ac:spMkLst>
            <pc:docMk/>
            <pc:sldMk cId="151847942" sldId="310"/>
            <ac:spMk id="8" creationId="{525B9D83-A1CF-F095-DD23-42F327F65476}"/>
          </ac:spMkLst>
        </pc:spChg>
        <pc:spChg chg="add mod modVis">
          <ac:chgData name="Kulinich Bohdan" userId="48e65c9f34e137d0" providerId="LiveId" clId="{B05A44BE-ABA7-5F47-961D-A40CB87D65BD}" dt="2025-02-03T22:11:10.654" v="847" actId="14429"/>
          <ac:spMkLst>
            <pc:docMk/>
            <pc:sldMk cId="151847942" sldId="310"/>
            <ac:spMk id="9" creationId="{039FBA3C-1529-22C1-1A83-16994FBEA459}"/>
          </ac:spMkLst>
        </pc:spChg>
        <pc:spChg chg="add mod modVis">
          <ac:chgData name="Kulinich Bohdan" userId="48e65c9f34e137d0" providerId="LiveId" clId="{B05A44BE-ABA7-5F47-961D-A40CB87D65BD}" dt="2025-02-03T22:11:10.020" v="846" actId="14429"/>
          <ac:spMkLst>
            <pc:docMk/>
            <pc:sldMk cId="151847942" sldId="310"/>
            <ac:spMk id="10" creationId="{E23A5317-9034-29AB-2292-06138F386BEC}"/>
          </ac:spMkLst>
        </pc:spChg>
        <pc:spChg chg="mod">
          <ac:chgData name="Kulinich Bohdan" userId="48e65c9f34e137d0" providerId="LiveId" clId="{B05A44BE-ABA7-5F47-961D-A40CB87D65BD}" dt="2025-02-03T21:47:00.694" v="679" actId="1035"/>
          <ac:spMkLst>
            <pc:docMk/>
            <pc:sldMk cId="151847942" sldId="310"/>
            <ac:spMk id="16" creationId="{AA67BEB8-CBF5-ABCB-F979-7E0C6B411604}"/>
          </ac:spMkLst>
        </pc:spChg>
        <pc:spChg chg="mod">
          <ac:chgData name="Kulinich Bohdan" userId="48e65c9f34e137d0" providerId="LiveId" clId="{B05A44BE-ABA7-5F47-961D-A40CB87D65BD}" dt="2025-02-03T21:47:00.694" v="679" actId="1035"/>
          <ac:spMkLst>
            <pc:docMk/>
            <pc:sldMk cId="151847942" sldId="310"/>
            <ac:spMk id="18" creationId="{D3DA1C6B-56A9-8084-021F-15B23FB12CB5}"/>
          </ac:spMkLst>
        </pc:spChg>
        <pc:spChg chg="mod">
          <ac:chgData name="Kulinich Bohdan" userId="48e65c9f34e137d0" providerId="LiveId" clId="{B05A44BE-ABA7-5F47-961D-A40CB87D65BD}" dt="2025-02-03T21:47:00.694" v="679" actId="1035"/>
          <ac:spMkLst>
            <pc:docMk/>
            <pc:sldMk cId="151847942" sldId="310"/>
            <ac:spMk id="20" creationId="{CF607F77-49E1-9743-F948-F31EE800940D}"/>
          </ac:spMkLst>
        </pc:spChg>
        <pc:spChg chg="mod">
          <ac:chgData name="Kulinich Bohdan" userId="48e65c9f34e137d0" providerId="LiveId" clId="{B05A44BE-ABA7-5F47-961D-A40CB87D65BD}" dt="2025-02-03T21:47:00.694" v="679" actId="1035"/>
          <ac:spMkLst>
            <pc:docMk/>
            <pc:sldMk cId="151847942" sldId="310"/>
            <ac:spMk id="25" creationId="{5FF65C53-D8F7-FAD4-72F9-9577B8E09810}"/>
          </ac:spMkLst>
        </pc:spChg>
        <pc:spChg chg="mod">
          <ac:chgData name="Kulinich Bohdan" userId="48e65c9f34e137d0" providerId="LiveId" clId="{B05A44BE-ABA7-5F47-961D-A40CB87D65BD}" dt="2025-02-03T22:08:09.433" v="788" actId="14100"/>
          <ac:spMkLst>
            <pc:docMk/>
            <pc:sldMk cId="151847942" sldId="310"/>
            <ac:spMk id="38" creationId="{4BFACFDC-1EFA-FD8E-7E13-EFA27B258903}"/>
          </ac:spMkLst>
        </pc:spChg>
        <pc:spChg chg="mod">
          <ac:chgData name="Kulinich Bohdan" userId="48e65c9f34e137d0" providerId="LiveId" clId="{B05A44BE-ABA7-5F47-961D-A40CB87D65BD}" dt="2025-02-03T21:47:00.694" v="679" actId="1035"/>
          <ac:spMkLst>
            <pc:docMk/>
            <pc:sldMk cId="151847942" sldId="310"/>
            <ac:spMk id="45" creationId="{944A687C-957F-FC89-FF7A-9FCCB0E38D41}"/>
          </ac:spMkLst>
        </pc:spChg>
        <pc:spChg chg="mod">
          <ac:chgData name="Kulinich Bohdan" userId="48e65c9f34e137d0" providerId="LiveId" clId="{B05A44BE-ABA7-5F47-961D-A40CB87D65BD}" dt="2025-02-03T22:08:55.427" v="795" actId="20577"/>
          <ac:spMkLst>
            <pc:docMk/>
            <pc:sldMk cId="151847942" sldId="310"/>
            <ac:spMk id="46" creationId="{8E13ABC7-F82D-2B2A-91A8-3D2F589C7EF9}"/>
          </ac:spMkLst>
        </pc:spChg>
        <pc:spChg chg="mod">
          <ac:chgData name="Kulinich Bohdan" userId="48e65c9f34e137d0" providerId="LiveId" clId="{B05A44BE-ABA7-5F47-961D-A40CB87D65BD}" dt="2025-02-03T22:09:18.250" v="802"/>
          <ac:spMkLst>
            <pc:docMk/>
            <pc:sldMk cId="151847942" sldId="310"/>
            <ac:spMk id="48" creationId="{1A91D4E1-4F77-92B3-32DA-1966AD6848BA}"/>
          </ac:spMkLst>
        </pc:spChg>
        <pc:spChg chg="mod">
          <ac:chgData name="Kulinich Bohdan" userId="48e65c9f34e137d0" providerId="LiveId" clId="{B05A44BE-ABA7-5F47-961D-A40CB87D65BD}" dt="2025-02-03T22:05:31.271" v="724" actId="1035"/>
          <ac:spMkLst>
            <pc:docMk/>
            <pc:sldMk cId="151847942" sldId="310"/>
            <ac:spMk id="49" creationId="{588A44B7-6DA9-BF72-3F59-780AC651CDC9}"/>
          </ac:spMkLst>
        </pc:spChg>
        <pc:spChg chg="mod">
          <ac:chgData name="Kulinich Bohdan" userId="48e65c9f34e137d0" providerId="LiveId" clId="{B05A44BE-ABA7-5F47-961D-A40CB87D65BD}" dt="2025-02-03T22:06:38.024" v="755" actId="1036"/>
          <ac:spMkLst>
            <pc:docMk/>
            <pc:sldMk cId="151847942" sldId="310"/>
            <ac:spMk id="50" creationId="{1C3B9140-1D80-AC69-A644-A202C82D30CD}"/>
          </ac:spMkLst>
        </pc:spChg>
        <pc:spChg chg="mod">
          <ac:chgData name="Kulinich Bohdan" userId="48e65c9f34e137d0" providerId="LiveId" clId="{B05A44BE-ABA7-5F47-961D-A40CB87D65BD}" dt="2025-02-03T22:05:31.271" v="724" actId="1035"/>
          <ac:spMkLst>
            <pc:docMk/>
            <pc:sldMk cId="151847942" sldId="310"/>
            <ac:spMk id="51" creationId="{E363EFE9-45EF-E645-4E35-9DF6BC6CDC99}"/>
          </ac:spMkLst>
        </pc:spChg>
        <pc:spChg chg="mod modVis">
          <ac:chgData name="Kulinich Bohdan" userId="48e65c9f34e137d0" providerId="LiveId" clId="{B05A44BE-ABA7-5F47-961D-A40CB87D65BD}" dt="2025-02-11T17:13:53.052" v="1399" actId="14429"/>
          <ac:spMkLst>
            <pc:docMk/>
            <pc:sldMk cId="151847942" sldId="310"/>
            <ac:spMk id="53" creationId="{8EC0C613-066D-3727-DF1A-6FD67D7F80FE}"/>
          </ac:spMkLst>
        </pc:spChg>
      </pc:sldChg>
      <pc:sldChg chg="addSp delSp modSp add mod delAnim modAnim">
        <pc:chgData name="Kulinich Bohdan" userId="48e65c9f34e137d0" providerId="LiveId" clId="{B05A44BE-ABA7-5F47-961D-A40CB87D65BD}" dt="2025-02-05T06:40:41.742" v="1363" actId="20577"/>
        <pc:sldMkLst>
          <pc:docMk/>
          <pc:sldMk cId="856601544" sldId="311"/>
        </pc:sldMkLst>
        <pc:spChg chg="mod">
          <ac:chgData name="Kulinich Bohdan" userId="48e65c9f34e137d0" providerId="LiveId" clId="{B05A44BE-ABA7-5F47-961D-A40CB87D65BD}" dt="2025-02-03T19:30:22.345" v="428" actId="20577"/>
          <ac:spMkLst>
            <pc:docMk/>
            <pc:sldMk cId="856601544" sldId="311"/>
            <ac:spMk id="5" creationId="{AF9330F4-BA52-3B02-D5BA-1B3502BBB29C}"/>
          </ac:spMkLst>
        </pc:spChg>
        <pc:spChg chg="add mod">
          <ac:chgData name="Kulinich Bohdan" userId="48e65c9f34e137d0" providerId="LiveId" clId="{B05A44BE-ABA7-5F47-961D-A40CB87D65BD}" dt="2025-02-04T19:21:39.065" v="1063" actId="167"/>
          <ac:spMkLst>
            <pc:docMk/>
            <pc:sldMk cId="856601544" sldId="311"/>
            <ac:spMk id="7" creationId="{0C903D1F-722E-9FEC-5E1D-CBA7BB695E6A}"/>
          </ac:spMkLst>
        </pc:spChg>
        <pc:spChg chg="add mod">
          <ac:chgData name="Kulinich Bohdan" userId="48e65c9f34e137d0" providerId="LiveId" clId="{B05A44BE-ABA7-5F47-961D-A40CB87D65BD}" dt="2025-02-04T19:21:39.065" v="1063" actId="167"/>
          <ac:spMkLst>
            <pc:docMk/>
            <pc:sldMk cId="856601544" sldId="311"/>
            <ac:spMk id="8" creationId="{1532FC66-FB31-C5AB-2C5C-32D48A196DD7}"/>
          </ac:spMkLst>
        </pc:spChg>
        <pc:spChg chg="add mod">
          <ac:chgData name="Kulinich Bohdan" userId="48e65c9f34e137d0" providerId="LiveId" clId="{B05A44BE-ABA7-5F47-961D-A40CB87D65BD}" dt="2025-02-04T19:21:39.065" v="1063" actId="167"/>
          <ac:spMkLst>
            <pc:docMk/>
            <pc:sldMk cId="856601544" sldId="311"/>
            <ac:spMk id="9" creationId="{A4FD8671-F721-253E-A0C0-D8A10A550DEC}"/>
          </ac:spMkLst>
        </pc:spChg>
        <pc:spChg chg="mod">
          <ac:chgData name="Kulinich Bohdan" userId="48e65c9f34e137d0" providerId="LiveId" clId="{B05A44BE-ABA7-5F47-961D-A40CB87D65BD}" dt="2025-02-04T19:21:01.492" v="1052" actId="1035"/>
          <ac:spMkLst>
            <pc:docMk/>
            <pc:sldMk cId="856601544" sldId="311"/>
            <ac:spMk id="10" creationId="{90BEE9B2-DD08-FFB5-DA2C-C453C3624195}"/>
          </ac:spMkLst>
        </pc:spChg>
        <pc:spChg chg="mod">
          <ac:chgData name="Kulinich Bohdan" userId="48e65c9f34e137d0" providerId="LiveId" clId="{B05A44BE-ABA7-5F47-961D-A40CB87D65BD}" dt="2025-02-04T19:21:04.127" v="1055" actId="1035"/>
          <ac:spMkLst>
            <pc:docMk/>
            <pc:sldMk cId="856601544" sldId="311"/>
            <ac:spMk id="11" creationId="{BAC5E83B-8232-E125-1FB3-95C13F2CC9B3}"/>
          </ac:spMkLst>
        </pc:spChg>
        <pc:spChg chg="add mod">
          <ac:chgData name="Kulinich Bohdan" userId="48e65c9f34e137d0" providerId="LiveId" clId="{B05A44BE-ABA7-5F47-961D-A40CB87D65BD}" dt="2025-02-04T19:21:42.693" v="1064" actId="207"/>
          <ac:spMkLst>
            <pc:docMk/>
            <pc:sldMk cId="856601544" sldId="311"/>
            <ac:spMk id="12" creationId="{346A87D2-AB92-A10B-E14B-91F8C51E9947}"/>
          </ac:spMkLst>
        </pc:spChg>
        <pc:spChg chg="mod">
          <ac:chgData name="Kulinich Bohdan" userId="48e65c9f34e137d0" providerId="LiveId" clId="{B05A44BE-ABA7-5F47-961D-A40CB87D65BD}" dt="2025-02-05T06:40:41.742" v="1363" actId="20577"/>
          <ac:spMkLst>
            <pc:docMk/>
            <pc:sldMk cId="856601544" sldId="311"/>
            <ac:spMk id="18" creationId="{BF3CCBE1-185D-CD2D-CF96-E597E28B1B6C}"/>
          </ac:spMkLst>
        </pc:spChg>
        <pc:spChg chg="mod">
          <ac:chgData name="Kulinich Bohdan" userId="48e65c9f34e137d0" providerId="LiveId" clId="{B05A44BE-ABA7-5F47-961D-A40CB87D65BD}" dt="2025-02-04T19:20:55.049" v="1049" actId="1036"/>
          <ac:spMkLst>
            <pc:docMk/>
            <pc:sldMk cId="856601544" sldId="311"/>
            <ac:spMk id="19" creationId="{7C96196B-F068-D48A-17DB-A9A90D37AE13}"/>
          </ac:spMkLst>
        </pc:spChg>
        <pc:spChg chg="mod">
          <ac:chgData name="Kulinich Bohdan" userId="48e65c9f34e137d0" providerId="LiveId" clId="{B05A44BE-ABA7-5F47-961D-A40CB87D65BD}" dt="2025-02-04T19:21:39.065" v="1063" actId="167"/>
          <ac:spMkLst>
            <pc:docMk/>
            <pc:sldMk cId="856601544" sldId="311"/>
            <ac:spMk id="27" creationId="{54128A79-8172-ADB1-14A0-EA46E2521EED}"/>
          </ac:spMkLst>
        </pc:spChg>
      </pc:sldChg>
      <pc:sldChg chg="addSp delSp modSp add mod delAnim modAnim">
        <pc:chgData name="Kulinich Bohdan" userId="48e65c9f34e137d0" providerId="LiveId" clId="{B05A44BE-ABA7-5F47-961D-A40CB87D65BD}" dt="2025-02-04T21:11:48.942" v="1322" actId="478"/>
        <pc:sldMkLst>
          <pc:docMk/>
          <pc:sldMk cId="2342645939" sldId="312"/>
        </pc:sldMkLst>
        <pc:spChg chg="add mod">
          <ac:chgData name="Kulinich Bohdan" userId="48e65c9f34e137d0" providerId="LiveId" clId="{B05A44BE-ABA7-5F47-961D-A40CB87D65BD}" dt="2025-02-04T21:11:33.441" v="1320" actId="167"/>
          <ac:spMkLst>
            <pc:docMk/>
            <pc:sldMk cId="2342645939" sldId="312"/>
            <ac:spMk id="2" creationId="{D8DE5682-B0C4-88B7-E760-C0A7E902D488}"/>
          </ac:spMkLst>
        </pc:spChg>
        <pc:spChg chg="mod">
          <ac:chgData name="Kulinich Bohdan" userId="48e65c9f34e137d0" providerId="LiveId" clId="{B05A44BE-ABA7-5F47-961D-A40CB87D65BD}" dt="2025-02-04T19:34:14.692" v="1159" actId="1035"/>
          <ac:spMkLst>
            <pc:docMk/>
            <pc:sldMk cId="2342645939" sldId="312"/>
            <ac:spMk id="3" creationId="{D2560505-4177-034E-F187-A031A7E11E8F}"/>
          </ac:spMkLst>
        </pc:spChg>
        <pc:spChg chg="add mod">
          <ac:chgData name="Kulinich Bohdan" userId="48e65c9f34e137d0" providerId="LiveId" clId="{B05A44BE-ABA7-5F47-961D-A40CB87D65BD}" dt="2025-02-04T20:15:43.093" v="1216" actId="1076"/>
          <ac:spMkLst>
            <pc:docMk/>
            <pc:sldMk cId="2342645939" sldId="312"/>
            <ac:spMk id="5" creationId="{43999438-372C-DDD3-EAE9-8ED2B05FE03C}"/>
          </ac:spMkLst>
        </pc:spChg>
        <pc:spChg chg="add mod">
          <ac:chgData name="Kulinich Bohdan" userId="48e65c9f34e137d0" providerId="LiveId" clId="{B05A44BE-ABA7-5F47-961D-A40CB87D65BD}" dt="2025-02-04T20:15:44.640" v="1217" actId="20577"/>
          <ac:spMkLst>
            <pc:docMk/>
            <pc:sldMk cId="2342645939" sldId="312"/>
            <ac:spMk id="6" creationId="{48CCE376-FA4A-8CAF-80C8-A2BF93C9B3D2}"/>
          </ac:spMkLst>
        </pc:spChg>
        <pc:spChg chg="mod modVis">
          <ac:chgData name="Kulinich Bohdan" userId="48e65c9f34e137d0" providerId="LiveId" clId="{B05A44BE-ABA7-5F47-961D-A40CB87D65BD}" dt="2025-02-04T21:11:37.368" v="1321" actId="14100"/>
          <ac:spMkLst>
            <pc:docMk/>
            <pc:sldMk cId="2342645939" sldId="312"/>
            <ac:spMk id="7" creationId="{BA8A635F-5F73-4C5D-6873-844D64FC0BF3}"/>
          </ac:spMkLst>
        </pc:spChg>
        <pc:spChg chg="mod">
          <ac:chgData name="Kulinich Bohdan" userId="48e65c9f34e137d0" providerId="LiveId" clId="{B05A44BE-ABA7-5F47-961D-A40CB87D65BD}" dt="2025-02-04T19:25:51.506" v="1121" actId="20577"/>
          <ac:spMkLst>
            <pc:docMk/>
            <pc:sldMk cId="2342645939" sldId="312"/>
            <ac:spMk id="15" creationId="{46BB4B22-491D-53A9-9C4C-B781D2D065B4}"/>
          </ac:spMkLst>
        </pc:spChg>
        <pc:spChg chg="mod">
          <ac:chgData name="Kulinich Bohdan" userId="48e65c9f34e137d0" providerId="LiveId" clId="{B05A44BE-ABA7-5F47-961D-A40CB87D65BD}" dt="2025-02-04T21:11:33.441" v="1320" actId="167"/>
          <ac:spMkLst>
            <pc:docMk/>
            <pc:sldMk cId="2342645939" sldId="312"/>
            <ac:spMk id="16" creationId="{640E1927-B144-C770-4460-13F77FA07817}"/>
          </ac:spMkLst>
        </pc:spChg>
        <pc:spChg chg="add mod">
          <ac:chgData name="Kulinich Bohdan" userId="48e65c9f34e137d0" providerId="LiveId" clId="{B05A44BE-ABA7-5F47-961D-A40CB87D65BD}" dt="2025-02-04T21:11:33.441" v="1320" actId="167"/>
          <ac:spMkLst>
            <pc:docMk/>
            <pc:sldMk cId="2342645939" sldId="312"/>
            <ac:spMk id="19" creationId="{3C260901-18DA-E66B-C638-17676EFF4320}"/>
          </ac:spMkLst>
        </pc:spChg>
        <pc:spChg chg="add mod">
          <ac:chgData name="Kulinich Bohdan" userId="48e65c9f34e137d0" providerId="LiveId" clId="{B05A44BE-ABA7-5F47-961D-A40CB87D65BD}" dt="2025-02-04T20:18:03.265" v="1313" actId="1037"/>
          <ac:spMkLst>
            <pc:docMk/>
            <pc:sldMk cId="2342645939" sldId="312"/>
            <ac:spMk id="20" creationId="{E841BBE3-817B-4FE5-471F-42C3FFCE012F}"/>
          </ac:spMkLst>
        </pc:spChg>
        <pc:spChg chg="add mod">
          <ac:chgData name="Kulinich Bohdan" userId="48e65c9f34e137d0" providerId="LiveId" clId="{B05A44BE-ABA7-5F47-961D-A40CB87D65BD}" dt="2025-02-04T20:18:03.265" v="1313" actId="1037"/>
          <ac:spMkLst>
            <pc:docMk/>
            <pc:sldMk cId="2342645939" sldId="312"/>
            <ac:spMk id="21" creationId="{FD7D8C9B-FA1F-B06C-1F95-02DFC6EC0919}"/>
          </ac:spMkLst>
        </pc:spChg>
        <pc:spChg chg="add mod">
          <ac:chgData name="Kulinich Bohdan" userId="48e65c9f34e137d0" providerId="LiveId" clId="{B05A44BE-ABA7-5F47-961D-A40CB87D65BD}" dt="2025-02-04T21:11:33.441" v="1320" actId="167"/>
          <ac:spMkLst>
            <pc:docMk/>
            <pc:sldMk cId="2342645939" sldId="312"/>
            <ac:spMk id="22" creationId="{AE6AF9BE-8A23-E8F9-A260-C2D8A112F770}"/>
          </ac:spMkLst>
        </pc:spChg>
        <pc:spChg chg="mod">
          <ac:chgData name="Kulinich Bohdan" userId="48e65c9f34e137d0" providerId="LiveId" clId="{B05A44BE-ABA7-5F47-961D-A40CB87D65BD}" dt="2025-02-04T19:22:55.621" v="1112" actId="14100"/>
          <ac:spMkLst>
            <pc:docMk/>
            <pc:sldMk cId="2342645939" sldId="312"/>
            <ac:spMk id="27" creationId="{FC867365-4BC5-4BE5-DDBE-F87B38FDB11E}"/>
          </ac:spMkLst>
        </pc:spChg>
      </pc:sldChg>
    </pc:docChg>
  </pc:docChgLst>
  <pc:docChgLst>
    <pc:chgData name="Kulinich Bohdan" userId="48e65c9f34e137d0" providerId="LiveId" clId="{1ED91C31-B506-CB46-B988-6D3813AC3E48}"/>
    <pc:docChg chg="undo custSel modSld">
      <pc:chgData name="Kulinich Bohdan" userId="48e65c9f34e137d0" providerId="LiveId" clId="{1ED91C31-B506-CB46-B988-6D3813AC3E48}" dt="2024-06-01T19:07:08.065" v="1324" actId="20577"/>
      <pc:docMkLst>
        <pc:docMk/>
      </pc:docMkLst>
      <pc:sldChg chg="addSp delSp modSp mod delAnim modAnim">
        <pc:chgData name="Kulinich Bohdan" userId="48e65c9f34e137d0" providerId="LiveId" clId="{1ED91C31-B506-CB46-B988-6D3813AC3E48}" dt="2024-06-01T19:07:08.065" v="1324" actId="20577"/>
        <pc:sldMkLst>
          <pc:docMk/>
          <pc:sldMk cId="1536835488" sldId="263"/>
        </pc:sldMkLst>
      </pc:sldChg>
      <pc:sldChg chg="addSp delSp modSp mod delAnim modAnim">
        <pc:chgData name="Kulinich Bohdan" userId="48e65c9f34e137d0" providerId="LiveId" clId="{1ED91C31-B506-CB46-B988-6D3813AC3E48}" dt="2024-06-01T19:06:37.943" v="1290" actId="20577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ED91C31-B506-CB46-B988-6D3813AC3E48}" dt="2024-06-01T19:03:46.080" v="1210" actId="20577"/>
        <pc:sldMkLst>
          <pc:docMk/>
          <pc:sldMk cId="952368532" sldId="268"/>
        </pc:sldMkLst>
      </pc:sldChg>
    </pc:docChg>
  </pc:docChgLst>
  <pc:docChgLst>
    <pc:chgData name="Kulinich Bohdan" userId="48e65c9f34e137d0" providerId="LiveId" clId="{5045F7B9-E79A-4DA6-B3A3-871C5EB0D003}"/>
    <pc:docChg chg="modSld">
      <pc:chgData name="Kulinich Bohdan" userId="48e65c9f34e137d0" providerId="LiveId" clId="{5045F7B9-E79A-4DA6-B3A3-871C5EB0D003}" dt="2024-05-30T13:56:06.830" v="21"/>
      <pc:docMkLst>
        <pc:docMk/>
      </pc:docMkLst>
      <pc:sldChg chg="modAnim">
        <pc:chgData name="Kulinich Bohdan" userId="48e65c9f34e137d0" providerId="LiveId" clId="{5045F7B9-E79A-4DA6-B3A3-871C5EB0D003}" dt="2024-05-30T13:54:09.989" v="0"/>
        <pc:sldMkLst>
          <pc:docMk/>
          <pc:sldMk cId="2581689180" sldId="267"/>
        </pc:sldMkLst>
      </pc:sldChg>
      <pc:sldChg chg="modAnim">
        <pc:chgData name="Kulinich Bohdan" userId="48e65c9f34e137d0" providerId="LiveId" clId="{5045F7B9-E79A-4DA6-B3A3-871C5EB0D003}" dt="2024-05-30T13:54:18.216" v="1"/>
        <pc:sldMkLst>
          <pc:docMk/>
          <pc:sldMk cId="905975789" sldId="270"/>
        </pc:sldMkLst>
      </pc:sldChg>
      <pc:sldChg chg="modSp mod modAnim">
        <pc:chgData name="Kulinich Bohdan" userId="48e65c9f34e137d0" providerId="LiveId" clId="{5045F7B9-E79A-4DA6-B3A3-871C5EB0D003}" dt="2024-05-30T13:55:45.423" v="19" actId="14429"/>
        <pc:sldMkLst>
          <pc:docMk/>
          <pc:sldMk cId="54277308" sldId="274"/>
        </pc:sldMkLst>
      </pc:sldChg>
      <pc:sldChg chg="modAnim">
        <pc:chgData name="Kulinich Bohdan" userId="48e65c9f34e137d0" providerId="LiveId" clId="{5045F7B9-E79A-4DA6-B3A3-871C5EB0D003}" dt="2024-05-30T13:56:00.054" v="20"/>
        <pc:sldMkLst>
          <pc:docMk/>
          <pc:sldMk cId="1169353818" sldId="275"/>
        </pc:sldMkLst>
      </pc:sldChg>
      <pc:sldChg chg="modSp mod modAnim">
        <pc:chgData name="Kulinich Bohdan" userId="48e65c9f34e137d0" providerId="LiveId" clId="{5045F7B9-E79A-4DA6-B3A3-871C5EB0D003}" dt="2024-05-30T13:55:09.549" v="10" actId="14429"/>
        <pc:sldMkLst>
          <pc:docMk/>
          <pc:sldMk cId="2986102083" sldId="276"/>
        </pc:sldMkLst>
      </pc:sldChg>
      <pc:sldChg chg="modAnim">
        <pc:chgData name="Kulinich Bohdan" userId="48e65c9f34e137d0" providerId="LiveId" clId="{5045F7B9-E79A-4DA6-B3A3-871C5EB0D003}" dt="2024-05-30T13:56:06.830" v="21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12D7C0DD-2F94-AE4E-A3F8-4F3C3B29A393}"/>
    <pc:docChg chg="undo custSel addSld delSld modSld">
      <pc:chgData name="Kulinich Bohdan" userId="48e65c9f34e137d0" providerId="LiveId" clId="{12D7C0DD-2F94-AE4E-A3F8-4F3C3B29A393}" dt="2024-10-06T19:10:46.454" v="3103"/>
      <pc:docMkLst>
        <pc:docMk/>
      </pc:docMkLst>
      <pc:sldChg chg="modSp">
        <pc:chgData name="Kulinich Bohdan" userId="48e65c9f34e137d0" providerId="LiveId" clId="{12D7C0DD-2F94-AE4E-A3F8-4F3C3B29A393}" dt="2024-09-30T18:19:47.515" v="25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12D7C0DD-2F94-AE4E-A3F8-4F3C3B29A393}" dt="2024-10-06T19:01:23.277" v="3100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12D7C0DD-2F94-AE4E-A3F8-4F3C3B29A393}" dt="2024-10-06T19:10:46.454" v="3103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12D7C0DD-2F94-AE4E-A3F8-4F3C3B29A393}" dt="2024-10-06T18:57:07.142" v="3059" actId="1036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12D7C0DD-2F94-AE4E-A3F8-4F3C3B29A393}" dt="2024-10-06T18:49:49.328" v="2980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12D7C0DD-2F94-AE4E-A3F8-4F3C3B29A393}" dt="2024-10-06T13:12:44.630" v="2716"/>
        <pc:sldMkLst>
          <pc:docMk/>
          <pc:sldMk cId="175688737" sldId="280"/>
        </pc:sldMkLst>
      </pc:sldChg>
      <pc:sldChg chg="addSp delSp modSp mod addAnim delAnim modAnim">
        <pc:chgData name="Kulinich Bohdan" userId="48e65c9f34e137d0" providerId="LiveId" clId="{12D7C0DD-2F94-AE4E-A3F8-4F3C3B29A393}" dt="2024-10-01T19:57:16.623" v="1310"/>
        <pc:sldMkLst>
          <pc:docMk/>
          <pc:sldMk cId="978670566" sldId="284"/>
        </pc:sldMkLst>
      </pc:sldChg>
      <pc:sldChg chg="addSp delSp modSp new mod modAnim">
        <pc:chgData name="Kulinich Bohdan" userId="48e65c9f34e137d0" providerId="LiveId" clId="{12D7C0DD-2F94-AE4E-A3F8-4F3C3B29A393}" dt="2024-10-03T19:49:51.788" v="2470" actId="14100"/>
        <pc:sldMkLst>
          <pc:docMk/>
          <pc:sldMk cId="1595111433" sldId="285"/>
        </pc:sldMkLst>
      </pc:sldChg>
      <pc:sldChg chg="addSp modSp add del mod">
        <pc:chgData name="Kulinich Bohdan" userId="48e65c9f34e137d0" providerId="LiveId" clId="{12D7C0DD-2F94-AE4E-A3F8-4F3C3B29A393}" dt="2024-10-06T16:56:23.882" v="2723" actId="2696"/>
        <pc:sldMkLst>
          <pc:docMk/>
          <pc:sldMk cId="1513689604" sldId="286"/>
        </pc:sldMkLst>
      </pc:sldChg>
      <pc:sldChg chg="add del">
        <pc:chgData name="Kulinich Bohdan" userId="48e65c9f34e137d0" providerId="LiveId" clId="{12D7C0DD-2F94-AE4E-A3F8-4F3C3B29A393}" dt="2024-10-01T19:57:56.648" v="1312" actId="2696"/>
        <pc:sldMkLst>
          <pc:docMk/>
          <pc:sldMk cId="3804535000" sldId="286"/>
        </pc:sldMkLst>
      </pc:sldChg>
      <pc:sldChg chg="add del">
        <pc:chgData name="Kulinich Bohdan" userId="48e65c9f34e137d0" providerId="LiveId" clId="{12D7C0DD-2F94-AE4E-A3F8-4F3C3B29A393}" dt="2024-10-01T19:57:50.248" v="1311" actId="2696"/>
        <pc:sldMkLst>
          <pc:docMk/>
          <pc:sldMk cId="1170115922" sldId="287"/>
        </pc:sldMkLst>
      </pc:sldChg>
      <pc:sldChg chg="addSp modSp add mod modAnim">
        <pc:chgData name="Kulinich Bohdan" userId="48e65c9f34e137d0" providerId="LiveId" clId="{12D7C0DD-2F94-AE4E-A3F8-4F3C3B29A393}" dt="2024-10-06T14:57:01.502" v="2722" actId="207"/>
        <pc:sldMkLst>
          <pc:docMk/>
          <pc:sldMk cId="1507963201" sldId="287"/>
        </pc:sldMkLst>
      </pc:sldChg>
      <pc:sldChg chg="addSp delSp modSp add mod delAnim modAnim">
        <pc:chgData name="Kulinich Bohdan" userId="48e65c9f34e137d0" providerId="LiveId" clId="{12D7C0DD-2F94-AE4E-A3F8-4F3C3B29A393}" dt="2024-10-03T19:23:47.695" v="2460"/>
        <pc:sldMkLst>
          <pc:docMk/>
          <pc:sldMk cId="1096650286" sldId="288"/>
        </pc:sldMkLst>
      </pc:sldChg>
    </pc:docChg>
  </pc:docChgLst>
  <pc:docChgLst>
    <pc:chgData name="Kulinich Bohdan" userId="48e65c9f34e137d0" providerId="LiveId" clId="{9415CF5E-C67E-834D-866D-4CD30E0550DB}"/>
    <pc:docChg chg="undo custSel addSld delSld modSld">
      <pc:chgData name="Kulinich Bohdan" userId="48e65c9f34e137d0" providerId="LiveId" clId="{9415CF5E-C67E-834D-866D-4CD30E0550DB}" dt="2024-05-31T16:53:56.574" v="404" actId="14100"/>
      <pc:docMkLst>
        <pc:docMk/>
      </pc:docMkLst>
      <pc:sldChg chg="addSp delSp modSp mod">
        <pc:chgData name="Kulinich Bohdan" userId="48e65c9f34e137d0" providerId="LiveId" clId="{9415CF5E-C67E-834D-866D-4CD30E0550DB}" dt="2024-05-31T16:21:34.715" v="276" actId="167"/>
        <pc:sldMkLst>
          <pc:docMk/>
          <pc:sldMk cId="1536835488" sldId="263"/>
        </pc:sldMkLst>
      </pc:sldChg>
      <pc:sldChg chg="delSp mod">
        <pc:chgData name="Kulinich Bohdan" userId="48e65c9f34e137d0" providerId="LiveId" clId="{9415CF5E-C67E-834D-866D-4CD30E0550DB}" dt="2024-05-31T16:02:00.385" v="9" actId="478"/>
        <pc:sldMkLst>
          <pc:docMk/>
          <pc:sldMk cId="1079275318" sldId="264"/>
        </pc:sldMkLst>
      </pc:sldChg>
      <pc:sldChg chg="addSp delSp modSp add del mod modAnim">
        <pc:chgData name="Kulinich Bohdan" userId="48e65c9f34e137d0" providerId="LiveId" clId="{9415CF5E-C67E-834D-866D-4CD30E0550DB}" dt="2024-05-31T16:53:39.211" v="403" actId="1076"/>
        <pc:sldMkLst>
          <pc:docMk/>
          <pc:sldMk cId="2581689180" sldId="267"/>
        </pc:sldMkLst>
      </pc:sldChg>
      <pc:sldChg chg="addSp delSp modSp mod modAnim">
        <pc:chgData name="Kulinich Bohdan" userId="48e65c9f34e137d0" providerId="LiveId" clId="{9415CF5E-C67E-834D-866D-4CD30E0550DB}" dt="2024-05-31T16:53:56.574" v="404" actId="14100"/>
        <pc:sldMkLst>
          <pc:docMk/>
          <pc:sldMk cId="952368532" sldId="268"/>
        </pc:sldMkLst>
      </pc:sldChg>
      <pc:sldChg chg="delSp modSp mod modAnim">
        <pc:chgData name="Kulinich Bohdan" userId="48e65c9f34e137d0" providerId="LiveId" clId="{9415CF5E-C67E-834D-866D-4CD30E0550DB}" dt="2024-05-31T16:22:41.985" v="305" actId="478"/>
        <pc:sldMkLst>
          <pc:docMk/>
          <pc:sldMk cId="905975789" sldId="270"/>
        </pc:sldMkLst>
      </pc:sldChg>
      <pc:sldChg chg="addSp delSp modSp mod delAnim modAnim">
        <pc:chgData name="Kulinich Bohdan" userId="48e65c9f34e137d0" providerId="LiveId" clId="{9415CF5E-C67E-834D-866D-4CD30E0550DB}" dt="2024-05-31T16:50:45.155" v="393"/>
        <pc:sldMkLst>
          <pc:docMk/>
          <pc:sldMk cId="3867570093" sldId="272"/>
        </pc:sldMkLst>
      </pc:sldChg>
      <pc:sldChg chg="delSp modSp mod modAnim">
        <pc:chgData name="Kulinich Bohdan" userId="48e65c9f34e137d0" providerId="LiveId" clId="{9415CF5E-C67E-834D-866D-4CD30E0550DB}" dt="2024-05-31T16:28:06.359" v="347"/>
        <pc:sldMkLst>
          <pc:docMk/>
          <pc:sldMk cId="54277308" sldId="274"/>
        </pc:sldMkLst>
      </pc:sldChg>
      <pc:sldChg chg="modAnim">
        <pc:chgData name="Kulinich Bohdan" userId="48e65c9f34e137d0" providerId="LiveId" clId="{9415CF5E-C67E-834D-866D-4CD30E0550DB}" dt="2024-05-31T16:51:25.232" v="396"/>
        <pc:sldMkLst>
          <pc:docMk/>
          <pc:sldMk cId="1169353818" sldId="275"/>
        </pc:sldMkLst>
      </pc:sldChg>
      <pc:sldChg chg="addSp delSp modSp mod modAnim">
        <pc:chgData name="Kulinich Bohdan" userId="48e65c9f34e137d0" providerId="LiveId" clId="{9415CF5E-C67E-834D-866D-4CD30E0550DB}" dt="2024-05-31T16:27:08.502" v="344"/>
        <pc:sldMkLst>
          <pc:docMk/>
          <pc:sldMk cId="2986102083" sldId="276"/>
        </pc:sldMkLst>
      </pc:sldChg>
      <pc:sldChg chg="modAnim">
        <pc:chgData name="Kulinich Bohdan" userId="48e65c9f34e137d0" providerId="LiveId" clId="{9415CF5E-C67E-834D-866D-4CD30E0550DB}" dt="2024-05-31T16:52:07.094" v="399"/>
        <pc:sldMkLst>
          <pc:docMk/>
          <pc:sldMk cId="469961405" sldId="277"/>
        </pc:sldMkLst>
      </pc:sldChg>
      <pc:sldChg chg="delSp mod">
        <pc:chgData name="Kulinich Bohdan" userId="48e65c9f34e137d0" providerId="LiveId" clId="{9415CF5E-C67E-834D-866D-4CD30E0550DB}" dt="2024-05-31T16:24:08.811" v="336" actId="478"/>
        <pc:sldMkLst>
          <pc:docMk/>
          <pc:sldMk cId="4173947301" sldId="278"/>
        </pc:sldMkLst>
      </pc:sldChg>
      <pc:sldChg chg="delSp mod">
        <pc:chgData name="Kulinich Bohdan" userId="48e65c9f34e137d0" providerId="LiveId" clId="{9415CF5E-C67E-834D-866D-4CD30E0550DB}" dt="2024-05-31T16:24:02.160" v="334" actId="478"/>
        <pc:sldMkLst>
          <pc:docMk/>
          <pc:sldMk cId="2663521018" sldId="279"/>
        </pc:sldMkLst>
      </pc:sldChg>
    </pc:docChg>
  </pc:docChgLst>
  <pc:docChgLst>
    <pc:chgData name="Kulinich Bohdan" userId="48e65c9f34e137d0" providerId="LiveId" clId="{48874797-8591-9D49-97EC-149FCECCCA2E}"/>
    <pc:docChg chg="undo redo custSel addSld delSld modSld">
      <pc:chgData name="Kulinich Bohdan" userId="48e65c9f34e137d0" providerId="LiveId" clId="{48874797-8591-9D49-97EC-149FCECCCA2E}" dt="2024-08-08T08:50:50.090" v="3347" actId="20577"/>
      <pc:docMkLst>
        <pc:docMk/>
      </pc:docMkLst>
      <pc:sldChg chg="del">
        <pc:chgData name="Kulinich Bohdan" userId="48e65c9f34e137d0" providerId="LiveId" clId="{48874797-8591-9D49-97EC-149FCECCCA2E}" dt="2024-07-27T21:28:21.294" v="709" actId="2696"/>
        <pc:sldMkLst>
          <pc:docMk/>
          <pc:sldMk cId="1536835488" sldId="263"/>
        </pc:sldMkLst>
      </pc:sldChg>
      <pc:sldChg chg="modSp">
        <pc:chgData name="Kulinich Bohdan" userId="48e65c9f34e137d0" providerId="LiveId" clId="{48874797-8591-9D49-97EC-149FCECCCA2E}" dt="2024-07-26T11:41:05.893" v="36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48874797-8591-9D49-97EC-149FCECCCA2E}" dt="2024-07-29T09:23:32.703" v="3342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48874797-8591-9D49-97EC-149FCECCCA2E}" dt="2024-08-08T08:50:50.090" v="3347" actId="20577"/>
        <pc:sldMkLst>
          <pc:docMk/>
          <pc:sldMk cId="3867570093" sldId="272"/>
        </pc:sldMkLst>
      </pc:sldChg>
      <pc:sldChg chg="addSp delSp modSp mod modAnim">
        <pc:chgData name="Kulinich Bohdan" userId="48e65c9f34e137d0" providerId="LiveId" clId="{48874797-8591-9D49-97EC-149FCECCCA2E}" dt="2024-07-29T08:40:01.313" v="3308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48874797-8591-9D49-97EC-149FCECCCA2E}" dt="2024-07-29T09:19:12.423" v="3310" actId="20577"/>
        <pc:sldMkLst>
          <pc:docMk/>
          <pc:sldMk cId="2663521018" sldId="279"/>
        </pc:sldMkLst>
      </pc:sldChg>
      <pc:sldChg chg="addSp delSp modSp mod addAnim delAnim modAnim">
        <pc:chgData name="Kulinich Bohdan" userId="48e65c9f34e137d0" providerId="LiveId" clId="{48874797-8591-9D49-97EC-149FCECCCA2E}" dt="2024-07-28T12:11:38.342" v="1750"/>
        <pc:sldMkLst>
          <pc:docMk/>
          <pc:sldMk cId="175688737" sldId="280"/>
        </pc:sldMkLst>
      </pc:sldChg>
      <pc:sldChg chg="addSp delSp modSp mod addAnim delAnim modAnim">
        <pc:chgData name="Kulinich Bohdan" userId="48e65c9f34e137d0" providerId="LiveId" clId="{48874797-8591-9D49-97EC-149FCECCCA2E}" dt="2024-08-08T06:42:58.084" v="3346" actId="1076"/>
        <pc:sldMkLst>
          <pc:docMk/>
          <pc:sldMk cId="978670566" sldId="284"/>
        </pc:sldMkLst>
      </pc:sldChg>
      <pc:sldChg chg="addSp delSp modSp mod delAnim modAnim">
        <pc:chgData name="Kulinich Bohdan" userId="48e65c9f34e137d0" providerId="LiveId" clId="{48874797-8591-9D49-97EC-149FCECCCA2E}" dt="2024-07-27T21:01:37.710" v="706"/>
        <pc:sldMkLst>
          <pc:docMk/>
          <pc:sldMk cId="1180192448" sldId="285"/>
        </pc:sldMkLst>
      </pc:sldChg>
      <pc:sldChg chg="del">
        <pc:chgData name="Kulinich Bohdan" userId="48e65c9f34e137d0" providerId="LiveId" clId="{48874797-8591-9D49-97EC-149FCECCCA2E}" dt="2024-07-27T21:28:21.291" v="708" actId="2696"/>
        <pc:sldMkLst>
          <pc:docMk/>
          <pc:sldMk cId="498461873" sldId="286"/>
        </pc:sldMkLst>
      </pc:sldChg>
      <pc:sldChg chg="addSp delSp modSp mod delAnim modAnim">
        <pc:chgData name="Kulinich Bohdan" userId="48e65c9f34e137d0" providerId="LiveId" clId="{48874797-8591-9D49-97EC-149FCECCCA2E}" dt="2024-07-29T08:31:39.179" v="3238"/>
        <pc:sldMkLst>
          <pc:docMk/>
          <pc:sldMk cId="3127514893" sldId="287"/>
        </pc:sldMkLst>
      </pc:sldChg>
      <pc:sldChg chg="add del">
        <pc:chgData name="Kulinich Bohdan" userId="48e65c9f34e137d0" providerId="LiveId" clId="{48874797-8591-9D49-97EC-149FCECCCA2E}" dt="2024-07-27T21:28:13.071" v="707" actId="2696"/>
        <pc:sldMkLst>
          <pc:docMk/>
          <pc:sldMk cId="970522961" sldId="288"/>
        </pc:sldMkLst>
      </pc:sldChg>
      <pc:sldChg chg="addSp delSp modSp add mod delAnim modAnim">
        <pc:chgData name="Kulinich Bohdan" userId="48e65c9f34e137d0" providerId="LiveId" clId="{48874797-8591-9D49-97EC-149FCECCCA2E}" dt="2024-07-28T16:19:00.605" v="2866" actId="20577"/>
        <pc:sldMkLst>
          <pc:docMk/>
          <pc:sldMk cId="1175950471" sldId="288"/>
        </pc:sldMkLst>
      </pc:sldChg>
      <pc:sldChg chg="add del">
        <pc:chgData name="Kulinich Bohdan" userId="48e65c9f34e137d0" providerId="LiveId" clId="{48874797-8591-9D49-97EC-149FCECCCA2E}" dt="2024-07-28T11:57:29.770" v="1280" actId="2696"/>
        <pc:sldMkLst>
          <pc:docMk/>
          <pc:sldMk cId="1705955039" sldId="288"/>
        </pc:sldMkLst>
      </pc:sldChg>
      <pc:sldChg chg="add del">
        <pc:chgData name="Kulinich Bohdan" userId="48e65c9f34e137d0" providerId="LiveId" clId="{48874797-8591-9D49-97EC-149FCECCCA2E}" dt="2024-07-28T14:50:09.728" v="2526" actId="2696"/>
        <pc:sldMkLst>
          <pc:docMk/>
          <pc:sldMk cId="1246175978" sldId="289"/>
        </pc:sldMkLst>
      </pc:sldChg>
      <pc:sldChg chg="add del">
        <pc:chgData name="Kulinich Bohdan" userId="48e65c9f34e137d0" providerId="LiveId" clId="{48874797-8591-9D49-97EC-149FCECCCA2E}" dt="2024-07-28T13:40:09.139" v="2281"/>
        <pc:sldMkLst>
          <pc:docMk/>
          <pc:sldMk cId="3496899393" sldId="290"/>
        </pc:sldMkLst>
      </pc:sldChg>
    </pc:docChg>
  </pc:docChgLst>
  <pc:docChgLst>
    <pc:chgData name="Kulinich Bohdan" userId="48e65c9f34e137d0" providerId="LiveId" clId="{DF10CFCC-8B32-E741-95A9-F468B60BB872}"/>
    <pc:docChg chg="undo custSel addSld delSld modSld">
      <pc:chgData name="Kulinich Bohdan" userId="48e65c9f34e137d0" providerId="LiveId" clId="{DF10CFCC-8B32-E741-95A9-F468B60BB872}" dt="2024-12-08T18:50:52.023" v="3511" actId="20577"/>
      <pc:docMkLst>
        <pc:docMk/>
      </pc:docMkLst>
      <pc:sldChg chg="addSp delSp modSp mod delAnim modAnim">
        <pc:chgData name="Kulinich Bohdan" userId="48e65c9f34e137d0" providerId="LiveId" clId="{DF10CFCC-8B32-E741-95A9-F468B60BB872}" dt="2024-12-07T20:30:02.065" v="2288" actId="1036"/>
        <pc:sldMkLst>
          <pc:docMk/>
          <pc:sldMk cId="175688737" sldId="280"/>
        </pc:sldMkLst>
      </pc:sldChg>
      <pc:sldChg chg="addSp delSp modSp mod delAnim modAnim">
        <pc:chgData name="Kulinich Bohdan" userId="48e65c9f34e137d0" providerId="LiveId" clId="{DF10CFCC-8B32-E741-95A9-F468B60BB872}" dt="2024-12-07T12:57:48.980" v="366" actId="20577"/>
        <pc:sldMkLst>
          <pc:docMk/>
          <pc:sldMk cId="3110353536" sldId="301"/>
        </pc:sldMkLst>
      </pc:sldChg>
      <pc:sldChg chg="add del">
        <pc:chgData name="Kulinich Bohdan" userId="48e65c9f34e137d0" providerId="LiveId" clId="{DF10CFCC-8B32-E741-95A9-F468B60BB872}" dt="2024-12-07T16:06:37.327" v="916" actId="2696"/>
        <pc:sldMkLst>
          <pc:docMk/>
          <pc:sldMk cId="1622646305" sldId="302"/>
        </pc:sldMkLst>
      </pc:sldChg>
      <pc:sldChg chg="addSp delSp modSp add del mod modAnim">
        <pc:chgData name="Kulinich Bohdan" userId="48e65c9f34e137d0" providerId="LiveId" clId="{DF10CFCC-8B32-E741-95A9-F468B60BB872}" dt="2024-12-08T13:53:41.847" v="2721"/>
        <pc:sldMkLst>
          <pc:docMk/>
          <pc:sldMk cId="1295176886" sldId="303"/>
        </pc:sldMkLst>
      </pc:sldChg>
    </pc:docChg>
  </pc:docChgLst>
  <pc:docChgLst>
    <pc:chgData name="Kulinich Bohdan" userId="48e65c9f34e137d0" providerId="LiveId" clId="{1559216B-59EF-6D49-AF58-DBA61A921429}"/>
    <pc:docChg chg="undo redo custSel addSld delSld modSld sldOrd">
      <pc:chgData name="Kulinich Bohdan" userId="48e65c9f34e137d0" providerId="LiveId" clId="{1559216B-59EF-6D49-AF58-DBA61A921429}" dt="2024-05-26T20:19:56.342" v="7118"/>
      <pc:docMkLst>
        <pc:docMk/>
      </pc:docMkLst>
      <pc:sldChg chg="del">
        <pc:chgData name="Kulinich Bohdan" userId="48e65c9f34e137d0" providerId="LiveId" clId="{1559216B-59EF-6D49-AF58-DBA61A921429}" dt="2024-04-28T12:40:13.046" v="0" actId="2696"/>
        <pc:sldMkLst>
          <pc:docMk/>
          <pc:sldMk cId="3541046942" sldId="262"/>
        </pc:sldMkLst>
      </pc:sldChg>
      <pc:sldChg chg="addSp delSp modSp mod delAnim modAnim">
        <pc:chgData name="Kulinich Bohdan" userId="48e65c9f34e137d0" providerId="LiveId" clId="{1559216B-59EF-6D49-AF58-DBA61A921429}" dt="2024-05-26T20:11:00.175" v="7047"/>
        <pc:sldMkLst>
          <pc:docMk/>
          <pc:sldMk cId="1536835488" sldId="263"/>
        </pc:sldMkLst>
      </pc:sldChg>
      <pc:sldChg chg="addSp delSp modSp add del mod ord delAnim modAnim">
        <pc:chgData name="Kulinich Bohdan" userId="48e65c9f34e137d0" providerId="LiveId" clId="{1559216B-59EF-6D49-AF58-DBA61A921429}" dt="2024-05-26T20:00:15.975" v="6897" actId="2696"/>
        <pc:sldMkLst>
          <pc:docMk/>
          <pc:sldMk cId="2062390879" sldId="266"/>
        </pc:sldMkLst>
      </pc:sldChg>
      <pc:sldChg chg="add del">
        <pc:chgData name="Kulinich Bohdan" userId="48e65c9f34e137d0" providerId="LiveId" clId="{1559216B-59EF-6D49-AF58-DBA61A921429}" dt="2024-04-29T14:43:49.164" v="494" actId="2696"/>
        <pc:sldMkLst>
          <pc:docMk/>
          <pc:sldMk cId="91081722" sldId="267"/>
        </pc:sldMkLst>
      </pc:sldChg>
      <pc:sldChg chg="addSp delSp modSp add mod delAnim modAnim">
        <pc:chgData name="Kulinich Bohdan" userId="48e65c9f34e137d0" providerId="LiveId" clId="{1559216B-59EF-6D49-AF58-DBA61A921429}" dt="2024-05-26T20:10:57.566" v="7046"/>
        <pc:sldMkLst>
          <pc:docMk/>
          <pc:sldMk cId="2581689180" sldId="267"/>
        </pc:sldMkLst>
      </pc:sldChg>
      <pc:sldChg chg="addSp delSp modSp add mod addAnim delAnim modAnim">
        <pc:chgData name="Kulinich Bohdan" userId="48e65c9f34e137d0" providerId="LiveId" clId="{1559216B-59EF-6D49-AF58-DBA61A921429}" dt="2024-05-26T20:10:55.192" v="7045"/>
        <pc:sldMkLst>
          <pc:docMk/>
          <pc:sldMk cId="952368532" sldId="268"/>
        </pc:sldMkLst>
      </pc:sldChg>
      <pc:sldChg chg="delSp add del mod delAnim">
        <pc:chgData name="Kulinich Bohdan" userId="48e65c9f34e137d0" providerId="LiveId" clId="{1559216B-59EF-6D49-AF58-DBA61A921429}" dt="2024-04-30T19:33:37.197" v="2961" actId="2696"/>
        <pc:sldMkLst>
          <pc:docMk/>
          <pc:sldMk cId="3388912473" sldId="269"/>
        </pc:sldMkLst>
      </pc:sldChg>
      <pc:sldChg chg="addSp delSp modSp add mod delAnim modAnim">
        <pc:chgData name="Kulinich Bohdan" userId="48e65c9f34e137d0" providerId="LiveId" clId="{1559216B-59EF-6D49-AF58-DBA61A921429}" dt="2024-05-26T20:10:51.701" v="7044"/>
        <pc:sldMkLst>
          <pc:docMk/>
          <pc:sldMk cId="905975789" sldId="270"/>
        </pc:sldMkLst>
      </pc:sldChg>
      <pc:sldChg chg="addSp delSp modSp add del mod delAnim">
        <pc:chgData name="Kulinich Bohdan" userId="48e65c9f34e137d0" providerId="LiveId" clId="{1559216B-59EF-6D49-AF58-DBA61A921429}" dt="2024-05-06T19:09:34.304" v="3888" actId="2696"/>
        <pc:sldMkLst>
          <pc:docMk/>
          <pc:sldMk cId="1137022778" sldId="271"/>
        </pc:sldMkLst>
      </pc:sldChg>
      <pc:sldChg chg="addSp delSp modSp add del mod ord">
        <pc:chgData name="Kulinich Bohdan" userId="48e65c9f34e137d0" providerId="LiveId" clId="{1559216B-59EF-6D49-AF58-DBA61A921429}" dt="2024-05-26T20:00:15.988" v="6898" actId="2696"/>
        <pc:sldMkLst>
          <pc:docMk/>
          <pc:sldMk cId="1344952327" sldId="273"/>
        </pc:sldMkLst>
      </pc:sldChg>
      <pc:sldChg chg="addSp delSp modSp add mod ord delAnim modAnim">
        <pc:chgData name="Kulinich Bohdan" userId="48e65c9f34e137d0" providerId="LiveId" clId="{1559216B-59EF-6D49-AF58-DBA61A921429}" dt="2024-05-26T20:10:44.611" v="7042"/>
        <pc:sldMkLst>
          <pc:docMk/>
          <pc:sldMk cId="54277308" sldId="274"/>
        </pc:sldMkLst>
      </pc:sldChg>
      <pc:sldChg chg="add del">
        <pc:chgData name="Kulinich Bohdan" userId="48e65c9f34e137d0" providerId="LiveId" clId="{1559216B-59EF-6D49-AF58-DBA61A921429}" dt="2024-05-07T10:21:27.692" v="4167"/>
        <pc:sldMkLst>
          <pc:docMk/>
          <pc:sldMk cId="3368277996" sldId="274"/>
        </pc:sldMkLst>
      </pc:sldChg>
      <pc:sldChg chg="addSp delSp modSp add mod addAnim delAnim modAnim">
        <pc:chgData name="Kulinich Bohdan" userId="48e65c9f34e137d0" providerId="LiveId" clId="{1559216B-59EF-6D49-AF58-DBA61A921429}" dt="2024-05-26T20:10:36.304" v="7040"/>
        <pc:sldMkLst>
          <pc:docMk/>
          <pc:sldMk cId="1169353818" sldId="275"/>
        </pc:sldMkLst>
      </pc:sldChg>
      <pc:sldChg chg="addSp modSp add mod">
        <pc:chgData name="Kulinich Bohdan" userId="48e65c9f34e137d0" providerId="LiveId" clId="{1559216B-59EF-6D49-AF58-DBA61A921429}" dt="2024-05-26T20:12:00.989" v="7061" actId="1038"/>
        <pc:sldMkLst>
          <pc:docMk/>
          <pc:sldMk cId="2986102083" sldId="276"/>
        </pc:sldMkLst>
      </pc:sldChg>
      <pc:sldChg chg="addSp delSp modSp add mod delAnim modAnim">
        <pc:chgData name="Kulinich Bohdan" userId="48e65c9f34e137d0" providerId="LiveId" clId="{1559216B-59EF-6D49-AF58-DBA61A921429}" dt="2024-05-26T20:18:54.543" v="7113" actId="1076"/>
        <pc:sldMkLst>
          <pc:docMk/>
          <pc:sldMk cId="469961405" sldId="277"/>
        </pc:sldMkLst>
      </pc:sldChg>
      <pc:sldChg chg="addSp delSp modSp add mod delAnim">
        <pc:chgData name="Kulinich Bohdan" userId="48e65c9f34e137d0" providerId="LiveId" clId="{1559216B-59EF-6D49-AF58-DBA61A921429}" dt="2024-05-26T20:18:00.242" v="7100" actId="1076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52DA11FC-1B34-1342-8A44-657CB4D140D2}"/>
    <pc:docChg chg="undo custSel addSld delSld modSld">
      <pc:chgData name="Kulinich Bohdan" userId="48e65c9f34e137d0" providerId="LiveId" clId="{52DA11FC-1B34-1342-8A44-657CB4D140D2}" dt="2024-07-25T18:50:50.685" v="5785" actId="20577"/>
      <pc:docMkLst>
        <pc:docMk/>
      </pc:docMkLst>
      <pc:sldChg chg="del">
        <pc:chgData name="Kulinich Bohdan" userId="48e65c9f34e137d0" providerId="LiveId" clId="{52DA11FC-1B34-1342-8A44-657CB4D140D2}" dt="2024-07-20T17:04:25.105" v="2739" actId="2696"/>
        <pc:sldMkLst>
          <pc:docMk/>
          <pc:sldMk cId="1607040383" sldId="281"/>
        </pc:sldMkLst>
      </pc:sldChg>
      <pc:sldChg chg="del">
        <pc:chgData name="Kulinich Bohdan" userId="48e65c9f34e137d0" providerId="LiveId" clId="{52DA11FC-1B34-1342-8A44-657CB4D140D2}" dt="2024-07-20T17:04:25.145" v="2740" actId="2696"/>
        <pc:sldMkLst>
          <pc:docMk/>
          <pc:sldMk cId="2490746381" sldId="283"/>
        </pc:sldMkLst>
      </pc:sldChg>
      <pc:sldChg chg="addSp delSp modSp add mod addAnim delAnim modAnim">
        <pc:chgData name="Kulinich Bohdan" userId="48e65c9f34e137d0" providerId="LiveId" clId="{52DA11FC-1B34-1342-8A44-657CB4D140D2}" dt="2024-07-21T19:58:31.844" v="3286" actId="20577"/>
        <pc:sldMkLst>
          <pc:docMk/>
          <pc:sldMk cId="978670566" sldId="284"/>
        </pc:sldMkLst>
      </pc:sldChg>
      <pc:sldChg chg="addSp delSp modSp add mod delAnim modAnim">
        <pc:chgData name="Kulinich Bohdan" userId="48e65c9f34e137d0" providerId="LiveId" clId="{52DA11FC-1B34-1342-8A44-657CB4D140D2}" dt="2024-07-25T07:24:38.036" v="5622" actId="1036"/>
        <pc:sldMkLst>
          <pc:docMk/>
          <pc:sldMk cId="1180192448" sldId="285"/>
        </pc:sldMkLst>
      </pc:sldChg>
      <pc:sldChg chg="addSp delSp modSp add mod modAnim">
        <pc:chgData name="Kulinich Bohdan" userId="48e65c9f34e137d0" providerId="LiveId" clId="{52DA11FC-1B34-1342-8A44-657CB4D140D2}" dt="2024-07-21T19:58:45.049" v="3287"/>
        <pc:sldMkLst>
          <pc:docMk/>
          <pc:sldMk cId="498461873" sldId="286"/>
        </pc:sldMkLst>
      </pc:sldChg>
      <pc:sldChg chg="delSp add del mod delAnim">
        <pc:chgData name="Kulinich Bohdan" userId="48e65c9f34e137d0" providerId="LiveId" clId="{52DA11FC-1B34-1342-8A44-657CB4D140D2}" dt="2024-07-20T17:04:25.189" v="2741" actId="2696"/>
        <pc:sldMkLst>
          <pc:docMk/>
          <pc:sldMk cId="1579836447" sldId="287"/>
        </pc:sldMkLst>
      </pc:sldChg>
      <pc:sldChg chg="add del">
        <pc:chgData name="Kulinich Bohdan" userId="48e65c9f34e137d0" providerId="LiveId" clId="{52DA11FC-1B34-1342-8A44-657CB4D140D2}" dt="2024-07-22T18:42:51.947" v="3513" actId="2696"/>
        <pc:sldMkLst>
          <pc:docMk/>
          <pc:sldMk cId="1626597875" sldId="287"/>
        </pc:sldMkLst>
      </pc:sldChg>
      <pc:sldChg chg="addSp delSp modSp add mod delAnim modAnim">
        <pc:chgData name="Kulinich Bohdan" userId="48e65c9f34e137d0" providerId="LiveId" clId="{52DA11FC-1B34-1342-8A44-657CB4D140D2}" dt="2024-07-25T07:25:32.530" v="5626"/>
        <pc:sldMkLst>
          <pc:docMk/>
          <pc:sldMk cId="3127514893" sldId="287"/>
        </pc:sldMkLst>
      </pc:sldChg>
      <pc:sldChg chg="addSp delSp modSp add del mod">
        <pc:chgData name="Kulinich Bohdan" userId="48e65c9f34e137d0" providerId="LiveId" clId="{52DA11FC-1B34-1342-8A44-657CB4D140D2}" dt="2024-07-20T17:04:25.078" v="2738" actId="2696"/>
        <pc:sldMkLst>
          <pc:docMk/>
          <pc:sldMk cId="1620830395" sldId="288"/>
        </pc:sldMkLst>
      </pc:sldChg>
    </pc:docChg>
  </pc:docChgLst>
  <pc:docChgLst>
    <pc:chgData name="Kulinich Bohdan" userId="48e65c9f34e137d0" providerId="LiveId" clId="{3235099E-27B4-4845-BB44-68802646DF02}"/>
    <pc:docChg chg="undo custSel addSld delSld modSld">
      <pc:chgData name="Kulinich Bohdan" userId="48e65c9f34e137d0" providerId="LiveId" clId="{3235099E-27B4-4845-BB44-68802646DF02}" dt="2024-10-21T15:42:41.939" v="4179" actId="14429"/>
      <pc:docMkLst>
        <pc:docMk/>
      </pc:docMkLst>
      <pc:sldChg chg="modSp modTransition">
        <pc:chgData name="Kulinich Bohdan" userId="48e65c9f34e137d0" providerId="LiveId" clId="{3235099E-27B4-4845-BB44-68802646DF02}" dt="2024-10-14T17:10:51.534" v="803"/>
        <pc:sldMkLst>
          <pc:docMk/>
          <pc:sldMk cId="1079275318" sldId="264"/>
        </pc:sldMkLst>
      </pc:sldChg>
      <pc:sldChg chg="modSp modTransition">
        <pc:chgData name="Kulinich Bohdan" userId="48e65c9f34e137d0" providerId="LiveId" clId="{3235099E-27B4-4845-BB44-68802646DF02}" dt="2024-10-19T16:21:15.786" v="4169" actId="20577"/>
        <pc:sldMkLst>
          <pc:docMk/>
          <pc:sldMk cId="788512274" sldId="265"/>
        </pc:sldMkLst>
      </pc:sldChg>
      <pc:sldChg chg="addSp delSp modSp mod modTransition delAnim modAnim">
        <pc:chgData name="Kulinich Bohdan" userId="48e65c9f34e137d0" providerId="LiveId" clId="{3235099E-27B4-4845-BB44-68802646DF02}" dt="2024-10-21T15:39:14.397" v="4170" actId="20577"/>
        <pc:sldMkLst>
          <pc:docMk/>
          <pc:sldMk cId="3867570093" sldId="272"/>
        </pc:sldMkLst>
      </pc:sldChg>
      <pc:sldChg chg="addSp delSp modSp mod modTransition modAnim">
        <pc:chgData name="Kulinich Bohdan" userId="48e65c9f34e137d0" providerId="LiveId" clId="{3235099E-27B4-4845-BB44-68802646DF02}" dt="2024-10-18T17:50:11.587" v="4073" actId="20577"/>
        <pc:sldMkLst>
          <pc:docMk/>
          <pc:sldMk cId="4173947301" sldId="278"/>
        </pc:sldMkLst>
      </pc:sldChg>
      <pc:sldChg chg="addSp delSp modSp mod modTransition">
        <pc:chgData name="Kulinich Bohdan" userId="48e65c9f34e137d0" providerId="LiveId" clId="{3235099E-27B4-4845-BB44-68802646DF02}" dt="2024-10-18T17:50:22.548" v="4076" actId="20577"/>
        <pc:sldMkLst>
          <pc:docMk/>
          <pc:sldMk cId="2663521018" sldId="279"/>
        </pc:sldMkLst>
      </pc:sldChg>
      <pc:sldChg chg="addSp delSp modSp mod modTransition delAnim modAnim">
        <pc:chgData name="Kulinich Bohdan" userId="48e65c9f34e137d0" providerId="LiveId" clId="{3235099E-27B4-4845-BB44-68802646DF02}" dt="2024-10-17T18:56:46.739" v="2684" actId="1076"/>
        <pc:sldMkLst>
          <pc:docMk/>
          <pc:sldMk cId="175688737" sldId="280"/>
        </pc:sldMkLst>
      </pc:sldChg>
      <pc:sldChg chg="addSp delSp modSp mod modTransition addAnim delAnim modAnim">
        <pc:chgData name="Kulinich Bohdan" userId="48e65c9f34e137d0" providerId="LiveId" clId="{3235099E-27B4-4845-BB44-68802646DF02}" dt="2024-10-17T16:58:46.183" v="2237" actId="1076"/>
        <pc:sldMkLst>
          <pc:docMk/>
          <pc:sldMk cId="978670566" sldId="284"/>
        </pc:sldMkLst>
      </pc:sldChg>
      <pc:sldChg chg="del">
        <pc:chgData name="Kulinich Bohdan" userId="48e65c9f34e137d0" providerId="LiveId" clId="{3235099E-27B4-4845-BB44-68802646DF02}" dt="2024-10-14T13:36:10.468" v="227" actId="2696"/>
        <pc:sldMkLst>
          <pc:docMk/>
          <pc:sldMk cId="1595111433" sldId="285"/>
        </pc:sldMkLst>
      </pc:sldChg>
      <pc:sldChg chg="addSp delSp modSp mod modTransition delAnim modAnim">
        <pc:chgData name="Kulinich Bohdan" userId="48e65c9f34e137d0" providerId="LiveId" clId="{3235099E-27B4-4845-BB44-68802646DF02}" dt="2024-10-17T19:29:44.412" v="3139"/>
        <pc:sldMkLst>
          <pc:docMk/>
          <pc:sldMk cId="1507963201" sldId="287"/>
        </pc:sldMkLst>
      </pc:sldChg>
      <pc:sldChg chg="del modTransition">
        <pc:chgData name="Kulinich Bohdan" userId="48e65c9f34e137d0" providerId="LiveId" clId="{3235099E-27B4-4845-BB44-68802646DF02}" dt="2024-10-17T19:30:44.744" v="3140" actId="2696"/>
        <pc:sldMkLst>
          <pc:docMk/>
          <pc:sldMk cId="1096650286" sldId="288"/>
        </pc:sldMkLst>
      </pc:sldChg>
      <pc:sldChg chg="addSp delSp modSp new add del mod modTransition modAnim">
        <pc:chgData name="Kulinich Bohdan" userId="48e65c9f34e137d0" providerId="LiveId" clId="{3235099E-27B4-4845-BB44-68802646DF02}" dt="2024-10-21T15:42:41.939" v="4179" actId="14429"/>
        <pc:sldMkLst>
          <pc:docMk/>
          <pc:sldMk cId="565489987" sldId="289"/>
        </pc:sldMkLst>
      </pc:sldChg>
      <pc:sldChg chg="add del modTransition">
        <pc:chgData name="Kulinich Bohdan" userId="48e65c9f34e137d0" providerId="LiveId" clId="{3235099E-27B4-4845-BB44-68802646DF02}" dt="2024-10-17T18:27:26.562" v="2367" actId="2696"/>
        <pc:sldMkLst>
          <pc:docMk/>
          <pc:sldMk cId="2470554362" sldId="290"/>
        </pc:sldMkLst>
      </pc:sldChg>
      <pc:sldChg chg="addSp delSp modSp add del mod">
        <pc:chgData name="Kulinich Bohdan" userId="48e65c9f34e137d0" providerId="LiveId" clId="{3235099E-27B4-4845-BB44-68802646DF02}" dt="2024-10-14T13:29:37.014" v="203" actId="2696"/>
        <pc:sldMkLst>
          <pc:docMk/>
          <pc:sldMk cId="2517168693" sldId="290"/>
        </pc:sldMkLst>
      </pc:sldChg>
      <pc:sldChg chg="addSp delSp modSp add mod modTransition modAnim">
        <pc:chgData name="Kulinich Bohdan" userId="48e65c9f34e137d0" providerId="LiveId" clId="{3235099E-27B4-4845-BB44-68802646DF02}" dt="2024-10-14T21:29:28.964" v="1553"/>
        <pc:sldMkLst>
          <pc:docMk/>
          <pc:sldMk cId="349741587" sldId="291"/>
        </pc:sldMkLst>
      </pc:sldChg>
      <pc:sldChg chg="addSp delSp modSp add mod modAnim">
        <pc:chgData name="Kulinich Bohdan" userId="48e65c9f34e137d0" providerId="LiveId" clId="{3235099E-27B4-4845-BB44-68802646DF02}" dt="2024-10-18T19:08:48.118" v="4142" actId="1036"/>
        <pc:sldMkLst>
          <pc:docMk/>
          <pc:sldMk cId="245427884" sldId="292"/>
        </pc:sldMkLst>
      </pc:sldChg>
      <pc:sldChg chg="addSp modSp add del mod">
        <pc:chgData name="Kulinich Bohdan" userId="48e65c9f34e137d0" providerId="LiveId" clId="{3235099E-27B4-4845-BB44-68802646DF02}" dt="2024-10-14T21:06:42.059" v="1453"/>
        <pc:sldMkLst>
          <pc:docMk/>
          <pc:sldMk cId="2687353626" sldId="293"/>
        </pc:sldMkLst>
      </pc:sldChg>
    </pc:docChg>
  </pc:docChgLst>
  <pc:docChgLst>
    <pc:chgData name="Kulinich Bohdan" userId="48e65c9f34e137d0" providerId="LiveId" clId="{55F8A2E6-DF0E-3D49-ACDD-02A5A6FACCDD}"/>
    <pc:docChg chg="undo custSel addSld delSld modSld">
      <pc:chgData name="Kulinich Bohdan" userId="48e65c9f34e137d0" providerId="LiveId" clId="{55F8A2E6-DF0E-3D49-ACDD-02A5A6FACCDD}" dt="2024-06-21T15:51:12.564" v="4430" actId="1036"/>
      <pc:docMkLst>
        <pc:docMk/>
      </pc:docMkLst>
      <pc:sldChg chg="addSp delSp modSp mod delAnim modAnim">
        <pc:chgData name="Kulinich Bohdan" userId="48e65c9f34e137d0" providerId="LiveId" clId="{55F8A2E6-DF0E-3D49-ACDD-02A5A6FACCDD}" dt="2024-06-21T15:48:53.007" v="4408" actId="20577"/>
        <pc:sldMkLst>
          <pc:docMk/>
          <pc:sldMk cId="1536835488" sldId="263"/>
        </pc:sldMkLst>
      </pc:sldChg>
      <pc:sldChg chg="addSp delSp modSp mod delAnim modAnim">
        <pc:chgData name="Kulinich Bohdan" userId="48e65c9f34e137d0" providerId="LiveId" clId="{55F8A2E6-DF0E-3D49-ACDD-02A5A6FACCDD}" dt="2024-06-21T15:51:12.564" v="4430" actId="1036"/>
        <pc:sldMkLst>
          <pc:docMk/>
          <pc:sldMk cId="1607040383" sldId="281"/>
        </pc:sldMkLst>
      </pc:sldChg>
      <pc:sldChg chg="modSp del mod">
        <pc:chgData name="Kulinich Bohdan" userId="48e65c9f34e137d0" providerId="LiveId" clId="{55F8A2E6-DF0E-3D49-ACDD-02A5A6FACCDD}" dt="2024-06-14T12:32:30.313" v="3862" actId="2696"/>
        <pc:sldMkLst>
          <pc:docMk/>
          <pc:sldMk cId="4006075609" sldId="282"/>
        </pc:sldMkLst>
      </pc:sldChg>
      <pc:sldChg chg="addSp delSp modSp add mod delAnim modAnim">
        <pc:chgData name="Kulinich Bohdan" userId="48e65c9f34e137d0" providerId="LiveId" clId="{55F8A2E6-DF0E-3D49-ACDD-02A5A6FACCDD}" dt="2024-06-14T17:01:35.089" v="4362" actId="2711"/>
        <pc:sldMkLst>
          <pc:docMk/>
          <pc:sldMk cId="2490746381" sldId="283"/>
        </pc:sldMkLst>
      </pc:sldChg>
    </pc:docChg>
  </pc:docChgLst>
  <pc:docChgLst>
    <pc:chgData name="Kulinich Bohdan" userId="48e65c9f34e137d0" providerId="LiveId" clId="{51552505-239E-A74A-B993-7B8369CE7440}"/>
    <pc:docChg chg="custSel modSld">
      <pc:chgData name="Kulinich Bohdan" userId="48e65c9f34e137d0" providerId="LiveId" clId="{51552505-239E-A74A-B993-7B8369CE7440}" dt="2024-06-01T12:18:40.262" v="1"/>
      <pc:docMkLst>
        <pc:docMk/>
      </pc:docMkLst>
      <pc:sldChg chg="addSp delSp modSp mod">
        <pc:chgData name="Kulinich Bohdan" userId="48e65c9f34e137d0" providerId="LiveId" clId="{51552505-239E-A74A-B993-7B8369CE7440}" dt="2024-06-01T12:18:40.262" v="1"/>
        <pc:sldMkLst>
          <pc:docMk/>
          <pc:sldMk cId="2581689180" sldId="267"/>
        </pc:sldMkLst>
      </pc:sldChg>
    </pc:docChg>
  </pc:docChgLst>
  <pc:docChgLst>
    <pc:chgData name="Kulinich Bohdan" userId="48e65c9f34e137d0" providerId="LiveId" clId="{19E795C5-969F-1E4F-B637-0234A9C9776A}"/>
    <pc:docChg chg="undo custSel addSld delSld modSld">
      <pc:chgData name="Kulinich Bohdan" userId="48e65c9f34e137d0" providerId="LiveId" clId="{19E795C5-969F-1E4F-B637-0234A9C9776A}" dt="2024-06-05T14:28:34.070" v="3724" actId="20577"/>
      <pc:docMkLst>
        <pc:docMk/>
      </pc:docMkLst>
      <pc:sldChg chg="modSp mod">
        <pc:chgData name="Kulinich Bohdan" userId="48e65c9f34e137d0" providerId="LiveId" clId="{19E795C5-969F-1E4F-B637-0234A9C9776A}" dt="2024-06-02T18:43:09.970" v="983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9E795C5-969F-1E4F-B637-0234A9C9776A}" dt="2024-06-03T07:26:05.212" v="1526" actId="207"/>
        <pc:sldMkLst>
          <pc:docMk/>
          <pc:sldMk cId="952368532" sldId="268"/>
        </pc:sldMkLst>
      </pc:sldChg>
      <pc:sldChg chg="delSp modSp del mod delAnim">
        <pc:chgData name="Kulinich Bohdan" userId="48e65c9f34e137d0" providerId="LiveId" clId="{19E795C5-969F-1E4F-B637-0234A9C9776A}" dt="2024-06-02T19:05:50.006" v="1022" actId="2696"/>
        <pc:sldMkLst>
          <pc:docMk/>
          <pc:sldMk cId="905975789" sldId="270"/>
        </pc:sldMkLst>
      </pc:sldChg>
      <pc:sldChg chg="addSp delSp modSp mod addAnim delAnim modAnim">
        <pc:chgData name="Kulinich Bohdan" userId="48e65c9f34e137d0" providerId="LiveId" clId="{19E795C5-969F-1E4F-B637-0234A9C9776A}" dt="2024-06-05T14:28:16.670" v="3722"/>
        <pc:sldMkLst>
          <pc:docMk/>
          <pc:sldMk cId="54277308" sldId="274"/>
        </pc:sldMkLst>
      </pc:sldChg>
      <pc:sldChg chg="addSp modSp add del mod">
        <pc:chgData name="Kulinich Bohdan" userId="48e65c9f34e137d0" providerId="LiveId" clId="{19E795C5-969F-1E4F-B637-0234A9C9776A}" dt="2024-06-05T10:49:51.974" v="3106" actId="2696"/>
        <pc:sldMkLst>
          <pc:docMk/>
          <pc:sldMk cId="1169353818" sldId="275"/>
        </pc:sldMkLst>
      </pc:sldChg>
      <pc:sldChg chg="addSp delSp modSp del mod delAnim modAnim">
        <pc:chgData name="Kulinich Bohdan" userId="48e65c9f34e137d0" providerId="LiveId" clId="{19E795C5-969F-1E4F-B637-0234A9C9776A}" dt="2024-06-03T06:28:08.085" v="1372" actId="2696"/>
        <pc:sldMkLst>
          <pc:docMk/>
          <pc:sldMk cId="2986102083" sldId="276"/>
        </pc:sldMkLst>
      </pc:sldChg>
      <pc:sldChg chg="add del">
        <pc:chgData name="Kulinich Bohdan" userId="48e65c9f34e137d0" providerId="LiveId" clId="{19E795C5-969F-1E4F-B637-0234A9C9776A}" dt="2024-06-05T10:49:51.927" v="3105" actId="2696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6254C487-5022-0B42-A9CF-EE749203FB27}"/>
    <pc:docChg chg="undo custSel modSld">
      <pc:chgData name="Kulinich Bohdan" userId="48e65c9f34e137d0" providerId="LiveId" clId="{6254C487-5022-0B42-A9CF-EE749203FB27}" dt="2024-11-29T19:00:28.842" v="2134" actId="14429"/>
      <pc:docMkLst>
        <pc:docMk/>
      </pc:docMkLst>
      <pc:sldChg chg="modSp">
        <pc:chgData name="Kulinich Bohdan" userId="48e65c9f34e137d0" providerId="LiveId" clId="{6254C487-5022-0B42-A9CF-EE749203FB27}" dt="2024-11-26T21:05:42.532" v="2105" actId="20577"/>
        <pc:sldMkLst>
          <pc:docMk/>
          <pc:sldMk cId="1079275318" sldId="264"/>
        </pc:sldMkLst>
        <pc:spChg chg="mod">
          <ac:chgData name="Kulinich Bohdan" userId="48e65c9f34e137d0" providerId="LiveId" clId="{6254C487-5022-0B42-A9CF-EE749203FB27}" dt="2024-11-26T21:05:42.532" v="2105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6254C487-5022-0B42-A9CF-EE749203FB27}" dt="2024-11-26T15:30:10.672" v="35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">
        <pc:chgData name="Kulinich Bohdan" userId="48e65c9f34e137d0" providerId="LiveId" clId="{6254C487-5022-0B42-A9CF-EE749203FB27}" dt="2024-11-26T21:25:03.499" v="2129" actId="20577"/>
        <pc:sldMkLst>
          <pc:docMk/>
          <pc:sldMk cId="788512274" sldId="265"/>
        </pc:sldMkLst>
        <pc:spChg chg="mod">
          <ac:chgData name="Kulinich Bohdan" userId="48e65c9f34e137d0" providerId="LiveId" clId="{6254C487-5022-0B42-A9CF-EE749203FB27}" dt="2024-11-26T21:25:03.499" v="2129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modSp mod modAnim">
        <pc:chgData name="Kulinich Bohdan" userId="48e65c9f34e137d0" providerId="LiveId" clId="{6254C487-5022-0B42-A9CF-EE749203FB27}" dt="2024-11-29T19:00:28.842" v="2134" actId="14429"/>
        <pc:sldMkLst>
          <pc:docMk/>
          <pc:sldMk cId="3867570093" sldId="272"/>
        </pc:sldMkLst>
      </pc:sldChg>
      <pc:sldChg chg="addSp delSp modSp mod delAnim">
        <pc:chgData name="Kulinich Bohdan" userId="48e65c9f34e137d0" providerId="LiveId" clId="{6254C487-5022-0B42-A9CF-EE749203FB27}" dt="2024-11-26T21:04:30.932" v="2104" actId="1076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6254C487-5022-0B42-A9CF-EE749203FB27}" dt="2024-11-26T20:52:36.364" v="1995" actId="14100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6254C487-5022-0B42-A9CF-EE749203FB27}" dt="2024-11-26T21:15:01.697" v="2111" actId="14429"/>
        <pc:sldMkLst>
          <pc:docMk/>
          <pc:sldMk cId="175688737" sldId="280"/>
        </pc:sldMkLst>
      </pc:sldChg>
      <pc:sldChg chg="addSp delSp modSp mod delAnim modAnim">
        <pc:chgData name="Kulinich Bohdan" userId="48e65c9f34e137d0" providerId="LiveId" clId="{6254C487-5022-0B42-A9CF-EE749203FB27}" dt="2024-11-26T21:08:18.216" v="2107" actId="14429"/>
        <pc:sldMkLst>
          <pc:docMk/>
          <pc:sldMk cId="3110353536" sldId="301"/>
        </pc:sldMkLst>
      </pc:sldChg>
    </pc:docChg>
  </pc:docChgLst>
  <pc:docChgLst>
    <pc:chgData name="Kulinich Bohdan" userId="48e65c9f34e137d0" providerId="LiveId" clId="{ED22F3FA-9D8C-6D43-AA63-5E552B14BAD3}"/>
    <pc:docChg chg="undo custSel addSld delSld modSld">
      <pc:chgData name="Kulinich Bohdan" userId="48e65c9f34e137d0" providerId="LiveId" clId="{ED22F3FA-9D8C-6D43-AA63-5E552B14BAD3}" dt="2025-01-20T20:06:12.766" v="1736" actId="20577"/>
      <pc:docMkLst>
        <pc:docMk/>
      </pc:docMkLst>
      <pc:sldChg chg="addSp delSp modSp mod delAnim modAnim">
        <pc:chgData name="Kulinich Bohdan" userId="48e65c9f34e137d0" providerId="LiveId" clId="{ED22F3FA-9D8C-6D43-AA63-5E552B14BAD3}" dt="2025-01-18T15:37:35.635" v="1513" actId="14429"/>
        <pc:sldMkLst>
          <pc:docMk/>
          <pc:sldMk cId="3110353536" sldId="301"/>
        </pc:sldMkLst>
      </pc:sldChg>
      <pc:sldChg chg="addSp delSp modSp mod delAnim modAnim">
        <pc:chgData name="Kulinich Bohdan" userId="48e65c9f34e137d0" providerId="LiveId" clId="{ED22F3FA-9D8C-6D43-AA63-5E552B14BAD3}" dt="2025-01-15T22:17:01.909" v="773" actId="1076"/>
        <pc:sldMkLst>
          <pc:docMk/>
          <pc:sldMk cId="1014061876" sldId="304"/>
        </pc:sldMkLst>
      </pc:sldChg>
      <pc:sldChg chg="addSp delSp modSp add mod">
        <pc:chgData name="Kulinich Bohdan" userId="48e65c9f34e137d0" providerId="LiveId" clId="{ED22F3FA-9D8C-6D43-AA63-5E552B14BAD3}" dt="2025-01-17T20:41:28.972" v="818" actId="478"/>
        <pc:sldMkLst>
          <pc:docMk/>
          <pc:sldMk cId="1125888934" sldId="30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D9077-E2F1-0640-8329-CFAB4EE801F2}" type="datetimeFigureOut">
              <a:rPr lang="en-UA" smtClean="0"/>
              <a:t>16.02.2025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2CD79-9FFE-BA48-898D-CE459DE8701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96005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8BAF9-C463-0E45-C4E1-C32159C8A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8A715C-4BCB-E25B-A428-D0AE4B4225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3863C2-BB53-08FD-4997-3BB23250CB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EEE6-3AB2-15F2-480D-420C34A73A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2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25143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D2786-9695-690F-26BB-9F1B909E8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D6F57C-56C8-9A1A-5160-84CCB5DA70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282C10-55A0-3FCC-18EF-14186B3ADF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BE88A3-474B-14DB-6A49-D9F6AAE67F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42170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1B399-D9D6-6C75-79A9-0817D6493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31F7B3-6A1D-F63C-2F5B-6F906FF2DA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0BDE4E-176D-1B8B-9BE6-ADCAECB37F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0BAB2C-2477-FBBB-1086-B6EBBBC49D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4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269183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5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6979415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7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22944-5360-4911-5BB9-050D9FF104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20765-6957-70D5-FCA7-86769B5BB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38EAE-0B12-8EBB-0506-442AD35EB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16.02.2025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87F056-F9FC-25CF-3076-07B81E1F8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6C6FE-3CA4-4311-6275-212344495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16970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52CB6-BBC3-B2DD-2DB8-67B8CEF4F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CBB1EA-DBEF-6517-CEF7-D3F8AA40E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B53BF-29E7-D109-BDC5-78CEA7107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16.02.2025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4E359-255B-90AF-637C-3866EA870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5260E-3715-733B-5D01-68C60FCC5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31885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C6CC88-5656-F5B8-4CCA-AC90A19152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8594D-56D4-35AF-A0EC-394983BFFC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C3619-D4D7-697D-6FCF-D19A46412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16.02.2025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E1E716-45CD-9750-3902-57FBCF1B2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4FF30-C6EB-565E-C50C-167FC09F3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92269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B2269-CE06-5E41-241D-B493DE6D8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B59D8-71D6-09FE-F3FD-19DF2900B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28CCC5-FBE5-A12A-85DD-91F7B4753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16.02.2025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20739-598E-D6AE-021F-966527737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F13D5-587B-D362-A3F8-8FD774CB2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63554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BE32F-90D2-1B92-02A0-2913E21FC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FDF8F0-B463-966E-1156-AE0E6A9C9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C2CB7-A50C-2725-3B27-D33AEF73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16.02.2025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B34BE-01F4-C360-E9C9-4331A14EC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1833E-B267-9FA6-5C90-BCBA32633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13476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3C053-60FB-2F0B-2DDA-1915EAD48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5157E-691F-A714-D274-2BA9116B9C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E79796-7675-0266-6853-83A808A5B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54D18-852B-42AA-8D3C-14F8F92E9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16.02.2025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37BF54-B9C3-A7D1-C3AD-44B1D67B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2045BB-888F-3FE4-25BD-4FCBDB33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16239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7426B-6E09-47B7-D665-798FB4283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1D8DAC-4B59-CF36-02E1-FAA0C8F4E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0E0F2-C58D-79C4-941C-408AA1B03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C52D8B-99C1-DC0E-7FBF-D14250409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879D8D-9EBA-1796-D14F-FCAABF0367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2E5A58-F6A0-E239-1A17-C4A62DE80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16.02.2025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7B222A-1316-52D1-6ADF-B00689770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24FA58-D0A2-C780-D567-DC1832627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2887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AA425-5B34-CB03-F96E-FB8EA1C1D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D6EDD5-16CF-11F7-32C0-795FF07F6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16.02.2025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6734EE-0940-4ED0-9BF2-1D0189683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C1035-AE90-4DD6-C9ED-83D7EC4AF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0456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CE209A-89BB-6770-5F01-2DC766ADF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16.02.2025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72958A-2CF1-4605-B10B-F3AD262F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028E95-6133-C92A-21B5-FDB805823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9450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BD8FF-0EDB-68E4-0E7F-C6DAE46F7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062F5-2BB6-0FF8-1F62-B0DFFA47C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FB6991-50AA-C843-8E8C-A51870213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A9C96D-7F03-D864-1E5C-13F75A622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16.02.2025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EE6405-533A-A421-A322-2A11C7AB1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5514E-5E68-FAD1-D12D-AB6933B1F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84862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790A9-9D35-FA41-BAF3-69BF77768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7AC85C-34EE-EA37-7B59-B6565859BD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8AB1AE-2981-013C-DBD7-D7FAA09CA0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D9ED8-C892-1B9A-0FFE-AAD981247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16.02.2025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6CA666-96EC-002D-AA2C-67B58A74A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99177-3950-FC86-37BB-1BB4BED53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97888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0C7C10-BCD3-31FC-7CCE-213552B31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FDBB4-C701-E7FB-B71B-74305A9E39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6143A-7B75-2181-AA2A-F626F9A8BA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EBC30F-57C5-F54C-A27D-37CC7C829751}" type="datetimeFigureOut">
              <a:rPr lang="en-UA" smtClean="0"/>
              <a:t>16.02.2025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B382A-727A-7D58-02E7-0906BBE055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4FA2E-BE07-09CF-3408-4C8E3FB37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428904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image" Target="../media/image7.png"/><Relationship Id="rId5" Type="http://schemas.openxmlformats.org/officeDocument/2006/relationships/slide" Target="slide7.xml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slide" Target="slide1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image" Target="../media/image19.png"/><Relationship Id="rId5" Type="http://schemas.openxmlformats.org/officeDocument/2006/relationships/slide" Target="slide7.xml"/><Relationship Id="rId10" Type="http://schemas.openxmlformats.org/officeDocument/2006/relationships/image" Target="../media/image18.png"/><Relationship Id="rId4" Type="http://schemas.openxmlformats.org/officeDocument/2006/relationships/slide" Target="slide1.xml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80.png"/><Relationship Id="rId18" Type="http://schemas.openxmlformats.org/officeDocument/2006/relationships/image" Target="../media/image230.png"/><Relationship Id="rId3" Type="http://schemas.openxmlformats.org/officeDocument/2006/relationships/image" Target="../media/image2.png"/><Relationship Id="rId7" Type="http://schemas.openxmlformats.org/officeDocument/2006/relationships/image" Target="../media/image120.png"/><Relationship Id="rId12" Type="http://schemas.openxmlformats.org/officeDocument/2006/relationships/image" Target="../media/image170.png"/><Relationship Id="rId17" Type="http://schemas.openxmlformats.org/officeDocument/2006/relationships/image" Target="../media/image22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10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11" Type="http://schemas.openxmlformats.org/officeDocument/2006/relationships/image" Target="../media/image160.png"/><Relationship Id="rId5" Type="http://schemas.openxmlformats.org/officeDocument/2006/relationships/slide" Target="slide6.xml"/><Relationship Id="rId15" Type="http://schemas.openxmlformats.org/officeDocument/2006/relationships/image" Target="../media/image200.png"/><Relationship Id="rId10" Type="http://schemas.openxmlformats.org/officeDocument/2006/relationships/image" Target="../media/image23.png"/><Relationship Id="rId19" Type="http://schemas.openxmlformats.org/officeDocument/2006/relationships/image" Target="../media/image24.png"/><Relationship Id="rId4" Type="http://schemas.openxmlformats.org/officeDocument/2006/relationships/slide" Target="slide1.xml"/><Relationship Id="rId9" Type="http://schemas.openxmlformats.org/officeDocument/2006/relationships/image" Target="../media/image22.png"/><Relationship Id="rId14" Type="http://schemas.openxmlformats.org/officeDocument/2006/relationships/image" Target="../media/image19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26.png"/><Relationship Id="rId7" Type="http://schemas.openxmlformats.org/officeDocument/2006/relationships/slide" Target="slide5.xml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2.png"/><Relationship Id="rId5" Type="http://schemas.openxmlformats.org/officeDocument/2006/relationships/image" Target="../media/image28.png"/><Relationship Id="rId10" Type="http://schemas.openxmlformats.org/officeDocument/2006/relationships/image" Target="../media/image31.png"/><Relationship Id="rId4" Type="http://schemas.openxmlformats.org/officeDocument/2006/relationships/image" Target="../media/image27.png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43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1.png"/><Relationship Id="rId5" Type="http://schemas.openxmlformats.org/officeDocument/2006/relationships/image" Target="../media/image37.png"/><Relationship Id="rId10" Type="http://schemas.openxmlformats.org/officeDocument/2006/relationships/image" Target="../media/image40.png"/><Relationship Id="rId4" Type="http://schemas.openxmlformats.org/officeDocument/2006/relationships/image" Target="../media/image36.png"/><Relationship Id="rId9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38.png"/><Relationship Id="rId3" Type="http://schemas.openxmlformats.org/officeDocument/2006/relationships/image" Target="../media/image1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17" Type="http://schemas.openxmlformats.org/officeDocument/2006/relationships/image" Target="../media/image5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5" Type="http://schemas.openxmlformats.org/officeDocument/2006/relationships/image" Target="../media/image54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F9B78677-521E-6F3F-98B8-A77AE0AF6A31}"/>
              </a:ext>
            </a:extLst>
          </p:cNvPr>
          <p:cNvSpPr/>
          <p:nvPr/>
        </p:nvSpPr>
        <p:spPr>
          <a:xfrm>
            <a:off x="278673" y="2118049"/>
            <a:ext cx="2738557" cy="2522670"/>
          </a:xfrm>
          <a:prstGeom prst="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</a:t>
            </a:r>
            <a:r>
              <a:rPr lang="uk-UA" sz="2400" dirty="0">
                <a:solidFill>
                  <a:schemeClr val="bg1"/>
                </a:solidFill>
                <a:latin typeface="Aptos Light" panose="020B0004020202020204" pitchFamily="34" charset="0"/>
              </a:rPr>
              <a:t>65</a:t>
            </a: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2756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Сума і різниця кубів</a:t>
            </a:r>
            <a:endParaRPr lang="en-UA" sz="4000" dirty="0">
              <a:solidFill>
                <a:srgbClr val="2756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073E37FD-8431-6B15-047A-6A6BC7BF5A5F}"/>
              </a:ext>
            </a:extLst>
          </p:cNvPr>
          <p:cNvSpPr/>
          <p:nvPr/>
        </p:nvSpPr>
        <p:spPr>
          <a:xfrm rot="5400000">
            <a:off x="-1612608" y="906463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" name="Round Same Side Corner Rectangle 8">
            <a:extLst>
              <a:ext uri="{FF2B5EF4-FFF2-40B4-BE49-F238E27FC236}">
                <a16:creationId xmlns:a16="http://schemas.microsoft.com/office/drawing/2014/main" id="{D1C9966F-DCEE-30BF-18D4-4C790808068C}"/>
              </a:ext>
            </a:extLst>
          </p:cNvPr>
          <p:cNvSpPr/>
          <p:nvPr/>
        </p:nvSpPr>
        <p:spPr>
          <a:xfrm rot="5400000">
            <a:off x="-1836727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Round Same Side Corner Rectangle 14">
            <a:extLst>
              <a:ext uri="{FF2B5EF4-FFF2-40B4-BE49-F238E27FC236}">
                <a16:creationId xmlns:a16="http://schemas.microsoft.com/office/drawing/2014/main" id="{210F1F02-31F5-5016-A790-606FCA9F4474}"/>
              </a:ext>
            </a:extLst>
          </p:cNvPr>
          <p:cNvSpPr/>
          <p:nvPr/>
        </p:nvSpPr>
        <p:spPr>
          <a:xfrm rot="5400000">
            <a:off x="-211291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33691000-1FD3-EC4B-C4B8-E049D3F195DF}"/>
              </a:ext>
            </a:extLst>
          </p:cNvPr>
          <p:cNvSpPr/>
          <p:nvPr/>
        </p:nvSpPr>
        <p:spPr>
          <a:xfrm rot="5400000">
            <a:off x="-2381624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5DEB6285-DF16-A4A0-D236-347A23056173}"/>
              </a:ext>
            </a:extLst>
          </p:cNvPr>
          <p:cNvSpPr/>
          <p:nvPr/>
        </p:nvSpPr>
        <p:spPr>
          <a:xfrm rot="5400000">
            <a:off x="-261049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Дата 1">
            <a:extLst>
              <a:ext uri="{FF2B5EF4-FFF2-40B4-BE49-F238E27FC236}">
                <a16:creationId xmlns:a16="http://schemas.microsoft.com/office/drawing/2014/main" id="{422037A8-B71E-23A0-B2EF-403292F257E6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16.02.2025</a:t>
            </a:fld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4" grpId="0"/>
          <p:bldP spid="3" grpId="0" animBg="1"/>
          <p:bldP spid="4" grpId="0" animBg="1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4" grpId="0"/>
          <p:bldP spid="3" grpId="0" animBg="1"/>
          <p:bldP spid="4" grpId="0" animBg="1"/>
          <p:bldP spid="7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FB117-6AAB-A088-6A6A-4A901CD13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E005CD2-0862-D550-3B18-061FCE29285B}"/>
              </a:ext>
            </a:extLst>
          </p:cNvPr>
          <p:cNvSpPr/>
          <p:nvPr/>
        </p:nvSpPr>
        <p:spPr>
          <a:xfrm>
            <a:off x="4612245" y="44488"/>
            <a:ext cx="5658426" cy="584775"/>
          </a:xfrm>
          <a:prstGeom prst="roundRect">
            <a:avLst>
              <a:gd name="adj" fmla="val 14141"/>
            </a:avLst>
          </a:prstGeom>
          <a:solidFill>
            <a:srgbClr val="BB35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6F9EB2B7-3DAE-9C34-9FEC-602B41882FA1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E0C4C630-F4FF-94AD-92D7-45583C7C1F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519F2389-D2E9-C058-5654-41CBC2EE2273}"/>
              </a:ext>
            </a:extLst>
          </p:cNvPr>
          <p:cNvSpPr/>
          <p:nvPr/>
        </p:nvSpPr>
        <p:spPr>
          <a:xfrm rot="5400000">
            <a:off x="-290773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6D5C9AA9-6A30-23E4-FBE9-05CF74273AE9}"/>
              </a:ext>
            </a:extLst>
          </p:cNvPr>
          <p:cNvSpPr/>
          <p:nvPr/>
        </p:nvSpPr>
        <p:spPr>
          <a:xfrm rot="5400000">
            <a:off x="-440858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 Same Side Corner Rectangle 46">
            <a:hlinkClick r:id="rId6" action="ppaction://hlinksldjump"/>
            <a:extLst>
              <a:ext uri="{FF2B5EF4-FFF2-40B4-BE49-F238E27FC236}">
                <a16:creationId xmlns:a16="http://schemas.microsoft.com/office/drawing/2014/main" id="{E8FA1434-6511-2303-3CDF-D5F364E05EC4}"/>
              </a:ext>
            </a:extLst>
          </p:cNvPr>
          <p:cNvSpPr/>
          <p:nvPr/>
        </p:nvSpPr>
        <p:spPr>
          <a:xfrm rot="5400000">
            <a:off x="-409099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5" action="ppaction://hlinksldjump"/>
            <a:extLst>
              <a:ext uri="{FF2B5EF4-FFF2-40B4-BE49-F238E27FC236}">
                <a16:creationId xmlns:a16="http://schemas.microsoft.com/office/drawing/2014/main" id="{0991492D-8368-7469-6C5F-660519EF1A87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89D8F43-E6BB-ACAF-A95B-F8BACE5AEE19}"/>
              </a:ext>
            </a:extLst>
          </p:cNvPr>
          <p:cNvSpPr/>
          <p:nvPr/>
        </p:nvSpPr>
        <p:spPr>
          <a:xfrm>
            <a:off x="1904950" y="5852087"/>
            <a:ext cx="4866553" cy="661262"/>
          </a:xfrm>
          <a:prstGeom prst="roundRect">
            <a:avLst>
              <a:gd name="adj" fmla="val 3474"/>
            </a:avLst>
          </a:prstGeom>
          <a:solidFill>
            <a:srgbClr val="192E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Помножте дані вирази</a:t>
            </a:r>
            <a:endParaRPr lang="en-UA" sz="3200" dirty="0">
              <a:solidFill>
                <a:schemeClr val="bg1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 descr="A cartoon brain with hands on face&#10;&#10;Description automatically generated">
            <a:extLst>
              <a:ext uri="{FF2B5EF4-FFF2-40B4-BE49-F238E27FC236}">
                <a16:creationId xmlns:a16="http://schemas.microsoft.com/office/drawing/2014/main" id="{78E62774-7B99-0AC2-A719-2CEA2CD7717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1483" t="22996" r="13517"/>
          <a:stretch/>
        </p:blipFill>
        <p:spPr>
          <a:xfrm>
            <a:off x="-12556" y="5200083"/>
            <a:ext cx="1678713" cy="172356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8C53F0B-A762-AA49-6801-BBE44B5FB2E4}"/>
                  </a:ext>
                </a:extLst>
              </p:cNvPr>
              <p:cNvSpPr txBox="1"/>
              <p:nvPr/>
            </p:nvSpPr>
            <p:spPr>
              <a:xfrm>
                <a:off x="598311" y="907912"/>
                <a:ext cx="511853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  <m:r>
                            <a:rPr lang="en-US" sz="3200" i="1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+</m:t>
                          </m:r>
                          <m:r>
                            <a:rPr lang="en-US" sz="3200" i="1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</m:d>
                      <m:d>
                        <m:dPr>
                          <m:ctrlPr>
                            <a:rPr lang="en-US" sz="320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200" i="1" smtClean="0">
                                  <a:solidFill>
                                    <a:srgbClr val="192E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solidFill>
                                    <a:srgbClr val="192E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rgbClr val="192E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</m:t>
                          </m:r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𝑎𝑏</m:t>
                          </m:r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solidFill>
                                    <a:srgbClr val="192E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solidFill>
                                    <a:srgbClr val="192E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rgbClr val="192E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uk-UA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</m:oMath>
                  </m:oMathPara>
                </a14:m>
                <a:endParaRPr lang="en-UA" sz="3200" dirty="0">
                  <a:solidFill>
                    <a:srgbClr val="192E33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8C53F0B-A762-AA49-6801-BBE44B5FB2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311" y="907912"/>
                <a:ext cx="5118539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2876B2B-D4F1-3A54-BCB9-562E0A657056}"/>
                  </a:ext>
                </a:extLst>
              </p:cNvPr>
              <p:cNvSpPr txBox="1"/>
              <p:nvPr/>
            </p:nvSpPr>
            <p:spPr>
              <a:xfrm>
                <a:off x="5116285" y="907339"/>
                <a:ext cx="722090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𝑏</m:t>
                      </m:r>
                      <m:r>
                        <a:rPr lang="en-US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en-US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𝑎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en-US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𝑏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en-US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𝑎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sup>
                      </m:sSup>
                      <m:r>
                        <a:rPr lang="uk-UA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</m:oMath>
                  </m:oMathPara>
                </a14:m>
                <a:endParaRPr lang="en-UA" sz="3200" dirty="0">
                  <a:solidFill>
                    <a:srgbClr val="192E33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2876B2B-D4F1-3A54-BCB9-562E0A6570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6285" y="907339"/>
                <a:ext cx="7220906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8302667-88EE-55AE-D0B8-E701F39A5564}"/>
                  </a:ext>
                </a:extLst>
              </p:cNvPr>
              <p:cNvSpPr txBox="1"/>
              <p:nvPr/>
            </p:nvSpPr>
            <p:spPr>
              <a:xfrm>
                <a:off x="4612246" y="1535469"/>
                <a:ext cx="610936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20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A" sz="3200" dirty="0">
                  <a:solidFill>
                    <a:srgbClr val="192E33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8302667-88EE-55AE-D0B8-E701F39A55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2246" y="1535469"/>
                <a:ext cx="6109367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A19D24CD-36A0-02A2-BFD8-563622D7D6D5}"/>
              </a:ext>
            </a:extLst>
          </p:cNvPr>
          <p:cNvSpPr/>
          <p:nvPr/>
        </p:nvSpPr>
        <p:spPr>
          <a:xfrm>
            <a:off x="2060658" y="2601767"/>
            <a:ext cx="7911245" cy="774132"/>
          </a:xfrm>
          <a:prstGeom prst="roundRect">
            <a:avLst>
              <a:gd name="adj" fmla="val 14394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7FE4FE6-C77E-74B6-DA24-C5D05D49FCCF}"/>
                  </a:ext>
                </a:extLst>
              </p:cNvPr>
              <p:cNvSpPr txBox="1"/>
              <p:nvPr/>
            </p:nvSpPr>
            <p:spPr>
              <a:xfrm>
                <a:off x="2319603" y="2635172"/>
                <a:ext cx="289976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i="1" smtClean="0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sup>
                      </m:sSup>
                      <m:r>
                        <a:rPr lang="en-US" sz="4000" b="0" i="1" smtClean="0">
                          <a:solidFill>
                            <a:srgbClr val="BB353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A" sz="4000" dirty="0">
                  <a:solidFill>
                    <a:srgbClr val="BB3539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7FE4FE6-C77E-74B6-DA24-C5D05D49FC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9603" y="2635172"/>
                <a:ext cx="2899760" cy="707886"/>
              </a:xfrm>
              <a:prstGeom prst="rect">
                <a:avLst/>
              </a:prstGeom>
              <a:blipFill>
                <a:blip r:embed="rId11"/>
                <a:stretch>
                  <a:fillRect l="-87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68427505-7224-FBB6-0960-F0F765B59B0A}"/>
              </a:ext>
            </a:extLst>
          </p:cNvPr>
          <p:cNvSpPr/>
          <p:nvPr/>
        </p:nvSpPr>
        <p:spPr>
          <a:xfrm>
            <a:off x="1704214" y="5442857"/>
            <a:ext cx="10258697" cy="1070491"/>
          </a:xfrm>
          <a:prstGeom prst="roundRect">
            <a:avLst>
              <a:gd name="adj" fmla="val 3474"/>
            </a:avLst>
          </a:prstGeom>
          <a:solidFill>
            <a:srgbClr val="BB35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FFFF00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Сума кубів двох виразів </a:t>
            </a:r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дорівнює добутку суми цих виразів на неповний квадрат їх різниці</a:t>
            </a:r>
            <a:endParaRPr lang="en-UA" sz="2800" dirty="0">
              <a:solidFill>
                <a:schemeClr val="bg1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EA7C222-3D55-5D88-1C37-B903C2962A4C}"/>
              </a:ext>
            </a:extLst>
          </p:cNvPr>
          <p:cNvSpPr/>
          <p:nvPr/>
        </p:nvSpPr>
        <p:spPr>
          <a:xfrm>
            <a:off x="1975756" y="889137"/>
            <a:ext cx="2636489" cy="646332"/>
          </a:xfrm>
          <a:prstGeom prst="roundRect">
            <a:avLst>
              <a:gd name="adj" fmla="val 14141"/>
            </a:avLst>
          </a:prstGeom>
          <a:noFill/>
          <a:ln>
            <a:solidFill>
              <a:srgbClr val="BB353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4DBE05-91E7-3F62-1461-E954A3764EBC}"/>
              </a:ext>
            </a:extLst>
          </p:cNvPr>
          <p:cNvSpPr txBox="1"/>
          <p:nvPr/>
        </p:nvSpPr>
        <p:spPr>
          <a:xfrm>
            <a:off x="4612243" y="52263"/>
            <a:ext cx="56584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chemeClr val="bg1"/>
                </a:solidFill>
                <a:latin typeface="Aptos Light" panose="020B0004020202020204" pitchFamily="34" charset="0"/>
              </a:rPr>
              <a:t>Неповний квадрат різниці</a:t>
            </a:r>
            <a:endParaRPr lang="en-UA" sz="3200" b="1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6F1A903-B980-BF80-7690-BB6CCFDC8870}"/>
              </a:ext>
            </a:extLst>
          </p:cNvPr>
          <p:cNvCxnSpPr>
            <a:cxnSpLocks/>
          </p:cNvCxnSpPr>
          <p:nvPr/>
        </p:nvCxnSpPr>
        <p:spPr>
          <a:xfrm flipV="1">
            <a:off x="3294000" y="344650"/>
            <a:ext cx="1272118" cy="545511"/>
          </a:xfrm>
          <a:prstGeom prst="straightConnector1">
            <a:avLst/>
          </a:prstGeom>
          <a:ln cap="rnd">
            <a:solidFill>
              <a:srgbClr val="BB3539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08B8101C-EE6A-0919-6F37-B5217B8C09D7}"/>
              </a:ext>
            </a:extLst>
          </p:cNvPr>
          <p:cNvSpPr/>
          <p:nvPr/>
        </p:nvSpPr>
        <p:spPr>
          <a:xfrm>
            <a:off x="2060658" y="3986106"/>
            <a:ext cx="7911245" cy="774132"/>
          </a:xfrm>
          <a:prstGeom prst="roundRect">
            <a:avLst>
              <a:gd name="adj" fmla="val 14394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113A476-70CE-BF5A-8089-FFDFD4E0746D}"/>
              </a:ext>
            </a:extLst>
          </p:cNvPr>
          <p:cNvSpPr/>
          <p:nvPr/>
        </p:nvSpPr>
        <p:spPr>
          <a:xfrm>
            <a:off x="598310" y="0"/>
            <a:ext cx="11263471" cy="2272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78B3D917-C902-FEC1-299A-1571ADD9EA31}"/>
              </a:ext>
            </a:extLst>
          </p:cNvPr>
          <p:cNvSpPr/>
          <p:nvPr/>
        </p:nvSpPr>
        <p:spPr>
          <a:xfrm>
            <a:off x="4764645" y="196888"/>
            <a:ext cx="5658426" cy="584775"/>
          </a:xfrm>
          <a:prstGeom prst="roundRect">
            <a:avLst>
              <a:gd name="adj" fmla="val 14141"/>
            </a:avLst>
          </a:prstGeom>
          <a:solidFill>
            <a:srgbClr val="BB35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6BD697D-3DAF-2B73-BAC0-AE9EC0A168FD}"/>
                  </a:ext>
                </a:extLst>
              </p:cNvPr>
              <p:cNvSpPr txBox="1"/>
              <p:nvPr/>
            </p:nvSpPr>
            <p:spPr>
              <a:xfrm>
                <a:off x="750711" y="1060312"/>
                <a:ext cx="511853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  <m:r>
                            <a:rPr lang="uk-UA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</m:t>
                          </m:r>
                          <m:r>
                            <a:rPr lang="en-US" sz="3200" i="1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</m:d>
                      <m:d>
                        <m:dPr>
                          <m:ctrlPr>
                            <a:rPr lang="en-US" sz="320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200" i="1" smtClean="0">
                                  <a:solidFill>
                                    <a:srgbClr val="192E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solidFill>
                                    <a:srgbClr val="192E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rgbClr val="192E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uk-UA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+</m:t>
                          </m:r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𝑎𝑏</m:t>
                          </m:r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solidFill>
                                    <a:srgbClr val="192E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solidFill>
                                    <a:srgbClr val="192E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rgbClr val="192E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uk-UA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</m:oMath>
                  </m:oMathPara>
                </a14:m>
                <a:endParaRPr lang="en-UA" sz="3200" dirty="0">
                  <a:solidFill>
                    <a:srgbClr val="192E33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6BD697D-3DAF-2B73-BAC0-AE9EC0A168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711" y="1060312"/>
                <a:ext cx="5118539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4AC392D-6F7C-146E-C1E2-496F6E054D7A}"/>
                  </a:ext>
                </a:extLst>
              </p:cNvPr>
              <p:cNvSpPr txBox="1"/>
              <p:nvPr/>
            </p:nvSpPr>
            <p:spPr>
              <a:xfrm>
                <a:off x="5268685" y="1059739"/>
                <a:ext cx="722090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k-UA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sup>
                      </m:sSup>
                      <m:r>
                        <a:rPr lang="uk-UA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𝑏</m:t>
                      </m:r>
                      <m:r>
                        <a:rPr lang="en-US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en-US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𝑎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uk-UA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en-US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𝑏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en-US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𝑎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uk-UA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sup>
                      </m:sSup>
                      <m:r>
                        <a:rPr lang="uk-UA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</m:oMath>
                  </m:oMathPara>
                </a14:m>
                <a:endParaRPr lang="en-UA" sz="3200" dirty="0">
                  <a:solidFill>
                    <a:srgbClr val="192E33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4AC392D-6F7C-146E-C1E2-496F6E054D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8685" y="1059739"/>
                <a:ext cx="7220906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F0D36CB-B82A-2FE4-B1F6-217B98577D35}"/>
                  </a:ext>
                </a:extLst>
              </p:cNvPr>
              <p:cNvSpPr txBox="1"/>
              <p:nvPr/>
            </p:nvSpPr>
            <p:spPr>
              <a:xfrm>
                <a:off x="4764646" y="1687869"/>
                <a:ext cx="610936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20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sup>
                      </m:sSup>
                      <m:r>
                        <a:rPr lang="uk-UA" sz="3200" b="0" i="1" smtClean="0">
                          <a:solidFill>
                            <a:srgbClr val="192E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192E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A" sz="3200" dirty="0">
                  <a:solidFill>
                    <a:srgbClr val="192E33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F0D36CB-B82A-2FE4-B1F6-217B98577D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4646" y="1687869"/>
                <a:ext cx="6109367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964D2C7F-ADFA-BA09-F707-8B756672CFC3}"/>
              </a:ext>
            </a:extLst>
          </p:cNvPr>
          <p:cNvSpPr/>
          <p:nvPr/>
        </p:nvSpPr>
        <p:spPr>
          <a:xfrm>
            <a:off x="2128156" y="1041537"/>
            <a:ext cx="2636489" cy="646332"/>
          </a:xfrm>
          <a:prstGeom prst="roundRect">
            <a:avLst>
              <a:gd name="adj" fmla="val 14141"/>
            </a:avLst>
          </a:prstGeom>
          <a:noFill/>
          <a:ln>
            <a:solidFill>
              <a:srgbClr val="BB353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B4EDAA5-2324-F933-C917-CAD9F1969435}"/>
              </a:ext>
            </a:extLst>
          </p:cNvPr>
          <p:cNvSpPr txBox="1"/>
          <p:nvPr/>
        </p:nvSpPr>
        <p:spPr>
          <a:xfrm>
            <a:off x="4764643" y="204663"/>
            <a:ext cx="56584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chemeClr val="bg1"/>
                </a:solidFill>
                <a:latin typeface="Aptos Light" panose="020B0004020202020204" pitchFamily="34" charset="0"/>
              </a:rPr>
              <a:t>Неповний квадрат суми</a:t>
            </a:r>
            <a:endParaRPr lang="en-UA" sz="3200" b="1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1161314-6F89-3264-C9FB-D742470166E1}"/>
              </a:ext>
            </a:extLst>
          </p:cNvPr>
          <p:cNvCxnSpPr>
            <a:cxnSpLocks/>
          </p:cNvCxnSpPr>
          <p:nvPr/>
        </p:nvCxnSpPr>
        <p:spPr>
          <a:xfrm flipV="1">
            <a:off x="3446400" y="497050"/>
            <a:ext cx="1272118" cy="545511"/>
          </a:xfrm>
          <a:prstGeom prst="straightConnector1">
            <a:avLst/>
          </a:prstGeom>
          <a:ln cap="rnd">
            <a:solidFill>
              <a:srgbClr val="BB3539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4E274743-733F-B9EE-8DC5-1F4554048932}"/>
              </a:ext>
            </a:extLst>
          </p:cNvPr>
          <p:cNvSpPr/>
          <p:nvPr/>
        </p:nvSpPr>
        <p:spPr>
          <a:xfrm>
            <a:off x="1704214" y="5442857"/>
            <a:ext cx="10258697" cy="1070491"/>
          </a:xfrm>
          <a:prstGeom prst="roundRect">
            <a:avLst>
              <a:gd name="adj" fmla="val 3474"/>
            </a:avLst>
          </a:prstGeom>
          <a:solidFill>
            <a:srgbClr val="BB35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FFFF00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Різниця кубів двох виразів </a:t>
            </a:r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дорівнює добутку різниці цих виразів на неповний квадрат їх суми</a:t>
            </a:r>
            <a:endParaRPr lang="en-UA" sz="2800" dirty="0">
              <a:solidFill>
                <a:schemeClr val="bg1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CB34C65-9DA4-1B16-D60A-C71A6BFB7115}"/>
                  </a:ext>
                </a:extLst>
              </p:cNvPr>
              <p:cNvSpPr txBox="1"/>
              <p:nvPr/>
            </p:nvSpPr>
            <p:spPr>
              <a:xfrm>
                <a:off x="4612243" y="2641905"/>
                <a:ext cx="539458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0" i="1" smtClean="0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4000" b="0" i="1" smtClean="0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  <m:r>
                            <a:rPr lang="en-US" sz="4000" b="0" i="1" smtClean="0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+</m:t>
                          </m:r>
                          <m:r>
                            <a:rPr lang="en-US" sz="4000" b="0" i="1" smtClean="0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</m:d>
                      <m:d>
                        <m:dPr>
                          <m:ctrlPr>
                            <a:rPr lang="en-US" sz="4000" b="0" i="1" smtClean="0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0" i="1" smtClean="0">
                                  <a:solidFill>
                                    <a:srgbClr val="BB35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solidFill>
                                    <a:srgbClr val="BB35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4000" b="0" i="1" smtClean="0">
                                  <a:solidFill>
                                    <a:srgbClr val="BB35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b="0" i="1" smtClean="0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</m:t>
                          </m:r>
                          <m:r>
                            <a:rPr lang="en-US" sz="4000" b="0" i="1" smtClean="0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𝑎𝑏</m:t>
                          </m:r>
                          <m:r>
                            <a:rPr lang="en-US" sz="4000" b="0" i="1" smtClean="0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0" i="1" smtClean="0">
                                  <a:solidFill>
                                    <a:srgbClr val="BB35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solidFill>
                                    <a:srgbClr val="BB35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4000" b="0" i="1" smtClean="0">
                                  <a:solidFill>
                                    <a:srgbClr val="BB35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A" sz="4000" dirty="0">
                  <a:solidFill>
                    <a:srgbClr val="BB3539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CB34C65-9DA4-1B16-D60A-C71A6BFB71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2243" y="2641905"/>
                <a:ext cx="5394587" cy="70788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7367191-51F6-021F-2DD5-9C8A2B586BCA}"/>
                  </a:ext>
                </a:extLst>
              </p:cNvPr>
              <p:cNvSpPr txBox="1"/>
              <p:nvPr/>
            </p:nvSpPr>
            <p:spPr>
              <a:xfrm>
                <a:off x="2335787" y="4025886"/>
                <a:ext cx="289976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sup>
                      </m:sSup>
                      <m:r>
                        <a:rPr lang="uk-UA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A" sz="4000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7367191-51F6-021F-2DD5-9C8A2B586B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5787" y="4025886"/>
                <a:ext cx="2899760" cy="707886"/>
              </a:xfrm>
              <a:prstGeom prst="rect">
                <a:avLst/>
              </a:prstGeom>
              <a:blipFill>
                <a:blip r:embed="rId16"/>
                <a:stretch>
                  <a:fillRect l="-87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77BE639-7171-6A5E-349E-D43E8DF29A11}"/>
                  </a:ext>
                </a:extLst>
              </p:cNvPr>
              <p:cNvSpPr txBox="1"/>
              <p:nvPr/>
            </p:nvSpPr>
            <p:spPr>
              <a:xfrm>
                <a:off x="4628427" y="4032619"/>
                <a:ext cx="539458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  <m:r>
                            <a:rPr lang="uk-UA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</m:t>
                          </m:r>
                          <m:r>
                            <a:rPr lang="en-US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</m:d>
                      <m:d>
                        <m:dPr>
                          <m:ctrlPr>
                            <a:rPr lang="en-US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4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uk-UA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+</m:t>
                          </m:r>
                          <m:r>
                            <a:rPr lang="en-US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𝑎𝑏</m:t>
                          </m:r>
                          <m:r>
                            <a:rPr lang="en-US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4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A" sz="4000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77BE639-7171-6A5E-349E-D43E8DF29A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8427" y="4032619"/>
                <a:ext cx="5394587" cy="70788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4280651-CCDA-719C-E542-F0B8602B51FC}"/>
                  </a:ext>
                </a:extLst>
              </p:cNvPr>
              <p:cNvSpPr txBox="1"/>
              <p:nvPr/>
            </p:nvSpPr>
            <p:spPr>
              <a:xfrm>
                <a:off x="4132274" y="2648405"/>
                <a:ext cx="96791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srgbClr val="BB353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</m:oMath>
                  </m:oMathPara>
                </a14:m>
                <a:endParaRPr lang="en-UA" sz="4000" dirty="0">
                  <a:solidFill>
                    <a:srgbClr val="BB3539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4280651-CCDA-719C-E542-F0B8602B51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2274" y="2648405"/>
                <a:ext cx="967914" cy="707886"/>
              </a:xfrm>
              <a:prstGeom prst="rect">
                <a:avLst/>
              </a:prstGeom>
              <a:blipFill>
                <a:blip r:embed="rId18"/>
                <a:stretch>
                  <a:fillRect l="-129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5629F66C-3CFE-1998-DA97-7B1350B77806}"/>
                  </a:ext>
                </a:extLst>
              </p:cNvPr>
              <p:cNvSpPr txBox="1"/>
              <p:nvPr/>
            </p:nvSpPr>
            <p:spPr>
              <a:xfrm>
                <a:off x="4143121" y="4024525"/>
                <a:ext cx="101723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</m:oMath>
                  </m:oMathPara>
                </a14:m>
                <a:endParaRPr lang="en-UA" sz="4000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5629F66C-3CFE-1998-DA97-7B1350B778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3121" y="4024525"/>
                <a:ext cx="1017236" cy="707886"/>
              </a:xfrm>
              <a:prstGeom prst="rect">
                <a:avLst/>
              </a:prstGeom>
              <a:blipFill>
                <a:blip r:embed="rId19"/>
                <a:stretch>
                  <a:fillRect l="-246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08907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7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"/>
                            </p:stCondLst>
                            <p:childTnLst>
                              <p:par>
                                <p:cTn id="25" presetID="2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4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0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2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7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50"/>
                            </p:stCondLst>
                            <p:childTnLst>
                              <p:par>
                                <p:cTn id="11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750"/>
                            </p:stCondLst>
                            <p:childTnLst>
                              <p:par>
                                <p:cTn id="1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6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8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500"/>
                            </p:stCondLst>
                            <p:childTnLst>
                              <p:par>
                                <p:cTn id="1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750"/>
                            </p:stCondLst>
                            <p:childTnLst>
                              <p:par>
                                <p:cTn id="1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0" grpId="0" animBg="1"/>
      <p:bldP spid="10" grpId="1" animBg="1"/>
      <p:bldP spid="13" grpId="0"/>
      <p:bldP spid="13" grpId="1"/>
      <p:bldP spid="13" grpId="2"/>
      <p:bldP spid="15" grpId="0"/>
      <p:bldP spid="15" grpId="1"/>
      <p:bldP spid="15" grpId="2"/>
      <p:bldP spid="16" grpId="0"/>
      <p:bldP spid="16" grpId="1"/>
      <p:bldP spid="16" grpId="2"/>
      <p:bldP spid="18" grpId="0" animBg="1"/>
      <p:bldP spid="20" grpId="0"/>
      <p:bldP spid="25" grpId="0" animBg="1"/>
      <p:bldP spid="25" grpId="1" animBg="1"/>
      <p:bldP spid="4" grpId="0" animBg="1"/>
      <p:bldP spid="4" grpId="1" animBg="1"/>
      <p:bldP spid="6" grpId="0"/>
      <p:bldP spid="6" grpId="1"/>
      <p:bldP spid="23" grpId="0" animBg="1"/>
      <p:bldP spid="26" grpId="0" animBg="1"/>
      <p:bldP spid="27" grpId="0" animBg="1"/>
      <p:bldP spid="28" grpId="0"/>
      <p:bldP spid="28" grpId="1"/>
      <p:bldP spid="29" grpId="0"/>
      <p:bldP spid="29" grpId="1"/>
      <p:bldP spid="30" grpId="0"/>
      <p:bldP spid="30" grpId="1"/>
      <p:bldP spid="31" grpId="0" animBg="1"/>
      <p:bldP spid="32" grpId="0"/>
      <p:bldP spid="34" grpId="0" animBg="1"/>
      <p:bldP spid="35" grpId="0"/>
      <p:bldP spid="36" grpId="0"/>
      <p:bldP spid="37" grpId="0"/>
      <p:bldP spid="42" grpId="0"/>
      <p:bldP spid="4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698C3F-3BB5-C749-BBE9-5FBE0D9B0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838230A8-8116-E799-B231-FC141E84605B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1EDD0FD3-878B-FD4B-64D7-481EB54481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3CBBB2DB-9D9A-2876-CFAA-DBB2BDA1F489}"/>
              </a:ext>
            </a:extLst>
          </p:cNvPr>
          <p:cNvSpPr/>
          <p:nvPr/>
        </p:nvSpPr>
        <p:spPr>
          <a:xfrm rot="5400000">
            <a:off x="-290773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E751092E-37F2-9CC1-D308-17787B0D3AAF}"/>
              </a:ext>
            </a:extLst>
          </p:cNvPr>
          <p:cNvSpPr/>
          <p:nvPr/>
        </p:nvSpPr>
        <p:spPr>
          <a:xfrm rot="5400000">
            <a:off x="-440858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 Same Side Corner Rectangle 46">
            <a:hlinkClick r:id="rId6" action="ppaction://hlinksldjump"/>
            <a:extLst>
              <a:ext uri="{FF2B5EF4-FFF2-40B4-BE49-F238E27FC236}">
                <a16:creationId xmlns:a16="http://schemas.microsoft.com/office/drawing/2014/main" id="{66B7BA41-8DDD-70A8-24C4-2D0BDA2F8212}"/>
              </a:ext>
            </a:extLst>
          </p:cNvPr>
          <p:cNvSpPr/>
          <p:nvPr/>
        </p:nvSpPr>
        <p:spPr>
          <a:xfrm rot="5400000">
            <a:off x="-409099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5" action="ppaction://hlinksldjump"/>
            <a:extLst>
              <a:ext uri="{FF2B5EF4-FFF2-40B4-BE49-F238E27FC236}">
                <a16:creationId xmlns:a16="http://schemas.microsoft.com/office/drawing/2014/main" id="{26FBEB6A-49D5-8579-383D-33DC066D6311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434662D-D498-70DC-CF08-045E91AC2937}"/>
              </a:ext>
            </a:extLst>
          </p:cNvPr>
          <p:cNvSpPr/>
          <p:nvPr/>
        </p:nvSpPr>
        <p:spPr>
          <a:xfrm>
            <a:off x="1904950" y="5423338"/>
            <a:ext cx="9351629" cy="1090011"/>
          </a:xfrm>
          <a:prstGeom prst="roundRect">
            <a:avLst>
              <a:gd name="adj" fmla="val 3474"/>
            </a:avLst>
          </a:prstGeom>
          <a:solidFill>
            <a:srgbClr val="192E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Прочитайте дані формули, якщо в них поміняти місцями ліві та праві частини</a:t>
            </a:r>
            <a:endParaRPr lang="en-UA" sz="3200" dirty="0">
              <a:solidFill>
                <a:schemeClr val="bg1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 descr="A cartoon brain with hands on face&#10;&#10;Description automatically generated">
            <a:extLst>
              <a:ext uri="{FF2B5EF4-FFF2-40B4-BE49-F238E27FC236}">
                <a16:creationId xmlns:a16="http://schemas.microsoft.com/office/drawing/2014/main" id="{97C505F6-BC8C-414E-3FF4-10602DF3BD8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1483" t="22996" r="13517"/>
          <a:stretch/>
        </p:blipFill>
        <p:spPr>
          <a:xfrm>
            <a:off x="-12556" y="5200083"/>
            <a:ext cx="1678713" cy="1723563"/>
          </a:xfrm>
          <a:prstGeom prst="rect">
            <a:avLst/>
          </a:prstGeom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E75B5384-1A24-2BD1-2E55-C540B6D7D86D}"/>
              </a:ext>
            </a:extLst>
          </p:cNvPr>
          <p:cNvSpPr/>
          <p:nvPr/>
        </p:nvSpPr>
        <p:spPr>
          <a:xfrm>
            <a:off x="2060658" y="264307"/>
            <a:ext cx="7911245" cy="774132"/>
          </a:xfrm>
          <a:prstGeom prst="roundRect">
            <a:avLst>
              <a:gd name="adj" fmla="val 14394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4797E73-B76E-DA12-DC46-CDD6BE3FCD90}"/>
                  </a:ext>
                </a:extLst>
              </p:cNvPr>
              <p:cNvSpPr txBox="1"/>
              <p:nvPr/>
            </p:nvSpPr>
            <p:spPr>
              <a:xfrm>
                <a:off x="7614684" y="297712"/>
                <a:ext cx="289976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i="1" smtClean="0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sup>
                      </m:sSup>
                      <m:r>
                        <a:rPr lang="en-US" sz="4000" b="0" i="1" smtClean="0">
                          <a:solidFill>
                            <a:srgbClr val="BB353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A" sz="4000" dirty="0">
                  <a:solidFill>
                    <a:srgbClr val="BB3539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4797E73-B76E-DA12-DC46-CDD6BE3FCD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4684" y="297712"/>
                <a:ext cx="2899760" cy="707886"/>
              </a:xfrm>
              <a:prstGeom prst="rect">
                <a:avLst/>
              </a:prstGeom>
              <a:blipFill>
                <a:blip r:embed="rId8"/>
                <a:stretch>
                  <a:fillRect l="-87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A788AB8B-3598-865B-021B-4C5AD8E51E19}"/>
              </a:ext>
            </a:extLst>
          </p:cNvPr>
          <p:cNvSpPr/>
          <p:nvPr/>
        </p:nvSpPr>
        <p:spPr>
          <a:xfrm>
            <a:off x="2060658" y="3330494"/>
            <a:ext cx="7911245" cy="774132"/>
          </a:xfrm>
          <a:prstGeom prst="roundRect">
            <a:avLst>
              <a:gd name="adj" fmla="val 14394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2349C79-5B70-EC58-D9DD-2AE01EA1AE94}"/>
                  </a:ext>
                </a:extLst>
              </p:cNvPr>
              <p:cNvSpPr txBox="1"/>
              <p:nvPr/>
            </p:nvSpPr>
            <p:spPr>
              <a:xfrm>
                <a:off x="2133832" y="304445"/>
                <a:ext cx="539458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0" i="1" smtClean="0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4000" b="0" i="1" smtClean="0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  <m:r>
                            <a:rPr lang="en-US" sz="4000" b="0" i="1" smtClean="0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+</m:t>
                          </m:r>
                          <m:r>
                            <a:rPr lang="en-US" sz="4000" b="0" i="1" smtClean="0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</m:d>
                      <m:d>
                        <m:dPr>
                          <m:ctrlPr>
                            <a:rPr lang="en-US" sz="4000" b="0" i="1" smtClean="0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0" i="1" smtClean="0">
                                  <a:solidFill>
                                    <a:srgbClr val="BB35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solidFill>
                                    <a:srgbClr val="BB35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4000" b="0" i="1" smtClean="0">
                                  <a:solidFill>
                                    <a:srgbClr val="BB35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b="0" i="1" smtClean="0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</m:t>
                          </m:r>
                          <m:r>
                            <a:rPr lang="en-US" sz="4000" b="0" i="1" smtClean="0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𝑎𝑏</m:t>
                          </m:r>
                          <m:r>
                            <a:rPr lang="en-US" sz="4000" b="0" i="1" smtClean="0">
                              <a:solidFill>
                                <a:srgbClr val="BB35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0" i="1" smtClean="0">
                                  <a:solidFill>
                                    <a:srgbClr val="BB35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solidFill>
                                    <a:srgbClr val="BB35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4000" b="0" i="1" smtClean="0">
                                  <a:solidFill>
                                    <a:srgbClr val="BB35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A" sz="4000" dirty="0">
                  <a:solidFill>
                    <a:srgbClr val="BB3539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2349C79-5B70-EC58-D9DD-2AE01EA1AE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832" y="304445"/>
                <a:ext cx="5394587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2337E36-45CF-3B90-E19D-9A06FC213CBF}"/>
                  </a:ext>
                </a:extLst>
              </p:cNvPr>
              <p:cNvSpPr txBox="1"/>
              <p:nvPr/>
            </p:nvSpPr>
            <p:spPr>
              <a:xfrm>
                <a:off x="7728082" y="3370274"/>
                <a:ext cx="289976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sup>
                      </m:sSup>
                      <m:r>
                        <a:rPr lang="uk-UA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A" sz="4000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2337E36-45CF-3B90-E19D-9A06FC213C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8082" y="3370274"/>
                <a:ext cx="2899760" cy="707886"/>
              </a:xfrm>
              <a:prstGeom prst="rect">
                <a:avLst/>
              </a:prstGeom>
              <a:blipFill>
                <a:blip r:embed="rId10"/>
                <a:stretch>
                  <a:fillRect l="-131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624E5A3-30AA-429D-01DD-6F072ABF789D}"/>
                  </a:ext>
                </a:extLst>
              </p:cNvPr>
              <p:cNvSpPr txBox="1"/>
              <p:nvPr/>
            </p:nvSpPr>
            <p:spPr>
              <a:xfrm>
                <a:off x="2171197" y="3377007"/>
                <a:ext cx="539458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  <m:r>
                            <a:rPr lang="uk-UA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</m:t>
                          </m:r>
                          <m:r>
                            <a:rPr lang="en-US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</m:d>
                      <m:d>
                        <m:dPr>
                          <m:ctrlPr>
                            <a:rPr lang="en-US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4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uk-UA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+</m:t>
                          </m:r>
                          <m:r>
                            <a:rPr lang="en-US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𝑎𝑏</m:t>
                          </m:r>
                          <m:r>
                            <a:rPr lang="en-US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4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A" sz="4000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624E5A3-30AA-429D-01DD-6F072ABF78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1197" y="3377007"/>
                <a:ext cx="5394587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3880785-3971-CCC9-A473-7A7781317EE8}"/>
                  </a:ext>
                </a:extLst>
              </p:cNvPr>
              <p:cNvSpPr txBox="1"/>
              <p:nvPr/>
            </p:nvSpPr>
            <p:spPr>
              <a:xfrm>
                <a:off x="7113474" y="310945"/>
                <a:ext cx="96791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srgbClr val="BB353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</m:oMath>
                  </m:oMathPara>
                </a14:m>
                <a:endParaRPr lang="en-UA" sz="4000" dirty="0">
                  <a:solidFill>
                    <a:srgbClr val="BB3539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3880785-3971-CCC9-A473-7A7781317E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3474" y="310945"/>
                <a:ext cx="967914" cy="707886"/>
              </a:xfrm>
              <a:prstGeom prst="rect">
                <a:avLst/>
              </a:prstGeom>
              <a:blipFill>
                <a:blip r:embed="rId12"/>
                <a:stretch>
                  <a:fillRect l="-259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1D6EAD3-790B-8912-C4ED-AB0AAE7C78CF}"/>
                  </a:ext>
                </a:extLst>
              </p:cNvPr>
              <p:cNvSpPr txBox="1"/>
              <p:nvPr/>
            </p:nvSpPr>
            <p:spPr>
              <a:xfrm>
                <a:off x="7155865" y="3368913"/>
                <a:ext cx="101723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</m:oMath>
                  </m:oMathPara>
                </a14:m>
                <a:endParaRPr lang="en-UA" sz="4000" dirty="0">
                  <a:solidFill>
                    <a:srgbClr val="00B050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1D6EAD3-790B-8912-C4ED-AB0AAE7C78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5865" y="3368913"/>
                <a:ext cx="1017236" cy="707886"/>
              </a:xfrm>
              <a:prstGeom prst="rect">
                <a:avLst/>
              </a:prstGeom>
              <a:blipFill>
                <a:blip r:embed="rId13"/>
                <a:stretch>
                  <a:fillRect l="-123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1855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75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ED845-E56F-09E6-A865-2A105BD6E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C3D61855-D8F8-EC37-1F7D-6D411B786510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CC67D20B-4704-7029-5328-155A6E8684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A643C68B-F4A9-E4C9-57CE-F9F25B3E3894}"/>
              </a:ext>
            </a:extLst>
          </p:cNvPr>
          <p:cNvSpPr/>
          <p:nvPr/>
        </p:nvSpPr>
        <p:spPr>
          <a:xfrm rot="5400000">
            <a:off x="-413963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A43402A3-1C0E-32C2-74EC-80DBD01E431E}"/>
              </a:ext>
            </a:extLst>
          </p:cNvPr>
          <p:cNvSpPr/>
          <p:nvPr/>
        </p:nvSpPr>
        <p:spPr>
          <a:xfrm rot="5400000">
            <a:off x="-317669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 Same Side Corner Rectangle 46">
            <a:hlinkClick r:id="rId6" action="ppaction://hlinksldjump"/>
            <a:extLst>
              <a:ext uri="{FF2B5EF4-FFF2-40B4-BE49-F238E27FC236}">
                <a16:creationId xmlns:a16="http://schemas.microsoft.com/office/drawing/2014/main" id="{25062D8C-FA74-4A08-EFF2-402368A7B59D}"/>
              </a:ext>
            </a:extLst>
          </p:cNvPr>
          <p:cNvSpPr/>
          <p:nvPr/>
        </p:nvSpPr>
        <p:spPr>
          <a:xfrm rot="5400000">
            <a:off x="-409099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5" action="ppaction://hlinksldjump"/>
            <a:extLst>
              <a:ext uri="{FF2B5EF4-FFF2-40B4-BE49-F238E27FC236}">
                <a16:creationId xmlns:a16="http://schemas.microsoft.com/office/drawing/2014/main" id="{3E12605B-4E08-0B33-9C59-58DFD8799329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1DBA203-6052-369B-F80B-9C49C3AC0677}"/>
              </a:ext>
            </a:extLst>
          </p:cNvPr>
          <p:cNvSpPr/>
          <p:nvPr/>
        </p:nvSpPr>
        <p:spPr>
          <a:xfrm>
            <a:off x="486299" y="38490"/>
            <a:ext cx="10129450" cy="648820"/>
          </a:xfrm>
          <a:prstGeom prst="roundRect">
            <a:avLst>
              <a:gd name="adj" fmla="val 13790"/>
            </a:avLst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Виконайте множення: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951B03-8355-485D-B5BE-58B007E7F642}"/>
              </a:ext>
            </a:extLst>
          </p:cNvPr>
          <p:cNvSpPr txBox="1"/>
          <p:nvPr/>
        </p:nvSpPr>
        <p:spPr>
          <a:xfrm>
            <a:off x="10893274" y="43733"/>
            <a:ext cx="1133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№1</a:t>
            </a:r>
            <a:endParaRPr lang="en-UA" sz="3600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AA67BEB8-CBF5-ABCB-F979-7E0C6B411604}"/>
              </a:ext>
            </a:extLst>
          </p:cNvPr>
          <p:cNvSpPr/>
          <p:nvPr/>
        </p:nvSpPr>
        <p:spPr>
          <a:xfrm>
            <a:off x="2656503" y="3644582"/>
            <a:ext cx="9398122" cy="571941"/>
          </a:xfrm>
          <a:prstGeom prst="roundRect">
            <a:avLst>
              <a:gd name="adj" fmla="val 12120"/>
            </a:avLst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Подайте у вигляді </a:t>
            </a:r>
            <a:r>
              <a:rPr lang="uk-UA" sz="3200">
                <a:latin typeface="Aptos Light" panose="020B0004020202020204" pitchFamily="34" charset="0"/>
                <a:cs typeface="Calibri" panose="020F0502020204030204" pitchFamily="34" charset="0"/>
              </a:rPr>
              <a:t>добутку двочлен: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3DA1C6B-56A9-8084-021F-15B23FB12CB5}"/>
              </a:ext>
            </a:extLst>
          </p:cNvPr>
          <p:cNvSpPr txBox="1"/>
          <p:nvPr/>
        </p:nvSpPr>
        <p:spPr>
          <a:xfrm>
            <a:off x="1668808" y="3599531"/>
            <a:ext cx="1227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№2</a:t>
            </a:r>
            <a:endParaRPr lang="en-UA" sz="3600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F607F77-49E1-9743-F948-F31EE800940D}"/>
                  </a:ext>
                </a:extLst>
              </p:cNvPr>
              <p:cNvSpPr txBox="1"/>
              <p:nvPr/>
            </p:nvSpPr>
            <p:spPr>
              <a:xfrm>
                <a:off x="3017894" y="4326684"/>
                <a:ext cx="267663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1)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uk-UA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F607F77-49E1-9743-F948-F31EE80094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7894" y="4326684"/>
                <a:ext cx="2676638" cy="584775"/>
              </a:xfrm>
              <a:prstGeom prst="rect">
                <a:avLst/>
              </a:prstGeom>
              <a:blipFill>
                <a:blip r:embed="rId7"/>
                <a:stretch>
                  <a:fillRect l="-3302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FF65C53-D8F7-FAD4-72F9-9577B8E09810}"/>
                  </a:ext>
                </a:extLst>
              </p:cNvPr>
              <p:cNvSpPr txBox="1"/>
              <p:nvPr/>
            </p:nvSpPr>
            <p:spPr>
              <a:xfrm>
                <a:off x="3017896" y="5153264"/>
                <a:ext cx="267663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uk-UA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−36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FF65C53-D8F7-FAD4-72F9-9577B8E098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7896" y="5153264"/>
                <a:ext cx="2676638" cy="584775"/>
              </a:xfrm>
              <a:prstGeom prst="rect">
                <a:avLst/>
              </a:prstGeom>
              <a:blipFill>
                <a:blip r:embed="rId8"/>
                <a:stretch>
                  <a:fillRect l="-1415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5" name="Picture 34" descr="A person sitting at a desk with books and a pen&#10;&#10;Description automatically generated">
            <a:extLst>
              <a:ext uri="{FF2B5EF4-FFF2-40B4-BE49-F238E27FC236}">
                <a16:creationId xmlns:a16="http://schemas.microsoft.com/office/drawing/2014/main" id="{AC9BF3E6-3B9D-72B8-C459-5B3FF6DED7B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0460" t="23715" b="8772"/>
          <a:stretch/>
        </p:blipFill>
        <p:spPr>
          <a:xfrm>
            <a:off x="8876201" y="1007418"/>
            <a:ext cx="3788279" cy="2309910"/>
          </a:xfrm>
          <a:prstGeom prst="rect">
            <a:avLst/>
          </a:prstGeom>
        </p:spPr>
      </p:pic>
      <p:pic>
        <p:nvPicPr>
          <p:cNvPr id="36" name="Picture 35" descr="A person pointing at something&#10;&#10;Description automatically generated">
            <a:extLst>
              <a:ext uri="{FF2B5EF4-FFF2-40B4-BE49-F238E27FC236}">
                <a16:creationId xmlns:a16="http://schemas.microsoft.com/office/drawing/2014/main" id="{E3A25419-8435-20E0-584B-A6B5F4F3816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8819" r="23825"/>
          <a:stretch/>
        </p:blipFill>
        <p:spPr>
          <a:xfrm>
            <a:off x="-327395" y="4037846"/>
            <a:ext cx="3327705" cy="33510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BFACFDC-1EFA-FD8E-7E13-EFA27B258903}"/>
                  </a:ext>
                </a:extLst>
              </p:cNvPr>
              <p:cNvSpPr txBox="1"/>
              <p:nvPr/>
            </p:nvSpPr>
            <p:spPr>
              <a:xfrm>
                <a:off x="5766627" y="4369668"/>
                <a:ext cx="628799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sup>
                          </m:sSup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d>
                        <m:dPr>
                          <m:ctrlP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sup>
                          </m:sSup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BFACFDC-1EFA-FD8E-7E13-EFA27B2589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6627" y="4369668"/>
                <a:ext cx="6287998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44A687C-957F-FC89-FF7A-9FCCB0E38D41}"/>
                  </a:ext>
                </a:extLst>
              </p:cNvPr>
              <p:cNvSpPr txBox="1"/>
              <p:nvPr/>
            </p:nvSpPr>
            <p:spPr>
              <a:xfrm>
                <a:off x="3017895" y="6062781"/>
                <a:ext cx="267663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sSup>
                        <m:sSupPr>
                          <m:ctrlPr>
                            <a:rPr lang="uk-UA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−9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44A687C-957F-FC89-FF7A-9FCCB0E38D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7895" y="6062781"/>
                <a:ext cx="2676638" cy="584775"/>
              </a:xfrm>
              <a:prstGeom prst="rect">
                <a:avLst/>
              </a:prstGeom>
              <a:blipFill>
                <a:blip r:embed="rId12"/>
                <a:stretch>
                  <a:fillRect l="-1415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E13ABC7-F82D-2B2A-91A8-3D2F589C7EF9}"/>
                  </a:ext>
                </a:extLst>
              </p:cNvPr>
              <p:cNvSpPr txBox="1"/>
              <p:nvPr/>
            </p:nvSpPr>
            <p:spPr>
              <a:xfrm>
                <a:off x="5766627" y="5205219"/>
                <a:ext cx="625991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d>
                        <m:dPr>
                          <m:ctrlP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3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E13ABC7-F82D-2B2A-91A8-3D2F589C7E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6627" y="5205219"/>
                <a:ext cx="6259912" cy="584775"/>
              </a:xfrm>
              <a:prstGeom prst="rect">
                <a:avLst/>
              </a:prstGeom>
              <a:blipFill>
                <a:blip r:embed="rId13"/>
                <a:stretch>
                  <a:fillRect b="-1875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1A91D4E1-4F77-92B3-32DA-1966AD6848BA}"/>
                  </a:ext>
                </a:extLst>
              </p:cNvPr>
              <p:cNvSpPr txBox="1"/>
              <p:nvPr/>
            </p:nvSpPr>
            <p:spPr>
              <a:xfrm>
                <a:off x="5766626" y="6062781"/>
                <a:ext cx="590681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d>
                        <m:dPr>
                          <m:ctrlP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en-US" sz="3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1A91D4E1-4F77-92B3-32DA-1966AD6848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6626" y="6062781"/>
                <a:ext cx="5906817" cy="584775"/>
              </a:xfrm>
              <a:prstGeom prst="rect">
                <a:avLst/>
              </a:prstGeom>
              <a:blipFill>
                <a:blip r:embed="rId14"/>
                <a:stretch>
                  <a:fillRect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588A44B7-6DA9-BF72-3F59-780AC651CDC9}"/>
                  </a:ext>
                </a:extLst>
              </p:cNvPr>
              <p:cNvSpPr txBox="1"/>
              <p:nvPr/>
            </p:nvSpPr>
            <p:spPr>
              <a:xfrm>
                <a:off x="537830" y="740487"/>
                <a:ext cx="425770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1)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uk-UA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+5</m:t>
                          </m:r>
                        </m:e>
                      </m:d>
                      <m:d>
                        <m:dPr>
                          <m:ctrlPr>
                            <a:rPr lang="uk-UA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−5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588A44B7-6DA9-BF72-3F59-780AC651CD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830" y="740487"/>
                <a:ext cx="4257708" cy="584775"/>
              </a:xfrm>
              <a:prstGeom prst="rect">
                <a:avLst/>
              </a:prstGeom>
              <a:blipFill>
                <a:blip r:embed="rId15"/>
                <a:stretch>
                  <a:fillRect l="-1786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C3B9140-1D80-AC69-A644-A202C82D30CD}"/>
                  </a:ext>
                </a:extLst>
              </p:cNvPr>
              <p:cNvSpPr txBox="1"/>
              <p:nvPr/>
            </p:nvSpPr>
            <p:spPr>
              <a:xfrm>
                <a:off x="537830" y="2222399"/>
                <a:ext cx="5457726" cy="10279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uk-UA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uk-UA" sz="3200" i="1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i="1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sz="3200" i="1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  <m:r>
                            <a:rPr lang="en-US" sz="3200" i="1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d>
                        <m:dPr>
                          <m:ctrlPr>
                            <a:rPr lang="uk-UA" sz="3200" i="1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200" i="1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i="1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sz="3200" i="1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  <m:r>
                            <a:rPr lang="en-US" sz="3200" i="1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uk-UA" sz="3200" i="1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i="1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sz="3200" i="1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  <m:r>
                            <a:rPr lang="en-US" sz="3200" i="1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C3B9140-1D80-AC69-A644-A202C82D30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830" y="2222399"/>
                <a:ext cx="5457726" cy="1027974"/>
              </a:xfrm>
              <a:prstGeom prst="rect">
                <a:avLst/>
              </a:prstGeom>
              <a:blipFill>
                <a:blip r:embed="rId16"/>
                <a:stretch>
                  <a:fillRect l="-928" b="-740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E363EFE9-45EF-E645-4E35-9DF6BC6CDC99}"/>
                  </a:ext>
                </a:extLst>
              </p:cNvPr>
              <p:cNvSpPr txBox="1"/>
              <p:nvPr/>
            </p:nvSpPr>
            <p:spPr>
              <a:xfrm>
                <a:off x="5766627" y="740487"/>
                <a:ext cx="480092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uk-UA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−9</m:t>
                          </m:r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d>
                        <m:dPr>
                          <m:ctrlPr>
                            <a:rPr lang="uk-UA" sz="3200" i="1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+4</m:t>
                          </m:r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E363EFE9-45EF-E645-4E35-9DF6BC6CDC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6627" y="740487"/>
                <a:ext cx="4800928" cy="584775"/>
              </a:xfrm>
              <a:prstGeom prst="rect">
                <a:avLst/>
              </a:prstGeom>
              <a:blipFill>
                <a:blip r:embed="rId17"/>
                <a:stretch>
                  <a:fillRect l="-1055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Rectangle 52">
            <a:extLst>
              <a:ext uri="{FF2B5EF4-FFF2-40B4-BE49-F238E27FC236}">
                <a16:creationId xmlns:a16="http://schemas.microsoft.com/office/drawing/2014/main" id="{8EC0C613-066D-3727-DF1A-6FD67D7F80FE}"/>
              </a:ext>
            </a:extLst>
          </p:cNvPr>
          <p:cNvSpPr/>
          <p:nvPr/>
        </p:nvSpPr>
        <p:spPr>
          <a:xfrm>
            <a:off x="5464936" y="4357920"/>
            <a:ext cx="6287998" cy="22827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2462A2D-285D-0AA3-BAFB-4E623563DD29}"/>
                  </a:ext>
                </a:extLst>
              </p:cNvPr>
              <p:cNvSpPr txBox="1"/>
              <p:nvPr/>
            </p:nvSpPr>
            <p:spPr>
              <a:xfrm>
                <a:off x="1089298" y="1288452"/>
                <a:ext cx="341126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36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−25;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2462A2D-285D-0AA3-BAFB-4E623563DD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9298" y="1288452"/>
                <a:ext cx="3411265" cy="584775"/>
              </a:xfrm>
              <a:prstGeom prst="rect">
                <a:avLst/>
              </a:prstGeom>
              <a:blipFill>
                <a:blip r:embed="rId18"/>
                <a:stretch>
                  <a:fillRect l="-1481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3806C2E-8417-98C2-9035-F0CCCC5C9667}"/>
                  </a:ext>
                </a:extLst>
              </p:cNvPr>
              <p:cNvSpPr txBox="1"/>
              <p:nvPr/>
            </p:nvSpPr>
            <p:spPr>
              <a:xfrm>
                <a:off x="6279492" y="1288451"/>
                <a:ext cx="341126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16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−81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3806C2E-8417-98C2-9035-F0CCCC5C9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9492" y="1288451"/>
                <a:ext cx="3411265" cy="584775"/>
              </a:xfrm>
              <a:prstGeom prst="rect">
                <a:avLst/>
              </a:prstGeom>
              <a:blipFill>
                <a:blip r:embed="rId19"/>
                <a:stretch>
                  <a:fillRect l="-1481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25B9D83-A1CF-F095-DD23-42F327F65476}"/>
                  </a:ext>
                </a:extLst>
              </p:cNvPr>
              <p:cNvSpPr txBox="1"/>
              <p:nvPr/>
            </p:nvSpPr>
            <p:spPr>
              <a:xfrm>
                <a:off x="5464936" y="2223140"/>
                <a:ext cx="3411265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49</m:t>
                          </m:r>
                        </m:den>
                      </m:f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25B9D83-A1CF-F095-DD23-42F327F654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4936" y="2223140"/>
                <a:ext cx="3411265" cy="1017523"/>
              </a:xfrm>
              <a:prstGeom prst="rect">
                <a:avLst/>
              </a:prstGeom>
              <a:blipFill>
                <a:blip r:embed="rId20"/>
                <a:stretch>
                  <a:fillRect l="-1487" b="-740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039FBA3C-1529-22C1-1A83-16994FBEA459}"/>
              </a:ext>
            </a:extLst>
          </p:cNvPr>
          <p:cNvSpPr/>
          <p:nvPr/>
        </p:nvSpPr>
        <p:spPr>
          <a:xfrm>
            <a:off x="1033415" y="1323710"/>
            <a:ext cx="7837921" cy="692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A5317-9034-29AB-2292-06138F386BEC}"/>
              </a:ext>
            </a:extLst>
          </p:cNvPr>
          <p:cNvSpPr/>
          <p:nvPr/>
        </p:nvSpPr>
        <p:spPr>
          <a:xfrm>
            <a:off x="5464936" y="2124002"/>
            <a:ext cx="2824041" cy="13451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518479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7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/>
      <p:bldP spid="20" grpId="0"/>
      <p:bldP spid="25" grpId="0"/>
      <p:bldP spid="38" grpId="0"/>
      <p:bldP spid="45" grpId="0"/>
      <p:bldP spid="46" grpId="0"/>
      <p:bldP spid="48" grpId="0"/>
      <p:bldP spid="49" grpId="0"/>
      <p:bldP spid="50" grpId="0"/>
      <p:bldP spid="51" grpId="0"/>
      <p:bldP spid="53" grpId="0" animBg="1"/>
      <p:bldP spid="53" grpId="1" animBg="1"/>
      <p:bldP spid="4" grpId="0"/>
      <p:bldP spid="7" grpId="0"/>
      <p:bldP spid="8" grpId="0"/>
      <p:bldP spid="9" grpId="0" animBg="1"/>
      <p:bldP spid="9" grpId="1" animBg="1"/>
      <p:bldP spid="10" grpId="0" animBg="1"/>
      <p:bldP spid="1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4128A79-8172-ADB1-14A0-EA46E2521EED}"/>
                  </a:ext>
                </a:extLst>
              </p:cNvPr>
              <p:cNvSpPr txBox="1"/>
              <p:nvPr/>
            </p:nvSpPr>
            <p:spPr>
              <a:xfrm>
                <a:off x="6555179" y="945974"/>
                <a:ext cx="563682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=4 </m:t>
                      </m:r>
                      <m:r>
                        <m:rPr>
                          <m:nor/>
                        </m:rPr>
                        <a:rPr lang="uk-UA" sz="3600" dirty="0" smtClean="0">
                          <a:solidFill>
                            <a:srgbClr val="00B050"/>
                          </a:solidFill>
                          <a:latin typeface="Aptos Light" panose="020B0004020202020204" pitchFamily="34" charset="0"/>
                        </a:rPr>
                        <m:t>або</m:t>
                      </m:r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i="1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600" i="1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=−4</m:t>
                      </m:r>
                    </m:oMath>
                  </m:oMathPara>
                </a14:m>
                <a:endParaRPr lang="en-UA" sz="36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4128A79-8172-ADB1-14A0-EA46E2521E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5179" y="945974"/>
                <a:ext cx="5636821" cy="646331"/>
              </a:xfrm>
              <a:prstGeom prst="rect">
                <a:avLst/>
              </a:prstGeom>
              <a:blipFill>
                <a:blip r:embed="rId3"/>
                <a:stretch>
                  <a:fillRect l="-449" t="-1923" b="-2307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C903D1F-722E-9FEC-5E1D-CBA7BB695E6A}"/>
                  </a:ext>
                </a:extLst>
              </p:cNvPr>
              <p:cNvSpPr txBox="1"/>
              <p:nvPr/>
            </p:nvSpPr>
            <p:spPr>
              <a:xfrm>
                <a:off x="6555179" y="2317245"/>
                <a:ext cx="563682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=3,5 </m:t>
                      </m:r>
                      <m:r>
                        <m:rPr>
                          <m:nor/>
                        </m:rPr>
                        <a:rPr lang="uk-UA" sz="3600" dirty="0" smtClean="0">
                          <a:solidFill>
                            <a:srgbClr val="00B050"/>
                          </a:solidFill>
                          <a:latin typeface="Aptos Light" panose="020B0004020202020204" pitchFamily="34" charset="0"/>
                        </a:rPr>
                        <m:t>або</m:t>
                      </m:r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i="1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600" i="1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=−3,5</m:t>
                      </m:r>
                    </m:oMath>
                  </m:oMathPara>
                </a14:m>
                <a:endParaRPr lang="en-UA" sz="36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C903D1F-722E-9FEC-5E1D-CBA7BB695E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5179" y="2317245"/>
                <a:ext cx="5636821" cy="646331"/>
              </a:xfrm>
              <a:prstGeom prst="rect">
                <a:avLst/>
              </a:prstGeom>
              <a:blipFill>
                <a:blip r:embed="rId4"/>
                <a:stretch>
                  <a:fillRect l="-449" t="-1923" b="-2307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532FC66-FB31-C5AB-2C5C-32D48A196DD7}"/>
                  </a:ext>
                </a:extLst>
              </p:cNvPr>
              <p:cNvSpPr txBox="1"/>
              <p:nvPr/>
            </p:nvSpPr>
            <p:spPr>
              <a:xfrm>
                <a:off x="8490856" y="3903282"/>
                <a:ext cx="370114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UA" sz="36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532FC66-FB31-C5AB-2C5C-32D48A196D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0856" y="3903282"/>
                <a:ext cx="3701143" cy="646331"/>
              </a:xfrm>
              <a:prstGeom prst="rect">
                <a:avLst/>
              </a:prstGeom>
              <a:blipFill>
                <a:blip r:embed="rId5"/>
                <a:stretch>
                  <a:fillRect l="-34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4FD8671-F721-253E-A0C0-D8A10A550DEC}"/>
                  </a:ext>
                </a:extLst>
              </p:cNvPr>
              <p:cNvSpPr txBox="1"/>
              <p:nvPr/>
            </p:nvSpPr>
            <p:spPr>
              <a:xfrm>
                <a:off x="8490857" y="5368897"/>
                <a:ext cx="370114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UA" sz="36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4FD8671-F721-253E-A0C0-D8A10A550D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0857" y="5368897"/>
                <a:ext cx="3701143" cy="646331"/>
              </a:xfrm>
              <a:prstGeom prst="rect">
                <a:avLst/>
              </a:prstGeom>
              <a:blipFill>
                <a:blip r:embed="rId6"/>
                <a:stretch>
                  <a:fillRect l="-34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346A87D2-AB92-A10B-E14B-91F8C51E9947}"/>
              </a:ext>
            </a:extLst>
          </p:cNvPr>
          <p:cNvSpPr/>
          <p:nvPr/>
        </p:nvSpPr>
        <p:spPr>
          <a:xfrm>
            <a:off x="6234545" y="842771"/>
            <a:ext cx="5957455" cy="5486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3" name="Round Same Side Corner Rectangle 12">
            <a:hlinkClick r:id="rId7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8" action="ppaction://hlinksldjump"/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926953E3-FF25-4FCB-DC94-64C4E7E41A98}"/>
              </a:ext>
            </a:extLst>
          </p:cNvPr>
          <p:cNvSpPr/>
          <p:nvPr/>
        </p:nvSpPr>
        <p:spPr>
          <a:xfrm rot="5400000">
            <a:off x="-29077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8" action="ppaction://hlinksldjump"/>
            <a:extLst>
              <a:ext uri="{FF2B5EF4-FFF2-40B4-BE49-F238E27FC236}">
                <a16:creationId xmlns:a16="http://schemas.microsoft.com/office/drawing/2014/main" id="{C0B00E12-D20A-D6C5-30C8-4541214B72CD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F9330F4-BA52-3B02-D5BA-1B3502BBB29C}"/>
              </a:ext>
            </a:extLst>
          </p:cNvPr>
          <p:cNvSpPr/>
          <p:nvPr/>
        </p:nvSpPr>
        <p:spPr>
          <a:xfrm>
            <a:off x="418011" y="102196"/>
            <a:ext cx="10513527" cy="611667"/>
          </a:xfrm>
          <a:prstGeom prst="roundRect">
            <a:avLst>
              <a:gd name="adj" fmla="val 8258"/>
            </a:avLst>
          </a:prstGeom>
          <a:solidFill>
            <a:srgbClr val="7284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600" dirty="0">
                <a:solidFill>
                  <a:schemeClr val="bg1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Розвʼяжіть рівняння:</a:t>
            </a:r>
            <a:endParaRPr lang="en-UA" sz="3600" dirty="0">
              <a:solidFill>
                <a:schemeClr val="bg1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853AEB-E442-5E5F-BA7F-19054BABF439}"/>
              </a:ext>
            </a:extLst>
          </p:cNvPr>
          <p:cNvSpPr txBox="1"/>
          <p:nvPr/>
        </p:nvSpPr>
        <p:spPr>
          <a:xfrm>
            <a:off x="10988218" y="101207"/>
            <a:ext cx="1203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3600" dirty="0">
                <a:solidFill>
                  <a:srgbClr val="7284A9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№3</a:t>
            </a:r>
            <a:endParaRPr lang="en-UA" sz="3600" dirty="0">
              <a:solidFill>
                <a:srgbClr val="7284A9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0BEE9B2-DD08-FFB5-DA2C-C453C3624195}"/>
                  </a:ext>
                </a:extLst>
              </p:cNvPr>
              <p:cNvSpPr txBox="1"/>
              <p:nvPr/>
            </p:nvSpPr>
            <p:spPr>
              <a:xfrm>
                <a:off x="492015" y="945974"/>
                <a:ext cx="751937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3600" b="0" i="0" dirty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uk-UA" sz="3600" dirty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uk-UA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−16</m:t>
                      </m:r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600" dirty="0">
                  <a:solidFill>
                    <a:srgbClr val="385A6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0BEE9B2-DD08-FFB5-DA2C-C453C36241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015" y="945974"/>
                <a:ext cx="7519373" cy="646331"/>
              </a:xfrm>
              <a:prstGeom prst="rect">
                <a:avLst/>
              </a:prstGeom>
              <a:blipFill>
                <a:blip r:embed="rId9"/>
                <a:stretch>
                  <a:fillRect l="-675" b="-25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AC5E83B-8232-E125-1FB3-95C13F2CC9B3}"/>
                  </a:ext>
                </a:extLst>
              </p:cNvPr>
              <p:cNvSpPr txBox="1"/>
              <p:nvPr/>
            </p:nvSpPr>
            <p:spPr>
              <a:xfrm>
                <a:off x="492016" y="2317245"/>
                <a:ext cx="767523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dirty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uk-UA" sz="3600" dirty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4</m:t>
                      </m:r>
                      <m:sSup>
                        <m:sSupPr>
                          <m:ctrlPr>
                            <a:rPr lang="uk-UA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−49=0;</m:t>
                      </m:r>
                    </m:oMath>
                  </m:oMathPara>
                </a14:m>
                <a:endParaRPr lang="en-UA" sz="3600" dirty="0">
                  <a:solidFill>
                    <a:srgbClr val="385A6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AC5E83B-8232-E125-1FB3-95C13F2CC9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016" y="2317245"/>
                <a:ext cx="7675236" cy="646331"/>
              </a:xfrm>
              <a:prstGeom prst="rect">
                <a:avLst/>
              </a:prstGeom>
              <a:blipFill>
                <a:blip r:embed="rId10"/>
                <a:stretch>
                  <a:fillRect l="-660" b="-25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F3CCBE1-185D-CD2D-CF96-E597E28B1B6C}"/>
                  </a:ext>
                </a:extLst>
              </p:cNvPr>
              <p:cNvSpPr txBox="1"/>
              <p:nvPr/>
            </p:nvSpPr>
            <p:spPr>
              <a:xfrm>
                <a:off x="492015" y="3904876"/>
                <a:ext cx="809087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dirty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uk-UA" sz="3600" dirty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US" sz="3600" b="0" i="0" dirty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 </m:t>
                      </m:r>
                      <m:r>
                        <a:rPr lang="uk-UA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16</m:t>
                      </m:r>
                      <m:sSup>
                        <m:sSupPr>
                          <m:ctrlPr>
                            <a:rPr lang="en-US" sz="3600" i="1" dirty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i="1" dirty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600" i="1" dirty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uk-UA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uk-UA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6−4</m:t>
                          </m:r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d>
                        <m:dPr>
                          <m:ctrlPr>
                            <a:rPr lang="uk-UA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6+4</m:t>
                          </m:r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3600" i="1" dirty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en-US" sz="3600" i="1" dirty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600" i="1" dirty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600" dirty="0">
                  <a:solidFill>
                    <a:srgbClr val="385A6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F3CCBE1-185D-CD2D-CF96-E597E28B1B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015" y="3904876"/>
                <a:ext cx="8090873" cy="646331"/>
              </a:xfrm>
              <a:prstGeom prst="rect">
                <a:avLst/>
              </a:prstGeom>
              <a:blipFill>
                <a:blip r:embed="rId11"/>
                <a:stretch>
                  <a:fillRect l="-627" t="-11538" b="-2884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C96196B-F068-D48A-17DB-A9A90D37AE13}"/>
                  </a:ext>
                </a:extLst>
              </p:cNvPr>
              <p:cNvSpPr txBox="1"/>
              <p:nvPr/>
            </p:nvSpPr>
            <p:spPr>
              <a:xfrm>
                <a:off x="492016" y="5368898"/>
                <a:ext cx="824673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dirty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4</m:t>
                      </m:r>
                      <m:r>
                        <m:rPr>
                          <m:nor/>
                        </m:rPr>
                        <a:rPr lang="uk-UA" sz="3600" dirty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US" sz="3600" b="0" i="0" dirty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 </m:t>
                      </m:r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3600" i="1" dirty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600" i="1" dirty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600" i="1" dirty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600" i="1" dirty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d>
                        <m:dPr>
                          <m:ctrlPr>
                            <a:rPr lang="en-US" sz="3600" i="1" dirty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i="1" dirty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3600" i="1" dirty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i="1" dirty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−9</m:t>
                      </m:r>
                      <m:sSup>
                        <m:sSupPr>
                          <m:ctrlP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600" i="1" dirty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600" dirty="0">
                  <a:solidFill>
                    <a:srgbClr val="385A6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C96196B-F068-D48A-17DB-A9A90D37AE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016" y="5368898"/>
                <a:ext cx="8246737" cy="646331"/>
              </a:xfrm>
              <a:prstGeom prst="rect">
                <a:avLst/>
              </a:prstGeom>
              <a:blipFill>
                <a:blip r:embed="rId12"/>
                <a:stretch>
                  <a:fillRect l="-614" t="-9615" b="-2884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66015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7" grpId="0"/>
      <p:bldP spid="8" grpId="0"/>
      <p:bldP spid="9" grpId="0"/>
      <p:bldP spid="12" grpId="0" animBg="1"/>
      <p:bldP spid="1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40E1927-B144-C770-4460-13F77FA07817}"/>
                  </a:ext>
                </a:extLst>
              </p:cNvPr>
              <p:cNvSpPr txBox="1"/>
              <p:nvPr/>
            </p:nvSpPr>
            <p:spPr>
              <a:xfrm>
                <a:off x="5330540" y="807414"/>
                <a:ext cx="606073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uk-UA" sz="3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3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1−9</m:t>
                          </m:r>
                          <m:r>
                            <a:rPr lang="en-US" sz="3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d>
                        <m:dPr>
                          <m:ctrlPr>
                            <a:rPr lang="uk-UA" sz="36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36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3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uk-UA" sz="36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en-US" sz="36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 </m:t>
                      </m:r>
                    </m:oMath>
                  </m:oMathPara>
                </a14:m>
                <a:endParaRPr lang="en-UA" sz="36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40E1927-B144-C770-4460-13F77FA078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0540" y="807414"/>
                <a:ext cx="6060733" cy="646331"/>
              </a:xfrm>
              <a:prstGeom prst="rect">
                <a:avLst/>
              </a:prstGeom>
              <a:blipFill>
                <a:blip r:embed="rId2"/>
                <a:stretch>
                  <a:fillRect t="-1923" b="-2307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8DE5682-B0C4-88B7-E760-C0A7E902D488}"/>
                  </a:ext>
                </a:extLst>
              </p:cNvPr>
              <p:cNvSpPr txBox="1"/>
              <p:nvPr/>
            </p:nvSpPr>
            <p:spPr>
              <a:xfrm>
                <a:off x="5330539" y="1840513"/>
                <a:ext cx="604867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uk-UA" sz="3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sSup>
                            <m:sSupPr>
                              <m:ctrlPr>
                                <a:rPr lang="en-US" sz="3600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3600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−8</m:t>
                          </m:r>
                          <m:sSup>
                            <m:sSupPr>
                              <m:ctrlPr>
                                <a:rPr lang="en-US" sz="3600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3600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e>
                      </m:d>
                      <m:d>
                        <m:dPr>
                          <m:ctrlPr>
                            <a:rPr lang="uk-UA" sz="36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sSup>
                            <m:sSupPr>
                              <m:ctrlPr>
                                <a:rPr lang="en-US" sz="3600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3600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−8</m:t>
                          </m:r>
                          <m:sSup>
                            <m:sSupPr>
                              <m:ctrlPr>
                                <a:rPr lang="en-US" sz="3600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3600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e>
                      </m:d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 </m:t>
                      </m:r>
                    </m:oMath>
                  </m:oMathPara>
                </a14:m>
                <a:endParaRPr lang="en-UA" sz="36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8DE5682-B0C4-88B7-E760-C0A7E902D4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0539" y="1840513"/>
                <a:ext cx="6048675" cy="646331"/>
              </a:xfrm>
              <a:prstGeom prst="rect">
                <a:avLst/>
              </a:prstGeom>
              <a:blipFill>
                <a:blip r:embed="rId3"/>
                <a:stretch>
                  <a:fillRect b="-25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C260901-18DA-E66B-C638-17676EFF4320}"/>
                  </a:ext>
                </a:extLst>
              </p:cNvPr>
              <p:cNvSpPr txBox="1"/>
              <p:nvPr/>
            </p:nvSpPr>
            <p:spPr>
              <a:xfrm>
                <a:off x="9179626" y="4380873"/>
                <a:ext cx="221164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 </m:t>
                      </m:r>
                    </m:oMath>
                  </m:oMathPara>
                </a14:m>
                <a:endParaRPr lang="en-UA" sz="36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C260901-18DA-E66B-C638-17676EFF43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9626" y="4380873"/>
                <a:ext cx="2211647" cy="646331"/>
              </a:xfrm>
              <a:prstGeom prst="rect">
                <a:avLst/>
              </a:prstGeom>
              <a:blipFill>
                <a:blip r:embed="rId4"/>
                <a:stretch>
                  <a:fillRect t="-1961" b="-2549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E6AF9BE-8A23-E8F9-A260-C2D8A112F770}"/>
                  </a:ext>
                </a:extLst>
              </p:cNvPr>
              <p:cNvSpPr txBox="1"/>
              <p:nvPr/>
            </p:nvSpPr>
            <p:spPr>
              <a:xfrm>
                <a:off x="9171967" y="5473348"/>
                <a:ext cx="220724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  <m:r>
                        <a:rPr lang="en-US" sz="36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 </m:t>
                      </m:r>
                    </m:oMath>
                  </m:oMathPara>
                </a14:m>
                <a:endParaRPr lang="en-UA" sz="36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E6AF9BE-8A23-E8F9-A260-C2D8A112F7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1967" y="5473348"/>
                <a:ext cx="2207247" cy="646331"/>
              </a:xfrm>
              <a:prstGeom prst="rect">
                <a:avLst/>
              </a:prstGeom>
              <a:blipFill>
                <a:blip r:embed="rId5"/>
                <a:stretch>
                  <a:fillRect l="-571" t="-1961" b="-2352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 descr="A red balloon with black background&#10;&#10;Description automatically generated">
            <a:extLst>
              <a:ext uri="{FF2B5EF4-FFF2-40B4-BE49-F238E27FC236}">
                <a16:creationId xmlns:a16="http://schemas.microsoft.com/office/drawing/2014/main" id="{5F100C39-8F47-98A0-0D79-6D09E2031F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0795" y="-8087930"/>
            <a:ext cx="1269074" cy="1790936"/>
          </a:xfrm>
          <a:prstGeom prst="rect">
            <a:avLst/>
          </a:prstGeom>
        </p:spPr>
      </p:pic>
      <p:pic>
        <p:nvPicPr>
          <p:cNvPr id="28" name="Picture 27" descr="A white balloon on a black background&#10;&#10;Description automatically generated">
            <a:extLst>
              <a:ext uri="{FF2B5EF4-FFF2-40B4-BE49-F238E27FC236}">
                <a16:creationId xmlns:a16="http://schemas.microsoft.com/office/drawing/2014/main" id="{2F1C62F5-145A-EACC-3E9A-599B9D5A8A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555617" y="-8902161"/>
            <a:ext cx="700947" cy="814231"/>
          </a:xfrm>
          <a:prstGeom prst="rect">
            <a:avLst/>
          </a:prstGeom>
        </p:spPr>
      </p:pic>
      <p:sp>
        <p:nvSpPr>
          <p:cNvPr id="13" name="Round Same Side Corner Rectangle 12">
            <a:hlinkClick r:id="rId8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9" action="ppaction://hlinksldjump"/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hlinkClick r:id="rId8" action="ppaction://hlinksldjump"/>
            <a:extLst>
              <a:ext uri="{FF2B5EF4-FFF2-40B4-BE49-F238E27FC236}">
                <a16:creationId xmlns:a16="http://schemas.microsoft.com/office/drawing/2014/main" id="{926953E3-FF25-4FCB-DC94-64C4E7E41A98}"/>
              </a:ext>
            </a:extLst>
          </p:cNvPr>
          <p:cNvSpPr/>
          <p:nvPr/>
        </p:nvSpPr>
        <p:spPr>
          <a:xfrm rot="5400000">
            <a:off x="-413963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Round Same Side Corner Rectangle 16">
            <a:extLst>
              <a:ext uri="{FF2B5EF4-FFF2-40B4-BE49-F238E27FC236}">
                <a16:creationId xmlns:a16="http://schemas.microsoft.com/office/drawing/2014/main" id="{93E1B06A-FC7E-7364-8302-8B15906CE6BB}"/>
              </a:ext>
            </a:extLst>
          </p:cNvPr>
          <p:cNvSpPr/>
          <p:nvPr/>
        </p:nvSpPr>
        <p:spPr>
          <a:xfrm rot="5400000">
            <a:off x="-290772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BB4B22-491D-53A9-9C4C-B781D2D065B4}"/>
                  </a:ext>
                </a:extLst>
              </p:cNvPr>
              <p:cNvSpPr txBox="1"/>
              <p:nvPr/>
            </p:nvSpPr>
            <p:spPr>
              <a:xfrm>
                <a:off x="800726" y="809760"/>
                <a:ext cx="479888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3600" dirty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1)</m:t>
                      </m:r>
                      <m:r>
                        <a:rPr lang="uk-UA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1−81</m:t>
                      </m:r>
                      <m:sSup>
                        <m:sSupPr>
                          <m:ctrlPr>
                            <a:rPr lang="uk-UA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600" dirty="0">
                  <a:solidFill>
                    <a:srgbClr val="385A6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BB4B22-491D-53A9-9C4C-B781D2D065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726" y="809760"/>
                <a:ext cx="4798885" cy="646331"/>
              </a:xfrm>
              <a:prstGeom prst="rect">
                <a:avLst/>
              </a:prstGeom>
              <a:blipFill>
                <a:blip r:embed="rId10"/>
                <a:stretch>
                  <a:fillRect l="-1842" b="-25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FC867365-4BC5-4BE5-DDBE-F87B38FDB11E}"/>
              </a:ext>
            </a:extLst>
          </p:cNvPr>
          <p:cNvSpPr/>
          <p:nvPr/>
        </p:nvSpPr>
        <p:spPr>
          <a:xfrm>
            <a:off x="540327" y="25996"/>
            <a:ext cx="10450228" cy="646331"/>
          </a:xfrm>
          <a:prstGeom prst="roundRect">
            <a:avLst>
              <a:gd name="adj" fmla="val 8258"/>
            </a:avLst>
          </a:prstGeom>
          <a:solidFill>
            <a:srgbClr val="00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600" dirty="0">
                <a:solidFill>
                  <a:schemeClr val="bg1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Подайте у вигляді добутку двочлен:</a:t>
            </a:r>
            <a:endParaRPr lang="en-UA" sz="3600" dirty="0">
              <a:solidFill>
                <a:schemeClr val="bg1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673E2CE-81B6-346C-6135-9ECD5B010EF5}"/>
              </a:ext>
            </a:extLst>
          </p:cNvPr>
          <p:cNvSpPr txBox="1"/>
          <p:nvPr/>
        </p:nvSpPr>
        <p:spPr>
          <a:xfrm>
            <a:off x="11061578" y="37707"/>
            <a:ext cx="1130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3600" dirty="0">
                <a:solidFill>
                  <a:srgbClr val="00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</a:t>
            </a:r>
            <a:r>
              <a:rPr lang="en-US" sz="3600" dirty="0">
                <a:solidFill>
                  <a:srgbClr val="00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4</a:t>
            </a:r>
            <a:endParaRPr lang="en-UA" sz="3600" dirty="0">
              <a:solidFill>
                <a:srgbClr val="00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2560505-4177-034E-F187-A031A7E11E8F}"/>
                  </a:ext>
                </a:extLst>
              </p:cNvPr>
              <p:cNvSpPr txBox="1"/>
              <p:nvPr/>
            </p:nvSpPr>
            <p:spPr>
              <a:xfrm>
                <a:off x="800726" y="1842859"/>
                <a:ext cx="512110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dirty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uk-UA" sz="3600" dirty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sSup>
                        <m:sSupPr>
                          <m:ctrlP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−64</m:t>
                      </m:r>
                      <m:sSup>
                        <m:sSupPr>
                          <m:ctrlP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</m:oMath>
                  </m:oMathPara>
                </a14:m>
                <a:endParaRPr lang="en-UA" sz="3600" dirty="0">
                  <a:solidFill>
                    <a:srgbClr val="385A6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2560505-4177-034E-F187-A031A7E11E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726" y="1842859"/>
                <a:ext cx="5121103" cy="646331"/>
              </a:xfrm>
              <a:prstGeom prst="rect">
                <a:avLst/>
              </a:prstGeom>
              <a:blipFill>
                <a:blip r:embed="rId11"/>
                <a:stretch>
                  <a:fillRect l="-988" b="-25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BA8A635F-5F73-4C5D-6873-844D64FC0BF3}"/>
              </a:ext>
            </a:extLst>
          </p:cNvPr>
          <p:cNvSpPr/>
          <p:nvPr/>
        </p:nvSpPr>
        <p:spPr>
          <a:xfrm>
            <a:off x="5153891" y="743515"/>
            <a:ext cx="5836665" cy="57792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3999438-372C-DDD3-EAE9-8ED2B05FE03C}"/>
              </a:ext>
            </a:extLst>
          </p:cNvPr>
          <p:cNvSpPr/>
          <p:nvPr/>
        </p:nvSpPr>
        <p:spPr>
          <a:xfrm>
            <a:off x="540327" y="3461657"/>
            <a:ext cx="10450228" cy="646331"/>
          </a:xfrm>
          <a:prstGeom prst="roundRect">
            <a:avLst>
              <a:gd name="adj" fmla="val 8258"/>
            </a:avLst>
          </a:prstGeom>
          <a:solidFill>
            <a:srgbClr val="00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600" dirty="0">
                <a:solidFill>
                  <a:schemeClr val="bg1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Розвʼяжіть рівняння:</a:t>
            </a:r>
            <a:endParaRPr lang="en-UA" sz="3600" dirty="0">
              <a:solidFill>
                <a:schemeClr val="bg1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CCE376-FA4A-8CAF-80C8-A2BF93C9B3D2}"/>
              </a:ext>
            </a:extLst>
          </p:cNvPr>
          <p:cNvSpPr txBox="1"/>
          <p:nvPr/>
        </p:nvSpPr>
        <p:spPr>
          <a:xfrm>
            <a:off x="11061578" y="3473368"/>
            <a:ext cx="1130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3600" dirty="0">
                <a:solidFill>
                  <a:srgbClr val="00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№5</a:t>
            </a:r>
            <a:endParaRPr lang="en-UA" sz="3600" dirty="0">
              <a:solidFill>
                <a:srgbClr val="00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841BBE3-817B-4FE5-471F-42C3FFCE012F}"/>
                  </a:ext>
                </a:extLst>
              </p:cNvPr>
              <p:cNvSpPr txBox="1"/>
              <p:nvPr/>
            </p:nvSpPr>
            <p:spPr>
              <a:xfrm>
                <a:off x="670098" y="4383219"/>
                <a:ext cx="512110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3600" dirty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1)</m:t>
                      </m:r>
                      <m:r>
                        <a:rPr lang="uk-UA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uk-UA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k-UA" sz="3600" b="0" i="1" dirty="0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i="1" dirty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600" i="1" dirty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</m:e>
                        <m:sup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−25=0</m:t>
                      </m:r>
                    </m:oMath>
                  </m:oMathPara>
                </a14:m>
                <a:endParaRPr lang="en-UA" sz="3600" dirty="0">
                  <a:solidFill>
                    <a:srgbClr val="385A6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841BBE3-817B-4FE5-471F-42C3FFCE01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098" y="4383219"/>
                <a:ext cx="5121103" cy="646331"/>
              </a:xfrm>
              <a:prstGeom prst="rect">
                <a:avLst/>
              </a:prstGeom>
              <a:blipFill>
                <a:blip r:embed="rId12"/>
                <a:stretch>
                  <a:fillRect l="-1975" b="-2549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D7D8C9B-FA1F-B06C-1F95-02DFC6EC0919}"/>
                  </a:ext>
                </a:extLst>
              </p:cNvPr>
              <p:cNvSpPr txBox="1"/>
              <p:nvPr/>
            </p:nvSpPr>
            <p:spPr>
              <a:xfrm>
                <a:off x="670098" y="5475694"/>
                <a:ext cx="644322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dirty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uk-UA" sz="3600" dirty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49</m:t>
                      </m:r>
                      <m:sSup>
                        <m:sSupPr>
                          <m:ctrlP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i="1" dirty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i="1" dirty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6−7</m:t>
                              </m:r>
                              <m:r>
                                <a:rPr lang="en-US" sz="3600" i="1" dirty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US" sz="3600" b="0" i="1" dirty="0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=18</m:t>
                      </m:r>
                      <m:r>
                        <a:rPr lang="en-US" sz="3600" b="0" i="1" dirty="0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A" sz="3600" dirty="0">
                  <a:solidFill>
                    <a:srgbClr val="385A6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D7D8C9B-FA1F-B06C-1F95-02DFC6EC09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098" y="5475694"/>
                <a:ext cx="6443222" cy="646331"/>
              </a:xfrm>
              <a:prstGeom prst="rect">
                <a:avLst/>
              </a:prstGeom>
              <a:blipFill>
                <a:blip r:embed="rId13"/>
                <a:stretch>
                  <a:fillRect l="-786" b="-2549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26459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/>
      <p:bldP spid="19" grpId="0"/>
      <p:bldP spid="22" grpId="0"/>
      <p:bldP spid="7" grpId="0" animBg="1"/>
      <p:bldP spid="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63CA3C71-6CE6-2926-B5CA-7F87148F220D}"/>
              </a:ext>
            </a:extLst>
          </p:cNvPr>
          <p:cNvSpPr/>
          <p:nvPr/>
        </p:nvSpPr>
        <p:spPr>
          <a:xfrm>
            <a:off x="4372232" y="-1997252"/>
            <a:ext cx="3373394" cy="557348"/>
          </a:xfrm>
          <a:prstGeom prst="roundRect">
            <a:avLst>
              <a:gd name="adj" fmla="val 18567"/>
            </a:avLst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latin typeface="Aptos Light" panose="020B0004020202020204" pitchFamily="34" charset="0"/>
                <a:cs typeface="Calibri" panose="020F0502020204030204" pitchFamily="34" charset="0"/>
              </a:rPr>
              <a:t>Виконайте дії</a:t>
            </a:r>
            <a:endParaRPr lang="en-UA" sz="320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</a:t>
            </a:r>
            <a:r>
              <a:rPr lang="cs-CZ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§</a:t>
            </a:r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en-US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</a:t>
            </a:r>
            <a:endParaRPr lang="uk-UA" sz="4000" dirty="0">
              <a:solidFill>
                <a:srgbClr val="4F6D7A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</a:t>
            </a:r>
            <a:r>
              <a:rPr lang="en-US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753; 755; 760; 765 (4,5)</a:t>
            </a:r>
            <a:endParaRPr lang="en-UA" sz="4000" dirty="0">
              <a:solidFill>
                <a:srgbClr val="4F6D7A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  <p:sp>
        <p:nvSpPr>
          <p:cNvPr id="19" name="Round Same Side Corner Rectangle 18">
            <a:extLst>
              <a:ext uri="{FF2B5EF4-FFF2-40B4-BE49-F238E27FC236}">
                <a16:creationId xmlns:a16="http://schemas.microsoft.com/office/drawing/2014/main" id="{8ED5DCA4-89E8-C823-3D2C-AE8342403C0D}"/>
              </a:ext>
            </a:extLst>
          </p:cNvPr>
          <p:cNvSpPr/>
          <p:nvPr/>
        </p:nvSpPr>
        <p:spPr>
          <a:xfrm rot="5400000">
            <a:off x="-275369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0" name="Picture 19" descr="A white pencil on a black background&#10;&#10;Description automatically generated">
            <a:extLst>
              <a:ext uri="{FF2B5EF4-FFF2-40B4-BE49-F238E27FC236}">
                <a16:creationId xmlns:a16="http://schemas.microsoft.com/office/drawing/2014/main" id="{2B70C8D9-F7E6-5659-3AA3-FABF52A979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362921">
            <a:off x="12448756" y="-1666616"/>
            <a:ext cx="647700" cy="495300"/>
          </a:xfrm>
          <a:prstGeom prst="rect">
            <a:avLst/>
          </a:prstGeom>
        </p:spPr>
      </p:pic>
      <p:pic>
        <p:nvPicPr>
          <p:cNvPr id="24" name="Picture 23" descr="A white rectangular object with lines&#10;&#10;Description automatically generated">
            <a:extLst>
              <a:ext uri="{FF2B5EF4-FFF2-40B4-BE49-F238E27FC236}">
                <a16:creationId xmlns:a16="http://schemas.microsoft.com/office/drawing/2014/main" id="{0A57E02A-5337-5657-7B59-55BB516D75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18484" y="-1919783"/>
            <a:ext cx="1168400" cy="736600"/>
          </a:xfrm>
          <a:prstGeom prst="rect">
            <a:avLst/>
          </a:prstGeom>
        </p:spPr>
      </p:pic>
      <p:pic>
        <p:nvPicPr>
          <p:cNvPr id="26" name="Picture 25" descr="A black and white chat bubble&#10;&#10;Description automatically generated">
            <a:extLst>
              <a:ext uri="{FF2B5EF4-FFF2-40B4-BE49-F238E27FC236}">
                <a16:creationId xmlns:a16="http://schemas.microsoft.com/office/drawing/2014/main" id="{E3C3DFB8-727A-3F8A-A864-35DB1E1ACF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9316" y="-1376025"/>
            <a:ext cx="1168820" cy="736600"/>
          </a:xfrm>
          <a:prstGeom prst="rect">
            <a:avLst/>
          </a:prstGeom>
        </p:spPr>
      </p:pic>
      <p:pic>
        <p:nvPicPr>
          <p:cNvPr id="29" name="Picture 28" descr="A white pencil on a black background&#10;&#10;Description automatically generated">
            <a:extLst>
              <a:ext uri="{FF2B5EF4-FFF2-40B4-BE49-F238E27FC236}">
                <a16:creationId xmlns:a16="http://schemas.microsoft.com/office/drawing/2014/main" id="{7FA5929D-78AE-5731-B777-595EAF0823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-1286925"/>
            <a:ext cx="647700" cy="495300"/>
          </a:xfrm>
          <a:prstGeom prst="rect">
            <a:avLst/>
          </a:prstGeom>
        </p:spPr>
      </p:pic>
      <p:pic>
        <p:nvPicPr>
          <p:cNvPr id="30" name="Picture 2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07C09EE-C0F2-6E41-B485-3B95D20E56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67246" y="-761375"/>
            <a:ext cx="444500" cy="381000"/>
          </a:xfrm>
          <a:prstGeom prst="rect">
            <a:avLst/>
          </a:prstGeom>
        </p:spPr>
      </p:pic>
      <p:pic>
        <p:nvPicPr>
          <p:cNvPr id="31" name="Picture 30" descr="A white paper with black dots and black lines&#10;&#10;Description automatically generated">
            <a:extLst>
              <a:ext uri="{FF2B5EF4-FFF2-40B4-BE49-F238E27FC236}">
                <a16:creationId xmlns:a16="http://schemas.microsoft.com/office/drawing/2014/main" id="{2B404D5F-00F1-BB31-CD21-07BFE22B7A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423900" y="855886"/>
            <a:ext cx="889000" cy="812800"/>
          </a:xfrm>
          <a:prstGeom prst="rect">
            <a:avLst/>
          </a:prstGeom>
        </p:spPr>
      </p:pic>
      <p:pic>
        <p:nvPicPr>
          <p:cNvPr id="32" name="Picture 3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AEF5F08-9B57-36B5-48B4-82A1CE87DC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96981" y="7876767"/>
            <a:ext cx="342900" cy="342900"/>
          </a:xfrm>
          <a:prstGeom prst="rect">
            <a:avLst/>
          </a:prstGeom>
        </p:spPr>
      </p:pic>
      <p:pic>
        <p:nvPicPr>
          <p:cNvPr id="33" name="Picture 3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5820182F-56CD-F2A3-7EB9-E2E22C1D83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304108" y="7132883"/>
            <a:ext cx="749300" cy="546100"/>
          </a:xfrm>
          <a:prstGeom prst="rect">
            <a:avLst/>
          </a:prstGeom>
        </p:spPr>
      </p:pic>
      <p:pic>
        <p:nvPicPr>
          <p:cNvPr id="34" name="Picture 33" descr="A yellow gear with a black background&#10;&#10;Description automatically generated">
            <a:extLst>
              <a:ext uri="{FF2B5EF4-FFF2-40B4-BE49-F238E27FC236}">
                <a16:creationId xmlns:a16="http://schemas.microsoft.com/office/drawing/2014/main" id="{1A652A5B-CA48-A65C-6650-05C19295109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491749" y="6929683"/>
            <a:ext cx="406400" cy="406400"/>
          </a:xfrm>
          <a:prstGeom prst="rect">
            <a:avLst/>
          </a:prstGeom>
        </p:spPr>
      </p:pic>
      <p:pic>
        <p:nvPicPr>
          <p:cNvPr id="3" name="Picture 2" descr="A blue balloon with a black background&#10;&#10;Description automatically generated">
            <a:extLst>
              <a:ext uri="{FF2B5EF4-FFF2-40B4-BE49-F238E27FC236}">
                <a16:creationId xmlns:a16="http://schemas.microsoft.com/office/drawing/2014/main" id="{A23974A6-BB0E-C7D5-9D8F-A2F8729F12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8162" y="7405933"/>
            <a:ext cx="749300" cy="1036787"/>
          </a:xfrm>
          <a:prstGeom prst="rect">
            <a:avLst/>
          </a:prstGeom>
        </p:spPr>
      </p:pic>
      <p:pic>
        <p:nvPicPr>
          <p:cNvPr id="4" name="Picture 3" descr="A red balloon with black background&#10;&#10;Description automatically generated">
            <a:extLst>
              <a:ext uri="{FF2B5EF4-FFF2-40B4-BE49-F238E27FC236}">
                <a16:creationId xmlns:a16="http://schemas.microsoft.com/office/drawing/2014/main" id="{C91F8196-92C1-4BC3-3BFB-8E908B1E77D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55988" y="-1931967"/>
            <a:ext cx="688638" cy="971816"/>
          </a:xfrm>
          <a:prstGeom prst="rect">
            <a:avLst/>
          </a:prstGeom>
        </p:spPr>
      </p:pic>
      <p:pic>
        <p:nvPicPr>
          <p:cNvPr id="5" name="Picture 4" descr="A red balloon with black background&#10;&#10;Description automatically generated">
            <a:extLst>
              <a:ext uri="{FF2B5EF4-FFF2-40B4-BE49-F238E27FC236}">
                <a16:creationId xmlns:a16="http://schemas.microsoft.com/office/drawing/2014/main" id="{1630B8E4-B1E1-CA27-FBC6-3E2C5E05196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569289" y="5865764"/>
            <a:ext cx="598221" cy="840111"/>
          </a:xfrm>
          <a:prstGeom prst="rect">
            <a:avLst/>
          </a:prstGeom>
        </p:spPr>
      </p:pic>
      <p:pic>
        <p:nvPicPr>
          <p:cNvPr id="6" name="Picture 5" descr="A white balloon on a black background&#10;&#10;Description automatically generated">
            <a:extLst>
              <a:ext uri="{FF2B5EF4-FFF2-40B4-BE49-F238E27FC236}">
                <a16:creationId xmlns:a16="http://schemas.microsoft.com/office/drawing/2014/main" id="{430D057E-9FC7-CF3D-4626-E211AD661D4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695485" y="1940603"/>
            <a:ext cx="715846" cy="867133"/>
          </a:xfrm>
          <a:prstGeom prst="rect">
            <a:avLst/>
          </a:prstGeom>
        </p:spPr>
      </p:pic>
      <p:pic>
        <p:nvPicPr>
          <p:cNvPr id="10" name="Picture 9" descr="A white balloon on a black background&#10;&#10;Description automatically generated">
            <a:extLst>
              <a:ext uri="{FF2B5EF4-FFF2-40B4-BE49-F238E27FC236}">
                <a16:creationId xmlns:a16="http://schemas.microsoft.com/office/drawing/2014/main" id="{1ADE7CC3-013D-14DD-66B5-88601DA93D4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76966" y="-1249037"/>
            <a:ext cx="700947" cy="8142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34430D3-15CD-12D5-12FE-C963222B76B5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3316664" y="-319917"/>
            <a:ext cx="893442" cy="117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52712</TotalTime>
  <Words>406</Words>
  <Application>Microsoft Macintosh PowerPoint</Application>
  <PresentationFormat>Widescreen</PresentationFormat>
  <Paragraphs>91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Aptos Light</vt:lpstr>
      <vt:lpstr>Arial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2</cp:revision>
  <dcterms:created xsi:type="dcterms:W3CDTF">2024-04-21T19:33:37Z</dcterms:created>
  <dcterms:modified xsi:type="dcterms:W3CDTF">2025-02-16T19:15:44Z</dcterms:modified>
  <cp:category>Презентація уроку геометрії // МАТЕМАТИКА НОВА // www.matnova.com.ua // Кулініч Богдан ЮрійовичПрезентація уроку геометрії // МАТЕМАТИКА НОВА // www.matnova.com.ua // Кулініч Богдан Юрійович</cp:category>
</cp:coreProperties>
</file>