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4" r:id="rId2"/>
    <p:sldId id="279" r:id="rId3"/>
    <p:sldId id="265" r:id="rId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4F"/>
    <a:srgbClr val="E34954"/>
    <a:srgbClr val="017CFF"/>
    <a:srgbClr val="385A65"/>
    <a:srgbClr val="00B050"/>
    <a:srgbClr val="B25041"/>
    <a:srgbClr val="378377"/>
    <a:srgbClr val="E34953"/>
    <a:srgbClr val="FF7B3F"/>
    <a:srgbClr val="FFC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56B01E-FEF0-2F4F-8380-719E92F12890}" v="3" dt="2025-07-08T16:40:24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93"/>
    <p:restoredTop sz="94856"/>
  </p:normalViewPr>
  <p:slideViewPr>
    <p:cSldViewPr snapToGrid="0">
      <p:cViewPr varScale="1">
        <p:scale>
          <a:sx n="151" d="100"/>
          <a:sy n="151" d="100"/>
        </p:scale>
        <p:origin x="1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87A2861B-DE0A-1C4F-9243-F8A2B93034E1}"/>
    <pc:docChg chg="modSld">
      <pc:chgData name="Kulinich Bohdan" userId="48e65c9f34e137d0" providerId="LiveId" clId="{87A2861B-DE0A-1C4F-9243-F8A2B93034E1}" dt="2025-01-22T21:16:49.419" v="53" actId="20577"/>
      <pc:docMkLst>
        <pc:docMk/>
      </pc:docMkLst>
    </pc:docChg>
  </pc:docChgLst>
  <pc:docChgLst>
    <pc:chgData name="Kulinich Bohdan" userId="48e65c9f34e137d0" providerId="LiveId" clId="{A1513A74-2842-014D-8837-AB8ABEE983DA}"/>
    <pc:docChg chg="undo custSel delSld modSld">
      <pc:chgData name="Kulinich Bohdan" userId="48e65c9f34e137d0" providerId="LiveId" clId="{A1513A74-2842-014D-8837-AB8ABEE983DA}" dt="2024-07-21T09:50:59.894" v="406" actId="20577"/>
      <pc:docMkLst>
        <pc:docMk/>
      </pc:docMkLst>
      <pc:sldChg chg="del">
        <pc:chgData name="Kulinich Bohdan" userId="48e65c9f34e137d0" providerId="LiveId" clId="{A1513A74-2842-014D-8837-AB8ABEE983DA}" dt="2024-07-15T12:11:39.887" v="56" actId="2696"/>
        <pc:sldMkLst>
          <pc:docMk/>
          <pc:sldMk cId="1536835488" sldId="263"/>
        </pc:sldMkLst>
      </pc:sldChg>
      <pc:sldChg chg="modSp">
        <pc:chgData name="Kulinich Bohdan" userId="48e65c9f34e137d0" providerId="LiveId" clId="{A1513A74-2842-014D-8837-AB8ABEE983DA}" dt="2024-07-21T09:50:59.894" v="406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A1513A74-2842-014D-8837-AB8ABEE983DA}" dt="2024-07-15T12:28:59.597" v="405" actId="20577"/>
        <pc:sldMkLst>
          <pc:docMk/>
          <pc:sldMk cId="788512274" sldId="265"/>
        </pc:sldMkLst>
      </pc:sldChg>
      <pc:sldChg chg="del">
        <pc:chgData name="Kulinich Bohdan" userId="48e65c9f34e137d0" providerId="LiveId" clId="{A1513A74-2842-014D-8837-AB8ABEE983DA}" dt="2024-07-15T12:11:40.024" v="58" actId="2696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A1513A74-2842-014D-8837-AB8ABEE983DA}" dt="2024-07-15T12:27:00.219" v="391" actId="478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A1513A74-2842-014D-8837-AB8ABEE983DA}" dt="2024-07-15T12:11:43.079" v="59" actId="478"/>
        <pc:sldMkLst>
          <pc:docMk/>
          <pc:sldMk cId="2663521018" sldId="279"/>
        </pc:sldMkLst>
      </pc:sldChg>
      <pc:sldChg chg="del">
        <pc:chgData name="Kulinich Bohdan" userId="48e65c9f34e137d0" providerId="LiveId" clId="{A1513A74-2842-014D-8837-AB8ABEE983DA}" dt="2024-07-15T12:11:39.957" v="57" actId="2696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8756B01E-FEF0-2F4F-8380-719E92F12890}"/>
    <pc:docChg chg="modSld">
      <pc:chgData name="Kulinich Bohdan" userId="48e65c9f34e137d0" providerId="LiveId" clId="{8756B01E-FEF0-2F4F-8380-719E92F12890}" dt="2025-07-07T17:45:26.644" v="1" actId="20577"/>
      <pc:docMkLst>
        <pc:docMk/>
      </pc:docMkLst>
      <pc:sldChg chg="modSp">
        <pc:chgData name="Kulinich Bohdan" userId="48e65c9f34e137d0" providerId="LiveId" clId="{8756B01E-FEF0-2F4F-8380-719E92F12890}" dt="2025-07-07T17:45:26.644" v="1" actId="20577"/>
        <pc:sldMkLst>
          <pc:docMk/>
          <pc:sldMk cId="1079275318" sldId="264"/>
        </pc:sldMkLst>
        <pc:spChg chg="mod">
          <ac:chgData name="Kulinich Bohdan" userId="48e65c9f34e137d0" providerId="LiveId" clId="{8756B01E-FEF0-2F4F-8380-719E92F12890}" dt="2025-07-07T17:45:26.644" v="1" actId="20577"/>
          <ac:spMkLst>
            <pc:docMk/>
            <pc:sldMk cId="1079275318" sldId="264"/>
            <ac:spMk id="3" creationId="{4268B17A-1BE6-9309-B1DB-EE328CD93D58}"/>
          </ac:spMkLst>
        </pc:spChg>
      </pc:sldChg>
    </pc:docChg>
  </pc:docChgLst>
  <pc:docChgLst>
    <pc:chgData name="Kulinich Bohdan" userId="48e65c9f34e137d0" providerId="LiveId" clId="{FA68F8F9-C992-8C45-84F5-E2E79436D01A}"/>
    <pc:docChg chg="modSld">
      <pc:chgData name="Kulinich Bohdan" userId="48e65c9f34e137d0" providerId="LiveId" clId="{FA68F8F9-C992-8C45-84F5-E2E79436D01A}" dt="2025-02-10T21:41:03.579" v="105" actId="20577"/>
      <pc:docMkLst>
        <pc:docMk/>
      </pc:docMkLst>
      <pc:sldChg chg="modSp">
        <pc:chgData name="Kulinich Bohdan" userId="48e65c9f34e137d0" providerId="LiveId" clId="{FA68F8F9-C992-8C45-84F5-E2E79436D01A}" dt="2025-02-10T21:41:03.579" v="105" actId="20577"/>
        <pc:sldMkLst>
          <pc:docMk/>
          <pc:sldMk cId="788512274" sldId="265"/>
        </pc:sldMkLst>
      </pc:sldChg>
    </pc:docChg>
  </pc:docChgLst>
  <pc:docChgLst>
    <pc:chgData name="Kulinich Bohdan" userId="48e65c9f34e137d0" providerId="LiveId" clId="{0C60A747-4E93-1745-AE16-6DD2CFD67CED}"/>
    <pc:docChg chg="modSld">
      <pc:chgData name="Kulinich Bohdan" userId="48e65c9f34e137d0" providerId="LiveId" clId="{0C60A747-4E93-1745-AE16-6DD2CFD67CED}" dt="2025-01-02T14:15:26.601" v="92" actId="20577"/>
      <pc:docMkLst>
        <pc:docMk/>
      </pc:docMkLst>
      <pc:sldChg chg="modSp">
        <pc:chgData name="Kulinich Bohdan" userId="48e65c9f34e137d0" providerId="LiveId" clId="{0C60A747-4E93-1745-AE16-6DD2CFD67CED}" dt="2025-01-02T14:15:26.601" v="92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0C60A747-4E93-1745-AE16-6DD2CFD67CED}" dt="2024-12-27T20:59:26.175" v="90" actId="20577"/>
        <pc:sldMkLst>
          <pc:docMk/>
          <pc:sldMk cId="788512274" sldId="265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4E402A83-D9FF-6F4C-91C1-8BAC2C7C789A}" dt="2024-07-07T08:03:11.821" v="286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4E402A83-D9FF-6F4C-91C1-8BAC2C7C789A}" dt="2024-07-07T15:24:52.856" v="3390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D0280D40-C680-1A4A-A2A1-3EDE3B757F00}"/>
    <pc:docChg chg="delSld modSld">
      <pc:chgData name="Kulinich Bohdan" userId="48e65c9f34e137d0" providerId="LiveId" clId="{D0280D40-C680-1A4A-A2A1-3EDE3B757F00}" dt="2024-08-20T18:21:37.096" v="54" actId="2696"/>
      <pc:docMkLst>
        <pc:docMk/>
      </pc:docMkLst>
      <pc:sldChg chg="modSp">
        <pc:chgData name="Kulinich Bohdan" userId="48e65c9f34e137d0" providerId="LiveId" clId="{D0280D40-C680-1A4A-A2A1-3EDE3B757F00}" dt="2024-08-20T17:55:12.034" v="50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0280D40-C680-1A4A-A2A1-3EDE3B757F00}" dt="2024-08-20T18:21:32.582" v="53"/>
        <pc:sldMkLst>
          <pc:docMk/>
          <pc:sldMk cId="788512274" sldId="265"/>
        </pc:sldMkLst>
      </pc:sldChg>
      <pc:sldChg chg="del">
        <pc:chgData name="Kulinich Bohdan" userId="48e65c9f34e137d0" providerId="LiveId" clId="{D0280D40-C680-1A4A-A2A1-3EDE3B757F00}" dt="2024-08-20T18:21:37.096" v="54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14T12:14:17.113" v="2164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07T18:33:45.889" v="1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2T21:24:58.089" v="2125" actId="107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2T21:16:37.346" v="207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5:48.711" v="1191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  <pc:sldChg chg="addSp delSp modSp add mod ord">
        <pc:chgData name="Kulinich Bohdan" userId="48e65c9f34e137d0" providerId="LiveId" clId="{161C3552-B2D8-1643-AA90-228C6F8CD633}" dt="2024-05-30T13:49:31.093" v="1207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19E795C5-969F-1E4F-B637-0234A9C9776A}" dt="2024-06-05T14:01:17.517" v="3665" actId="20577"/>
        <pc:sldMkLst>
          <pc:docMk/>
          <pc:sldMk cId="3867570093" sldId="272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  <pc:sldChg chg="addSp delSp modSp mod">
        <pc:chgData name="Kulinich Bohdan" userId="48e65c9f34e137d0" providerId="LiveId" clId="{19E795C5-969F-1E4F-B637-0234A9C9776A}" dt="2024-06-05T14:04:13.784" v="3673" actId="20577"/>
        <pc:sldMkLst>
          <pc:docMk/>
          <pc:sldMk cId="2663521018" sldId="279"/>
        </pc:sldMkLst>
      </pc:sldChg>
      <pc:sldChg chg="addSp delSp modSp add mod delAnim modAnim">
        <pc:chgData name="Kulinich Bohdan" userId="48e65c9f34e137d0" providerId="LiveId" clId="{19E795C5-969F-1E4F-B637-0234A9C9776A}" dt="2024-06-05T14:28:34.070" v="3724" actId="20577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1D765A68-95C2-5C49-829E-E62C7315B7AD}"/>
    <pc:docChg chg="modSld">
      <pc:chgData name="Kulinich Bohdan" userId="48e65c9f34e137d0" providerId="LiveId" clId="{1D765A68-95C2-5C49-829E-E62C7315B7AD}" dt="2024-11-10T19:20:08.154" v="82" actId="20577"/>
      <pc:docMkLst>
        <pc:docMk/>
      </pc:docMkLst>
      <pc:sldChg chg="modSp">
        <pc:chgData name="Kulinich Bohdan" userId="48e65c9f34e137d0" providerId="LiveId" clId="{1D765A68-95C2-5C49-829E-E62C7315B7AD}" dt="2024-11-10T19:20:08.154" v="82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1D765A68-95C2-5C49-829E-E62C7315B7AD}" dt="2024-11-10T19:19:00.335" v="20" actId="20577"/>
        <pc:sldMkLst>
          <pc:docMk/>
          <pc:sldMk cId="788512274" sldId="265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7:08.065" v="1324" actId="20577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246A0EA7-7818-E841-8408-AEDB206F72EF}"/>
    <pc:docChg chg="modSld">
      <pc:chgData name="Kulinich Bohdan" userId="48e65c9f34e137d0" providerId="LiveId" clId="{246A0EA7-7818-E841-8408-AEDB206F72EF}" dt="2024-10-28T18:56:07.428" v="112" actId="20577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06.07.2025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slide" Target="slide3.xm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06.07.2025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62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Самостійна робота «</a:t>
            </a:r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Розкладання многочленів на множники за допомогою формул скороченого множення</a:t>
            </a:r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»</a:t>
            </a:r>
            <a:endParaRPr lang="uk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EF83A6B-831C-9167-7505-90351FD73A09}"/>
              </a:ext>
            </a:extLst>
          </p:cNvPr>
          <p:cNvSpPr/>
          <p:nvPr/>
        </p:nvSpPr>
        <p:spPr>
          <a:xfrm>
            <a:off x="2059577" y="-2304289"/>
            <a:ext cx="8072846" cy="557348"/>
          </a:xfrm>
          <a:prstGeom prst="roundRect">
            <a:avLst>
              <a:gd name="adj" fmla="val 1856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Множення і ділення натуральних чисел</a:t>
            </a:r>
            <a:endParaRPr lang="en-UA" sz="320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E27963E-63CD-380D-4760-9A7B3C46DE83}"/>
              </a:ext>
            </a:extLst>
          </p:cNvPr>
          <p:cNvSpPr/>
          <p:nvPr/>
        </p:nvSpPr>
        <p:spPr>
          <a:xfrm>
            <a:off x="2059577" y="-2304289"/>
            <a:ext cx="8072846" cy="557348"/>
          </a:xfrm>
          <a:prstGeom prst="roundRect">
            <a:avLst>
              <a:gd name="adj" fmla="val 18567"/>
            </a:avLst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НСД і НСК чисел</a:t>
            </a:r>
            <a:endParaRPr lang="en-UA" sz="320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E153E86E-9961-8282-B2B6-3246F8B5E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51401">
            <a:off x="-1969122" y="228543"/>
            <a:ext cx="647700" cy="495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6F0C43-4E04-2209-CAD7-11FF24238D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4676689" y="2170880"/>
            <a:ext cx="1762075" cy="4687119"/>
          </a:xfrm>
          <a:prstGeom prst="rect">
            <a:avLst/>
          </a:prstGeom>
        </p:spPr>
      </p:pic>
      <p:pic>
        <p:nvPicPr>
          <p:cNvPr id="8" name="Picture 7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EBB32DB4-C772-9A21-5BEC-4BC0312E7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87" y="8483835"/>
            <a:ext cx="961591" cy="1330528"/>
          </a:xfrm>
          <a:prstGeom prst="rect">
            <a:avLst/>
          </a:prstGeom>
        </p:spPr>
      </p:pic>
      <p:pic>
        <p:nvPicPr>
          <p:cNvPr id="9" name="Picture 8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5F100C39-8F47-98A0-0D79-6D09E2031F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795" y="-8087930"/>
            <a:ext cx="1269074" cy="1790936"/>
          </a:xfrm>
          <a:prstGeom prst="rect">
            <a:avLst/>
          </a:prstGeom>
        </p:spPr>
      </p:pic>
      <p:pic>
        <p:nvPicPr>
          <p:cNvPr id="10" name="Picture 9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846D1559-F8AB-9BB5-0F8F-35F6295AD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0" y="9814363"/>
            <a:ext cx="889001" cy="1248467"/>
          </a:xfrm>
          <a:prstGeom prst="rect">
            <a:avLst/>
          </a:prstGeom>
        </p:spPr>
      </p:pic>
      <p:pic>
        <p:nvPicPr>
          <p:cNvPr id="26" name="Picture 2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F01A0700-35ED-716F-EA2F-6225A3F0FD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-4994112"/>
            <a:ext cx="715846" cy="867133"/>
          </a:xfrm>
          <a:prstGeom prst="rect">
            <a:avLst/>
          </a:prstGeom>
        </p:spPr>
      </p:pic>
      <p:pic>
        <p:nvPicPr>
          <p:cNvPr id="28" name="Picture 27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2F1C62F5-145A-EACC-3E9A-599B9D5A8A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55617" y="-8902161"/>
            <a:ext cx="700947" cy="81423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97CC7E4-05F1-03CC-A2AC-B99120EED08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6958667" y="-4178388"/>
            <a:ext cx="1114800" cy="1467118"/>
          </a:xfrm>
          <a:prstGeom prst="rect">
            <a:avLst/>
          </a:prstGeom>
        </p:spPr>
      </p:pic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90772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4" name="Round Same Side Corner Rectangle 43">
            <a:hlinkClick r:id="rId10" action="ppaction://hlinksldjump"/>
            <a:extLst>
              <a:ext uri="{FF2B5EF4-FFF2-40B4-BE49-F238E27FC236}">
                <a16:creationId xmlns:a16="http://schemas.microsoft.com/office/drawing/2014/main" id="{3FE943E7-F6A5-DCF1-B471-18320C4CBF02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2" name="Picture 21" descr="A child and child sitting at a table writing&#10;&#10;Description automatically generated">
            <a:extLst>
              <a:ext uri="{FF2B5EF4-FFF2-40B4-BE49-F238E27FC236}">
                <a16:creationId xmlns:a16="http://schemas.microsoft.com/office/drawing/2014/main" id="{89B67815-4933-AC52-220B-8B0CC6B53E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82045" y="506673"/>
            <a:ext cx="6311050" cy="6311050"/>
          </a:xfrm>
          <a:prstGeom prst="rect">
            <a:avLst/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49A6147-F695-BAE5-DEC5-F50141C2BCE0}"/>
              </a:ext>
            </a:extLst>
          </p:cNvPr>
          <p:cNvSpPr/>
          <p:nvPr/>
        </p:nvSpPr>
        <p:spPr>
          <a:xfrm>
            <a:off x="2621280" y="106348"/>
            <a:ext cx="7406640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САМОСТІЙНА РОБОТА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3CA3C71-6CE6-2926-B5CA-7F87148F220D}"/>
              </a:ext>
            </a:extLst>
          </p:cNvPr>
          <p:cNvSpPr/>
          <p:nvPr/>
        </p:nvSpPr>
        <p:spPr>
          <a:xfrm>
            <a:off x="4372232" y="-1997252"/>
            <a:ext cx="3373394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Виконайте дії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§18</a:t>
            </a:r>
          </a:p>
          <a:p>
            <a:r>
              <a:rPr lang="uk-UA" sz="400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762; 765 (1-3, 6); 773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2B70C8D9-F7E6-5659-3AA3-FABF52A97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2921">
            <a:off x="12448756" y="-1666616"/>
            <a:ext cx="647700" cy="495300"/>
          </a:xfrm>
          <a:prstGeom prst="rect">
            <a:avLst/>
          </a:prstGeom>
        </p:spPr>
      </p:pic>
      <p:pic>
        <p:nvPicPr>
          <p:cNvPr id="24" name="Picture 23" descr="A white rectangular object with lines&#10;&#10;Description automatically generated">
            <a:extLst>
              <a:ext uri="{FF2B5EF4-FFF2-40B4-BE49-F238E27FC236}">
                <a16:creationId xmlns:a16="http://schemas.microsoft.com/office/drawing/2014/main" id="{0A57E02A-5337-5657-7B59-55BB5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484" y="-1919783"/>
            <a:ext cx="1168400" cy="736600"/>
          </a:xfrm>
          <a:prstGeom prst="rect">
            <a:avLst/>
          </a:prstGeom>
        </p:spPr>
      </p:pic>
      <p:pic>
        <p:nvPicPr>
          <p:cNvPr id="26" name="Picture 25" descr="A black and white chat bubble&#10;&#10;Description automatically generated">
            <a:extLst>
              <a:ext uri="{FF2B5EF4-FFF2-40B4-BE49-F238E27FC236}">
                <a16:creationId xmlns:a16="http://schemas.microsoft.com/office/drawing/2014/main" id="{E3C3DFB8-727A-3F8A-A864-35DB1E1AC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16" y="-1376025"/>
            <a:ext cx="1168820" cy="736600"/>
          </a:xfrm>
          <a:prstGeom prst="rect">
            <a:avLst/>
          </a:prstGeom>
        </p:spPr>
      </p:pic>
      <p:pic>
        <p:nvPicPr>
          <p:cNvPr id="29" name="Picture 28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7FA5929D-78AE-5731-B777-595EAF08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-1286925"/>
            <a:ext cx="647700" cy="495300"/>
          </a:xfrm>
          <a:prstGeom prst="rect">
            <a:avLst/>
          </a:prstGeom>
        </p:spPr>
      </p:pic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7C09EE-C0F2-6E41-B485-3B95D20E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67246" y="-761375"/>
            <a:ext cx="444500" cy="381000"/>
          </a:xfrm>
          <a:prstGeom prst="rect">
            <a:avLst/>
          </a:prstGeom>
        </p:spPr>
      </p:pic>
      <p:pic>
        <p:nvPicPr>
          <p:cNvPr id="31" name="Picture 30" descr="A white paper with black dots and black lines&#10;&#10;Description automatically generated">
            <a:extLst>
              <a:ext uri="{FF2B5EF4-FFF2-40B4-BE49-F238E27FC236}">
                <a16:creationId xmlns:a16="http://schemas.microsoft.com/office/drawing/2014/main" id="{2B404D5F-00F1-BB31-CD21-07BFE22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23900" y="855886"/>
            <a:ext cx="889000" cy="812800"/>
          </a:xfrm>
          <a:prstGeom prst="rect">
            <a:avLst/>
          </a:prstGeom>
        </p:spPr>
      </p:pic>
      <p:pic>
        <p:nvPicPr>
          <p:cNvPr id="32" name="Picture 3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EF5F08-9B57-36B5-48B4-82A1CE87D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96981" y="7876767"/>
            <a:ext cx="342900" cy="342900"/>
          </a:xfrm>
          <a:prstGeom prst="rect">
            <a:avLst/>
          </a:prstGeom>
        </p:spPr>
      </p:pic>
      <p:pic>
        <p:nvPicPr>
          <p:cNvPr id="33" name="Picture 3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20182F-56CD-F2A3-7EB9-E2E22C1D8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4108" y="7132883"/>
            <a:ext cx="749300" cy="546100"/>
          </a:xfrm>
          <a:prstGeom prst="rect">
            <a:avLst/>
          </a:prstGeom>
        </p:spPr>
      </p:pic>
      <p:pic>
        <p:nvPicPr>
          <p:cNvPr id="34" name="Picture 33" descr="A yellow gear with a black background&#10;&#10;Description automatically generated">
            <a:extLst>
              <a:ext uri="{FF2B5EF4-FFF2-40B4-BE49-F238E27FC236}">
                <a16:creationId xmlns:a16="http://schemas.microsoft.com/office/drawing/2014/main" id="{1A652A5B-CA48-A65C-6650-05C1929510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749" y="6929683"/>
            <a:ext cx="406400" cy="406400"/>
          </a:xfrm>
          <a:prstGeom prst="rect">
            <a:avLst/>
          </a:prstGeom>
        </p:spPr>
      </p:pic>
      <p:pic>
        <p:nvPicPr>
          <p:cNvPr id="3" name="Picture 2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A23974A6-BB0E-C7D5-9D8F-A2F8729F12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62" y="7405933"/>
            <a:ext cx="749300" cy="1036787"/>
          </a:xfrm>
          <a:prstGeom prst="rect">
            <a:avLst/>
          </a:prstGeom>
        </p:spPr>
      </p:pic>
      <p:pic>
        <p:nvPicPr>
          <p:cNvPr id="4" name="Picture 3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C91F8196-92C1-4BC3-3BFB-8E908B1E7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988" y="-1931967"/>
            <a:ext cx="688638" cy="971816"/>
          </a:xfrm>
          <a:prstGeom prst="rect">
            <a:avLst/>
          </a:prstGeom>
        </p:spPr>
      </p:pic>
      <p:pic>
        <p:nvPicPr>
          <p:cNvPr id="5" name="Picture 4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1630B8E4-B1E1-CA27-FBC6-3E2C5E051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69289" y="5865764"/>
            <a:ext cx="598221" cy="840111"/>
          </a:xfrm>
          <a:prstGeom prst="rect">
            <a:avLst/>
          </a:prstGeom>
        </p:spPr>
      </p:pic>
      <p:pic>
        <p:nvPicPr>
          <p:cNvPr id="6" name="Picture 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430D057E-9FC7-CF3D-4626-E211AD661D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95485" y="1940603"/>
            <a:ext cx="715846" cy="867133"/>
          </a:xfrm>
          <a:prstGeom prst="rect">
            <a:avLst/>
          </a:prstGeom>
        </p:spPr>
      </p:pic>
      <p:pic>
        <p:nvPicPr>
          <p:cNvPr id="10" name="Picture 9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ADE7CC3-013D-14DD-66B5-88601DA93D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6966" y="-1249037"/>
            <a:ext cx="700947" cy="814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30D3-15CD-12D5-12FE-C963222B76B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316664" y="-319917"/>
            <a:ext cx="89344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30673</TotalTime>
  <Words>79</Words>
  <Application>Microsoft Macintosh PowerPoint</Application>
  <PresentationFormat>Widescreen</PresentationFormat>
  <Paragraphs>22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Aptos Light</vt:lpstr>
      <vt:lpstr>Arial</vt:lpstr>
      <vt:lpstr>Office Theme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2025-07-08T16:40:34Z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