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4" r:id="rId2"/>
    <p:sldId id="263" r:id="rId3"/>
    <p:sldId id="280" r:id="rId4"/>
    <p:sldId id="272" r:id="rId5"/>
    <p:sldId id="281" r:id="rId6"/>
    <p:sldId id="282" r:id="rId7"/>
    <p:sldId id="265" r:id="rId8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7CFF"/>
    <a:srgbClr val="1E4168"/>
    <a:srgbClr val="007CFF"/>
    <a:srgbClr val="7284A8"/>
    <a:srgbClr val="7184A8"/>
    <a:srgbClr val="385A65"/>
    <a:srgbClr val="E34954"/>
    <a:srgbClr val="385A64"/>
    <a:srgbClr val="7284A9"/>
    <a:srgbClr val="3783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DF0C81-E042-9844-8F76-C23456904926}" v="688" dt="2025-02-09T18:19:05.4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05"/>
    <p:restoredTop sz="94993"/>
  </p:normalViewPr>
  <p:slideViewPr>
    <p:cSldViewPr snapToGrid="0">
      <p:cViewPr varScale="1">
        <p:scale>
          <a:sx n="123" d="100"/>
          <a:sy n="123" d="100"/>
        </p:scale>
        <p:origin x="8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94A42B7B-DFC1-DC4F-9A13-997F00F2EF5B}"/>
    <pc:docChg chg="undo custSel modSld">
      <pc:chgData name="Kulinich Bohdan" userId="48e65c9f34e137d0" providerId="LiveId" clId="{94A42B7B-DFC1-DC4F-9A13-997F00F2EF5B}" dt="2024-10-12T15:44:14.617" v="1420" actId="14100"/>
      <pc:docMkLst>
        <pc:docMk/>
      </pc:docMkLst>
      <pc:sldChg chg="addSp delSp modSp mod delAnim modAnim">
        <pc:chgData name="Kulinich Bohdan" userId="48e65c9f34e137d0" providerId="LiveId" clId="{94A42B7B-DFC1-DC4F-9A13-997F00F2EF5B}" dt="2024-10-10T18:48:36.589" v="195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94A42B7B-DFC1-DC4F-9A13-997F00F2EF5B}" dt="2024-10-12T15:33:41.885" v="1418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94A42B7B-DFC1-DC4F-9A13-997F00F2EF5B}" dt="2024-10-12T14:46:26.638" v="1383" actId="20577"/>
        <pc:sldMkLst>
          <pc:docMk/>
          <pc:sldMk cId="788512274" sldId="265"/>
        </pc:sldMkLst>
      </pc:sldChg>
      <pc:sldChg chg="addSp delSp modSp mod">
        <pc:chgData name="Kulinich Bohdan" userId="48e65c9f34e137d0" providerId="LiveId" clId="{94A42B7B-DFC1-DC4F-9A13-997F00F2EF5B}" dt="2024-10-12T13:52:19.448" v="802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94A42B7B-DFC1-DC4F-9A13-997F00F2EF5B}" dt="2024-10-12T15:44:14.617" v="1420" actId="14100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94A42B7B-DFC1-DC4F-9A13-997F00F2EF5B}" dt="2024-10-12T14:58:09.246" v="1396"/>
        <pc:sldMkLst>
          <pc:docMk/>
          <pc:sldMk cId="175688737" sldId="280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add mod ord setBg delAnim modAnim">
        <pc:chgData name="Kulinich Bohdan" userId="48e65c9f34e137d0" providerId="LiveId" clId="{1559216B-59EF-6D49-AF58-DBA61A921429}" dt="2024-05-26T20:19:56.342" v="7118"/>
        <pc:sldMkLst>
          <pc:docMk/>
          <pc:sldMk cId="788512274" sldId="265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0CE43B4E-55B6-074A-A77E-8BC6898A12CF}"/>
    <pc:docChg chg="undo redo custSel modSld">
      <pc:chgData name="Kulinich Bohdan" userId="48e65c9f34e137d0" providerId="LiveId" clId="{0CE43B4E-55B6-074A-A77E-8BC6898A12CF}" dt="2025-02-04T13:32:39.269" v="1776" actId="20577"/>
      <pc:docMkLst>
        <pc:docMk/>
      </pc:docMkLst>
      <pc:sldChg chg="modSp">
        <pc:chgData name="Kulinich Bohdan" userId="48e65c9f34e137d0" providerId="LiveId" clId="{0CE43B4E-55B6-074A-A77E-8BC6898A12CF}" dt="2025-01-30T20:23:29.607" v="89" actId="20577"/>
        <pc:sldMkLst>
          <pc:docMk/>
          <pc:sldMk cId="1079275318" sldId="264"/>
        </pc:sldMkLst>
        <pc:spChg chg="mod">
          <ac:chgData name="Kulinich Bohdan" userId="48e65c9f34e137d0" providerId="LiveId" clId="{0CE43B4E-55B6-074A-A77E-8BC6898A12CF}" dt="2025-01-30T20:23:29.607" v="89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0CE43B4E-55B6-074A-A77E-8BC6898A12CF}" dt="2025-01-30T20:19:28.319" v="0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0CE43B4E-55B6-074A-A77E-8BC6898A12CF}" dt="2025-02-02T23:09:14.118" v="1774" actId="20577"/>
        <pc:sldMkLst>
          <pc:docMk/>
          <pc:sldMk cId="788512274" sldId="265"/>
        </pc:sldMkLst>
        <pc:spChg chg="mod">
          <ac:chgData name="Kulinich Bohdan" userId="48e65c9f34e137d0" providerId="LiveId" clId="{0CE43B4E-55B6-074A-A77E-8BC6898A12CF}" dt="2025-02-02T23:09:14.118" v="1774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 modAnim">
        <pc:chgData name="Kulinich Bohdan" userId="48e65c9f34e137d0" providerId="LiveId" clId="{0CE43B4E-55B6-074A-A77E-8BC6898A12CF}" dt="2025-02-02T22:27:56.628" v="1473" actId="20577"/>
        <pc:sldMkLst>
          <pc:docMk/>
          <pc:sldMk cId="3867570093" sldId="272"/>
        </pc:sldMkLst>
        <pc:spChg chg="mod">
          <ac:chgData name="Kulinich Bohdan" userId="48e65c9f34e137d0" providerId="LiveId" clId="{0CE43B4E-55B6-074A-A77E-8BC6898A12CF}" dt="2025-02-02T22:13:23.166" v="1446" actId="1038"/>
          <ac:spMkLst>
            <pc:docMk/>
            <pc:sldMk cId="3867570093" sldId="272"/>
            <ac:spMk id="3" creationId="{5C487AE3-D461-745E-9ED8-C798F7E30902}"/>
          </ac:spMkLst>
        </pc:spChg>
        <pc:spChg chg="mod">
          <ac:chgData name="Kulinich Bohdan" userId="48e65c9f34e137d0" providerId="LiveId" clId="{0CE43B4E-55B6-074A-A77E-8BC6898A12CF}" dt="2025-02-02T22:13:36.304" v="1447" actId="20577"/>
          <ac:spMkLst>
            <pc:docMk/>
            <pc:sldMk cId="3867570093" sldId="272"/>
            <ac:spMk id="6" creationId="{3F0A49E5-FB6F-2ADA-D196-63CED84D6432}"/>
          </ac:spMkLst>
        </pc:spChg>
        <pc:spChg chg="mod">
          <ac:chgData name="Kulinich Bohdan" userId="48e65c9f34e137d0" providerId="LiveId" clId="{0CE43B4E-55B6-074A-A77E-8BC6898A12CF}" dt="2025-02-02T15:43:29.783" v="1139" actId="14100"/>
          <ac:spMkLst>
            <pc:docMk/>
            <pc:sldMk cId="3867570093" sldId="272"/>
            <ac:spMk id="7" creationId="{0F225315-E8D1-FF1E-1ED1-02182EDD4F17}"/>
          </ac:spMkLst>
        </pc:spChg>
        <pc:spChg chg="mod">
          <ac:chgData name="Kulinich Bohdan" userId="48e65c9f34e137d0" providerId="LiveId" clId="{0CE43B4E-55B6-074A-A77E-8BC6898A12CF}" dt="2025-02-02T15:20:08.518" v="1097" actId="14100"/>
          <ac:spMkLst>
            <pc:docMk/>
            <pc:sldMk cId="3867570093" sldId="272"/>
            <ac:spMk id="12" creationId="{43B88F0F-FE02-F5F9-D6C5-9B1A74C9817B}"/>
          </ac:spMkLst>
        </pc:spChg>
        <pc:spChg chg="add mod">
          <ac:chgData name="Kulinich Bohdan" userId="48e65c9f34e137d0" providerId="LiveId" clId="{0CE43B4E-55B6-074A-A77E-8BC6898A12CF}" dt="2025-02-02T22:11:48.935" v="1424" actId="20577"/>
          <ac:spMkLst>
            <pc:docMk/>
            <pc:sldMk cId="3867570093" sldId="272"/>
            <ac:spMk id="19" creationId="{58CF475E-D069-4631-842B-96A5698971BA}"/>
          </ac:spMkLst>
        </pc:spChg>
        <pc:spChg chg="add mod">
          <ac:chgData name="Kulinich Bohdan" userId="48e65c9f34e137d0" providerId="LiveId" clId="{0CE43B4E-55B6-074A-A77E-8BC6898A12CF}" dt="2025-02-02T22:13:23.166" v="1446" actId="1038"/>
          <ac:spMkLst>
            <pc:docMk/>
            <pc:sldMk cId="3867570093" sldId="272"/>
            <ac:spMk id="20" creationId="{62E6E811-9EDA-F4DE-99F2-D239F7E87E23}"/>
          </ac:spMkLst>
        </pc:spChg>
        <pc:spChg chg="add mod">
          <ac:chgData name="Kulinich Bohdan" userId="48e65c9f34e137d0" providerId="LiveId" clId="{0CE43B4E-55B6-074A-A77E-8BC6898A12CF}" dt="2025-02-02T22:27:56.628" v="1473" actId="20577"/>
          <ac:spMkLst>
            <pc:docMk/>
            <pc:sldMk cId="3867570093" sldId="272"/>
            <ac:spMk id="21" creationId="{A8CD1857-C207-0BE1-2FAC-E6923779EEC6}"/>
          </ac:spMkLst>
        </pc:spChg>
        <pc:spChg chg="add mod">
          <ac:chgData name="Kulinich Bohdan" userId="48e65c9f34e137d0" providerId="LiveId" clId="{0CE43B4E-55B6-074A-A77E-8BC6898A12CF}" dt="2025-02-02T22:13:38.646" v="1448" actId="20577"/>
          <ac:spMkLst>
            <pc:docMk/>
            <pc:sldMk cId="3867570093" sldId="272"/>
            <ac:spMk id="22" creationId="{518393EF-D188-6DAA-2AB5-CD3E3828665D}"/>
          </ac:spMkLst>
        </pc:spChg>
        <pc:spChg chg="add mod">
          <ac:chgData name="Kulinich Bohdan" userId="48e65c9f34e137d0" providerId="LiveId" clId="{0CE43B4E-55B6-074A-A77E-8BC6898A12CF}" dt="2025-02-02T22:26:30.407" v="1460" actId="207"/>
          <ac:spMkLst>
            <pc:docMk/>
            <pc:sldMk cId="3867570093" sldId="272"/>
            <ac:spMk id="23" creationId="{6556CD2B-4EB6-0B9B-FB67-4C9EBCAF1A2A}"/>
          </ac:spMkLst>
        </pc:spChg>
        <pc:picChg chg="add mod">
          <ac:chgData name="Kulinich Bohdan" userId="48e65c9f34e137d0" providerId="LiveId" clId="{0CE43B4E-55B6-074A-A77E-8BC6898A12CF}" dt="2025-02-02T21:55:13.534" v="1422" actId="14100"/>
          <ac:picMkLst>
            <pc:docMk/>
            <pc:sldMk cId="3867570093" sldId="272"/>
            <ac:picMk id="18" creationId="{0B83EB39-4003-DCD6-A8BC-1EDF788366D3}"/>
          </ac:picMkLst>
        </pc:picChg>
      </pc:sldChg>
      <pc:sldChg chg="addSp delSp modSp mod delAnim modAnim">
        <pc:chgData name="Kulinich Bohdan" userId="48e65c9f34e137d0" providerId="LiveId" clId="{0CE43B4E-55B6-074A-A77E-8BC6898A12CF}" dt="2025-02-04T13:32:39.269" v="1776" actId="20577"/>
        <pc:sldMkLst>
          <pc:docMk/>
          <pc:sldMk cId="175688737" sldId="280"/>
        </pc:sldMkLst>
        <pc:spChg chg="mod">
          <ac:chgData name="Kulinich Bohdan" userId="48e65c9f34e137d0" providerId="LiveId" clId="{0CE43B4E-55B6-074A-A77E-8BC6898A12CF}" dt="2025-02-02T10:13:49.629" v="1022" actId="1038"/>
          <ac:spMkLst>
            <pc:docMk/>
            <pc:sldMk cId="175688737" sldId="280"/>
            <ac:spMk id="3" creationId="{19F200DE-08F0-F8D8-CE8D-293B43E230CE}"/>
          </ac:spMkLst>
        </pc:spChg>
        <pc:spChg chg="add mod">
          <ac:chgData name="Kulinich Bohdan" userId="48e65c9f34e137d0" providerId="LiveId" clId="{0CE43B4E-55B6-074A-A77E-8BC6898A12CF}" dt="2025-02-04T13:32:39.269" v="1776" actId="20577"/>
          <ac:spMkLst>
            <pc:docMk/>
            <pc:sldMk cId="175688737" sldId="280"/>
            <ac:spMk id="6" creationId="{302A077A-F602-80A1-58A7-9AC47750A91E}"/>
          </ac:spMkLst>
        </pc:spChg>
        <pc:spChg chg="add mod">
          <ac:chgData name="Kulinich Bohdan" userId="48e65c9f34e137d0" providerId="LiveId" clId="{0CE43B4E-55B6-074A-A77E-8BC6898A12CF}" dt="2025-02-02T10:13:49.629" v="1022" actId="1038"/>
          <ac:spMkLst>
            <pc:docMk/>
            <pc:sldMk cId="175688737" sldId="280"/>
            <ac:spMk id="7" creationId="{78B1FAAF-56C9-7F27-C3C8-3A317D3A08A5}"/>
          </ac:spMkLst>
        </pc:spChg>
        <pc:spChg chg="mod modVis">
          <ac:chgData name="Kulinich Bohdan" userId="48e65c9f34e137d0" providerId="LiveId" clId="{0CE43B4E-55B6-074A-A77E-8BC6898A12CF}" dt="2025-02-01T20:37:55.828" v="511" actId="14430"/>
          <ac:spMkLst>
            <pc:docMk/>
            <pc:sldMk cId="175688737" sldId="280"/>
            <ac:spMk id="8" creationId="{11CDF0C0-F65B-FADD-4417-603A4F9FDFD4}"/>
          </ac:spMkLst>
        </pc:spChg>
        <pc:spChg chg="mod">
          <ac:chgData name="Kulinich Bohdan" userId="48e65c9f34e137d0" providerId="LiveId" clId="{0CE43B4E-55B6-074A-A77E-8BC6898A12CF}" dt="2025-02-02T09:55:20.020" v="950" actId="1035"/>
          <ac:spMkLst>
            <pc:docMk/>
            <pc:sldMk cId="175688737" sldId="280"/>
            <ac:spMk id="11" creationId="{5FAA3D5B-0A42-412D-BB15-D8C6D325ABA8}"/>
          </ac:spMkLst>
        </pc:spChg>
        <pc:spChg chg="mod">
          <ac:chgData name="Kulinich Bohdan" userId="48e65c9f34e137d0" providerId="LiveId" clId="{0CE43B4E-55B6-074A-A77E-8BC6898A12CF}" dt="2025-02-02T09:40:12.006" v="894" actId="1036"/>
          <ac:spMkLst>
            <pc:docMk/>
            <pc:sldMk cId="175688737" sldId="280"/>
            <ac:spMk id="12" creationId="{43B88F0F-FE02-F5F9-D6C5-9B1A74C9817B}"/>
          </ac:spMkLst>
        </pc:spChg>
        <pc:spChg chg="add mod">
          <ac:chgData name="Kulinich Bohdan" userId="48e65c9f34e137d0" providerId="LiveId" clId="{0CE43B4E-55B6-074A-A77E-8BC6898A12CF}" dt="2025-02-02T10:13:24.955" v="992" actId="1076"/>
          <ac:spMkLst>
            <pc:docMk/>
            <pc:sldMk cId="175688737" sldId="280"/>
            <ac:spMk id="15" creationId="{EA3B3B9F-AF4D-65CF-2DD9-E24453A15B6C}"/>
          </ac:spMkLst>
        </pc:spChg>
        <pc:spChg chg="add mod">
          <ac:chgData name="Kulinich Bohdan" userId="48e65c9f34e137d0" providerId="LiveId" clId="{0CE43B4E-55B6-074A-A77E-8BC6898A12CF}" dt="2025-02-02T10:13:49.629" v="1022" actId="1038"/>
          <ac:spMkLst>
            <pc:docMk/>
            <pc:sldMk cId="175688737" sldId="280"/>
            <ac:spMk id="17" creationId="{33DFA923-2995-FB0A-3BE2-B362A729EFDD}"/>
          </ac:spMkLst>
        </pc:spChg>
        <pc:spChg chg="add mod">
          <ac:chgData name="Kulinich Bohdan" userId="48e65c9f34e137d0" providerId="LiveId" clId="{0CE43B4E-55B6-074A-A77E-8BC6898A12CF}" dt="2025-02-02T10:18:36.598" v="1034" actId="20577"/>
          <ac:spMkLst>
            <pc:docMk/>
            <pc:sldMk cId="175688737" sldId="280"/>
            <ac:spMk id="18" creationId="{7EAE2082-426C-DC8B-7A3C-258CA84B61F9}"/>
          </ac:spMkLst>
        </pc:spChg>
        <pc:spChg chg="mod">
          <ac:chgData name="Kulinich Bohdan" userId="48e65c9f34e137d0" providerId="LiveId" clId="{0CE43B4E-55B6-074A-A77E-8BC6898A12CF}" dt="2025-02-02T09:40:20.925" v="899" actId="1035"/>
          <ac:spMkLst>
            <pc:docMk/>
            <pc:sldMk cId="175688737" sldId="280"/>
            <ac:spMk id="19" creationId="{CCD06A98-496B-E5C4-A973-187F6014359E}"/>
          </ac:spMkLst>
        </pc:spChg>
        <pc:spChg chg="add mod">
          <ac:chgData name="Kulinich Bohdan" userId="48e65c9f34e137d0" providerId="LiveId" clId="{0CE43B4E-55B6-074A-A77E-8BC6898A12CF}" dt="2025-02-02T10:19:00.415" v="1042" actId="14100"/>
          <ac:spMkLst>
            <pc:docMk/>
            <pc:sldMk cId="175688737" sldId="280"/>
            <ac:spMk id="21" creationId="{ED44D769-63AE-74F0-17D4-B9FA07F54560}"/>
          </ac:spMkLst>
        </pc:spChg>
        <pc:picChg chg="mod">
          <ac:chgData name="Kulinich Bohdan" userId="48e65c9f34e137d0" providerId="LiveId" clId="{0CE43B4E-55B6-074A-A77E-8BC6898A12CF}" dt="2025-02-02T10:13:42.759" v="997" actId="14100"/>
          <ac:picMkLst>
            <pc:docMk/>
            <pc:sldMk cId="175688737" sldId="280"/>
            <ac:picMk id="20" creationId="{DB43D5EC-5935-DC48-7220-C1C53D7C8F34}"/>
          </ac:picMkLst>
        </pc:picChg>
      </pc:sldChg>
      <pc:sldChg chg="modSp mod">
        <pc:chgData name="Kulinich Bohdan" userId="48e65c9f34e137d0" providerId="LiveId" clId="{0CE43B4E-55B6-074A-A77E-8BC6898A12CF}" dt="2025-02-02T22:48:16.428" v="1623" actId="1035"/>
        <pc:sldMkLst>
          <pc:docMk/>
          <pc:sldMk cId="2727409280" sldId="281"/>
        </pc:sldMkLst>
        <pc:spChg chg="mod">
          <ac:chgData name="Kulinich Bohdan" userId="48e65c9f34e137d0" providerId="LiveId" clId="{0CE43B4E-55B6-074A-A77E-8BC6898A12CF}" dt="2025-02-02T22:48:16.428" v="1623" actId="1035"/>
          <ac:spMkLst>
            <pc:docMk/>
            <pc:sldMk cId="2727409280" sldId="281"/>
            <ac:spMk id="3" creationId="{D72E0A0C-751E-CA6D-867A-4A7ECA6A5B46}"/>
          </ac:spMkLst>
        </pc:spChg>
        <pc:spChg chg="mod">
          <ac:chgData name="Kulinich Bohdan" userId="48e65c9f34e137d0" providerId="LiveId" clId="{0CE43B4E-55B6-074A-A77E-8BC6898A12CF}" dt="2025-02-02T22:46:39.825" v="1574" actId="20577"/>
          <ac:spMkLst>
            <pc:docMk/>
            <pc:sldMk cId="2727409280" sldId="281"/>
            <ac:spMk id="8" creationId="{4336352A-F355-4C36-9B65-51D874D305F3}"/>
          </ac:spMkLst>
        </pc:spChg>
        <pc:spChg chg="mod">
          <ac:chgData name="Kulinich Bohdan" userId="48e65c9f34e137d0" providerId="LiveId" clId="{0CE43B4E-55B6-074A-A77E-8BC6898A12CF}" dt="2025-02-02T22:46:11.678" v="1559" actId="1038"/>
          <ac:spMkLst>
            <pc:docMk/>
            <pc:sldMk cId="2727409280" sldId="281"/>
            <ac:spMk id="9" creationId="{4BEC7882-4A7F-D89B-D857-CF4A0701787D}"/>
          </ac:spMkLst>
        </pc:spChg>
        <pc:spChg chg="mod">
          <ac:chgData name="Kulinich Bohdan" userId="48e65c9f34e137d0" providerId="LiveId" clId="{0CE43B4E-55B6-074A-A77E-8BC6898A12CF}" dt="2025-02-02T22:40:49.278" v="1474"/>
          <ac:spMkLst>
            <pc:docMk/>
            <pc:sldMk cId="2727409280" sldId="281"/>
            <ac:spMk id="12" creationId="{43B88F0F-FE02-F5F9-D6C5-9B1A74C9817B}"/>
          </ac:spMkLst>
        </pc:spChg>
      </pc:sldChg>
      <pc:sldChg chg="addSp delSp modSp mod modAnim">
        <pc:chgData name="Kulinich Bohdan" userId="48e65c9f34e137d0" providerId="LiveId" clId="{0CE43B4E-55B6-074A-A77E-8BC6898A12CF}" dt="2025-02-02T22:54:35.251" v="1749"/>
        <pc:sldMkLst>
          <pc:docMk/>
          <pc:sldMk cId="302050507" sldId="282"/>
        </pc:sldMkLst>
        <pc:spChg chg="mod">
          <ac:chgData name="Kulinich Bohdan" userId="48e65c9f34e137d0" providerId="LiveId" clId="{0CE43B4E-55B6-074A-A77E-8BC6898A12CF}" dt="2025-02-02T22:54:21.620" v="1748" actId="1035"/>
          <ac:spMkLst>
            <pc:docMk/>
            <pc:sldMk cId="302050507" sldId="282"/>
            <ac:spMk id="8" creationId="{E8C02531-BA00-057B-37D6-B3542CBC9358}"/>
          </ac:spMkLst>
        </pc:spChg>
        <pc:spChg chg="mod">
          <ac:chgData name="Kulinich Bohdan" userId="48e65c9f34e137d0" providerId="LiveId" clId="{0CE43B4E-55B6-074A-A77E-8BC6898A12CF}" dt="2025-02-02T22:51:57.012" v="1639" actId="1076"/>
          <ac:spMkLst>
            <pc:docMk/>
            <pc:sldMk cId="302050507" sldId="282"/>
            <ac:spMk id="31" creationId="{8FFB2334-941A-27FC-30D2-CFCFAB566FB9}"/>
          </ac:spMkLst>
        </pc:spChg>
        <pc:picChg chg="mod">
          <ac:chgData name="Kulinich Bohdan" userId="48e65c9f34e137d0" providerId="LiveId" clId="{0CE43B4E-55B6-074A-A77E-8BC6898A12CF}" dt="2025-02-02T22:54:21.620" v="1748" actId="1035"/>
          <ac:picMkLst>
            <pc:docMk/>
            <pc:sldMk cId="302050507" sldId="282"/>
            <ac:picMk id="24" creationId="{0625D004-6452-5B64-507F-AC3908115A0C}"/>
          </ac:picMkLst>
        </pc:picChg>
      </pc:sldChg>
    </pc:docChg>
  </pc:docChgLst>
  <pc:docChgLst>
    <pc:chgData name="Kulinich Bohdan" userId="48e65c9f34e137d0" providerId="LiveId" clId="{6B4263F4-6EEF-9346-A23D-BAF0173947B0}"/>
    <pc:docChg chg="undo custSel addSld delSld modSld">
      <pc:chgData name="Kulinich Bohdan" userId="48e65c9f34e137d0" providerId="LiveId" clId="{6B4263F4-6EEF-9346-A23D-BAF0173947B0}" dt="2025-01-20T20:44:08.150" v="1128"/>
      <pc:docMkLst>
        <pc:docMk/>
      </pc:docMkLst>
      <pc:sldChg chg="del">
        <pc:chgData name="Kulinich Bohdan" userId="48e65c9f34e137d0" providerId="LiveId" clId="{6B4263F4-6EEF-9346-A23D-BAF0173947B0}" dt="2025-01-19T21:11:23.483" v="684" actId="269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6B4263F4-6EEF-9346-A23D-BAF0173947B0}" dt="2025-01-20T20:44:08.150" v="1128"/>
        <pc:sldMkLst>
          <pc:docMk/>
          <pc:sldMk cId="175688737" sldId="280"/>
        </pc:sldMkLst>
        <pc:spChg chg="mod">
          <ac:chgData name="Kulinich Bohdan" userId="48e65c9f34e137d0" providerId="LiveId" clId="{6B4263F4-6EEF-9346-A23D-BAF0173947B0}" dt="2025-01-18T22:14:18.808" v="385" actId="14100"/>
          <ac:spMkLst>
            <pc:docMk/>
            <pc:sldMk cId="175688737" sldId="280"/>
            <ac:spMk id="3" creationId="{19F200DE-08F0-F8D8-CE8D-293B43E230CE}"/>
          </ac:spMkLst>
        </pc:spChg>
        <pc:spChg chg="mod modVis">
          <ac:chgData name="Kulinich Bohdan" userId="48e65c9f34e137d0" providerId="LiveId" clId="{6B4263F4-6EEF-9346-A23D-BAF0173947B0}" dt="2025-01-19T18:24:53.650" v="513" actId="14100"/>
          <ac:spMkLst>
            <pc:docMk/>
            <pc:sldMk cId="175688737" sldId="280"/>
            <ac:spMk id="8" creationId="{11CDF0C0-F65B-FADD-4417-603A4F9FDFD4}"/>
          </ac:spMkLst>
        </pc:spChg>
        <pc:spChg chg="mod">
          <ac:chgData name="Kulinich Bohdan" userId="48e65c9f34e137d0" providerId="LiveId" clId="{6B4263F4-6EEF-9346-A23D-BAF0173947B0}" dt="2025-01-18T22:14:11.397" v="375" actId="1036"/>
          <ac:spMkLst>
            <pc:docMk/>
            <pc:sldMk cId="175688737" sldId="280"/>
            <ac:spMk id="11" creationId="{5FAA3D5B-0A42-412D-BB15-D8C6D325ABA8}"/>
          </ac:spMkLst>
        </pc:spChg>
        <pc:spChg chg="mod">
          <ac:chgData name="Kulinich Bohdan" userId="48e65c9f34e137d0" providerId="LiveId" clId="{6B4263F4-6EEF-9346-A23D-BAF0173947B0}" dt="2025-01-18T22:15:17.363" v="409" actId="20577"/>
          <ac:spMkLst>
            <pc:docMk/>
            <pc:sldMk cId="175688737" sldId="280"/>
            <ac:spMk id="12" creationId="{43B88F0F-FE02-F5F9-D6C5-9B1A74C9817B}"/>
          </ac:spMkLst>
        </pc:spChg>
        <pc:picChg chg="add mod">
          <ac:chgData name="Kulinich Bohdan" userId="48e65c9f34e137d0" providerId="LiveId" clId="{6B4263F4-6EEF-9346-A23D-BAF0173947B0}" dt="2025-01-18T21:52:32.084" v="298" actId="14100"/>
          <ac:picMkLst>
            <pc:docMk/>
            <pc:sldMk cId="175688737" sldId="280"/>
            <ac:picMk id="20" creationId="{DB43D5EC-5935-DC48-7220-C1C53D7C8F34}"/>
          </ac:picMkLst>
        </pc:picChg>
      </pc:sldChg>
      <pc:sldChg chg="addSp delSp modSp add mod delAnim modAnim">
        <pc:chgData name="Kulinich Bohdan" userId="48e65c9f34e137d0" providerId="LiveId" clId="{6B4263F4-6EEF-9346-A23D-BAF0173947B0}" dt="2025-01-20T19:50:12.895" v="947" actId="1035"/>
        <pc:sldMkLst>
          <pc:docMk/>
          <pc:sldMk cId="2727409280" sldId="281"/>
        </pc:sldMkLst>
        <pc:spChg chg="mod">
          <ac:chgData name="Kulinich Bohdan" userId="48e65c9f34e137d0" providerId="LiveId" clId="{6B4263F4-6EEF-9346-A23D-BAF0173947B0}" dt="2025-01-20T08:07:33.420" v="837" actId="1076"/>
          <ac:spMkLst>
            <pc:docMk/>
            <pc:sldMk cId="2727409280" sldId="281"/>
            <ac:spMk id="2" creationId="{98743994-074B-BDBA-7046-23BE1DEE5CAE}"/>
          </ac:spMkLst>
        </pc:spChg>
        <pc:spChg chg="add mod">
          <ac:chgData name="Kulinich Bohdan" userId="48e65c9f34e137d0" providerId="LiveId" clId="{6B4263F4-6EEF-9346-A23D-BAF0173947B0}" dt="2025-01-20T08:07:33.420" v="837" actId="1076"/>
          <ac:spMkLst>
            <pc:docMk/>
            <pc:sldMk cId="2727409280" sldId="281"/>
            <ac:spMk id="3" creationId="{D72E0A0C-751E-CA6D-867A-4A7ECA6A5B46}"/>
          </ac:spMkLst>
        </pc:spChg>
        <pc:spChg chg="add mod">
          <ac:chgData name="Kulinich Bohdan" userId="48e65c9f34e137d0" providerId="LiveId" clId="{6B4263F4-6EEF-9346-A23D-BAF0173947B0}" dt="2025-01-20T19:50:12.895" v="947" actId="1035"/>
          <ac:spMkLst>
            <pc:docMk/>
            <pc:sldMk cId="2727409280" sldId="281"/>
            <ac:spMk id="8" creationId="{4336352A-F355-4C36-9B65-51D874D305F3}"/>
          </ac:spMkLst>
        </pc:spChg>
        <pc:spChg chg="add mod">
          <ac:chgData name="Kulinich Bohdan" userId="48e65c9f34e137d0" providerId="LiveId" clId="{6B4263F4-6EEF-9346-A23D-BAF0173947B0}" dt="2025-01-20T19:50:12.895" v="947" actId="1035"/>
          <ac:spMkLst>
            <pc:docMk/>
            <pc:sldMk cId="2727409280" sldId="281"/>
            <ac:spMk id="9" creationId="{4BEC7882-4A7F-D89B-D857-CF4A0701787D}"/>
          </ac:spMkLst>
        </pc:spChg>
        <pc:spChg chg="mod">
          <ac:chgData name="Kulinich Bohdan" userId="48e65c9f34e137d0" providerId="LiveId" clId="{6B4263F4-6EEF-9346-A23D-BAF0173947B0}" dt="2025-01-20T19:49:52.284" v="916" actId="14100"/>
          <ac:spMkLst>
            <pc:docMk/>
            <pc:sldMk cId="2727409280" sldId="281"/>
            <ac:spMk id="12" creationId="{43B88F0F-FE02-F5F9-D6C5-9B1A74C9817B}"/>
          </ac:spMkLst>
        </pc:spChg>
        <pc:picChg chg="mod">
          <ac:chgData name="Kulinich Bohdan" userId="48e65c9f34e137d0" providerId="LiveId" clId="{6B4263F4-6EEF-9346-A23D-BAF0173947B0}" dt="2025-01-20T08:07:33.184" v="836" actId="1076"/>
          <ac:picMkLst>
            <pc:docMk/>
            <pc:sldMk cId="2727409280" sldId="281"/>
            <ac:picMk id="31" creationId="{44F07AA5-E65B-CE02-57B3-E224E30F75A6}"/>
          </ac:picMkLst>
        </pc:picChg>
      </pc:sldChg>
      <pc:sldChg chg="addSp delSp modSp add mod modAnim">
        <pc:chgData name="Kulinich Bohdan" userId="48e65c9f34e137d0" providerId="LiveId" clId="{6B4263F4-6EEF-9346-A23D-BAF0173947B0}" dt="2025-01-20T20:43:38.237" v="1125" actId="1036"/>
        <pc:sldMkLst>
          <pc:docMk/>
          <pc:sldMk cId="302050507" sldId="282"/>
        </pc:sldMkLst>
        <pc:spChg chg="add mod">
          <ac:chgData name="Kulinich Bohdan" userId="48e65c9f34e137d0" providerId="LiveId" clId="{6B4263F4-6EEF-9346-A23D-BAF0173947B0}" dt="2025-01-20T20:43:38.237" v="1125" actId="1036"/>
          <ac:spMkLst>
            <pc:docMk/>
            <pc:sldMk cId="302050507" sldId="282"/>
            <ac:spMk id="8" creationId="{E8C02531-BA00-057B-37D6-B3542CBC9358}"/>
          </ac:spMkLst>
        </pc:spChg>
        <pc:spChg chg="mod">
          <ac:chgData name="Kulinich Bohdan" userId="48e65c9f34e137d0" providerId="LiveId" clId="{6B4263F4-6EEF-9346-A23D-BAF0173947B0}" dt="2025-01-20T20:41:29.586" v="1073" actId="122"/>
          <ac:spMkLst>
            <pc:docMk/>
            <pc:sldMk cId="302050507" sldId="282"/>
            <ac:spMk id="31" creationId="{8FFB2334-941A-27FC-30D2-CFCFAB566FB9}"/>
          </ac:spMkLst>
        </pc:spChg>
      </pc:sldChg>
    </pc:docChg>
  </pc:docChgLst>
  <pc:docChgLst>
    <pc:chgData name="Kulinich Bohdan" userId="48e65c9f34e137d0" providerId="LiveId" clId="{4E402A83-D9FF-6F4C-91C1-8BAC2C7C789A}"/>
    <pc:docChg chg="undo custSel addSld delSld modSld sldOrd">
      <pc:chgData name="Kulinich Bohdan" userId="48e65c9f34e137d0" providerId="LiveId" clId="{4E402A83-D9FF-6F4C-91C1-8BAC2C7C789A}" dt="2024-07-07T15:24:56.496" v="3391" actId="20577"/>
      <pc:docMkLst>
        <pc:docMk/>
      </pc:docMkLst>
      <pc:sldChg chg="addSp delSp modSp mod delAnim modAnim">
        <pc:chgData name="Kulinich Bohdan" userId="48e65c9f34e137d0" providerId="LiveId" clId="{4E402A83-D9FF-6F4C-91C1-8BAC2C7C789A}" dt="2024-07-03T15:47:05.293" v="1289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4E402A83-D9FF-6F4C-91C1-8BAC2C7C789A}" dt="2024-07-07T14:27:35.228" v="3305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4E402A83-D9FF-6F4C-91C1-8BAC2C7C789A}" dt="2024-07-07T08:03:11.821" v="2862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4E402A83-D9FF-6F4C-91C1-8BAC2C7C789A}" dt="2024-07-07T15:24:56.496" v="3391" actId="20577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4E402A83-D9FF-6F4C-91C1-8BAC2C7C789A}" dt="2024-07-07T15:24:52.856" v="3390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4E402A83-D9FF-6F4C-91C1-8BAC2C7C789A}" dt="2024-07-06T10:07:52.058" v="2413" actId="20577"/>
        <pc:sldMkLst>
          <pc:docMk/>
          <pc:sldMk cId="175688737" sldId="280"/>
        </pc:sldMkLst>
      </pc:sldChg>
      <pc:sldChg chg="del">
        <pc:chgData name="Kulinich Bohdan" userId="48e65c9f34e137d0" providerId="LiveId" clId="{4E402A83-D9FF-6F4C-91C1-8BAC2C7C789A}" dt="2024-07-05T21:04:56.754" v="2021" actId="2696"/>
        <pc:sldMkLst>
          <pc:docMk/>
          <pc:sldMk cId="1607040383" sldId="281"/>
        </pc:sldMkLst>
      </pc:sldChg>
      <pc:sldChg chg="del">
        <pc:chgData name="Kulinich Bohdan" userId="48e65c9f34e137d0" providerId="LiveId" clId="{4E402A83-D9FF-6F4C-91C1-8BAC2C7C789A}" dt="2024-07-05T21:04:56.849" v="2022" actId="2696"/>
        <pc:sldMkLst>
          <pc:docMk/>
          <pc:sldMk cId="2490746381" sldId="283"/>
        </pc:sldMkLst>
      </pc:sldChg>
      <pc:sldChg chg="addSp delSp modSp add mod delAnim modAnim">
        <pc:chgData name="Kulinich Bohdan" userId="48e65c9f34e137d0" providerId="LiveId" clId="{4E402A83-D9FF-6F4C-91C1-8BAC2C7C789A}" dt="2024-07-03T15:53:25.850" v="1303" actId="207"/>
        <pc:sldMkLst>
          <pc:docMk/>
          <pc:sldMk cId="3547263762" sldId="284"/>
        </pc:sldMkLst>
      </pc:sldChg>
      <pc:sldChg chg="addSp delSp modSp add del mod delAnim modAnim">
        <pc:chgData name="Kulinich Bohdan" userId="48e65c9f34e137d0" providerId="LiveId" clId="{4E402A83-D9FF-6F4C-91C1-8BAC2C7C789A}" dt="2024-07-05T21:04:56.697" v="2020" actId="2696"/>
        <pc:sldMkLst>
          <pc:docMk/>
          <pc:sldMk cId="3218495617" sldId="285"/>
        </pc:sldMkLst>
      </pc:sldChg>
      <pc:sldChg chg="addSp modSp add mod ord modAnim">
        <pc:chgData name="Kulinich Bohdan" userId="48e65c9f34e137d0" providerId="LiveId" clId="{4E402A83-D9FF-6F4C-91C1-8BAC2C7C789A}" dt="2024-07-07T14:16:48.279" v="3289" actId="20577"/>
        <pc:sldMkLst>
          <pc:docMk/>
          <pc:sldMk cId="4111580650" sldId="286"/>
        </pc:sldMkLst>
      </pc:sldChg>
      <pc:sldChg chg="new del">
        <pc:chgData name="Kulinich Bohdan" userId="48e65c9f34e137d0" providerId="LiveId" clId="{4E402A83-D9FF-6F4C-91C1-8BAC2C7C789A}" dt="2024-07-05T21:04:58.412" v="2024" actId="680"/>
        <pc:sldMkLst>
          <pc:docMk/>
          <pc:sldMk cId="2393747693" sldId="287"/>
        </pc:sldMkLst>
      </pc:sldChg>
    </pc:docChg>
  </pc:docChgLst>
  <pc:docChgLst>
    <pc:chgData name="Kulinich Bohdan" userId="48e65c9f34e137d0" providerId="LiveId" clId="{4620F0E4-43A8-8D4C-8EE2-FB272DDAAC35}"/>
    <pc:docChg chg="undo custSel addSld delSld modSld">
      <pc:chgData name="Kulinich Bohdan" userId="48e65c9f34e137d0" providerId="LiveId" clId="{4620F0E4-43A8-8D4C-8EE2-FB272DDAAC35}" dt="2024-07-31T06:38:23.532" v="1967" actId="20577"/>
      <pc:docMkLst>
        <pc:docMk/>
      </pc:docMkLst>
      <pc:sldChg chg="addSp delSp modSp mod">
        <pc:chgData name="Kulinich Bohdan" userId="48e65c9f34e137d0" providerId="LiveId" clId="{4620F0E4-43A8-8D4C-8EE2-FB272DDAAC35}" dt="2024-07-31T06:38:23.532" v="1967" actId="20577"/>
        <pc:sldMkLst>
          <pc:docMk/>
          <pc:sldMk cId="4173947301" sldId="278"/>
        </pc:sldMkLst>
      </pc:sldChg>
      <pc:sldChg chg="add del">
        <pc:chgData name="Kulinich Bohdan" userId="48e65c9f34e137d0" providerId="LiveId" clId="{4620F0E4-43A8-8D4C-8EE2-FB272DDAAC35}" dt="2024-07-30T09:48:58.744" v="326" actId="2696"/>
        <pc:sldMkLst>
          <pc:docMk/>
          <pc:sldMk cId="2237007311" sldId="281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D87BEDCA-FA2D-1A48-AEF7-D1C223D82D43}"/>
    <pc:docChg chg="undo custSel addSld delSld modSld">
      <pc:chgData name="Kulinich Bohdan" userId="48e65c9f34e137d0" providerId="LiveId" clId="{D87BEDCA-FA2D-1A48-AEF7-D1C223D82D43}" dt="2024-07-21T09:50:49.805" v="2183" actId="20577"/>
      <pc:docMkLst>
        <pc:docMk/>
      </pc:docMkLst>
      <pc:sldChg chg="addSp delSp modSp mod addAnim delAnim modAnim">
        <pc:chgData name="Kulinich Bohdan" userId="48e65c9f34e137d0" providerId="LiveId" clId="{D87BEDCA-FA2D-1A48-AEF7-D1C223D82D43}" dt="2024-07-12T06:00:58.837" v="946" actId="478"/>
        <pc:sldMkLst>
          <pc:docMk/>
          <pc:sldMk cId="1536835488" sldId="263"/>
        </pc:sldMkLst>
      </pc:sldChg>
      <pc:sldChg chg="modSp">
        <pc:chgData name="Kulinich Bohdan" userId="48e65c9f34e137d0" providerId="LiveId" clId="{D87BEDCA-FA2D-1A48-AEF7-D1C223D82D43}" dt="2024-07-21T09:50:49.805" v="2183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87BEDCA-FA2D-1A48-AEF7-D1C223D82D43}" dt="2024-07-12T21:26:08.206" v="214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D87BEDCA-FA2D-1A48-AEF7-D1C223D82D43}" dt="2024-07-12T16:03:37.546" v="1795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D87BEDCA-FA2D-1A48-AEF7-D1C223D82D43}" dt="2024-07-16T10:26:55.365" v="2182" actId="14100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87BEDCA-FA2D-1A48-AEF7-D1C223D82D43}" dt="2024-07-16T10:25:26.472" v="2179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87BEDCA-FA2D-1A48-AEF7-D1C223D82D43}" dt="2024-07-14T12:14:17.113" v="2164" actId="20577"/>
        <pc:sldMkLst>
          <pc:docMk/>
          <pc:sldMk cId="175688737" sldId="280"/>
        </pc:sldMkLst>
      </pc:sldChg>
      <pc:sldChg chg="addSp delSp modSp del mod">
        <pc:chgData name="Kulinich Bohdan" userId="48e65c9f34e137d0" providerId="LiveId" clId="{D87BEDCA-FA2D-1A48-AEF7-D1C223D82D43}" dt="2024-07-12T08:47:49.734" v="1264" actId="2696"/>
        <pc:sldMkLst>
          <pc:docMk/>
          <pc:sldMk cId="3547263762" sldId="284"/>
        </pc:sldMkLst>
      </pc:sldChg>
      <pc:sldChg chg="del">
        <pc:chgData name="Kulinich Bohdan" userId="48e65c9f34e137d0" providerId="LiveId" clId="{D87BEDCA-FA2D-1A48-AEF7-D1C223D82D43}" dt="2024-07-12T08:47:40.903" v="1262" actId="2696"/>
        <pc:sldMkLst>
          <pc:docMk/>
          <pc:sldMk cId="4111580650" sldId="286"/>
        </pc:sldMkLst>
      </pc:sldChg>
      <pc:sldChg chg="addSp delSp modSp add del mod delAnim modAnim">
        <pc:chgData name="Kulinich Bohdan" userId="48e65c9f34e137d0" providerId="LiveId" clId="{D87BEDCA-FA2D-1A48-AEF7-D1C223D82D43}" dt="2024-07-12T08:49:45.346" v="1305" actId="2696"/>
        <pc:sldMkLst>
          <pc:docMk/>
          <pc:sldMk cId="4051568169" sldId="287"/>
        </pc:sldMkLst>
      </pc:sldChg>
      <pc:sldChg chg="addSp delSp modSp new del mod delAnim modAnim">
        <pc:chgData name="Kulinich Bohdan" userId="48e65c9f34e137d0" providerId="LiveId" clId="{D87BEDCA-FA2D-1A48-AEF7-D1C223D82D43}" dt="2024-07-12T08:47:34.060" v="1261" actId="2696"/>
        <pc:sldMkLst>
          <pc:docMk/>
          <pc:sldMk cId="1022141260" sldId="288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modSp mod modAnim">
        <pc:chgData name="Kulinich Bohdan" userId="48e65c9f34e137d0" providerId="LiveId" clId="{55F8A2E6-DF0E-3D49-ACDD-02A5A6FACCDD}" dt="2024-06-14T19:59:14.140" v="4381" actId="14100"/>
        <pc:sldMkLst>
          <pc:docMk/>
          <pc:sldMk cId="1079275318" sldId="264"/>
        </pc:sldMkLst>
      </pc:sldChg>
      <pc:sldChg chg="delSp modSp mod">
        <pc:chgData name="Kulinich Bohdan" userId="48e65c9f34e137d0" providerId="LiveId" clId="{55F8A2E6-DF0E-3D49-ACDD-02A5A6FACCDD}" dt="2024-06-14T19:59:29.590" v="4385" actId="14100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DC55700D-06A8-3549-93D9-CBE4CFE68FB4}"/>
    <pc:docChg chg="undo custSel delSld modSld">
      <pc:chgData name="Kulinich Bohdan" userId="48e65c9f34e137d0" providerId="LiveId" clId="{DC55700D-06A8-3549-93D9-CBE4CFE68FB4}" dt="2024-08-23T19:19:08.660" v="1064"/>
      <pc:docMkLst>
        <pc:docMk/>
      </pc:docMkLst>
      <pc:sldChg chg="del">
        <pc:chgData name="Kulinich Bohdan" userId="48e65c9f34e137d0" providerId="LiveId" clId="{DC55700D-06A8-3549-93D9-CBE4CFE68FB4}" dt="2024-08-22T08:33:02.131" v="562" actId="2696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C55700D-06A8-3549-93D9-CBE4CFE68FB4}" dt="2024-08-23T07:14:34.055" v="1062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5:59:47.415" v="73" actId="1036"/>
        <pc:sldMkLst>
          <pc:docMk/>
          <pc:sldMk cId="1079275318" sldId="264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3A4235B1-E850-5748-A2A4-9B4B65EDA5E3}"/>
    <pc:docChg chg="undo custSel modSld">
      <pc:chgData name="Kulinich Bohdan" userId="48e65c9f34e137d0" providerId="LiveId" clId="{3A4235B1-E850-5748-A2A4-9B4B65EDA5E3}" dt="2025-01-17T13:48:50.872" v="1791" actId="20577"/>
      <pc:docMkLst>
        <pc:docMk/>
      </pc:docMkLst>
      <pc:sldChg chg="addSp delSp modSp mod delAnim modAnim">
        <pc:chgData name="Kulinich Bohdan" userId="48e65c9f34e137d0" providerId="LiveId" clId="{3A4235B1-E850-5748-A2A4-9B4B65EDA5E3}" dt="2025-01-05T12:19:14.033" v="472" actId="14429"/>
        <pc:sldMkLst>
          <pc:docMk/>
          <pc:sldMk cId="1536835488" sldId="263"/>
        </pc:sldMkLst>
        <pc:spChg chg="mod modVis">
          <ac:chgData name="Kulinich Bohdan" userId="48e65c9f34e137d0" providerId="LiveId" clId="{3A4235B1-E850-5748-A2A4-9B4B65EDA5E3}" dt="2025-01-05T09:54:04.812" v="457" actId="14429"/>
          <ac:spMkLst>
            <pc:docMk/>
            <pc:sldMk cId="1536835488" sldId="263"/>
            <ac:spMk id="5" creationId="{03863176-B811-8B2F-18A6-0A608D015391}"/>
          </ac:spMkLst>
        </pc:spChg>
        <pc:spChg chg="mod modVis">
          <ac:chgData name="Kulinich Bohdan" userId="48e65c9f34e137d0" providerId="LiveId" clId="{3A4235B1-E850-5748-A2A4-9B4B65EDA5E3}" dt="2025-01-05T12:19:14.033" v="472" actId="14429"/>
          <ac:spMkLst>
            <pc:docMk/>
            <pc:sldMk cId="1536835488" sldId="263"/>
            <ac:spMk id="14" creationId="{3A95F6DF-C3E0-D402-3EA5-066261BEE0F2}"/>
          </ac:spMkLst>
        </pc:spChg>
        <pc:spChg chg="mod">
          <ac:chgData name="Kulinich Bohdan" userId="48e65c9f34e137d0" providerId="LiveId" clId="{3A4235B1-E850-5748-A2A4-9B4B65EDA5E3}" dt="2025-01-05T09:48:31.823" v="451" actId="207"/>
          <ac:spMkLst>
            <pc:docMk/>
            <pc:sldMk cId="1536835488" sldId="263"/>
            <ac:spMk id="15" creationId="{26EC7A9A-B956-41B0-091B-BEC5B9B3D798}"/>
          </ac:spMkLst>
        </pc:spChg>
        <pc:spChg chg="mod">
          <ac:chgData name="Kulinich Bohdan" userId="48e65c9f34e137d0" providerId="LiveId" clId="{3A4235B1-E850-5748-A2A4-9B4B65EDA5E3}" dt="2025-01-04T20:47:16.680" v="273" actId="1037"/>
          <ac:spMkLst>
            <pc:docMk/>
            <pc:sldMk cId="1536835488" sldId="263"/>
            <ac:spMk id="16" creationId="{04342E8A-B179-618C-1E19-C1899D4CE5B8}"/>
          </ac:spMkLst>
        </pc:spChg>
        <pc:spChg chg="add mod">
          <ac:chgData name="Kulinich Bohdan" userId="48e65c9f34e137d0" providerId="LiveId" clId="{3A4235B1-E850-5748-A2A4-9B4B65EDA5E3}" dt="2025-01-04T21:07:50.467" v="333" actId="1076"/>
          <ac:spMkLst>
            <pc:docMk/>
            <pc:sldMk cId="1536835488" sldId="263"/>
            <ac:spMk id="18" creationId="{3C3B6643-59B6-5080-9F49-CEBDEFB75C4B}"/>
          </ac:spMkLst>
        </pc:spChg>
        <pc:spChg chg="mod">
          <ac:chgData name="Kulinich Bohdan" userId="48e65c9f34e137d0" providerId="LiveId" clId="{3A4235B1-E850-5748-A2A4-9B4B65EDA5E3}" dt="2025-01-05T09:46:06.666" v="373" actId="1076"/>
          <ac:spMkLst>
            <pc:docMk/>
            <pc:sldMk cId="1536835488" sldId="263"/>
            <ac:spMk id="23" creationId="{1001DF9C-40D6-B47C-A298-FAEC2A88415D}"/>
          </ac:spMkLst>
        </pc:spChg>
        <pc:spChg chg="add mod">
          <ac:chgData name="Kulinich Bohdan" userId="48e65c9f34e137d0" providerId="LiveId" clId="{3A4235B1-E850-5748-A2A4-9B4B65EDA5E3}" dt="2025-01-04T21:07:50.467" v="333" actId="1076"/>
          <ac:spMkLst>
            <pc:docMk/>
            <pc:sldMk cId="1536835488" sldId="263"/>
            <ac:spMk id="25" creationId="{75F6343E-D70C-5BC6-BC03-9717B835D3F7}"/>
          </ac:spMkLst>
        </pc:spChg>
        <pc:spChg chg="add mod">
          <ac:chgData name="Kulinich Bohdan" userId="48e65c9f34e137d0" providerId="LiveId" clId="{3A4235B1-E850-5748-A2A4-9B4B65EDA5E3}" dt="2025-01-05T09:46:09.076" v="374" actId="20577"/>
          <ac:spMkLst>
            <pc:docMk/>
            <pc:sldMk cId="1536835488" sldId="263"/>
            <ac:spMk id="28" creationId="{E6244246-584F-2C17-1D29-4492C6EB34D9}"/>
          </ac:spMkLst>
        </pc:spChg>
        <pc:spChg chg="mod modVis">
          <ac:chgData name="Kulinich Bohdan" userId="48e65c9f34e137d0" providerId="LiveId" clId="{3A4235B1-E850-5748-A2A4-9B4B65EDA5E3}" dt="2025-01-05T09:54:05.462" v="458" actId="14429"/>
          <ac:spMkLst>
            <pc:docMk/>
            <pc:sldMk cId="1536835488" sldId="263"/>
            <ac:spMk id="47" creationId="{F3EC539C-44B0-D71A-4926-53A35AB81724}"/>
          </ac:spMkLst>
        </pc:spChg>
      </pc:sldChg>
      <pc:sldChg chg="modSp">
        <pc:chgData name="Kulinich Bohdan" userId="48e65c9f34e137d0" providerId="LiveId" clId="{3A4235B1-E850-5748-A2A4-9B4B65EDA5E3}" dt="2025-01-03T20:32:12.946" v="88" actId="20577"/>
        <pc:sldMkLst>
          <pc:docMk/>
          <pc:sldMk cId="1079275318" sldId="264"/>
        </pc:sldMkLst>
        <pc:spChg chg="mod">
          <ac:chgData name="Kulinich Bohdan" userId="48e65c9f34e137d0" providerId="LiveId" clId="{3A4235B1-E850-5748-A2A4-9B4B65EDA5E3}" dt="2025-01-03T20:32:12.946" v="88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3A4235B1-E850-5748-A2A4-9B4B65EDA5E3}" dt="2025-01-03T20:31:22.757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3A4235B1-E850-5748-A2A4-9B4B65EDA5E3}" dt="2025-01-07T08:39:26.261" v="1570" actId="20577"/>
        <pc:sldMkLst>
          <pc:docMk/>
          <pc:sldMk cId="788512274" sldId="265"/>
        </pc:sldMkLst>
        <pc:spChg chg="mod">
          <ac:chgData name="Kulinich Bohdan" userId="48e65c9f34e137d0" providerId="LiveId" clId="{3A4235B1-E850-5748-A2A4-9B4B65EDA5E3}" dt="2025-01-07T08:39:26.261" v="1570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delSp modSp mod">
        <pc:chgData name="Kulinich Bohdan" userId="48e65c9f34e137d0" providerId="LiveId" clId="{3A4235B1-E850-5748-A2A4-9B4B65EDA5E3}" dt="2025-01-06T21:41:17.019" v="1141" actId="14100"/>
        <pc:sldMkLst>
          <pc:docMk/>
          <pc:sldMk cId="3867570093" sldId="272"/>
        </pc:sldMkLst>
      </pc:sldChg>
      <pc:sldChg chg="addSp delSp modSp mod modAnim">
        <pc:chgData name="Kulinich Bohdan" userId="48e65c9f34e137d0" providerId="LiveId" clId="{3A4235B1-E850-5748-A2A4-9B4B65EDA5E3}" dt="2025-01-17T13:48:50.872" v="1791" actId="20577"/>
        <pc:sldMkLst>
          <pc:docMk/>
          <pc:sldMk cId="2663521018" sldId="279"/>
        </pc:sldMkLst>
      </pc:sldChg>
      <pc:sldChg chg="addSp modSp mod modAnim">
        <pc:chgData name="Kulinich Bohdan" userId="48e65c9f34e137d0" providerId="LiveId" clId="{3A4235B1-E850-5748-A2A4-9B4B65EDA5E3}" dt="2025-01-17T13:48:23.333" v="1788" actId="14429"/>
        <pc:sldMkLst>
          <pc:docMk/>
          <pc:sldMk cId="175688737" sldId="280"/>
        </pc:sldMkLst>
        <pc:spChg chg="add mod">
          <ac:chgData name="Kulinich Bohdan" userId="48e65c9f34e137d0" providerId="LiveId" clId="{3A4235B1-E850-5748-A2A4-9B4B65EDA5E3}" dt="2025-01-05T17:44:14.157" v="874" actId="1038"/>
          <ac:spMkLst>
            <pc:docMk/>
            <pc:sldMk cId="175688737" sldId="280"/>
            <ac:spMk id="3" creationId="{19F200DE-08F0-F8D8-CE8D-293B43E230CE}"/>
          </ac:spMkLst>
        </pc:spChg>
        <pc:spChg chg="add mod modVis">
          <ac:chgData name="Kulinich Bohdan" userId="48e65c9f34e137d0" providerId="LiveId" clId="{3A4235B1-E850-5748-A2A4-9B4B65EDA5E3}" dt="2025-01-17T13:48:21.481" v="1786" actId="14429"/>
          <ac:spMkLst>
            <pc:docMk/>
            <pc:sldMk cId="175688737" sldId="280"/>
            <ac:spMk id="8" creationId="{11CDF0C0-F65B-FADD-4417-603A4F9FDFD4}"/>
          </ac:spMkLst>
        </pc:spChg>
        <pc:spChg chg="mod">
          <ac:chgData name="Kulinich Bohdan" userId="48e65c9f34e137d0" providerId="LiveId" clId="{3A4235B1-E850-5748-A2A4-9B4B65EDA5E3}" dt="2025-01-05T12:53:43.001" v="678" actId="1037"/>
          <ac:spMkLst>
            <pc:docMk/>
            <pc:sldMk cId="175688737" sldId="280"/>
            <ac:spMk id="11" creationId="{5FAA3D5B-0A42-412D-BB15-D8C6D325ABA8}"/>
          </ac:spMkLst>
        </pc:spChg>
        <pc:spChg chg="mod">
          <ac:chgData name="Kulinich Bohdan" userId="48e65c9f34e137d0" providerId="LiveId" clId="{3A4235B1-E850-5748-A2A4-9B4B65EDA5E3}" dt="2025-01-05T12:53:43.001" v="678" actId="1037"/>
          <ac:spMkLst>
            <pc:docMk/>
            <pc:sldMk cId="175688737" sldId="280"/>
            <ac:spMk id="12" creationId="{43B88F0F-FE02-F5F9-D6C5-9B1A74C9817B}"/>
          </ac:spMkLst>
        </pc:spChg>
        <pc:spChg chg="mod">
          <ac:chgData name="Kulinich Bohdan" userId="48e65c9f34e137d0" providerId="LiveId" clId="{3A4235B1-E850-5748-A2A4-9B4B65EDA5E3}" dt="2025-01-05T12:53:48.148" v="681" actId="1076"/>
          <ac:spMkLst>
            <pc:docMk/>
            <pc:sldMk cId="175688737" sldId="280"/>
            <ac:spMk id="19" creationId="{CCD06A98-496B-E5C4-A973-187F6014359E}"/>
          </ac:spMkLst>
        </pc:spChg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6CDF0C81-E042-9844-8F76-C23456904926}"/>
    <pc:docChg chg="undo custSel modSld">
      <pc:chgData name="Kulinich Bohdan" userId="48e65c9f34e137d0" providerId="LiveId" clId="{6CDF0C81-E042-9844-8F76-C23456904926}" dt="2025-02-09T18:19:05.444" v="1255" actId="20577"/>
      <pc:docMkLst>
        <pc:docMk/>
      </pc:docMkLst>
      <pc:sldChg chg="addSp delSp modSp mod delAnim modAnim">
        <pc:chgData name="Kulinich Bohdan" userId="48e65c9f34e137d0" providerId="LiveId" clId="{6CDF0C81-E042-9844-8F76-C23456904926}" dt="2025-02-09T10:13:56.065" v="330" actId="478"/>
        <pc:sldMkLst>
          <pc:docMk/>
          <pc:sldMk cId="1536835488" sldId="263"/>
        </pc:sldMkLst>
        <pc:spChg chg="del">
          <ac:chgData name="Kulinich Bohdan" userId="48e65c9f34e137d0" providerId="LiveId" clId="{6CDF0C81-E042-9844-8F76-C23456904926}" dt="2025-02-08T11:36:13.894" v="142" actId="478"/>
          <ac:spMkLst>
            <pc:docMk/>
            <pc:sldMk cId="1536835488" sldId="263"/>
            <ac:spMk id="4" creationId="{4515BAC3-E077-3D5E-50C6-77D4DC6ED462}"/>
          </ac:spMkLst>
        </pc:spChg>
        <pc:spChg chg="add mod">
          <ac:chgData name="Kulinich Bohdan" userId="48e65c9f34e137d0" providerId="LiveId" clId="{6CDF0C81-E042-9844-8F76-C23456904926}" dt="2025-02-09T10:13:08.589" v="324" actId="167"/>
          <ac:spMkLst>
            <pc:docMk/>
            <pc:sldMk cId="1536835488" sldId="263"/>
            <ac:spMk id="13" creationId="{01591D6B-1F0D-CC32-F861-9BD15EDCFFAF}"/>
          </ac:spMkLst>
        </pc:spChg>
        <pc:spChg chg="mod">
          <ac:chgData name="Kulinich Bohdan" userId="48e65c9f34e137d0" providerId="LiveId" clId="{6CDF0C81-E042-9844-8F76-C23456904926}" dt="2025-02-08T11:22:50.248" v="106" actId="14100"/>
          <ac:spMkLst>
            <pc:docMk/>
            <pc:sldMk cId="1536835488" sldId="263"/>
            <ac:spMk id="15" creationId="{26EC7A9A-B956-41B0-091B-BEC5B9B3D798}"/>
          </ac:spMkLst>
        </pc:spChg>
        <pc:spChg chg="del mod">
          <ac:chgData name="Kulinich Bohdan" userId="48e65c9f34e137d0" providerId="LiveId" clId="{6CDF0C81-E042-9844-8F76-C23456904926}" dt="2025-02-08T11:38:17.266" v="205" actId="478"/>
          <ac:spMkLst>
            <pc:docMk/>
            <pc:sldMk cId="1536835488" sldId="263"/>
            <ac:spMk id="17" creationId="{EEDC1D7B-8B08-BAB3-AC08-71831BD24CFC}"/>
          </ac:spMkLst>
        </pc:spChg>
        <pc:spChg chg="mod">
          <ac:chgData name="Kulinich Bohdan" userId="48e65c9f34e137d0" providerId="LiveId" clId="{6CDF0C81-E042-9844-8F76-C23456904926}" dt="2025-02-08T11:37:30.046" v="191" actId="1035"/>
          <ac:spMkLst>
            <pc:docMk/>
            <pc:sldMk cId="1536835488" sldId="263"/>
            <ac:spMk id="18" creationId="{3C3B6643-59B6-5080-9F49-CEBDEFB75C4B}"/>
          </ac:spMkLst>
        </pc:spChg>
        <pc:spChg chg="del">
          <ac:chgData name="Kulinich Bohdan" userId="48e65c9f34e137d0" providerId="LiveId" clId="{6CDF0C81-E042-9844-8F76-C23456904926}" dt="2025-02-08T11:36:13.894" v="142" actId="478"/>
          <ac:spMkLst>
            <pc:docMk/>
            <pc:sldMk cId="1536835488" sldId="263"/>
            <ac:spMk id="19" creationId="{43665E5D-0727-AC21-AD83-CB3FFB04113A}"/>
          </ac:spMkLst>
        </pc:spChg>
        <pc:spChg chg="del">
          <ac:chgData name="Kulinich Bohdan" userId="48e65c9f34e137d0" providerId="LiveId" clId="{6CDF0C81-E042-9844-8F76-C23456904926}" dt="2025-02-08T11:36:13.894" v="142" actId="478"/>
          <ac:spMkLst>
            <pc:docMk/>
            <pc:sldMk cId="1536835488" sldId="263"/>
            <ac:spMk id="20" creationId="{5168E3A1-A642-E966-FD00-E06E552F6ADF}"/>
          </ac:spMkLst>
        </pc:spChg>
        <pc:spChg chg="del">
          <ac:chgData name="Kulinich Bohdan" userId="48e65c9f34e137d0" providerId="LiveId" clId="{6CDF0C81-E042-9844-8F76-C23456904926}" dt="2025-02-08T11:36:13.894" v="142" actId="478"/>
          <ac:spMkLst>
            <pc:docMk/>
            <pc:sldMk cId="1536835488" sldId="263"/>
            <ac:spMk id="21" creationId="{9A2025EE-0536-C58E-E181-50D555722DFE}"/>
          </ac:spMkLst>
        </pc:spChg>
        <pc:spChg chg="del">
          <ac:chgData name="Kulinich Bohdan" userId="48e65c9f34e137d0" providerId="LiveId" clId="{6CDF0C81-E042-9844-8F76-C23456904926}" dt="2025-02-08T11:38:08.048" v="201" actId="478"/>
          <ac:spMkLst>
            <pc:docMk/>
            <pc:sldMk cId="1536835488" sldId="263"/>
            <ac:spMk id="22" creationId="{45F5B1FF-6CAE-19BE-2DBE-B5503938961A}"/>
          </ac:spMkLst>
        </pc:spChg>
        <pc:spChg chg="mod">
          <ac:chgData name="Kulinich Bohdan" userId="48e65c9f34e137d0" providerId="LiveId" clId="{6CDF0C81-E042-9844-8F76-C23456904926}" dt="2025-02-08T11:38:29.646" v="226" actId="1035"/>
          <ac:spMkLst>
            <pc:docMk/>
            <pc:sldMk cId="1536835488" sldId="263"/>
            <ac:spMk id="23" creationId="{1001DF9C-40D6-B47C-A298-FAEC2A88415D}"/>
          </ac:spMkLst>
        </pc:spChg>
        <pc:spChg chg="del">
          <ac:chgData name="Kulinich Bohdan" userId="48e65c9f34e137d0" providerId="LiveId" clId="{6CDF0C81-E042-9844-8F76-C23456904926}" dt="2025-02-08T11:38:17.266" v="205" actId="478"/>
          <ac:spMkLst>
            <pc:docMk/>
            <pc:sldMk cId="1536835488" sldId="263"/>
            <ac:spMk id="24" creationId="{A1A99285-3992-E54E-C2B2-798A79D9B6E6}"/>
          </ac:spMkLst>
        </pc:spChg>
        <pc:spChg chg="mod">
          <ac:chgData name="Kulinich Bohdan" userId="48e65c9f34e137d0" providerId="LiveId" clId="{6CDF0C81-E042-9844-8F76-C23456904926}" dt="2025-02-08T11:37:30.046" v="191" actId="1035"/>
          <ac:spMkLst>
            <pc:docMk/>
            <pc:sldMk cId="1536835488" sldId="263"/>
            <ac:spMk id="25" creationId="{75F6343E-D70C-5BC6-BC03-9717B835D3F7}"/>
          </ac:spMkLst>
        </pc:spChg>
        <pc:spChg chg="del">
          <ac:chgData name="Kulinich Bohdan" userId="48e65c9f34e137d0" providerId="LiveId" clId="{6CDF0C81-E042-9844-8F76-C23456904926}" dt="2025-02-08T11:38:17.266" v="205" actId="478"/>
          <ac:spMkLst>
            <pc:docMk/>
            <pc:sldMk cId="1536835488" sldId="263"/>
            <ac:spMk id="26" creationId="{A1DF4C7A-8C03-8B17-6FC8-66D80A7C32BF}"/>
          </ac:spMkLst>
        </pc:spChg>
        <pc:spChg chg="add mod">
          <ac:chgData name="Kulinich Bohdan" userId="48e65c9f34e137d0" providerId="LiveId" clId="{6CDF0C81-E042-9844-8F76-C23456904926}" dt="2025-02-08T11:39:43.646" v="256" actId="20577"/>
          <ac:spMkLst>
            <pc:docMk/>
            <pc:sldMk cId="1536835488" sldId="263"/>
            <ac:spMk id="27" creationId="{A1154220-841D-8458-54E1-8B7143E5B63B}"/>
          </ac:spMkLst>
        </pc:spChg>
        <pc:spChg chg="mod">
          <ac:chgData name="Kulinich Bohdan" userId="48e65c9f34e137d0" providerId="LiveId" clId="{6CDF0C81-E042-9844-8F76-C23456904926}" dt="2025-02-08T11:38:29.646" v="226" actId="1035"/>
          <ac:spMkLst>
            <pc:docMk/>
            <pc:sldMk cId="1536835488" sldId="263"/>
            <ac:spMk id="28" creationId="{E6244246-584F-2C17-1D29-4492C6EB34D9}"/>
          </ac:spMkLst>
        </pc:spChg>
        <pc:spChg chg="mod modVis">
          <ac:chgData name="Kulinich Bohdan" userId="48e65c9f34e137d0" providerId="LiveId" clId="{6CDF0C81-E042-9844-8F76-C23456904926}" dt="2025-02-09T10:13:43.101" v="328" actId="14429"/>
          <ac:spMkLst>
            <pc:docMk/>
            <pc:sldMk cId="1536835488" sldId="263"/>
            <ac:spMk id="29" creationId="{EF61E77E-E757-6C6F-40CE-23B836564B5E}"/>
          </ac:spMkLst>
        </pc:spChg>
        <pc:spChg chg="del mod modVis">
          <ac:chgData name="Kulinich Bohdan" userId="48e65c9f34e137d0" providerId="LiveId" clId="{6CDF0C81-E042-9844-8F76-C23456904926}" dt="2025-02-09T10:13:56.065" v="330" actId="478"/>
          <ac:spMkLst>
            <pc:docMk/>
            <pc:sldMk cId="1536835488" sldId="263"/>
            <ac:spMk id="30" creationId="{10078EF9-C314-0AB9-37AB-9739BBF50F61}"/>
          </ac:spMkLst>
        </pc:spChg>
        <pc:spChg chg="del mod modVis">
          <ac:chgData name="Kulinich Bohdan" userId="48e65c9f34e137d0" providerId="LiveId" clId="{6CDF0C81-E042-9844-8F76-C23456904926}" dt="2025-02-09T10:13:23.219" v="326" actId="478"/>
          <ac:spMkLst>
            <pc:docMk/>
            <pc:sldMk cId="1536835488" sldId="263"/>
            <ac:spMk id="31" creationId="{A1A47F8F-0573-D270-1963-CFF1CD5182C9}"/>
          </ac:spMkLst>
        </pc:spChg>
        <pc:spChg chg="mod">
          <ac:chgData name="Kulinich Bohdan" userId="48e65c9f34e137d0" providerId="LiveId" clId="{6CDF0C81-E042-9844-8F76-C23456904926}" dt="2025-02-09T10:11:19.172" v="281" actId="20577"/>
          <ac:spMkLst>
            <pc:docMk/>
            <pc:sldMk cId="1536835488" sldId="263"/>
            <ac:spMk id="32" creationId="{6B3C022D-789F-5D4C-CBA5-CD9A8D9BAB69}"/>
          </ac:spMkLst>
        </pc:spChg>
        <pc:spChg chg="mod">
          <ac:chgData name="Kulinich Bohdan" userId="48e65c9f34e137d0" providerId="LiveId" clId="{6CDF0C81-E042-9844-8F76-C23456904926}" dt="2025-02-09T10:13:08.589" v="324" actId="167"/>
          <ac:spMkLst>
            <pc:docMk/>
            <pc:sldMk cId="1536835488" sldId="263"/>
            <ac:spMk id="33" creationId="{44896EE9-9166-DD4E-083E-45DE405607DA}"/>
          </ac:spMkLst>
        </pc:spChg>
        <pc:spChg chg="del">
          <ac:chgData name="Kulinich Bohdan" userId="48e65c9f34e137d0" providerId="LiveId" clId="{6CDF0C81-E042-9844-8F76-C23456904926}" dt="2025-02-08T11:38:17.266" v="205" actId="478"/>
          <ac:spMkLst>
            <pc:docMk/>
            <pc:sldMk cId="1536835488" sldId="263"/>
            <ac:spMk id="34" creationId="{A749A46D-B410-6EFC-635E-9E243548E502}"/>
          </ac:spMkLst>
        </pc:spChg>
        <pc:spChg chg="add mod">
          <ac:chgData name="Kulinich Bohdan" userId="48e65c9f34e137d0" providerId="LiveId" clId="{6CDF0C81-E042-9844-8F76-C23456904926}" dt="2025-02-08T11:38:39.614" v="230" actId="20577"/>
          <ac:spMkLst>
            <pc:docMk/>
            <pc:sldMk cId="1536835488" sldId="263"/>
            <ac:spMk id="35" creationId="{34A1A087-BDEF-CDD3-2A02-1B5F4D4E7A81}"/>
          </ac:spMkLst>
        </pc:spChg>
        <pc:spChg chg="add mod">
          <ac:chgData name="Kulinich Bohdan" userId="48e65c9f34e137d0" providerId="LiveId" clId="{6CDF0C81-E042-9844-8F76-C23456904926}" dt="2025-02-09T10:13:08.589" v="324" actId="167"/>
          <ac:spMkLst>
            <pc:docMk/>
            <pc:sldMk cId="1536835488" sldId="263"/>
            <ac:spMk id="36" creationId="{031A47AC-9312-A48A-817F-699430DE4226}"/>
          </ac:spMkLst>
        </pc:spChg>
        <pc:spChg chg="add mod">
          <ac:chgData name="Kulinich Bohdan" userId="48e65c9f34e137d0" providerId="LiveId" clId="{6CDF0C81-E042-9844-8F76-C23456904926}" dt="2025-02-08T11:52:12.642" v="275" actId="20577"/>
          <ac:spMkLst>
            <pc:docMk/>
            <pc:sldMk cId="1536835488" sldId="263"/>
            <ac:spMk id="37" creationId="{C3261AD7-D712-1E5A-77B8-7E3A56C0D276}"/>
          </ac:spMkLst>
        </pc:spChg>
        <pc:spChg chg="add mod">
          <ac:chgData name="Kulinich Bohdan" userId="48e65c9f34e137d0" providerId="LiveId" clId="{6CDF0C81-E042-9844-8F76-C23456904926}" dt="2025-02-08T11:39:03.562" v="234" actId="20577"/>
          <ac:spMkLst>
            <pc:docMk/>
            <pc:sldMk cId="1536835488" sldId="263"/>
            <ac:spMk id="38" creationId="{A9AAE85D-8E75-7C45-3832-67575B439BED}"/>
          </ac:spMkLst>
        </pc:spChg>
      </pc:sldChg>
      <pc:sldChg chg="modSp">
        <pc:chgData name="Kulinich Bohdan" userId="48e65c9f34e137d0" providerId="LiveId" clId="{6CDF0C81-E042-9844-8F76-C23456904926}" dt="2025-02-05T14:58:48.009" v="71" actId="20577"/>
        <pc:sldMkLst>
          <pc:docMk/>
          <pc:sldMk cId="1079275318" sldId="264"/>
        </pc:sldMkLst>
        <pc:spChg chg="mod">
          <ac:chgData name="Kulinich Bohdan" userId="48e65c9f34e137d0" providerId="LiveId" clId="{6CDF0C81-E042-9844-8F76-C23456904926}" dt="2025-02-05T14:58:48.009" v="71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6CDF0C81-E042-9844-8F76-C23456904926}" dt="2025-02-05T14:58:19.334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6CDF0C81-E042-9844-8F76-C23456904926}" dt="2025-02-09T18:19:05.444" v="1255" actId="20577"/>
        <pc:sldMkLst>
          <pc:docMk/>
          <pc:sldMk cId="788512274" sldId="265"/>
        </pc:sldMkLst>
        <pc:spChg chg="mod">
          <ac:chgData name="Kulinich Bohdan" userId="48e65c9f34e137d0" providerId="LiveId" clId="{6CDF0C81-E042-9844-8F76-C23456904926}" dt="2025-02-09T18:19:05.444" v="1255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modSp mod modAnim">
        <pc:chgData name="Kulinich Bohdan" userId="48e65c9f34e137d0" providerId="LiveId" clId="{6CDF0C81-E042-9844-8F76-C23456904926}" dt="2025-02-09T16:52:58.206" v="805" actId="14429"/>
        <pc:sldMkLst>
          <pc:docMk/>
          <pc:sldMk cId="3867570093" sldId="272"/>
        </pc:sldMkLst>
        <pc:spChg chg="mod">
          <ac:chgData name="Kulinich Bohdan" userId="48e65c9f34e137d0" providerId="LiveId" clId="{6CDF0C81-E042-9844-8F76-C23456904926}" dt="2025-02-09T16:51:04.846" v="754" actId="1037"/>
          <ac:spMkLst>
            <pc:docMk/>
            <pc:sldMk cId="3867570093" sldId="272"/>
            <ac:spMk id="3" creationId="{5C487AE3-D461-745E-9ED8-C798F7E30902}"/>
          </ac:spMkLst>
        </pc:spChg>
        <pc:spChg chg="add mod">
          <ac:chgData name="Kulinich Bohdan" userId="48e65c9f34e137d0" providerId="LiveId" clId="{6CDF0C81-E042-9844-8F76-C23456904926}" dt="2025-02-09T16:51:19.076" v="765" actId="20577"/>
          <ac:spMkLst>
            <pc:docMk/>
            <pc:sldMk cId="3867570093" sldId="272"/>
            <ac:spMk id="5" creationId="{25E0A553-BE6A-6E13-AE95-7D2572BF7CD3}"/>
          </ac:spMkLst>
        </pc:spChg>
        <pc:spChg chg="mod">
          <ac:chgData name="Kulinich Bohdan" userId="48e65c9f34e137d0" providerId="LiveId" clId="{6CDF0C81-E042-9844-8F76-C23456904926}" dt="2025-02-09T16:51:15.841" v="763" actId="20577"/>
          <ac:spMkLst>
            <pc:docMk/>
            <pc:sldMk cId="3867570093" sldId="272"/>
            <ac:spMk id="7" creationId="{0F225315-E8D1-FF1E-1ED1-02182EDD4F17}"/>
          </ac:spMkLst>
        </pc:spChg>
        <pc:spChg chg="add mod">
          <ac:chgData name="Kulinich Bohdan" userId="48e65c9f34e137d0" providerId="LiveId" clId="{6CDF0C81-E042-9844-8F76-C23456904926}" dt="2025-02-09T16:52:19.622" v="793" actId="167"/>
          <ac:spMkLst>
            <pc:docMk/>
            <pc:sldMk cId="3867570093" sldId="272"/>
            <ac:spMk id="8" creationId="{16A3CDE5-8B3F-4CDA-4A64-A7AAF225395F}"/>
          </ac:spMkLst>
        </pc:spChg>
        <pc:spChg chg="mod">
          <ac:chgData name="Kulinich Bohdan" userId="48e65c9f34e137d0" providerId="LiveId" clId="{6CDF0C81-E042-9844-8F76-C23456904926}" dt="2025-02-09T14:52:26.859" v="560" actId="20577"/>
          <ac:spMkLst>
            <pc:docMk/>
            <pc:sldMk cId="3867570093" sldId="272"/>
            <ac:spMk id="12" creationId="{43B88F0F-FE02-F5F9-D6C5-9B1A74C9817B}"/>
          </ac:spMkLst>
        </pc:spChg>
        <pc:spChg chg="mod">
          <ac:chgData name="Kulinich Bohdan" userId="48e65c9f34e137d0" providerId="LiveId" clId="{6CDF0C81-E042-9844-8F76-C23456904926}" dt="2025-02-09T16:51:17.450" v="764" actId="20577"/>
          <ac:spMkLst>
            <pc:docMk/>
            <pc:sldMk cId="3867570093" sldId="272"/>
            <ac:spMk id="19" creationId="{58CF475E-D069-4631-842B-96A5698971BA}"/>
          </ac:spMkLst>
        </pc:spChg>
        <pc:spChg chg="mod">
          <ac:chgData name="Kulinich Bohdan" userId="48e65c9f34e137d0" providerId="LiveId" clId="{6CDF0C81-E042-9844-8F76-C23456904926}" dt="2025-02-09T16:51:08.277" v="755" actId="14100"/>
          <ac:spMkLst>
            <pc:docMk/>
            <pc:sldMk cId="3867570093" sldId="272"/>
            <ac:spMk id="20" creationId="{62E6E811-9EDA-F4DE-99F2-D239F7E87E23}"/>
          </ac:spMkLst>
        </pc:spChg>
        <pc:spChg chg="mod">
          <ac:chgData name="Kulinich Bohdan" userId="48e65c9f34e137d0" providerId="LiveId" clId="{6CDF0C81-E042-9844-8F76-C23456904926}" dt="2025-02-09T14:49:43.038" v="535" actId="14100"/>
          <ac:spMkLst>
            <pc:docMk/>
            <pc:sldMk cId="3867570093" sldId="272"/>
            <ac:spMk id="21" creationId="{A8CD1857-C207-0BE1-2FAC-E6923779EEC6}"/>
          </ac:spMkLst>
        </pc:spChg>
        <pc:spChg chg="mod">
          <ac:chgData name="Kulinich Bohdan" userId="48e65c9f34e137d0" providerId="LiveId" clId="{6CDF0C81-E042-9844-8F76-C23456904926}" dt="2025-02-09T14:49:46.203" v="545" actId="1036"/>
          <ac:spMkLst>
            <pc:docMk/>
            <pc:sldMk cId="3867570093" sldId="272"/>
            <ac:spMk id="22" creationId="{518393EF-D188-6DAA-2AB5-CD3E3828665D}"/>
          </ac:spMkLst>
        </pc:spChg>
        <pc:spChg chg="mod modVis">
          <ac:chgData name="Kulinich Bohdan" userId="48e65c9f34e137d0" providerId="LiveId" clId="{6CDF0C81-E042-9844-8F76-C23456904926}" dt="2025-02-09T16:52:58.206" v="805" actId="14429"/>
          <ac:spMkLst>
            <pc:docMk/>
            <pc:sldMk cId="3867570093" sldId="272"/>
            <ac:spMk id="23" creationId="{6556CD2B-4EB6-0B9B-FB67-4C9EBCAF1A2A}"/>
          </ac:spMkLst>
        </pc:spChg>
        <pc:picChg chg="mod">
          <ac:chgData name="Kulinich Bohdan" userId="48e65c9f34e137d0" providerId="LiveId" clId="{6CDF0C81-E042-9844-8F76-C23456904926}" dt="2025-02-09T14:37:07.443" v="522" actId="14100"/>
          <ac:picMkLst>
            <pc:docMk/>
            <pc:sldMk cId="3867570093" sldId="272"/>
            <ac:picMk id="18" creationId="{0B83EB39-4003-DCD6-A8BC-1EDF788366D3}"/>
          </ac:picMkLst>
        </pc:picChg>
      </pc:sldChg>
      <pc:sldChg chg="modSp mod">
        <pc:chgData name="Kulinich Bohdan" userId="48e65c9f34e137d0" providerId="LiveId" clId="{6CDF0C81-E042-9844-8F76-C23456904926}" dt="2025-02-09T13:51:58.006" v="447" actId="20577"/>
        <pc:sldMkLst>
          <pc:docMk/>
          <pc:sldMk cId="175688737" sldId="280"/>
        </pc:sldMkLst>
        <pc:spChg chg="mod">
          <ac:chgData name="Kulinich Bohdan" userId="48e65c9f34e137d0" providerId="LiveId" clId="{6CDF0C81-E042-9844-8F76-C23456904926}" dt="2025-02-09T10:21:59.936" v="431" actId="20577"/>
          <ac:spMkLst>
            <pc:docMk/>
            <pc:sldMk cId="175688737" sldId="280"/>
            <ac:spMk id="3" creationId="{19F200DE-08F0-F8D8-CE8D-293B43E230CE}"/>
          </ac:spMkLst>
        </pc:spChg>
        <pc:spChg chg="mod">
          <ac:chgData name="Kulinich Bohdan" userId="48e65c9f34e137d0" providerId="LiveId" clId="{6CDF0C81-E042-9844-8F76-C23456904926}" dt="2025-02-09T10:18:20.893" v="406" actId="20577"/>
          <ac:spMkLst>
            <pc:docMk/>
            <pc:sldMk cId="175688737" sldId="280"/>
            <ac:spMk id="6" creationId="{302A077A-F602-80A1-58A7-9AC47750A91E}"/>
          </ac:spMkLst>
        </pc:spChg>
        <pc:spChg chg="mod">
          <ac:chgData name="Kulinich Bohdan" userId="48e65c9f34e137d0" providerId="LiveId" clId="{6CDF0C81-E042-9844-8F76-C23456904926}" dt="2025-02-09T10:22:56.459" v="435" actId="20577"/>
          <ac:spMkLst>
            <pc:docMk/>
            <pc:sldMk cId="175688737" sldId="280"/>
            <ac:spMk id="7" creationId="{78B1FAAF-56C9-7F27-C3C8-3A317D3A08A5}"/>
          </ac:spMkLst>
        </pc:spChg>
        <pc:spChg chg="mod">
          <ac:chgData name="Kulinich Bohdan" userId="48e65c9f34e137d0" providerId="LiveId" clId="{6CDF0C81-E042-9844-8F76-C23456904926}" dt="2025-02-09T10:16:56.949" v="387" actId="1076"/>
          <ac:spMkLst>
            <pc:docMk/>
            <pc:sldMk cId="175688737" sldId="280"/>
            <ac:spMk id="11" creationId="{5FAA3D5B-0A42-412D-BB15-D8C6D325ABA8}"/>
          </ac:spMkLst>
        </pc:spChg>
        <pc:spChg chg="mod">
          <ac:chgData name="Kulinich Bohdan" userId="48e65c9f34e137d0" providerId="LiveId" clId="{6CDF0C81-E042-9844-8F76-C23456904926}" dt="2025-02-09T10:16:09.003" v="366" actId="1035"/>
          <ac:spMkLst>
            <pc:docMk/>
            <pc:sldMk cId="175688737" sldId="280"/>
            <ac:spMk id="12" creationId="{43B88F0F-FE02-F5F9-D6C5-9B1A74C9817B}"/>
          </ac:spMkLst>
        </pc:spChg>
        <pc:spChg chg="mod">
          <ac:chgData name="Kulinich Bohdan" userId="48e65c9f34e137d0" providerId="LiveId" clId="{6CDF0C81-E042-9844-8F76-C23456904926}" dt="2025-02-09T10:18:35.268" v="414" actId="20577"/>
          <ac:spMkLst>
            <pc:docMk/>
            <pc:sldMk cId="175688737" sldId="280"/>
            <ac:spMk id="15" creationId="{EA3B3B9F-AF4D-65CF-2DD9-E24453A15B6C}"/>
          </ac:spMkLst>
        </pc:spChg>
        <pc:spChg chg="mod">
          <ac:chgData name="Kulinich Bohdan" userId="48e65c9f34e137d0" providerId="LiveId" clId="{6CDF0C81-E042-9844-8F76-C23456904926}" dt="2025-02-09T13:51:43.648" v="441" actId="20577"/>
          <ac:spMkLst>
            <pc:docMk/>
            <pc:sldMk cId="175688737" sldId="280"/>
            <ac:spMk id="17" creationId="{33DFA923-2995-FB0A-3BE2-B362A729EFDD}"/>
          </ac:spMkLst>
        </pc:spChg>
        <pc:spChg chg="mod">
          <ac:chgData name="Kulinich Bohdan" userId="48e65c9f34e137d0" providerId="LiveId" clId="{6CDF0C81-E042-9844-8F76-C23456904926}" dt="2025-02-09T10:19:01.622" v="427" actId="20577"/>
          <ac:spMkLst>
            <pc:docMk/>
            <pc:sldMk cId="175688737" sldId="280"/>
            <ac:spMk id="18" creationId="{7EAE2082-426C-DC8B-7A3C-258CA84B61F9}"/>
          </ac:spMkLst>
        </pc:spChg>
        <pc:spChg chg="mod">
          <ac:chgData name="Kulinich Bohdan" userId="48e65c9f34e137d0" providerId="LiveId" clId="{6CDF0C81-E042-9844-8F76-C23456904926}" dt="2025-02-09T10:16:06.741" v="364" actId="1036"/>
          <ac:spMkLst>
            <pc:docMk/>
            <pc:sldMk cId="175688737" sldId="280"/>
            <ac:spMk id="19" creationId="{CCD06A98-496B-E5C4-A973-187F6014359E}"/>
          </ac:spMkLst>
        </pc:spChg>
        <pc:spChg chg="mod">
          <ac:chgData name="Kulinich Bohdan" userId="48e65c9f34e137d0" providerId="LiveId" clId="{6CDF0C81-E042-9844-8F76-C23456904926}" dt="2025-02-09T13:51:58.006" v="447" actId="20577"/>
          <ac:spMkLst>
            <pc:docMk/>
            <pc:sldMk cId="175688737" sldId="280"/>
            <ac:spMk id="21" creationId="{ED44D769-63AE-74F0-17D4-B9FA07F54560}"/>
          </ac:spMkLst>
        </pc:spChg>
      </pc:sldChg>
      <pc:sldChg chg="modSp mod">
        <pc:chgData name="Kulinich Bohdan" userId="48e65c9f34e137d0" providerId="LiveId" clId="{6CDF0C81-E042-9844-8F76-C23456904926}" dt="2025-02-09T18:11:31.480" v="1112" actId="1076"/>
        <pc:sldMkLst>
          <pc:docMk/>
          <pc:sldMk cId="2727409280" sldId="281"/>
        </pc:sldMkLst>
        <pc:spChg chg="mod">
          <ac:chgData name="Kulinich Bohdan" userId="48e65c9f34e137d0" providerId="LiveId" clId="{6CDF0C81-E042-9844-8F76-C23456904926}" dt="2025-02-09T18:11:31.480" v="1112" actId="1076"/>
          <ac:spMkLst>
            <pc:docMk/>
            <pc:sldMk cId="2727409280" sldId="281"/>
            <ac:spMk id="2" creationId="{98743994-074B-BDBA-7046-23BE1DEE5CAE}"/>
          </ac:spMkLst>
        </pc:spChg>
        <pc:spChg chg="mod">
          <ac:chgData name="Kulinich Bohdan" userId="48e65c9f34e137d0" providerId="LiveId" clId="{6CDF0C81-E042-9844-8F76-C23456904926}" dt="2025-02-09T17:33:30.067" v="967" actId="20577"/>
          <ac:spMkLst>
            <pc:docMk/>
            <pc:sldMk cId="2727409280" sldId="281"/>
            <ac:spMk id="3" creationId="{D72E0A0C-751E-CA6D-867A-4A7ECA6A5B46}"/>
          </ac:spMkLst>
        </pc:spChg>
        <pc:spChg chg="mod">
          <ac:chgData name="Kulinich Bohdan" userId="48e65c9f34e137d0" providerId="LiveId" clId="{6CDF0C81-E042-9844-8F76-C23456904926}" dt="2025-02-09T18:06:20.151" v="1109" actId="14100"/>
          <ac:spMkLst>
            <pc:docMk/>
            <pc:sldMk cId="2727409280" sldId="281"/>
            <ac:spMk id="8" creationId="{4336352A-F355-4C36-9B65-51D874D305F3}"/>
          </ac:spMkLst>
        </pc:spChg>
        <pc:spChg chg="mod">
          <ac:chgData name="Kulinich Bohdan" userId="48e65c9f34e137d0" providerId="LiveId" clId="{6CDF0C81-E042-9844-8F76-C23456904926}" dt="2025-02-09T18:06:15.730" v="1107" actId="1038"/>
          <ac:spMkLst>
            <pc:docMk/>
            <pc:sldMk cId="2727409280" sldId="281"/>
            <ac:spMk id="9" creationId="{4BEC7882-4A7F-D89B-D857-CF4A0701787D}"/>
          </ac:spMkLst>
        </pc:spChg>
        <pc:spChg chg="mod">
          <ac:chgData name="Kulinich Bohdan" userId="48e65c9f34e137d0" providerId="LiveId" clId="{6CDF0C81-E042-9844-8F76-C23456904926}" dt="2025-02-09T17:02:09.504" v="899" actId="14100"/>
          <ac:spMkLst>
            <pc:docMk/>
            <pc:sldMk cId="2727409280" sldId="281"/>
            <ac:spMk id="12" creationId="{43B88F0F-FE02-F5F9-D6C5-9B1A74C9817B}"/>
          </ac:spMkLst>
        </pc:spChg>
        <pc:picChg chg="mod">
          <ac:chgData name="Kulinich Bohdan" userId="48e65c9f34e137d0" providerId="LiveId" clId="{6CDF0C81-E042-9844-8F76-C23456904926}" dt="2025-02-09T17:02:13.782" v="904" actId="1038"/>
          <ac:picMkLst>
            <pc:docMk/>
            <pc:sldMk cId="2727409280" sldId="281"/>
            <ac:picMk id="16" creationId="{FD708EE5-61F5-C033-A77A-716CB2864FC9}"/>
          </ac:picMkLst>
        </pc:picChg>
        <pc:picChg chg="mod">
          <ac:chgData name="Kulinich Bohdan" userId="48e65c9f34e137d0" providerId="LiveId" clId="{6CDF0C81-E042-9844-8F76-C23456904926}" dt="2025-02-09T17:01:59.861" v="896" actId="1076"/>
          <ac:picMkLst>
            <pc:docMk/>
            <pc:sldMk cId="2727409280" sldId="281"/>
            <ac:picMk id="31" creationId="{44F07AA5-E65B-CE02-57B3-E224E30F75A6}"/>
          </ac:picMkLst>
        </pc:picChg>
      </pc:sldChg>
      <pc:sldChg chg="addSp delSp modSp mod modAnim">
        <pc:chgData name="Kulinich Bohdan" userId="48e65c9f34e137d0" providerId="LiveId" clId="{6CDF0C81-E042-9844-8F76-C23456904926}" dt="2025-02-09T18:15:12.444" v="1236"/>
        <pc:sldMkLst>
          <pc:docMk/>
          <pc:sldMk cId="302050507" sldId="282"/>
        </pc:sldMkLst>
        <pc:spChg chg="add mod">
          <ac:chgData name="Kulinich Bohdan" userId="48e65c9f34e137d0" providerId="LiveId" clId="{6CDF0C81-E042-9844-8F76-C23456904926}" dt="2025-02-09T18:11:40.874" v="1113"/>
          <ac:spMkLst>
            <pc:docMk/>
            <pc:sldMk cId="302050507" sldId="282"/>
            <ac:spMk id="2" creationId="{1ADC6322-EC8F-E4FE-A652-0053DE5C1238}"/>
          </ac:spMkLst>
        </pc:spChg>
        <pc:spChg chg="add mod">
          <ac:chgData name="Kulinich Bohdan" userId="48e65c9f34e137d0" providerId="LiveId" clId="{6CDF0C81-E042-9844-8F76-C23456904926}" dt="2025-02-09T18:11:40.874" v="1113"/>
          <ac:spMkLst>
            <pc:docMk/>
            <pc:sldMk cId="302050507" sldId="282"/>
            <ac:spMk id="3" creationId="{787C7055-082E-AE85-B07C-B5A5AB321D82}"/>
          </ac:spMkLst>
        </pc:spChg>
        <pc:spChg chg="add mod">
          <ac:chgData name="Kulinich Bohdan" userId="48e65c9f34e137d0" providerId="LiveId" clId="{6CDF0C81-E042-9844-8F76-C23456904926}" dt="2025-02-09T18:11:40.874" v="1113"/>
          <ac:spMkLst>
            <pc:docMk/>
            <pc:sldMk cId="302050507" sldId="282"/>
            <ac:spMk id="5" creationId="{0259AE84-4BDE-F05D-A013-22A3A3FA054A}"/>
          </ac:spMkLst>
        </pc:spChg>
        <pc:spChg chg="add mod">
          <ac:chgData name="Kulinich Bohdan" userId="48e65c9f34e137d0" providerId="LiveId" clId="{6CDF0C81-E042-9844-8F76-C23456904926}" dt="2025-02-09T18:13:03.955" v="1122" actId="1076"/>
          <ac:spMkLst>
            <pc:docMk/>
            <pc:sldMk cId="302050507" sldId="282"/>
            <ac:spMk id="6" creationId="{53F89556-6A17-4C1A-D9BE-52A53F5EE06F}"/>
          </ac:spMkLst>
        </pc:spChg>
        <pc:spChg chg="add mod">
          <ac:chgData name="Kulinich Bohdan" userId="48e65c9f34e137d0" providerId="LiveId" clId="{6CDF0C81-E042-9844-8F76-C23456904926}" dt="2025-02-09T18:13:03.955" v="1122" actId="1076"/>
          <ac:spMkLst>
            <pc:docMk/>
            <pc:sldMk cId="302050507" sldId="282"/>
            <ac:spMk id="7" creationId="{5FEB99F3-0F8C-18BA-0CE8-44502A4EC977}"/>
          </ac:spMkLst>
        </pc:spChg>
        <pc:spChg chg="mod">
          <ac:chgData name="Kulinich Bohdan" userId="48e65c9f34e137d0" providerId="LiveId" clId="{6CDF0C81-E042-9844-8F76-C23456904926}" dt="2025-02-09T18:14:47.179" v="1235" actId="1035"/>
          <ac:spMkLst>
            <pc:docMk/>
            <pc:sldMk cId="302050507" sldId="282"/>
            <ac:spMk id="8" creationId="{E8C02531-BA00-057B-37D6-B3542CBC9358}"/>
          </ac:spMkLst>
        </pc:spChg>
        <pc:spChg chg="del">
          <ac:chgData name="Kulinich Bohdan" userId="48e65c9f34e137d0" providerId="LiveId" clId="{6CDF0C81-E042-9844-8F76-C23456904926}" dt="2025-02-09T18:11:27.493" v="1110" actId="478"/>
          <ac:spMkLst>
            <pc:docMk/>
            <pc:sldMk cId="302050507" sldId="282"/>
            <ac:spMk id="9" creationId="{A43083F4-0DA7-C37C-C272-580FF9D46C66}"/>
          </ac:spMkLst>
        </pc:spChg>
        <pc:spChg chg="del">
          <ac:chgData name="Kulinich Bohdan" userId="48e65c9f34e137d0" providerId="LiveId" clId="{6CDF0C81-E042-9844-8F76-C23456904926}" dt="2025-02-09T18:11:27.493" v="1110" actId="478"/>
          <ac:spMkLst>
            <pc:docMk/>
            <pc:sldMk cId="302050507" sldId="282"/>
            <ac:spMk id="10" creationId="{45599AC4-EEE3-1929-E7C7-05D21D86DCF9}"/>
          </ac:spMkLst>
        </pc:spChg>
        <pc:spChg chg="del">
          <ac:chgData name="Kulinich Bohdan" userId="48e65c9f34e137d0" providerId="LiveId" clId="{6CDF0C81-E042-9844-8F76-C23456904926}" dt="2025-02-09T18:11:27.493" v="1110" actId="478"/>
          <ac:spMkLst>
            <pc:docMk/>
            <pc:sldMk cId="302050507" sldId="282"/>
            <ac:spMk id="12" creationId="{E1D12FD3-111B-9F48-5708-83E10A1E4C9B}"/>
          </ac:spMkLst>
        </pc:spChg>
        <pc:spChg chg="del">
          <ac:chgData name="Kulinich Bohdan" userId="48e65c9f34e137d0" providerId="LiveId" clId="{6CDF0C81-E042-9844-8F76-C23456904926}" dt="2025-02-09T18:11:27.493" v="1110" actId="478"/>
          <ac:spMkLst>
            <pc:docMk/>
            <pc:sldMk cId="302050507" sldId="282"/>
            <ac:spMk id="15" creationId="{D5789038-3AC3-36AF-7481-1842888165ED}"/>
          </ac:spMkLst>
        </pc:spChg>
        <pc:spChg chg="del">
          <ac:chgData name="Kulinich Bohdan" userId="48e65c9f34e137d0" providerId="LiveId" clId="{6CDF0C81-E042-9844-8F76-C23456904926}" dt="2025-02-09T18:11:27.493" v="1110" actId="478"/>
          <ac:spMkLst>
            <pc:docMk/>
            <pc:sldMk cId="302050507" sldId="282"/>
            <ac:spMk id="16" creationId="{04EFFD7F-7F3A-ADBD-06A4-821FDE12C7D7}"/>
          </ac:spMkLst>
        </pc:spChg>
        <pc:spChg chg="del">
          <ac:chgData name="Kulinich Bohdan" userId="48e65c9f34e137d0" providerId="LiveId" clId="{6CDF0C81-E042-9844-8F76-C23456904926}" dt="2025-02-09T18:13:06.438" v="1123" actId="478"/>
          <ac:spMkLst>
            <pc:docMk/>
            <pc:sldMk cId="302050507" sldId="282"/>
            <ac:spMk id="18" creationId="{74F244CB-1056-911E-137B-F4BF1366DAEE}"/>
          </ac:spMkLst>
        </pc:spChg>
        <pc:spChg chg="add mod">
          <ac:chgData name="Kulinich Bohdan" userId="48e65c9f34e137d0" providerId="LiveId" clId="{6CDF0C81-E042-9844-8F76-C23456904926}" dt="2025-02-09T18:14:40.726" v="1225" actId="1076"/>
          <ac:spMkLst>
            <pc:docMk/>
            <pc:sldMk cId="302050507" sldId="282"/>
            <ac:spMk id="19" creationId="{5A392DBE-EC22-FA5D-E65E-CDAE0DC2ABAA}"/>
          </ac:spMkLst>
        </pc:spChg>
        <pc:spChg chg="add mod">
          <ac:chgData name="Kulinich Bohdan" userId="48e65c9f34e137d0" providerId="LiveId" clId="{6CDF0C81-E042-9844-8F76-C23456904926}" dt="2025-02-09T18:14:44.075" v="1229" actId="1036"/>
          <ac:spMkLst>
            <pc:docMk/>
            <pc:sldMk cId="302050507" sldId="282"/>
            <ac:spMk id="20" creationId="{6D6A2C76-12A9-176D-BB2D-11B8E74E8249}"/>
          </ac:spMkLst>
        </pc:spChg>
        <pc:spChg chg="mod">
          <ac:chgData name="Kulinich Bohdan" userId="48e65c9f34e137d0" providerId="LiveId" clId="{6CDF0C81-E042-9844-8F76-C23456904926}" dt="2025-02-09T18:12:57.058" v="1121" actId="14100"/>
          <ac:spMkLst>
            <pc:docMk/>
            <pc:sldMk cId="302050507" sldId="282"/>
            <ac:spMk id="31" creationId="{8FFB2334-941A-27FC-30D2-CFCFAB566FB9}"/>
          </ac:spMkLst>
        </pc:spChg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05.02.2025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75609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7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05.02.2025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05.02.2025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05.02.2025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05.02.2025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05.02.2025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05.02.2025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05.02.2025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7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openxmlformats.org/officeDocument/2006/relationships/slide" Target="slide4.xml"/><Relationship Id="rId4" Type="http://schemas.openxmlformats.org/officeDocument/2006/relationships/image" Target="../media/image4.png"/><Relationship Id="rId9" Type="http://schemas.openxmlformats.org/officeDocument/2006/relationships/slide" Target="slide5.xml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slide" Target="slide4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slide" Target="slide5.xml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" Target="slide2.xml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slide" Target="slide5.xml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" Target="slide2.xml"/><Relationship Id="rId7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slide" Target="slide4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" Target="slide5.xml"/><Relationship Id="rId7" Type="http://schemas.openxmlformats.org/officeDocument/2006/relationships/image" Target="../media/image3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slide" Target="slide4.xml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29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05.02.2025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61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Розвʼязування типових завдань за темою «</a:t>
            </a:r>
            <a:r>
              <a:rPr lang="uk-UA" sz="4000" dirty="0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Множення різниці двох виразів на їх суму»</a:t>
            </a:r>
            <a:endParaRPr lang="en-UA" sz="4000" dirty="0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E7D4C14-2E3B-C1AC-67CB-8EB9416195BD}"/>
              </a:ext>
            </a:extLst>
          </p:cNvPr>
          <p:cNvSpPr/>
          <p:nvPr/>
        </p:nvSpPr>
        <p:spPr>
          <a:xfrm>
            <a:off x="1386674" y="-1846339"/>
            <a:ext cx="10239270" cy="557348"/>
          </a:xfrm>
          <a:prstGeom prst="roundRect">
            <a:avLst>
              <a:gd name="adj" fmla="val 18567"/>
            </a:avLst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Скільки коренів має кожне лінійне рівняння? Чому?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4896EE9-9166-DD4E-083E-45DE405607DA}"/>
                  </a:ext>
                </a:extLst>
              </p:cNvPr>
              <p:cNvSpPr txBox="1"/>
              <p:nvPr/>
            </p:nvSpPr>
            <p:spPr>
              <a:xfrm>
                <a:off x="1455276" y="3024969"/>
                <a:ext cx="296891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4896EE9-9166-DD4E-083E-45DE405607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3024969"/>
                <a:ext cx="2968913" cy="584775"/>
              </a:xfrm>
              <a:prstGeom prst="rect">
                <a:avLst/>
              </a:prstGeom>
              <a:blipFill>
                <a:blip r:embed="rId3"/>
                <a:stretch>
                  <a:fillRect l="-170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1591D6B-1F0D-CC32-F861-9BD15EDCFFAF}"/>
                  </a:ext>
                </a:extLst>
              </p:cNvPr>
              <p:cNvSpPr txBox="1"/>
              <p:nvPr/>
            </p:nvSpPr>
            <p:spPr>
              <a:xfrm>
                <a:off x="1455276" y="4612780"/>
                <a:ext cx="296891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−49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+24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1591D6B-1F0D-CC32-F861-9BD15EDCFF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4612780"/>
                <a:ext cx="296891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31A47AC-9312-A48A-817F-699430DE4226}"/>
                  </a:ext>
                </a:extLst>
              </p:cNvPr>
              <p:cNvSpPr txBox="1"/>
              <p:nvPr/>
            </p:nvSpPr>
            <p:spPr>
              <a:xfrm>
                <a:off x="1455276" y="6199104"/>
                <a:ext cx="296891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81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−20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31A47AC-9312-A48A-817F-699430DE42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6199104"/>
                <a:ext cx="2968913" cy="584775"/>
              </a:xfrm>
              <a:prstGeom prst="rect">
                <a:avLst/>
              </a:prstGeom>
              <a:blipFill>
                <a:blip r:embed="rId5"/>
                <a:stretch>
                  <a:fillRect l="-1702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B3C022D-789F-5D4C-CBA5-CD9A8D9BAB69}"/>
                  </a:ext>
                </a:extLst>
              </p:cNvPr>
              <p:cNvSpPr txBox="1"/>
              <p:nvPr/>
            </p:nvSpPr>
            <p:spPr>
              <a:xfrm>
                <a:off x="1458749" y="1432275"/>
                <a:ext cx="230572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B3C022D-789F-5D4C-CBA5-CD9A8D9BAB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749" y="1432275"/>
                <a:ext cx="230572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EF61E77E-E757-6C6F-40CE-23B836564B5E}"/>
              </a:ext>
            </a:extLst>
          </p:cNvPr>
          <p:cNvSpPr/>
          <p:nvPr/>
        </p:nvSpPr>
        <p:spPr>
          <a:xfrm>
            <a:off x="1226138" y="1517647"/>
            <a:ext cx="8179120" cy="52386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" name="Дата 1">
            <a:extLst>
              <a:ext uri="{FF2B5EF4-FFF2-40B4-BE49-F238E27FC236}">
                <a16:creationId xmlns:a16="http://schemas.microsoft.com/office/drawing/2014/main" id="{D8313B7A-348E-439A-4C6D-3BFF4837AC60}"/>
              </a:ext>
            </a:extLst>
          </p:cNvPr>
          <p:cNvSpPr txBox="1">
            <a:spLocks/>
          </p:cNvSpPr>
          <p:nvPr/>
        </p:nvSpPr>
        <p:spPr>
          <a:xfrm>
            <a:off x="12707387" y="4857206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08.02.2025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9E7A6E-2760-F033-DC60-EC497397CEB3}"/>
              </a:ext>
            </a:extLst>
          </p:cNvPr>
          <p:cNvSpPr txBox="1"/>
          <p:nvPr/>
        </p:nvSpPr>
        <p:spPr>
          <a:xfrm>
            <a:off x="-6274158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D6EC2C-67C4-4373-2394-ADE11D2329EE}"/>
              </a:ext>
            </a:extLst>
          </p:cNvPr>
          <p:cNvSpPr txBox="1"/>
          <p:nvPr/>
        </p:nvSpPr>
        <p:spPr>
          <a:xfrm>
            <a:off x="-6274158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45884E-A533-0F5F-2E4A-676D970FDA34}"/>
              </a:ext>
            </a:extLst>
          </p:cNvPr>
          <p:cNvSpPr txBox="1"/>
          <p:nvPr/>
        </p:nvSpPr>
        <p:spPr>
          <a:xfrm>
            <a:off x="4424189" y="7884374"/>
            <a:ext cx="334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9325258C-4813-096F-FAD1-A53687F5B7C3}"/>
              </a:ext>
            </a:extLst>
          </p:cNvPr>
          <p:cNvSpPr txBox="1">
            <a:spLocks/>
          </p:cNvSpPr>
          <p:nvPr/>
        </p:nvSpPr>
        <p:spPr>
          <a:xfrm>
            <a:off x="-2930538" y="1586015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>
                <a:solidFill>
                  <a:schemeClr val="bg1"/>
                </a:solidFill>
                <a:latin typeface="Aptos Light" panose="020B0004020202020204" pitchFamily="34" charset="0"/>
              </a:rPr>
              <a:t>УРОК 01</a:t>
            </a:r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F8A73DF-CF2F-5BC1-22EF-75ED49968BD9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A59FBA2D-0503-0433-82F7-7C792B957D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8" action="ppaction://hlinksldjump"/>
            <a:extLst>
              <a:ext uri="{FF2B5EF4-FFF2-40B4-BE49-F238E27FC236}">
                <a16:creationId xmlns:a16="http://schemas.microsoft.com/office/drawing/2014/main" id="{15482CF5-BF7A-4A17-0CE3-40BA38369DEB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9" action="ppaction://hlinksldjump"/>
            <a:extLst>
              <a:ext uri="{FF2B5EF4-FFF2-40B4-BE49-F238E27FC236}">
                <a16:creationId xmlns:a16="http://schemas.microsoft.com/office/drawing/2014/main" id="{3A95F6DF-C3E0-D402-3EA5-066261BEE0F2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10" action="ppaction://hlinksldjump"/>
            <a:extLst>
              <a:ext uri="{FF2B5EF4-FFF2-40B4-BE49-F238E27FC236}">
                <a16:creationId xmlns:a16="http://schemas.microsoft.com/office/drawing/2014/main" id="{F3EC539C-44B0-D71A-4926-53A35AB81724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9" action="ppaction://hlinksldjump"/>
            <a:extLst>
              <a:ext uri="{FF2B5EF4-FFF2-40B4-BE49-F238E27FC236}">
                <a16:creationId xmlns:a16="http://schemas.microsoft.com/office/drawing/2014/main" id="{03863176-B811-8B2F-18A6-0A608D01539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6EC7A9A-B956-41B0-091B-BEC5B9B3D798}"/>
              </a:ext>
            </a:extLst>
          </p:cNvPr>
          <p:cNvSpPr/>
          <p:nvPr/>
        </p:nvSpPr>
        <p:spPr>
          <a:xfrm>
            <a:off x="914401" y="29211"/>
            <a:ext cx="4473644" cy="574682"/>
          </a:xfrm>
          <a:prstGeom prst="roundRect">
            <a:avLst>
              <a:gd name="adj" fmla="val 8834"/>
            </a:avLst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Спростіть вираз: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342E8A-B179-618C-1E19-C1899D4CE5B8}"/>
              </a:ext>
            </a:extLst>
          </p:cNvPr>
          <p:cNvSpPr txBox="1"/>
          <p:nvPr/>
        </p:nvSpPr>
        <p:spPr>
          <a:xfrm>
            <a:off x="-6766" y="26282"/>
            <a:ext cx="1136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85A65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№1</a:t>
            </a:r>
            <a:endParaRPr lang="en-UA" sz="3600" dirty="0">
              <a:solidFill>
                <a:srgbClr val="385A65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3C3B6643-59B6-5080-9F49-CEBDEFB75C4B}"/>
                  </a:ext>
                </a:extLst>
              </p:cNvPr>
              <p:cNvSpPr/>
              <p:nvPr/>
            </p:nvSpPr>
            <p:spPr>
              <a:xfrm>
                <a:off x="1404733" y="786793"/>
                <a:ext cx="7822394" cy="645354"/>
              </a:xfrm>
              <a:prstGeom prst="roundRect">
                <a:avLst>
                  <a:gd name="adj" fmla="val 7481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−9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3C3B6643-59B6-5080-9F49-CEBDEFB75C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733" y="786793"/>
                <a:ext cx="7822394" cy="645354"/>
              </a:xfrm>
              <a:prstGeom prst="roundRect">
                <a:avLst>
                  <a:gd name="adj" fmla="val 7481"/>
                </a:avLst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1001DF9C-40D6-B47C-A298-FAEC2A88415D}"/>
                  </a:ext>
                </a:extLst>
              </p:cNvPr>
              <p:cNvSpPr/>
              <p:nvPr/>
            </p:nvSpPr>
            <p:spPr>
              <a:xfrm>
                <a:off x="1419044" y="2312815"/>
                <a:ext cx="7807312" cy="707887"/>
              </a:xfrm>
              <a:prstGeom prst="roundRect">
                <a:avLst>
                  <a:gd name="adj" fmla="val 6652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64</m:t>
                      </m:r>
                      <m:sSup>
                        <m:sSup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8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−5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8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5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1001DF9C-40D6-B47C-A298-FAEC2A8841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044" y="2312815"/>
                <a:ext cx="7807312" cy="707887"/>
              </a:xfrm>
              <a:prstGeom prst="roundRect">
                <a:avLst>
                  <a:gd name="adj" fmla="val 6652"/>
                </a:avLst>
              </a:prstGeom>
              <a:blipFill>
                <a:blip r:embed="rId12"/>
                <a:stretch>
                  <a:fillRect l="-48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75F6343E-D70C-5BC6-BC03-9717B835D3F7}"/>
              </a:ext>
            </a:extLst>
          </p:cNvPr>
          <p:cNvSpPr txBox="1"/>
          <p:nvPr/>
        </p:nvSpPr>
        <p:spPr>
          <a:xfrm>
            <a:off x="771976" y="752878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1)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244246-584F-2C17-1D29-4492C6EB34D9}"/>
              </a:ext>
            </a:extLst>
          </p:cNvPr>
          <p:cNvSpPr txBox="1"/>
          <p:nvPr/>
        </p:nvSpPr>
        <p:spPr>
          <a:xfrm>
            <a:off x="771974" y="2312072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2</a:t>
            </a:r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)</a:t>
            </a:r>
          </a:p>
        </p:txBody>
      </p:sp>
      <p:pic>
        <p:nvPicPr>
          <p:cNvPr id="11" name="Picture 10" descr="A cartoon of a person&#10;&#10;Description automatically generated">
            <a:extLst>
              <a:ext uri="{FF2B5EF4-FFF2-40B4-BE49-F238E27FC236}">
                <a16:creationId xmlns:a16="http://schemas.microsoft.com/office/drawing/2014/main" id="{A4D1DA77-4D2E-2C86-9060-B40BADE26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15293" t="18453" r="20708" b="11576"/>
          <a:stretch/>
        </p:blipFill>
        <p:spPr>
          <a:xfrm>
            <a:off x="9112838" y="3429000"/>
            <a:ext cx="3270754" cy="357599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A1154220-841D-8458-54E1-8B7143E5B63B}"/>
                  </a:ext>
                </a:extLst>
              </p:cNvPr>
              <p:cNvSpPr/>
              <p:nvPr/>
            </p:nvSpPr>
            <p:spPr>
              <a:xfrm>
                <a:off x="1419044" y="3900626"/>
                <a:ext cx="7807312" cy="707887"/>
              </a:xfrm>
              <a:prstGeom prst="roundRect">
                <a:avLst>
                  <a:gd name="adj" fmla="val 6652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6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−7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6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7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−12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𝑎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𝑎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A1154220-841D-8458-54E1-8B7143E5B6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044" y="3900626"/>
                <a:ext cx="7807312" cy="707887"/>
              </a:xfrm>
              <a:prstGeom prst="roundRect">
                <a:avLst>
                  <a:gd name="adj" fmla="val 6652"/>
                </a:avLst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34A1A087-BDEF-CDD3-2A02-1B5F4D4E7A81}"/>
              </a:ext>
            </a:extLst>
          </p:cNvPr>
          <p:cNvSpPr txBox="1"/>
          <p:nvPr/>
        </p:nvSpPr>
        <p:spPr>
          <a:xfrm>
            <a:off x="771974" y="3899883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375A65"/>
                </a:solidFill>
                <a:latin typeface="Aptos Light" panose="020B0004020202020204" pitchFamily="34" charset="0"/>
              </a:rPr>
              <a:t>3</a:t>
            </a:r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C3261AD7-D712-1E5A-77B8-7E3A56C0D276}"/>
                  </a:ext>
                </a:extLst>
              </p:cNvPr>
              <p:cNvSpPr/>
              <p:nvPr/>
            </p:nvSpPr>
            <p:spPr>
              <a:xfrm>
                <a:off x="1419044" y="5486950"/>
                <a:ext cx="7807312" cy="707887"/>
              </a:xfrm>
              <a:prstGeom prst="roundRect">
                <a:avLst>
                  <a:gd name="adj" fmla="val 6652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−4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+5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9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𝑝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9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𝑝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</m:e>
                      </m:d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C3261AD7-D712-1E5A-77B8-7E3A56C0D2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044" y="5486950"/>
                <a:ext cx="7807312" cy="707887"/>
              </a:xfrm>
              <a:prstGeom prst="roundRect">
                <a:avLst>
                  <a:gd name="adj" fmla="val 6652"/>
                </a:avLst>
              </a:prstGeom>
              <a:blipFill>
                <a:blip r:embed="rId15"/>
                <a:stretch>
                  <a:fillRect b="-89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A9AAE85D-8E75-7C45-3832-67575B439BED}"/>
              </a:ext>
            </a:extLst>
          </p:cNvPr>
          <p:cNvSpPr txBox="1"/>
          <p:nvPr/>
        </p:nvSpPr>
        <p:spPr>
          <a:xfrm>
            <a:off x="771974" y="5486207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375A65"/>
                </a:solidFill>
                <a:latin typeface="Aptos Light" panose="020B0004020202020204" pitchFamily="34" charset="0"/>
              </a:rPr>
              <a:t>4</a:t>
            </a:r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36835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3" grpId="0"/>
      <p:bldP spid="36" grpId="0"/>
      <p:bldP spid="32" grpId="0"/>
      <p:bldP spid="29" grpId="0" animBg="1"/>
      <p:bldP spid="2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B88F0F-FE02-F5F9-D6C5-9B1A74C9817B}"/>
              </a:ext>
            </a:extLst>
          </p:cNvPr>
          <p:cNvSpPr/>
          <p:nvPr/>
        </p:nvSpPr>
        <p:spPr>
          <a:xfrm>
            <a:off x="486299" y="35126"/>
            <a:ext cx="10216337" cy="646331"/>
          </a:xfrm>
          <a:prstGeom prst="roundRect">
            <a:avLst>
              <a:gd name="adj" fmla="val 5013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Обчисліть зручним способом: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3" action="ppaction://hlinksldjump"/>
            <a:extLst>
              <a:ext uri="{FF2B5EF4-FFF2-40B4-BE49-F238E27FC236}">
                <a16:creationId xmlns:a16="http://schemas.microsoft.com/office/drawing/2014/main" id="{7858F225-FF1F-1346-C301-640594C9AD9C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A8ADC309-11E1-3B0B-95A7-34A242928DC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D06A98-496B-E5C4-A973-187F6014359E}"/>
              </a:ext>
            </a:extLst>
          </p:cNvPr>
          <p:cNvSpPr txBox="1"/>
          <p:nvPr/>
        </p:nvSpPr>
        <p:spPr>
          <a:xfrm>
            <a:off x="11044853" y="20970"/>
            <a:ext cx="1147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№2</a:t>
            </a:r>
            <a:endParaRPr lang="en-UA" sz="3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AA3D5B-0A42-412D-BB15-D8C6D325ABA8}"/>
                  </a:ext>
                </a:extLst>
              </p:cNvPr>
              <p:cNvSpPr txBox="1"/>
              <p:nvPr/>
            </p:nvSpPr>
            <p:spPr>
              <a:xfrm>
                <a:off x="589079" y="868324"/>
                <a:ext cx="58117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50−2</m:t>
                          </m:r>
                        </m:e>
                      </m:d>
                      <m:d>
                        <m:dPr>
                          <m:ctrlPr>
                            <a:rPr lang="uk-UA" sz="3200" i="1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200" i="1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  <m: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uk-UA" sz="3200" i="1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A" sz="3200" i="1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AA3D5B-0A42-412D-BB15-D8C6D325A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79" y="868324"/>
                <a:ext cx="5811720" cy="584775"/>
              </a:xfrm>
              <a:prstGeom prst="rect">
                <a:avLst/>
              </a:prstGeom>
              <a:blipFill>
                <a:blip r:embed="rId5"/>
                <a:stretch>
                  <a:fillRect l="-1525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9F200DE-08F0-F8D8-CE8D-293B43E230CE}"/>
                  </a:ext>
                </a:extLst>
              </p:cNvPr>
              <p:cNvSpPr txBox="1"/>
              <p:nvPr/>
            </p:nvSpPr>
            <p:spPr>
              <a:xfrm>
                <a:off x="6035037" y="868324"/>
                <a:ext cx="312522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2496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9F200DE-08F0-F8D8-CE8D-293B43E23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037" y="868324"/>
                <a:ext cx="3125225" cy="584775"/>
              </a:xfrm>
              <a:prstGeom prst="rect">
                <a:avLst/>
              </a:prstGeom>
              <a:blipFill>
                <a:blip r:embed="rId6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11CDF0C0-F65B-FADD-4417-603A4F9FDFD4}"/>
              </a:ext>
            </a:extLst>
          </p:cNvPr>
          <p:cNvSpPr/>
          <p:nvPr/>
        </p:nvSpPr>
        <p:spPr>
          <a:xfrm>
            <a:off x="7219406" y="732361"/>
            <a:ext cx="2006076" cy="1746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0" name="Picture 19" descr="A person sitting cross legged with a pen and a book&#10;&#10;Description automatically generated">
            <a:extLst>
              <a:ext uri="{FF2B5EF4-FFF2-40B4-BE49-F238E27FC236}">
                <a16:creationId xmlns:a16="http://schemas.microsoft.com/office/drawing/2014/main" id="{DB43D5EC-5935-DC48-7220-C1C53D7C8F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5851" y="3850818"/>
            <a:ext cx="2383194" cy="296344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02A077A-F602-80A1-58A7-9AC47750A91E}"/>
                  </a:ext>
                </a:extLst>
              </p:cNvPr>
              <p:cNvSpPr txBox="1"/>
              <p:nvPr/>
            </p:nvSpPr>
            <p:spPr>
              <a:xfrm>
                <a:off x="589079" y="2427100"/>
                <a:ext cx="58117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91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∙89</m:t>
                      </m:r>
                    </m:oMath>
                  </m:oMathPara>
                </a14:m>
                <a:endParaRPr lang="en-UA" sz="3200" i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02A077A-F602-80A1-58A7-9AC47750A9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79" y="2427100"/>
                <a:ext cx="5811720" cy="584775"/>
              </a:xfrm>
              <a:prstGeom prst="rect">
                <a:avLst/>
              </a:prstGeom>
              <a:blipFill>
                <a:blip r:embed="rId8"/>
                <a:stretch>
                  <a:fillRect l="-871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B1FAAF-56C9-7F27-C3C8-3A317D3A08A5}"/>
                  </a:ext>
                </a:extLst>
              </p:cNvPr>
              <p:cNvSpPr txBox="1"/>
              <p:nvPr/>
            </p:nvSpPr>
            <p:spPr>
              <a:xfrm>
                <a:off x="6035037" y="2427100"/>
                <a:ext cx="312522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8099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B1FAAF-56C9-7F27-C3C8-3A317D3A08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037" y="2427100"/>
                <a:ext cx="3125225" cy="584775"/>
              </a:xfrm>
              <a:prstGeom prst="rect">
                <a:avLst/>
              </a:prstGeom>
              <a:blipFill>
                <a:blip r:embed="rId9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A3B3B9F-AF4D-65CF-2DD9-E24453A15B6C}"/>
                  </a:ext>
                </a:extLst>
              </p:cNvPr>
              <p:cNvSpPr txBox="1"/>
              <p:nvPr/>
            </p:nvSpPr>
            <p:spPr>
              <a:xfrm>
                <a:off x="589079" y="4048385"/>
                <a:ext cx="58117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1005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∙995</m:t>
                      </m:r>
                    </m:oMath>
                  </m:oMathPara>
                </a14:m>
                <a:endParaRPr lang="en-UA" sz="3200" i="1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A3B3B9F-AF4D-65CF-2DD9-E24453A15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79" y="4048385"/>
                <a:ext cx="5811720" cy="584775"/>
              </a:xfrm>
              <a:prstGeom prst="rect">
                <a:avLst/>
              </a:prstGeom>
              <a:blipFill>
                <a:blip r:embed="rId10"/>
                <a:stretch>
                  <a:fillRect l="-871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3DFA923-2995-FB0A-3BE2-B362A729EFDD}"/>
                  </a:ext>
                </a:extLst>
              </p:cNvPr>
              <p:cNvSpPr txBox="1"/>
              <p:nvPr/>
            </p:nvSpPr>
            <p:spPr>
              <a:xfrm>
                <a:off x="6035037" y="4013534"/>
                <a:ext cx="312522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999995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3DFA923-2995-FB0A-3BE2-B362A729E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037" y="4013534"/>
                <a:ext cx="3125225" cy="584775"/>
              </a:xfrm>
              <a:prstGeom prst="rect">
                <a:avLst/>
              </a:prstGeom>
              <a:blipFill>
                <a:blip r:embed="rId11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EAE2082-426C-DC8B-7A3C-258CA84B61F9}"/>
                  </a:ext>
                </a:extLst>
              </p:cNvPr>
              <p:cNvSpPr txBox="1"/>
              <p:nvPr/>
            </p:nvSpPr>
            <p:spPr>
              <a:xfrm>
                <a:off x="589079" y="5699303"/>
                <a:ext cx="58117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1,04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∙0,96</m:t>
                      </m:r>
                    </m:oMath>
                  </m:oMathPara>
                </a14:m>
                <a:endParaRPr lang="en-UA" sz="3200" i="1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EAE2082-426C-DC8B-7A3C-258CA84B6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79" y="5699303"/>
                <a:ext cx="5811720" cy="584775"/>
              </a:xfrm>
              <a:prstGeom prst="rect">
                <a:avLst/>
              </a:prstGeom>
              <a:blipFill>
                <a:blip r:embed="rId12"/>
                <a:stretch>
                  <a:fillRect l="-871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D44D769-63AE-74F0-17D4-B9FA07F54560}"/>
                  </a:ext>
                </a:extLst>
              </p:cNvPr>
              <p:cNvSpPr txBox="1"/>
              <p:nvPr/>
            </p:nvSpPr>
            <p:spPr>
              <a:xfrm>
                <a:off x="6035037" y="5664452"/>
                <a:ext cx="377081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0,9984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D44D769-63AE-74F0-17D4-B9FA07F545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037" y="5664452"/>
                <a:ext cx="3770814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688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8" grpId="1" animBg="1"/>
      <p:bldP spid="7" grpId="0"/>
      <p:bldP spid="17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A3CDE5-8B3F-4CDA-4A64-A7AAF225395F}"/>
                  </a:ext>
                </a:extLst>
              </p:cNvPr>
              <p:cNvSpPr txBox="1"/>
              <p:nvPr/>
            </p:nvSpPr>
            <p:spPr>
              <a:xfrm>
                <a:off x="7577938" y="2952898"/>
                <a:ext cx="400792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A3CDE5-8B3F-4CDA-4A64-A7AAF22539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938" y="2952898"/>
                <a:ext cx="4007926" cy="584775"/>
              </a:xfrm>
              <a:prstGeom prst="rect">
                <a:avLst/>
              </a:prstGeom>
              <a:blipFill>
                <a:blip r:embed="rId2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B88F0F-FE02-F5F9-D6C5-9B1A74C9817B}"/>
              </a:ext>
            </a:extLst>
          </p:cNvPr>
          <p:cNvSpPr/>
          <p:nvPr/>
        </p:nvSpPr>
        <p:spPr>
          <a:xfrm>
            <a:off x="496388" y="61103"/>
            <a:ext cx="10610885" cy="584775"/>
          </a:xfrm>
          <a:prstGeom prst="roundRect">
            <a:avLst>
              <a:gd name="adj" fmla="val 4823"/>
            </a:avLst>
          </a:prstGeom>
          <a:solidFill>
            <a:srgbClr val="1E41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Спростіть вираз: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 Same Side Corner 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29077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0A49E5-FB6F-2ADA-D196-63CED84D6432}"/>
              </a:ext>
            </a:extLst>
          </p:cNvPr>
          <p:cNvSpPr txBox="1"/>
          <p:nvPr/>
        </p:nvSpPr>
        <p:spPr>
          <a:xfrm>
            <a:off x="11107274" y="43684"/>
            <a:ext cx="108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E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1E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en-UA" sz="3600" dirty="0">
              <a:solidFill>
                <a:srgbClr val="1E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225315-E8D1-FF1E-1ED1-02182EDD4F17}"/>
                  </a:ext>
                </a:extLst>
              </p:cNvPr>
              <p:cNvSpPr txBox="1"/>
              <p:nvPr/>
            </p:nvSpPr>
            <p:spPr>
              <a:xfrm>
                <a:off x="520039" y="779257"/>
                <a:ext cx="71584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1E4168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uk-UA" sz="3200" b="0" i="1" smtClean="0">
                          <a:solidFill>
                            <a:srgbClr val="1E4168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d>
                        <m:dPr>
                          <m:ctrlPr>
                            <a:rPr lang="en-US" sz="320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1E4168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225315-E8D1-FF1E-1ED1-02182EDD4F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39" y="779257"/>
                <a:ext cx="7158444" cy="584775"/>
              </a:xfrm>
              <a:prstGeom prst="rect">
                <a:avLst/>
              </a:prstGeom>
              <a:blipFill>
                <a:blip r:embed="rId5"/>
                <a:stretch>
                  <a:fillRect l="-1062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487AE3-D461-745E-9ED8-C798F7E30902}"/>
                  </a:ext>
                </a:extLst>
              </p:cNvPr>
              <p:cNvSpPr txBox="1"/>
              <p:nvPr/>
            </p:nvSpPr>
            <p:spPr>
              <a:xfrm>
                <a:off x="7577938" y="844037"/>
                <a:ext cx="361603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487AE3-D461-745E-9ED8-C798F7E309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938" y="844037"/>
                <a:ext cx="3616037" cy="584775"/>
              </a:xfrm>
              <a:prstGeom prst="rect">
                <a:avLst/>
              </a:prstGeom>
              <a:blipFill>
                <a:blip r:embed="rId6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 descr="A cartoon of a person pointing at something&#10;&#10;Description automatically generated">
            <a:extLst>
              <a:ext uri="{FF2B5EF4-FFF2-40B4-BE49-F238E27FC236}">
                <a16:creationId xmlns:a16="http://schemas.microsoft.com/office/drawing/2014/main" id="{0B83EB39-4003-DCD6-A8BC-1EDF788366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978" y="4180821"/>
            <a:ext cx="2179650" cy="267717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8CF475E-D069-4631-842B-96A5698971BA}"/>
                  </a:ext>
                </a:extLst>
              </p:cNvPr>
              <p:cNvSpPr txBox="1"/>
              <p:nvPr/>
            </p:nvSpPr>
            <p:spPr>
              <a:xfrm>
                <a:off x="520039" y="1844318"/>
                <a:ext cx="71584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1E4168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1E4168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1E4168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uk-UA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d>
                        <m:dPr>
                          <m:ctrlPr>
                            <a:rPr lang="uk-UA" sz="3200" i="1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E4168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i="1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3200" i="1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  <m:r>
                                <a:rPr lang="en-US" sz="3200" i="1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dirty="0">
                  <a:solidFill>
                    <a:srgbClr val="1E4168"/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8CF475E-D069-4631-842B-96A5698971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39" y="1844318"/>
                <a:ext cx="7158444" cy="584775"/>
              </a:xfrm>
              <a:prstGeom prst="rect">
                <a:avLst/>
              </a:prstGeom>
              <a:blipFill>
                <a:blip r:embed="rId8"/>
                <a:stretch>
                  <a:fillRect l="-531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E6E811-9EDA-F4DE-99F2-D239F7E87E23}"/>
                  </a:ext>
                </a:extLst>
              </p:cNvPr>
              <p:cNvSpPr txBox="1"/>
              <p:nvPr/>
            </p:nvSpPr>
            <p:spPr>
              <a:xfrm>
                <a:off x="7577938" y="1844318"/>
                <a:ext cx="461406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=21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+20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−29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E6E811-9EDA-F4DE-99F2-D239F7E87E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938" y="1844318"/>
                <a:ext cx="4614062" cy="584775"/>
              </a:xfrm>
              <a:prstGeom prst="rect">
                <a:avLst/>
              </a:prstGeom>
              <a:blipFill>
                <a:blip r:embed="rId9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A8CD1857-C207-0BE1-2FAC-E6923779EEC6}"/>
                  </a:ext>
                </a:extLst>
              </p:cNvPr>
              <p:cNvSpPr/>
              <p:nvPr/>
            </p:nvSpPr>
            <p:spPr>
              <a:xfrm>
                <a:off x="2462645" y="5231028"/>
                <a:ext cx="9486899" cy="1252900"/>
              </a:xfrm>
              <a:prstGeom prst="roundRect">
                <a:avLst>
                  <a:gd name="adj" fmla="val 4823"/>
                </a:avLst>
              </a:prstGeom>
              <a:solidFill>
                <a:srgbClr val="1E416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Доведіть, що для кожного натурального значення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𝑛</m:t>
                    </m:r>
                  </m:oMath>
                </a14:m>
                <a:r>
                  <a:rPr lang="en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число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2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320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+7</m:t>
                            </m:r>
                          </m:e>
                        </m:d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ділиться на 7</a:t>
                </a:r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A8CD1857-C207-0BE1-2FAC-E6923779EE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645" y="5231028"/>
                <a:ext cx="9486899" cy="1252900"/>
              </a:xfrm>
              <a:prstGeom prst="roundRect">
                <a:avLst>
                  <a:gd name="adj" fmla="val 4823"/>
                </a:avLst>
              </a:prstGeom>
              <a:blipFill>
                <a:blip r:embed="rId10"/>
                <a:stretch>
                  <a:fillRect l="-1337" b="-8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518393EF-D188-6DAA-2AB5-CD3E3828665D}"/>
              </a:ext>
            </a:extLst>
          </p:cNvPr>
          <p:cNvSpPr txBox="1"/>
          <p:nvPr/>
        </p:nvSpPr>
        <p:spPr>
          <a:xfrm>
            <a:off x="2384492" y="4603645"/>
            <a:ext cx="108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E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1E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4</a:t>
            </a:r>
            <a:endParaRPr lang="en-UA" sz="3600" dirty="0">
              <a:solidFill>
                <a:srgbClr val="1E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556CD2B-4EB6-0B9B-FB67-4C9EBCAF1A2A}"/>
              </a:ext>
            </a:extLst>
          </p:cNvPr>
          <p:cNvSpPr/>
          <p:nvPr/>
        </p:nvSpPr>
        <p:spPr>
          <a:xfrm>
            <a:off x="7335981" y="690014"/>
            <a:ext cx="4613563" cy="27967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5E0A553-BE6A-6E13-AE95-7D2572BF7CD3}"/>
                  </a:ext>
                </a:extLst>
              </p:cNvPr>
              <p:cNvSpPr txBox="1"/>
              <p:nvPr/>
            </p:nvSpPr>
            <p:spPr>
              <a:xfrm>
                <a:off x="520039" y="2990994"/>
                <a:ext cx="71584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1E4168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1E4168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1E4168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uk-UA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uk-UA" sz="3200" i="1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sz="320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lang="en-US" sz="3200" i="1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US" sz="3200" i="1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1E4168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5E0A553-BE6A-6E13-AE95-7D2572BF7C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39" y="2990994"/>
                <a:ext cx="7158444" cy="584775"/>
              </a:xfrm>
              <a:prstGeom prst="rect">
                <a:avLst/>
              </a:prstGeom>
              <a:blipFill>
                <a:blip r:embed="rId11"/>
                <a:stretch>
                  <a:fillRect l="-531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7570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3" grpId="0"/>
      <p:bldP spid="19" grpId="0"/>
      <p:bldP spid="20" grpId="0"/>
      <p:bldP spid="21" grpId="0" animBg="1"/>
      <p:bldP spid="22" grpId="0"/>
      <p:bldP spid="23" grpId="0" animBg="1"/>
      <p:bldP spid="23" grpId="1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B88F0F-FE02-F5F9-D6C5-9B1A74C9817B}"/>
              </a:ext>
            </a:extLst>
          </p:cNvPr>
          <p:cNvSpPr/>
          <p:nvPr/>
        </p:nvSpPr>
        <p:spPr>
          <a:xfrm>
            <a:off x="901759" y="65574"/>
            <a:ext cx="10580196" cy="584775"/>
          </a:xfrm>
          <a:prstGeom prst="roundRect">
            <a:avLst>
              <a:gd name="adj" fmla="val 12199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рівняння: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Picture 30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44F07AA5-E65B-CE02-57B3-E224E30F7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0772" y="189997"/>
            <a:ext cx="647700" cy="495300"/>
          </a:xfrm>
          <a:prstGeom prst="rect">
            <a:avLst/>
          </a:prstGeom>
        </p:spPr>
      </p:pic>
      <p:sp>
        <p:nvSpPr>
          <p:cNvPr id="13" name="Round Same Side Corner 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93E1B06A-FC7E-7364-8302-8B15906CE6BB}"/>
              </a:ext>
            </a:extLst>
          </p:cNvPr>
          <p:cNvSpPr/>
          <p:nvPr/>
        </p:nvSpPr>
        <p:spPr>
          <a:xfrm rot="5400000">
            <a:off x="-27802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743994-074B-BDBA-7046-23BE1DEE5CAE}"/>
              </a:ext>
            </a:extLst>
          </p:cNvPr>
          <p:cNvSpPr txBox="1"/>
          <p:nvPr/>
        </p:nvSpPr>
        <p:spPr>
          <a:xfrm>
            <a:off x="36099" y="50685"/>
            <a:ext cx="10029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</a:rPr>
              <a:t>№5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023FEB3B-521A-1E4A-F597-0E7B1DDB1F4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6" name="Picture 15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FD708EE5-61F5-C033-A77A-716CB2864FC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058" t="20139" r="10655" b="5211"/>
          <a:stretch/>
        </p:blipFill>
        <p:spPr>
          <a:xfrm>
            <a:off x="9167946" y="1894791"/>
            <a:ext cx="3086399" cy="3183857"/>
          </a:xfrm>
          <a:prstGeom prst="rect">
            <a:avLst/>
          </a:prstGeom>
        </p:spPr>
      </p:pic>
      <p:pic>
        <p:nvPicPr>
          <p:cNvPr id="24" name="Picture 23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115D6256-A307-07AA-AA65-C1AC7AD7806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8181" t="18528" r="17888" b="8139"/>
          <a:stretch/>
        </p:blipFill>
        <p:spPr>
          <a:xfrm>
            <a:off x="16988710" y="1535343"/>
            <a:ext cx="3958109" cy="381967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72E0A0C-751E-CA6D-867A-4A7ECA6A5B46}"/>
                  </a:ext>
                </a:extLst>
              </p:cNvPr>
              <p:cNvSpPr txBox="1"/>
              <p:nvPr/>
            </p:nvSpPr>
            <p:spPr>
              <a:xfrm>
                <a:off x="901759" y="723891"/>
                <a:ext cx="1018534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d>
                        <m:dPr>
                          <m:ctrlP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1−3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72E0A0C-751E-CA6D-867A-4A7ECA6A5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59" y="723891"/>
                <a:ext cx="10185341" cy="584775"/>
              </a:xfrm>
              <a:prstGeom prst="rect">
                <a:avLst/>
              </a:prstGeom>
              <a:blipFill>
                <a:blip r:embed="rId8"/>
                <a:stretch>
                  <a:fillRect l="-49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336352A-F355-4C36-9B65-51D874D305F3}"/>
              </a:ext>
            </a:extLst>
          </p:cNvPr>
          <p:cNvSpPr/>
          <p:nvPr/>
        </p:nvSpPr>
        <p:spPr>
          <a:xfrm>
            <a:off x="546472" y="3332237"/>
            <a:ext cx="7686013" cy="2074738"/>
          </a:xfrm>
          <a:prstGeom prst="roundRect">
            <a:avLst>
              <a:gd name="adj" fmla="val 4296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Доведіть, що квадрат будь-якого цілого числа завжди на 4 більший за добуток двох чисел, кожне з яких віддалене від нього на 2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EC7882-4A7F-D89B-D857-CF4A0701787D}"/>
              </a:ext>
            </a:extLst>
          </p:cNvPr>
          <p:cNvSpPr txBox="1"/>
          <p:nvPr/>
        </p:nvSpPr>
        <p:spPr>
          <a:xfrm>
            <a:off x="8368426" y="3321846"/>
            <a:ext cx="10029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</a:rPr>
              <a:t>№</a:t>
            </a:r>
            <a:r>
              <a:rPr lang="en-US" sz="3200" dirty="0">
                <a:solidFill>
                  <a:srgbClr val="017CFF"/>
                </a:solidFill>
                <a:latin typeface="Aptos Light" panose="020B0004020202020204" pitchFamily="34" charset="0"/>
              </a:rPr>
              <a:t>6</a:t>
            </a:r>
            <a:endParaRPr lang="uk-UA" sz="3200" dirty="0">
              <a:solidFill>
                <a:srgbClr val="017CFF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409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AAABE-6DF0-DF98-B57B-EBD54F0BE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D1FB7721-360F-852E-72C8-9BAEF3018B38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B7D434D-9157-C68A-0AB3-FB6595636866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1A1642F9-3FBC-8C53-84CF-16A05C6B97C0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B94650C3-A790-AEAE-A04D-3770F02E1440}"/>
              </a:ext>
            </a:extLst>
          </p:cNvPr>
          <p:cNvSpPr/>
          <p:nvPr/>
        </p:nvSpPr>
        <p:spPr>
          <a:xfrm rot="5400000">
            <a:off x="-27802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72F43E8-73EF-958B-929F-009411982CAD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4" name="Picture 23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0625D004-6452-5B64-507F-AC3908115A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81" t="18528" r="17888" b="8139"/>
          <a:stretch/>
        </p:blipFill>
        <p:spPr>
          <a:xfrm>
            <a:off x="8941654" y="1666175"/>
            <a:ext cx="3473580" cy="3352094"/>
          </a:xfrm>
          <a:prstGeom prst="rect">
            <a:avLst/>
          </a:prstGeom>
        </p:spPr>
      </p:pic>
      <p:pic>
        <p:nvPicPr>
          <p:cNvPr id="34" name="Picture 33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895B9030-A032-E57F-2F4C-CC99C2CB110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058" t="20139" r="10655" b="5211"/>
          <a:stretch/>
        </p:blipFill>
        <p:spPr>
          <a:xfrm>
            <a:off x="15750574" y="1720735"/>
            <a:ext cx="3537278" cy="364897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FFB2334-941A-27FC-30D2-CFCFAB566FB9}"/>
                  </a:ext>
                </a:extLst>
              </p:cNvPr>
              <p:cNvSpPr txBox="1"/>
              <p:nvPr/>
            </p:nvSpPr>
            <p:spPr>
              <a:xfrm>
                <a:off x="901759" y="1225258"/>
                <a:ext cx="22362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24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24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=−1</m:t>
                      </m:r>
                    </m:oMath>
                  </m:oMathPara>
                </a14:m>
                <a:endParaRPr lang="en-UA" sz="3200" dirty="0">
                  <a:solidFill>
                    <a:srgbClr val="00B024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FFB2334-941A-27FC-30D2-CFCFAB566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59" y="1225258"/>
                <a:ext cx="2236296" cy="584775"/>
              </a:xfrm>
              <a:prstGeom prst="rect">
                <a:avLst/>
              </a:prstGeom>
              <a:blipFill>
                <a:blip r:embed="rId7"/>
                <a:stretch>
                  <a:fillRect l="-56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8C02531-BA00-057B-37D6-B3542CBC9358}"/>
                  </a:ext>
                </a:extLst>
              </p:cNvPr>
              <p:cNvSpPr txBox="1"/>
              <p:nvPr/>
            </p:nvSpPr>
            <p:spPr>
              <a:xfrm>
                <a:off x="606059" y="4674757"/>
                <a:ext cx="567004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2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−2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r>
                            <a:rPr lang="en-US" sz="3200" i="1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B02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+4</m:t>
                      </m:r>
                    </m:oMath>
                  </m:oMathPara>
                </a14:m>
                <a:endParaRPr lang="en-UA" sz="3200" dirty="0">
                  <a:solidFill>
                    <a:srgbClr val="00B024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8C02531-BA00-057B-37D6-B3542CBC9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059" y="4674757"/>
                <a:ext cx="567004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ADC6322-EC8F-E4FE-A652-0053DE5C1238}"/>
              </a:ext>
            </a:extLst>
          </p:cNvPr>
          <p:cNvSpPr/>
          <p:nvPr/>
        </p:nvSpPr>
        <p:spPr>
          <a:xfrm>
            <a:off x="901759" y="65574"/>
            <a:ext cx="10580196" cy="584775"/>
          </a:xfrm>
          <a:prstGeom prst="roundRect">
            <a:avLst>
              <a:gd name="adj" fmla="val 12199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рівняння: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7C7055-082E-AE85-B07C-B5A5AB321D82}"/>
              </a:ext>
            </a:extLst>
          </p:cNvPr>
          <p:cNvSpPr txBox="1"/>
          <p:nvPr/>
        </p:nvSpPr>
        <p:spPr>
          <a:xfrm>
            <a:off x="36099" y="50685"/>
            <a:ext cx="10029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</a:rPr>
              <a:t>№5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59AE84-4BDE-F05D-A013-22A3A3FA054A}"/>
                  </a:ext>
                </a:extLst>
              </p:cNvPr>
              <p:cNvSpPr txBox="1"/>
              <p:nvPr/>
            </p:nvSpPr>
            <p:spPr>
              <a:xfrm>
                <a:off x="901759" y="723891"/>
                <a:ext cx="1018534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d>
                        <m:dPr>
                          <m:ctrlP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1−3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59AE84-4BDE-F05D-A013-22A3A3FA0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59" y="723891"/>
                <a:ext cx="10185341" cy="584775"/>
              </a:xfrm>
              <a:prstGeom prst="rect">
                <a:avLst/>
              </a:prstGeom>
              <a:blipFill>
                <a:blip r:embed="rId9"/>
                <a:stretch>
                  <a:fillRect l="-49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3F89556-6A17-4C1A-D9BE-52A53F5EE06F}"/>
              </a:ext>
            </a:extLst>
          </p:cNvPr>
          <p:cNvSpPr/>
          <p:nvPr/>
        </p:nvSpPr>
        <p:spPr>
          <a:xfrm>
            <a:off x="546472" y="2553496"/>
            <a:ext cx="7686013" cy="2074738"/>
          </a:xfrm>
          <a:prstGeom prst="roundRect">
            <a:avLst>
              <a:gd name="adj" fmla="val 4296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Доведіть, що квадрат будь-якого цілого числа завжди на 4 більший за добуток двох чисел, кожне з яких віддалене від нього на 2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EB99F3-0F8C-18BA-0CE8-44502A4EC977}"/>
              </a:ext>
            </a:extLst>
          </p:cNvPr>
          <p:cNvSpPr txBox="1"/>
          <p:nvPr/>
        </p:nvSpPr>
        <p:spPr>
          <a:xfrm>
            <a:off x="8368426" y="2543105"/>
            <a:ext cx="10029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</a:rPr>
              <a:t>№</a:t>
            </a:r>
            <a:r>
              <a:rPr lang="en-US" sz="3200" dirty="0">
                <a:solidFill>
                  <a:srgbClr val="017CFF"/>
                </a:solidFill>
                <a:latin typeface="Aptos Light" panose="020B0004020202020204" pitchFamily="34" charset="0"/>
              </a:rPr>
              <a:t>6</a:t>
            </a:r>
            <a:endParaRPr lang="uk-UA" sz="3200" dirty="0">
              <a:solidFill>
                <a:srgbClr val="017CFF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A392DBE-EC22-FA5D-E65E-CDAE0DC2ABAA}"/>
                  </a:ext>
                </a:extLst>
              </p:cNvPr>
              <p:cNvSpPr txBox="1"/>
              <p:nvPr/>
            </p:nvSpPr>
            <p:spPr>
              <a:xfrm>
                <a:off x="1001272" y="5946606"/>
                <a:ext cx="741572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−2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r>
                            <a:rPr lang="en-US" sz="3200" i="1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B02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+4=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2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−4+4=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dirty="0">
                  <a:solidFill>
                    <a:srgbClr val="00B024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A392DBE-EC22-FA5D-E65E-CDAE0DC2AB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272" y="5946606"/>
                <a:ext cx="7415723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6D6A2C76-12A9-176D-BB2D-11B8E74E8249}"/>
              </a:ext>
            </a:extLst>
          </p:cNvPr>
          <p:cNvSpPr txBox="1"/>
          <p:nvPr/>
        </p:nvSpPr>
        <p:spPr>
          <a:xfrm>
            <a:off x="606059" y="5367095"/>
            <a:ext cx="112084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lang="uk-UA" sz="3200" dirty="0">
                <a:solidFill>
                  <a:srgbClr val="00B024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Покажемо, що ліва частина рівності дорівнює правій:</a:t>
            </a:r>
            <a:endParaRPr lang="en-UA" sz="3200" dirty="0">
              <a:solidFill>
                <a:srgbClr val="00B024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5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63CA3C71-6CE6-2926-B5CA-7F87148F220D}"/>
              </a:ext>
            </a:extLst>
          </p:cNvPr>
          <p:cNvSpPr/>
          <p:nvPr/>
        </p:nvSpPr>
        <p:spPr>
          <a:xfrm>
            <a:off x="4372232" y="-1997252"/>
            <a:ext cx="3373394" cy="557348"/>
          </a:xfrm>
          <a:prstGeom prst="roundRect">
            <a:avLst>
              <a:gd name="adj" fmla="val 18567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Виконайте дії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§18</a:t>
            </a:r>
          </a:p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758; 760; 771; 774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0" name="Picture 19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2B70C8D9-F7E6-5659-3AA3-FABF52A97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362921">
            <a:off x="12448756" y="-1666616"/>
            <a:ext cx="647700" cy="495300"/>
          </a:xfrm>
          <a:prstGeom prst="rect">
            <a:avLst/>
          </a:prstGeom>
        </p:spPr>
      </p:pic>
      <p:pic>
        <p:nvPicPr>
          <p:cNvPr id="24" name="Picture 23" descr="A white rectangular object with lines&#10;&#10;Description automatically generated">
            <a:extLst>
              <a:ext uri="{FF2B5EF4-FFF2-40B4-BE49-F238E27FC236}">
                <a16:creationId xmlns:a16="http://schemas.microsoft.com/office/drawing/2014/main" id="{0A57E02A-5337-5657-7B59-55BB516D7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8484" y="-1919783"/>
            <a:ext cx="1168400" cy="736600"/>
          </a:xfrm>
          <a:prstGeom prst="rect">
            <a:avLst/>
          </a:prstGeom>
        </p:spPr>
      </p:pic>
      <p:pic>
        <p:nvPicPr>
          <p:cNvPr id="26" name="Picture 25" descr="A black and white chat bubble&#10;&#10;Description automatically generated">
            <a:extLst>
              <a:ext uri="{FF2B5EF4-FFF2-40B4-BE49-F238E27FC236}">
                <a16:creationId xmlns:a16="http://schemas.microsoft.com/office/drawing/2014/main" id="{E3C3DFB8-727A-3F8A-A864-35DB1E1ACF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9316" y="-1376025"/>
            <a:ext cx="1168820" cy="736600"/>
          </a:xfrm>
          <a:prstGeom prst="rect">
            <a:avLst/>
          </a:prstGeom>
        </p:spPr>
      </p:pic>
      <p:pic>
        <p:nvPicPr>
          <p:cNvPr id="29" name="Picture 28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7FA5929D-78AE-5731-B777-595EAF082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-1286925"/>
            <a:ext cx="647700" cy="495300"/>
          </a:xfrm>
          <a:prstGeom prst="rect">
            <a:avLst/>
          </a:prstGeom>
        </p:spPr>
      </p:pic>
      <p:pic>
        <p:nvPicPr>
          <p:cNvPr id="30" name="Picture 2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07C09EE-C0F2-6E41-B485-3B95D20E56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67246" y="-761375"/>
            <a:ext cx="444500" cy="381000"/>
          </a:xfrm>
          <a:prstGeom prst="rect">
            <a:avLst/>
          </a:prstGeom>
        </p:spPr>
      </p:pic>
      <p:pic>
        <p:nvPicPr>
          <p:cNvPr id="31" name="Picture 30" descr="A white paper with black dots and black lines&#10;&#10;Description automatically generated">
            <a:extLst>
              <a:ext uri="{FF2B5EF4-FFF2-40B4-BE49-F238E27FC236}">
                <a16:creationId xmlns:a16="http://schemas.microsoft.com/office/drawing/2014/main" id="{2B404D5F-00F1-BB31-CD21-07BFE22B7A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23900" y="855886"/>
            <a:ext cx="889000" cy="812800"/>
          </a:xfrm>
          <a:prstGeom prst="rect">
            <a:avLst/>
          </a:prstGeom>
        </p:spPr>
      </p:pic>
      <p:pic>
        <p:nvPicPr>
          <p:cNvPr id="32" name="Picture 3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AEF5F08-9B57-36B5-48B4-82A1CE87DC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96981" y="7876767"/>
            <a:ext cx="342900" cy="342900"/>
          </a:xfrm>
          <a:prstGeom prst="rect">
            <a:avLst/>
          </a:prstGeom>
        </p:spPr>
      </p:pic>
      <p:pic>
        <p:nvPicPr>
          <p:cNvPr id="33" name="Picture 3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820182F-56CD-F2A3-7EB9-E2E22C1D83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04108" y="7132883"/>
            <a:ext cx="749300" cy="546100"/>
          </a:xfrm>
          <a:prstGeom prst="rect">
            <a:avLst/>
          </a:prstGeom>
        </p:spPr>
      </p:pic>
      <p:pic>
        <p:nvPicPr>
          <p:cNvPr id="34" name="Picture 33" descr="A yellow gear with a black background&#10;&#10;Description automatically generated">
            <a:extLst>
              <a:ext uri="{FF2B5EF4-FFF2-40B4-BE49-F238E27FC236}">
                <a16:creationId xmlns:a16="http://schemas.microsoft.com/office/drawing/2014/main" id="{1A652A5B-CA48-A65C-6650-05C1929510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491749" y="6929683"/>
            <a:ext cx="406400" cy="406400"/>
          </a:xfrm>
          <a:prstGeom prst="rect">
            <a:avLst/>
          </a:prstGeom>
        </p:spPr>
      </p:pic>
      <p:pic>
        <p:nvPicPr>
          <p:cNvPr id="3" name="Picture 2" descr="A blue balloon with a black background&#10;&#10;Description automatically generated">
            <a:extLst>
              <a:ext uri="{FF2B5EF4-FFF2-40B4-BE49-F238E27FC236}">
                <a16:creationId xmlns:a16="http://schemas.microsoft.com/office/drawing/2014/main" id="{A23974A6-BB0E-C7D5-9D8F-A2F8729F12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8162" y="7405933"/>
            <a:ext cx="749300" cy="1036787"/>
          </a:xfrm>
          <a:prstGeom prst="rect">
            <a:avLst/>
          </a:prstGeom>
        </p:spPr>
      </p:pic>
      <p:pic>
        <p:nvPicPr>
          <p:cNvPr id="4" name="Picture 3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C91F8196-92C1-4BC3-3BFB-8E908B1E77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55988" y="-1931967"/>
            <a:ext cx="688638" cy="971816"/>
          </a:xfrm>
          <a:prstGeom prst="rect">
            <a:avLst/>
          </a:prstGeom>
        </p:spPr>
      </p:pic>
      <p:pic>
        <p:nvPicPr>
          <p:cNvPr id="5" name="Picture 4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1630B8E4-B1E1-CA27-FBC6-3E2C5E05196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569289" y="5865764"/>
            <a:ext cx="598221" cy="840111"/>
          </a:xfrm>
          <a:prstGeom prst="rect">
            <a:avLst/>
          </a:prstGeom>
        </p:spPr>
      </p:pic>
      <p:pic>
        <p:nvPicPr>
          <p:cNvPr id="6" name="Picture 5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430D057E-9FC7-CF3D-4626-E211AD661D4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695485" y="1940603"/>
            <a:ext cx="715846" cy="867133"/>
          </a:xfrm>
          <a:prstGeom prst="rect">
            <a:avLst/>
          </a:prstGeom>
        </p:spPr>
      </p:pic>
      <p:pic>
        <p:nvPicPr>
          <p:cNvPr id="10" name="Picture 9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1ADE7CC3-013D-14DD-66B5-88601DA93D4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6966" y="-1249037"/>
            <a:ext cx="700947" cy="8142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4430D3-15CD-12D5-12FE-C963222B76B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3316664" y="-319917"/>
            <a:ext cx="893442" cy="117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50576</TotalTime>
  <Words>348</Words>
  <Application>Microsoft Macintosh PowerPoint</Application>
  <PresentationFormat>Widescreen</PresentationFormat>
  <Paragraphs>76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2025-02-09T18:19:15Z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