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4" r:id="rId2"/>
    <p:sldId id="263" r:id="rId3"/>
    <p:sldId id="280" r:id="rId4"/>
    <p:sldId id="272" r:id="rId5"/>
    <p:sldId id="281" r:id="rId6"/>
    <p:sldId id="282" r:id="rId7"/>
    <p:sldId id="265" r:id="rId8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7CFF"/>
    <a:srgbClr val="1E4168"/>
    <a:srgbClr val="007CFF"/>
    <a:srgbClr val="7284A8"/>
    <a:srgbClr val="7184A8"/>
    <a:srgbClr val="385A65"/>
    <a:srgbClr val="E34954"/>
    <a:srgbClr val="385A64"/>
    <a:srgbClr val="7284A9"/>
    <a:srgbClr val="3783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F90B27-B348-704E-9115-D7032FD6F195}" v="1" dt="2025-06-30T20:10:03.4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87"/>
    <p:restoredTop sz="95022"/>
  </p:normalViewPr>
  <p:slideViewPr>
    <p:cSldViewPr snapToGrid="0">
      <p:cViewPr varScale="1">
        <p:scale>
          <a:sx n="151" d="100"/>
          <a:sy n="151" d="100"/>
        </p:scale>
        <p:origin x="14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94A42B7B-DFC1-DC4F-9A13-997F00F2EF5B}"/>
    <pc:docChg chg="undo custSel modSld">
      <pc:chgData name="Kulinich Bohdan" userId="48e65c9f34e137d0" providerId="LiveId" clId="{94A42B7B-DFC1-DC4F-9A13-997F00F2EF5B}" dt="2024-10-12T15:44:14.617" v="1420" actId="14100"/>
      <pc:docMkLst>
        <pc:docMk/>
      </pc:docMkLst>
      <pc:sldChg chg="addSp delSp modSp mod delAnim modAnim">
        <pc:chgData name="Kulinich Bohdan" userId="48e65c9f34e137d0" providerId="LiveId" clId="{94A42B7B-DFC1-DC4F-9A13-997F00F2EF5B}" dt="2024-10-10T18:48:36.589" v="195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94A42B7B-DFC1-DC4F-9A13-997F00F2EF5B}" dt="2024-10-12T15:33:41.885" v="1418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94A42B7B-DFC1-DC4F-9A13-997F00F2EF5B}" dt="2024-10-12T14:46:26.638" v="1383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94A42B7B-DFC1-DC4F-9A13-997F00F2EF5B}" dt="2024-10-12T13:52:19.448" v="802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94A42B7B-DFC1-DC4F-9A13-997F00F2EF5B}" dt="2024-10-12T15:44:14.617" v="1420" actId="14100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94A42B7B-DFC1-DC4F-9A13-997F00F2EF5B}" dt="2024-10-12T14:58:09.246" v="1396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0CE43B4E-55B6-074A-A77E-8BC6898A12CF}"/>
    <pc:docChg chg="undo redo custSel modSld">
      <pc:chgData name="Kulinich Bohdan" userId="48e65c9f34e137d0" providerId="LiveId" clId="{0CE43B4E-55B6-074A-A77E-8BC6898A12CF}" dt="2025-02-04T13:32:39.269" v="1776" actId="20577"/>
      <pc:docMkLst>
        <pc:docMk/>
      </pc:docMkLst>
      <pc:sldChg chg="addSp delSp modSp mod addAnim delAnim modAnim">
        <pc:chgData name="Kulinich Bohdan" userId="48e65c9f34e137d0" providerId="LiveId" clId="{0CE43B4E-55B6-074A-A77E-8BC6898A12CF}" dt="2025-02-01T21:01:39.100" v="726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0CE43B4E-55B6-074A-A77E-8BC6898A12CF}" dt="2025-01-30T20:23:29.607" v="89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0CE43B4E-55B6-074A-A77E-8BC6898A12CF}" dt="2025-02-02T23:09:14.118" v="1774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0CE43B4E-55B6-074A-A77E-8BC6898A12CF}" dt="2025-02-02T22:27:56.628" v="1473" actId="20577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0CE43B4E-55B6-074A-A77E-8BC6898A12CF}" dt="2025-02-04T13:32:39.269" v="1776" actId="20577"/>
        <pc:sldMkLst>
          <pc:docMk/>
          <pc:sldMk cId="175688737" sldId="280"/>
        </pc:sldMkLst>
      </pc:sldChg>
      <pc:sldChg chg="modSp mod">
        <pc:chgData name="Kulinich Bohdan" userId="48e65c9f34e137d0" providerId="LiveId" clId="{0CE43B4E-55B6-074A-A77E-8BC6898A12CF}" dt="2025-02-02T22:48:16.428" v="1623" actId="1035"/>
        <pc:sldMkLst>
          <pc:docMk/>
          <pc:sldMk cId="2727409280" sldId="281"/>
        </pc:sldMkLst>
      </pc:sldChg>
      <pc:sldChg chg="addSp delSp modSp mod modAnim">
        <pc:chgData name="Kulinich Bohdan" userId="48e65c9f34e137d0" providerId="LiveId" clId="{0CE43B4E-55B6-074A-A77E-8BC6898A12CF}" dt="2025-02-02T22:54:35.251" v="1749"/>
        <pc:sldMkLst>
          <pc:docMk/>
          <pc:sldMk cId="302050507" sldId="282"/>
        </pc:sldMkLst>
      </pc:sldChg>
    </pc:docChg>
  </pc:docChgLst>
  <pc:docChgLst>
    <pc:chgData name="Kulinich Bohdan" userId="48e65c9f34e137d0" providerId="LiveId" clId="{6B4263F4-6EEF-9346-A23D-BAF0173947B0}"/>
    <pc:docChg chg="undo custSel addSld delSld modSld">
      <pc:chgData name="Kulinich Bohdan" userId="48e65c9f34e137d0" providerId="LiveId" clId="{6B4263F4-6EEF-9346-A23D-BAF0173947B0}" dt="2025-01-20T20:44:08.150" v="1128"/>
      <pc:docMkLst>
        <pc:docMk/>
      </pc:docMkLst>
      <pc:sldChg chg="modSp">
        <pc:chgData name="Kulinich Bohdan" userId="48e65c9f34e137d0" providerId="LiveId" clId="{6B4263F4-6EEF-9346-A23D-BAF0173947B0}" dt="2025-01-20T20:08:15.951" v="968" actId="20577"/>
        <pc:sldMkLst>
          <pc:docMk/>
          <pc:sldMk cId="788512274" sldId="265"/>
        </pc:sldMkLst>
      </pc:sldChg>
      <pc:sldChg chg="del">
        <pc:chgData name="Kulinich Bohdan" userId="48e65c9f34e137d0" providerId="LiveId" clId="{6B4263F4-6EEF-9346-A23D-BAF0173947B0}" dt="2025-01-19T21:11:23.483" v="684" actId="269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6B4263F4-6EEF-9346-A23D-BAF0173947B0}" dt="2025-01-20T20:44:08.150" v="1128"/>
        <pc:sldMkLst>
          <pc:docMk/>
          <pc:sldMk cId="175688737" sldId="280"/>
        </pc:sldMkLst>
      </pc:sldChg>
      <pc:sldChg chg="addSp delSp modSp add mod delAnim modAnim">
        <pc:chgData name="Kulinich Bohdan" userId="48e65c9f34e137d0" providerId="LiveId" clId="{6B4263F4-6EEF-9346-A23D-BAF0173947B0}" dt="2025-01-20T19:50:12.895" v="947" actId="1035"/>
        <pc:sldMkLst>
          <pc:docMk/>
          <pc:sldMk cId="2727409280" sldId="281"/>
        </pc:sldMkLst>
      </pc:sldChg>
      <pc:sldChg chg="addSp delSp modSp add mod modAnim">
        <pc:chgData name="Kulinich Bohdan" userId="48e65c9f34e137d0" providerId="LiveId" clId="{6B4263F4-6EEF-9346-A23D-BAF0173947B0}" dt="2025-01-20T20:43:38.237" v="1125" actId="1036"/>
        <pc:sldMkLst>
          <pc:docMk/>
          <pc:sldMk cId="302050507" sldId="282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4E402A83-D9FF-6F4C-91C1-8BAC2C7C789A}" dt="2024-07-07T08:03:11.821" v="2862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4E402A83-D9FF-6F4C-91C1-8BAC2C7C789A}" dt="2024-07-07T15:24:52.856" v="3390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C55700D-06A8-3549-93D9-CBE4CFE68FB4}" dt="2024-08-23T07:14:34.055" v="1062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5:59:47.415" v="73" actId="1036"/>
        <pc:sldMkLst>
          <pc:docMk/>
          <pc:sldMk cId="1079275318" sldId="264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3A4235B1-E850-5748-A2A4-9B4B65EDA5E3}"/>
    <pc:docChg chg="undo custSel modSld">
      <pc:chgData name="Kulinich Bohdan" userId="48e65c9f34e137d0" providerId="LiveId" clId="{3A4235B1-E850-5748-A2A4-9B4B65EDA5E3}" dt="2025-01-17T13:48:50.872" v="1791" actId="20577"/>
      <pc:docMkLst>
        <pc:docMk/>
      </pc:docMkLst>
      <pc:sldChg chg="addSp delSp modSp mod delAnim modAnim">
        <pc:chgData name="Kulinich Bohdan" userId="48e65c9f34e137d0" providerId="LiveId" clId="{3A4235B1-E850-5748-A2A4-9B4B65EDA5E3}" dt="2025-01-05T12:19:14.033" v="472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3A4235B1-E850-5748-A2A4-9B4B65EDA5E3}" dt="2025-01-03T20:32:12.946" v="88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3A4235B1-E850-5748-A2A4-9B4B65EDA5E3}" dt="2025-01-07T08:39:26.261" v="1570" actId="20577"/>
        <pc:sldMkLst>
          <pc:docMk/>
          <pc:sldMk cId="788512274" sldId="265"/>
        </pc:sldMkLst>
      </pc:sldChg>
      <pc:sldChg chg="delSp modSp mod">
        <pc:chgData name="Kulinich Bohdan" userId="48e65c9f34e137d0" providerId="LiveId" clId="{3A4235B1-E850-5748-A2A4-9B4B65EDA5E3}" dt="2025-01-06T21:41:17.019" v="1141" actId="14100"/>
        <pc:sldMkLst>
          <pc:docMk/>
          <pc:sldMk cId="3867570093" sldId="272"/>
        </pc:sldMkLst>
      </pc:sldChg>
      <pc:sldChg chg="addSp delSp modSp mod modAnim">
        <pc:chgData name="Kulinich Bohdan" userId="48e65c9f34e137d0" providerId="LiveId" clId="{3A4235B1-E850-5748-A2A4-9B4B65EDA5E3}" dt="2025-01-17T13:48:50.872" v="1791" actId="20577"/>
        <pc:sldMkLst>
          <pc:docMk/>
          <pc:sldMk cId="2663521018" sldId="279"/>
        </pc:sldMkLst>
      </pc:sldChg>
      <pc:sldChg chg="addSp modSp mod modAnim">
        <pc:chgData name="Kulinich Bohdan" userId="48e65c9f34e137d0" providerId="LiveId" clId="{3A4235B1-E850-5748-A2A4-9B4B65EDA5E3}" dt="2025-01-17T13:48:23.333" v="1788" actId="14429"/>
        <pc:sldMkLst>
          <pc:docMk/>
          <pc:sldMk cId="175688737" sldId="280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B2F90B27-B348-704E-9115-D7032FD6F195}"/>
    <pc:docChg chg="modSld">
      <pc:chgData name="Kulinich Bohdan" userId="48e65c9f34e137d0" providerId="LiveId" clId="{B2F90B27-B348-704E-9115-D7032FD6F195}" dt="2025-06-30T20:10:03.451" v="0" actId="20577"/>
      <pc:docMkLst>
        <pc:docMk/>
      </pc:docMkLst>
      <pc:sldChg chg="modSp">
        <pc:chgData name="Kulinich Bohdan" userId="48e65c9f34e137d0" providerId="LiveId" clId="{B2F90B27-B348-704E-9115-D7032FD6F195}" dt="2025-06-30T20:10:03.451" v="0" actId="20577"/>
        <pc:sldMkLst>
          <pc:docMk/>
          <pc:sldMk cId="175688737" sldId="280"/>
        </pc:sldMkLst>
        <pc:spChg chg="mod">
          <ac:chgData name="Kulinich Bohdan" userId="48e65c9f34e137d0" providerId="LiveId" clId="{B2F90B27-B348-704E-9115-D7032FD6F195}" dt="2025-06-30T20:10:03.451" v="0" actId="20577"/>
          <ac:spMkLst>
            <pc:docMk/>
            <pc:sldMk cId="175688737" sldId="280"/>
            <ac:spMk id="15" creationId="{EA3B3B9F-AF4D-65CF-2DD9-E24453A15B6C}"/>
          </ac:spMkLst>
        </pc:spChg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7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30.06.2025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slide" Target="slide4.xml"/><Relationship Id="rId1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slide" Target="slide5.xml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slide" Target="slide1.xml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10" Type="http://schemas.openxmlformats.org/officeDocument/2006/relationships/image" Target="../media/image2.png"/><Relationship Id="rId19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slide" Target="slide4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slide" Target="slide5.xml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" Target="slide5.xml"/><Relationship Id="rId7" Type="http://schemas.openxmlformats.org/officeDocument/2006/relationships/image" Target="../media/image2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" Target="slide2.xml"/><Relationship Id="rId7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slide" Target="slide4.xml"/><Relationship Id="rId4" Type="http://schemas.openxmlformats.org/officeDocument/2006/relationships/slide" Target="slide5.xml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" Target="slide5.xml"/><Relationship Id="rId7" Type="http://schemas.openxmlformats.org/officeDocument/2006/relationships/image" Target="../media/image3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slide" Target="slide4.xml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1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Дата 1">
            <a:extLst>
              <a:ext uri="{FF2B5EF4-FFF2-40B4-BE49-F238E27FC236}">
                <a16:creationId xmlns:a16="http://schemas.microsoft.com/office/drawing/2014/main" id="{BD02CE6E-98DC-8E0F-54C5-5CBAEC9B4528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30.06.2025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 dirty="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59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типових завдань за темою «</a:t>
            </a:r>
            <a:r>
              <a:rPr lang="uk-UA" sz="40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Розкладання многочленів на множники за допомогою формул квадрата суми та квадрата різниці»</a:t>
            </a:r>
            <a:endParaRPr lang="en-UA" sz="40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E7D4C14-2E3B-C1AC-67CB-8EB9416195BD}"/>
              </a:ext>
            </a:extLst>
          </p:cNvPr>
          <p:cNvSpPr/>
          <p:nvPr/>
        </p:nvSpPr>
        <p:spPr>
          <a:xfrm>
            <a:off x="1386674" y="-1846339"/>
            <a:ext cx="10239270" cy="557348"/>
          </a:xfrm>
          <a:prstGeom prst="roundRect">
            <a:avLst>
              <a:gd name="adj" fmla="val 18567"/>
            </a:avLst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Скільки коренів має кожне лінійне рівняння? Чому?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0" grpId="0"/>
          <p:bldP spid="11" grpId="0"/>
          <p:bldP spid="12" grpId="0"/>
          <p:bldP spid="14" grpId="0"/>
          <p:bldP spid="3" grpId="0" animBg="1"/>
          <p:bldP spid="4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749A46D-B410-6EFC-635E-9E243548E502}"/>
                  </a:ext>
                </a:extLst>
              </p:cNvPr>
              <p:cNvSpPr txBox="1"/>
              <p:nvPr/>
            </p:nvSpPr>
            <p:spPr>
              <a:xfrm>
                <a:off x="1455276" y="6153279"/>
                <a:ext cx="29689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749A46D-B410-6EFC-635E-9E243548E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6153279"/>
                <a:ext cx="296891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4896EE9-9166-DD4E-083E-45DE405607DA}"/>
                  </a:ext>
                </a:extLst>
              </p:cNvPr>
              <p:cNvSpPr txBox="1"/>
              <p:nvPr/>
            </p:nvSpPr>
            <p:spPr>
              <a:xfrm>
                <a:off x="1455276" y="3990075"/>
                <a:ext cx="296891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4896EE9-9166-DD4E-083E-45DE405607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3990075"/>
                <a:ext cx="2968913" cy="584775"/>
              </a:xfrm>
              <a:prstGeom prst="rect">
                <a:avLst/>
              </a:prstGeom>
              <a:blipFill>
                <a:blip r:embed="rId4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B3C022D-789F-5D4C-CBA5-CD9A8D9BAB69}"/>
                  </a:ext>
                </a:extLst>
              </p:cNvPr>
              <p:cNvSpPr txBox="1"/>
              <p:nvPr/>
            </p:nvSpPr>
            <p:spPr>
              <a:xfrm>
                <a:off x="1458749" y="2123924"/>
                <a:ext cx="23057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B3C022D-789F-5D4C-CBA5-CD9A8D9BA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749" y="2123924"/>
                <a:ext cx="230572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515BAC3-E077-3D5E-50C6-77D4DC6ED462}"/>
                  </a:ext>
                </a:extLst>
              </p:cNvPr>
              <p:cNvSpPr txBox="1"/>
              <p:nvPr/>
            </p:nvSpPr>
            <p:spPr>
              <a:xfrm>
                <a:off x="5388044" y="1767809"/>
                <a:ext cx="181348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515BAC3-E077-3D5E-50C6-77D4DC6ED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8044" y="1767809"/>
                <a:ext cx="1813481" cy="584775"/>
              </a:xfrm>
              <a:prstGeom prst="rect">
                <a:avLst/>
              </a:prstGeom>
              <a:blipFill>
                <a:blip r:embed="rId6"/>
                <a:stretch>
                  <a:fillRect l="-279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3665E5D-0727-AC21-AD83-CB3FFB04113A}"/>
                  </a:ext>
                </a:extLst>
              </p:cNvPr>
              <p:cNvSpPr txBox="1"/>
              <p:nvPr/>
            </p:nvSpPr>
            <p:spPr>
              <a:xfrm>
                <a:off x="5749962" y="2332703"/>
                <a:ext cx="77466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3665E5D-0727-AC21-AD83-CB3FFB041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962" y="2332703"/>
                <a:ext cx="774669" cy="584775"/>
              </a:xfrm>
              <a:prstGeom prst="rect">
                <a:avLst/>
              </a:prstGeom>
              <a:blipFill>
                <a:blip r:embed="rId7"/>
                <a:stretch>
                  <a:fillRect l="-64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168E3A1-A642-E966-FD00-E06E552F6ADF}"/>
                  </a:ext>
                </a:extLst>
              </p:cNvPr>
              <p:cNvSpPr txBox="1"/>
              <p:nvPr/>
            </p:nvSpPr>
            <p:spPr>
              <a:xfrm>
                <a:off x="7513113" y="1767809"/>
                <a:ext cx="17132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−6: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168E3A1-A642-E966-FD00-E06E552F6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3113" y="1767809"/>
                <a:ext cx="1713244" cy="584775"/>
              </a:xfrm>
              <a:prstGeom prst="rect">
                <a:avLst/>
              </a:prstGeom>
              <a:blipFill>
                <a:blip r:embed="rId8"/>
                <a:stretch>
                  <a:fillRect l="-29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A2025EE-0536-C58E-E181-50D555722DFE}"/>
                  </a:ext>
                </a:extLst>
              </p:cNvPr>
              <p:cNvSpPr txBox="1"/>
              <p:nvPr/>
            </p:nvSpPr>
            <p:spPr>
              <a:xfrm>
                <a:off x="7898780" y="2332703"/>
                <a:ext cx="77466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A2025EE-0536-C58E-E181-50D555722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780" y="2332703"/>
                <a:ext cx="774669" cy="584775"/>
              </a:xfrm>
              <a:prstGeom prst="rect">
                <a:avLst/>
              </a:prstGeom>
              <a:blipFill>
                <a:blip r:embed="rId9"/>
                <a:stretch>
                  <a:fillRect l="-806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EF61E77E-E757-6C6F-40CE-23B836564B5E}"/>
              </a:ext>
            </a:extLst>
          </p:cNvPr>
          <p:cNvSpPr/>
          <p:nvPr/>
        </p:nvSpPr>
        <p:spPr>
          <a:xfrm>
            <a:off x="1226138" y="1517647"/>
            <a:ext cx="8179120" cy="1441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Дата 1">
            <a:extLst>
              <a:ext uri="{FF2B5EF4-FFF2-40B4-BE49-F238E27FC236}">
                <a16:creationId xmlns:a16="http://schemas.microsoft.com/office/drawing/2014/main" id="{D8313B7A-348E-439A-4C6D-3BFF4837AC60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30.06.2025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9E7A6E-2760-F033-DC60-EC497397CEB3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D6EC2C-67C4-4373-2394-ADE11D2329EE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5884E-A533-0F5F-2E4A-676D970FDA34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9325258C-4813-096F-FAD1-A53687F5B7C3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11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12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13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12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6EC7A9A-B956-41B0-091B-BEC5B9B3D798}"/>
              </a:ext>
            </a:extLst>
          </p:cNvPr>
          <p:cNvSpPr/>
          <p:nvPr/>
        </p:nvSpPr>
        <p:spPr>
          <a:xfrm>
            <a:off x="914400" y="29210"/>
            <a:ext cx="11035145" cy="987611"/>
          </a:xfrm>
          <a:prstGeom prst="roundRect">
            <a:avLst>
              <a:gd name="adj" fmla="val 8834"/>
            </a:avLst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Перетворіть даний вираз у вигляд повного квадрата, а потім обчисліть його значення: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342E8A-B179-618C-1E19-C1899D4CE5B8}"/>
              </a:ext>
            </a:extLst>
          </p:cNvPr>
          <p:cNvSpPr txBox="1"/>
          <p:nvPr/>
        </p:nvSpPr>
        <p:spPr>
          <a:xfrm>
            <a:off x="-6766" y="26282"/>
            <a:ext cx="1136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85A65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600" dirty="0">
              <a:solidFill>
                <a:srgbClr val="385A65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EEDC1D7B-8B08-BAB3-AC08-71831BD24CFC}"/>
                  </a:ext>
                </a:extLst>
              </p:cNvPr>
              <p:cNvSpPr/>
              <p:nvPr/>
            </p:nvSpPr>
            <p:spPr>
              <a:xfrm>
                <a:off x="1419045" y="4857206"/>
                <a:ext cx="7808082" cy="1191976"/>
              </a:xfrm>
              <a:prstGeom prst="roundRect">
                <a:avLst>
                  <a:gd name="adj" fmla="val 8369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9</m:t>
                      </m:r>
                      <m:sSup>
                        <m:sSup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𝑚</m:t>
                          </m:r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12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𝑚𝑘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+4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𝑘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A" sz="3200" b="0" i="0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, </m:t>
                      </m:r>
                      <m:r>
                        <a:rPr lang="uk-UA" sz="3200" b="0" i="0" dirty="0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якщо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𝑚</m:t>
                      </m:r>
                      <m:r>
                        <a:rPr lang="en-US" sz="32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a:rPr lang="uk-UA" sz="320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;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𝑘</m:t>
                      </m:r>
                      <m:r>
                        <a:rPr lang="en-US" sz="320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EEDC1D7B-8B08-BAB3-AC08-71831BD24C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045" y="4857206"/>
                <a:ext cx="7808082" cy="1191976"/>
              </a:xfrm>
              <a:prstGeom prst="roundRect">
                <a:avLst>
                  <a:gd name="adj" fmla="val 8369"/>
                </a:avLst>
              </a:prstGeom>
              <a:blipFill>
                <a:blip r:embed="rId14"/>
                <a:stretch>
                  <a:fillRect l="-32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3C3B6643-59B6-5080-9F49-CEBDEFB75C4B}"/>
                  </a:ext>
                </a:extLst>
              </p:cNvPr>
              <p:cNvSpPr/>
              <p:nvPr/>
            </p:nvSpPr>
            <p:spPr>
              <a:xfrm>
                <a:off x="1404733" y="1107423"/>
                <a:ext cx="7822394" cy="645354"/>
              </a:xfrm>
              <a:prstGeom prst="roundRect">
                <a:avLst>
                  <a:gd name="adj" fmla="val 7481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+6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+9</m:t>
                    </m:r>
                  </m:oMath>
                </a14:m>
                <a:r>
                  <a:rPr lang="en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, </a:t>
                </a:r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𝑏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=0</m:t>
                    </m:r>
                    <m:r>
                      <a:rPr lang="uk-UA" sz="32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;−6</m:t>
                    </m:r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3C3B6643-59B6-5080-9F49-CEBDEFB75C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733" y="1107423"/>
                <a:ext cx="7822394" cy="645354"/>
              </a:xfrm>
              <a:prstGeom prst="roundRect">
                <a:avLst>
                  <a:gd name="adj" fmla="val 7481"/>
                </a:avLst>
              </a:prstGeom>
              <a:blipFill>
                <a:blip r:embed="rId15"/>
                <a:stretch>
                  <a:fillRect l="-486" t="-7692" b="-25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1001DF9C-40D6-B47C-A298-FAEC2A88415D}"/>
                  </a:ext>
                </a:extLst>
              </p:cNvPr>
              <p:cNvSpPr/>
              <p:nvPr/>
            </p:nvSpPr>
            <p:spPr>
              <a:xfrm>
                <a:off x="1419044" y="3157301"/>
                <a:ext cx="7807312" cy="707887"/>
              </a:xfrm>
              <a:prstGeom prst="roundRect">
                <a:avLst>
                  <a:gd name="adj" fmla="val 6652"/>
                </a:avLst>
              </a:prstGeom>
              <a:solidFill>
                <a:srgbClr val="38596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+4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, </a:t>
                </a:r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  <m:r>
                      <a:rPr lang="uk-UA" sz="320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y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=−1</m:t>
                    </m:r>
                  </m:oMath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1001DF9C-40D6-B47C-A298-FAEC2A8841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044" y="3157301"/>
                <a:ext cx="7807312" cy="707887"/>
              </a:xfrm>
              <a:prstGeom prst="roundRect">
                <a:avLst>
                  <a:gd name="adj" fmla="val 6652"/>
                </a:avLst>
              </a:prstGeom>
              <a:blipFill>
                <a:blip r:embed="rId16"/>
                <a:stretch>
                  <a:fillRect l="-325" t="-1754" b="-192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5F6343E-D70C-5BC6-BC03-9717B835D3F7}"/>
              </a:ext>
            </a:extLst>
          </p:cNvPr>
          <p:cNvSpPr txBox="1"/>
          <p:nvPr/>
        </p:nvSpPr>
        <p:spPr>
          <a:xfrm>
            <a:off x="771976" y="1073508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1)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DF4C7A-8C03-8B17-6FC8-66D80A7C32BF}"/>
              </a:ext>
            </a:extLst>
          </p:cNvPr>
          <p:cNvSpPr txBox="1"/>
          <p:nvPr/>
        </p:nvSpPr>
        <p:spPr>
          <a:xfrm>
            <a:off x="771975" y="5099251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3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244246-584F-2C17-1D29-4492C6EB34D9}"/>
              </a:ext>
            </a:extLst>
          </p:cNvPr>
          <p:cNvSpPr txBox="1"/>
          <p:nvPr/>
        </p:nvSpPr>
        <p:spPr>
          <a:xfrm>
            <a:off x="771974" y="3156558"/>
            <a:ext cx="90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2</a:t>
            </a:r>
            <a:r>
              <a:rPr lang="en-UA" sz="4000" dirty="0">
                <a:solidFill>
                  <a:srgbClr val="375A65"/>
                </a:solidFill>
                <a:latin typeface="Aptos Light" panose="020B0004020202020204" pitchFamily="34" charset="0"/>
              </a:rPr>
              <a:t>)</a:t>
            </a:r>
          </a:p>
        </p:txBody>
      </p:sp>
      <p:pic>
        <p:nvPicPr>
          <p:cNvPr id="11" name="Picture 10" descr="A cartoon of a person&#10;&#10;Description automatically generated">
            <a:extLst>
              <a:ext uri="{FF2B5EF4-FFF2-40B4-BE49-F238E27FC236}">
                <a16:creationId xmlns:a16="http://schemas.microsoft.com/office/drawing/2014/main" id="{A4D1DA77-4D2E-2C86-9060-B40BADE26BEB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15293" t="18453" r="20708" b="11576"/>
          <a:stretch/>
        </p:blipFill>
        <p:spPr>
          <a:xfrm>
            <a:off x="9112838" y="3429000"/>
            <a:ext cx="3270754" cy="357599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5F5B1FF-6CAE-19BE-2DBE-B5503938961A}"/>
                  </a:ext>
                </a:extLst>
              </p:cNvPr>
              <p:cNvSpPr txBox="1"/>
              <p:nvPr/>
            </p:nvSpPr>
            <p:spPr>
              <a:xfrm>
                <a:off x="8300852" y="3990074"/>
                <a:ext cx="92550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5F5B1FF-6CAE-19BE-2DBE-B55039389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852" y="3990074"/>
                <a:ext cx="925505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1A99285-3992-E54E-C2B2-798A79D9B6E6}"/>
                  </a:ext>
                </a:extLst>
              </p:cNvPr>
              <p:cNvSpPr txBox="1"/>
              <p:nvPr/>
            </p:nvSpPr>
            <p:spPr>
              <a:xfrm>
                <a:off x="8300851" y="6153278"/>
                <a:ext cx="92550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1A99285-3992-E54E-C2B2-798A79D9B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0851" y="6153278"/>
                <a:ext cx="925505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10078EF9-C314-0AB9-37AB-9739BBF50F61}"/>
              </a:ext>
            </a:extLst>
          </p:cNvPr>
          <p:cNvSpPr/>
          <p:nvPr/>
        </p:nvSpPr>
        <p:spPr>
          <a:xfrm>
            <a:off x="1404732" y="3909496"/>
            <a:ext cx="7821623" cy="843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1A47F8F-0573-D270-1963-CFF1CD5182C9}"/>
              </a:ext>
            </a:extLst>
          </p:cNvPr>
          <p:cNvSpPr/>
          <p:nvPr/>
        </p:nvSpPr>
        <p:spPr>
          <a:xfrm>
            <a:off x="1404732" y="6115064"/>
            <a:ext cx="7821623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368354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3" grpId="0"/>
      <p:bldP spid="32" grpId="0"/>
      <p:bldP spid="4" grpId="0"/>
      <p:bldP spid="19" grpId="0"/>
      <p:bldP spid="20" grpId="0"/>
      <p:bldP spid="21" grpId="0"/>
      <p:bldP spid="29" grpId="0" animBg="1"/>
      <p:bldP spid="29" grpId="1" animBg="1"/>
      <p:bldP spid="22" grpId="0"/>
      <p:bldP spid="24" grpId="0"/>
      <p:bldP spid="30" grpId="0" animBg="1"/>
      <p:bldP spid="30" grpId="1" animBg="1"/>
      <p:bldP spid="31" grpId="0" animBg="1"/>
      <p:bldP spid="3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486299" y="55908"/>
            <a:ext cx="10381998" cy="1189420"/>
          </a:xfrm>
          <a:prstGeom prst="roundRect">
            <a:avLst>
              <a:gd name="adj" fmla="val 5013"/>
            </a:avLst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Перетворіть поданий тричлен у квадрат двочлена або вираз, протилежний до квадрата двочлена: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3" action="ppaction://hlinksldjump"/>
            <a:extLst>
              <a:ext uri="{FF2B5EF4-FFF2-40B4-BE49-F238E27FC236}">
                <a16:creationId xmlns:a16="http://schemas.microsoft.com/office/drawing/2014/main" id="{7858F225-FF1F-1346-C301-640594C9AD9C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A8ADC309-11E1-3B0B-95A7-34A242928DC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D06A98-496B-E5C4-A973-187F6014359E}"/>
              </a:ext>
            </a:extLst>
          </p:cNvPr>
          <p:cNvSpPr txBox="1"/>
          <p:nvPr/>
        </p:nvSpPr>
        <p:spPr>
          <a:xfrm>
            <a:off x="11044853" y="188"/>
            <a:ext cx="1147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378377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378377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AA3D5B-0A42-412D-BB15-D8C6D325ABA8}"/>
                  </a:ext>
                </a:extLst>
              </p:cNvPr>
              <p:cNvSpPr txBox="1"/>
              <p:nvPr/>
            </p:nvSpPr>
            <p:spPr>
              <a:xfrm>
                <a:off x="589079" y="1392637"/>
                <a:ext cx="58117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i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AA3D5B-0A42-412D-BB15-D8C6D325AB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79" y="1392637"/>
                <a:ext cx="5811720" cy="584775"/>
              </a:xfrm>
              <a:prstGeom prst="rect">
                <a:avLst/>
              </a:prstGeom>
              <a:blipFill>
                <a:blip r:embed="rId5"/>
                <a:stretch>
                  <a:fillRect l="-1525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F200DE-08F0-F8D8-CE8D-293B43E230CE}"/>
                  </a:ext>
                </a:extLst>
              </p:cNvPr>
              <p:cNvSpPr txBox="1"/>
              <p:nvPr/>
            </p:nvSpPr>
            <p:spPr>
              <a:xfrm>
                <a:off x="6035037" y="1392637"/>
                <a:ext cx="31252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F200DE-08F0-F8D8-CE8D-293B43E230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37" y="1392637"/>
                <a:ext cx="3125225" cy="584775"/>
              </a:xfrm>
              <a:prstGeom prst="rect">
                <a:avLst/>
              </a:prstGeom>
              <a:blipFill>
                <a:blip r:embed="rId6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11CDF0C0-F65B-FADD-4417-603A4F9FDFD4}"/>
              </a:ext>
            </a:extLst>
          </p:cNvPr>
          <p:cNvSpPr/>
          <p:nvPr/>
        </p:nvSpPr>
        <p:spPr>
          <a:xfrm>
            <a:off x="7219406" y="732361"/>
            <a:ext cx="2006076" cy="1746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person sitting cross legged with a pen and a book&#10;&#10;Description automatically generated">
            <a:extLst>
              <a:ext uri="{FF2B5EF4-FFF2-40B4-BE49-F238E27FC236}">
                <a16:creationId xmlns:a16="http://schemas.microsoft.com/office/drawing/2014/main" id="{DB43D5EC-5935-DC48-7220-C1C53D7C8F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5851" y="3850818"/>
            <a:ext cx="2383194" cy="29634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2A077A-F602-80A1-58A7-9AC47750A91E}"/>
                  </a:ext>
                </a:extLst>
              </p:cNvPr>
              <p:cNvSpPr txBox="1"/>
              <p:nvPr/>
            </p:nvSpPr>
            <p:spPr>
              <a:xfrm>
                <a:off x="589079" y="2761675"/>
                <a:ext cx="58117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−70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+49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+25</m:t>
                      </m:r>
                    </m:oMath>
                  </m:oMathPara>
                </a14:m>
                <a:endParaRPr lang="en-UA" sz="3200" i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02A077A-F602-80A1-58A7-9AC47750A9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79" y="2761675"/>
                <a:ext cx="5811720" cy="584775"/>
              </a:xfrm>
              <a:prstGeom prst="rect">
                <a:avLst/>
              </a:prstGeom>
              <a:blipFill>
                <a:blip r:embed="rId8"/>
                <a:stretch>
                  <a:fillRect l="-87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B1FAAF-56C9-7F27-C3C8-3A317D3A08A5}"/>
                  </a:ext>
                </a:extLst>
              </p:cNvPr>
              <p:cNvSpPr txBox="1"/>
              <p:nvPr/>
            </p:nvSpPr>
            <p:spPr>
              <a:xfrm>
                <a:off x="6035037" y="2761675"/>
                <a:ext cx="31252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8B1FAAF-56C9-7F27-C3C8-3A317D3A08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37" y="2761675"/>
                <a:ext cx="3125225" cy="584775"/>
              </a:xfrm>
              <a:prstGeom prst="rect">
                <a:avLst/>
              </a:prstGeom>
              <a:blipFill>
                <a:blip r:embed="rId9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3B3B9F-AF4D-65CF-2DD9-E24453A15B6C}"/>
                  </a:ext>
                </a:extLst>
              </p:cNvPr>
              <p:cNvSpPr txBox="1"/>
              <p:nvPr/>
            </p:nvSpPr>
            <p:spPr>
              <a:xfrm>
                <a:off x="589079" y="4213264"/>
                <a:ext cx="58117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i="1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3B3B9F-AF4D-65CF-2DD9-E24453A15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79" y="4213264"/>
                <a:ext cx="5811720" cy="584775"/>
              </a:xfrm>
              <a:prstGeom prst="rect">
                <a:avLst/>
              </a:prstGeom>
              <a:blipFill>
                <a:blip r:embed="rId10"/>
                <a:stretch>
                  <a:fillRect l="-87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DFA923-2995-FB0A-3BE2-B362A729EFDD}"/>
                  </a:ext>
                </a:extLst>
              </p:cNvPr>
              <p:cNvSpPr txBox="1"/>
              <p:nvPr/>
            </p:nvSpPr>
            <p:spPr>
              <a:xfrm>
                <a:off x="6035037" y="4178413"/>
                <a:ext cx="31252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DFA923-2995-FB0A-3BE2-B362A729E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37" y="4178413"/>
                <a:ext cx="3125225" cy="584775"/>
              </a:xfrm>
              <a:prstGeom prst="rect">
                <a:avLst/>
              </a:prstGeom>
              <a:blipFill>
                <a:blip r:embed="rId11"/>
                <a:stretch>
                  <a:fillRect b="-212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AE2082-426C-DC8B-7A3C-258CA84B61F9}"/>
                  </a:ext>
                </a:extLst>
              </p:cNvPr>
              <p:cNvSpPr txBox="1"/>
              <p:nvPr/>
            </p:nvSpPr>
            <p:spPr>
              <a:xfrm>
                <a:off x="589079" y="5699303"/>
                <a:ext cx="581172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b="0" i="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385A64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𝑝𝑞</m:t>
                      </m:r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−16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85A64"/>
                          </a:solidFill>
                          <a:latin typeface="Cambria Math" panose="02040503050406030204" pitchFamily="18" charset="0"/>
                        </a:rPr>
                        <m:t>−0,25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385A6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i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EAE2082-426C-DC8B-7A3C-258CA84B6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079" y="5699303"/>
                <a:ext cx="5811720" cy="584775"/>
              </a:xfrm>
              <a:prstGeom prst="rect">
                <a:avLst/>
              </a:prstGeom>
              <a:blipFill>
                <a:blip r:embed="rId12"/>
                <a:stretch>
                  <a:fillRect l="-87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D44D769-63AE-74F0-17D4-B9FA07F54560}"/>
                  </a:ext>
                </a:extLst>
              </p:cNvPr>
              <p:cNvSpPr txBox="1"/>
              <p:nvPr/>
            </p:nvSpPr>
            <p:spPr>
              <a:xfrm>
                <a:off x="6035037" y="5664452"/>
                <a:ext cx="377081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+0,5</m:t>
                              </m:r>
                              <m:r>
                                <a:rPr lang="en-US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D44D769-63AE-74F0-17D4-B9FA07F54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37" y="5664452"/>
                <a:ext cx="3770814" cy="584775"/>
              </a:xfrm>
              <a:prstGeom prst="rect">
                <a:avLst/>
              </a:prstGeom>
              <a:blipFill>
                <a:blip r:embed="rId13"/>
                <a:stretch>
                  <a:fillRect b="-187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688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  <p:bldP spid="8" grpId="1" animBg="1"/>
      <p:bldP spid="7" grpId="0"/>
      <p:bldP spid="17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496388" y="61103"/>
            <a:ext cx="10610885" cy="584775"/>
          </a:xfrm>
          <a:prstGeom prst="roundRect">
            <a:avLst>
              <a:gd name="adj" fmla="val 4823"/>
            </a:avLst>
          </a:prstGeom>
          <a:solidFill>
            <a:srgbClr val="1E41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Розкладіть вираз на множники: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29077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0A49E5-FB6F-2ADA-D196-63CED84D6432}"/>
              </a:ext>
            </a:extLst>
          </p:cNvPr>
          <p:cNvSpPr txBox="1"/>
          <p:nvPr/>
        </p:nvSpPr>
        <p:spPr>
          <a:xfrm>
            <a:off x="11107274" y="43684"/>
            <a:ext cx="108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E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1E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en-UA" sz="3600" dirty="0">
              <a:solidFill>
                <a:srgbClr val="1E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225315-E8D1-FF1E-1ED1-02182EDD4F17}"/>
                  </a:ext>
                </a:extLst>
              </p:cNvPr>
              <p:cNvSpPr txBox="1"/>
              <p:nvPr/>
            </p:nvSpPr>
            <p:spPr>
              <a:xfrm>
                <a:off x="696686" y="779257"/>
                <a:ext cx="71584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1E4168"/>
                          </a:solidFill>
                          <a:latin typeface="Aptos Light" panose="020B0004020202020204" pitchFamily="34" charset="0"/>
                        </a:rPr>
                        <m:t>1)</m:t>
                      </m:r>
                      <m:r>
                        <a:rPr lang="uk-UA" sz="3200" b="0" i="1" smtClean="0">
                          <a:solidFill>
                            <a:srgbClr val="1E4168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uk-UA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k-UA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1E4168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E4168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A" sz="3200" dirty="0">
                  <a:solidFill>
                    <a:srgbClr val="1E4168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225315-E8D1-FF1E-1ED1-02182EDD4F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86" y="779257"/>
                <a:ext cx="7158444" cy="584775"/>
              </a:xfrm>
              <a:prstGeom prst="rect">
                <a:avLst/>
              </a:prstGeom>
              <a:blipFill>
                <a:blip r:embed="rId4"/>
                <a:stretch>
                  <a:fillRect l="-1062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487AE3-D461-745E-9ED8-C798F7E30902}"/>
                  </a:ext>
                </a:extLst>
              </p:cNvPr>
              <p:cNvSpPr txBox="1"/>
              <p:nvPr/>
            </p:nvSpPr>
            <p:spPr>
              <a:xfrm>
                <a:off x="7523018" y="779256"/>
                <a:ext cx="430183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487AE3-D461-745E-9ED8-C798F7E30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018" y="779256"/>
                <a:ext cx="4301837" cy="584775"/>
              </a:xfrm>
              <a:prstGeom prst="rect">
                <a:avLst/>
              </a:prstGeom>
              <a:blipFill>
                <a:blip r:embed="rId5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 descr="A cartoon of a person pointing at something&#10;&#10;Description automatically generated">
            <a:extLst>
              <a:ext uri="{FF2B5EF4-FFF2-40B4-BE49-F238E27FC236}">
                <a16:creationId xmlns:a16="http://schemas.microsoft.com/office/drawing/2014/main" id="{0B83EB39-4003-DCD6-A8BC-1EDF788366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978" y="4019361"/>
            <a:ext cx="2311104" cy="28386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8CF475E-D069-4631-842B-96A5698971BA}"/>
                  </a:ext>
                </a:extLst>
              </p:cNvPr>
              <p:cNvSpPr txBox="1"/>
              <p:nvPr/>
            </p:nvSpPr>
            <p:spPr>
              <a:xfrm>
                <a:off x="696686" y="1626972"/>
                <a:ext cx="71584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solidFill>
                            <a:srgbClr val="1E4168"/>
                          </a:solidFill>
                          <a:latin typeface="Aptos Light" panose="020B000402020202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3200" smtClean="0">
                          <a:solidFill>
                            <a:srgbClr val="1E4168"/>
                          </a:solidFill>
                          <a:latin typeface="Aptos Light" panose="020B0004020202020204" pitchFamily="34" charset="0"/>
                        </a:rPr>
                        <m:t>)</m:t>
                      </m:r>
                      <m:r>
                        <a:rPr lang="uk-UA" sz="3200" b="0" i="1" smtClean="0">
                          <a:solidFill>
                            <a:srgbClr val="1E4168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uk-UA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3200" b="0" i="1" smtClean="0">
                                  <a:solidFill>
                                    <a:srgbClr val="1E4168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+10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+25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E4168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uk-UA" sz="3200" b="0" i="1" smtClean="0">
                              <a:solidFill>
                                <a:srgbClr val="1E4168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E4168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A" sz="3200" dirty="0">
                  <a:solidFill>
                    <a:srgbClr val="1E4168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8CF475E-D069-4631-842B-96A569897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86" y="1626972"/>
                <a:ext cx="7158444" cy="584775"/>
              </a:xfrm>
              <a:prstGeom prst="rect">
                <a:avLst/>
              </a:prstGeom>
              <a:blipFill>
                <a:blip r:embed="rId7"/>
                <a:stretch>
                  <a:fillRect l="-531" b="-234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E6E811-9EDA-F4DE-99F2-D239F7E87E23}"/>
                  </a:ext>
                </a:extLst>
              </p:cNvPr>
              <p:cNvSpPr txBox="1"/>
              <p:nvPr/>
            </p:nvSpPr>
            <p:spPr>
              <a:xfrm>
                <a:off x="7523018" y="1626972"/>
                <a:ext cx="430183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</m:e>
                      </m:d>
                      <m:r>
                        <a:rPr lang="uk-UA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2E6E811-9EDA-F4DE-99F2-D239F7E87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018" y="1626972"/>
                <a:ext cx="4301837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A8CD1857-C207-0BE1-2FAC-E6923779EEC6}"/>
                  </a:ext>
                </a:extLst>
              </p:cNvPr>
              <p:cNvSpPr/>
              <p:nvPr/>
            </p:nvSpPr>
            <p:spPr>
              <a:xfrm>
                <a:off x="1672045" y="3346450"/>
                <a:ext cx="10277499" cy="2049809"/>
              </a:xfrm>
              <a:prstGeom prst="roundRect">
                <a:avLst>
                  <a:gd name="adj" fmla="val 4823"/>
                </a:avLst>
              </a:prstGeom>
              <a:solidFill>
                <a:srgbClr val="1E416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Доведіть, що вираз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k-UA" sz="320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−6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+10</m:t>
                    </m:r>
                  </m:oMath>
                </a14:m>
                <a:r>
                  <a:rPr lang="en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завжди є додатним для будь-яких значень змінної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</m:oMath>
                </a14:m>
                <a:r>
                  <a:rPr lang="en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. </a:t>
                </a:r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Знайдіть найменше значення цього виразу та вкажіть, при якому значенні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</m:oMath>
                </a14:m>
                <a:r>
                  <a:rPr lang="en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воно досягається</a:t>
                </a:r>
                <a:r>
                  <a:rPr lang="en-US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.</a:t>
                </a:r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A8CD1857-C207-0BE1-2FAC-E6923779EE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045" y="3346450"/>
                <a:ext cx="10277499" cy="2049809"/>
              </a:xfrm>
              <a:prstGeom prst="roundRect">
                <a:avLst>
                  <a:gd name="adj" fmla="val 4823"/>
                </a:avLst>
              </a:prstGeom>
              <a:blipFill>
                <a:blip r:embed="rId9"/>
                <a:stretch>
                  <a:fillRect l="-1235" t="-3704" r="-1235" b="-98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518393EF-D188-6DAA-2AB5-CD3E3828665D}"/>
              </a:ext>
            </a:extLst>
          </p:cNvPr>
          <p:cNvSpPr txBox="1"/>
          <p:nvPr/>
        </p:nvSpPr>
        <p:spPr>
          <a:xfrm>
            <a:off x="456564" y="3288630"/>
            <a:ext cx="108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E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1E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4</a:t>
            </a:r>
            <a:endParaRPr lang="en-UA" sz="3600" dirty="0">
              <a:solidFill>
                <a:srgbClr val="1E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556CD2B-4EB6-0B9B-FB67-4C9EBCAF1A2A}"/>
              </a:ext>
            </a:extLst>
          </p:cNvPr>
          <p:cNvSpPr/>
          <p:nvPr/>
        </p:nvSpPr>
        <p:spPr>
          <a:xfrm>
            <a:off x="7284027" y="690015"/>
            <a:ext cx="3616037" cy="16271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19" grpId="0"/>
      <p:bldP spid="20" grpId="0"/>
      <p:bldP spid="21" grpId="0" animBg="1"/>
      <p:bldP spid="22" grpId="0"/>
      <p:bldP spid="23" grpId="0" animBg="1"/>
      <p:bldP spid="2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3B88F0F-FE02-F5F9-D6C5-9B1A74C9817B}"/>
              </a:ext>
            </a:extLst>
          </p:cNvPr>
          <p:cNvSpPr/>
          <p:nvPr/>
        </p:nvSpPr>
        <p:spPr>
          <a:xfrm>
            <a:off x="1192707" y="96747"/>
            <a:ext cx="8813738" cy="584775"/>
          </a:xfrm>
          <a:prstGeom prst="roundRect">
            <a:avLst>
              <a:gd name="adj" fmla="val 15753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Розкладіть вираз на множники: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Picture 30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44F07AA5-E65B-CE02-57B3-E224E30F7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2795" y="189997"/>
            <a:ext cx="647700" cy="495300"/>
          </a:xfrm>
          <a:prstGeom prst="rect">
            <a:avLst/>
          </a:prstGeom>
        </p:spPr>
      </p:pic>
      <p:sp>
        <p:nvSpPr>
          <p:cNvPr id="13" name="Round Same Side Corner 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4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93E1B06A-FC7E-7364-8302-8B15906CE6BB}"/>
              </a:ext>
            </a:extLst>
          </p:cNvPr>
          <p:cNvSpPr/>
          <p:nvPr/>
        </p:nvSpPr>
        <p:spPr>
          <a:xfrm rot="5400000">
            <a:off x="-27802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743994-074B-BDBA-7046-23BE1DEE5CAE}"/>
              </a:ext>
            </a:extLst>
          </p:cNvPr>
          <p:cNvSpPr txBox="1"/>
          <p:nvPr/>
        </p:nvSpPr>
        <p:spPr>
          <a:xfrm>
            <a:off x="233528" y="50685"/>
            <a:ext cx="1002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№5</a:t>
            </a:r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023FEB3B-521A-1E4A-F597-0E7B1DDB1F4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6" name="Picture 1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FD708EE5-61F5-C033-A77A-716CB2864FC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58" t="20139" r="10655" b="5211"/>
          <a:stretch/>
        </p:blipFill>
        <p:spPr>
          <a:xfrm>
            <a:off x="9105600" y="1894791"/>
            <a:ext cx="3086399" cy="3183857"/>
          </a:xfrm>
          <a:prstGeom prst="rect">
            <a:avLst/>
          </a:prstGeom>
        </p:spPr>
      </p:pic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115D6256-A307-07AA-AA65-C1AC7AD7806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181" t="18528" r="17888" b="8139"/>
          <a:stretch/>
        </p:blipFill>
        <p:spPr>
          <a:xfrm>
            <a:off x="16988710" y="1535343"/>
            <a:ext cx="3958109" cy="38196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72E0A0C-751E-CA6D-867A-4A7ECA6A5B46}"/>
                  </a:ext>
                </a:extLst>
              </p:cNvPr>
              <p:cNvSpPr txBox="1"/>
              <p:nvPr/>
            </p:nvSpPr>
            <p:spPr>
              <a:xfrm>
                <a:off x="1236520" y="723891"/>
                <a:ext cx="73588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uk-UA" sz="3200" i="1">
                                  <a:solidFill>
                                    <a:srgbClr val="017C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017CFF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rgbClr val="017C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+8</m:t>
                          </m:r>
                          <m:r>
                            <a:rPr lang="en-US" sz="32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+16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72E0A0C-751E-CA6D-867A-4A7ECA6A5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520" y="723891"/>
                <a:ext cx="7358840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4336352A-F355-4C36-9B65-51D874D305F3}"/>
                  </a:ext>
                </a:extLst>
              </p:cNvPr>
              <p:cNvSpPr/>
              <p:nvPr/>
            </p:nvSpPr>
            <p:spPr>
              <a:xfrm>
                <a:off x="546472" y="3280282"/>
                <a:ext cx="7505875" cy="1676182"/>
              </a:xfrm>
              <a:prstGeom prst="roundRect">
                <a:avLst>
                  <a:gd name="adj" fmla="val 6800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Доведіть, що нерівність виконується для будь-якого значення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</m:t>
                    </m:r>
                  </m:oMath>
                </a14:m>
                <a:endParaRPr lang="en-US" sz="3200" b="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A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−8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+16≥0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4336352A-F355-4C36-9B65-51D874D305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72" y="3280282"/>
                <a:ext cx="7505875" cy="1676182"/>
              </a:xfrm>
              <a:prstGeom prst="roundRect">
                <a:avLst>
                  <a:gd name="adj" fmla="val 6800"/>
                </a:avLst>
              </a:prstGeom>
              <a:blipFill>
                <a:blip r:embed="rId9"/>
                <a:stretch>
                  <a:fillRect l="-1689" t="-1504" r="-18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4BEC7882-4A7F-D89B-D857-CF4A0701787D}"/>
              </a:ext>
            </a:extLst>
          </p:cNvPr>
          <p:cNvSpPr txBox="1"/>
          <p:nvPr/>
        </p:nvSpPr>
        <p:spPr>
          <a:xfrm>
            <a:off x="8077478" y="3269891"/>
            <a:ext cx="1002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017CFF"/>
                </a:solidFill>
                <a:latin typeface="Aptos Light" panose="020B0004020202020204" pitchFamily="34" charset="0"/>
              </a:rPr>
              <a:t>6</a:t>
            </a:r>
            <a:endParaRPr lang="uk-UA" sz="32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409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rId2" action="ppaction://hlinksldjump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27802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4" name="Picture 23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0625D004-6452-5B64-507F-AC3908115A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81" t="18528" r="17888" b="8139"/>
          <a:stretch/>
        </p:blipFill>
        <p:spPr>
          <a:xfrm>
            <a:off x="8941654" y="1666175"/>
            <a:ext cx="3473580" cy="3352094"/>
          </a:xfrm>
          <a:prstGeom prst="rect">
            <a:avLst/>
          </a:prstGeom>
        </p:spPr>
      </p:pic>
      <p:pic>
        <p:nvPicPr>
          <p:cNvPr id="34" name="Picture 33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895B9030-A032-E57F-2F4C-CC99C2CB110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58" t="20139" r="10655" b="5211"/>
          <a:stretch/>
        </p:blipFill>
        <p:spPr>
          <a:xfrm>
            <a:off x="15750574" y="1720735"/>
            <a:ext cx="3537278" cy="36489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FFB2334-941A-27FC-30D2-CFCFAB566FB9}"/>
                  </a:ext>
                </a:extLst>
              </p:cNvPr>
              <p:cNvSpPr txBox="1"/>
              <p:nvPr/>
            </p:nvSpPr>
            <p:spPr>
              <a:xfrm>
                <a:off x="1236520" y="1412116"/>
                <a:ext cx="490292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+5</m:t>
                          </m:r>
                        </m:e>
                      </m:d>
                      <m:d>
                        <m:dPr>
                          <m:ctrlP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𝑏</m:t>
                          </m:r>
                          <m:r>
                            <a:rPr lang="en-US" sz="3200" i="1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+5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24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FFB2334-941A-27FC-30D2-CFCFAB566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520" y="1412116"/>
                <a:ext cx="490292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C02531-BA00-057B-37D6-B3542CBC9358}"/>
                  </a:ext>
                </a:extLst>
              </p:cNvPr>
              <p:cNvSpPr txBox="1"/>
              <p:nvPr/>
            </p:nvSpPr>
            <p:spPr>
              <a:xfrm>
                <a:off x="606060" y="5062337"/>
                <a:ext cx="51227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00B02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−8</m:t>
                      </m:r>
                      <m:r>
                        <a:rPr lang="en-US" sz="3200" b="0" i="1" smtClean="0">
                          <a:solidFill>
                            <a:srgbClr val="00B02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0B02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+16=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rgbClr val="00B02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rgbClr val="00B02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srgbClr val="00B024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−4</m:t>
                              </m:r>
                            </m:e>
                          </m:d>
                        </m:e>
                        <m:sup>
                          <m:r>
                            <a:rPr lang="en-US" sz="3200" b="0" i="1" smtClean="0">
                              <a:solidFill>
                                <a:srgbClr val="00B02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A" sz="3200" dirty="0">
                  <a:solidFill>
                    <a:srgbClr val="00B024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C02531-BA00-057B-37D6-B3542CBC9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60" y="5062337"/>
                <a:ext cx="512271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43083F4-0DA7-C37C-C272-580FF9D46C66}"/>
              </a:ext>
            </a:extLst>
          </p:cNvPr>
          <p:cNvSpPr/>
          <p:nvPr/>
        </p:nvSpPr>
        <p:spPr>
          <a:xfrm>
            <a:off x="1192707" y="96747"/>
            <a:ext cx="8813738" cy="584775"/>
          </a:xfrm>
          <a:prstGeom prst="roundRect">
            <a:avLst>
              <a:gd name="adj" fmla="val 15753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Розкладіть вираз на множники: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599AC4-EEE3-1929-E7C7-05D21D86DCF9}"/>
              </a:ext>
            </a:extLst>
          </p:cNvPr>
          <p:cNvSpPr txBox="1"/>
          <p:nvPr/>
        </p:nvSpPr>
        <p:spPr>
          <a:xfrm>
            <a:off x="233528" y="50685"/>
            <a:ext cx="1002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1D12FD3-111B-9F48-5708-83E10A1E4C9B}"/>
                  </a:ext>
                </a:extLst>
              </p:cNvPr>
              <p:cNvSpPr txBox="1"/>
              <p:nvPr/>
            </p:nvSpPr>
            <p:spPr>
              <a:xfrm>
                <a:off x="1236520" y="723891"/>
                <a:ext cx="73588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uk-UA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uk-UA" sz="3200" i="1">
                                  <a:solidFill>
                                    <a:srgbClr val="017C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017CFF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rgbClr val="017C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2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+8</m:t>
                          </m:r>
                          <m:r>
                            <a:rPr lang="en-US" sz="32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i="1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+16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1D12FD3-111B-9F48-5708-83E10A1E4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520" y="723891"/>
                <a:ext cx="7358840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D5789038-3AC3-36AF-7481-1842888165ED}"/>
                  </a:ext>
                </a:extLst>
              </p:cNvPr>
              <p:cNvSpPr/>
              <p:nvPr/>
            </p:nvSpPr>
            <p:spPr>
              <a:xfrm>
                <a:off x="546472" y="3201722"/>
                <a:ext cx="7505875" cy="1676182"/>
              </a:xfrm>
              <a:prstGeom prst="roundRect">
                <a:avLst>
                  <a:gd name="adj" fmla="val 6800"/>
                </a:avLst>
              </a:prstGeom>
              <a:solidFill>
                <a:srgbClr val="017C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3200" dirty="0">
                    <a:latin typeface="Aptos Light" panose="020B0004020202020204" pitchFamily="34" charset="0"/>
                    <a:cs typeface="Calibri" panose="020F0502020204030204" pitchFamily="34" charset="0"/>
                  </a:rPr>
                  <a:t>Доведіть, що нерівність виконується для будь-якого значення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</m:t>
                    </m:r>
                  </m:oMath>
                </a14:m>
                <a:endParaRPr lang="en-US" sz="3200" b="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A" sz="320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−8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+16≥0</m:t>
                      </m:r>
                    </m:oMath>
                  </m:oMathPara>
                </a14:m>
                <a:endParaRPr lang="en-UA" sz="3200" dirty="0"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D5789038-3AC3-36AF-7481-1842888165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472" y="3201722"/>
                <a:ext cx="7505875" cy="1676182"/>
              </a:xfrm>
              <a:prstGeom prst="roundRect">
                <a:avLst>
                  <a:gd name="adj" fmla="val 6800"/>
                </a:avLst>
              </a:prstGeom>
              <a:blipFill>
                <a:blip r:embed="rId10"/>
                <a:stretch>
                  <a:fillRect l="-1689" t="-1515" r="-18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4EFFD7F-7F3A-ADBD-06A4-821FDE12C7D7}"/>
              </a:ext>
            </a:extLst>
          </p:cNvPr>
          <p:cNvSpPr txBox="1"/>
          <p:nvPr/>
        </p:nvSpPr>
        <p:spPr>
          <a:xfrm>
            <a:off x="8077478" y="3191331"/>
            <a:ext cx="1002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dirty="0">
                <a:solidFill>
                  <a:srgbClr val="017CFF"/>
                </a:solidFill>
                <a:latin typeface="Aptos Light" panose="020B0004020202020204" pitchFamily="34" charset="0"/>
              </a:rPr>
              <a:t>№</a:t>
            </a:r>
            <a:r>
              <a:rPr lang="en-US" sz="3200" dirty="0">
                <a:solidFill>
                  <a:srgbClr val="017CFF"/>
                </a:solidFill>
                <a:latin typeface="Aptos Light" panose="020B0004020202020204" pitchFamily="34" charset="0"/>
              </a:rPr>
              <a:t>6</a:t>
            </a:r>
            <a:endParaRPr lang="uk-UA" sz="3200" dirty="0">
              <a:solidFill>
                <a:srgbClr val="017CFF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4F244CB-1056-911E-137B-F4BF1366DAEE}"/>
                  </a:ext>
                </a:extLst>
              </p:cNvPr>
              <p:cNvSpPr txBox="1"/>
              <p:nvPr/>
            </p:nvSpPr>
            <p:spPr>
              <a:xfrm>
                <a:off x="606059" y="5799364"/>
                <a:ext cx="78989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00B02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b="0" i="1" smtClean="0">
                                <a:solidFill>
                                  <a:srgbClr val="00B02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rgbClr val="00B02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solidFill>
                                  <a:srgbClr val="00B024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−4</m:t>
                            </m:r>
                          </m:e>
                        </m:d>
                      </m:e>
                      <m:sup>
                        <m:r>
                          <a:rPr lang="en-US" sz="3200" b="0" i="1" smtClean="0">
                            <a:solidFill>
                              <a:srgbClr val="00B02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solidFill>
                          <a:srgbClr val="00B02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≥0</m:t>
                    </m:r>
                  </m:oMath>
                </a14:m>
                <a:r>
                  <a:rPr lang="en-UA" sz="3200" dirty="0">
                    <a:solidFill>
                      <a:srgbClr val="00B024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 </a:t>
                </a:r>
                <a:r>
                  <a:rPr lang="uk-UA" sz="3200" dirty="0">
                    <a:solidFill>
                      <a:srgbClr val="00B024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для будь-якого значення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00B02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uk-UA" sz="3200" dirty="0">
                    <a:solidFill>
                      <a:srgbClr val="00B024"/>
                    </a:solidFill>
                    <a:latin typeface="Aptos Light" panose="020B0004020202020204" pitchFamily="34" charset="0"/>
                    <a:cs typeface="Calibri" panose="020F0502020204030204" pitchFamily="34" charset="0"/>
                  </a:rPr>
                  <a:t>.</a:t>
                </a:r>
                <a:endParaRPr lang="en-UA" sz="3200" dirty="0">
                  <a:solidFill>
                    <a:srgbClr val="00B024"/>
                  </a:solidFill>
                  <a:latin typeface="Aptos Light" panose="020B000402020202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4F244CB-1056-911E-137B-F4BF1366D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59" y="5799364"/>
                <a:ext cx="7898963" cy="584775"/>
              </a:xfrm>
              <a:prstGeom prst="rect">
                <a:avLst/>
              </a:prstGeom>
              <a:blipFill>
                <a:blip r:embed="rId11"/>
                <a:stretch>
                  <a:fillRect t="-12766" b="-340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63CA3C71-6CE6-2926-B5CA-7F87148F220D}"/>
              </a:ext>
            </a:extLst>
          </p:cNvPr>
          <p:cNvSpPr/>
          <p:nvPr/>
        </p:nvSpPr>
        <p:spPr>
          <a:xfrm>
            <a:off x="4372232" y="-1997252"/>
            <a:ext cx="3373394" cy="557348"/>
          </a:xfrm>
          <a:prstGeom prst="roundRect">
            <a:avLst>
              <a:gd name="adj" fmla="val 18567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Виконайте дії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 dirty="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§17</a:t>
            </a: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724; 728; 730; 740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0" name="Picture 19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2B70C8D9-F7E6-5659-3AA3-FABF52A979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362921">
            <a:off x="12448756" y="-1666616"/>
            <a:ext cx="647700" cy="495300"/>
          </a:xfrm>
          <a:prstGeom prst="rect">
            <a:avLst/>
          </a:prstGeom>
        </p:spPr>
      </p:pic>
      <p:pic>
        <p:nvPicPr>
          <p:cNvPr id="24" name="Picture 23" descr="A white rectangular object with lines&#10;&#10;Description automatically generated">
            <a:extLst>
              <a:ext uri="{FF2B5EF4-FFF2-40B4-BE49-F238E27FC236}">
                <a16:creationId xmlns:a16="http://schemas.microsoft.com/office/drawing/2014/main" id="{0A57E02A-5337-5657-7B59-55BB516D75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8484" y="-1919783"/>
            <a:ext cx="1168400" cy="736600"/>
          </a:xfrm>
          <a:prstGeom prst="rect">
            <a:avLst/>
          </a:prstGeom>
        </p:spPr>
      </p:pic>
      <p:pic>
        <p:nvPicPr>
          <p:cNvPr id="26" name="Picture 25" descr="A black and white chat bubble&#10;&#10;Description automatically generated">
            <a:extLst>
              <a:ext uri="{FF2B5EF4-FFF2-40B4-BE49-F238E27FC236}">
                <a16:creationId xmlns:a16="http://schemas.microsoft.com/office/drawing/2014/main" id="{E3C3DFB8-727A-3F8A-A864-35DB1E1ACF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9316" y="-1376025"/>
            <a:ext cx="1168820" cy="736600"/>
          </a:xfrm>
          <a:prstGeom prst="rect">
            <a:avLst/>
          </a:prstGeom>
        </p:spPr>
      </p:pic>
      <p:pic>
        <p:nvPicPr>
          <p:cNvPr id="29" name="Picture 28" descr="A white pencil on a black background&#10;&#10;Description automatically generated">
            <a:extLst>
              <a:ext uri="{FF2B5EF4-FFF2-40B4-BE49-F238E27FC236}">
                <a16:creationId xmlns:a16="http://schemas.microsoft.com/office/drawing/2014/main" id="{7FA5929D-78AE-5731-B777-595EAF0823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-1286925"/>
            <a:ext cx="647700" cy="495300"/>
          </a:xfrm>
          <a:prstGeom prst="rect">
            <a:avLst/>
          </a:prstGeom>
        </p:spPr>
      </p:pic>
      <p:pic>
        <p:nvPicPr>
          <p:cNvPr id="30" name="Picture 2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07C09EE-C0F2-6E41-B485-3B95D20E56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67246" y="-761375"/>
            <a:ext cx="444500" cy="381000"/>
          </a:xfrm>
          <a:prstGeom prst="rect">
            <a:avLst/>
          </a:prstGeom>
        </p:spPr>
      </p:pic>
      <p:pic>
        <p:nvPicPr>
          <p:cNvPr id="31" name="Picture 30" descr="A white paper with black dots and black lines&#10;&#10;Description automatically generated">
            <a:extLst>
              <a:ext uri="{FF2B5EF4-FFF2-40B4-BE49-F238E27FC236}">
                <a16:creationId xmlns:a16="http://schemas.microsoft.com/office/drawing/2014/main" id="{2B404D5F-00F1-BB31-CD21-07BFE22B7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23900" y="855886"/>
            <a:ext cx="889000" cy="812800"/>
          </a:xfrm>
          <a:prstGeom prst="rect">
            <a:avLst/>
          </a:prstGeom>
        </p:spPr>
      </p:pic>
      <p:pic>
        <p:nvPicPr>
          <p:cNvPr id="32" name="Picture 3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AEF5F08-9B57-36B5-48B4-82A1CE87DC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96981" y="7876767"/>
            <a:ext cx="342900" cy="342900"/>
          </a:xfrm>
          <a:prstGeom prst="rect">
            <a:avLst/>
          </a:prstGeom>
        </p:spPr>
      </p:pic>
      <p:pic>
        <p:nvPicPr>
          <p:cNvPr id="33" name="Picture 3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820182F-56CD-F2A3-7EB9-E2E22C1D83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304108" y="7132883"/>
            <a:ext cx="749300" cy="546100"/>
          </a:xfrm>
          <a:prstGeom prst="rect">
            <a:avLst/>
          </a:prstGeom>
        </p:spPr>
      </p:pic>
      <p:pic>
        <p:nvPicPr>
          <p:cNvPr id="34" name="Picture 33" descr="A yellow gear with a black background&#10;&#10;Description automatically generated">
            <a:extLst>
              <a:ext uri="{FF2B5EF4-FFF2-40B4-BE49-F238E27FC236}">
                <a16:creationId xmlns:a16="http://schemas.microsoft.com/office/drawing/2014/main" id="{1A652A5B-CA48-A65C-6650-05C19295109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491749" y="6929683"/>
            <a:ext cx="406400" cy="406400"/>
          </a:xfrm>
          <a:prstGeom prst="rect">
            <a:avLst/>
          </a:prstGeom>
        </p:spPr>
      </p:pic>
      <p:pic>
        <p:nvPicPr>
          <p:cNvPr id="3" name="Picture 2" descr="A blue balloon with a black background&#10;&#10;Description automatically generated">
            <a:extLst>
              <a:ext uri="{FF2B5EF4-FFF2-40B4-BE49-F238E27FC236}">
                <a16:creationId xmlns:a16="http://schemas.microsoft.com/office/drawing/2014/main" id="{A23974A6-BB0E-C7D5-9D8F-A2F8729F12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8162" y="7405933"/>
            <a:ext cx="749300" cy="1036787"/>
          </a:xfrm>
          <a:prstGeom prst="rect">
            <a:avLst/>
          </a:prstGeom>
        </p:spPr>
      </p:pic>
      <p:pic>
        <p:nvPicPr>
          <p:cNvPr id="4" name="Picture 3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C91F8196-92C1-4BC3-3BFB-8E908B1E77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55988" y="-1931967"/>
            <a:ext cx="688638" cy="971816"/>
          </a:xfrm>
          <a:prstGeom prst="rect">
            <a:avLst/>
          </a:prstGeom>
        </p:spPr>
      </p:pic>
      <p:pic>
        <p:nvPicPr>
          <p:cNvPr id="5" name="Picture 4" descr="A red balloon with black background&#10;&#10;Description automatically generated">
            <a:extLst>
              <a:ext uri="{FF2B5EF4-FFF2-40B4-BE49-F238E27FC236}">
                <a16:creationId xmlns:a16="http://schemas.microsoft.com/office/drawing/2014/main" id="{1630B8E4-B1E1-CA27-FBC6-3E2C5E05196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569289" y="5865764"/>
            <a:ext cx="598221" cy="840111"/>
          </a:xfrm>
          <a:prstGeom prst="rect">
            <a:avLst/>
          </a:prstGeom>
        </p:spPr>
      </p:pic>
      <p:pic>
        <p:nvPicPr>
          <p:cNvPr id="6" name="Picture 5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430D057E-9FC7-CF3D-4626-E211AD661D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695485" y="1940603"/>
            <a:ext cx="715846" cy="867133"/>
          </a:xfrm>
          <a:prstGeom prst="rect">
            <a:avLst/>
          </a:prstGeom>
        </p:spPr>
      </p:pic>
      <p:pic>
        <p:nvPicPr>
          <p:cNvPr id="10" name="Picture 9" descr="A white balloon on a black background&#10;&#10;Description automatically generated">
            <a:extLst>
              <a:ext uri="{FF2B5EF4-FFF2-40B4-BE49-F238E27FC236}">
                <a16:creationId xmlns:a16="http://schemas.microsoft.com/office/drawing/2014/main" id="{1ADE7CC3-013D-14DD-66B5-88601DA93D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6966" y="-1249037"/>
            <a:ext cx="700947" cy="8142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4430D3-15CD-12D5-12FE-C963222B76B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3316664" y="-319917"/>
            <a:ext cx="89344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44618</TotalTime>
  <Words>408</Words>
  <Application>Microsoft Macintosh PowerPoint</Application>
  <PresentationFormat>Widescreen</PresentationFormat>
  <Paragraphs>78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2025-06-30T20:10:10Z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