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64" r:id="rId2"/>
    <p:sldId id="304" r:id="rId3"/>
    <p:sldId id="306" r:id="rId4"/>
    <p:sldId id="307" r:id="rId5"/>
    <p:sldId id="301" r:id="rId6"/>
    <p:sldId id="272" r:id="rId7"/>
    <p:sldId id="279" r:id="rId8"/>
    <p:sldId id="308" r:id="rId9"/>
    <p:sldId id="265" r:id="rId10"/>
  </p:sldIdLst>
  <p:sldSz cx="12192000" cy="6858000"/>
  <p:notesSz cx="6858000" cy="9144000"/>
  <p:defaultTextStyle>
    <a:defPPr>
      <a:defRPr lang="en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92E33"/>
    <a:srgbClr val="192D32"/>
    <a:srgbClr val="378377"/>
    <a:srgbClr val="BB3539"/>
    <a:srgbClr val="388377"/>
    <a:srgbClr val="375A65"/>
    <a:srgbClr val="FF735D"/>
    <a:srgbClr val="CC4F3E"/>
    <a:srgbClr val="192E34"/>
    <a:srgbClr val="7284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1618800-87A6-3844-85A5-6EFC015BDFCA}" v="960" dt="2025-02-01T17:30:08.58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710"/>
    <p:restoredTop sz="94801"/>
  </p:normalViewPr>
  <p:slideViewPr>
    <p:cSldViewPr snapToGrid="0">
      <p:cViewPr varScale="1">
        <p:scale>
          <a:sx n="146" d="100"/>
          <a:sy n="146" d="100"/>
        </p:scale>
        <p:origin x="144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linich Bohdan" userId="48e65c9f34e137d0" providerId="LiveId" clId="{161C3552-B2D8-1643-AA90-228C6F8CD633}"/>
    <pc:docChg chg="undo custSel addSld modSld sldOrd">
      <pc:chgData name="Kulinich Bohdan" userId="48e65c9f34e137d0" providerId="LiveId" clId="{161C3552-B2D8-1643-AA90-228C6F8CD633}" dt="2024-05-30T13:51:06.772" v="1220" actId="478"/>
      <pc:docMkLst>
        <pc:docMk/>
      </pc:docMkLst>
      <pc:sldChg chg="addSp modSp mod">
        <pc:chgData name="Kulinich Bohdan" userId="48e65c9f34e137d0" providerId="LiveId" clId="{161C3552-B2D8-1643-AA90-228C6F8CD633}" dt="2024-05-30T13:40:06.826" v="1165"/>
        <pc:sldMkLst>
          <pc:docMk/>
          <pc:sldMk cId="1536835488" sldId="263"/>
        </pc:sldMkLst>
      </pc:sldChg>
      <pc:sldChg chg="addSp modSp mod">
        <pc:chgData name="Kulinich Bohdan" userId="48e65c9f34e137d0" providerId="LiveId" clId="{161C3552-B2D8-1643-AA90-228C6F8CD633}" dt="2024-05-30T13:39:57.362" v="1164"/>
        <pc:sldMkLst>
          <pc:docMk/>
          <pc:sldMk cId="2581689180" sldId="267"/>
        </pc:sldMkLst>
      </pc:sldChg>
      <pc:sldChg chg="addSp modSp mod">
        <pc:chgData name="Kulinich Bohdan" userId="48e65c9f34e137d0" providerId="LiveId" clId="{161C3552-B2D8-1643-AA90-228C6F8CD633}" dt="2024-05-30T13:39:52.065" v="1163"/>
        <pc:sldMkLst>
          <pc:docMk/>
          <pc:sldMk cId="952368532" sldId="268"/>
        </pc:sldMkLst>
      </pc:sldChg>
      <pc:sldChg chg="addSp modSp mod">
        <pc:chgData name="Kulinich Bohdan" userId="48e65c9f34e137d0" providerId="LiveId" clId="{161C3552-B2D8-1643-AA90-228C6F8CD633}" dt="2024-05-30T13:39:46.100" v="1162"/>
        <pc:sldMkLst>
          <pc:docMk/>
          <pc:sldMk cId="905975789" sldId="270"/>
        </pc:sldMkLst>
      </pc:sldChg>
      <pc:sldChg chg="addSp delSp modSp mod">
        <pc:chgData name="Kulinich Bohdan" userId="48e65c9f34e137d0" providerId="LiveId" clId="{161C3552-B2D8-1643-AA90-228C6F8CD633}" dt="2024-05-30T13:42:58.543" v="1182"/>
        <pc:sldMkLst>
          <pc:docMk/>
          <pc:sldMk cId="54277308" sldId="274"/>
        </pc:sldMkLst>
      </pc:sldChg>
      <pc:sldChg chg="addSp delSp modSp mod">
        <pc:chgData name="Kulinich Bohdan" userId="48e65c9f34e137d0" providerId="LiveId" clId="{161C3552-B2D8-1643-AA90-228C6F8CD633}" dt="2024-05-30T13:51:01.281" v="1219" actId="478"/>
        <pc:sldMkLst>
          <pc:docMk/>
          <pc:sldMk cId="1169353818" sldId="275"/>
        </pc:sldMkLst>
      </pc:sldChg>
      <pc:sldChg chg="addSp delSp modSp mod">
        <pc:chgData name="Kulinich Bohdan" userId="48e65c9f34e137d0" providerId="LiveId" clId="{161C3552-B2D8-1643-AA90-228C6F8CD633}" dt="2024-05-30T13:40:57.533" v="1168"/>
        <pc:sldMkLst>
          <pc:docMk/>
          <pc:sldMk cId="2986102083" sldId="276"/>
        </pc:sldMkLst>
      </pc:sldChg>
      <pc:sldChg chg="addSp delSp modSp mod">
        <pc:chgData name="Kulinich Bohdan" userId="48e65c9f34e137d0" providerId="LiveId" clId="{161C3552-B2D8-1643-AA90-228C6F8CD633}" dt="2024-05-30T13:51:06.772" v="1220" actId="478"/>
        <pc:sldMkLst>
          <pc:docMk/>
          <pc:sldMk cId="469961405" sldId="277"/>
        </pc:sldMkLst>
      </pc:sldChg>
    </pc:docChg>
  </pc:docChgLst>
  <pc:docChgLst>
    <pc:chgData name="Kulinich Bohdan" userId="48e65c9f34e137d0" providerId="LiveId" clId="{51552505-239E-A74A-B993-7B8369CE7440}"/>
    <pc:docChg chg="custSel modSld">
      <pc:chgData name="Kulinich Bohdan" userId="48e65c9f34e137d0" providerId="LiveId" clId="{51552505-239E-A74A-B993-7B8369CE7440}" dt="2024-06-01T12:18:40.262" v="1"/>
      <pc:docMkLst>
        <pc:docMk/>
      </pc:docMkLst>
      <pc:sldChg chg="addSp delSp modSp mod">
        <pc:chgData name="Kulinich Bohdan" userId="48e65c9f34e137d0" providerId="LiveId" clId="{51552505-239E-A74A-B993-7B8369CE7440}" dt="2024-06-01T12:18:40.262" v="1"/>
        <pc:sldMkLst>
          <pc:docMk/>
          <pc:sldMk cId="2581689180" sldId="267"/>
        </pc:sldMkLst>
      </pc:sldChg>
    </pc:docChg>
  </pc:docChgLst>
  <pc:docChgLst>
    <pc:chgData name="Kulinich Bohdan" userId="48e65c9f34e137d0" providerId="LiveId" clId="{48874797-8591-9D49-97EC-149FCECCCA2E}"/>
    <pc:docChg chg="undo redo custSel addSld delSld modSld">
      <pc:chgData name="Kulinich Bohdan" userId="48e65c9f34e137d0" providerId="LiveId" clId="{48874797-8591-9D49-97EC-149FCECCCA2E}" dt="2024-08-08T08:50:50.090" v="3347" actId="20577"/>
      <pc:docMkLst>
        <pc:docMk/>
      </pc:docMkLst>
      <pc:sldChg chg="del">
        <pc:chgData name="Kulinich Bohdan" userId="48e65c9f34e137d0" providerId="LiveId" clId="{48874797-8591-9D49-97EC-149FCECCCA2E}" dt="2024-07-27T21:28:21.294" v="709" actId="2696"/>
        <pc:sldMkLst>
          <pc:docMk/>
          <pc:sldMk cId="1536835488" sldId="263"/>
        </pc:sldMkLst>
      </pc:sldChg>
      <pc:sldChg chg="modSp">
        <pc:chgData name="Kulinich Bohdan" userId="48e65c9f34e137d0" providerId="LiveId" clId="{48874797-8591-9D49-97EC-149FCECCCA2E}" dt="2024-07-26T11:41:05.893" v="36" actId="20577"/>
        <pc:sldMkLst>
          <pc:docMk/>
          <pc:sldMk cId="1079275318" sldId="264"/>
        </pc:sldMkLst>
      </pc:sldChg>
      <pc:sldChg chg="modSp">
        <pc:chgData name="Kulinich Bohdan" userId="48e65c9f34e137d0" providerId="LiveId" clId="{48874797-8591-9D49-97EC-149FCECCCA2E}" dt="2024-07-29T09:23:32.703" v="3342" actId="20577"/>
        <pc:sldMkLst>
          <pc:docMk/>
          <pc:sldMk cId="788512274" sldId="265"/>
        </pc:sldMkLst>
      </pc:sldChg>
      <pc:sldChg chg="addSp delSp modSp mod delAnim modAnim">
        <pc:chgData name="Kulinich Bohdan" userId="48e65c9f34e137d0" providerId="LiveId" clId="{48874797-8591-9D49-97EC-149FCECCCA2E}" dt="2024-08-08T08:50:50.090" v="3347" actId="20577"/>
        <pc:sldMkLst>
          <pc:docMk/>
          <pc:sldMk cId="3867570093" sldId="272"/>
        </pc:sldMkLst>
      </pc:sldChg>
      <pc:sldChg chg="addSp delSp modSp mod modAnim">
        <pc:chgData name="Kulinich Bohdan" userId="48e65c9f34e137d0" providerId="LiveId" clId="{48874797-8591-9D49-97EC-149FCECCCA2E}" dt="2024-07-29T08:40:01.313" v="3308"/>
        <pc:sldMkLst>
          <pc:docMk/>
          <pc:sldMk cId="4173947301" sldId="278"/>
        </pc:sldMkLst>
      </pc:sldChg>
      <pc:sldChg chg="addSp delSp modSp mod">
        <pc:chgData name="Kulinich Bohdan" userId="48e65c9f34e137d0" providerId="LiveId" clId="{48874797-8591-9D49-97EC-149FCECCCA2E}" dt="2024-07-29T09:19:12.423" v="3310" actId="20577"/>
        <pc:sldMkLst>
          <pc:docMk/>
          <pc:sldMk cId="2663521018" sldId="279"/>
        </pc:sldMkLst>
      </pc:sldChg>
      <pc:sldChg chg="addSp delSp modSp mod addAnim delAnim modAnim">
        <pc:chgData name="Kulinich Bohdan" userId="48e65c9f34e137d0" providerId="LiveId" clId="{48874797-8591-9D49-97EC-149FCECCCA2E}" dt="2024-07-28T12:11:38.342" v="1750"/>
        <pc:sldMkLst>
          <pc:docMk/>
          <pc:sldMk cId="175688737" sldId="280"/>
        </pc:sldMkLst>
      </pc:sldChg>
      <pc:sldChg chg="addSp delSp modSp mod addAnim delAnim modAnim">
        <pc:chgData name="Kulinich Bohdan" userId="48e65c9f34e137d0" providerId="LiveId" clId="{48874797-8591-9D49-97EC-149FCECCCA2E}" dt="2024-08-08T06:42:58.084" v="3346" actId="1076"/>
        <pc:sldMkLst>
          <pc:docMk/>
          <pc:sldMk cId="978670566" sldId="284"/>
        </pc:sldMkLst>
      </pc:sldChg>
      <pc:sldChg chg="addSp delSp modSp mod delAnim modAnim">
        <pc:chgData name="Kulinich Bohdan" userId="48e65c9f34e137d0" providerId="LiveId" clId="{48874797-8591-9D49-97EC-149FCECCCA2E}" dt="2024-07-27T21:01:37.710" v="706"/>
        <pc:sldMkLst>
          <pc:docMk/>
          <pc:sldMk cId="1180192448" sldId="285"/>
        </pc:sldMkLst>
      </pc:sldChg>
      <pc:sldChg chg="del">
        <pc:chgData name="Kulinich Bohdan" userId="48e65c9f34e137d0" providerId="LiveId" clId="{48874797-8591-9D49-97EC-149FCECCCA2E}" dt="2024-07-27T21:28:21.291" v="708" actId="2696"/>
        <pc:sldMkLst>
          <pc:docMk/>
          <pc:sldMk cId="498461873" sldId="286"/>
        </pc:sldMkLst>
      </pc:sldChg>
      <pc:sldChg chg="addSp delSp modSp mod delAnim modAnim">
        <pc:chgData name="Kulinich Bohdan" userId="48e65c9f34e137d0" providerId="LiveId" clId="{48874797-8591-9D49-97EC-149FCECCCA2E}" dt="2024-07-29T08:31:39.179" v="3238"/>
        <pc:sldMkLst>
          <pc:docMk/>
          <pc:sldMk cId="3127514893" sldId="287"/>
        </pc:sldMkLst>
      </pc:sldChg>
      <pc:sldChg chg="add del">
        <pc:chgData name="Kulinich Bohdan" userId="48e65c9f34e137d0" providerId="LiveId" clId="{48874797-8591-9D49-97EC-149FCECCCA2E}" dt="2024-07-27T21:28:13.071" v="707" actId="2696"/>
        <pc:sldMkLst>
          <pc:docMk/>
          <pc:sldMk cId="970522961" sldId="288"/>
        </pc:sldMkLst>
      </pc:sldChg>
      <pc:sldChg chg="addSp delSp modSp add mod delAnim modAnim">
        <pc:chgData name="Kulinich Bohdan" userId="48e65c9f34e137d0" providerId="LiveId" clId="{48874797-8591-9D49-97EC-149FCECCCA2E}" dt="2024-07-28T16:19:00.605" v="2866" actId="20577"/>
        <pc:sldMkLst>
          <pc:docMk/>
          <pc:sldMk cId="1175950471" sldId="288"/>
        </pc:sldMkLst>
      </pc:sldChg>
      <pc:sldChg chg="add del">
        <pc:chgData name="Kulinich Bohdan" userId="48e65c9f34e137d0" providerId="LiveId" clId="{48874797-8591-9D49-97EC-149FCECCCA2E}" dt="2024-07-28T11:57:29.770" v="1280" actId="2696"/>
        <pc:sldMkLst>
          <pc:docMk/>
          <pc:sldMk cId="1705955039" sldId="288"/>
        </pc:sldMkLst>
      </pc:sldChg>
      <pc:sldChg chg="add del">
        <pc:chgData name="Kulinich Bohdan" userId="48e65c9f34e137d0" providerId="LiveId" clId="{48874797-8591-9D49-97EC-149FCECCCA2E}" dt="2024-07-28T14:50:09.728" v="2526" actId="2696"/>
        <pc:sldMkLst>
          <pc:docMk/>
          <pc:sldMk cId="1246175978" sldId="289"/>
        </pc:sldMkLst>
      </pc:sldChg>
      <pc:sldChg chg="add del">
        <pc:chgData name="Kulinich Bohdan" userId="48e65c9f34e137d0" providerId="LiveId" clId="{48874797-8591-9D49-97EC-149FCECCCA2E}" dt="2024-07-28T13:40:09.139" v="2281"/>
        <pc:sldMkLst>
          <pc:docMk/>
          <pc:sldMk cId="3496899393" sldId="290"/>
        </pc:sldMkLst>
      </pc:sldChg>
    </pc:docChg>
  </pc:docChgLst>
  <pc:docChgLst>
    <pc:chgData name="Kulinich Bohdan" userId="48e65c9f34e137d0" providerId="LiveId" clId="{3DEE4E9F-D48F-4548-95BB-EDEBB6F61CC7}"/>
    <pc:docChg chg="undo custSel addSld delSld modSld">
      <pc:chgData name="Kulinich Bohdan" userId="48e65c9f34e137d0" providerId="LiveId" clId="{3DEE4E9F-D48F-4548-95BB-EDEBB6F61CC7}" dt="2024-05-30T15:52:09.626" v="49" actId="20577"/>
      <pc:docMkLst>
        <pc:docMk/>
      </pc:docMkLst>
      <pc:sldChg chg="addSp delSp modSp add del mod">
        <pc:chgData name="Kulinich Bohdan" userId="48e65c9f34e137d0" providerId="LiveId" clId="{3DEE4E9F-D48F-4548-95BB-EDEBB6F61CC7}" dt="2024-05-30T15:51:29.684" v="47" actId="2696"/>
        <pc:sldMkLst>
          <pc:docMk/>
          <pc:sldMk cId="754532898" sldId="280"/>
        </pc:sldMkLst>
      </pc:sldChg>
    </pc:docChg>
  </pc:docChgLst>
  <pc:docChgLst>
    <pc:chgData name="Kulinich Bohdan" userId="48e65c9f34e137d0" providerId="LiveId" clId="{7280BB8E-6C37-964D-BF28-4B03700371F1}"/>
    <pc:docChg chg="undo redo custSel addSld delSld modSld">
      <pc:chgData name="Kulinich Bohdan" userId="48e65c9f34e137d0" providerId="LiveId" clId="{7280BB8E-6C37-964D-BF28-4B03700371F1}" dt="2024-06-11T20:33:14.731" v="3649" actId="20577"/>
      <pc:docMkLst>
        <pc:docMk/>
      </pc:docMkLst>
      <pc:sldChg chg="addSp delSp modSp mod delAnim modAnim">
        <pc:chgData name="Kulinich Bohdan" userId="48e65c9f34e137d0" providerId="LiveId" clId="{7280BB8E-6C37-964D-BF28-4B03700371F1}" dt="2024-06-11T20:20:53.216" v="3290" actId="1036"/>
        <pc:sldMkLst>
          <pc:docMk/>
          <pc:sldMk cId="1536835488" sldId="263"/>
        </pc:sldMkLst>
      </pc:sldChg>
      <pc:sldChg chg="addSp delSp modSp del mod delAnim modAnim">
        <pc:chgData name="Kulinich Bohdan" userId="48e65c9f34e137d0" providerId="LiveId" clId="{7280BB8E-6C37-964D-BF28-4B03700371F1}" dt="2024-06-10T09:48:17.690" v="2217" actId="2696"/>
        <pc:sldMkLst>
          <pc:docMk/>
          <pc:sldMk cId="2581689180" sldId="267"/>
        </pc:sldMkLst>
      </pc:sldChg>
      <pc:sldChg chg="del">
        <pc:chgData name="Kulinich Bohdan" userId="48e65c9f34e137d0" providerId="LiveId" clId="{7280BB8E-6C37-964D-BF28-4B03700371F1}" dt="2024-06-10T09:48:09.794" v="2215" actId="2696"/>
        <pc:sldMkLst>
          <pc:docMk/>
          <pc:sldMk cId="952368532" sldId="268"/>
        </pc:sldMkLst>
      </pc:sldChg>
      <pc:sldChg chg="del">
        <pc:chgData name="Kulinich Bohdan" userId="48e65c9f34e137d0" providerId="LiveId" clId="{7280BB8E-6C37-964D-BF28-4B03700371F1}" dt="2024-06-10T10:51:56.878" v="2218" actId="2696"/>
        <pc:sldMkLst>
          <pc:docMk/>
          <pc:sldMk cId="54277308" sldId="274"/>
        </pc:sldMkLst>
      </pc:sldChg>
      <pc:sldChg chg="addSp delSp modSp add mod addAnim delAnim modAnim">
        <pc:chgData name="Kulinich Bohdan" userId="48e65c9f34e137d0" providerId="LiveId" clId="{7280BB8E-6C37-964D-BF28-4B03700371F1}" dt="2024-06-11T14:13:34.783" v="3019" actId="478"/>
        <pc:sldMkLst>
          <pc:docMk/>
          <pc:sldMk cId="1607040383" sldId="281"/>
        </pc:sldMkLst>
      </pc:sldChg>
      <pc:sldChg chg="modSp add del mod">
        <pc:chgData name="Kulinich Bohdan" userId="48e65c9f34e137d0" providerId="LiveId" clId="{7280BB8E-6C37-964D-BF28-4B03700371F1}" dt="2024-06-10T11:32:34.826" v="2625" actId="2696"/>
        <pc:sldMkLst>
          <pc:docMk/>
          <pc:sldMk cId="1888437319" sldId="282"/>
        </pc:sldMkLst>
      </pc:sldChg>
      <pc:sldChg chg="addSp delSp modSp add del mod delAnim">
        <pc:chgData name="Kulinich Bohdan" userId="48e65c9f34e137d0" providerId="LiveId" clId="{7280BB8E-6C37-964D-BF28-4B03700371F1}" dt="2024-06-10T09:48:12.561" v="2216" actId="2696"/>
        <pc:sldMkLst>
          <pc:docMk/>
          <pc:sldMk cId="3540320146" sldId="282"/>
        </pc:sldMkLst>
      </pc:sldChg>
      <pc:sldChg chg="addSp delSp modSp add mod delAnim modAnim">
        <pc:chgData name="Kulinich Bohdan" userId="48e65c9f34e137d0" providerId="LiveId" clId="{7280BB8E-6C37-964D-BF28-4B03700371F1}" dt="2024-06-11T14:15:05.761" v="3051" actId="14429"/>
        <pc:sldMkLst>
          <pc:docMk/>
          <pc:sldMk cId="4006075609" sldId="282"/>
        </pc:sldMkLst>
      </pc:sldChg>
    </pc:docChg>
  </pc:docChgLst>
  <pc:docChgLst>
    <pc:chgData name="Kulinich Bohdan" userId="48e65c9f34e137d0" providerId="LiveId" clId="{41618800-87A6-3844-85A5-6EFC015BDFCA}"/>
    <pc:docChg chg="undo redo custSel addSld delSld modSld">
      <pc:chgData name="Kulinich Bohdan" userId="48e65c9f34e137d0" providerId="LiveId" clId="{41618800-87A6-3844-85A5-6EFC015BDFCA}" dt="2025-02-01T17:30:08.582" v="2135" actId="20577"/>
      <pc:docMkLst>
        <pc:docMk/>
      </pc:docMkLst>
      <pc:sldChg chg="modSp">
        <pc:chgData name="Kulinich Bohdan" userId="48e65c9f34e137d0" providerId="LiveId" clId="{41618800-87A6-3844-85A5-6EFC015BDFCA}" dt="2025-01-23T19:50:40.464" v="96" actId="20577"/>
        <pc:sldMkLst>
          <pc:docMk/>
          <pc:sldMk cId="1079275318" sldId="264"/>
        </pc:sldMkLst>
        <pc:spChg chg="mod">
          <ac:chgData name="Kulinich Bohdan" userId="48e65c9f34e137d0" providerId="LiveId" clId="{41618800-87A6-3844-85A5-6EFC015BDFCA}" dt="2025-01-23T19:50:40.464" v="96" actId="20577"/>
          <ac:spMkLst>
            <pc:docMk/>
            <pc:sldMk cId="1079275318" sldId="264"/>
            <ac:spMk id="3" creationId="{4268B17A-1BE6-9309-B1DB-EE328CD93D58}"/>
          </ac:spMkLst>
        </pc:spChg>
        <pc:spChg chg="mod">
          <ac:chgData name="Kulinich Bohdan" userId="48e65c9f34e137d0" providerId="LiveId" clId="{41618800-87A6-3844-85A5-6EFC015BDFCA}" dt="2025-01-23T19:50:09.877" v="1" actId="20577"/>
          <ac:spMkLst>
            <pc:docMk/>
            <pc:sldMk cId="1079275318" sldId="264"/>
            <ac:spMk id="14" creationId="{0AC854DF-ECD6-E322-40B9-F4B25933642A}"/>
          </ac:spMkLst>
        </pc:spChg>
      </pc:sldChg>
      <pc:sldChg chg="modSp">
        <pc:chgData name="Kulinich Bohdan" userId="48e65c9f34e137d0" providerId="LiveId" clId="{41618800-87A6-3844-85A5-6EFC015BDFCA}" dt="2025-01-29T21:12:30.603" v="2131" actId="20577"/>
        <pc:sldMkLst>
          <pc:docMk/>
          <pc:sldMk cId="788512274" sldId="265"/>
        </pc:sldMkLst>
        <pc:spChg chg="mod">
          <ac:chgData name="Kulinich Bohdan" userId="48e65c9f34e137d0" providerId="LiveId" clId="{41618800-87A6-3844-85A5-6EFC015BDFCA}" dt="2025-01-29T21:12:30.603" v="2131" actId="20577"/>
          <ac:spMkLst>
            <pc:docMk/>
            <pc:sldMk cId="788512274" sldId="265"/>
            <ac:spMk id="8" creationId="{A1BE46F9-D540-15FF-C4A7-208D5F353619}"/>
          </ac:spMkLst>
        </pc:spChg>
      </pc:sldChg>
      <pc:sldChg chg="addSp delSp modSp mod delAnim modAnim">
        <pc:chgData name="Kulinich Bohdan" userId="48e65c9f34e137d0" providerId="LiveId" clId="{41618800-87A6-3844-85A5-6EFC015BDFCA}" dt="2025-02-01T17:30:08.582" v="2135" actId="20577"/>
        <pc:sldMkLst>
          <pc:docMk/>
          <pc:sldMk cId="3867570093" sldId="272"/>
        </pc:sldMkLst>
        <pc:spChg chg="mod">
          <ac:chgData name="Kulinich Bohdan" userId="48e65c9f34e137d0" providerId="LiveId" clId="{41618800-87A6-3844-85A5-6EFC015BDFCA}" dt="2025-01-29T06:59:00.829" v="1563" actId="20577"/>
          <ac:spMkLst>
            <pc:docMk/>
            <pc:sldMk cId="3867570093" sldId="272"/>
            <ac:spMk id="5" creationId="{AF9330F4-BA52-3B02-D5BA-1B3502BBB29C}"/>
          </ac:spMkLst>
        </pc:spChg>
        <pc:spChg chg="add mod">
          <ac:chgData name="Kulinich Bohdan" userId="48e65c9f34e137d0" providerId="LiveId" clId="{41618800-87A6-3844-85A5-6EFC015BDFCA}" dt="2025-01-29T08:54:20.507" v="1655" actId="1035"/>
          <ac:spMkLst>
            <pc:docMk/>
            <pc:sldMk cId="3867570093" sldId="272"/>
            <ac:spMk id="7" creationId="{E450FDF1-E337-F328-1EC9-98789EBC56D9}"/>
          </ac:spMkLst>
        </pc:spChg>
        <pc:spChg chg="add mod">
          <ac:chgData name="Kulinich Bohdan" userId="48e65c9f34e137d0" providerId="LiveId" clId="{41618800-87A6-3844-85A5-6EFC015BDFCA}" dt="2025-02-01T17:30:08.582" v="2135" actId="20577"/>
          <ac:spMkLst>
            <pc:docMk/>
            <pc:sldMk cId="3867570093" sldId="272"/>
            <ac:spMk id="8" creationId="{AB853C78-7281-6944-C419-057C145AB169}"/>
          </ac:spMkLst>
        </pc:spChg>
        <pc:spChg chg="add mod">
          <ac:chgData name="Kulinich Bohdan" userId="48e65c9f34e137d0" providerId="LiveId" clId="{41618800-87A6-3844-85A5-6EFC015BDFCA}" dt="2025-01-29T08:57:48.838" v="1704" actId="167"/>
          <ac:spMkLst>
            <pc:docMk/>
            <pc:sldMk cId="3867570093" sldId="272"/>
            <ac:spMk id="9" creationId="{8FDC07CB-02DD-FB09-0B36-A2E057D1BBE8}"/>
          </ac:spMkLst>
        </pc:spChg>
        <pc:spChg chg="mod">
          <ac:chgData name="Kulinich Bohdan" userId="48e65c9f34e137d0" providerId="LiveId" clId="{41618800-87A6-3844-85A5-6EFC015BDFCA}" dt="2025-01-29T07:26:52.838" v="1572" actId="20577"/>
          <ac:spMkLst>
            <pc:docMk/>
            <pc:sldMk cId="3867570093" sldId="272"/>
            <ac:spMk id="10" creationId="{90BEE9B2-DD08-FFB5-DA2C-C453C3624195}"/>
          </ac:spMkLst>
        </pc:spChg>
        <pc:spChg chg="mod">
          <ac:chgData name="Kulinich Bohdan" userId="48e65c9f34e137d0" providerId="LiveId" clId="{41618800-87A6-3844-85A5-6EFC015BDFCA}" dt="2025-01-29T08:54:23.316" v="1659" actId="1035"/>
          <ac:spMkLst>
            <pc:docMk/>
            <pc:sldMk cId="3867570093" sldId="272"/>
            <ac:spMk id="11" creationId="{BAC5E83B-8232-E125-1FB3-95C13F2CC9B3}"/>
          </ac:spMkLst>
        </pc:spChg>
        <pc:spChg chg="add mod">
          <ac:chgData name="Kulinich Bohdan" userId="48e65c9f34e137d0" providerId="LiveId" clId="{41618800-87A6-3844-85A5-6EFC015BDFCA}" dt="2025-01-29T08:57:48.838" v="1704" actId="167"/>
          <ac:spMkLst>
            <pc:docMk/>
            <pc:sldMk cId="3867570093" sldId="272"/>
            <ac:spMk id="12" creationId="{8793F059-233C-4ACD-4BAB-55F53F22A87C}"/>
          </ac:spMkLst>
        </pc:spChg>
        <pc:spChg chg="add mod">
          <ac:chgData name="Kulinich Bohdan" userId="48e65c9f34e137d0" providerId="LiveId" clId="{41618800-87A6-3844-85A5-6EFC015BDFCA}" dt="2025-02-01T17:30:06.453" v="2134" actId="20577"/>
          <ac:spMkLst>
            <pc:docMk/>
            <pc:sldMk cId="3867570093" sldId="272"/>
            <ac:spMk id="15" creationId="{90931836-AFCC-3DB5-915F-78A638EEEFCC}"/>
          </ac:spMkLst>
        </pc:spChg>
        <pc:spChg chg="mod modVis">
          <ac:chgData name="Kulinich Bohdan" userId="48e65c9f34e137d0" providerId="LiveId" clId="{41618800-87A6-3844-85A5-6EFC015BDFCA}" dt="2025-01-29T18:50:34.754" v="1707" actId="14430"/>
          <ac:spMkLst>
            <pc:docMk/>
            <pc:sldMk cId="3867570093" sldId="272"/>
            <ac:spMk id="25" creationId="{9C9E26CB-31D4-5CCC-012C-D568C6017019}"/>
          </ac:spMkLst>
        </pc:spChg>
        <pc:spChg chg="mod">
          <ac:chgData name="Kulinich Bohdan" userId="48e65c9f34e137d0" providerId="LiveId" clId="{41618800-87A6-3844-85A5-6EFC015BDFCA}" dt="2025-01-29T08:55:59.127" v="1689" actId="14100"/>
          <ac:spMkLst>
            <pc:docMk/>
            <pc:sldMk cId="3867570093" sldId="272"/>
            <ac:spMk id="27" creationId="{54128A79-8172-ADB1-14A0-EA46E2521EED}"/>
          </ac:spMkLst>
        </pc:spChg>
      </pc:sldChg>
      <pc:sldChg chg="addSp delSp modSp mod delAnim modAnim">
        <pc:chgData name="Kulinich Bohdan" userId="48e65c9f34e137d0" providerId="LiveId" clId="{41618800-87A6-3844-85A5-6EFC015BDFCA}" dt="2025-01-29T20:34:56.669" v="1803"/>
        <pc:sldMkLst>
          <pc:docMk/>
          <pc:sldMk cId="2663521018" sldId="279"/>
        </pc:sldMkLst>
        <pc:spChg chg="add mod">
          <ac:chgData name="Kulinich Bohdan" userId="48e65c9f34e137d0" providerId="LiveId" clId="{41618800-87A6-3844-85A5-6EFC015BDFCA}" dt="2025-01-29T19:46:27.581" v="1782" actId="20577"/>
          <ac:spMkLst>
            <pc:docMk/>
            <pc:sldMk cId="2663521018" sldId="279"/>
            <ac:spMk id="2" creationId="{33021977-5FB8-610F-FFE6-3020D6DD206B}"/>
          </ac:spMkLst>
        </pc:spChg>
        <pc:spChg chg="mod">
          <ac:chgData name="Kulinich Bohdan" userId="48e65c9f34e137d0" providerId="LiveId" clId="{41618800-87A6-3844-85A5-6EFC015BDFCA}" dt="2025-01-29T19:43:56.743" v="1742" actId="20577"/>
          <ac:spMkLst>
            <pc:docMk/>
            <pc:sldMk cId="2663521018" sldId="279"/>
            <ac:spMk id="3" creationId="{D2560505-4177-034E-F187-A031A7E11E8F}"/>
          </ac:spMkLst>
        </pc:spChg>
        <pc:spChg chg="add mod">
          <ac:chgData name="Kulinich Bohdan" userId="48e65c9f34e137d0" providerId="LiveId" clId="{41618800-87A6-3844-85A5-6EFC015BDFCA}" dt="2025-01-29T19:46:43.021" v="1789" actId="1076"/>
          <ac:spMkLst>
            <pc:docMk/>
            <pc:sldMk cId="2663521018" sldId="279"/>
            <ac:spMk id="5" creationId="{7B272639-AEE6-F52D-8020-D9039CFDD065}"/>
          </ac:spMkLst>
        </pc:spChg>
        <pc:spChg chg="add mod">
          <ac:chgData name="Kulinich Bohdan" userId="48e65c9f34e137d0" providerId="LiveId" clId="{41618800-87A6-3844-85A5-6EFC015BDFCA}" dt="2025-01-29T19:47:06.947" v="1796" actId="20577"/>
          <ac:spMkLst>
            <pc:docMk/>
            <pc:sldMk cId="2663521018" sldId="279"/>
            <ac:spMk id="6" creationId="{2673A7F7-09A9-54B9-2177-99B347E01E4B}"/>
          </ac:spMkLst>
        </pc:spChg>
        <pc:spChg chg="mod modVis">
          <ac:chgData name="Kulinich Bohdan" userId="48e65c9f34e137d0" providerId="LiveId" clId="{41618800-87A6-3844-85A5-6EFC015BDFCA}" dt="2025-01-29T20:22:55.850" v="1801" actId="14430"/>
          <ac:spMkLst>
            <pc:docMk/>
            <pc:sldMk cId="2663521018" sldId="279"/>
            <ac:spMk id="7" creationId="{BA8A635F-5F73-4C5D-6873-844D64FC0BF3}"/>
          </ac:spMkLst>
        </pc:spChg>
        <pc:spChg chg="mod">
          <ac:chgData name="Kulinich Bohdan" userId="48e65c9f34e137d0" providerId="LiveId" clId="{41618800-87A6-3844-85A5-6EFC015BDFCA}" dt="2025-01-29T19:46:46.022" v="1790" actId="1076"/>
          <ac:spMkLst>
            <pc:docMk/>
            <pc:sldMk cId="2663521018" sldId="279"/>
            <ac:spMk id="8" creationId="{E931BA12-3C83-B725-4336-415F5E469DC1}"/>
          </ac:spMkLst>
        </pc:spChg>
        <pc:spChg chg="mod">
          <ac:chgData name="Kulinich Bohdan" userId="48e65c9f34e137d0" providerId="LiveId" clId="{41618800-87A6-3844-85A5-6EFC015BDFCA}" dt="2025-01-29T19:46:01.873" v="1776" actId="20577"/>
          <ac:spMkLst>
            <pc:docMk/>
            <pc:sldMk cId="2663521018" sldId="279"/>
            <ac:spMk id="10" creationId="{7CD1D02D-69D0-C038-9DB7-A4A80F8C172B}"/>
          </ac:spMkLst>
        </pc:spChg>
        <pc:spChg chg="add mod">
          <ac:chgData name="Kulinich Bohdan" userId="48e65c9f34e137d0" providerId="LiveId" clId="{41618800-87A6-3844-85A5-6EFC015BDFCA}" dt="2025-01-29T20:34:56.669" v="1803"/>
          <ac:spMkLst>
            <pc:docMk/>
            <pc:sldMk cId="2663521018" sldId="279"/>
            <ac:spMk id="11" creationId="{1CD337FE-8E45-587B-CD40-6291D00843E7}"/>
          </ac:spMkLst>
        </pc:spChg>
        <pc:spChg chg="mod">
          <ac:chgData name="Kulinich Bohdan" userId="48e65c9f34e137d0" providerId="LiveId" clId="{41618800-87A6-3844-85A5-6EFC015BDFCA}" dt="2025-01-29T19:43:09.688" v="1724" actId="20577"/>
          <ac:spMkLst>
            <pc:docMk/>
            <pc:sldMk cId="2663521018" sldId="279"/>
            <ac:spMk id="15" creationId="{46BB4B22-491D-53A9-9C4C-B781D2D065B4}"/>
          </ac:spMkLst>
        </pc:spChg>
        <pc:spChg chg="mod">
          <ac:chgData name="Kulinich Bohdan" userId="48e65c9f34e137d0" providerId="LiveId" clId="{41618800-87A6-3844-85A5-6EFC015BDFCA}" dt="2025-01-29T19:43:27.682" v="1727" actId="20577"/>
          <ac:spMkLst>
            <pc:docMk/>
            <pc:sldMk cId="2663521018" sldId="279"/>
            <ac:spMk id="16" creationId="{640E1927-B144-C770-4460-13F77FA07817}"/>
          </ac:spMkLst>
        </pc:spChg>
        <pc:spChg chg="mod">
          <ac:chgData name="Kulinich Bohdan" userId="48e65c9f34e137d0" providerId="LiveId" clId="{41618800-87A6-3844-85A5-6EFC015BDFCA}" dt="2025-01-29T06:58:51.466" v="1533" actId="20577"/>
          <ac:spMkLst>
            <pc:docMk/>
            <pc:sldMk cId="2663521018" sldId="279"/>
            <ac:spMk id="27" creationId="{FC867365-4BC5-4BE5-DDBE-F87B38FDB11E}"/>
          </ac:spMkLst>
        </pc:spChg>
      </pc:sldChg>
      <pc:sldChg chg="addSp delSp modSp mod delAnim modAnim">
        <pc:chgData name="Kulinich Bohdan" userId="48e65c9f34e137d0" providerId="LiveId" clId="{41618800-87A6-3844-85A5-6EFC015BDFCA}" dt="2025-01-29T20:56:32.161" v="2011" actId="207"/>
        <pc:sldMkLst>
          <pc:docMk/>
          <pc:sldMk cId="3110353536" sldId="301"/>
        </pc:sldMkLst>
        <pc:spChg chg="mod">
          <ac:chgData name="Kulinich Bohdan" userId="48e65c9f34e137d0" providerId="LiveId" clId="{41618800-87A6-3844-85A5-6EFC015BDFCA}" dt="2025-01-29T05:21:44.692" v="1222" actId="14100"/>
          <ac:spMkLst>
            <pc:docMk/>
            <pc:sldMk cId="3110353536" sldId="301"/>
            <ac:spMk id="6" creationId="{D1DBA203-6052-369B-F80B-9C49C3AC0677}"/>
          </ac:spMkLst>
        </pc:spChg>
        <pc:spChg chg="add mod">
          <ac:chgData name="Kulinich Bohdan" userId="48e65c9f34e137d0" providerId="LiveId" clId="{41618800-87A6-3844-85A5-6EFC015BDFCA}" dt="2025-01-29T05:21:52.044" v="1232" actId="1035"/>
          <ac:spMkLst>
            <pc:docMk/>
            <pc:sldMk cId="3110353536" sldId="301"/>
            <ac:spMk id="9" creationId="{F8F5A470-324B-7A57-B518-0DADF6FFA862}"/>
          </ac:spMkLst>
        </pc:spChg>
        <pc:spChg chg="add mod">
          <ac:chgData name="Kulinich Bohdan" userId="48e65c9f34e137d0" providerId="LiveId" clId="{41618800-87A6-3844-85A5-6EFC015BDFCA}" dt="2025-01-29T05:21:52.044" v="1232" actId="1035"/>
          <ac:spMkLst>
            <pc:docMk/>
            <pc:sldMk cId="3110353536" sldId="301"/>
            <ac:spMk id="13" creationId="{99A8EC64-9967-7C03-5DBD-2F079DA13A9B}"/>
          </ac:spMkLst>
        </pc:spChg>
        <pc:spChg chg="mod">
          <ac:chgData name="Kulinich Bohdan" userId="48e65c9f34e137d0" providerId="LiveId" clId="{41618800-87A6-3844-85A5-6EFC015BDFCA}" dt="2025-01-29T05:21:41.514" v="1221" actId="1038"/>
          <ac:spMkLst>
            <pc:docMk/>
            <pc:sldMk cId="3110353536" sldId="301"/>
            <ac:spMk id="15" creationId="{B5951B03-8355-485D-B5BE-58B007E7F642}"/>
          </ac:spMkLst>
        </pc:spChg>
        <pc:spChg chg="add mod">
          <ac:chgData name="Kulinich Bohdan" userId="48e65c9f34e137d0" providerId="LiveId" clId="{41618800-87A6-3844-85A5-6EFC015BDFCA}" dt="2025-01-29T05:21:52.044" v="1232" actId="1035"/>
          <ac:spMkLst>
            <pc:docMk/>
            <pc:sldMk cId="3110353536" sldId="301"/>
            <ac:spMk id="24" creationId="{B8D01539-FAF9-6C17-5F6D-14E1DEA8C371}"/>
          </ac:spMkLst>
        </pc:spChg>
        <pc:spChg chg="add mod">
          <ac:chgData name="Kulinich Bohdan" userId="48e65c9f34e137d0" providerId="LiveId" clId="{41618800-87A6-3844-85A5-6EFC015BDFCA}" dt="2025-01-29T05:21:52.044" v="1232" actId="1035"/>
          <ac:spMkLst>
            <pc:docMk/>
            <pc:sldMk cId="3110353536" sldId="301"/>
            <ac:spMk id="26" creationId="{5D644ACA-D054-9B55-4995-95EF34BB9052}"/>
          </ac:spMkLst>
        </pc:spChg>
        <pc:spChg chg="add mod">
          <ac:chgData name="Kulinich Bohdan" userId="48e65c9f34e137d0" providerId="LiveId" clId="{41618800-87A6-3844-85A5-6EFC015BDFCA}" dt="2025-01-29T05:21:52.044" v="1232" actId="1035"/>
          <ac:spMkLst>
            <pc:docMk/>
            <pc:sldMk cId="3110353536" sldId="301"/>
            <ac:spMk id="27" creationId="{05C6B00A-E4A2-65EA-EBB1-E2FFFE1B9D46}"/>
          </ac:spMkLst>
        </pc:spChg>
        <pc:spChg chg="add mod">
          <ac:chgData name="Kulinich Bohdan" userId="48e65c9f34e137d0" providerId="LiveId" clId="{41618800-87A6-3844-85A5-6EFC015BDFCA}" dt="2025-01-29T05:21:52.044" v="1232" actId="1035"/>
          <ac:spMkLst>
            <pc:docMk/>
            <pc:sldMk cId="3110353536" sldId="301"/>
            <ac:spMk id="28" creationId="{708A3662-6C2E-CC8F-37D3-856E08B924D5}"/>
          </ac:spMkLst>
        </pc:spChg>
        <pc:spChg chg="add mod">
          <ac:chgData name="Kulinich Bohdan" userId="48e65c9f34e137d0" providerId="LiveId" clId="{41618800-87A6-3844-85A5-6EFC015BDFCA}" dt="2025-01-29T05:21:52.044" v="1232" actId="1035"/>
          <ac:spMkLst>
            <pc:docMk/>
            <pc:sldMk cId="3110353536" sldId="301"/>
            <ac:spMk id="29" creationId="{88121F80-C5C6-2CE4-BA8E-981C8F3691D9}"/>
          </ac:spMkLst>
        </pc:spChg>
        <pc:spChg chg="add mod">
          <ac:chgData name="Kulinich Bohdan" userId="48e65c9f34e137d0" providerId="LiveId" clId="{41618800-87A6-3844-85A5-6EFC015BDFCA}" dt="2025-01-29T20:56:32.161" v="2011" actId="207"/>
          <ac:spMkLst>
            <pc:docMk/>
            <pc:sldMk cId="3110353536" sldId="301"/>
            <ac:spMk id="30" creationId="{4A128955-1D7C-D4DC-D4BC-33CD9518F05E}"/>
          </ac:spMkLst>
        </pc:spChg>
        <pc:spChg chg="add mod">
          <ac:chgData name="Kulinich Bohdan" userId="48e65c9f34e137d0" providerId="LiveId" clId="{41618800-87A6-3844-85A5-6EFC015BDFCA}" dt="2025-01-29T05:50:21.436" v="1445" actId="1036"/>
          <ac:spMkLst>
            <pc:docMk/>
            <pc:sldMk cId="3110353536" sldId="301"/>
            <ac:spMk id="31" creationId="{049FB963-1644-F83C-4055-606E59F2B0F4}"/>
          </ac:spMkLst>
        </pc:spChg>
        <pc:spChg chg="add mod">
          <ac:chgData name="Kulinich Bohdan" userId="48e65c9f34e137d0" providerId="LiveId" clId="{41618800-87A6-3844-85A5-6EFC015BDFCA}" dt="2025-01-29T05:50:21.436" v="1445" actId="1036"/>
          <ac:spMkLst>
            <pc:docMk/>
            <pc:sldMk cId="3110353536" sldId="301"/>
            <ac:spMk id="32" creationId="{5EB8BE80-DA4E-8592-FA58-F86C0D056594}"/>
          </ac:spMkLst>
        </pc:spChg>
        <pc:spChg chg="add mod">
          <ac:chgData name="Kulinich Bohdan" userId="48e65c9f34e137d0" providerId="LiveId" clId="{41618800-87A6-3844-85A5-6EFC015BDFCA}" dt="2025-01-29T05:50:24.249" v="1446" actId="1076"/>
          <ac:spMkLst>
            <pc:docMk/>
            <pc:sldMk cId="3110353536" sldId="301"/>
            <ac:spMk id="33" creationId="{F0D53E05-9654-99AE-3204-36B87D6AD4AA}"/>
          </ac:spMkLst>
        </pc:spChg>
        <pc:spChg chg="add mod">
          <ac:chgData name="Kulinich Bohdan" userId="48e65c9f34e137d0" providerId="LiveId" clId="{41618800-87A6-3844-85A5-6EFC015BDFCA}" dt="2025-01-29T05:50:14.300" v="1433" actId="1076"/>
          <ac:spMkLst>
            <pc:docMk/>
            <pc:sldMk cId="3110353536" sldId="301"/>
            <ac:spMk id="34" creationId="{3F2D3E09-DC72-B2BC-E8C4-08E944DDBD18}"/>
          </ac:spMkLst>
        </pc:spChg>
        <pc:spChg chg="add mod">
          <ac:chgData name="Kulinich Bohdan" userId="48e65c9f34e137d0" providerId="LiveId" clId="{41618800-87A6-3844-85A5-6EFC015BDFCA}" dt="2025-01-29T05:50:33.701" v="1455" actId="1035"/>
          <ac:spMkLst>
            <pc:docMk/>
            <pc:sldMk cId="3110353536" sldId="301"/>
            <ac:spMk id="37" creationId="{3ED0EB9A-55E9-FDF3-0B29-B8C6D22B674C}"/>
          </ac:spMkLst>
        </pc:spChg>
        <pc:spChg chg="add mod">
          <ac:chgData name="Kulinich Bohdan" userId="48e65c9f34e137d0" providerId="LiveId" clId="{41618800-87A6-3844-85A5-6EFC015BDFCA}" dt="2025-01-29T05:50:33.701" v="1455" actId="1035"/>
          <ac:spMkLst>
            <pc:docMk/>
            <pc:sldMk cId="3110353536" sldId="301"/>
            <ac:spMk id="39" creationId="{D0C6E090-796B-8E8F-5157-5952BE20DF4C}"/>
          </ac:spMkLst>
        </pc:spChg>
        <pc:spChg chg="mod">
          <ac:chgData name="Kulinich Bohdan" userId="48e65c9f34e137d0" providerId="LiveId" clId="{41618800-87A6-3844-85A5-6EFC015BDFCA}" dt="2025-01-29T05:21:52.044" v="1232" actId="1035"/>
          <ac:spMkLst>
            <pc:docMk/>
            <pc:sldMk cId="3110353536" sldId="301"/>
            <ac:spMk id="49" creationId="{588A44B7-6DA9-BF72-3F59-780AC651CDC9}"/>
          </ac:spMkLst>
        </pc:spChg>
        <pc:cxnChg chg="add mod">
          <ac:chgData name="Kulinich Bohdan" userId="48e65c9f34e137d0" providerId="LiveId" clId="{41618800-87A6-3844-85A5-6EFC015BDFCA}" dt="2025-01-29T05:21:52.044" v="1232" actId="1035"/>
          <ac:cxnSpMkLst>
            <pc:docMk/>
            <pc:sldMk cId="3110353536" sldId="301"/>
            <ac:cxnSpMk id="7" creationId="{942CEF0A-C45B-81A8-874D-EF1AA630961F}"/>
          </ac:cxnSpMkLst>
        </pc:cxnChg>
        <pc:cxnChg chg="add mod">
          <ac:chgData name="Kulinich Bohdan" userId="48e65c9f34e137d0" providerId="LiveId" clId="{41618800-87A6-3844-85A5-6EFC015BDFCA}" dt="2025-01-29T05:21:52.044" v="1232" actId="1035"/>
          <ac:cxnSpMkLst>
            <pc:docMk/>
            <pc:sldMk cId="3110353536" sldId="301"/>
            <ac:cxnSpMk id="10" creationId="{5D003072-0829-C250-FC1E-8D05F03496F7}"/>
          </ac:cxnSpMkLst>
        </pc:cxnChg>
        <pc:cxnChg chg="add mod">
          <ac:chgData name="Kulinich Bohdan" userId="48e65c9f34e137d0" providerId="LiveId" clId="{41618800-87A6-3844-85A5-6EFC015BDFCA}" dt="2025-01-29T05:20:58.111" v="1188" actId="1038"/>
          <ac:cxnSpMkLst>
            <pc:docMk/>
            <pc:sldMk cId="3110353536" sldId="301"/>
            <ac:cxnSpMk id="22" creationId="{5B4E48B7-329E-96B1-A635-C477BE2CDE6F}"/>
          </ac:cxnSpMkLst>
        </pc:cxnChg>
      </pc:sldChg>
      <pc:sldChg chg="addSp delSp modSp mod delAnim modAnim">
        <pc:chgData name="Kulinich Bohdan" userId="48e65c9f34e137d0" providerId="LiveId" clId="{41618800-87A6-3844-85A5-6EFC015BDFCA}" dt="2025-01-25T15:41:46.919" v="282"/>
        <pc:sldMkLst>
          <pc:docMk/>
          <pc:sldMk cId="1014061876" sldId="304"/>
        </pc:sldMkLst>
        <pc:spChg chg="add mod">
          <ac:chgData name="Kulinich Bohdan" userId="48e65c9f34e137d0" providerId="LiveId" clId="{41618800-87A6-3844-85A5-6EFC015BDFCA}" dt="2025-01-25T15:41:07.223" v="278" actId="1035"/>
          <ac:spMkLst>
            <pc:docMk/>
            <pc:sldMk cId="1014061876" sldId="304"/>
            <ac:spMk id="4" creationId="{D56A63A1-9867-8AEF-AC0F-D8922428367F}"/>
          </ac:spMkLst>
        </pc:spChg>
        <pc:spChg chg="add mod">
          <ac:chgData name="Kulinich Bohdan" userId="48e65c9f34e137d0" providerId="LiveId" clId="{41618800-87A6-3844-85A5-6EFC015BDFCA}" dt="2025-01-25T15:41:07.223" v="278" actId="1035"/>
          <ac:spMkLst>
            <pc:docMk/>
            <pc:sldMk cId="1014061876" sldId="304"/>
            <ac:spMk id="6" creationId="{AF534CB3-6493-E711-8250-123C91952C7C}"/>
          </ac:spMkLst>
        </pc:spChg>
        <pc:spChg chg="add mod">
          <ac:chgData name="Kulinich Bohdan" userId="48e65c9f34e137d0" providerId="LiveId" clId="{41618800-87A6-3844-85A5-6EFC015BDFCA}" dt="2025-01-25T15:41:07.223" v="278" actId="1035"/>
          <ac:spMkLst>
            <pc:docMk/>
            <pc:sldMk cId="1014061876" sldId="304"/>
            <ac:spMk id="9" creationId="{76D4359D-737E-CAB2-783E-A91D14D79C95}"/>
          </ac:spMkLst>
        </pc:spChg>
        <pc:spChg chg="mod">
          <ac:chgData name="Kulinich Bohdan" userId="48e65c9f34e137d0" providerId="LiveId" clId="{41618800-87A6-3844-85A5-6EFC015BDFCA}" dt="2025-01-25T15:33:22.712" v="169" actId="1038"/>
          <ac:spMkLst>
            <pc:docMk/>
            <pc:sldMk cId="1014061876" sldId="304"/>
            <ac:spMk id="10" creationId="{889D8F43-E6BB-ACAF-A95B-F8BACE5AEE19}"/>
          </ac:spMkLst>
        </pc:spChg>
        <pc:spChg chg="mod">
          <ac:chgData name="Kulinich Bohdan" userId="48e65c9f34e137d0" providerId="LiveId" clId="{41618800-87A6-3844-85A5-6EFC015BDFCA}" dt="2025-01-25T15:41:07.223" v="278" actId="1035"/>
          <ac:spMkLst>
            <pc:docMk/>
            <pc:sldMk cId="1014061876" sldId="304"/>
            <ac:spMk id="13" creationId="{08C53F0B-A762-AA49-6801-BBE44B5FB2E4}"/>
          </ac:spMkLst>
        </pc:spChg>
        <pc:spChg chg="add mod">
          <ac:chgData name="Kulinich Bohdan" userId="48e65c9f34e137d0" providerId="LiveId" clId="{41618800-87A6-3844-85A5-6EFC015BDFCA}" dt="2025-01-25T15:41:07.223" v="278" actId="1035"/>
          <ac:spMkLst>
            <pc:docMk/>
            <pc:sldMk cId="1014061876" sldId="304"/>
            <ac:spMk id="17" creationId="{89EBBCE1-4931-CB00-CAEB-E9B6B00BB190}"/>
          </ac:spMkLst>
        </pc:spChg>
        <pc:spChg chg="add mod">
          <ac:chgData name="Kulinich Bohdan" userId="48e65c9f34e137d0" providerId="LiveId" clId="{41618800-87A6-3844-85A5-6EFC015BDFCA}" dt="2025-01-25T15:41:07.223" v="278" actId="1035"/>
          <ac:spMkLst>
            <pc:docMk/>
            <pc:sldMk cId="1014061876" sldId="304"/>
            <ac:spMk id="19" creationId="{7A679605-3C44-81F6-B00D-0A90F27A1FD5}"/>
          </ac:spMkLst>
        </pc:spChg>
      </pc:sldChg>
      <pc:sldChg chg="del">
        <pc:chgData name="Kulinich Bohdan" userId="48e65c9f34e137d0" providerId="LiveId" clId="{41618800-87A6-3844-85A5-6EFC015BDFCA}" dt="2025-01-29T05:07:20.903" v="892" actId="2696"/>
        <pc:sldMkLst>
          <pc:docMk/>
          <pc:sldMk cId="1125888934" sldId="305"/>
        </pc:sldMkLst>
      </pc:sldChg>
      <pc:sldChg chg="addSp delSp modSp add mod modAnim">
        <pc:chgData name="Kulinich Bohdan" userId="48e65c9f34e137d0" providerId="LiveId" clId="{41618800-87A6-3844-85A5-6EFC015BDFCA}" dt="2025-01-28T16:02:14.963" v="768"/>
        <pc:sldMkLst>
          <pc:docMk/>
          <pc:sldMk cId="3244618376" sldId="306"/>
        </pc:sldMkLst>
        <pc:spChg chg="mod">
          <ac:chgData name="Kulinich Bohdan" userId="48e65c9f34e137d0" providerId="LiveId" clId="{41618800-87A6-3844-85A5-6EFC015BDFCA}" dt="2025-01-28T15:48:35.954" v="764" actId="1038"/>
          <ac:spMkLst>
            <pc:docMk/>
            <pc:sldMk cId="3244618376" sldId="306"/>
            <ac:spMk id="4" creationId="{E552CB53-7843-77A1-3569-8F76DE4FF482}"/>
          </ac:spMkLst>
        </pc:spChg>
        <pc:spChg chg="mod">
          <ac:chgData name="Kulinich Bohdan" userId="48e65c9f34e137d0" providerId="LiveId" clId="{41618800-87A6-3844-85A5-6EFC015BDFCA}" dt="2025-01-28T15:48:35.954" v="764" actId="1038"/>
          <ac:spMkLst>
            <pc:docMk/>
            <pc:sldMk cId="3244618376" sldId="306"/>
            <ac:spMk id="6" creationId="{74372FD9-15BA-5037-0548-B89C080476A1}"/>
          </ac:spMkLst>
        </pc:spChg>
        <pc:spChg chg="mod">
          <ac:chgData name="Kulinich Bohdan" userId="48e65c9f34e137d0" providerId="LiveId" clId="{41618800-87A6-3844-85A5-6EFC015BDFCA}" dt="2025-01-28T15:48:35.954" v="764" actId="1038"/>
          <ac:spMkLst>
            <pc:docMk/>
            <pc:sldMk cId="3244618376" sldId="306"/>
            <ac:spMk id="9" creationId="{17B935D1-5626-70E5-B871-725E79EE72BF}"/>
          </ac:spMkLst>
        </pc:spChg>
        <pc:spChg chg="mod">
          <ac:chgData name="Kulinich Bohdan" userId="48e65c9f34e137d0" providerId="LiveId" clId="{41618800-87A6-3844-85A5-6EFC015BDFCA}" dt="2025-01-28T15:42:05.791" v="634" actId="20577"/>
          <ac:spMkLst>
            <pc:docMk/>
            <pc:sldMk cId="3244618376" sldId="306"/>
            <ac:spMk id="10" creationId="{43A12DF3-FE3D-0A6F-1451-E0746079344E}"/>
          </ac:spMkLst>
        </pc:spChg>
        <pc:spChg chg="mod">
          <ac:chgData name="Kulinich Bohdan" userId="48e65c9f34e137d0" providerId="LiveId" clId="{41618800-87A6-3844-85A5-6EFC015BDFCA}" dt="2025-01-28T15:44:48.523" v="663" actId="1036"/>
          <ac:spMkLst>
            <pc:docMk/>
            <pc:sldMk cId="3244618376" sldId="306"/>
            <ac:spMk id="13" creationId="{DF6C7714-C3C4-EDE8-1D19-6EADC5D0B5A7}"/>
          </ac:spMkLst>
        </pc:spChg>
        <pc:spChg chg="add mod">
          <ac:chgData name="Kulinich Bohdan" userId="48e65c9f34e137d0" providerId="LiveId" clId="{41618800-87A6-3844-85A5-6EFC015BDFCA}" dt="2025-01-28T15:48:35.954" v="764" actId="1038"/>
          <ac:spMkLst>
            <pc:docMk/>
            <pc:sldMk cId="3244618376" sldId="306"/>
            <ac:spMk id="15" creationId="{2E3C118C-C9D4-8086-3513-32394BB4C743}"/>
          </ac:spMkLst>
        </pc:spChg>
        <pc:spChg chg="add mod">
          <ac:chgData name="Kulinich Bohdan" userId="48e65c9f34e137d0" providerId="LiveId" clId="{41618800-87A6-3844-85A5-6EFC015BDFCA}" dt="2025-01-28T15:48:35.954" v="764" actId="1038"/>
          <ac:spMkLst>
            <pc:docMk/>
            <pc:sldMk cId="3244618376" sldId="306"/>
            <ac:spMk id="16" creationId="{93CBDFFA-117D-03A2-ED14-07CE2A2D9098}"/>
          </ac:spMkLst>
        </pc:spChg>
        <pc:spChg chg="mod">
          <ac:chgData name="Kulinich Bohdan" userId="48e65c9f34e137d0" providerId="LiveId" clId="{41618800-87A6-3844-85A5-6EFC015BDFCA}" dt="2025-01-28T15:48:35.954" v="764" actId="1038"/>
          <ac:spMkLst>
            <pc:docMk/>
            <pc:sldMk cId="3244618376" sldId="306"/>
            <ac:spMk id="17" creationId="{89F5741C-7A93-159A-EFFE-5668E744B53F}"/>
          </ac:spMkLst>
        </pc:spChg>
        <pc:spChg chg="mod">
          <ac:chgData name="Kulinich Bohdan" userId="48e65c9f34e137d0" providerId="LiveId" clId="{41618800-87A6-3844-85A5-6EFC015BDFCA}" dt="2025-01-28T15:44:48.523" v="663" actId="1036"/>
          <ac:spMkLst>
            <pc:docMk/>
            <pc:sldMk cId="3244618376" sldId="306"/>
            <ac:spMk id="19" creationId="{3D98540F-16DA-637A-9637-B91AEE6CE1F0}"/>
          </ac:spMkLst>
        </pc:spChg>
        <pc:spChg chg="add mod">
          <ac:chgData name="Kulinich Bohdan" userId="48e65c9f34e137d0" providerId="LiveId" clId="{41618800-87A6-3844-85A5-6EFC015BDFCA}" dt="2025-01-28T15:48:35.954" v="764" actId="1038"/>
          <ac:spMkLst>
            <pc:docMk/>
            <pc:sldMk cId="3244618376" sldId="306"/>
            <ac:spMk id="20" creationId="{54D07DD0-D1FB-36B0-F98F-8C5B69D4CF5B}"/>
          </ac:spMkLst>
        </pc:spChg>
        <pc:spChg chg="add mod modVis">
          <ac:chgData name="Kulinich Bohdan" userId="48e65c9f34e137d0" providerId="LiveId" clId="{41618800-87A6-3844-85A5-6EFC015BDFCA}" dt="2025-01-28T15:48:35.954" v="764" actId="1038"/>
          <ac:spMkLst>
            <pc:docMk/>
            <pc:sldMk cId="3244618376" sldId="306"/>
            <ac:spMk id="21" creationId="{2A115577-5ABF-C379-D8F5-44351934EF01}"/>
          </ac:spMkLst>
        </pc:spChg>
        <pc:spChg chg="add mod">
          <ac:chgData name="Kulinich Bohdan" userId="48e65c9f34e137d0" providerId="LiveId" clId="{41618800-87A6-3844-85A5-6EFC015BDFCA}" dt="2025-01-28T15:48:35.954" v="764" actId="1038"/>
          <ac:spMkLst>
            <pc:docMk/>
            <pc:sldMk cId="3244618376" sldId="306"/>
            <ac:spMk id="32" creationId="{FE112091-CFB8-3FF5-B528-7645F9E8A89B}"/>
          </ac:spMkLst>
        </pc:spChg>
        <pc:spChg chg="add mod">
          <ac:chgData name="Kulinich Bohdan" userId="48e65c9f34e137d0" providerId="LiveId" clId="{41618800-87A6-3844-85A5-6EFC015BDFCA}" dt="2025-01-28T15:48:35.954" v="764" actId="1038"/>
          <ac:spMkLst>
            <pc:docMk/>
            <pc:sldMk cId="3244618376" sldId="306"/>
            <ac:spMk id="36" creationId="{BFB2989A-B8F8-3F05-22CD-69E1B5D5359F}"/>
          </ac:spMkLst>
        </pc:spChg>
        <pc:cxnChg chg="add mod">
          <ac:chgData name="Kulinich Bohdan" userId="48e65c9f34e137d0" providerId="LiveId" clId="{41618800-87A6-3844-85A5-6EFC015BDFCA}" dt="2025-01-28T15:46:27.075" v="672" actId="14100"/>
          <ac:cxnSpMkLst>
            <pc:docMk/>
            <pc:sldMk cId="3244618376" sldId="306"/>
            <ac:cxnSpMk id="27" creationId="{8C8BC296-827C-1ED1-A1D3-411A4B3ECE5F}"/>
          </ac:cxnSpMkLst>
        </pc:cxnChg>
        <pc:cxnChg chg="add mod">
          <ac:chgData name="Kulinich Bohdan" userId="48e65c9f34e137d0" providerId="LiveId" clId="{41618800-87A6-3844-85A5-6EFC015BDFCA}" dt="2025-01-28T15:46:43.276" v="676" actId="14100"/>
          <ac:cxnSpMkLst>
            <pc:docMk/>
            <pc:sldMk cId="3244618376" sldId="306"/>
            <ac:cxnSpMk id="29" creationId="{C0113CFF-59BC-8675-7496-72AE3E968247}"/>
          </ac:cxnSpMkLst>
        </pc:cxnChg>
        <pc:cxnChg chg="add mod">
          <ac:chgData name="Kulinich Bohdan" userId="48e65c9f34e137d0" providerId="LiveId" clId="{41618800-87A6-3844-85A5-6EFC015BDFCA}" dt="2025-01-28T15:47:06.643" v="684" actId="692"/>
          <ac:cxnSpMkLst>
            <pc:docMk/>
            <pc:sldMk cId="3244618376" sldId="306"/>
            <ac:cxnSpMk id="31" creationId="{D254D26D-0E27-3916-8DB3-9EF596BC6E8C}"/>
          </ac:cxnSpMkLst>
        </pc:cxnChg>
        <pc:cxnChg chg="add mod">
          <ac:chgData name="Kulinich Bohdan" userId="48e65c9f34e137d0" providerId="LiveId" clId="{41618800-87A6-3844-85A5-6EFC015BDFCA}" dt="2025-01-28T15:48:11.864" v="745" actId="1037"/>
          <ac:cxnSpMkLst>
            <pc:docMk/>
            <pc:sldMk cId="3244618376" sldId="306"/>
            <ac:cxnSpMk id="33" creationId="{C49820A8-F434-A351-E058-EC597568A441}"/>
          </ac:cxnSpMkLst>
        </pc:cxnChg>
        <pc:cxnChg chg="add mod">
          <ac:chgData name="Kulinich Bohdan" userId="48e65c9f34e137d0" providerId="LiveId" clId="{41618800-87A6-3844-85A5-6EFC015BDFCA}" dt="2025-01-28T15:48:11.864" v="745" actId="1037"/>
          <ac:cxnSpMkLst>
            <pc:docMk/>
            <pc:sldMk cId="3244618376" sldId="306"/>
            <ac:cxnSpMk id="34" creationId="{C62821D9-0672-96EA-3EE0-1FE62B33253E}"/>
          </ac:cxnSpMkLst>
        </pc:cxnChg>
        <pc:cxnChg chg="add mod">
          <ac:chgData name="Kulinich Bohdan" userId="48e65c9f34e137d0" providerId="LiveId" clId="{41618800-87A6-3844-85A5-6EFC015BDFCA}" dt="2025-01-28T15:48:11.864" v="745" actId="1037"/>
          <ac:cxnSpMkLst>
            <pc:docMk/>
            <pc:sldMk cId="3244618376" sldId="306"/>
            <ac:cxnSpMk id="35" creationId="{340BB768-FB66-758B-3622-FC8D39BDE60D}"/>
          </ac:cxnSpMkLst>
        </pc:cxnChg>
      </pc:sldChg>
      <pc:sldChg chg="addSp delSp modSp add mod delAnim modAnim">
        <pc:chgData name="Kulinich Bohdan" userId="48e65c9f34e137d0" providerId="LiveId" clId="{41618800-87A6-3844-85A5-6EFC015BDFCA}" dt="2025-01-29T05:00:36.845" v="891"/>
        <pc:sldMkLst>
          <pc:docMk/>
          <pc:sldMk cId="946039516" sldId="307"/>
        </pc:sldMkLst>
        <pc:spChg chg="mod">
          <ac:chgData name="Kulinich Bohdan" userId="48e65c9f34e137d0" providerId="LiveId" clId="{41618800-87A6-3844-85A5-6EFC015BDFCA}" dt="2025-01-29T05:00:13.323" v="881" actId="1036"/>
          <ac:spMkLst>
            <pc:docMk/>
            <pc:sldMk cId="946039516" sldId="307"/>
            <ac:spMk id="4" creationId="{969777EE-E99C-4ADC-C3B3-BCAE68182620}"/>
          </ac:spMkLst>
        </pc:spChg>
        <pc:spChg chg="mod">
          <ac:chgData name="Kulinich Bohdan" userId="48e65c9f34e137d0" providerId="LiveId" clId="{41618800-87A6-3844-85A5-6EFC015BDFCA}" dt="2025-01-29T05:00:13.323" v="881" actId="1036"/>
          <ac:spMkLst>
            <pc:docMk/>
            <pc:sldMk cId="946039516" sldId="307"/>
            <ac:spMk id="6" creationId="{6BB74710-9865-5853-A269-FF6FFC81A499}"/>
          </ac:spMkLst>
        </pc:spChg>
        <pc:spChg chg="add mod">
          <ac:chgData name="Kulinich Bohdan" userId="48e65c9f34e137d0" providerId="LiveId" clId="{41618800-87A6-3844-85A5-6EFC015BDFCA}" dt="2025-01-29T05:00:22.280" v="882" actId="1076"/>
          <ac:spMkLst>
            <pc:docMk/>
            <pc:sldMk cId="946039516" sldId="307"/>
            <ac:spMk id="7" creationId="{C188FB3F-F0E5-FAAB-3AFE-CC9A95FA9973}"/>
          </ac:spMkLst>
        </pc:spChg>
        <pc:spChg chg="mod">
          <ac:chgData name="Kulinich Bohdan" userId="48e65c9f34e137d0" providerId="LiveId" clId="{41618800-87A6-3844-85A5-6EFC015BDFCA}" dt="2025-01-29T05:00:25.822" v="890" actId="1036"/>
          <ac:spMkLst>
            <pc:docMk/>
            <pc:sldMk cId="946039516" sldId="307"/>
            <ac:spMk id="9" creationId="{FED665E2-BD56-A43D-FA21-92F7B9B5AD49}"/>
          </ac:spMkLst>
        </pc:spChg>
        <pc:spChg chg="mod">
          <ac:chgData name="Kulinich Bohdan" userId="48e65c9f34e137d0" providerId="LiveId" clId="{41618800-87A6-3844-85A5-6EFC015BDFCA}" dt="2025-01-29T05:00:22.280" v="882" actId="1076"/>
          <ac:spMkLst>
            <pc:docMk/>
            <pc:sldMk cId="946039516" sldId="307"/>
            <ac:spMk id="13" creationId="{3017FBFC-9150-29C2-DA8B-2C5C3936B870}"/>
          </ac:spMkLst>
        </pc:spChg>
        <pc:spChg chg="mod">
          <ac:chgData name="Kulinich Bohdan" userId="48e65c9f34e137d0" providerId="LiveId" clId="{41618800-87A6-3844-85A5-6EFC015BDFCA}" dt="2025-01-29T05:00:13.323" v="881" actId="1036"/>
          <ac:spMkLst>
            <pc:docMk/>
            <pc:sldMk cId="946039516" sldId="307"/>
            <ac:spMk id="15" creationId="{523E3F4E-BAD7-AB22-A610-137F020B832A}"/>
          </ac:spMkLst>
        </pc:spChg>
        <pc:spChg chg="mod">
          <ac:chgData name="Kulinich Bohdan" userId="48e65c9f34e137d0" providerId="LiveId" clId="{41618800-87A6-3844-85A5-6EFC015BDFCA}" dt="2025-01-29T05:00:22.280" v="882" actId="1076"/>
          <ac:spMkLst>
            <pc:docMk/>
            <pc:sldMk cId="946039516" sldId="307"/>
            <ac:spMk id="16" creationId="{9696012D-75E2-85A2-0554-DA45F1F9E0EA}"/>
          </ac:spMkLst>
        </pc:spChg>
        <pc:spChg chg="mod">
          <ac:chgData name="Kulinich Bohdan" userId="48e65c9f34e137d0" providerId="LiveId" clId="{41618800-87A6-3844-85A5-6EFC015BDFCA}" dt="2025-01-29T05:00:25.822" v="890" actId="1036"/>
          <ac:spMkLst>
            <pc:docMk/>
            <pc:sldMk cId="946039516" sldId="307"/>
            <ac:spMk id="17" creationId="{23A614E8-FBF0-C0EB-9C8F-B1B266821F36}"/>
          </ac:spMkLst>
        </pc:spChg>
        <pc:spChg chg="add mod">
          <ac:chgData name="Kulinich Bohdan" userId="48e65c9f34e137d0" providerId="LiveId" clId="{41618800-87A6-3844-85A5-6EFC015BDFCA}" dt="2025-01-29T05:00:22.280" v="882" actId="1076"/>
          <ac:spMkLst>
            <pc:docMk/>
            <pc:sldMk cId="946039516" sldId="307"/>
            <ac:spMk id="18" creationId="{2EB41614-0055-F3A3-8496-AA64E75B1B9C}"/>
          </ac:spMkLst>
        </pc:spChg>
        <pc:spChg chg="mod">
          <ac:chgData name="Kulinich Bohdan" userId="48e65c9f34e137d0" providerId="LiveId" clId="{41618800-87A6-3844-85A5-6EFC015BDFCA}" dt="2025-01-29T05:00:25.822" v="890" actId="1036"/>
          <ac:spMkLst>
            <pc:docMk/>
            <pc:sldMk cId="946039516" sldId="307"/>
            <ac:spMk id="19" creationId="{0B4FA854-C498-CAF9-C896-354F1D35A9DA}"/>
          </ac:spMkLst>
        </pc:spChg>
        <pc:spChg chg="mod">
          <ac:chgData name="Kulinich Bohdan" userId="48e65c9f34e137d0" providerId="LiveId" clId="{41618800-87A6-3844-85A5-6EFC015BDFCA}" dt="2025-01-29T05:00:25.822" v="890" actId="1036"/>
          <ac:spMkLst>
            <pc:docMk/>
            <pc:sldMk cId="946039516" sldId="307"/>
            <ac:spMk id="20" creationId="{C3647888-73A8-C4B1-2342-AFE6FBF1570D}"/>
          </ac:spMkLst>
        </pc:spChg>
        <pc:spChg chg="mod">
          <ac:chgData name="Kulinich Bohdan" userId="48e65c9f34e137d0" providerId="LiveId" clId="{41618800-87A6-3844-85A5-6EFC015BDFCA}" dt="2025-01-29T05:00:25.822" v="890" actId="1036"/>
          <ac:spMkLst>
            <pc:docMk/>
            <pc:sldMk cId="946039516" sldId="307"/>
            <ac:spMk id="21" creationId="{C0ADF7F3-EA23-1C2C-1A10-F45E89D36E1D}"/>
          </ac:spMkLst>
        </pc:spChg>
        <pc:spChg chg="add mod">
          <ac:chgData name="Kulinich Bohdan" userId="48e65c9f34e137d0" providerId="LiveId" clId="{41618800-87A6-3844-85A5-6EFC015BDFCA}" dt="2025-01-29T05:00:25.822" v="890" actId="1036"/>
          <ac:spMkLst>
            <pc:docMk/>
            <pc:sldMk cId="946039516" sldId="307"/>
            <ac:spMk id="23" creationId="{401DC625-F1DD-A2FE-9FB6-308C1185E46F}"/>
          </ac:spMkLst>
        </pc:spChg>
        <pc:spChg chg="add mod">
          <ac:chgData name="Kulinich Bohdan" userId="48e65c9f34e137d0" providerId="LiveId" clId="{41618800-87A6-3844-85A5-6EFC015BDFCA}" dt="2025-01-29T05:00:25.822" v="890" actId="1036"/>
          <ac:spMkLst>
            <pc:docMk/>
            <pc:sldMk cId="946039516" sldId="307"/>
            <ac:spMk id="24" creationId="{2DEDF985-06AD-9549-A658-E98E269645A3}"/>
          </ac:spMkLst>
        </pc:spChg>
        <pc:spChg chg="add mod">
          <ac:chgData name="Kulinich Bohdan" userId="48e65c9f34e137d0" providerId="LiveId" clId="{41618800-87A6-3844-85A5-6EFC015BDFCA}" dt="2025-01-29T05:00:13.323" v="881" actId="1036"/>
          <ac:spMkLst>
            <pc:docMk/>
            <pc:sldMk cId="946039516" sldId="307"/>
            <ac:spMk id="26" creationId="{60AA38EC-A7C4-CE04-EF90-8FC4320FFB3E}"/>
          </ac:spMkLst>
        </pc:spChg>
        <pc:spChg chg="add mod">
          <ac:chgData name="Kulinich Bohdan" userId="48e65c9f34e137d0" providerId="LiveId" clId="{41618800-87A6-3844-85A5-6EFC015BDFCA}" dt="2025-01-29T05:00:25.822" v="890" actId="1036"/>
          <ac:spMkLst>
            <pc:docMk/>
            <pc:sldMk cId="946039516" sldId="307"/>
            <ac:spMk id="28" creationId="{24AF0793-A014-DA6A-8AFC-EE9FC06295AD}"/>
          </ac:spMkLst>
        </pc:spChg>
        <pc:spChg chg="mod">
          <ac:chgData name="Kulinich Bohdan" userId="48e65c9f34e137d0" providerId="LiveId" clId="{41618800-87A6-3844-85A5-6EFC015BDFCA}" dt="2025-01-29T05:00:22.280" v="882" actId="1076"/>
          <ac:spMkLst>
            <pc:docMk/>
            <pc:sldMk cId="946039516" sldId="307"/>
            <ac:spMk id="32" creationId="{E65ACBF4-6E1D-EABD-B7F8-F5D39990D10F}"/>
          </ac:spMkLst>
        </pc:spChg>
        <pc:spChg chg="mod">
          <ac:chgData name="Kulinich Bohdan" userId="48e65c9f34e137d0" providerId="LiveId" clId="{41618800-87A6-3844-85A5-6EFC015BDFCA}" dt="2025-01-29T05:00:25.822" v="890" actId="1036"/>
          <ac:spMkLst>
            <pc:docMk/>
            <pc:sldMk cId="946039516" sldId="307"/>
            <ac:spMk id="36" creationId="{152E22E0-3453-1F7C-263A-041E218DBED7}"/>
          </ac:spMkLst>
        </pc:spChg>
        <pc:cxnChg chg="mod">
          <ac:chgData name="Kulinich Bohdan" userId="48e65c9f34e137d0" providerId="LiveId" clId="{41618800-87A6-3844-85A5-6EFC015BDFCA}" dt="2025-01-29T05:00:13.323" v="881" actId="1036"/>
          <ac:cxnSpMkLst>
            <pc:docMk/>
            <pc:sldMk cId="946039516" sldId="307"/>
            <ac:cxnSpMk id="27" creationId="{FE10D384-C691-DDFD-71E8-F7750FC3682E}"/>
          </ac:cxnSpMkLst>
        </pc:cxnChg>
        <pc:cxnChg chg="mod">
          <ac:chgData name="Kulinich Bohdan" userId="48e65c9f34e137d0" providerId="LiveId" clId="{41618800-87A6-3844-85A5-6EFC015BDFCA}" dt="2025-01-29T04:59:20.440" v="840" actId="1035"/>
          <ac:cxnSpMkLst>
            <pc:docMk/>
            <pc:sldMk cId="946039516" sldId="307"/>
            <ac:cxnSpMk id="29" creationId="{0B3C8CED-B515-810A-BD72-FD624ED49935}"/>
          </ac:cxnSpMkLst>
        </pc:cxnChg>
        <pc:cxnChg chg="mod">
          <ac:chgData name="Kulinich Bohdan" userId="48e65c9f34e137d0" providerId="LiveId" clId="{41618800-87A6-3844-85A5-6EFC015BDFCA}" dt="2025-01-29T04:59:20.440" v="840" actId="1035"/>
          <ac:cxnSpMkLst>
            <pc:docMk/>
            <pc:sldMk cId="946039516" sldId="307"/>
            <ac:cxnSpMk id="31" creationId="{2733969B-9778-C1CA-6793-25E9F14A127C}"/>
          </ac:cxnSpMkLst>
        </pc:cxnChg>
        <pc:cxnChg chg="mod">
          <ac:chgData name="Kulinich Bohdan" userId="48e65c9f34e137d0" providerId="LiveId" clId="{41618800-87A6-3844-85A5-6EFC015BDFCA}" dt="2025-01-29T05:00:25.822" v="890" actId="1036"/>
          <ac:cxnSpMkLst>
            <pc:docMk/>
            <pc:sldMk cId="946039516" sldId="307"/>
            <ac:cxnSpMk id="33" creationId="{34C9B5A6-4075-9203-EBB4-A1DCC10887F9}"/>
          </ac:cxnSpMkLst>
        </pc:cxnChg>
        <pc:cxnChg chg="mod">
          <ac:chgData name="Kulinich Bohdan" userId="48e65c9f34e137d0" providerId="LiveId" clId="{41618800-87A6-3844-85A5-6EFC015BDFCA}" dt="2025-01-29T04:59:00.793" v="836" actId="14100"/>
          <ac:cxnSpMkLst>
            <pc:docMk/>
            <pc:sldMk cId="946039516" sldId="307"/>
            <ac:cxnSpMk id="34" creationId="{3132939C-51CF-6EA5-DBEB-3EFC8EFD272E}"/>
          </ac:cxnSpMkLst>
        </pc:cxnChg>
        <pc:cxnChg chg="mod">
          <ac:chgData name="Kulinich Bohdan" userId="48e65c9f34e137d0" providerId="LiveId" clId="{41618800-87A6-3844-85A5-6EFC015BDFCA}" dt="2025-01-29T04:58:55.571" v="835" actId="1076"/>
          <ac:cxnSpMkLst>
            <pc:docMk/>
            <pc:sldMk cId="946039516" sldId="307"/>
            <ac:cxnSpMk id="35" creationId="{B3D74BEA-6EB9-C696-E028-C701553806DC}"/>
          </ac:cxnSpMkLst>
        </pc:cxnChg>
      </pc:sldChg>
      <pc:sldChg chg="addSp delSp modSp add mod delAnim modAnim">
        <pc:chgData name="Kulinich Bohdan" userId="48e65c9f34e137d0" providerId="LiveId" clId="{41618800-87A6-3844-85A5-6EFC015BDFCA}" dt="2025-01-29T21:07:17.595" v="2117" actId="1076"/>
        <pc:sldMkLst>
          <pc:docMk/>
          <pc:sldMk cId="2789890787" sldId="308"/>
        </pc:sldMkLst>
        <pc:spChg chg="mod">
          <ac:chgData name="Kulinich Bohdan" userId="48e65c9f34e137d0" providerId="LiveId" clId="{41618800-87A6-3844-85A5-6EFC015BDFCA}" dt="2025-01-29T20:35:01.731" v="1805" actId="1076"/>
          <ac:spMkLst>
            <pc:docMk/>
            <pc:sldMk cId="2789890787" sldId="308"/>
            <ac:spMk id="11" creationId="{3AB1E4F2-3F0B-BA15-3C00-760C1C2A885F}"/>
          </ac:spMkLst>
        </pc:spChg>
        <pc:spChg chg="add mod">
          <ac:chgData name="Kulinich Bohdan" userId="48e65c9f34e137d0" providerId="LiveId" clId="{41618800-87A6-3844-85A5-6EFC015BDFCA}" dt="2025-01-29T21:07:17.595" v="2117" actId="1076"/>
          <ac:spMkLst>
            <pc:docMk/>
            <pc:sldMk cId="2789890787" sldId="308"/>
            <ac:spMk id="12" creationId="{FF62031E-BF07-5062-DC40-68EA1D599468}"/>
          </ac:spMkLst>
        </pc:spChg>
        <pc:spChg chg="mod">
          <ac:chgData name="Kulinich Bohdan" userId="48e65c9f34e137d0" providerId="LiveId" clId="{41618800-87A6-3844-85A5-6EFC015BDFCA}" dt="2025-01-29T20:35:03.744" v="1806" actId="1076"/>
          <ac:spMkLst>
            <pc:docMk/>
            <pc:sldMk cId="2789890787" sldId="308"/>
            <ac:spMk id="17" creationId="{3372426A-6669-5A6D-B41F-2026E3BB9459}"/>
          </ac:spMkLst>
        </pc:spChg>
        <pc:spChg chg="add mod">
          <ac:chgData name="Kulinich Bohdan" userId="48e65c9f34e137d0" providerId="LiveId" clId="{41618800-87A6-3844-85A5-6EFC015BDFCA}" dt="2025-01-29T21:07:17.595" v="2117" actId="1076"/>
          <ac:spMkLst>
            <pc:docMk/>
            <pc:sldMk cId="2789890787" sldId="308"/>
            <ac:spMk id="18" creationId="{E5BE4AF9-24D0-FB06-125C-8DE8E0C3BFB8}"/>
          </ac:spMkLst>
        </pc:spChg>
        <pc:spChg chg="add mod">
          <ac:chgData name="Kulinich Bohdan" userId="48e65c9f34e137d0" providerId="LiveId" clId="{41618800-87A6-3844-85A5-6EFC015BDFCA}" dt="2025-01-29T21:07:17.595" v="2117" actId="1076"/>
          <ac:spMkLst>
            <pc:docMk/>
            <pc:sldMk cId="2789890787" sldId="308"/>
            <ac:spMk id="19" creationId="{CD4E8FC3-97C9-D9EF-34FC-5F2617202A20}"/>
          </ac:spMkLst>
        </pc:spChg>
        <pc:spChg chg="mod">
          <ac:chgData name="Kulinich Bohdan" userId="48e65c9f34e137d0" providerId="LiveId" clId="{41618800-87A6-3844-85A5-6EFC015BDFCA}" dt="2025-01-29T21:07:17.595" v="2117" actId="1076"/>
          <ac:spMkLst>
            <pc:docMk/>
            <pc:sldMk cId="2789890787" sldId="308"/>
            <ac:spMk id="27" creationId="{4A56692C-BB90-7DB1-5F40-6D5B7B314D90}"/>
          </ac:spMkLst>
        </pc:spChg>
        <pc:spChg chg="mod">
          <ac:chgData name="Kulinich Bohdan" userId="48e65c9f34e137d0" providerId="LiveId" clId="{41618800-87A6-3844-85A5-6EFC015BDFCA}" dt="2025-01-29T21:07:17.595" v="2117" actId="1076"/>
          <ac:spMkLst>
            <pc:docMk/>
            <pc:sldMk cId="2789890787" sldId="308"/>
            <ac:spMk id="29" creationId="{CC046F10-1AFB-7A7A-0A97-450BEF0F8F8B}"/>
          </ac:spMkLst>
        </pc:spChg>
      </pc:sldChg>
      <pc:sldChg chg="add del">
        <pc:chgData name="Kulinich Bohdan" userId="48e65c9f34e137d0" providerId="LiveId" clId="{41618800-87A6-3844-85A5-6EFC015BDFCA}" dt="2025-01-29T20:28:16.649" v="1802" actId="2696"/>
        <pc:sldMkLst>
          <pc:docMk/>
          <pc:sldMk cId="3726062383" sldId="308"/>
        </pc:sldMkLst>
      </pc:sldChg>
    </pc:docChg>
  </pc:docChgLst>
  <pc:docChgLst>
    <pc:chgData name="Kulinich Bohdan" userId="48e65c9f34e137d0" providerId="LiveId" clId="{A6A41E34-53F9-41E3-A6BF-EE02A38CE2B2}"/>
    <pc:docChg chg="modSld">
      <pc:chgData name="Kulinich Bohdan" userId="48e65c9f34e137d0" providerId="LiveId" clId="{A6A41E34-53F9-41E3-A6BF-EE02A38CE2B2}" dt="2024-04-21T20:04:42.408" v="0"/>
      <pc:docMkLst>
        <pc:docMk/>
      </pc:docMkLst>
      <pc:sldChg chg="modAnim">
        <pc:chgData name="Kulinich Bohdan" userId="48e65c9f34e137d0" providerId="LiveId" clId="{A6A41E34-53F9-41E3-A6BF-EE02A38CE2B2}" dt="2024-04-21T20:04:42.408" v="0"/>
        <pc:sldMkLst>
          <pc:docMk/>
          <pc:sldMk cId="3541046942" sldId="262"/>
        </pc:sldMkLst>
      </pc:sldChg>
    </pc:docChg>
  </pc:docChgLst>
  <pc:docChgLst>
    <pc:chgData name="Kulinich Bohdan" userId="48e65c9f34e137d0" providerId="LiveId" clId="{B2457EE4-8E38-F848-9F31-DFF8195D23EE}"/>
    <pc:docChg chg="undo redo custSel addSld delSld modSld sldOrd">
      <pc:chgData name="Kulinich Bohdan" userId="48e65c9f34e137d0" providerId="LiveId" clId="{B2457EE4-8E38-F848-9F31-DFF8195D23EE}" dt="2024-10-26T18:01:20.495" v="3701" actId="20577"/>
      <pc:docMkLst>
        <pc:docMk/>
      </pc:docMkLst>
      <pc:sldChg chg="modSp">
        <pc:chgData name="Kulinich Bohdan" userId="48e65c9f34e137d0" providerId="LiveId" clId="{B2457EE4-8E38-F848-9F31-DFF8195D23EE}" dt="2024-10-26T18:00:36.068" v="3700" actId="20577"/>
        <pc:sldMkLst>
          <pc:docMk/>
          <pc:sldMk cId="788512274" sldId="265"/>
        </pc:sldMkLst>
      </pc:sldChg>
      <pc:sldChg chg="addSp delSp modSp mod delAnim modAnim">
        <pc:chgData name="Kulinich Bohdan" userId="48e65c9f34e137d0" providerId="LiveId" clId="{B2457EE4-8E38-F848-9F31-DFF8195D23EE}" dt="2024-10-26T14:15:50.980" v="3418" actId="167"/>
        <pc:sldMkLst>
          <pc:docMk/>
          <pc:sldMk cId="3867570093" sldId="272"/>
        </pc:sldMkLst>
      </pc:sldChg>
      <pc:sldChg chg="addSp delSp modSp mod">
        <pc:chgData name="Kulinich Bohdan" userId="48e65c9f34e137d0" providerId="LiveId" clId="{B2457EE4-8E38-F848-9F31-DFF8195D23EE}" dt="2024-10-26T18:01:20.495" v="3701" actId="20577"/>
        <pc:sldMkLst>
          <pc:docMk/>
          <pc:sldMk cId="4173947301" sldId="278"/>
        </pc:sldMkLst>
      </pc:sldChg>
      <pc:sldChg chg="addSp delSp modSp mod delAnim modAnim">
        <pc:chgData name="Kulinich Bohdan" userId="48e65c9f34e137d0" providerId="LiveId" clId="{B2457EE4-8E38-F848-9F31-DFF8195D23EE}" dt="2024-10-23T19:43:10.113" v="1120"/>
        <pc:sldMkLst>
          <pc:docMk/>
          <pc:sldMk cId="978670566" sldId="284"/>
        </pc:sldMkLst>
      </pc:sldChg>
      <pc:sldChg chg="del">
        <pc:chgData name="Kulinich Bohdan" userId="48e65c9f34e137d0" providerId="LiveId" clId="{B2457EE4-8E38-F848-9F31-DFF8195D23EE}" dt="2024-10-25T19:12:21.307" v="2972" actId="2696"/>
        <pc:sldMkLst>
          <pc:docMk/>
          <pc:sldMk cId="1507963201" sldId="287"/>
        </pc:sldMkLst>
      </pc:sldChg>
      <pc:sldChg chg="addSp delSp modSp mod setBg delAnim modAnim">
        <pc:chgData name="Kulinich Bohdan" userId="48e65c9f34e137d0" providerId="LiveId" clId="{B2457EE4-8E38-F848-9F31-DFF8195D23EE}" dt="2024-10-23T18:09:59.396" v="588"/>
        <pc:sldMkLst>
          <pc:docMk/>
          <pc:sldMk cId="565489987" sldId="289"/>
        </pc:sldMkLst>
      </pc:sldChg>
      <pc:sldChg chg="del">
        <pc:chgData name="Kulinich Bohdan" userId="48e65c9f34e137d0" providerId="LiveId" clId="{B2457EE4-8E38-F848-9F31-DFF8195D23EE}" dt="2024-10-23T18:07:31.072" v="521" actId="2696"/>
        <pc:sldMkLst>
          <pc:docMk/>
          <pc:sldMk cId="349741587" sldId="291"/>
        </pc:sldMkLst>
      </pc:sldChg>
      <pc:sldChg chg="del">
        <pc:chgData name="Kulinich Bohdan" userId="48e65c9f34e137d0" providerId="LiveId" clId="{B2457EE4-8E38-F848-9F31-DFF8195D23EE}" dt="2024-10-24T18:39:14.107" v="1958" actId="2696"/>
        <pc:sldMkLst>
          <pc:docMk/>
          <pc:sldMk cId="245427884" sldId="292"/>
        </pc:sldMkLst>
      </pc:sldChg>
      <pc:sldChg chg="addSp delSp modSp add mod delAnim modAnim">
        <pc:chgData name="Kulinich Bohdan" userId="48e65c9f34e137d0" providerId="LiveId" clId="{B2457EE4-8E38-F848-9F31-DFF8195D23EE}" dt="2024-10-24T19:09:08.850" v="2047"/>
        <pc:sldMkLst>
          <pc:docMk/>
          <pc:sldMk cId="819611443" sldId="293"/>
        </pc:sldMkLst>
      </pc:sldChg>
      <pc:sldChg chg="add del">
        <pc:chgData name="Kulinich Bohdan" userId="48e65c9f34e137d0" providerId="LiveId" clId="{B2457EE4-8E38-F848-9F31-DFF8195D23EE}" dt="2024-10-23T18:07:29.400" v="520" actId="2696"/>
        <pc:sldMkLst>
          <pc:docMk/>
          <pc:sldMk cId="1746637694" sldId="293"/>
        </pc:sldMkLst>
      </pc:sldChg>
      <pc:sldChg chg="addSp delSp modSp add mod ord delAnim modAnim">
        <pc:chgData name="Kulinich Bohdan" userId="48e65c9f34e137d0" providerId="LiveId" clId="{B2457EE4-8E38-F848-9F31-DFF8195D23EE}" dt="2024-10-24T19:09:54.308" v="2055"/>
        <pc:sldMkLst>
          <pc:docMk/>
          <pc:sldMk cId="3055342775" sldId="294"/>
        </pc:sldMkLst>
      </pc:sldChg>
      <pc:sldChg chg="addSp delSp modSp add mod delAnim modAnim">
        <pc:chgData name="Kulinich Bohdan" userId="48e65c9f34e137d0" providerId="LiveId" clId="{B2457EE4-8E38-F848-9F31-DFF8195D23EE}" dt="2024-10-25T17:44:19.664" v="2774"/>
        <pc:sldMkLst>
          <pc:docMk/>
          <pc:sldMk cId="4249289379" sldId="295"/>
        </pc:sldMkLst>
      </pc:sldChg>
    </pc:docChg>
  </pc:docChgLst>
  <pc:docChgLst>
    <pc:chgData name="Kulinich Bohdan" userId="48e65c9f34e137d0" providerId="LiveId" clId="{3235099E-27B4-4845-BB44-68802646DF02}"/>
    <pc:docChg chg="undo custSel addSld delSld modSld">
      <pc:chgData name="Kulinich Bohdan" userId="48e65c9f34e137d0" providerId="LiveId" clId="{3235099E-27B4-4845-BB44-68802646DF02}" dt="2024-10-21T15:42:41.939" v="4179" actId="14429"/>
      <pc:docMkLst>
        <pc:docMk/>
      </pc:docMkLst>
      <pc:sldChg chg="modSp modTransition">
        <pc:chgData name="Kulinich Bohdan" userId="48e65c9f34e137d0" providerId="LiveId" clId="{3235099E-27B4-4845-BB44-68802646DF02}" dt="2024-10-14T17:10:51.534" v="803"/>
        <pc:sldMkLst>
          <pc:docMk/>
          <pc:sldMk cId="1079275318" sldId="264"/>
        </pc:sldMkLst>
      </pc:sldChg>
      <pc:sldChg chg="modSp modTransition">
        <pc:chgData name="Kulinich Bohdan" userId="48e65c9f34e137d0" providerId="LiveId" clId="{3235099E-27B4-4845-BB44-68802646DF02}" dt="2024-10-19T16:21:15.786" v="4169" actId="20577"/>
        <pc:sldMkLst>
          <pc:docMk/>
          <pc:sldMk cId="788512274" sldId="265"/>
        </pc:sldMkLst>
      </pc:sldChg>
      <pc:sldChg chg="addSp delSp modSp mod modTransition delAnim modAnim">
        <pc:chgData name="Kulinich Bohdan" userId="48e65c9f34e137d0" providerId="LiveId" clId="{3235099E-27B4-4845-BB44-68802646DF02}" dt="2024-10-21T15:39:14.397" v="4170" actId="20577"/>
        <pc:sldMkLst>
          <pc:docMk/>
          <pc:sldMk cId="3867570093" sldId="272"/>
        </pc:sldMkLst>
      </pc:sldChg>
      <pc:sldChg chg="addSp delSp modSp mod modTransition modAnim">
        <pc:chgData name="Kulinich Bohdan" userId="48e65c9f34e137d0" providerId="LiveId" clId="{3235099E-27B4-4845-BB44-68802646DF02}" dt="2024-10-18T17:50:11.587" v="4073" actId="20577"/>
        <pc:sldMkLst>
          <pc:docMk/>
          <pc:sldMk cId="4173947301" sldId="278"/>
        </pc:sldMkLst>
      </pc:sldChg>
      <pc:sldChg chg="addSp delSp modSp mod modTransition">
        <pc:chgData name="Kulinich Bohdan" userId="48e65c9f34e137d0" providerId="LiveId" clId="{3235099E-27B4-4845-BB44-68802646DF02}" dt="2024-10-18T17:50:22.548" v="4076" actId="20577"/>
        <pc:sldMkLst>
          <pc:docMk/>
          <pc:sldMk cId="2663521018" sldId="279"/>
        </pc:sldMkLst>
      </pc:sldChg>
      <pc:sldChg chg="addSp delSp modSp mod modTransition delAnim modAnim">
        <pc:chgData name="Kulinich Bohdan" userId="48e65c9f34e137d0" providerId="LiveId" clId="{3235099E-27B4-4845-BB44-68802646DF02}" dt="2024-10-17T18:56:46.739" v="2684" actId="1076"/>
        <pc:sldMkLst>
          <pc:docMk/>
          <pc:sldMk cId="175688737" sldId="280"/>
        </pc:sldMkLst>
      </pc:sldChg>
      <pc:sldChg chg="addSp delSp modSp mod modTransition addAnim delAnim modAnim">
        <pc:chgData name="Kulinich Bohdan" userId="48e65c9f34e137d0" providerId="LiveId" clId="{3235099E-27B4-4845-BB44-68802646DF02}" dt="2024-10-17T16:58:46.183" v="2237" actId="1076"/>
        <pc:sldMkLst>
          <pc:docMk/>
          <pc:sldMk cId="978670566" sldId="284"/>
        </pc:sldMkLst>
      </pc:sldChg>
      <pc:sldChg chg="del">
        <pc:chgData name="Kulinich Bohdan" userId="48e65c9f34e137d0" providerId="LiveId" clId="{3235099E-27B4-4845-BB44-68802646DF02}" dt="2024-10-14T13:36:10.468" v="227" actId="2696"/>
        <pc:sldMkLst>
          <pc:docMk/>
          <pc:sldMk cId="1595111433" sldId="285"/>
        </pc:sldMkLst>
      </pc:sldChg>
      <pc:sldChg chg="addSp delSp modSp mod modTransition delAnim modAnim">
        <pc:chgData name="Kulinich Bohdan" userId="48e65c9f34e137d0" providerId="LiveId" clId="{3235099E-27B4-4845-BB44-68802646DF02}" dt="2024-10-17T19:29:44.412" v="3139"/>
        <pc:sldMkLst>
          <pc:docMk/>
          <pc:sldMk cId="1507963201" sldId="287"/>
        </pc:sldMkLst>
      </pc:sldChg>
      <pc:sldChg chg="del modTransition">
        <pc:chgData name="Kulinich Bohdan" userId="48e65c9f34e137d0" providerId="LiveId" clId="{3235099E-27B4-4845-BB44-68802646DF02}" dt="2024-10-17T19:30:44.744" v="3140" actId="2696"/>
        <pc:sldMkLst>
          <pc:docMk/>
          <pc:sldMk cId="1096650286" sldId="288"/>
        </pc:sldMkLst>
      </pc:sldChg>
      <pc:sldChg chg="addSp delSp modSp new add del mod modTransition modAnim">
        <pc:chgData name="Kulinich Bohdan" userId="48e65c9f34e137d0" providerId="LiveId" clId="{3235099E-27B4-4845-BB44-68802646DF02}" dt="2024-10-21T15:42:41.939" v="4179" actId="14429"/>
        <pc:sldMkLst>
          <pc:docMk/>
          <pc:sldMk cId="565489987" sldId="289"/>
        </pc:sldMkLst>
      </pc:sldChg>
      <pc:sldChg chg="add del modTransition">
        <pc:chgData name="Kulinich Bohdan" userId="48e65c9f34e137d0" providerId="LiveId" clId="{3235099E-27B4-4845-BB44-68802646DF02}" dt="2024-10-17T18:27:26.562" v="2367" actId="2696"/>
        <pc:sldMkLst>
          <pc:docMk/>
          <pc:sldMk cId="2470554362" sldId="290"/>
        </pc:sldMkLst>
      </pc:sldChg>
      <pc:sldChg chg="addSp delSp modSp add del mod">
        <pc:chgData name="Kulinich Bohdan" userId="48e65c9f34e137d0" providerId="LiveId" clId="{3235099E-27B4-4845-BB44-68802646DF02}" dt="2024-10-14T13:29:37.014" v="203" actId="2696"/>
        <pc:sldMkLst>
          <pc:docMk/>
          <pc:sldMk cId="2517168693" sldId="290"/>
        </pc:sldMkLst>
      </pc:sldChg>
      <pc:sldChg chg="addSp delSp modSp add mod modTransition modAnim">
        <pc:chgData name="Kulinich Bohdan" userId="48e65c9f34e137d0" providerId="LiveId" clId="{3235099E-27B4-4845-BB44-68802646DF02}" dt="2024-10-14T21:29:28.964" v="1553"/>
        <pc:sldMkLst>
          <pc:docMk/>
          <pc:sldMk cId="349741587" sldId="291"/>
        </pc:sldMkLst>
      </pc:sldChg>
      <pc:sldChg chg="addSp delSp modSp add mod modAnim">
        <pc:chgData name="Kulinich Bohdan" userId="48e65c9f34e137d0" providerId="LiveId" clId="{3235099E-27B4-4845-BB44-68802646DF02}" dt="2024-10-18T19:08:48.118" v="4142" actId="1036"/>
        <pc:sldMkLst>
          <pc:docMk/>
          <pc:sldMk cId="245427884" sldId="292"/>
        </pc:sldMkLst>
      </pc:sldChg>
      <pc:sldChg chg="addSp modSp add del mod">
        <pc:chgData name="Kulinich Bohdan" userId="48e65c9f34e137d0" providerId="LiveId" clId="{3235099E-27B4-4845-BB44-68802646DF02}" dt="2024-10-14T21:06:42.059" v="1453"/>
        <pc:sldMkLst>
          <pc:docMk/>
          <pc:sldMk cId="2687353626" sldId="293"/>
        </pc:sldMkLst>
      </pc:sldChg>
    </pc:docChg>
  </pc:docChgLst>
  <pc:docChgLst>
    <pc:chgData name="Kulinich Bohdan" userId="48e65c9f34e137d0" providerId="LiveId" clId="{1ED91C31-B506-CB46-B988-6D3813AC3E48}"/>
    <pc:docChg chg="undo custSel modSld">
      <pc:chgData name="Kulinich Bohdan" userId="48e65c9f34e137d0" providerId="LiveId" clId="{1ED91C31-B506-CB46-B988-6D3813AC3E48}" dt="2024-06-01T19:07:08.065" v="1324" actId="20577"/>
      <pc:docMkLst>
        <pc:docMk/>
      </pc:docMkLst>
      <pc:sldChg chg="addSp delSp modSp mod delAnim modAnim">
        <pc:chgData name="Kulinich Bohdan" userId="48e65c9f34e137d0" providerId="LiveId" clId="{1ED91C31-B506-CB46-B988-6D3813AC3E48}" dt="2024-06-01T19:07:08.065" v="1324" actId="20577"/>
        <pc:sldMkLst>
          <pc:docMk/>
          <pc:sldMk cId="1536835488" sldId="263"/>
        </pc:sldMkLst>
      </pc:sldChg>
      <pc:sldChg chg="addSp delSp modSp mod delAnim modAnim">
        <pc:chgData name="Kulinich Bohdan" userId="48e65c9f34e137d0" providerId="LiveId" clId="{1ED91C31-B506-CB46-B988-6D3813AC3E48}" dt="2024-06-01T19:06:37.943" v="1290" actId="20577"/>
        <pc:sldMkLst>
          <pc:docMk/>
          <pc:sldMk cId="2581689180" sldId="267"/>
        </pc:sldMkLst>
      </pc:sldChg>
      <pc:sldChg chg="addSp delSp modSp mod addAnim delAnim modAnim">
        <pc:chgData name="Kulinich Bohdan" userId="48e65c9f34e137d0" providerId="LiveId" clId="{1ED91C31-B506-CB46-B988-6D3813AC3E48}" dt="2024-06-01T19:03:46.080" v="1210" actId="20577"/>
        <pc:sldMkLst>
          <pc:docMk/>
          <pc:sldMk cId="952368532" sldId="268"/>
        </pc:sldMkLst>
      </pc:sldChg>
    </pc:docChg>
  </pc:docChgLst>
  <pc:docChgLst>
    <pc:chgData name="Kulinich Bohdan" userId="48e65c9f34e137d0" providerId="LiveId" clId="{DF10CFCC-8B32-E741-95A9-F468B60BB872}"/>
    <pc:docChg chg="undo custSel addSld delSld modSld">
      <pc:chgData name="Kulinich Bohdan" userId="48e65c9f34e137d0" providerId="LiveId" clId="{DF10CFCC-8B32-E741-95A9-F468B60BB872}" dt="2024-12-08T18:50:52.023" v="3511" actId="20577"/>
      <pc:docMkLst>
        <pc:docMk/>
      </pc:docMkLst>
      <pc:sldChg chg="addSp delSp modSp mod delAnim modAnim">
        <pc:chgData name="Kulinich Bohdan" userId="48e65c9f34e137d0" providerId="LiveId" clId="{DF10CFCC-8B32-E741-95A9-F468B60BB872}" dt="2024-12-07T20:30:02.065" v="2288" actId="1036"/>
        <pc:sldMkLst>
          <pc:docMk/>
          <pc:sldMk cId="175688737" sldId="280"/>
        </pc:sldMkLst>
      </pc:sldChg>
      <pc:sldChg chg="addSp delSp modSp mod delAnim modAnim">
        <pc:chgData name="Kulinich Bohdan" userId="48e65c9f34e137d0" providerId="LiveId" clId="{DF10CFCC-8B32-E741-95A9-F468B60BB872}" dt="2024-12-07T12:57:48.980" v="366" actId="20577"/>
        <pc:sldMkLst>
          <pc:docMk/>
          <pc:sldMk cId="3110353536" sldId="301"/>
        </pc:sldMkLst>
      </pc:sldChg>
      <pc:sldChg chg="add del">
        <pc:chgData name="Kulinich Bohdan" userId="48e65c9f34e137d0" providerId="LiveId" clId="{DF10CFCC-8B32-E741-95A9-F468B60BB872}" dt="2024-12-07T16:06:37.327" v="916" actId="2696"/>
        <pc:sldMkLst>
          <pc:docMk/>
          <pc:sldMk cId="1622646305" sldId="302"/>
        </pc:sldMkLst>
      </pc:sldChg>
      <pc:sldChg chg="addSp delSp modSp add del mod modAnim">
        <pc:chgData name="Kulinich Bohdan" userId="48e65c9f34e137d0" providerId="LiveId" clId="{DF10CFCC-8B32-E741-95A9-F468B60BB872}" dt="2024-12-08T13:53:41.847" v="2721"/>
        <pc:sldMkLst>
          <pc:docMk/>
          <pc:sldMk cId="1295176886" sldId="303"/>
        </pc:sldMkLst>
      </pc:sldChg>
    </pc:docChg>
  </pc:docChgLst>
  <pc:docChgLst>
    <pc:chgData name="Kulinich Bohdan" userId="48e65c9f34e137d0" providerId="LiveId" clId="{1559216B-59EF-6D49-AF58-DBA61A921429}"/>
    <pc:docChg chg="undo redo custSel addSld delSld modSld sldOrd">
      <pc:chgData name="Kulinich Bohdan" userId="48e65c9f34e137d0" providerId="LiveId" clId="{1559216B-59EF-6D49-AF58-DBA61A921429}" dt="2024-05-26T20:19:56.342" v="7118"/>
      <pc:docMkLst>
        <pc:docMk/>
      </pc:docMkLst>
      <pc:sldChg chg="del">
        <pc:chgData name="Kulinich Bohdan" userId="48e65c9f34e137d0" providerId="LiveId" clId="{1559216B-59EF-6D49-AF58-DBA61A921429}" dt="2024-04-28T12:40:13.046" v="0" actId="2696"/>
        <pc:sldMkLst>
          <pc:docMk/>
          <pc:sldMk cId="3541046942" sldId="262"/>
        </pc:sldMkLst>
      </pc:sldChg>
      <pc:sldChg chg="addSp delSp modSp mod delAnim modAnim">
        <pc:chgData name="Kulinich Bohdan" userId="48e65c9f34e137d0" providerId="LiveId" clId="{1559216B-59EF-6D49-AF58-DBA61A921429}" dt="2024-05-26T20:11:00.175" v="7047"/>
        <pc:sldMkLst>
          <pc:docMk/>
          <pc:sldMk cId="1536835488" sldId="263"/>
        </pc:sldMkLst>
      </pc:sldChg>
      <pc:sldChg chg="addSp delSp modSp add del mod ord delAnim modAnim">
        <pc:chgData name="Kulinich Bohdan" userId="48e65c9f34e137d0" providerId="LiveId" clId="{1559216B-59EF-6D49-AF58-DBA61A921429}" dt="2024-05-26T20:00:15.975" v="6897" actId="2696"/>
        <pc:sldMkLst>
          <pc:docMk/>
          <pc:sldMk cId="2062390879" sldId="266"/>
        </pc:sldMkLst>
      </pc:sldChg>
      <pc:sldChg chg="add del">
        <pc:chgData name="Kulinich Bohdan" userId="48e65c9f34e137d0" providerId="LiveId" clId="{1559216B-59EF-6D49-AF58-DBA61A921429}" dt="2024-04-29T14:43:49.164" v="494" actId="2696"/>
        <pc:sldMkLst>
          <pc:docMk/>
          <pc:sldMk cId="91081722" sldId="267"/>
        </pc:sldMkLst>
      </pc:sldChg>
      <pc:sldChg chg="addSp delSp modSp add mod delAnim modAnim">
        <pc:chgData name="Kulinich Bohdan" userId="48e65c9f34e137d0" providerId="LiveId" clId="{1559216B-59EF-6D49-AF58-DBA61A921429}" dt="2024-05-26T20:10:57.566" v="7046"/>
        <pc:sldMkLst>
          <pc:docMk/>
          <pc:sldMk cId="2581689180" sldId="267"/>
        </pc:sldMkLst>
      </pc:sldChg>
      <pc:sldChg chg="addSp delSp modSp add mod addAnim delAnim modAnim">
        <pc:chgData name="Kulinich Bohdan" userId="48e65c9f34e137d0" providerId="LiveId" clId="{1559216B-59EF-6D49-AF58-DBA61A921429}" dt="2024-05-26T20:10:55.192" v="7045"/>
        <pc:sldMkLst>
          <pc:docMk/>
          <pc:sldMk cId="952368532" sldId="268"/>
        </pc:sldMkLst>
      </pc:sldChg>
      <pc:sldChg chg="delSp add del mod delAnim">
        <pc:chgData name="Kulinich Bohdan" userId="48e65c9f34e137d0" providerId="LiveId" clId="{1559216B-59EF-6D49-AF58-DBA61A921429}" dt="2024-04-30T19:33:37.197" v="2961" actId="2696"/>
        <pc:sldMkLst>
          <pc:docMk/>
          <pc:sldMk cId="3388912473" sldId="269"/>
        </pc:sldMkLst>
      </pc:sldChg>
      <pc:sldChg chg="addSp delSp modSp add mod delAnim modAnim">
        <pc:chgData name="Kulinich Bohdan" userId="48e65c9f34e137d0" providerId="LiveId" clId="{1559216B-59EF-6D49-AF58-DBA61A921429}" dt="2024-05-26T20:10:51.701" v="7044"/>
        <pc:sldMkLst>
          <pc:docMk/>
          <pc:sldMk cId="905975789" sldId="270"/>
        </pc:sldMkLst>
      </pc:sldChg>
      <pc:sldChg chg="addSp delSp modSp add del mod delAnim">
        <pc:chgData name="Kulinich Bohdan" userId="48e65c9f34e137d0" providerId="LiveId" clId="{1559216B-59EF-6D49-AF58-DBA61A921429}" dt="2024-05-06T19:09:34.304" v="3888" actId="2696"/>
        <pc:sldMkLst>
          <pc:docMk/>
          <pc:sldMk cId="1137022778" sldId="271"/>
        </pc:sldMkLst>
      </pc:sldChg>
      <pc:sldChg chg="addSp delSp modSp add del mod ord">
        <pc:chgData name="Kulinich Bohdan" userId="48e65c9f34e137d0" providerId="LiveId" clId="{1559216B-59EF-6D49-AF58-DBA61A921429}" dt="2024-05-26T20:00:15.988" v="6898" actId="2696"/>
        <pc:sldMkLst>
          <pc:docMk/>
          <pc:sldMk cId="1344952327" sldId="273"/>
        </pc:sldMkLst>
      </pc:sldChg>
      <pc:sldChg chg="addSp delSp modSp add mod ord delAnim modAnim">
        <pc:chgData name="Kulinich Bohdan" userId="48e65c9f34e137d0" providerId="LiveId" clId="{1559216B-59EF-6D49-AF58-DBA61A921429}" dt="2024-05-26T20:10:44.611" v="7042"/>
        <pc:sldMkLst>
          <pc:docMk/>
          <pc:sldMk cId="54277308" sldId="274"/>
        </pc:sldMkLst>
      </pc:sldChg>
      <pc:sldChg chg="add del">
        <pc:chgData name="Kulinich Bohdan" userId="48e65c9f34e137d0" providerId="LiveId" clId="{1559216B-59EF-6D49-AF58-DBA61A921429}" dt="2024-05-07T10:21:27.692" v="4167"/>
        <pc:sldMkLst>
          <pc:docMk/>
          <pc:sldMk cId="3368277996" sldId="274"/>
        </pc:sldMkLst>
      </pc:sldChg>
      <pc:sldChg chg="addSp delSp modSp add mod addAnim delAnim modAnim">
        <pc:chgData name="Kulinich Bohdan" userId="48e65c9f34e137d0" providerId="LiveId" clId="{1559216B-59EF-6D49-AF58-DBA61A921429}" dt="2024-05-26T20:10:36.304" v="7040"/>
        <pc:sldMkLst>
          <pc:docMk/>
          <pc:sldMk cId="1169353818" sldId="275"/>
        </pc:sldMkLst>
      </pc:sldChg>
      <pc:sldChg chg="addSp modSp add mod">
        <pc:chgData name="Kulinich Bohdan" userId="48e65c9f34e137d0" providerId="LiveId" clId="{1559216B-59EF-6D49-AF58-DBA61A921429}" dt="2024-05-26T20:12:00.989" v="7061" actId="1038"/>
        <pc:sldMkLst>
          <pc:docMk/>
          <pc:sldMk cId="2986102083" sldId="276"/>
        </pc:sldMkLst>
      </pc:sldChg>
      <pc:sldChg chg="addSp delSp modSp add mod delAnim modAnim">
        <pc:chgData name="Kulinich Bohdan" userId="48e65c9f34e137d0" providerId="LiveId" clId="{1559216B-59EF-6D49-AF58-DBA61A921429}" dt="2024-05-26T20:18:54.543" v="7113" actId="1076"/>
        <pc:sldMkLst>
          <pc:docMk/>
          <pc:sldMk cId="469961405" sldId="277"/>
        </pc:sldMkLst>
      </pc:sldChg>
      <pc:sldChg chg="addSp delSp modSp add mod delAnim">
        <pc:chgData name="Kulinich Bohdan" userId="48e65c9f34e137d0" providerId="LiveId" clId="{1559216B-59EF-6D49-AF58-DBA61A921429}" dt="2024-05-26T20:18:00.242" v="7100" actId="1076"/>
        <pc:sldMkLst>
          <pc:docMk/>
          <pc:sldMk cId="4173947301" sldId="278"/>
        </pc:sldMkLst>
      </pc:sldChg>
    </pc:docChg>
  </pc:docChgLst>
  <pc:docChgLst>
    <pc:chgData name="Kulinich Bohdan" userId="48e65c9f34e137d0" providerId="LiveId" clId="{B788FB3C-36F1-EE42-A345-91B062F597AF}"/>
    <pc:docChg chg="undo custSel addSld delSld modSld">
      <pc:chgData name="Kulinich Bohdan" userId="48e65c9f34e137d0" providerId="LiveId" clId="{B788FB3C-36F1-EE42-A345-91B062F597AF}" dt="2024-09-29T19:52:32.562" v="2472" actId="20577"/>
      <pc:docMkLst>
        <pc:docMk/>
      </pc:docMkLst>
      <pc:sldChg chg="modSp">
        <pc:chgData name="Kulinich Bohdan" userId="48e65c9f34e137d0" providerId="LiveId" clId="{B788FB3C-36F1-EE42-A345-91B062F597AF}" dt="2024-09-28T10:24:50.593" v="1031" actId="20577"/>
        <pc:sldMkLst>
          <pc:docMk/>
          <pc:sldMk cId="1079275318" sldId="264"/>
        </pc:sldMkLst>
      </pc:sldChg>
      <pc:sldChg chg="modSp">
        <pc:chgData name="Kulinich Bohdan" userId="48e65c9f34e137d0" providerId="LiveId" clId="{B788FB3C-36F1-EE42-A345-91B062F597AF}" dt="2024-09-29T19:49:15.898" v="2469" actId="20577"/>
        <pc:sldMkLst>
          <pc:docMk/>
          <pc:sldMk cId="788512274" sldId="265"/>
        </pc:sldMkLst>
      </pc:sldChg>
      <pc:sldChg chg="addSp delSp modSp mod delAnim modAnim">
        <pc:chgData name="Kulinich Bohdan" userId="48e65c9f34e137d0" providerId="LiveId" clId="{B788FB3C-36F1-EE42-A345-91B062F597AF}" dt="2024-09-29T19:47:36.305" v="2432"/>
        <pc:sldMkLst>
          <pc:docMk/>
          <pc:sldMk cId="3867570093" sldId="272"/>
        </pc:sldMkLst>
      </pc:sldChg>
      <pc:sldChg chg="addSp delSp modSp mod">
        <pc:chgData name="Kulinich Bohdan" userId="48e65c9f34e137d0" providerId="LiveId" clId="{B788FB3C-36F1-EE42-A345-91B062F597AF}" dt="2024-09-29T19:45:24.964" v="2429" actId="20577"/>
        <pc:sldMkLst>
          <pc:docMk/>
          <pc:sldMk cId="4173947301" sldId="278"/>
        </pc:sldMkLst>
      </pc:sldChg>
      <pc:sldChg chg="addSp delSp modSp mod">
        <pc:chgData name="Kulinich Bohdan" userId="48e65c9f34e137d0" providerId="LiveId" clId="{B788FB3C-36F1-EE42-A345-91B062F597AF}" dt="2024-09-29T19:52:32.562" v="2472" actId="20577"/>
        <pc:sldMkLst>
          <pc:docMk/>
          <pc:sldMk cId="2663521018" sldId="279"/>
        </pc:sldMkLst>
      </pc:sldChg>
      <pc:sldChg chg="addSp delSp modSp mod delAnim modAnim">
        <pc:chgData name="Kulinich Bohdan" userId="48e65c9f34e137d0" providerId="LiveId" clId="{B788FB3C-36F1-EE42-A345-91B062F597AF}" dt="2024-09-28T15:40:59.449" v="1597" actId="20577"/>
        <pc:sldMkLst>
          <pc:docMk/>
          <pc:sldMk cId="175688737" sldId="280"/>
        </pc:sldMkLst>
      </pc:sldChg>
      <pc:sldChg chg="addSp delSp modSp mod delAnim modAnim">
        <pc:chgData name="Kulinich Bohdan" userId="48e65c9f34e137d0" providerId="LiveId" clId="{B788FB3C-36F1-EE42-A345-91B062F597AF}" dt="2024-09-29T16:41:54.022" v="1991" actId="207"/>
        <pc:sldMkLst>
          <pc:docMk/>
          <pc:sldMk cId="978670566" sldId="284"/>
        </pc:sldMkLst>
      </pc:sldChg>
      <pc:sldChg chg="del">
        <pc:chgData name="Kulinich Bohdan" userId="48e65c9f34e137d0" providerId="LiveId" clId="{B788FB3C-36F1-EE42-A345-91B062F597AF}" dt="2024-09-27T18:40:01.563" v="106" actId="2696"/>
        <pc:sldMkLst>
          <pc:docMk/>
          <pc:sldMk cId="1180192448" sldId="285"/>
        </pc:sldMkLst>
      </pc:sldChg>
      <pc:sldChg chg="del">
        <pc:chgData name="Kulinich Bohdan" userId="48e65c9f34e137d0" providerId="LiveId" clId="{B788FB3C-36F1-EE42-A345-91B062F597AF}" dt="2024-09-28T15:42:02.318" v="1598" actId="2696"/>
        <pc:sldMkLst>
          <pc:docMk/>
          <pc:sldMk cId="1175950471" sldId="288"/>
        </pc:sldMkLst>
      </pc:sldChg>
      <pc:sldChg chg="del">
        <pc:chgData name="Kulinich Bohdan" userId="48e65c9f34e137d0" providerId="LiveId" clId="{B788FB3C-36F1-EE42-A345-91B062F597AF}" dt="2024-09-28T10:15:38.180" v="842" actId="2696"/>
        <pc:sldMkLst>
          <pc:docMk/>
          <pc:sldMk cId="105307788" sldId="289"/>
        </pc:sldMkLst>
      </pc:sldChg>
      <pc:sldChg chg="del">
        <pc:chgData name="Kulinich Bohdan" userId="48e65c9f34e137d0" providerId="LiveId" clId="{B788FB3C-36F1-EE42-A345-91B062F597AF}" dt="2024-09-28T15:42:02.347" v="1599" actId="2696"/>
        <pc:sldMkLst>
          <pc:docMk/>
          <pc:sldMk cId="2250585202" sldId="290"/>
        </pc:sldMkLst>
      </pc:sldChg>
      <pc:sldChg chg="del">
        <pc:chgData name="Kulinich Bohdan" userId="48e65c9f34e137d0" providerId="LiveId" clId="{B788FB3C-36F1-EE42-A345-91B062F597AF}" dt="2024-09-28T15:42:02.394" v="1601" actId="2696"/>
        <pc:sldMkLst>
          <pc:docMk/>
          <pc:sldMk cId="2854024486" sldId="291"/>
        </pc:sldMkLst>
      </pc:sldChg>
      <pc:sldChg chg="del">
        <pc:chgData name="Kulinich Bohdan" userId="48e65c9f34e137d0" providerId="LiveId" clId="{B788FB3C-36F1-EE42-A345-91B062F597AF}" dt="2024-09-29T12:48:26.801" v="1988" actId="2696"/>
        <pc:sldMkLst>
          <pc:docMk/>
          <pc:sldMk cId="93952448" sldId="292"/>
        </pc:sldMkLst>
      </pc:sldChg>
      <pc:sldChg chg="add del">
        <pc:chgData name="Kulinich Bohdan" userId="48e65c9f34e137d0" providerId="LiveId" clId="{B788FB3C-36F1-EE42-A345-91B062F597AF}" dt="2024-09-28T15:42:02.365" v="1600" actId="2696"/>
        <pc:sldMkLst>
          <pc:docMk/>
          <pc:sldMk cId="2493127815" sldId="293"/>
        </pc:sldMkLst>
      </pc:sldChg>
    </pc:docChg>
  </pc:docChgLst>
  <pc:docChgLst>
    <pc:chgData name="Kulinich Bohdan" userId="48e65c9f34e137d0" providerId="LiveId" clId="{12D7C0DD-2F94-AE4E-A3F8-4F3C3B29A393}"/>
    <pc:docChg chg="undo custSel addSld delSld modSld">
      <pc:chgData name="Kulinich Bohdan" userId="48e65c9f34e137d0" providerId="LiveId" clId="{12D7C0DD-2F94-AE4E-A3F8-4F3C3B29A393}" dt="2024-10-06T19:10:46.454" v="3103"/>
      <pc:docMkLst>
        <pc:docMk/>
      </pc:docMkLst>
      <pc:sldChg chg="modSp">
        <pc:chgData name="Kulinich Bohdan" userId="48e65c9f34e137d0" providerId="LiveId" clId="{12D7C0DD-2F94-AE4E-A3F8-4F3C3B29A393}" dt="2024-09-30T18:19:47.515" v="25" actId="20577"/>
        <pc:sldMkLst>
          <pc:docMk/>
          <pc:sldMk cId="1079275318" sldId="264"/>
        </pc:sldMkLst>
      </pc:sldChg>
      <pc:sldChg chg="modSp">
        <pc:chgData name="Kulinich Bohdan" userId="48e65c9f34e137d0" providerId="LiveId" clId="{12D7C0DD-2F94-AE4E-A3F8-4F3C3B29A393}" dt="2024-10-06T19:01:23.277" v="3100" actId="20577"/>
        <pc:sldMkLst>
          <pc:docMk/>
          <pc:sldMk cId="788512274" sldId="265"/>
        </pc:sldMkLst>
      </pc:sldChg>
      <pc:sldChg chg="addSp delSp modSp mod delAnim modAnim">
        <pc:chgData name="Kulinich Bohdan" userId="48e65c9f34e137d0" providerId="LiveId" clId="{12D7C0DD-2F94-AE4E-A3F8-4F3C3B29A393}" dt="2024-10-06T19:10:46.454" v="3103"/>
        <pc:sldMkLst>
          <pc:docMk/>
          <pc:sldMk cId="3867570093" sldId="272"/>
        </pc:sldMkLst>
      </pc:sldChg>
      <pc:sldChg chg="addSp delSp modSp mod">
        <pc:chgData name="Kulinich Bohdan" userId="48e65c9f34e137d0" providerId="LiveId" clId="{12D7C0DD-2F94-AE4E-A3F8-4F3C3B29A393}" dt="2024-10-06T18:57:07.142" v="3059" actId="1036"/>
        <pc:sldMkLst>
          <pc:docMk/>
          <pc:sldMk cId="4173947301" sldId="278"/>
        </pc:sldMkLst>
      </pc:sldChg>
      <pc:sldChg chg="addSp delSp modSp mod">
        <pc:chgData name="Kulinich Bohdan" userId="48e65c9f34e137d0" providerId="LiveId" clId="{12D7C0DD-2F94-AE4E-A3F8-4F3C3B29A393}" dt="2024-10-06T18:49:49.328" v="2980" actId="20577"/>
        <pc:sldMkLst>
          <pc:docMk/>
          <pc:sldMk cId="2663521018" sldId="279"/>
        </pc:sldMkLst>
      </pc:sldChg>
      <pc:sldChg chg="addSp delSp modSp mod delAnim modAnim">
        <pc:chgData name="Kulinich Bohdan" userId="48e65c9f34e137d0" providerId="LiveId" clId="{12D7C0DD-2F94-AE4E-A3F8-4F3C3B29A393}" dt="2024-10-06T13:12:44.630" v="2716"/>
        <pc:sldMkLst>
          <pc:docMk/>
          <pc:sldMk cId="175688737" sldId="280"/>
        </pc:sldMkLst>
      </pc:sldChg>
      <pc:sldChg chg="addSp delSp modSp mod addAnim delAnim modAnim">
        <pc:chgData name="Kulinich Bohdan" userId="48e65c9f34e137d0" providerId="LiveId" clId="{12D7C0DD-2F94-AE4E-A3F8-4F3C3B29A393}" dt="2024-10-01T19:57:16.623" v="1310"/>
        <pc:sldMkLst>
          <pc:docMk/>
          <pc:sldMk cId="978670566" sldId="284"/>
        </pc:sldMkLst>
      </pc:sldChg>
      <pc:sldChg chg="addSp delSp modSp new mod modAnim">
        <pc:chgData name="Kulinich Bohdan" userId="48e65c9f34e137d0" providerId="LiveId" clId="{12D7C0DD-2F94-AE4E-A3F8-4F3C3B29A393}" dt="2024-10-03T19:49:51.788" v="2470" actId="14100"/>
        <pc:sldMkLst>
          <pc:docMk/>
          <pc:sldMk cId="1595111433" sldId="285"/>
        </pc:sldMkLst>
      </pc:sldChg>
      <pc:sldChg chg="addSp modSp add del mod">
        <pc:chgData name="Kulinich Bohdan" userId="48e65c9f34e137d0" providerId="LiveId" clId="{12D7C0DD-2F94-AE4E-A3F8-4F3C3B29A393}" dt="2024-10-06T16:56:23.882" v="2723" actId="2696"/>
        <pc:sldMkLst>
          <pc:docMk/>
          <pc:sldMk cId="1513689604" sldId="286"/>
        </pc:sldMkLst>
      </pc:sldChg>
      <pc:sldChg chg="add del">
        <pc:chgData name="Kulinich Bohdan" userId="48e65c9f34e137d0" providerId="LiveId" clId="{12D7C0DD-2F94-AE4E-A3F8-4F3C3B29A393}" dt="2024-10-01T19:57:56.648" v="1312" actId="2696"/>
        <pc:sldMkLst>
          <pc:docMk/>
          <pc:sldMk cId="3804535000" sldId="286"/>
        </pc:sldMkLst>
      </pc:sldChg>
      <pc:sldChg chg="add del">
        <pc:chgData name="Kulinich Bohdan" userId="48e65c9f34e137d0" providerId="LiveId" clId="{12D7C0DD-2F94-AE4E-A3F8-4F3C3B29A393}" dt="2024-10-01T19:57:50.248" v="1311" actId="2696"/>
        <pc:sldMkLst>
          <pc:docMk/>
          <pc:sldMk cId="1170115922" sldId="287"/>
        </pc:sldMkLst>
      </pc:sldChg>
      <pc:sldChg chg="addSp modSp add mod modAnim">
        <pc:chgData name="Kulinich Bohdan" userId="48e65c9f34e137d0" providerId="LiveId" clId="{12D7C0DD-2F94-AE4E-A3F8-4F3C3B29A393}" dt="2024-10-06T14:57:01.502" v="2722" actId="207"/>
        <pc:sldMkLst>
          <pc:docMk/>
          <pc:sldMk cId="1507963201" sldId="287"/>
        </pc:sldMkLst>
      </pc:sldChg>
      <pc:sldChg chg="addSp delSp modSp add mod delAnim modAnim">
        <pc:chgData name="Kulinich Bohdan" userId="48e65c9f34e137d0" providerId="LiveId" clId="{12D7C0DD-2F94-AE4E-A3F8-4F3C3B29A393}" dt="2024-10-03T19:23:47.695" v="2460"/>
        <pc:sldMkLst>
          <pc:docMk/>
          <pc:sldMk cId="1096650286" sldId="288"/>
        </pc:sldMkLst>
      </pc:sldChg>
    </pc:docChg>
  </pc:docChgLst>
  <pc:docChgLst>
    <pc:chgData name="Kulinich Bohdan" userId="48e65c9f34e137d0" providerId="LiveId" clId="{0403DE07-EFAB-FA43-9E5B-AAB5CA0A4B3A}"/>
    <pc:docChg chg="undo custSel addSld delSld modSld">
      <pc:chgData name="Kulinich Bohdan" userId="48e65c9f34e137d0" providerId="LiveId" clId="{0403DE07-EFAB-FA43-9E5B-AAB5CA0A4B3A}" dt="2024-12-21T12:07:58.675" v="1888" actId="14429"/>
      <pc:docMkLst>
        <pc:docMk/>
      </pc:docMkLst>
      <pc:sldChg chg="del">
        <pc:chgData name="Kulinich Bohdan" userId="48e65c9f34e137d0" providerId="LiveId" clId="{0403DE07-EFAB-FA43-9E5B-AAB5CA0A4B3A}" dt="2024-12-16T17:28:07.812" v="880" actId="2696"/>
        <pc:sldMkLst>
          <pc:docMk/>
          <pc:sldMk cId="175688737" sldId="280"/>
        </pc:sldMkLst>
      </pc:sldChg>
      <pc:sldChg chg="addSp delSp modSp mod modAnim">
        <pc:chgData name="Kulinich Bohdan" userId="48e65c9f34e137d0" providerId="LiveId" clId="{0403DE07-EFAB-FA43-9E5B-AAB5CA0A4B3A}" dt="2024-12-16T18:36:14.136" v="892" actId="14100"/>
        <pc:sldMkLst>
          <pc:docMk/>
          <pc:sldMk cId="3110353536" sldId="301"/>
        </pc:sldMkLst>
        <pc:spChg chg="mod">
          <ac:chgData name="Kulinich Bohdan" userId="48e65c9f34e137d0" providerId="LiveId" clId="{0403DE07-EFAB-FA43-9E5B-AAB5CA0A4B3A}" dt="2024-12-16T17:27:50.973" v="877" actId="1076"/>
          <ac:spMkLst>
            <pc:docMk/>
            <pc:sldMk cId="3110353536" sldId="301"/>
            <ac:spMk id="12" creationId="{A643C68B-F4A9-E4C9-57CE-F9F25B3E3894}"/>
          </ac:spMkLst>
        </pc:spChg>
        <pc:spChg chg="mod">
          <ac:chgData name="Kulinich Bohdan" userId="48e65c9f34e137d0" providerId="LiveId" clId="{0403DE07-EFAB-FA43-9E5B-AAB5CA0A4B3A}" dt="2024-12-16T17:27:48.321" v="876" actId="1076"/>
          <ac:spMkLst>
            <pc:docMk/>
            <pc:sldMk cId="3110353536" sldId="301"/>
            <ac:spMk id="14" creationId="{A43402A3-1C0E-32C2-74EC-80DBD01E431E}"/>
          </ac:spMkLst>
        </pc:spChg>
      </pc:sldChg>
      <pc:sldChg chg="del">
        <pc:chgData name="Kulinich Bohdan" userId="48e65c9f34e137d0" providerId="LiveId" clId="{0403DE07-EFAB-FA43-9E5B-AAB5CA0A4B3A}" dt="2024-12-16T17:28:06.209" v="879" actId="2696"/>
        <pc:sldMkLst>
          <pc:docMk/>
          <pc:sldMk cId="1295176886" sldId="303"/>
        </pc:sldMkLst>
      </pc:sldChg>
      <pc:sldChg chg="addSp modSp add mod modAnim">
        <pc:chgData name="Kulinich Bohdan" userId="48e65c9f34e137d0" providerId="LiveId" clId="{0403DE07-EFAB-FA43-9E5B-AAB5CA0A4B3A}" dt="2024-12-16T16:42:34.964" v="189"/>
        <pc:sldMkLst>
          <pc:docMk/>
          <pc:sldMk cId="1014061876" sldId="304"/>
        </pc:sldMkLst>
      </pc:sldChg>
    </pc:docChg>
  </pc:docChgLst>
  <pc:docChgLst>
    <pc:chgData name="Kulinich Bohdan" userId="48e65c9f34e137d0" providerId="LiveId" clId="{19E795C5-969F-1E4F-B637-0234A9C9776A}"/>
    <pc:docChg chg="undo custSel addSld delSld modSld">
      <pc:chgData name="Kulinich Bohdan" userId="48e65c9f34e137d0" providerId="LiveId" clId="{19E795C5-969F-1E4F-B637-0234A9C9776A}" dt="2024-06-05T14:28:34.070" v="3724" actId="20577"/>
      <pc:docMkLst>
        <pc:docMk/>
      </pc:docMkLst>
      <pc:sldChg chg="modSp mod">
        <pc:chgData name="Kulinich Bohdan" userId="48e65c9f34e137d0" providerId="LiveId" clId="{19E795C5-969F-1E4F-B637-0234A9C9776A}" dt="2024-06-02T18:43:09.970" v="983"/>
        <pc:sldMkLst>
          <pc:docMk/>
          <pc:sldMk cId="2581689180" sldId="267"/>
        </pc:sldMkLst>
      </pc:sldChg>
      <pc:sldChg chg="addSp delSp modSp mod addAnim delAnim modAnim">
        <pc:chgData name="Kulinich Bohdan" userId="48e65c9f34e137d0" providerId="LiveId" clId="{19E795C5-969F-1E4F-B637-0234A9C9776A}" dt="2024-06-03T07:26:05.212" v="1526" actId="207"/>
        <pc:sldMkLst>
          <pc:docMk/>
          <pc:sldMk cId="952368532" sldId="268"/>
        </pc:sldMkLst>
      </pc:sldChg>
      <pc:sldChg chg="delSp modSp del mod delAnim">
        <pc:chgData name="Kulinich Bohdan" userId="48e65c9f34e137d0" providerId="LiveId" clId="{19E795C5-969F-1E4F-B637-0234A9C9776A}" dt="2024-06-02T19:05:50.006" v="1022" actId="2696"/>
        <pc:sldMkLst>
          <pc:docMk/>
          <pc:sldMk cId="905975789" sldId="270"/>
        </pc:sldMkLst>
      </pc:sldChg>
      <pc:sldChg chg="addSp delSp modSp mod addAnim delAnim modAnim">
        <pc:chgData name="Kulinich Bohdan" userId="48e65c9f34e137d0" providerId="LiveId" clId="{19E795C5-969F-1E4F-B637-0234A9C9776A}" dt="2024-06-05T14:28:16.670" v="3722"/>
        <pc:sldMkLst>
          <pc:docMk/>
          <pc:sldMk cId="54277308" sldId="274"/>
        </pc:sldMkLst>
      </pc:sldChg>
      <pc:sldChg chg="addSp modSp add del mod">
        <pc:chgData name="Kulinich Bohdan" userId="48e65c9f34e137d0" providerId="LiveId" clId="{19E795C5-969F-1E4F-B637-0234A9C9776A}" dt="2024-06-05T10:49:51.974" v="3106" actId="2696"/>
        <pc:sldMkLst>
          <pc:docMk/>
          <pc:sldMk cId="1169353818" sldId="275"/>
        </pc:sldMkLst>
      </pc:sldChg>
      <pc:sldChg chg="addSp delSp modSp del mod delAnim modAnim">
        <pc:chgData name="Kulinich Bohdan" userId="48e65c9f34e137d0" providerId="LiveId" clId="{19E795C5-969F-1E4F-B637-0234A9C9776A}" dt="2024-06-03T06:28:08.085" v="1372" actId="2696"/>
        <pc:sldMkLst>
          <pc:docMk/>
          <pc:sldMk cId="2986102083" sldId="276"/>
        </pc:sldMkLst>
      </pc:sldChg>
      <pc:sldChg chg="add del">
        <pc:chgData name="Kulinich Bohdan" userId="48e65c9f34e137d0" providerId="LiveId" clId="{19E795C5-969F-1E4F-B637-0234A9C9776A}" dt="2024-06-05T10:49:51.927" v="3105" actId="2696"/>
        <pc:sldMkLst>
          <pc:docMk/>
          <pc:sldMk cId="469961405" sldId="277"/>
        </pc:sldMkLst>
      </pc:sldChg>
    </pc:docChg>
  </pc:docChgLst>
  <pc:docChgLst>
    <pc:chgData name="Kulinich Bohdan" userId="48e65c9f34e137d0" providerId="LiveId" clId="{BCE902CF-C4A2-8F48-B9E8-E0DCD0267478}"/>
    <pc:docChg chg="undo custSel addSld delSld modSld sldOrd">
      <pc:chgData name="Kulinich Bohdan" userId="48e65c9f34e137d0" providerId="LiveId" clId="{BCE902CF-C4A2-8F48-B9E8-E0DCD0267478}" dt="2024-11-02T11:30:55.969" v="4441" actId="20577"/>
      <pc:docMkLst>
        <pc:docMk/>
      </pc:docMkLst>
      <pc:sldChg chg="del">
        <pc:chgData name="Kulinich Bohdan" userId="48e65c9f34e137d0" providerId="LiveId" clId="{BCE902CF-C4A2-8F48-B9E8-E0DCD0267478}" dt="2024-10-31T20:27:48.705" v="2736" actId="2696"/>
        <pc:sldMkLst>
          <pc:docMk/>
          <pc:sldMk cId="978670566" sldId="284"/>
        </pc:sldMkLst>
      </pc:sldChg>
      <pc:sldChg chg="delSp del mod delAnim">
        <pc:chgData name="Kulinich Bohdan" userId="48e65c9f34e137d0" providerId="LiveId" clId="{BCE902CF-C4A2-8F48-B9E8-E0DCD0267478}" dt="2024-10-29T16:53:48.634" v="55" actId="2696"/>
        <pc:sldMkLst>
          <pc:docMk/>
          <pc:sldMk cId="565489987" sldId="289"/>
        </pc:sldMkLst>
      </pc:sldChg>
      <pc:sldChg chg="del">
        <pc:chgData name="Kulinich Bohdan" userId="48e65c9f34e137d0" providerId="LiveId" clId="{BCE902CF-C4A2-8F48-B9E8-E0DCD0267478}" dt="2024-10-31T20:27:48.531" v="2734" actId="2696"/>
        <pc:sldMkLst>
          <pc:docMk/>
          <pc:sldMk cId="819611443" sldId="293"/>
        </pc:sldMkLst>
      </pc:sldChg>
      <pc:sldChg chg="del">
        <pc:chgData name="Kulinich Bohdan" userId="48e65c9f34e137d0" providerId="LiveId" clId="{BCE902CF-C4A2-8F48-B9E8-E0DCD0267478}" dt="2024-10-31T20:27:48.626" v="2735" actId="2696"/>
        <pc:sldMkLst>
          <pc:docMk/>
          <pc:sldMk cId="3055342775" sldId="294"/>
        </pc:sldMkLst>
      </pc:sldChg>
      <pc:sldChg chg="addSp delSp modSp mod delAnim modAnim">
        <pc:chgData name="Kulinich Bohdan" userId="48e65c9f34e137d0" providerId="LiveId" clId="{BCE902CF-C4A2-8F48-B9E8-E0DCD0267478}" dt="2024-11-01T16:53:21.580" v="3734"/>
        <pc:sldMkLst>
          <pc:docMk/>
          <pc:sldMk cId="4249289379" sldId="295"/>
        </pc:sldMkLst>
      </pc:sldChg>
      <pc:sldChg chg="del">
        <pc:chgData name="Kulinich Bohdan" userId="48e65c9f34e137d0" providerId="LiveId" clId="{BCE902CF-C4A2-8F48-B9E8-E0DCD0267478}" dt="2024-11-02T06:41:04.909" v="3735" actId="2696"/>
        <pc:sldMkLst>
          <pc:docMk/>
          <pc:sldMk cId="1645702801" sldId="296"/>
        </pc:sldMkLst>
      </pc:sldChg>
      <pc:sldChg chg="addSp delSp modSp new mod modAnim">
        <pc:chgData name="Kulinich Bohdan" userId="48e65c9f34e137d0" providerId="LiveId" clId="{BCE902CF-C4A2-8F48-B9E8-E0DCD0267478}" dt="2024-10-29T19:13:22.894" v="435"/>
        <pc:sldMkLst>
          <pc:docMk/>
          <pc:sldMk cId="3583383684" sldId="297"/>
        </pc:sldMkLst>
      </pc:sldChg>
      <pc:sldChg chg="addSp delSp modSp add del mod modTransition delAnim modAnim">
        <pc:chgData name="Kulinich Bohdan" userId="48e65c9f34e137d0" providerId="LiveId" clId="{BCE902CF-C4A2-8F48-B9E8-E0DCD0267478}" dt="2024-10-31T20:27:48.443" v="2733" actId="2696"/>
        <pc:sldMkLst>
          <pc:docMk/>
          <pc:sldMk cId="1986758372" sldId="298"/>
        </pc:sldMkLst>
      </pc:sldChg>
      <pc:sldChg chg="addSp delSp modSp add mod delAnim modAnim">
        <pc:chgData name="Kulinich Bohdan" userId="48e65c9f34e137d0" providerId="LiveId" clId="{BCE902CF-C4A2-8F48-B9E8-E0DCD0267478}" dt="2024-10-31T05:59:31.129" v="1989" actId="1035"/>
        <pc:sldMkLst>
          <pc:docMk/>
          <pc:sldMk cId="620808464" sldId="299"/>
        </pc:sldMkLst>
      </pc:sldChg>
      <pc:sldChg chg="addSp delSp modSp add mod modTransition delAnim modAnim">
        <pc:chgData name="Kulinich Bohdan" userId="48e65c9f34e137d0" providerId="LiveId" clId="{BCE902CF-C4A2-8F48-B9E8-E0DCD0267478}" dt="2024-11-01T16:03:41.754" v="3323" actId="20577"/>
        <pc:sldMkLst>
          <pc:docMk/>
          <pc:sldMk cId="2965310935" sldId="300"/>
        </pc:sldMkLst>
      </pc:sldChg>
      <pc:sldChg chg="add del">
        <pc:chgData name="Kulinich Bohdan" userId="48e65c9f34e137d0" providerId="LiveId" clId="{BCE902CF-C4A2-8F48-B9E8-E0DCD0267478}" dt="2024-10-30T07:09:58.219" v="728"/>
        <pc:sldMkLst>
          <pc:docMk/>
          <pc:sldMk cId="2737932032" sldId="301"/>
        </pc:sldMkLst>
      </pc:sldChg>
      <pc:sldChg chg="addSp delSp modSp add mod ord modAnim">
        <pc:chgData name="Kulinich Bohdan" userId="48e65c9f34e137d0" providerId="LiveId" clId="{BCE902CF-C4A2-8F48-B9E8-E0DCD0267478}" dt="2024-10-31T05:53:13.724" v="1952" actId="207"/>
        <pc:sldMkLst>
          <pc:docMk/>
          <pc:sldMk cId="3110353536" sldId="301"/>
        </pc:sldMkLst>
      </pc:sldChg>
      <pc:sldChg chg="add del">
        <pc:chgData name="Kulinich Bohdan" userId="48e65c9f34e137d0" providerId="LiveId" clId="{BCE902CF-C4A2-8F48-B9E8-E0DCD0267478}" dt="2024-10-30T07:09:57.310" v="727"/>
        <pc:sldMkLst>
          <pc:docMk/>
          <pc:sldMk cId="3601285173" sldId="302"/>
        </pc:sldMkLst>
      </pc:sldChg>
      <pc:sldChg chg="add del">
        <pc:chgData name="Kulinich Bohdan" userId="48e65c9f34e137d0" providerId="LiveId" clId="{BCE902CF-C4A2-8F48-B9E8-E0DCD0267478}" dt="2024-11-01T15:59:50.187" v="3306" actId="2696"/>
        <pc:sldMkLst>
          <pc:docMk/>
          <pc:sldMk cId="4156422439" sldId="302"/>
        </pc:sldMkLst>
      </pc:sldChg>
    </pc:docChg>
  </pc:docChgLst>
  <pc:docChgLst>
    <pc:chgData name="Kulinich Bohdan" userId="48e65c9f34e137d0" providerId="LiveId" clId="{9447EB32-C219-F346-A55C-93293CA96223}"/>
    <pc:docChg chg="undo custSel addSld delSld modSld">
      <pc:chgData name="Kulinich Bohdan" userId="48e65c9f34e137d0" providerId="LiveId" clId="{9447EB32-C219-F346-A55C-93293CA96223}" dt="2024-11-25T10:42:05.867" v="1539" actId="20577"/>
      <pc:docMkLst>
        <pc:docMk/>
      </pc:docMkLst>
      <pc:sldChg chg="modSp">
        <pc:chgData name="Kulinich Bohdan" userId="48e65c9f34e137d0" providerId="LiveId" clId="{9447EB32-C219-F346-A55C-93293CA96223}" dt="2024-11-24T15:24:12.374" v="35" actId="20577"/>
        <pc:sldMkLst>
          <pc:docMk/>
          <pc:sldMk cId="1079275318" sldId="264"/>
        </pc:sldMkLst>
        <pc:spChg chg="mod">
          <ac:chgData name="Kulinich Bohdan" userId="48e65c9f34e137d0" providerId="LiveId" clId="{9447EB32-C219-F346-A55C-93293CA96223}" dt="2024-11-24T15:24:12.374" v="35" actId="20577"/>
          <ac:spMkLst>
            <pc:docMk/>
            <pc:sldMk cId="1079275318" sldId="264"/>
            <ac:spMk id="3" creationId="{4268B17A-1BE6-9309-B1DB-EE328CD93D58}"/>
          </ac:spMkLst>
        </pc:spChg>
        <pc:spChg chg="mod">
          <ac:chgData name="Kulinich Bohdan" userId="48e65c9f34e137d0" providerId="LiveId" clId="{9447EB32-C219-F346-A55C-93293CA96223}" dt="2024-11-24T15:24:02.727" v="1" actId="20577"/>
          <ac:spMkLst>
            <pc:docMk/>
            <pc:sldMk cId="1079275318" sldId="264"/>
            <ac:spMk id="14" creationId="{0AC854DF-ECD6-E322-40B9-F4B25933642A}"/>
          </ac:spMkLst>
        </pc:spChg>
      </pc:sldChg>
      <pc:sldChg chg="modSp">
        <pc:chgData name="Kulinich Bohdan" userId="48e65c9f34e137d0" providerId="LiveId" clId="{9447EB32-C219-F346-A55C-93293CA96223}" dt="2024-11-24T21:32:57.551" v="1534" actId="20577"/>
        <pc:sldMkLst>
          <pc:docMk/>
          <pc:sldMk cId="788512274" sldId="265"/>
        </pc:sldMkLst>
        <pc:spChg chg="mod">
          <ac:chgData name="Kulinich Bohdan" userId="48e65c9f34e137d0" providerId="LiveId" clId="{9447EB32-C219-F346-A55C-93293CA96223}" dt="2024-11-24T21:32:57.551" v="1534" actId="20577"/>
          <ac:spMkLst>
            <pc:docMk/>
            <pc:sldMk cId="788512274" sldId="265"/>
            <ac:spMk id="8" creationId="{A1BE46F9-D540-15FF-C4A7-208D5F353619}"/>
          </ac:spMkLst>
        </pc:spChg>
      </pc:sldChg>
      <pc:sldChg chg="modSp mod">
        <pc:chgData name="Kulinich Bohdan" userId="48e65c9f34e137d0" providerId="LiveId" clId="{9447EB32-C219-F346-A55C-93293CA96223}" dt="2024-11-24T19:47:28.640" v="1079" actId="20577"/>
        <pc:sldMkLst>
          <pc:docMk/>
          <pc:sldMk cId="3867570093" sldId="272"/>
        </pc:sldMkLst>
      </pc:sldChg>
      <pc:sldChg chg="modSp mod">
        <pc:chgData name="Kulinich Bohdan" userId="48e65c9f34e137d0" providerId="LiveId" clId="{9447EB32-C219-F346-A55C-93293CA96223}" dt="2024-11-24T21:30:23.955" v="1510" actId="20577"/>
        <pc:sldMkLst>
          <pc:docMk/>
          <pc:sldMk cId="4173947301" sldId="278"/>
        </pc:sldMkLst>
      </pc:sldChg>
      <pc:sldChg chg="modSp mod">
        <pc:chgData name="Kulinich Bohdan" userId="48e65c9f34e137d0" providerId="LiveId" clId="{9447EB32-C219-F346-A55C-93293CA96223}" dt="2024-11-24T21:04:28.799" v="1378" actId="14100"/>
        <pc:sldMkLst>
          <pc:docMk/>
          <pc:sldMk cId="2663521018" sldId="279"/>
        </pc:sldMkLst>
        <pc:spChg chg="mod">
          <ac:chgData name="Kulinich Bohdan" userId="48e65c9f34e137d0" providerId="LiveId" clId="{9447EB32-C219-F346-A55C-93293CA96223}" dt="2024-11-24T21:03:29.945" v="1323" actId="14100"/>
          <ac:spMkLst>
            <pc:docMk/>
            <pc:sldMk cId="2663521018" sldId="279"/>
            <ac:spMk id="15" creationId="{46BB4B22-491D-53A9-9C4C-B781D2D065B4}"/>
          </ac:spMkLst>
        </pc:spChg>
        <pc:spChg chg="mod">
          <ac:chgData name="Kulinich Bohdan" userId="48e65c9f34e137d0" providerId="LiveId" clId="{9447EB32-C219-F346-A55C-93293CA96223}" dt="2024-11-24T21:03:07.063" v="1318" actId="1076"/>
          <ac:spMkLst>
            <pc:docMk/>
            <pc:sldMk cId="2663521018" sldId="279"/>
            <ac:spMk id="27" creationId="{FC867365-4BC5-4BE5-DDBE-F87B38FDB11E}"/>
          </ac:spMkLst>
        </pc:spChg>
        <pc:spChg chg="mod">
          <ac:chgData name="Kulinich Bohdan" userId="48e65c9f34e137d0" providerId="LiveId" clId="{9447EB32-C219-F346-A55C-93293CA96223}" dt="2024-11-24T21:03:14.463" v="1319" actId="1076"/>
          <ac:spMkLst>
            <pc:docMk/>
            <pc:sldMk cId="2663521018" sldId="279"/>
            <ac:spMk id="29" creationId="{9673E2CE-81B6-346C-6135-9ECD5B010EF5}"/>
          </ac:spMkLst>
        </pc:spChg>
      </pc:sldChg>
      <pc:sldChg chg="addSp delSp modSp mod delAnim modAnim">
        <pc:chgData name="Kulinich Bohdan" userId="48e65c9f34e137d0" providerId="LiveId" clId="{9447EB32-C219-F346-A55C-93293CA96223}" dt="2024-11-25T10:42:05.867" v="1539" actId="20577"/>
        <pc:sldMkLst>
          <pc:docMk/>
          <pc:sldMk cId="175688737" sldId="280"/>
        </pc:sldMkLst>
      </pc:sldChg>
      <pc:sldChg chg="del">
        <pc:chgData name="Kulinich Bohdan" userId="48e65c9f34e137d0" providerId="LiveId" clId="{9447EB32-C219-F346-A55C-93293CA96223}" dt="2024-11-24T17:09:13.195" v="209" actId="2696"/>
        <pc:sldMkLst>
          <pc:docMk/>
          <pc:sldMk cId="3583383684" sldId="297"/>
        </pc:sldMkLst>
      </pc:sldChg>
      <pc:sldChg chg="addSp delSp modSp mod delAnim modAnim">
        <pc:chgData name="Kulinich Bohdan" userId="48e65c9f34e137d0" providerId="LiveId" clId="{9447EB32-C219-F346-A55C-93293CA96223}" dt="2024-11-24T19:50:37.933" v="1086" actId="14429"/>
        <pc:sldMkLst>
          <pc:docMk/>
          <pc:sldMk cId="3110353536" sldId="301"/>
        </pc:sldMkLst>
      </pc:sldChg>
      <pc:sldChg chg="delSp add del mod delAnim">
        <pc:chgData name="Kulinich Bohdan" userId="48e65c9f34e137d0" providerId="LiveId" clId="{9447EB32-C219-F346-A55C-93293CA96223}" dt="2024-11-24T19:49:30.712" v="1084" actId="2696"/>
        <pc:sldMkLst>
          <pc:docMk/>
          <pc:sldMk cId="180412603" sldId="302"/>
        </pc:sldMkLst>
      </pc:sldChg>
      <pc:sldChg chg="new del">
        <pc:chgData name="Kulinich Bohdan" userId="48e65c9f34e137d0" providerId="LiveId" clId="{9447EB32-C219-F346-A55C-93293CA96223}" dt="2024-11-24T21:05:06.389" v="1380" actId="680"/>
        <pc:sldMkLst>
          <pc:docMk/>
          <pc:sldMk cId="645101309" sldId="302"/>
        </pc:sldMkLst>
      </pc:sldChg>
      <pc:sldChg chg="del">
        <pc:chgData name="Kulinich Bohdan" userId="48e65c9f34e137d0" providerId="LiveId" clId="{9447EB32-C219-F346-A55C-93293CA96223}" dt="2024-11-24T18:06:48.747" v="617" actId="2696"/>
        <pc:sldMkLst>
          <pc:docMk/>
          <pc:sldMk cId="452058597" sldId="303"/>
        </pc:sldMkLst>
      </pc:sldChg>
      <pc:sldChg chg="addSp delSp modSp del mod delAnim modAnim">
        <pc:chgData name="Kulinich Bohdan" userId="48e65c9f34e137d0" providerId="LiveId" clId="{9447EB32-C219-F346-A55C-93293CA96223}" dt="2024-11-24T18:07:40.799" v="623" actId="2696"/>
        <pc:sldMkLst>
          <pc:docMk/>
          <pc:sldMk cId="814108753" sldId="304"/>
        </pc:sldMkLst>
      </pc:sldChg>
    </pc:docChg>
  </pc:docChgLst>
  <pc:docChgLst>
    <pc:chgData name="Kulinich Bohdan" userId="48e65c9f34e137d0" providerId="LiveId" clId="{55F8A2E6-DF0E-3D49-ACDD-02A5A6FACCDD}"/>
    <pc:docChg chg="undo custSel addSld delSld modSld">
      <pc:chgData name="Kulinich Bohdan" userId="48e65c9f34e137d0" providerId="LiveId" clId="{55F8A2E6-DF0E-3D49-ACDD-02A5A6FACCDD}" dt="2024-06-21T15:51:12.564" v="4430" actId="1036"/>
      <pc:docMkLst>
        <pc:docMk/>
      </pc:docMkLst>
      <pc:sldChg chg="addSp delSp modSp mod delAnim modAnim">
        <pc:chgData name="Kulinich Bohdan" userId="48e65c9f34e137d0" providerId="LiveId" clId="{55F8A2E6-DF0E-3D49-ACDD-02A5A6FACCDD}" dt="2024-06-21T15:48:53.007" v="4408" actId="20577"/>
        <pc:sldMkLst>
          <pc:docMk/>
          <pc:sldMk cId="1536835488" sldId="263"/>
        </pc:sldMkLst>
      </pc:sldChg>
      <pc:sldChg chg="addSp delSp modSp mod delAnim modAnim">
        <pc:chgData name="Kulinich Bohdan" userId="48e65c9f34e137d0" providerId="LiveId" clId="{55F8A2E6-DF0E-3D49-ACDD-02A5A6FACCDD}" dt="2024-06-21T15:51:12.564" v="4430" actId="1036"/>
        <pc:sldMkLst>
          <pc:docMk/>
          <pc:sldMk cId="1607040383" sldId="281"/>
        </pc:sldMkLst>
      </pc:sldChg>
      <pc:sldChg chg="modSp del mod">
        <pc:chgData name="Kulinich Bohdan" userId="48e65c9f34e137d0" providerId="LiveId" clId="{55F8A2E6-DF0E-3D49-ACDD-02A5A6FACCDD}" dt="2024-06-14T12:32:30.313" v="3862" actId="2696"/>
        <pc:sldMkLst>
          <pc:docMk/>
          <pc:sldMk cId="4006075609" sldId="282"/>
        </pc:sldMkLst>
      </pc:sldChg>
      <pc:sldChg chg="addSp delSp modSp add mod delAnim modAnim">
        <pc:chgData name="Kulinich Bohdan" userId="48e65c9f34e137d0" providerId="LiveId" clId="{55F8A2E6-DF0E-3D49-ACDD-02A5A6FACCDD}" dt="2024-06-14T17:01:35.089" v="4362" actId="2711"/>
        <pc:sldMkLst>
          <pc:docMk/>
          <pc:sldMk cId="2490746381" sldId="283"/>
        </pc:sldMkLst>
      </pc:sldChg>
    </pc:docChg>
  </pc:docChgLst>
  <pc:docChgLst>
    <pc:chgData name="Kulinich Bohdan" userId="48e65c9f34e137d0" providerId="LiveId" clId="{5045F7B9-E79A-4DA6-B3A3-871C5EB0D003}"/>
    <pc:docChg chg="modSld">
      <pc:chgData name="Kulinich Bohdan" userId="48e65c9f34e137d0" providerId="LiveId" clId="{5045F7B9-E79A-4DA6-B3A3-871C5EB0D003}" dt="2024-05-30T13:56:06.830" v="21"/>
      <pc:docMkLst>
        <pc:docMk/>
      </pc:docMkLst>
      <pc:sldChg chg="modAnim">
        <pc:chgData name="Kulinich Bohdan" userId="48e65c9f34e137d0" providerId="LiveId" clId="{5045F7B9-E79A-4DA6-B3A3-871C5EB0D003}" dt="2024-05-30T13:54:09.989" v="0"/>
        <pc:sldMkLst>
          <pc:docMk/>
          <pc:sldMk cId="2581689180" sldId="267"/>
        </pc:sldMkLst>
      </pc:sldChg>
      <pc:sldChg chg="modAnim">
        <pc:chgData name="Kulinich Bohdan" userId="48e65c9f34e137d0" providerId="LiveId" clId="{5045F7B9-E79A-4DA6-B3A3-871C5EB0D003}" dt="2024-05-30T13:54:18.216" v="1"/>
        <pc:sldMkLst>
          <pc:docMk/>
          <pc:sldMk cId="905975789" sldId="270"/>
        </pc:sldMkLst>
      </pc:sldChg>
      <pc:sldChg chg="modSp mod modAnim">
        <pc:chgData name="Kulinich Bohdan" userId="48e65c9f34e137d0" providerId="LiveId" clId="{5045F7B9-E79A-4DA6-B3A3-871C5EB0D003}" dt="2024-05-30T13:55:45.423" v="19" actId="14429"/>
        <pc:sldMkLst>
          <pc:docMk/>
          <pc:sldMk cId="54277308" sldId="274"/>
        </pc:sldMkLst>
      </pc:sldChg>
      <pc:sldChg chg="modAnim">
        <pc:chgData name="Kulinich Bohdan" userId="48e65c9f34e137d0" providerId="LiveId" clId="{5045F7B9-E79A-4DA6-B3A3-871C5EB0D003}" dt="2024-05-30T13:56:00.054" v="20"/>
        <pc:sldMkLst>
          <pc:docMk/>
          <pc:sldMk cId="1169353818" sldId="275"/>
        </pc:sldMkLst>
      </pc:sldChg>
      <pc:sldChg chg="modSp mod modAnim">
        <pc:chgData name="Kulinich Bohdan" userId="48e65c9f34e137d0" providerId="LiveId" clId="{5045F7B9-E79A-4DA6-B3A3-871C5EB0D003}" dt="2024-05-30T13:55:09.549" v="10" actId="14429"/>
        <pc:sldMkLst>
          <pc:docMk/>
          <pc:sldMk cId="2986102083" sldId="276"/>
        </pc:sldMkLst>
      </pc:sldChg>
      <pc:sldChg chg="modAnim">
        <pc:chgData name="Kulinich Bohdan" userId="48e65c9f34e137d0" providerId="LiveId" clId="{5045F7B9-E79A-4DA6-B3A3-871C5EB0D003}" dt="2024-05-30T13:56:06.830" v="21"/>
        <pc:sldMkLst>
          <pc:docMk/>
          <pc:sldMk cId="469961405" sldId="277"/>
        </pc:sldMkLst>
      </pc:sldChg>
    </pc:docChg>
  </pc:docChgLst>
  <pc:docChgLst>
    <pc:chgData name="Kulinich Bohdan" userId="48e65c9f34e137d0" providerId="LiveId" clId="{72010246-51AC-D747-9A1C-83419460947B}"/>
    <pc:docChg chg="undo custSel modSld">
      <pc:chgData name="Kulinich Bohdan" userId="48e65c9f34e137d0" providerId="LiveId" clId="{72010246-51AC-D747-9A1C-83419460947B}" dt="2024-05-30T19:09:22.862" v="307" actId="1036"/>
      <pc:docMkLst>
        <pc:docMk/>
      </pc:docMkLst>
      <pc:sldChg chg="addSp delSp modSp mod addAnim delAnim">
        <pc:chgData name="Kulinich Bohdan" userId="48e65c9f34e137d0" providerId="LiveId" clId="{72010246-51AC-D747-9A1C-83419460947B}" dt="2024-05-30T18:59:52.021" v="244" actId="14100"/>
        <pc:sldMkLst>
          <pc:docMk/>
          <pc:sldMk cId="1536835488" sldId="263"/>
        </pc:sldMkLst>
      </pc:sldChg>
      <pc:sldChg chg="modSp mod">
        <pc:chgData name="Kulinich Bohdan" userId="48e65c9f34e137d0" providerId="LiveId" clId="{72010246-51AC-D747-9A1C-83419460947B}" dt="2024-05-30T15:59:47.415" v="73" actId="1036"/>
        <pc:sldMkLst>
          <pc:docMk/>
          <pc:sldMk cId="1079275318" sldId="264"/>
        </pc:sldMkLst>
      </pc:sldChg>
      <pc:sldChg chg="modSp mod">
        <pc:chgData name="Kulinich Bohdan" userId="48e65c9f34e137d0" providerId="LiveId" clId="{72010246-51AC-D747-9A1C-83419460947B}" dt="2024-05-30T19:01:16.776" v="250" actId="14100"/>
        <pc:sldMkLst>
          <pc:docMk/>
          <pc:sldMk cId="2581689180" sldId="267"/>
        </pc:sldMkLst>
      </pc:sldChg>
      <pc:sldChg chg="addSp delSp modSp mod delAnim">
        <pc:chgData name="Kulinich Bohdan" userId="48e65c9f34e137d0" providerId="LiveId" clId="{72010246-51AC-D747-9A1C-83419460947B}" dt="2024-05-30T19:02:28.760" v="252"/>
        <pc:sldMkLst>
          <pc:docMk/>
          <pc:sldMk cId="952368532" sldId="268"/>
        </pc:sldMkLst>
      </pc:sldChg>
      <pc:sldChg chg="addSp delSp modSp mod">
        <pc:chgData name="Kulinich Bohdan" userId="48e65c9f34e137d0" providerId="LiveId" clId="{72010246-51AC-D747-9A1C-83419460947B}" dt="2024-05-30T19:02:45.559" v="254"/>
        <pc:sldMkLst>
          <pc:docMk/>
          <pc:sldMk cId="905975789" sldId="270"/>
        </pc:sldMkLst>
      </pc:sldChg>
      <pc:sldChg chg="modSp mod">
        <pc:chgData name="Kulinich Bohdan" userId="48e65c9f34e137d0" providerId="LiveId" clId="{72010246-51AC-D747-9A1C-83419460947B}" dt="2024-05-30T19:09:22.862" v="307" actId="1036"/>
        <pc:sldMkLst>
          <pc:docMk/>
          <pc:sldMk cId="54277308" sldId="274"/>
        </pc:sldMkLst>
      </pc:sldChg>
      <pc:sldChg chg="addSp delSp modSp mod">
        <pc:chgData name="Kulinich Bohdan" userId="48e65c9f34e137d0" providerId="LiveId" clId="{72010246-51AC-D747-9A1C-83419460947B}" dt="2024-05-30T16:08:59.164" v="243" actId="1076"/>
        <pc:sldMkLst>
          <pc:docMk/>
          <pc:sldMk cId="2986102083" sldId="276"/>
        </pc:sldMkLst>
      </pc:sldChg>
    </pc:docChg>
  </pc:docChgLst>
  <pc:docChgLst>
    <pc:chgData name="Kulinich Bohdan" userId="48e65c9f34e137d0" providerId="LiveId" clId="{77AD410F-16C1-D54D-B1C9-1B9BCB4F5CC9}"/>
    <pc:docChg chg="undo custSel addSld delSld modSld">
      <pc:chgData name="Kulinich Bohdan" userId="48e65c9f34e137d0" providerId="LiveId" clId="{77AD410F-16C1-D54D-B1C9-1B9BCB4F5CC9}" dt="2024-11-20T00:19:16.042" v="2682" actId="20577"/>
      <pc:docMkLst>
        <pc:docMk/>
      </pc:docMkLst>
      <pc:sldChg chg="modSp">
        <pc:chgData name="Kulinich Bohdan" userId="48e65c9f34e137d0" providerId="LiveId" clId="{77AD410F-16C1-D54D-B1C9-1B9BCB4F5CC9}" dt="2024-11-20T00:19:16.042" v="2682" actId="20577"/>
        <pc:sldMkLst>
          <pc:docMk/>
          <pc:sldMk cId="788512274" sldId="265"/>
        </pc:sldMkLst>
        <pc:spChg chg="mod">
          <ac:chgData name="Kulinich Bohdan" userId="48e65c9f34e137d0" providerId="LiveId" clId="{77AD410F-16C1-D54D-B1C9-1B9BCB4F5CC9}" dt="2024-11-20T00:19:16.042" v="2682" actId="20577"/>
          <ac:spMkLst>
            <pc:docMk/>
            <pc:sldMk cId="788512274" sldId="265"/>
            <ac:spMk id="8" creationId="{A1BE46F9-D540-15FF-C4A7-208D5F353619}"/>
          </ac:spMkLst>
        </pc:spChg>
      </pc:sldChg>
      <pc:sldChg chg="delSp modSp mod">
        <pc:chgData name="Kulinich Bohdan" userId="48e65c9f34e137d0" providerId="LiveId" clId="{77AD410F-16C1-D54D-B1C9-1B9BCB4F5CC9}" dt="2024-11-19T23:27:14.493" v="2487" actId="20577"/>
        <pc:sldMkLst>
          <pc:docMk/>
          <pc:sldMk cId="2663521018" sldId="279"/>
        </pc:sldMkLst>
        <pc:spChg chg="mod">
          <ac:chgData name="Kulinich Bohdan" userId="48e65c9f34e137d0" providerId="LiveId" clId="{77AD410F-16C1-D54D-B1C9-1B9BCB4F5CC9}" dt="2024-11-19T23:25:08.639" v="2428" actId="1076"/>
          <ac:spMkLst>
            <pc:docMk/>
            <pc:sldMk cId="2663521018" sldId="279"/>
            <ac:spMk id="15" creationId="{46BB4B22-491D-53A9-9C4C-B781D2D065B4}"/>
          </ac:spMkLst>
        </pc:spChg>
        <pc:spChg chg="mod">
          <ac:chgData name="Kulinich Bohdan" userId="48e65c9f34e137d0" providerId="LiveId" clId="{77AD410F-16C1-D54D-B1C9-1B9BCB4F5CC9}" dt="2024-11-19T23:21:04.284" v="2344" actId="14100"/>
          <ac:spMkLst>
            <pc:docMk/>
            <pc:sldMk cId="2663521018" sldId="279"/>
            <ac:spMk id="27" creationId="{FC867365-4BC5-4BE5-DDBE-F87B38FDB11E}"/>
          </ac:spMkLst>
        </pc:spChg>
        <pc:spChg chg="mod">
          <ac:chgData name="Kulinich Bohdan" userId="48e65c9f34e137d0" providerId="LiveId" clId="{77AD410F-16C1-D54D-B1C9-1B9BCB4F5CC9}" dt="2024-11-19T23:20:41.937" v="2310" actId="20577"/>
          <ac:spMkLst>
            <pc:docMk/>
            <pc:sldMk cId="2663521018" sldId="279"/>
            <ac:spMk id="29" creationId="{9673E2CE-81B6-346C-6135-9ECD5B010EF5}"/>
          </ac:spMkLst>
        </pc:spChg>
      </pc:sldChg>
      <pc:sldChg chg="addSp delSp modSp mod addAnim delAnim modAnim">
        <pc:chgData name="Kulinich Bohdan" userId="48e65c9f34e137d0" providerId="LiveId" clId="{77AD410F-16C1-D54D-B1C9-1B9BCB4F5CC9}" dt="2024-11-19T21:46:44.796" v="2055" actId="20577"/>
        <pc:sldMkLst>
          <pc:docMk/>
          <pc:sldMk cId="175688737" sldId="280"/>
        </pc:sldMkLst>
      </pc:sldChg>
      <pc:sldChg chg="del">
        <pc:chgData name="Kulinich Bohdan" userId="48e65c9f34e137d0" providerId="LiveId" clId="{77AD410F-16C1-D54D-B1C9-1B9BCB4F5CC9}" dt="2024-11-19T23:06:10.798" v="2303" actId="2696"/>
        <pc:sldMkLst>
          <pc:docMk/>
          <pc:sldMk cId="4249289379" sldId="295"/>
        </pc:sldMkLst>
      </pc:sldChg>
      <pc:sldChg chg="addSp delSp modSp mod modTransition modAnim">
        <pc:chgData name="Kulinich Bohdan" userId="48e65c9f34e137d0" providerId="LiveId" clId="{77AD410F-16C1-D54D-B1C9-1B9BCB4F5CC9}" dt="2024-11-18T19:57:28.298" v="703"/>
        <pc:sldMkLst>
          <pc:docMk/>
          <pc:sldMk cId="3583383684" sldId="297"/>
        </pc:sldMkLst>
      </pc:sldChg>
      <pc:sldChg chg="del">
        <pc:chgData name="Kulinich Bohdan" userId="48e65c9f34e137d0" providerId="LiveId" clId="{77AD410F-16C1-D54D-B1C9-1B9BCB4F5CC9}" dt="2024-11-19T19:35:14.057" v="903" actId="2696"/>
        <pc:sldMkLst>
          <pc:docMk/>
          <pc:sldMk cId="620808464" sldId="299"/>
        </pc:sldMkLst>
      </pc:sldChg>
      <pc:sldChg chg="add del">
        <pc:chgData name="Kulinich Bohdan" userId="48e65c9f34e137d0" providerId="LiveId" clId="{77AD410F-16C1-D54D-B1C9-1B9BCB4F5CC9}" dt="2024-11-19T19:35:44.827" v="908" actId="2696"/>
        <pc:sldMkLst>
          <pc:docMk/>
          <pc:sldMk cId="2965310935" sldId="300"/>
        </pc:sldMkLst>
      </pc:sldChg>
      <pc:sldChg chg="addSp delSp modSp mod modTransition delAnim modAnim">
        <pc:chgData name="Kulinich Bohdan" userId="48e65c9f34e137d0" providerId="LiveId" clId="{77AD410F-16C1-D54D-B1C9-1B9BCB4F5CC9}" dt="2024-11-18T19:58:05.145" v="707"/>
        <pc:sldMkLst>
          <pc:docMk/>
          <pc:sldMk cId="3110353536" sldId="301"/>
        </pc:sldMkLst>
      </pc:sldChg>
      <pc:sldChg chg="add del">
        <pc:chgData name="Kulinich Bohdan" userId="48e65c9f34e137d0" providerId="LiveId" clId="{77AD410F-16C1-D54D-B1C9-1B9BCB4F5CC9}" dt="2024-11-19T19:35:11.741" v="902" actId="2696"/>
        <pc:sldMkLst>
          <pc:docMk/>
          <pc:sldMk cId="925957610" sldId="302"/>
        </pc:sldMkLst>
      </pc:sldChg>
      <pc:sldChg chg="addSp delSp modSp add mod modAnim">
        <pc:chgData name="Kulinich Bohdan" userId="48e65c9f34e137d0" providerId="LiveId" clId="{77AD410F-16C1-D54D-B1C9-1B9BCB4F5CC9}" dt="2024-11-19T19:33:05.451" v="901" actId="1076"/>
        <pc:sldMkLst>
          <pc:docMk/>
          <pc:sldMk cId="452058597" sldId="303"/>
        </pc:sldMkLst>
      </pc:sldChg>
      <pc:sldChg chg="addSp delSp modSp add mod delAnim modAnim">
        <pc:chgData name="Kulinich Bohdan" userId="48e65c9f34e137d0" providerId="LiveId" clId="{77AD410F-16C1-D54D-B1C9-1B9BCB4F5CC9}" dt="2024-11-19T21:46:55.049" v="2057" actId="20577"/>
        <pc:sldMkLst>
          <pc:docMk/>
          <pc:sldMk cId="814108753" sldId="304"/>
        </pc:sldMkLst>
      </pc:sldChg>
    </pc:docChg>
  </pc:docChgLst>
  <pc:docChgLst>
    <pc:chgData name="Kulinich Bohdan" userId="48e65c9f34e137d0" providerId="LiveId" clId="{09A9FE42-295F-3C4D-A127-D2215CEE6FB5}"/>
    <pc:docChg chg="undo redo custSel addSld delSld modSld">
      <pc:chgData name="Kulinich Bohdan" userId="48e65c9f34e137d0" providerId="LiveId" clId="{09A9FE42-295F-3C4D-A127-D2215CEE6FB5}" dt="2024-09-18T18:21:38.581" v="4378" actId="1038"/>
      <pc:docMkLst>
        <pc:docMk/>
      </pc:docMkLst>
      <pc:sldChg chg="delSp modSp add del mod setBg delAnim">
        <pc:chgData name="Kulinich Bohdan" userId="48e65c9f34e137d0" providerId="LiveId" clId="{09A9FE42-295F-3C4D-A127-D2215CEE6FB5}" dt="2024-09-11T18:39:07.533" v="1667" actId="2696"/>
        <pc:sldMkLst>
          <pc:docMk/>
          <pc:sldMk cId="2154405015" sldId="276"/>
        </pc:sldMkLst>
      </pc:sldChg>
      <pc:sldChg chg="addSp delSp modSp mod delAnim modAnim">
        <pc:chgData name="Kulinich Bohdan" userId="48e65c9f34e137d0" providerId="LiveId" clId="{09A9FE42-295F-3C4D-A127-D2215CEE6FB5}" dt="2024-09-18T18:21:38.581" v="4378" actId="1038"/>
        <pc:sldMkLst>
          <pc:docMk/>
          <pc:sldMk cId="978670566" sldId="284"/>
        </pc:sldMkLst>
      </pc:sldChg>
      <pc:sldChg chg="addSp delSp modSp mod delAnim modAnim">
        <pc:chgData name="Kulinich Bohdan" userId="48e65c9f34e137d0" providerId="LiveId" clId="{09A9FE42-295F-3C4D-A127-D2215CEE6FB5}" dt="2024-09-04T19:05:05.517" v="712"/>
        <pc:sldMkLst>
          <pc:docMk/>
          <pc:sldMk cId="1180192448" sldId="285"/>
        </pc:sldMkLst>
      </pc:sldChg>
      <pc:sldChg chg="del">
        <pc:chgData name="Kulinich Bohdan" userId="48e65c9f34e137d0" providerId="LiveId" clId="{09A9FE42-295F-3C4D-A127-D2215CEE6FB5}" dt="2024-09-14T16:57:55.207" v="3744" actId="2696"/>
        <pc:sldMkLst>
          <pc:docMk/>
          <pc:sldMk cId="3127514893" sldId="287"/>
        </pc:sldMkLst>
      </pc:sldChg>
      <pc:sldChg chg="addSp delSp modSp mod delAnim modAnim">
        <pc:chgData name="Kulinich Bohdan" userId="48e65c9f34e137d0" providerId="LiveId" clId="{09A9FE42-295F-3C4D-A127-D2215CEE6FB5}" dt="2024-09-12T18:39:53.536" v="3093" actId="20577"/>
        <pc:sldMkLst>
          <pc:docMk/>
          <pc:sldMk cId="1175950471" sldId="288"/>
        </pc:sldMkLst>
      </pc:sldChg>
      <pc:sldChg chg="addSp delSp modSp add mod delAnim modAnim">
        <pc:chgData name="Kulinich Bohdan" userId="48e65c9f34e137d0" providerId="LiveId" clId="{09A9FE42-295F-3C4D-A127-D2215CEE6FB5}" dt="2024-09-09T20:37:18.302" v="1642"/>
        <pc:sldMkLst>
          <pc:docMk/>
          <pc:sldMk cId="105307788" sldId="289"/>
        </pc:sldMkLst>
      </pc:sldChg>
      <pc:sldChg chg="add del">
        <pc:chgData name="Kulinich Bohdan" userId="48e65c9f34e137d0" providerId="LiveId" clId="{09A9FE42-295F-3C4D-A127-D2215CEE6FB5}" dt="2024-09-05T19:12:41.131" v="713" actId="2696"/>
        <pc:sldMkLst>
          <pc:docMk/>
          <pc:sldMk cId="1606978436" sldId="289"/>
        </pc:sldMkLst>
      </pc:sldChg>
      <pc:sldChg chg="add del">
        <pc:chgData name="Kulinich Bohdan" userId="48e65c9f34e137d0" providerId="LiveId" clId="{09A9FE42-295F-3C4D-A127-D2215CEE6FB5}" dt="2024-09-11T18:39:07.579" v="1668" actId="2696"/>
        <pc:sldMkLst>
          <pc:docMk/>
          <pc:sldMk cId="1160617382" sldId="290"/>
        </pc:sldMkLst>
      </pc:sldChg>
      <pc:sldChg chg="addSp delSp modSp add mod delAnim modAnim">
        <pc:chgData name="Kulinich Bohdan" userId="48e65c9f34e137d0" providerId="LiveId" clId="{09A9FE42-295F-3C4D-A127-D2215CEE6FB5}" dt="2024-09-12T17:40:17.953" v="2714"/>
        <pc:sldMkLst>
          <pc:docMk/>
          <pc:sldMk cId="2250585202" sldId="290"/>
        </pc:sldMkLst>
      </pc:sldChg>
      <pc:sldChg chg="addSp delSp modSp add mod delAnim modAnim">
        <pc:chgData name="Kulinich Bohdan" userId="48e65c9f34e137d0" providerId="LiveId" clId="{09A9FE42-295F-3C4D-A127-D2215CEE6FB5}" dt="2024-09-12T18:52:20.090" v="3344" actId="20577"/>
        <pc:sldMkLst>
          <pc:docMk/>
          <pc:sldMk cId="2854024486" sldId="291"/>
        </pc:sldMkLst>
      </pc:sldChg>
      <pc:sldChg chg="addSp delSp modSp add mod modAnim">
        <pc:chgData name="Kulinich Bohdan" userId="48e65c9f34e137d0" providerId="LiveId" clId="{09A9FE42-295F-3C4D-A127-D2215CEE6FB5}" dt="2024-09-14T16:53:27.786" v="3743" actId="1038"/>
        <pc:sldMkLst>
          <pc:docMk/>
          <pc:sldMk cId="93952448" sldId="292"/>
        </pc:sldMkLst>
      </pc:sldChg>
    </pc:docChg>
  </pc:docChgLst>
  <pc:docChgLst>
    <pc:chgData name="Kulinich Bohdan" userId="48e65c9f34e137d0" providerId="LiveId" clId="{6254C487-5022-0B42-A9CF-EE749203FB27}"/>
    <pc:docChg chg="undo custSel modSld">
      <pc:chgData name="Kulinich Bohdan" userId="48e65c9f34e137d0" providerId="LiveId" clId="{6254C487-5022-0B42-A9CF-EE749203FB27}" dt="2024-11-29T19:00:28.842" v="2134" actId="14429"/>
      <pc:docMkLst>
        <pc:docMk/>
      </pc:docMkLst>
      <pc:sldChg chg="modSp">
        <pc:chgData name="Kulinich Bohdan" userId="48e65c9f34e137d0" providerId="LiveId" clId="{6254C487-5022-0B42-A9CF-EE749203FB27}" dt="2024-11-26T21:05:42.532" v="2105" actId="20577"/>
        <pc:sldMkLst>
          <pc:docMk/>
          <pc:sldMk cId="1079275318" sldId="264"/>
        </pc:sldMkLst>
        <pc:spChg chg="mod">
          <ac:chgData name="Kulinich Bohdan" userId="48e65c9f34e137d0" providerId="LiveId" clId="{6254C487-5022-0B42-A9CF-EE749203FB27}" dt="2024-11-26T21:05:42.532" v="2105" actId="20577"/>
          <ac:spMkLst>
            <pc:docMk/>
            <pc:sldMk cId="1079275318" sldId="264"/>
            <ac:spMk id="3" creationId="{4268B17A-1BE6-9309-B1DB-EE328CD93D58}"/>
          </ac:spMkLst>
        </pc:spChg>
        <pc:spChg chg="mod">
          <ac:chgData name="Kulinich Bohdan" userId="48e65c9f34e137d0" providerId="LiveId" clId="{6254C487-5022-0B42-A9CF-EE749203FB27}" dt="2024-11-26T15:30:10.672" v="35" actId="20577"/>
          <ac:spMkLst>
            <pc:docMk/>
            <pc:sldMk cId="1079275318" sldId="264"/>
            <ac:spMk id="14" creationId="{0AC854DF-ECD6-E322-40B9-F4B25933642A}"/>
          </ac:spMkLst>
        </pc:spChg>
      </pc:sldChg>
      <pc:sldChg chg="modSp">
        <pc:chgData name="Kulinich Bohdan" userId="48e65c9f34e137d0" providerId="LiveId" clId="{6254C487-5022-0B42-A9CF-EE749203FB27}" dt="2024-11-26T21:25:03.499" v="2129" actId="20577"/>
        <pc:sldMkLst>
          <pc:docMk/>
          <pc:sldMk cId="788512274" sldId="265"/>
        </pc:sldMkLst>
        <pc:spChg chg="mod">
          <ac:chgData name="Kulinich Bohdan" userId="48e65c9f34e137d0" providerId="LiveId" clId="{6254C487-5022-0B42-A9CF-EE749203FB27}" dt="2024-11-26T21:25:03.499" v="2129" actId="20577"/>
          <ac:spMkLst>
            <pc:docMk/>
            <pc:sldMk cId="788512274" sldId="265"/>
            <ac:spMk id="8" creationId="{A1BE46F9-D540-15FF-C4A7-208D5F353619}"/>
          </ac:spMkLst>
        </pc:spChg>
      </pc:sldChg>
      <pc:sldChg chg="addSp modSp mod modAnim">
        <pc:chgData name="Kulinich Bohdan" userId="48e65c9f34e137d0" providerId="LiveId" clId="{6254C487-5022-0B42-A9CF-EE749203FB27}" dt="2024-11-29T19:00:28.842" v="2134" actId="14429"/>
        <pc:sldMkLst>
          <pc:docMk/>
          <pc:sldMk cId="3867570093" sldId="272"/>
        </pc:sldMkLst>
      </pc:sldChg>
      <pc:sldChg chg="addSp delSp modSp mod delAnim">
        <pc:chgData name="Kulinich Bohdan" userId="48e65c9f34e137d0" providerId="LiveId" clId="{6254C487-5022-0B42-A9CF-EE749203FB27}" dt="2024-11-26T21:04:30.932" v="2104" actId="1076"/>
        <pc:sldMkLst>
          <pc:docMk/>
          <pc:sldMk cId="4173947301" sldId="278"/>
        </pc:sldMkLst>
      </pc:sldChg>
      <pc:sldChg chg="addSp delSp modSp mod">
        <pc:chgData name="Kulinich Bohdan" userId="48e65c9f34e137d0" providerId="LiveId" clId="{6254C487-5022-0B42-A9CF-EE749203FB27}" dt="2024-11-26T20:52:36.364" v="1995" actId="14100"/>
        <pc:sldMkLst>
          <pc:docMk/>
          <pc:sldMk cId="2663521018" sldId="279"/>
        </pc:sldMkLst>
        <pc:spChg chg="mod">
          <ac:chgData name="Kulinich Bohdan" userId="48e65c9f34e137d0" providerId="LiveId" clId="{6254C487-5022-0B42-A9CF-EE749203FB27}" dt="2024-11-26T20:52:24.814" v="1994" actId="1076"/>
          <ac:spMkLst>
            <pc:docMk/>
            <pc:sldMk cId="2663521018" sldId="279"/>
            <ac:spMk id="15" creationId="{46BB4B22-491D-53A9-9C4C-B781D2D065B4}"/>
          </ac:spMkLst>
        </pc:spChg>
        <pc:spChg chg="mod">
          <ac:chgData name="Kulinich Bohdan" userId="48e65c9f34e137d0" providerId="LiveId" clId="{6254C487-5022-0B42-A9CF-EE749203FB27}" dt="2024-11-26T20:42:18.669" v="1851" actId="20577"/>
          <ac:spMkLst>
            <pc:docMk/>
            <pc:sldMk cId="2663521018" sldId="279"/>
            <ac:spMk id="27" creationId="{FC867365-4BC5-4BE5-DDBE-F87B38FDB11E}"/>
          </ac:spMkLst>
        </pc:spChg>
        <pc:spChg chg="mod">
          <ac:chgData name="Kulinich Bohdan" userId="48e65c9f34e137d0" providerId="LiveId" clId="{6254C487-5022-0B42-A9CF-EE749203FB27}" dt="2024-11-26T20:42:23.739" v="1852" actId="20577"/>
          <ac:spMkLst>
            <pc:docMk/>
            <pc:sldMk cId="2663521018" sldId="279"/>
            <ac:spMk id="29" creationId="{9673E2CE-81B6-346C-6135-9ECD5B010EF5}"/>
          </ac:spMkLst>
        </pc:spChg>
      </pc:sldChg>
      <pc:sldChg chg="addSp delSp modSp mod delAnim modAnim">
        <pc:chgData name="Kulinich Bohdan" userId="48e65c9f34e137d0" providerId="LiveId" clId="{6254C487-5022-0B42-A9CF-EE749203FB27}" dt="2024-11-26T21:15:01.697" v="2111" actId="14429"/>
        <pc:sldMkLst>
          <pc:docMk/>
          <pc:sldMk cId="175688737" sldId="280"/>
        </pc:sldMkLst>
      </pc:sldChg>
      <pc:sldChg chg="addSp delSp modSp mod delAnim modAnim">
        <pc:chgData name="Kulinich Bohdan" userId="48e65c9f34e137d0" providerId="LiveId" clId="{6254C487-5022-0B42-A9CF-EE749203FB27}" dt="2024-11-26T21:08:18.216" v="2107" actId="14429"/>
        <pc:sldMkLst>
          <pc:docMk/>
          <pc:sldMk cId="3110353536" sldId="301"/>
        </pc:sldMkLst>
      </pc:sldChg>
    </pc:docChg>
  </pc:docChgLst>
  <pc:docChgLst>
    <pc:chgData name="Kulinich Bohdan" userId="48e65c9f34e137d0" providerId="LiveId" clId="{4234E82E-5125-1947-9502-B03ACD275194}"/>
    <pc:docChg chg="undo custSel addSld modSld">
      <pc:chgData name="Kulinich Bohdan" userId="48e65c9f34e137d0" providerId="LiveId" clId="{4234E82E-5125-1947-9502-B03ACD275194}" dt="2024-04-21T20:41:06.956" v="89" actId="20577"/>
      <pc:docMkLst>
        <pc:docMk/>
      </pc:docMkLst>
      <pc:sldChg chg="addSp delSp modSp mod modAnim">
        <pc:chgData name="Kulinich Bohdan" userId="48e65c9f34e137d0" providerId="LiveId" clId="{4234E82E-5125-1947-9502-B03ACD275194}" dt="2024-04-21T20:38:24.182" v="56" actId="478"/>
        <pc:sldMkLst>
          <pc:docMk/>
          <pc:sldMk cId="3541046942" sldId="262"/>
        </pc:sldMkLst>
      </pc:sldChg>
      <pc:sldChg chg="modSp mod">
        <pc:chgData name="Kulinich Bohdan" userId="48e65c9f34e137d0" providerId="LiveId" clId="{4234E82E-5125-1947-9502-B03ACD275194}" dt="2024-04-21T20:05:43.105" v="23" actId="1037"/>
        <pc:sldMkLst>
          <pc:docMk/>
          <pc:sldMk cId="1536835488" sldId="263"/>
        </pc:sldMkLst>
      </pc:sldChg>
    </pc:docChg>
  </pc:docChgLst>
  <pc:docChgLst>
    <pc:chgData name="Kulinich Bohdan" userId="48e65c9f34e137d0" providerId="LiveId" clId="{ED22F3FA-9D8C-6D43-AA63-5E552B14BAD3}"/>
    <pc:docChg chg="undo custSel addSld delSld modSld">
      <pc:chgData name="Kulinich Bohdan" userId="48e65c9f34e137d0" providerId="LiveId" clId="{ED22F3FA-9D8C-6D43-AA63-5E552B14BAD3}" dt="2025-01-20T20:06:12.766" v="1736" actId="20577"/>
      <pc:docMkLst>
        <pc:docMk/>
      </pc:docMkLst>
      <pc:sldChg chg="addSp delSp modSp mod delAnim modAnim">
        <pc:chgData name="Kulinich Bohdan" userId="48e65c9f34e137d0" providerId="LiveId" clId="{ED22F3FA-9D8C-6D43-AA63-5E552B14BAD3}" dt="2025-01-18T15:37:35.635" v="1513" actId="14429"/>
        <pc:sldMkLst>
          <pc:docMk/>
          <pc:sldMk cId="3110353536" sldId="301"/>
        </pc:sldMkLst>
        <pc:spChg chg="mod">
          <ac:chgData name="Kulinich Bohdan" userId="48e65c9f34e137d0" providerId="LiveId" clId="{ED22F3FA-9D8C-6D43-AA63-5E552B14BAD3}" dt="2025-01-17T22:03:56.565" v="1071" actId="20577"/>
          <ac:spMkLst>
            <pc:docMk/>
            <pc:sldMk cId="3110353536" sldId="301"/>
            <ac:spMk id="6" creationId="{D1DBA203-6052-369B-F80B-9C49C3AC0677}"/>
          </ac:spMkLst>
        </pc:spChg>
        <pc:spChg chg="add mod">
          <ac:chgData name="Kulinich Bohdan" userId="48e65c9f34e137d0" providerId="LiveId" clId="{ED22F3FA-9D8C-6D43-AA63-5E552B14BAD3}" dt="2025-01-17T22:02:58.552" v="1064" actId="1038"/>
          <ac:spMkLst>
            <pc:docMk/>
            <pc:sldMk cId="3110353536" sldId="301"/>
            <ac:spMk id="15" creationId="{B5951B03-8355-485D-B5BE-58B007E7F642}"/>
          </ac:spMkLst>
        </pc:spChg>
        <pc:spChg chg="add mod">
          <ac:chgData name="Kulinich Bohdan" userId="48e65c9f34e137d0" providerId="LiveId" clId="{ED22F3FA-9D8C-6D43-AA63-5E552B14BAD3}" dt="2025-01-17T22:04:44.721" v="1083" actId="20577"/>
          <ac:spMkLst>
            <pc:docMk/>
            <pc:sldMk cId="3110353536" sldId="301"/>
            <ac:spMk id="49" creationId="{588A44B7-6DA9-BF72-3F59-780AC651CDC9}"/>
          </ac:spMkLst>
        </pc:spChg>
      </pc:sldChg>
      <pc:sldChg chg="addSp delSp modSp mod delAnim modAnim">
        <pc:chgData name="Kulinich Bohdan" userId="48e65c9f34e137d0" providerId="LiveId" clId="{ED22F3FA-9D8C-6D43-AA63-5E552B14BAD3}" dt="2025-01-15T22:17:01.909" v="773" actId="1076"/>
        <pc:sldMkLst>
          <pc:docMk/>
          <pc:sldMk cId="1014061876" sldId="304"/>
        </pc:sldMkLst>
        <pc:spChg chg="add del mod">
          <ac:chgData name="Kulinich Bohdan" userId="48e65c9f34e137d0" providerId="LiveId" clId="{ED22F3FA-9D8C-6D43-AA63-5E552B14BAD3}" dt="2025-01-15T20:00:31.597" v="336" actId="1076"/>
          <ac:spMkLst>
            <pc:docMk/>
            <pc:sldMk cId="1014061876" sldId="304"/>
            <ac:spMk id="10" creationId="{889D8F43-E6BB-ACAF-A95B-F8BACE5AEE19}"/>
          </ac:spMkLst>
        </pc:spChg>
        <pc:spChg chg="add mod">
          <ac:chgData name="Kulinich Bohdan" userId="48e65c9f34e137d0" providerId="LiveId" clId="{ED22F3FA-9D8C-6D43-AA63-5E552B14BAD3}" dt="2025-01-15T20:00:40.388" v="338" actId="1035"/>
          <ac:spMkLst>
            <pc:docMk/>
            <pc:sldMk cId="1014061876" sldId="304"/>
            <ac:spMk id="13" creationId="{08C53F0B-A762-AA49-6801-BBE44B5FB2E4}"/>
          </ac:spMkLst>
        </pc:spChg>
        <pc:picChg chg="add mod modCrop">
          <ac:chgData name="Kulinich Bohdan" userId="48e65c9f34e137d0" providerId="LiveId" clId="{ED22F3FA-9D8C-6D43-AA63-5E552B14BAD3}" dt="2025-01-15T20:00:29.092" v="335" actId="1038"/>
          <ac:picMkLst>
            <pc:docMk/>
            <pc:sldMk cId="1014061876" sldId="304"/>
            <ac:picMk id="8" creationId="{78E62774-7B99-0AC2-A719-2CEA2CD7717C}"/>
          </ac:picMkLst>
        </pc:picChg>
      </pc:sldChg>
      <pc:sldChg chg="addSp delSp modSp add mod">
        <pc:chgData name="Kulinich Bohdan" userId="48e65c9f34e137d0" providerId="LiveId" clId="{ED22F3FA-9D8C-6D43-AA63-5E552B14BAD3}" dt="2025-01-17T20:41:28.972" v="818" actId="478"/>
        <pc:sldMkLst>
          <pc:docMk/>
          <pc:sldMk cId="1125888934" sldId="305"/>
        </pc:sldMkLst>
      </pc:sldChg>
    </pc:docChg>
  </pc:docChgLst>
  <pc:docChgLst>
    <pc:chgData name="Kulinich Bohdan" userId="48e65c9f34e137d0" providerId="LiveId" clId="{9415CF5E-C67E-834D-866D-4CD30E0550DB}"/>
    <pc:docChg chg="undo custSel addSld delSld modSld">
      <pc:chgData name="Kulinich Bohdan" userId="48e65c9f34e137d0" providerId="LiveId" clId="{9415CF5E-C67E-834D-866D-4CD30E0550DB}" dt="2024-05-31T16:53:56.574" v="404" actId="14100"/>
      <pc:docMkLst>
        <pc:docMk/>
      </pc:docMkLst>
      <pc:sldChg chg="addSp delSp modSp mod">
        <pc:chgData name="Kulinich Bohdan" userId="48e65c9f34e137d0" providerId="LiveId" clId="{9415CF5E-C67E-834D-866D-4CD30E0550DB}" dt="2024-05-31T16:21:34.715" v="276" actId="167"/>
        <pc:sldMkLst>
          <pc:docMk/>
          <pc:sldMk cId="1536835488" sldId="263"/>
        </pc:sldMkLst>
      </pc:sldChg>
      <pc:sldChg chg="delSp mod">
        <pc:chgData name="Kulinich Bohdan" userId="48e65c9f34e137d0" providerId="LiveId" clId="{9415CF5E-C67E-834D-866D-4CD30E0550DB}" dt="2024-05-31T16:02:00.385" v="9" actId="478"/>
        <pc:sldMkLst>
          <pc:docMk/>
          <pc:sldMk cId="1079275318" sldId="264"/>
        </pc:sldMkLst>
      </pc:sldChg>
      <pc:sldChg chg="addSp delSp modSp add del mod modAnim">
        <pc:chgData name="Kulinich Bohdan" userId="48e65c9f34e137d0" providerId="LiveId" clId="{9415CF5E-C67E-834D-866D-4CD30E0550DB}" dt="2024-05-31T16:53:39.211" v="403" actId="1076"/>
        <pc:sldMkLst>
          <pc:docMk/>
          <pc:sldMk cId="2581689180" sldId="267"/>
        </pc:sldMkLst>
      </pc:sldChg>
      <pc:sldChg chg="addSp delSp modSp mod modAnim">
        <pc:chgData name="Kulinich Bohdan" userId="48e65c9f34e137d0" providerId="LiveId" clId="{9415CF5E-C67E-834D-866D-4CD30E0550DB}" dt="2024-05-31T16:53:56.574" v="404" actId="14100"/>
        <pc:sldMkLst>
          <pc:docMk/>
          <pc:sldMk cId="952368532" sldId="268"/>
        </pc:sldMkLst>
      </pc:sldChg>
      <pc:sldChg chg="delSp modSp mod modAnim">
        <pc:chgData name="Kulinich Bohdan" userId="48e65c9f34e137d0" providerId="LiveId" clId="{9415CF5E-C67E-834D-866D-4CD30E0550DB}" dt="2024-05-31T16:22:41.985" v="305" actId="478"/>
        <pc:sldMkLst>
          <pc:docMk/>
          <pc:sldMk cId="905975789" sldId="270"/>
        </pc:sldMkLst>
      </pc:sldChg>
      <pc:sldChg chg="addSp delSp modSp mod delAnim modAnim">
        <pc:chgData name="Kulinich Bohdan" userId="48e65c9f34e137d0" providerId="LiveId" clId="{9415CF5E-C67E-834D-866D-4CD30E0550DB}" dt="2024-05-31T16:50:45.155" v="393"/>
        <pc:sldMkLst>
          <pc:docMk/>
          <pc:sldMk cId="3867570093" sldId="272"/>
        </pc:sldMkLst>
      </pc:sldChg>
      <pc:sldChg chg="delSp modSp mod modAnim">
        <pc:chgData name="Kulinich Bohdan" userId="48e65c9f34e137d0" providerId="LiveId" clId="{9415CF5E-C67E-834D-866D-4CD30E0550DB}" dt="2024-05-31T16:28:06.359" v="347"/>
        <pc:sldMkLst>
          <pc:docMk/>
          <pc:sldMk cId="54277308" sldId="274"/>
        </pc:sldMkLst>
      </pc:sldChg>
      <pc:sldChg chg="modAnim">
        <pc:chgData name="Kulinich Bohdan" userId="48e65c9f34e137d0" providerId="LiveId" clId="{9415CF5E-C67E-834D-866D-4CD30E0550DB}" dt="2024-05-31T16:51:25.232" v="396"/>
        <pc:sldMkLst>
          <pc:docMk/>
          <pc:sldMk cId="1169353818" sldId="275"/>
        </pc:sldMkLst>
      </pc:sldChg>
      <pc:sldChg chg="addSp delSp modSp mod modAnim">
        <pc:chgData name="Kulinich Bohdan" userId="48e65c9f34e137d0" providerId="LiveId" clId="{9415CF5E-C67E-834D-866D-4CD30E0550DB}" dt="2024-05-31T16:27:08.502" v="344"/>
        <pc:sldMkLst>
          <pc:docMk/>
          <pc:sldMk cId="2986102083" sldId="276"/>
        </pc:sldMkLst>
      </pc:sldChg>
      <pc:sldChg chg="modAnim">
        <pc:chgData name="Kulinich Bohdan" userId="48e65c9f34e137d0" providerId="LiveId" clId="{9415CF5E-C67E-834D-866D-4CD30E0550DB}" dt="2024-05-31T16:52:07.094" v="399"/>
        <pc:sldMkLst>
          <pc:docMk/>
          <pc:sldMk cId="469961405" sldId="277"/>
        </pc:sldMkLst>
      </pc:sldChg>
      <pc:sldChg chg="delSp mod">
        <pc:chgData name="Kulinich Bohdan" userId="48e65c9f34e137d0" providerId="LiveId" clId="{9415CF5E-C67E-834D-866D-4CD30E0550DB}" dt="2024-05-31T16:24:08.811" v="336" actId="478"/>
        <pc:sldMkLst>
          <pc:docMk/>
          <pc:sldMk cId="4173947301" sldId="278"/>
        </pc:sldMkLst>
      </pc:sldChg>
      <pc:sldChg chg="delSp mod">
        <pc:chgData name="Kulinich Bohdan" userId="48e65c9f34e137d0" providerId="LiveId" clId="{9415CF5E-C67E-834D-866D-4CD30E0550DB}" dt="2024-05-31T16:24:02.160" v="334" actId="478"/>
        <pc:sldMkLst>
          <pc:docMk/>
          <pc:sldMk cId="2663521018" sldId="279"/>
        </pc:sldMkLst>
      </pc:sldChg>
    </pc:docChg>
  </pc:docChgLst>
  <pc:docChgLst>
    <pc:chgData name="Kulinich Bohdan" userId="48e65c9f34e137d0" providerId="LiveId" clId="{52DA11FC-1B34-1342-8A44-657CB4D140D2}"/>
    <pc:docChg chg="undo custSel addSld delSld modSld">
      <pc:chgData name="Kulinich Bohdan" userId="48e65c9f34e137d0" providerId="LiveId" clId="{52DA11FC-1B34-1342-8A44-657CB4D140D2}" dt="2024-07-25T18:50:50.685" v="5785" actId="20577"/>
      <pc:docMkLst>
        <pc:docMk/>
      </pc:docMkLst>
      <pc:sldChg chg="del">
        <pc:chgData name="Kulinich Bohdan" userId="48e65c9f34e137d0" providerId="LiveId" clId="{52DA11FC-1B34-1342-8A44-657CB4D140D2}" dt="2024-07-20T17:04:25.105" v="2739" actId="2696"/>
        <pc:sldMkLst>
          <pc:docMk/>
          <pc:sldMk cId="1607040383" sldId="281"/>
        </pc:sldMkLst>
      </pc:sldChg>
      <pc:sldChg chg="del">
        <pc:chgData name="Kulinich Bohdan" userId="48e65c9f34e137d0" providerId="LiveId" clId="{52DA11FC-1B34-1342-8A44-657CB4D140D2}" dt="2024-07-20T17:04:25.145" v="2740" actId="2696"/>
        <pc:sldMkLst>
          <pc:docMk/>
          <pc:sldMk cId="2490746381" sldId="283"/>
        </pc:sldMkLst>
      </pc:sldChg>
      <pc:sldChg chg="addSp delSp modSp add mod addAnim delAnim modAnim">
        <pc:chgData name="Kulinich Bohdan" userId="48e65c9f34e137d0" providerId="LiveId" clId="{52DA11FC-1B34-1342-8A44-657CB4D140D2}" dt="2024-07-21T19:58:31.844" v="3286" actId="20577"/>
        <pc:sldMkLst>
          <pc:docMk/>
          <pc:sldMk cId="978670566" sldId="284"/>
        </pc:sldMkLst>
      </pc:sldChg>
      <pc:sldChg chg="addSp delSp modSp add mod delAnim modAnim">
        <pc:chgData name="Kulinich Bohdan" userId="48e65c9f34e137d0" providerId="LiveId" clId="{52DA11FC-1B34-1342-8A44-657CB4D140D2}" dt="2024-07-25T07:24:38.036" v="5622" actId="1036"/>
        <pc:sldMkLst>
          <pc:docMk/>
          <pc:sldMk cId="1180192448" sldId="285"/>
        </pc:sldMkLst>
      </pc:sldChg>
      <pc:sldChg chg="addSp delSp modSp add mod modAnim">
        <pc:chgData name="Kulinich Bohdan" userId="48e65c9f34e137d0" providerId="LiveId" clId="{52DA11FC-1B34-1342-8A44-657CB4D140D2}" dt="2024-07-21T19:58:45.049" v="3287"/>
        <pc:sldMkLst>
          <pc:docMk/>
          <pc:sldMk cId="498461873" sldId="286"/>
        </pc:sldMkLst>
      </pc:sldChg>
      <pc:sldChg chg="delSp add del mod delAnim">
        <pc:chgData name="Kulinich Bohdan" userId="48e65c9f34e137d0" providerId="LiveId" clId="{52DA11FC-1B34-1342-8A44-657CB4D140D2}" dt="2024-07-20T17:04:25.189" v="2741" actId="2696"/>
        <pc:sldMkLst>
          <pc:docMk/>
          <pc:sldMk cId="1579836447" sldId="287"/>
        </pc:sldMkLst>
      </pc:sldChg>
      <pc:sldChg chg="add del">
        <pc:chgData name="Kulinich Bohdan" userId="48e65c9f34e137d0" providerId="LiveId" clId="{52DA11FC-1B34-1342-8A44-657CB4D140D2}" dt="2024-07-22T18:42:51.947" v="3513" actId="2696"/>
        <pc:sldMkLst>
          <pc:docMk/>
          <pc:sldMk cId="1626597875" sldId="287"/>
        </pc:sldMkLst>
      </pc:sldChg>
      <pc:sldChg chg="addSp delSp modSp add mod delAnim modAnim">
        <pc:chgData name="Kulinich Bohdan" userId="48e65c9f34e137d0" providerId="LiveId" clId="{52DA11FC-1B34-1342-8A44-657CB4D140D2}" dt="2024-07-25T07:25:32.530" v="5626"/>
        <pc:sldMkLst>
          <pc:docMk/>
          <pc:sldMk cId="3127514893" sldId="287"/>
        </pc:sldMkLst>
      </pc:sldChg>
      <pc:sldChg chg="addSp delSp modSp add del mod">
        <pc:chgData name="Kulinich Bohdan" userId="48e65c9f34e137d0" providerId="LiveId" clId="{52DA11FC-1B34-1342-8A44-657CB4D140D2}" dt="2024-07-20T17:04:25.078" v="2738" actId="2696"/>
        <pc:sldMkLst>
          <pc:docMk/>
          <pc:sldMk cId="1620830395" sldId="288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5D9077-E2F1-0640-8329-CFAB4EE801F2}" type="datetimeFigureOut">
              <a:rPr lang="en-UA" smtClean="0"/>
              <a:t>01.02.2025</a:t>
            </a:fld>
            <a:endParaRPr lang="en-U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C2CD79-9FFE-BA48-898D-CE459DE8701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6960055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1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0770819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F8BAF9-C463-0E45-C4E1-C32159C8A4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98A715C-4BCB-E25B-A428-D0AE4B4225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33863C2-BB53-08FD-4997-3BB23250CB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C5EEE6-3AB2-15F2-480D-420C34A73A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2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7251435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0AAE11-F8FC-36EB-F231-EB33A256D8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A34ACA7-BB60-E54F-7794-2841485E02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0882F23-33DC-A061-F6FE-862A64C522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B853DC-3363-707B-567B-AF8A515090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3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7641089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DBF8C1-E4FF-6D83-A214-E6534973C6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A2232E0-8736-77F9-E73A-C252A6017D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577A1E3-6070-1BD7-56BD-96CC6733C1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634889-50D8-DC80-D757-08174D48B6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4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5820773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91B399-D9D6-6C75-79A9-0817D64930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031F7B3-6A1D-F63C-2F5B-6F906FF2DA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A0BDE4E-176D-1B8B-9BE6-ADCAECB37F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0BAB2C-2477-FBBB-1086-B6EBBBC49D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5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9269183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6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6979415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9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8294716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C22944-5360-4911-5BB9-050D9FF104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20765-6957-70D5-FCA7-86769B5BB9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A38EAE-0B12-8EBB-0506-442AD35EBB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01.02.2025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87F056-F9FC-25CF-3076-07B81E1F83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96C6FE-3CA4-4311-6275-212344495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0169706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52CB6-BBC3-B2DD-2DB8-67B8CEF4F5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CBB1EA-DBEF-6517-CEF7-D3F8AA40ED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FB53BF-29E7-D109-BDC5-78CEA7107B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01.02.2025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54E359-255B-90AF-637C-3866EA870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15260E-3715-733B-5D01-68C60FCC5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931885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FC6CC88-5656-F5B8-4CCA-AC90A19152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C8594D-56D4-35AF-A0EC-394983BFFC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5C3619-D4D7-697D-6FCF-D19A464124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01.02.2025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E1E716-45CD-9750-3902-57FBCF1B2C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A4FF30-C6EB-565E-C50C-167FC09F34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922692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CB2269-CE06-5E41-241D-B493DE6D89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8B59D8-71D6-09FE-F3FD-19DF2900B7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28CCC5-FBE5-A12A-85DD-91F7B47536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01.02.2025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220739-598E-D6AE-021F-966527737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AF13D5-587B-D362-A3F8-8FD774CB2F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663554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BE32F-90D2-1B92-02A0-2913E21FCF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FDF8F0-B463-966E-1156-AE0E6A9C9E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6C2CB7-A50C-2725-3B27-D33AEF732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01.02.2025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1B34BE-01F4-C360-E9C9-4331A14EC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E1833E-B267-9FA6-5C90-BCBA32633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713476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3C053-60FB-2F0B-2DDA-1915EAD489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D5157E-691F-A714-D274-2BA9116B9C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E79796-7675-0266-6853-83A808A5B5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054D18-852B-42AA-8D3C-14F8F92E9F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01.02.2025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37BF54-B9C3-A7D1-C3AD-44B1D67B3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2045BB-888F-3FE4-25BD-4FCBDB338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416239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7426B-6E09-47B7-D665-798FB42830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1D8DAC-4B59-CF36-02E1-FAA0C8F4E8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80E0F2-C58D-79C4-941C-408AA1B034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7C52D8B-99C1-DC0E-7FBF-D142504093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A879D8D-9EBA-1796-D14F-FCAABF0367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D2E5A58-F6A0-E239-1A17-C4A62DE808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01.02.2025</a:t>
            </a:fld>
            <a:endParaRPr lang="en-U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17B222A-1316-52D1-6ADF-B00689770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224FA58-D0A2-C780-D567-DC18326278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028873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DAA425-5B34-CB03-F96E-FB8EA1C1DA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D6EDD5-16CF-11F7-32C0-795FF07F67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01.02.2025</a:t>
            </a:fld>
            <a:endParaRPr lang="en-U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6734EE-0940-4ED0-9BF2-1D0189683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7C1035-AE90-4DD6-C9ED-83D7EC4AF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04560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CE209A-89BB-6770-5F01-2DC766ADF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01.02.2025</a:t>
            </a:fld>
            <a:endParaRPr lang="en-U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572958A-2CF1-4605-B10B-F3AD262F5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028E95-6133-C92A-21B5-FDB8058237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709450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ABD8FF-0EDB-68E4-0E7F-C6DAE46F71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B062F5-2BB6-0FF8-1F62-B0DFFA47C8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FB6991-50AA-C843-8E8C-A518702138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A9C96D-7F03-D864-1E5C-13F75A622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01.02.2025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EE6405-533A-A421-A322-2A11C7AB14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25514E-5E68-FAD1-D12D-AB6933B1F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84862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2790A9-9D35-FA41-BAF3-69BF77768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A7AC85C-34EE-EA37-7B59-B6565859BD1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8AB1AE-2981-013C-DBD7-D7FAA09CA0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4D9ED8-C892-1B9A-0FFE-AAD9812474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01.02.2025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6CA666-96EC-002D-AA2C-67B58A74A0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399177-3950-FC86-37BB-1BB4BED53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6978886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00C7C10-BCD3-31FC-7CCE-213552B31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DFDBB4-C701-E7FB-B71B-74305A9E39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16143A-7B75-2181-AA2A-F626F9A8BA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7EBC30F-57C5-F54C-A27D-37CC7C829751}" type="datetimeFigureOut">
              <a:rPr lang="en-UA" smtClean="0"/>
              <a:t>01.02.2025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3B382A-727A-7D58-02E7-0906BBE055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34FA2E-BE07-09CF-3408-4C8E3FB374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428904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slide" Target="slide9.xml"/><Relationship Id="rId12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slide" Target="slide6.xml"/><Relationship Id="rId11" Type="http://schemas.openxmlformats.org/officeDocument/2006/relationships/image" Target="../media/image6.png"/><Relationship Id="rId5" Type="http://schemas.openxmlformats.org/officeDocument/2006/relationships/slide" Target="slide7.xml"/><Relationship Id="rId10" Type="http://schemas.openxmlformats.org/officeDocument/2006/relationships/image" Target="../media/image5.png"/><Relationship Id="rId4" Type="http://schemas.openxmlformats.org/officeDocument/2006/relationships/slide" Target="slide1.xml"/><Relationship Id="rId9" Type="http://schemas.openxmlformats.org/officeDocument/2006/relationships/image" Target="../media/image4.png"/><Relationship Id="rId1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14.png"/><Relationship Id="rId3" Type="http://schemas.openxmlformats.org/officeDocument/2006/relationships/image" Target="../media/image2.png"/><Relationship Id="rId7" Type="http://schemas.openxmlformats.org/officeDocument/2006/relationships/slide" Target="slide9.xml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6.xml"/><Relationship Id="rId11" Type="http://schemas.openxmlformats.org/officeDocument/2006/relationships/image" Target="../media/image12.png"/><Relationship Id="rId5" Type="http://schemas.openxmlformats.org/officeDocument/2006/relationships/slide" Target="slide7.xml"/><Relationship Id="rId10" Type="http://schemas.openxmlformats.org/officeDocument/2006/relationships/image" Target="../media/image11.png"/><Relationship Id="rId4" Type="http://schemas.openxmlformats.org/officeDocument/2006/relationships/slide" Target="slide1.xml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3" Type="http://schemas.openxmlformats.org/officeDocument/2006/relationships/image" Target="../media/image2.png"/><Relationship Id="rId7" Type="http://schemas.openxmlformats.org/officeDocument/2006/relationships/slide" Target="slide9.xml"/><Relationship Id="rId12" Type="http://schemas.openxmlformats.org/officeDocument/2006/relationships/image" Target="../media/image20.png"/><Relationship Id="rId17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slide" Target="slide6.xml"/><Relationship Id="rId11" Type="http://schemas.openxmlformats.org/officeDocument/2006/relationships/image" Target="../media/image19.png"/><Relationship Id="rId5" Type="http://schemas.openxmlformats.org/officeDocument/2006/relationships/slide" Target="slide7.xml"/><Relationship Id="rId15" Type="http://schemas.openxmlformats.org/officeDocument/2006/relationships/image" Target="../media/image11.png"/><Relationship Id="rId10" Type="http://schemas.openxmlformats.org/officeDocument/2006/relationships/image" Target="../media/image18.png"/><Relationship Id="rId4" Type="http://schemas.openxmlformats.org/officeDocument/2006/relationships/slide" Target="slide1.xml"/><Relationship Id="rId9" Type="http://schemas.openxmlformats.org/officeDocument/2006/relationships/image" Target="../media/image17.png"/><Relationship Id="rId14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18" Type="http://schemas.openxmlformats.org/officeDocument/2006/relationships/image" Target="../media/image34.png"/><Relationship Id="rId3" Type="http://schemas.openxmlformats.org/officeDocument/2006/relationships/image" Target="../media/image2.png"/><Relationship Id="rId21" Type="http://schemas.openxmlformats.org/officeDocument/2006/relationships/image" Target="../media/image37.png"/><Relationship Id="rId7" Type="http://schemas.openxmlformats.org/officeDocument/2006/relationships/slide" Target="slide9.xml"/><Relationship Id="rId12" Type="http://schemas.openxmlformats.org/officeDocument/2006/relationships/image" Target="../media/image28.png"/><Relationship Id="rId17" Type="http://schemas.openxmlformats.org/officeDocument/2006/relationships/image" Target="../media/image33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32.png"/><Relationship Id="rId20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slide" Target="slide6.xml"/><Relationship Id="rId11" Type="http://schemas.openxmlformats.org/officeDocument/2006/relationships/image" Target="../media/image27.png"/><Relationship Id="rId5" Type="http://schemas.openxmlformats.org/officeDocument/2006/relationships/slide" Target="slide7.xml"/><Relationship Id="rId15" Type="http://schemas.openxmlformats.org/officeDocument/2006/relationships/image" Target="../media/image31.png"/><Relationship Id="rId10" Type="http://schemas.openxmlformats.org/officeDocument/2006/relationships/image" Target="../media/image26.png"/><Relationship Id="rId19" Type="http://schemas.openxmlformats.org/officeDocument/2006/relationships/image" Target="../media/image35.png"/><Relationship Id="rId4" Type="http://schemas.openxmlformats.org/officeDocument/2006/relationships/slide" Target="slide1.xml"/><Relationship Id="rId9" Type="http://schemas.openxmlformats.org/officeDocument/2006/relationships/image" Target="../media/image25.png"/><Relationship Id="rId14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image" Target="../media/image39.png"/><Relationship Id="rId3" Type="http://schemas.openxmlformats.org/officeDocument/2006/relationships/image" Target="../media/image40.png"/><Relationship Id="rId7" Type="http://schemas.openxmlformats.org/officeDocument/2006/relationships/slide" Target="slide6.xml"/><Relationship Id="rId12" Type="http://schemas.openxmlformats.org/officeDocument/2006/relationships/image" Target="../media/image4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11" Type="http://schemas.openxmlformats.org/officeDocument/2006/relationships/image" Target="../media/image44.png"/><Relationship Id="rId5" Type="http://schemas.openxmlformats.org/officeDocument/2006/relationships/image" Target="../media/image38.png"/><Relationship Id="rId10" Type="http://schemas.openxmlformats.org/officeDocument/2006/relationships/image" Target="../media/image400.png"/><Relationship Id="rId4" Type="http://schemas.openxmlformats.org/officeDocument/2006/relationships/image" Target="../media/image41.png"/><Relationship Id="rId9" Type="http://schemas.openxmlformats.org/officeDocument/2006/relationships/slide" Target="slide9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56.png"/><Relationship Id="rId3" Type="http://schemas.openxmlformats.org/officeDocument/2006/relationships/image" Target="../media/image42.png"/><Relationship Id="rId7" Type="http://schemas.openxmlformats.org/officeDocument/2006/relationships/image" Target="../media/image50.png"/><Relationship Id="rId12" Type="http://schemas.openxmlformats.org/officeDocument/2006/relationships/image" Target="../media/image55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slide" Target="slide7.xml"/><Relationship Id="rId11" Type="http://schemas.openxmlformats.org/officeDocument/2006/relationships/image" Target="../media/image54.png"/><Relationship Id="rId5" Type="http://schemas.openxmlformats.org/officeDocument/2006/relationships/slide" Target="slide6.xml"/><Relationship Id="rId10" Type="http://schemas.openxmlformats.org/officeDocument/2006/relationships/image" Target="../media/image53.png"/><Relationship Id="rId4" Type="http://schemas.openxmlformats.org/officeDocument/2006/relationships/image" Target="../media/image46.png"/><Relationship Id="rId9" Type="http://schemas.openxmlformats.org/officeDocument/2006/relationships/image" Target="../media/image52.png"/><Relationship Id="rId14" Type="http://schemas.openxmlformats.org/officeDocument/2006/relationships/slide" Target="slide9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6.png"/><Relationship Id="rId7" Type="http://schemas.openxmlformats.org/officeDocument/2006/relationships/slide" Target="slide9.xml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slide" Target="slide7.xml"/><Relationship Id="rId10" Type="http://schemas.openxmlformats.org/officeDocument/2006/relationships/image" Target="../media/image58.png"/><Relationship Id="rId4" Type="http://schemas.openxmlformats.org/officeDocument/2006/relationships/slide" Target="slide6.xml"/><Relationship Id="rId9" Type="http://schemas.openxmlformats.org/officeDocument/2006/relationships/image" Target="../media/image5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42.png"/><Relationship Id="rId3" Type="http://schemas.openxmlformats.org/officeDocument/2006/relationships/image" Target="../media/image1.png"/><Relationship Id="rId7" Type="http://schemas.openxmlformats.org/officeDocument/2006/relationships/image" Target="../media/image62.png"/><Relationship Id="rId12" Type="http://schemas.openxmlformats.org/officeDocument/2006/relationships/image" Target="../media/image67.png"/><Relationship Id="rId17" Type="http://schemas.openxmlformats.org/officeDocument/2006/relationships/image" Target="../media/image70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4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.png"/><Relationship Id="rId11" Type="http://schemas.openxmlformats.org/officeDocument/2006/relationships/image" Target="../media/image66.png"/><Relationship Id="rId5" Type="http://schemas.openxmlformats.org/officeDocument/2006/relationships/image" Target="../media/image60.png"/><Relationship Id="rId15" Type="http://schemas.openxmlformats.org/officeDocument/2006/relationships/image" Target="../media/image69.png"/><Relationship Id="rId10" Type="http://schemas.openxmlformats.org/officeDocument/2006/relationships/image" Target="../media/image65.png"/><Relationship Id="rId4" Type="http://schemas.openxmlformats.org/officeDocument/2006/relationships/image" Target="../media/image59.png"/><Relationship Id="rId9" Type="http://schemas.openxmlformats.org/officeDocument/2006/relationships/image" Target="../media/image64.png"/><Relationship Id="rId14" Type="http://schemas.openxmlformats.org/officeDocument/2006/relationships/image" Target="../media/image6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757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F9B78677-521E-6F3F-98B8-A77AE0AF6A31}"/>
              </a:ext>
            </a:extLst>
          </p:cNvPr>
          <p:cNvSpPr/>
          <p:nvPr/>
        </p:nvSpPr>
        <p:spPr>
          <a:xfrm>
            <a:off x="278673" y="2118049"/>
            <a:ext cx="2738557" cy="2522670"/>
          </a:xfrm>
          <a:prstGeom prst="rect">
            <a:avLst/>
          </a:prstGeom>
          <a:solidFill>
            <a:srgbClr val="2757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5" name="Дата 1">
            <a:extLst>
              <a:ext uri="{FF2B5EF4-FFF2-40B4-BE49-F238E27FC236}">
                <a16:creationId xmlns:a16="http://schemas.microsoft.com/office/drawing/2014/main" id="{BD02CE6E-98DC-8E0F-54C5-5CBAEC9B4528}"/>
              </a:ext>
            </a:extLst>
          </p:cNvPr>
          <p:cNvSpPr txBox="1">
            <a:spLocks/>
          </p:cNvSpPr>
          <p:nvPr/>
        </p:nvSpPr>
        <p:spPr>
          <a:xfrm>
            <a:off x="9609438" y="4611151"/>
            <a:ext cx="22555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B993008-B989-9943-A67E-AA8CE5BAB33B}" type="datetime1">
              <a:rPr lang="ru-RU" sz="2400" smtClean="0">
                <a:solidFill>
                  <a:schemeClr val="bg1"/>
                </a:solidFill>
                <a:latin typeface="Aptos Light" panose="020B0004020202020204" pitchFamily="34" charset="0"/>
              </a:rPr>
              <a:pPr algn="r"/>
              <a:t>01.02.2025</a:t>
            </a:fld>
            <a:endParaRPr lang="ru-RU" sz="16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8830397-99BF-E0B5-6284-7750DA1C7222}"/>
              </a:ext>
            </a:extLst>
          </p:cNvPr>
          <p:cNvSpPr txBox="1"/>
          <p:nvPr/>
        </p:nvSpPr>
        <p:spPr>
          <a:xfrm>
            <a:off x="0" y="1586015"/>
            <a:ext cx="342193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600">
                <a:solidFill>
                  <a:schemeClr val="bg1"/>
                </a:solidFill>
                <a:latin typeface="Aptos Light" panose="020B0004020202020204" pitchFamily="34" charset="0"/>
              </a:rPr>
              <a:t>7</a:t>
            </a:r>
            <a:endParaRPr lang="en-UA" sz="166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1B64E08-20CF-9C0E-E359-ABCE8D175BC0}"/>
              </a:ext>
            </a:extLst>
          </p:cNvPr>
          <p:cNvSpPr txBox="1"/>
          <p:nvPr/>
        </p:nvSpPr>
        <p:spPr>
          <a:xfrm>
            <a:off x="0" y="3914161"/>
            <a:ext cx="33436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>
                <a:solidFill>
                  <a:schemeClr val="bg1"/>
                </a:solidFill>
                <a:latin typeface="Aptos Light" panose="020B0004020202020204" pitchFamily="34" charset="0"/>
              </a:rPr>
              <a:t>АЛГЕБРА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A1CA133-DBE1-0C43-0EB8-E988F4255127}"/>
              </a:ext>
            </a:extLst>
          </p:cNvPr>
          <p:cNvSpPr txBox="1"/>
          <p:nvPr/>
        </p:nvSpPr>
        <p:spPr>
          <a:xfrm>
            <a:off x="0" y="6505025"/>
            <a:ext cx="12191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>
                <a:solidFill>
                  <a:schemeClr val="bg1"/>
                </a:solidFill>
                <a:latin typeface="Aptos Light" panose="020B0004020202020204" pitchFamily="34" charset="0"/>
              </a:rPr>
              <a:t>НОВА УКРАЇНСЬКА ШКОЛА</a:t>
            </a:r>
          </a:p>
        </p:txBody>
      </p:sp>
      <p:sp>
        <p:nvSpPr>
          <p:cNvPr id="14" name="Дата 1">
            <a:extLst>
              <a:ext uri="{FF2B5EF4-FFF2-40B4-BE49-F238E27FC236}">
                <a16:creationId xmlns:a16="http://schemas.microsoft.com/office/drawing/2014/main" id="{0AC854DF-ECD6-E322-40B9-F4B25933642A}"/>
              </a:ext>
            </a:extLst>
          </p:cNvPr>
          <p:cNvSpPr txBox="1">
            <a:spLocks/>
          </p:cNvSpPr>
          <p:nvPr/>
        </p:nvSpPr>
        <p:spPr>
          <a:xfrm>
            <a:off x="3343620" y="1627349"/>
            <a:ext cx="20013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>
                <a:solidFill>
                  <a:schemeClr val="bg1"/>
                </a:solidFill>
                <a:latin typeface="Aptos Light" panose="020B0004020202020204" pitchFamily="34" charset="0"/>
              </a:rPr>
              <a:t>УРОК </a:t>
            </a:r>
            <a:r>
              <a:rPr lang="uk-UA" sz="2400" dirty="0">
                <a:solidFill>
                  <a:schemeClr val="bg1"/>
                </a:solidFill>
                <a:latin typeface="Aptos Light" panose="020B0004020202020204" pitchFamily="34" charset="0"/>
              </a:rPr>
              <a:t>58</a:t>
            </a:r>
          </a:p>
        </p:txBody>
      </p:sp>
      <p:sp>
        <p:nvSpPr>
          <p:cNvPr id="21" name="Дата 1" hidden="1">
            <a:extLst>
              <a:ext uri="{FF2B5EF4-FFF2-40B4-BE49-F238E27FC236}">
                <a16:creationId xmlns:a16="http://schemas.microsoft.com/office/drawing/2014/main" id="{5BADC4AE-5EFF-A05F-C8B0-6C5BD9E37633}"/>
              </a:ext>
            </a:extLst>
          </p:cNvPr>
          <p:cNvSpPr txBox="1">
            <a:spLocks/>
          </p:cNvSpPr>
          <p:nvPr/>
        </p:nvSpPr>
        <p:spPr>
          <a:xfrm>
            <a:off x="3343619" y="4849278"/>
            <a:ext cx="31420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1800">
                <a:solidFill>
                  <a:schemeClr val="bg1"/>
                </a:solidFill>
                <a:latin typeface="Aptos Light" panose="020B0004020202020204" pitchFamily="34" charset="0"/>
              </a:rPr>
              <a:t>НОВА УКРАЇНСЬКА ШКОЛА</a:t>
            </a:r>
            <a:endParaRPr lang="ru-RU" sz="18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grpSp>
        <p:nvGrpSpPr>
          <p:cNvPr id="28" name="Group 27" hidden="1">
            <a:extLst>
              <a:ext uri="{FF2B5EF4-FFF2-40B4-BE49-F238E27FC236}">
                <a16:creationId xmlns:a16="http://schemas.microsoft.com/office/drawing/2014/main" id="{5229C329-0379-2DA5-062F-648C1BA199BD}"/>
              </a:ext>
            </a:extLst>
          </p:cNvPr>
          <p:cNvGrpSpPr/>
          <p:nvPr/>
        </p:nvGrpSpPr>
        <p:grpSpPr>
          <a:xfrm>
            <a:off x="8371002" y="253758"/>
            <a:ext cx="678730" cy="637664"/>
            <a:chOff x="8371002" y="253758"/>
            <a:chExt cx="678730" cy="637664"/>
          </a:xfrm>
        </p:grpSpPr>
        <p:sp>
          <p:nvSpPr>
            <p:cNvPr id="22" name="Right Triangle 21">
              <a:extLst>
                <a:ext uri="{FF2B5EF4-FFF2-40B4-BE49-F238E27FC236}">
                  <a16:creationId xmlns:a16="http://schemas.microsoft.com/office/drawing/2014/main" id="{965883A6-4AD9-025D-7398-E379D32EAE91}"/>
                </a:ext>
              </a:extLst>
            </p:cNvPr>
            <p:cNvSpPr/>
            <p:nvPr/>
          </p:nvSpPr>
          <p:spPr>
            <a:xfrm flipH="1">
              <a:off x="8371002" y="253758"/>
              <a:ext cx="678730" cy="637664"/>
            </a:xfrm>
            <a:prstGeom prst="rtTriangl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7C8FBD45-7299-0409-D3DD-DB6BC4FBD306}"/>
                </a:ext>
              </a:extLst>
            </p:cNvPr>
            <p:cNvSpPr/>
            <p:nvPr/>
          </p:nvSpPr>
          <p:spPr>
            <a:xfrm>
              <a:off x="8667426" y="504992"/>
              <a:ext cx="382305" cy="382305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930A5C6F-35FB-6648-17C4-D481AF88781F}"/>
                </a:ext>
              </a:extLst>
            </p:cNvPr>
            <p:cNvCxnSpPr>
              <a:cxnSpLocks/>
              <a:stCxn id="23" idx="1"/>
            </p:cNvCxnSpPr>
            <p:nvPr/>
          </p:nvCxnSpPr>
          <p:spPr>
            <a:xfrm>
              <a:off x="8723413" y="560979"/>
              <a:ext cx="326318" cy="326318"/>
            </a:xfrm>
            <a:prstGeom prst="line">
              <a:avLst/>
            </a:prstGeom>
            <a:ln cap="rnd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7" name="Picture 26" descr="Logo&#10;&#10;Description automatically generated" hidden="1">
            <a:extLst>
              <a:ext uri="{FF2B5EF4-FFF2-40B4-BE49-F238E27FC236}">
                <a16:creationId xmlns:a16="http://schemas.microsoft.com/office/drawing/2014/main" id="{F31B94EA-BD16-D518-5681-47DAF8EC4B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20000">
            <a:off x="8726233" y="244570"/>
            <a:ext cx="549686" cy="679194"/>
          </a:xfrm>
          <a:prstGeom prst="rect">
            <a:avLst/>
          </a:prstGeom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4268B17A-1BE6-9309-B1DB-EE328CD93D58}"/>
              </a:ext>
            </a:extLst>
          </p:cNvPr>
          <p:cNvSpPr/>
          <p:nvPr/>
        </p:nvSpPr>
        <p:spPr>
          <a:xfrm>
            <a:off x="3343621" y="2004157"/>
            <a:ext cx="8521337" cy="2598068"/>
          </a:xfrm>
          <a:prstGeom prst="roundRect">
            <a:avLst>
              <a:gd name="adj" fmla="val 4451"/>
            </a:avLst>
          </a:prstGeom>
          <a:solidFill>
            <a:schemeClr val="bg1"/>
          </a:solidFill>
          <a:ln w="38100">
            <a:noFil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8521337"/>
                      <a:gd name="connsiteY0" fmla="*/ 161987 h 2856411"/>
                      <a:gd name="connsiteX1" fmla="*/ 161987 w 8521337"/>
                      <a:gd name="connsiteY1" fmla="*/ 0 h 2856411"/>
                      <a:gd name="connsiteX2" fmla="*/ 8359350 w 8521337"/>
                      <a:gd name="connsiteY2" fmla="*/ 0 h 2856411"/>
                      <a:gd name="connsiteX3" fmla="*/ 8521337 w 8521337"/>
                      <a:gd name="connsiteY3" fmla="*/ 161987 h 2856411"/>
                      <a:gd name="connsiteX4" fmla="*/ 8521337 w 8521337"/>
                      <a:gd name="connsiteY4" fmla="*/ 2694424 h 2856411"/>
                      <a:gd name="connsiteX5" fmla="*/ 8359350 w 8521337"/>
                      <a:gd name="connsiteY5" fmla="*/ 2856411 h 2856411"/>
                      <a:gd name="connsiteX6" fmla="*/ 161987 w 8521337"/>
                      <a:gd name="connsiteY6" fmla="*/ 2856411 h 2856411"/>
                      <a:gd name="connsiteX7" fmla="*/ 0 w 8521337"/>
                      <a:gd name="connsiteY7" fmla="*/ 2694424 h 2856411"/>
                      <a:gd name="connsiteX8" fmla="*/ 0 w 8521337"/>
                      <a:gd name="connsiteY8" fmla="*/ 161987 h 28564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8521337" h="2856411" fill="none" extrusionOk="0">
                        <a:moveTo>
                          <a:pt x="0" y="161987"/>
                        </a:moveTo>
                        <a:cubicBezTo>
                          <a:pt x="-1120" y="72343"/>
                          <a:pt x="83777" y="9203"/>
                          <a:pt x="161987" y="0"/>
                        </a:cubicBezTo>
                        <a:cubicBezTo>
                          <a:pt x="4102559" y="130954"/>
                          <a:pt x="5239826" y="43574"/>
                          <a:pt x="8359350" y="0"/>
                        </a:cubicBezTo>
                        <a:cubicBezTo>
                          <a:pt x="8454803" y="9227"/>
                          <a:pt x="8525733" y="77909"/>
                          <a:pt x="8521337" y="161987"/>
                        </a:cubicBezTo>
                        <a:cubicBezTo>
                          <a:pt x="8370898" y="1266083"/>
                          <a:pt x="8607216" y="2395837"/>
                          <a:pt x="8521337" y="2694424"/>
                        </a:cubicBezTo>
                        <a:cubicBezTo>
                          <a:pt x="8514462" y="2785016"/>
                          <a:pt x="8437598" y="2848673"/>
                          <a:pt x="8359350" y="2856411"/>
                        </a:cubicBezTo>
                        <a:cubicBezTo>
                          <a:pt x="4469714" y="3011608"/>
                          <a:pt x="1050181" y="3019431"/>
                          <a:pt x="161987" y="2856411"/>
                        </a:cubicBezTo>
                        <a:cubicBezTo>
                          <a:pt x="73036" y="2849479"/>
                          <a:pt x="-14102" y="2792121"/>
                          <a:pt x="0" y="2694424"/>
                        </a:cubicBezTo>
                        <a:cubicBezTo>
                          <a:pt x="64656" y="1598546"/>
                          <a:pt x="-17807" y="1209157"/>
                          <a:pt x="0" y="161987"/>
                        </a:cubicBezTo>
                        <a:close/>
                      </a:path>
                      <a:path w="8521337" h="2856411" stroke="0" extrusionOk="0">
                        <a:moveTo>
                          <a:pt x="0" y="161987"/>
                        </a:moveTo>
                        <a:cubicBezTo>
                          <a:pt x="-11217" y="65605"/>
                          <a:pt x="66151" y="2392"/>
                          <a:pt x="161987" y="0"/>
                        </a:cubicBezTo>
                        <a:cubicBezTo>
                          <a:pt x="2071970" y="132882"/>
                          <a:pt x="4872720" y="-84951"/>
                          <a:pt x="8359350" y="0"/>
                        </a:cubicBezTo>
                        <a:cubicBezTo>
                          <a:pt x="8443779" y="4916"/>
                          <a:pt x="8518502" y="88194"/>
                          <a:pt x="8521337" y="161987"/>
                        </a:cubicBezTo>
                        <a:cubicBezTo>
                          <a:pt x="8541524" y="711523"/>
                          <a:pt x="8673817" y="1467102"/>
                          <a:pt x="8521337" y="2694424"/>
                        </a:cubicBezTo>
                        <a:cubicBezTo>
                          <a:pt x="8532189" y="2785174"/>
                          <a:pt x="8454202" y="2845320"/>
                          <a:pt x="8359350" y="2856411"/>
                        </a:cubicBezTo>
                        <a:cubicBezTo>
                          <a:pt x="7028355" y="2944050"/>
                          <a:pt x="1716366" y="2783732"/>
                          <a:pt x="161987" y="2856411"/>
                        </a:cubicBezTo>
                        <a:cubicBezTo>
                          <a:pt x="71742" y="2848953"/>
                          <a:pt x="-7763" y="2794675"/>
                          <a:pt x="0" y="2694424"/>
                        </a:cubicBezTo>
                        <a:cubicBezTo>
                          <a:pt x="-38581" y="1659317"/>
                          <a:pt x="63341" y="862035"/>
                          <a:pt x="0" y="161987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dirty="0">
                <a:solidFill>
                  <a:srgbClr val="275655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Розкладання многочленів на множники за допомогою формул квадрата суми та квадрата різниці</a:t>
            </a:r>
            <a:endParaRPr lang="en-UA" sz="4000" dirty="0">
              <a:solidFill>
                <a:srgbClr val="275655"/>
              </a:solidFill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2A35604A-F7F0-EAF1-B9A7-D48B34994084}"/>
              </a:ext>
            </a:extLst>
          </p:cNvPr>
          <p:cNvSpPr/>
          <p:nvPr/>
        </p:nvSpPr>
        <p:spPr>
          <a:xfrm>
            <a:off x="9040503" y="209974"/>
            <a:ext cx="2821279" cy="606001"/>
          </a:xfrm>
          <a:custGeom>
            <a:avLst/>
            <a:gdLst>
              <a:gd name="connsiteX0" fmla="*/ 0 w 2549701"/>
              <a:gd name="connsiteY0" fmla="*/ 36162 h 637664"/>
              <a:gd name="connsiteX1" fmla="*/ 36162 w 2549701"/>
              <a:gd name="connsiteY1" fmla="*/ 0 h 637664"/>
              <a:gd name="connsiteX2" fmla="*/ 2513539 w 2549701"/>
              <a:gd name="connsiteY2" fmla="*/ 0 h 637664"/>
              <a:gd name="connsiteX3" fmla="*/ 2549701 w 2549701"/>
              <a:gd name="connsiteY3" fmla="*/ 36162 h 637664"/>
              <a:gd name="connsiteX4" fmla="*/ 2549701 w 2549701"/>
              <a:gd name="connsiteY4" fmla="*/ 601502 h 637664"/>
              <a:gd name="connsiteX5" fmla="*/ 2513539 w 2549701"/>
              <a:gd name="connsiteY5" fmla="*/ 637664 h 637664"/>
              <a:gd name="connsiteX6" fmla="*/ 36162 w 2549701"/>
              <a:gd name="connsiteY6" fmla="*/ 637664 h 637664"/>
              <a:gd name="connsiteX7" fmla="*/ 0 w 2549701"/>
              <a:gd name="connsiteY7" fmla="*/ 601502 h 637664"/>
              <a:gd name="connsiteX8" fmla="*/ 0 w 2549701"/>
              <a:gd name="connsiteY8" fmla="*/ 36162 h 637664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62053 w 2811754"/>
              <a:gd name="connsiteY7" fmla="*/ 601951 h 638113"/>
              <a:gd name="connsiteX8" fmla="*/ 0 w 2811754"/>
              <a:gd name="connsiteY8" fmla="*/ 15858 h 638113"/>
              <a:gd name="connsiteX0" fmla="*/ 0 w 2811754"/>
              <a:gd name="connsiteY0" fmla="*/ 15858 h 638254"/>
              <a:gd name="connsiteX1" fmla="*/ 298215 w 2811754"/>
              <a:gd name="connsiteY1" fmla="*/ 449 h 638254"/>
              <a:gd name="connsiteX2" fmla="*/ 2775592 w 2811754"/>
              <a:gd name="connsiteY2" fmla="*/ 449 h 638254"/>
              <a:gd name="connsiteX3" fmla="*/ 2811754 w 2811754"/>
              <a:gd name="connsiteY3" fmla="*/ 36611 h 638254"/>
              <a:gd name="connsiteX4" fmla="*/ 2811754 w 2811754"/>
              <a:gd name="connsiteY4" fmla="*/ 601951 h 638254"/>
              <a:gd name="connsiteX5" fmla="*/ 2775592 w 2811754"/>
              <a:gd name="connsiteY5" fmla="*/ 638113 h 638254"/>
              <a:gd name="connsiteX6" fmla="*/ 298215 w 2811754"/>
              <a:gd name="connsiteY6" fmla="*/ 638113 h 638254"/>
              <a:gd name="connsiteX7" fmla="*/ 277928 w 2811754"/>
              <a:gd name="connsiteY7" fmla="*/ 621001 h 638254"/>
              <a:gd name="connsiteX8" fmla="*/ 0 w 2811754"/>
              <a:gd name="connsiteY8" fmla="*/ 15858 h 638254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77928 w 2811754"/>
              <a:gd name="connsiteY7" fmla="*/ 621001 h 638113"/>
              <a:gd name="connsiteX8" fmla="*/ 0 w 2811754"/>
              <a:gd name="connsiteY8" fmla="*/ 15858 h 638113"/>
              <a:gd name="connsiteX0" fmla="*/ 28371 w 2840125"/>
              <a:gd name="connsiteY0" fmla="*/ 15858 h 638113"/>
              <a:gd name="connsiteX1" fmla="*/ 326586 w 2840125"/>
              <a:gd name="connsiteY1" fmla="*/ 449 h 638113"/>
              <a:gd name="connsiteX2" fmla="*/ 2803963 w 2840125"/>
              <a:gd name="connsiteY2" fmla="*/ 449 h 638113"/>
              <a:gd name="connsiteX3" fmla="*/ 2840125 w 2840125"/>
              <a:gd name="connsiteY3" fmla="*/ 36611 h 638113"/>
              <a:gd name="connsiteX4" fmla="*/ 2840125 w 2840125"/>
              <a:gd name="connsiteY4" fmla="*/ 601951 h 638113"/>
              <a:gd name="connsiteX5" fmla="*/ 2803963 w 2840125"/>
              <a:gd name="connsiteY5" fmla="*/ 638113 h 638113"/>
              <a:gd name="connsiteX6" fmla="*/ 326586 w 2840125"/>
              <a:gd name="connsiteY6" fmla="*/ 638113 h 638113"/>
              <a:gd name="connsiteX7" fmla="*/ 28371 w 2840125"/>
              <a:gd name="connsiteY7" fmla="*/ 15858 h 638113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0 w 2811754"/>
              <a:gd name="connsiteY7" fmla="*/ 15858 h 638113"/>
              <a:gd name="connsiteX0" fmla="*/ 0 w 2821279"/>
              <a:gd name="connsiteY0" fmla="*/ 15858 h 638113"/>
              <a:gd name="connsiteX1" fmla="*/ 307740 w 2821279"/>
              <a:gd name="connsiteY1" fmla="*/ 449 h 638113"/>
              <a:gd name="connsiteX2" fmla="*/ 2785117 w 2821279"/>
              <a:gd name="connsiteY2" fmla="*/ 449 h 638113"/>
              <a:gd name="connsiteX3" fmla="*/ 2821279 w 2821279"/>
              <a:gd name="connsiteY3" fmla="*/ 36611 h 638113"/>
              <a:gd name="connsiteX4" fmla="*/ 2821279 w 2821279"/>
              <a:gd name="connsiteY4" fmla="*/ 601951 h 638113"/>
              <a:gd name="connsiteX5" fmla="*/ 2785117 w 2821279"/>
              <a:gd name="connsiteY5" fmla="*/ 638113 h 638113"/>
              <a:gd name="connsiteX6" fmla="*/ 307740 w 2821279"/>
              <a:gd name="connsiteY6" fmla="*/ 638113 h 638113"/>
              <a:gd name="connsiteX7" fmla="*/ 0 w 2821279"/>
              <a:gd name="connsiteY7" fmla="*/ 15858 h 638113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21279" h="637664">
                <a:moveTo>
                  <a:pt x="0" y="15409"/>
                </a:moveTo>
                <a:cubicBezTo>
                  <a:pt x="0" y="-4563"/>
                  <a:pt x="59168" y="3175"/>
                  <a:pt x="307740" y="0"/>
                </a:cubicBezTo>
                <a:lnTo>
                  <a:pt x="2785117" y="0"/>
                </a:lnTo>
                <a:cubicBezTo>
                  <a:pt x="2805089" y="0"/>
                  <a:pt x="2821279" y="16190"/>
                  <a:pt x="2821279" y="36162"/>
                </a:cubicBezTo>
                <a:lnTo>
                  <a:pt x="2821279" y="601502"/>
                </a:lnTo>
                <a:cubicBezTo>
                  <a:pt x="2821279" y="621474"/>
                  <a:pt x="2805089" y="637664"/>
                  <a:pt x="2785117" y="637664"/>
                </a:cubicBezTo>
                <a:lnTo>
                  <a:pt x="307740" y="637664"/>
                </a:lnTo>
                <a:cubicBezTo>
                  <a:pt x="280116" y="594280"/>
                  <a:pt x="244475" y="547136"/>
                  <a:pt x="0" y="15409"/>
                </a:cubicBezTo>
                <a:close/>
              </a:path>
            </a:pathLst>
          </a:custGeom>
          <a:solidFill>
            <a:schemeClr val="bg1"/>
          </a:solidFill>
          <a:ln w="635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549701"/>
                      <a:gd name="connsiteY0" fmla="*/ 36162 h 637664"/>
                      <a:gd name="connsiteX1" fmla="*/ 36162 w 2549701"/>
                      <a:gd name="connsiteY1" fmla="*/ 0 h 637664"/>
                      <a:gd name="connsiteX2" fmla="*/ 680280 w 2549701"/>
                      <a:gd name="connsiteY2" fmla="*/ 0 h 637664"/>
                      <a:gd name="connsiteX3" fmla="*/ 1250077 w 2549701"/>
                      <a:gd name="connsiteY3" fmla="*/ 0 h 637664"/>
                      <a:gd name="connsiteX4" fmla="*/ 1918969 w 2549701"/>
                      <a:gd name="connsiteY4" fmla="*/ 0 h 637664"/>
                      <a:gd name="connsiteX5" fmla="*/ 2513539 w 2549701"/>
                      <a:gd name="connsiteY5" fmla="*/ 0 h 637664"/>
                      <a:gd name="connsiteX6" fmla="*/ 2549701 w 2549701"/>
                      <a:gd name="connsiteY6" fmla="*/ 36162 h 637664"/>
                      <a:gd name="connsiteX7" fmla="*/ 2549701 w 2549701"/>
                      <a:gd name="connsiteY7" fmla="*/ 601502 h 637664"/>
                      <a:gd name="connsiteX8" fmla="*/ 2513539 w 2549701"/>
                      <a:gd name="connsiteY8" fmla="*/ 637664 h 637664"/>
                      <a:gd name="connsiteX9" fmla="*/ 1844647 w 2549701"/>
                      <a:gd name="connsiteY9" fmla="*/ 637664 h 637664"/>
                      <a:gd name="connsiteX10" fmla="*/ 1200529 w 2549701"/>
                      <a:gd name="connsiteY10" fmla="*/ 637664 h 637664"/>
                      <a:gd name="connsiteX11" fmla="*/ 630732 w 2549701"/>
                      <a:gd name="connsiteY11" fmla="*/ 637664 h 637664"/>
                      <a:gd name="connsiteX12" fmla="*/ 36162 w 2549701"/>
                      <a:gd name="connsiteY12" fmla="*/ 637664 h 637664"/>
                      <a:gd name="connsiteX13" fmla="*/ 0 w 2549701"/>
                      <a:gd name="connsiteY13" fmla="*/ 601502 h 637664"/>
                      <a:gd name="connsiteX14" fmla="*/ 0 w 2549701"/>
                      <a:gd name="connsiteY14" fmla="*/ 36162 h 6376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2549701" h="637664" fill="none" extrusionOk="0">
                        <a:moveTo>
                          <a:pt x="0" y="36162"/>
                        </a:moveTo>
                        <a:cubicBezTo>
                          <a:pt x="-1351" y="13437"/>
                          <a:pt x="16466" y="-3737"/>
                          <a:pt x="36162" y="0"/>
                        </a:cubicBezTo>
                        <a:cubicBezTo>
                          <a:pt x="288132" y="-9419"/>
                          <a:pt x="532807" y="-7768"/>
                          <a:pt x="680280" y="0"/>
                        </a:cubicBezTo>
                        <a:cubicBezTo>
                          <a:pt x="827753" y="7768"/>
                          <a:pt x="999709" y="17175"/>
                          <a:pt x="1250077" y="0"/>
                        </a:cubicBezTo>
                        <a:cubicBezTo>
                          <a:pt x="1500445" y="-17175"/>
                          <a:pt x="1762457" y="27676"/>
                          <a:pt x="1918969" y="0"/>
                        </a:cubicBezTo>
                        <a:cubicBezTo>
                          <a:pt x="2075481" y="-27676"/>
                          <a:pt x="2344086" y="14335"/>
                          <a:pt x="2513539" y="0"/>
                        </a:cubicBezTo>
                        <a:cubicBezTo>
                          <a:pt x="2534678" y="2311"/>
                          <a:pt x="2545770" y="18263"/>
                          <a:pt x="2549701" y="36162"/>
                        </a:cubicBezTo>
                        <a:cubicBezTo>
                          <a:pt x="2538684" y="184286"/>
                          <a:pt x="2577408" y="332942"/>
                          <a:pt x="2549701" y="601502"/>
                        </a:cubicBezTo>
                        <a:cubicBezTo>
                          <a:pt x="2550004" y="620542"/>
                          <a:pt x="2536525" y="640923"/>
                          <a:pt x="2513539" y="637664"/>
                        </a:cubicBezTo>
                        <a:cubicBezTo>
                          <a:pt x="2227572" y="611723"/>
                          <a:pt x="2130417" y="661980"/>
                          <a:pt x="1844647" y="637664"/>
                        </a:cubicBezTo>
                        <a:cubicBezTo>
                          <a:pt x="1558877" y="613348"/>
                          <a:pt x="1451451" y="669189"/>
                          <a:pt x="1200529" y="637664"/>
                        </a:cubicBezTo>
                        <a:cubicBezTo>
                          <a:pt x="949607" y="606139"/>
                          <a:pt x="863295" y="617912"/>
                          <a:pt x="630732" y="637664"/>
                        </a:cubicBezTo>
                        <a:cubicBezTo>
                          <a:pt x="398169" y="657416"/>
                          <a:pt x="196476" y="638554"/>
                          <a:pt x="36162" y="637664"/>
                        </a:cubicBezTo>
                        <a:cubicBezTo>
                          <a:pt x="13691" y="640194"/>
                          <a:pt x="-1302" y="624261"/>
                          <a:pt x="0" y="601502"/>
                        </a:cubicBezTo>
                        <a:cubicBezTo>
                          <a:pt x="-14768" y="403986"/>
                          <a:pt x="327" y="286920"/>
                          <a:pt x="0" y="36162"/>
                        </a:cubicBezTo>
                        <a:close/>
                      </a:path>
                      <a:path w="2549701" h="637664" stroke="0" extrusionOk="0">
                        <a:moveTo>
                          <a:pt x="0" y="36162"/>
                        </a:moveTo>
                        <a:cubicBezTo>
                          <a:pt x="-1101" y="15511"/>
                          <a:pt x="12812" y="1268"/>
                          <a:pt x="36162" y="0"/>
                        </a:cubicBezTo>
                        <a:cubicBezTo>
                          <a:pt x="229278" y="-18789"/>
                          <a:pt x="553660" y="24349"/>
                          <a:pt x="705054" y="0"/>
                        </a:cubicBezTo>
                        <a:cubicBezTo>
                          <a:pt x="856448" y="-24349"/>
                          <a:pt x="1008484" y="28192"/>
                          <a:pt x="1299624" y="0"/>
                        </a:cubicBezTo>
                        <a:cubicBezTo>
                          <a:pt x="1590764" y="-28192"/>
                          <a:pt x="1676049" y="-1590"/>
                          <a:pt x="1869421" y="0"/>
                        </a:cubicBezTo>
                        <a:cubicBezTo>
                          <a:pt x="2062793" y="1590"/>
                          <a:pt x="2364483" y="-22634"/>
                          <a:pt x="2513539" y="0"/>
                        </a:cubicBezTo>
                        <a:cubicBezTo>
                          <a:pt x="2534502" y="-2039"/>
                          <a:pt x="2546806" y="15747"/>
                          <a:pt x="2549701" y="36162"/>
                        </a:cubicBezTo>
                        <a:cubicBezTo>
                          <a:pt x="2534489" y="166061"/>
                          <a:pt x="2539733" y="454006"/>
                          <a:pt x="2549701" y="601502"/>
                        </a:cubicBezTo>
                        <a:cubicBezTo>
                          <a:pt x="2548850" y="622881"/>
                          <a:pt x="2531869" y="635759"/>
                          <a:pt x="2513539" y="637664"/>
                        </a:cubicBezTo>
                        <a:cubicBezTo>
                          <a:pt x="2342867" y="658328"/>
                          <a:pt x="2211204" y="618096"/>
                          <a:pt x="1943742" y="637664"/>
                        </a:cubicBezTo>
                        <a:cubicBezTo>
                          <a:pt x="1676280" y="657232"/>
                          <a:pt x="1497255" y="647788"/>
                          <a:pt x="1324398" y="637664"/>
                        </a:cubicBezTo>
                        <a:cubicBezTo>
                          <a:pt x="1151541" y="627540"/>
                          <a:pt x="899983" y="612051"/>
                          <a:pt x="729828" y="637664"/>
                        </a:cubicBezTo>
                        <a:cubicBezTo>
                          <a:pt x="559673" y="663278"/>
                          <a:pt x="221213" y="648912"/>
                          <a:pt x="36162" y="637664"/>
                        </a:cubicBezTo>
                        <a:cubicBezTo>
                          <a:pt x="17074" y="636567"/>
                          <a:pt x="-1163" y="621025"/>
                          <a:pt x="0" y="601502"/>
                        </a:cubicBezTo>
                        <a:cubicBezTo>
                          <a:pt x="-3678" y="419134"/>
                          <a:pt x="3538" y="296207"/>
                          <a:pt x="0" y="3616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>
                <a:solidFill>
                  <a:srgbClr val="275755"/>
                </a:solidFill>
                <a:effectLst/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МАТЕМАТИКА НОВА</a:t>
            </a:r>
          </a:p>
          <a:p>
            <a:pPr algn="ctr"/>
            <a:r>
              <a:rPr lang="en-US">
                <a:solidFill>
                  <a:srgbClr val="275755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www.matnova.com.ua</a:t>
            </a:r>
            <a:endParaRPr lang="en-UA">
              <a:solidFill>
                <a:srgbClr val="275755"/>
              </a:solidFill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pic>
        <p:nvPicPr>
          <p:cNvPr id="6" name="Picture 5" descr="A white triangle with a circle and text&#10;&#10;Description automatically generated">
            <a:extLst>
              <a:ext uri="{FF2B5EF4-FFF2-40B4-BE49-F238E27FC236}">
                <a16:creationId xmlns:a16="http://schemas.microsoft.com/office/drawing/2014/main" id="{9A7C691D-2272-7448-E1EA-F365D81D61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78415" y="212761"/>
            <a:ext cx="736842" cy="736842"/>
          </a:xfrm>
          <a:prstGeom prst="rect">
            <a:avLst/>
          </a:prstGeom>
        </p:spPr>
      </p:pic>
      <p:sp>
        <p:nvSpPr>
          <p:cNvPr id="8" name="Round Same Side Corner Rectangle 7">
            <a:extLst>
              <a:ext uri="{FF2B5EF4-FFF2-40B4-BE49-F238E27FC236}">
                <a16:creationId xmlns:a16="http://schemas.microsoft.com/office/drawing/2014/main" id="{073E37FD-8431-6B15-047A-6A6BC7BF5A5F}"/>
              </a:ext>
            </a:extLst>
          </p:cNvPr>
          <p:cNvSpPr/>
          <p:nvPr/>
        </p:nvSpPr>
        <p:spPr>
          <a:xfrm rot="5400000">
            <a:off x="-1612608" y="906463"/>
            <a:ext cx="774131" cy="448236"/>
          </a:xfrm>
          <a:prstGeom prst="round2SameRect">
            <a:avLst/>
          </a:prstGeom>
          <a:solidFill>
            <a:srgbClr val="2757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9" name="Round Same Side Corner Rectangle 8">
            <a:extLst>
              <a:ext uri="{FF2B5EF4-FFF2-40B4-BE49-F238E27FC236}">
                <a16:creationId xmlns:a16="http://schemas.microsoft.com/office/drawing/2014/main" id="{D1C9966F-DCEE-30BF-18D4-4C790808068C}"/>
              </a:ext>
            </a:extLst>
          </p:cNvPr>
          <p:cNvSpPr/>
          <p:nvPr/>
        </p:nvSpPr>
        <p:spPr>
          <a:xfrm rot="5400000">
            <a:off x="-1836727" y="1820864"/>
            <a:ext cx="774131" cy="448236"/>
          </a:xfrm>
          <a:prstGeom prst="round2SameRect">
            <a:avLst/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5" name="Round Same Side Corner Rectangle 14">
            <a:extLst>
              <a:ext uri="{FF2B5EF4-FFF2-40B4-BE49-F238E27FC236}">
                <a16:creationId xmlns:a16="http://schemas.microsoft.com/office/drawing/2014/main" id="{210F1F02-31F5-5016-A790-606FCA9F4474}"/>
              </a:ext>
            </a:extLst>
          </p:cNvPr>
          <p:cNvSpPr/>
          <p:nvPr/>
        </p:nvSpPr>
        <p:spPr>
          <a:xfrm rot="5400000">
            <a:off x="-2112912" y="2762162"/>
            <a:ext cx="774131" cy="394444"/>
          </a:xfrm>
          <a:prstGeom prst="round2SameRect">
            <a:avLst/>
          </a:prstGeom>
          <a:solidFill>
            <a:srgbClr val="7284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" name="Round Same Side Corner Rectangle 1">
            <a:extLst>
              <a:ext uri="{FF2B5EF4-FFF2-40B4-BE49-F238E27FC236}">
                <a16:creationId xmlns:a16="http://schemas.microsoft.com/office/drawing/2014/main" id="{33691000-1FD3-EC4B-C4B8-E049D3F195DF}"/>
              </a:ext>
            </a:extLst>
          </p:cNvPr>
          <p:cNvSpPr/>
          <p:nvPr/>
        </p:nvSpPr>
        <p:spPr>
          <a:xfrm rot="5400000">
            <a:off x="-2381624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3" name="Round Same Side Corner Rectangle 12">
            <a:extLst>
              <a:ext uri="{FF2B5EF4-FFF2-40B4-BE49-F238E27FC236}">
                <a16:creationId xmlns:a16="http://schemas.microsoft.com/office/drawing/2014/main" id="{5DEB6285-DF16-A4A0-D236-347A23056173}"/>
              </a:ext>
            </a:extLst>
          </p:cNvPr>
          <p:cNvSpPr/>
          <p:nvPr/>
        </p:nvSpPr>
        <p:spPr>
          <a:xfrm rot="5400000">
            <a:off x="-2610493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0792753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1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2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9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0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7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8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6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1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2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9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5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6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0" grpId="0"/>
          <p:bldP spid="11" grpId="0"/>
          <p:bldP spid="12" grpId="0"/>
          <p:bldP spid="14" grpId="0"/>
          <p:bldP spid="3" grpId="0" animBg="1"/>
          <p:bldP spid="4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0" grpId="0"/>
          <p:bldP spid="11" grpId="0"/>
          <p:bldP spid="12" grpId="0"/>
          <p:bldP spid="14" grpId="0"/>
          <p:bldP spid="3" grpId="0" animBg="1"/>
          <p:bldP spid="4" grpId="0" animBg="1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CFB117-6AAB-A088-6A6A-4A901CD133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3">
            <a:extLst>
              <a:ext uri="{FF2B5EF4-FFF2-40B4-BE49-F238E27FC236}">
                <a16:creationId xmlns:a16="http://schemas.microsoft.com/office/drawing/2014/main" id="{6F9EB2B7-3DAE-9C34-9FEC-602B41882FA1}"/>
              </a:ext>
            </a:extLst>
          </p:cNvPr>
          <p:cNvSpPr/>
          <p:nvPr/>
        </p:nvSpPr>
        <p:spPr>
          <a:xfrm>
            <a:off x="9040503" y="-2634826"/>
            <a:ext cx="2821279" cy="606001"/>
          </a:xfrm>
          <a:custGeom>
            <a:avLst/>
            <a:gdLst>
              <a:gd name="connsiteX0" fmla="*/ 0 w 2549701"/>
              <a:gd name="connsiteY0" fmla="*/ 36162 h 637664"/>
              <a:gd name="connsiteX1" fmla="*/ 36162 w 2549701"/>
              <a:gd name="connsiteY1" fmla="*/ 0 h 637664"/>
              <a:gd name="connsiteX2" fmla="*/ 2513539 w 2549701"/>
              <a:gd name="connsiteY2" fmla="*/ 0 h 637664"/>
              <a:gd name="connsiteX3" fmla="*/ 2549701 w 2549701"/>
              <a:gd name="connsiteY3" fmla="*/ 36162 h 637664"/>
              <a:gd name="connsiteX4" fmla="*/ 2549701 w 2549701"/>
              <a:gd name="connsiteY4" fmla="*/ 601502 h 637664"/>
              <a:gd name="connsiteX5" fmla="*/ 2513539 w 2549701"/>
              <a:gd name="connsiteY5" fmla="*/ 637664 h 637664"/>
              <a:gd name="connsiteX6" fmla="*/ 36162 w 2549701"/>
              <a:gd name="connsiteY6" fmla="*/ 637664 h 637664"/>
              <a:gd name="connsiteX7" fmla="*/ 0 w 2549701"/>
              <a:gd name="connsiteY7" fmla="*/ 601502 h 637664"/>
              <a:gd name="connsiteX8" fmla="*/ 0 w 2549701"/>
              <a:gd name="connsiteY8" fmla="*/ 36162 h 637664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62053 w 2811754"/>
              <a:gd name="connsiteY7" fmla="*/ 601951 h 638113"/>
              <a:gd name="connsiteX8" fmla="*/ 0 w 2811754"/>
              <a:gd name="connsiteY8" fmla="*/ 15858 h 638113"/>
              <a:gd name="connsiteX0" fmla="*/ 0 w 2811754"/>
              <a:gd name="connsiteY0" fmla="*/ 15858 h 638254"/>
              <a:gd name="connsiteX1" fmla="*/ 298215 w 2811754"/>
              <a:gd name="connsiteY1" fmla="*/ 449 h 638254"/>
              <a:gd name="connsiteX2" fmla="*/ 2775592 w 2811754"/>
              <a:gd name="connsiteY2" fmla="*/ 449 h 638254"/>
              <a:gd name="connsiteX3" fmla="*/ 2811754 w 2811754"/>
              <a:gd name="connsiteY3" fmla="*/ 36611 h 638254"/>
              <a:gd name="connsiteX4" fmla="*/ 2811754 w 2811754"/>
              <a:gd name="connsiteY4" fmla="*/ 601951 h 638254"/>
              <a:gd name="connsiteX5" fmla="*/ 2775592 w 2811754"/>
              <a:gd name="connsiteY5" fmla="*/ 638113 h 638254"/>
              <a:gd name="connsiteX6" fmla="*/ 298215 w 2811754"/>
              <a:gd name="connsiteY6" fmla="*/ 638113 h 638254"/>
              <a:gd name="connsiteX7" fmla="*/ 277928 w 2811754"/>
              <a:gd name="connsiteY7" fmla="*/ 621001 h 638254"/>
              <a:gd name="connsiteX8" fmla="*/ 0 w 2811754"/>
              <a:gd name="connsiteY8" fmla="*/ 15858 h 638254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77928 w 2811754"/>
              <a:gd name="connsiteY7" fmla="*/ 621001 h 638113"/>
              <a:gd name="connsiteX8" fmla="*/ 0 w 2811754"/>
              <a:gd name="connsiteY8" fmla="*/ 15858 h 638113"/>
              <a:gd name="connsiteX0" fmla="*/ 28371 w 2840125"/>
              <a:gd name="connsiteY0" fmla="*/ 15858 h 638113"/>
              <a:gd name="connsiteX1" fmla="*/ 326586 w 2840125"/>
              <a:gd name="connsiteY1" fmla="*/ 449 h 638113"/>
              <a:gd name="connsiteX2" fmla="*/ 2803963 w 2840125"/>
              <a:gd name="connsiteY2" fmla="*/ 449 h 638113"/>
              <a:gd name="connsiteX3" fmla="*/ 2840125 w 2840125"/>
              <a:gd name="connsiteY3" fmla="*/ 36611 h 638113"/>
              <a:gd name="connsiteX4" fmla="*/ 2840125 w 2840125"/>
              <a:gd name="connsiteY4" fmla="*/ 601951 h 638113"/>
              <a:gd name="connsiteX5" fmla="*/ 2803963 w 2840125"/>
              <a:gd name="connsiteY5" fmla="*/ 638113 h 638113"/>
              <a:gd name="connsiteX6" fmla="*/ 326586 w 2840125"/>
              <a:gd name="connsiteY6" fmla="*/ 638113 h 638113"/>
              <a:gd name="connsiteX7" fmla="*/ 28371 w 2840125"/>
              <a:gd name="connsiteY7" fmla="*/ 15858 h 638113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0 w 2811754"/>
              <a:gd name="connsiteY7" fmla="*/ 15858 h 638113"/>
              <a:gd name="connsiteX0" fmla="*/ 0 w 2821279"/>
              <a:gd name="connsiteY0" fmla="*/ 15858 h 638113"/>
              <a:gd name="connsiteX1" fmla="*/ 307740 w 2821279"/>
              <a:gd name="connsiteY1" fmla="*/ 449 h 638113"/>
              <a:gd name="connsiteX2" fmla="*/ 2785117 w 2821279"/>
              <a:gd name="connsiteY2" fmla="*/ 449 h 638113"/>
              <a:gd name="connsiteX3" fmla="*/ 2821279 w 2821279"/>
              <a:gd name="connsiteY3" fmla="*/ 36611 h 638113"/>
              <a:gd name="connsiteX4" fmla="*/ 2821279 w 2821279"/>
              <a:gd name="connsiteY4" fmla="*/ 601951 h 638113"/>
              <a:gd name="connsiteX5" fmla="*/ 2785117 w 2821279"/>
              <a:gd name="connsiteY5" fmla="*/ 638113 h 638113"/>
              <a:gd name="connsiteX6" fmla="*/ 307740 w 2821279"/>
              <a:gd name="connsiteY6" fmla="*/ 638113 h 638113"/>
              <a:gd name="connsiteX7" fmla="*/ 0 w 2821279"/>
              <a:gd name="connsiteY7" fmla="*/ 15858 h 638113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21279" h="637664">
                <a:moveTo>
                  <a:pt x="0" y="15409"/>
                </a:moveTo>
                <a:cubicBezTo>
                  <a:pt x="0" y="-4563"/>
                  <a:pt x="59168" y="3175"/>
                  <a:pt x="307740" y="0"/>
                </a:cubicBezTo>
                <a:lnTo>
                  <a:pt x="2785117" y="0"/>
                </a:lnTo>
                <a:cubicBezTo>
                  <a:pt x="2805089" y="0"/>
                  <a:pt x="2821279" y="16190"/>
                  <a:pt x="2821279" y="36162"/>
                </a:cubicBezTo>
                <a:lnTo>
                  <a:pt x="2821279" y="601502"/>
                </a:lnTo>
                <a:cubicBezTo>
                  <a:pt x="2821279" y="621474"/>
                  <a:pt x="2805089" y="637664"/>
                  <a:pt x="2785117" y="637664"/>
                </a:cubicBezTo>
                <a:lnTo>
                  <a:pt x="307740" y="637664"/>
                </a:lnTo>
                <a:cubicBezTo>
                  <a:pt x="280116" y="594280"/>
                  <a:pt x="244475" y="547136"/>
                  <a:pt x="0" y="15409"/>
                </a:cubicBezTo>
                <a:close/>
              </a:path>
            </a:pathLst>
          </a:custGeom>
          <a:solidFill>
            <a:schemeClr val="bg1"/>
          </a:solidFill>
          <a:ln w="635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549701"/>
                      <a:gd name="connsiteY0" fmla="*/ 36162 h 637664"/>
                      <a:gd name="connsiteX1" fmla="*/ 36162 w 2549701"/>
                      <a:gd name="connsiteY1" fmla="*/ 0 h 637664"/>
                      <a:gd name="connsiteX2" fmla="*/ 680280 w 2549701"/>
                      <a:gd name="connsiteY2" fmla="*/ 0 h 637664"/>
                      <a:gd name="connsiteX3" fmla="*/ 1250077 w 2549701"/>
                      <a:gd name="connsiteY3" fmla="*/ 0 h 637664"/>
                      <a:gd name="connsiteX4" fmla="*/ 1918969 w 2549701"/>
                      <a:gd name="connsiteY4" fmla="*/ 0 h 637664"/>
                      <a:gd name="connsiteX5" fmla="*/ 2513539 w 2549701"/>
                      <a:gd name="connsiteY5" fmla="*/ 0 h 637664"/>
                      <a:gd name="connsiteX6" fmla="*/ 2549701 w 2549701"/>
                      <a:gd name="connsiteY6" fmla="*/ 36162 h 637664"/>
                      <a:gd name="connsiteX7" fmla="*/ 2549701 w 2549701"/>
                      <a:gd name="connsiteY7" fmla="*/ 601502 h 637664"/>
                      <a:gd name="connsiteX8" fmla="*/ 2513539 w 2549701"/>
                      <a:gd name="connsiteY8" fmla="*/ 637664 h 637664"/>
                      <a:gd name="connsiteX9" fmla="*/ 1844647 w 2549701"/>
                      <a:gd name="connsiteY9" fmla="*/ 637664 h 637664"/>
                      <a:gd name="connsiteX10" fmla="*/ 1200529 w 2549701"/>
                      <a:gd name="connsiteY10" fmla="*/ 637664 h 637664"/>
                      <a:gd name="connsiteX11" fmla="*/ 630732 w 2549701"/>
                      <a:gd name="connsiteY11" fmla="*/ 637664 h 637664"/>
                      <a:gd name="connsiteX12" fmla="*/ 36162 w 2549701"/>
                      <a:gd name="connsiteY12" fmla="*/ 637664 h 637664"/>
                      <a:gd name="connsiteX13" fmla="*/ 0 w 2549701"/>
                      <a:gd name="connsiteY13" fmla="*/ 601502 h 637664"/>
                      <a:gd name="connsiteX14" fmla="*/ 0 w 2549701"/>
                      <a:gd name="connsiteY14" fmla="*/ 36162 h 6376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2549701" h="637664" fill="none" extrusionOk="0">
                        <a:moveTo>
                          <a:pt x="0" y="36162"/>
                        </a:moveTo>
                        <a:cubicBezTo>
                          <a:pt x="-1351" y="13437"/>
                          <a:pt x="16466" y="-3737"/>
                          <a:pt x="36162" y="0"/>
                        </a:cubicBezTo>
                        <a:cubicBezTo>
                          <a:pt x="288132" y="-9419"/>
                          <a:pt x="532807" y="-7768"/>
                          <a:pt x="680280" y="0"/>
                        </a:cubicBezTo>
                        <a:cubicBezTo>
                          <a:pt x="827753" y="7768"/>
                          <a:pt x="999709" y="17175"/>
                          <a:pt x="1250077" y="0"/>
                        </a:cubicBezTo>
                        <a:cubicBezTo>
                          <a:pt x="1500445" y="-17175"/>
                          <a:pt x="1762457" y="27676"/>
                          <a:pt x="1918969" y="0"/>
                        </a:cubicBezTo>
                        <a:cubicBezTo>
                          <a:pt x="2075481" y="-27676"/>
                          <a:pt x="2344086" y="14335"/>
                          <a:pt x="2513539" y="0"/>
                        </a:cubicBezTo>
                        <a:cubicBezTo>
                          <a:pt x="2534678" y="2311"/>
                          <a:pt x="2545770" y="18263"/>
                          <a:pt x="2549701" y="36162"/>
                        </a:cubicBezTo>
                        <a:cubicBezTo>
                          <a:pt x="2538684" y="184286"/>
                          <a:pt x="2577408" y="332942"/>
                          <a:pt x="2549701" y="601502"/>
                        </a:cubicBezTo>
                        <a:cubicBezTo>
                          <a:pt x="2550004" y="620542"/>
                          <a:pt x="2536525" y="640923"/>
                          <a:pt x="2513539" y="637664"/>
                        </a:cubicBezTo>
                        <a:cubicBezTo>
                          <a:pt x="2227572" y="611723"/>
                          <a:pt x="2130417" y="661980"/>
                          <a:pt x="1844647" y="637664"/>
                        </a:cubicBezTo>
                        <a:cubicBezTo>
                          <a:pt x="1558877" y="613348"/>
                          <a:pt x="1451451" y="669189"/>
                          <a:pt x="1200529" y="637664"/>
                        </a:cubicBezTo>
                        <a:cubicBezTo>
                          <a:pt x="949607" y="606139"/>
                          <a:pt x="863295" y="617912"/>
                          <a:pt x="630732" y="637664"/>
                        </a:cubicBezTo>
                        <a:cubicBezTo>
                          <a:pt x="398169" y="657416"/>
                          <a:pt x="196476" y="638554"/>
                          <a:pt x="36162" y="637664"/>
                        </a:cubicBezTo>
                        <a:cubicBezTo>
                          <a:pt x="13691" y="640194"/>
                          <a:pt x="-1302" y="624261"/>
                          <a:pt x="0" y="601502"/>
                        </a:cubicBezTo>
                        <a:cubicBezTo>
                          <a:pt x="-14768" y="403986"/>
                          <a:pt x="327" y="286920"/>
                          <a:pt x="0" y="36162"/>
                        </a:cubicBezTo>
                        <a:close/>
                      </a:path>
                      <a:path w="2549701" h="637664" stroke="0" extrusionOk="0">
                        <a:moveTo>
                          <a:pt x="0" y="36162"/>
                        </a:moveTo>
                        <a:cubicBezTo>
                          <a:pt x="-1101" y="15511"/>
                          <a:pt x="12812" y="1268"/>
                          <a:pt x="36162" y="0"/>
                        </a:cubicBezTo>
                        <a:cubicBezTo>
                          <a:pt x="229278" y="-18789"/>
                          <a:pt x="553660" y="24349"/>
                          <a:pt x="705054" y="0"/>
                        </a:cubicBezTo>
                        <a:cubicBezTo>
                          <a:pt x="856448" y="-24349"/>
                          <a:pt x="1008484" y="28192"/>
                          <a:pt x="1299624" y="0"/>
                        </a:cubicBezTo>
                        <a:cubicBezTo>
                          <a:pt x="1590764" y="-28192"/>
                          <a:pt x="1676049" y="-1590"/>
                          <a:pt x="1869421" y="0"/>
                        </a:cubicBezTo>
                        <a:cubicBezTo>
                          <a:pt x="2062793" y="1590"/>
                          <a:pt x="2364483" y="-22634"/>
                          <a:pt x="2513539" y="0"/>
                        </a:cubicBezTo>
                        <a:cubicBezTo>
                          <a:pt x="2534502" y="-2039"/>
                          <a:pt x="2546806" y="15747"/>
                          <a:pt x="2549701" y="36162"/>
                        </a:cubicBezTo>
                        <a:cubicBezTo>
                          <a:pt x="2534489" y="166061"/>
                          <a:pt x="2539733" y="454006"/>
                          <a:pt x="2549701" y="601502"/>
                        </a:cubicBezTo>
                        <a:cubicBezTo>
                          <a:pt x="2548850" y="622881"/>
                          <a:pt x="2531869" y="635759"/>
                          <a:pt x="2513539" y="637664"/>
                        </a:cubicBezTo>
                        <a:cubicBezTo>
                          <a:pt x="2342867" y="658328"/>
                          <a:pt x="2211204" y="618096"/>
                          <a:pt x="1943742" y="637664"/>
                        </a:cubicBezTo>
                        <a:cubicBezTo>
                          <a:pt x="1676280" y="657232"/>
                          <a:pt x="1497255" y="647788"/>
                          <a:pt x="1324398" y="637664"/>
                        </a:cubicBezTo>
                        <a:cubicBezTo>
                          <a:pt x="1151541" y="627540"/>
                          <a:pt x="899983" y="612051"/>
                          <a:pt x="729828" y="637664"/>
                        </a:cubicBezTo>
                        <a:cubicBezTo>
                          <a:pt x="559673" y="663278"/>
                          <a:pt x="221213" y="648912"/>
                          <a:pt x="36162" y="637664"/>
                        </a:cubicBezTo>
                        <a:cubicBezTo>
                          <a:pt x="17074" y="636567"/>
                          <a:pt x="-1163" y="621025"/>
                          <a:pt x="0" y="601502"/>
                        </a:cubicBezTo>
                        <a:cubicBezTo>
                          <a:pt x="-3678" y="419134"/>
                          <a:pt x="3538" y="296207"/>
                          <a:pt x="0" y="3616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>
                <a:solidFill>
                  <a:srgbClr val="275755"/>
                </a:solidFill>
                <a:effectLst/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МАТЕМАТИКА НОВА</a:t>
            </a:r>
          </a:p>
          <a:p>
            <a:pPr algn="ctr"/>
            <a:r>
              <a:rPr lang="en-US">
                <a:solidFill>
                  <a:srgbClr val="275755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www.matnova.com.ua</a:t>
            </a:r>
            <a:endParaRPr lang="en-UA">
              <a:solidFill>
                <a:srgbClr val="275755"/>
              </a:solidFill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pic>
        <p:nvPicPr>
          <p:cNvPr id="3" name="Picture 2" descr="A white triangle with a circle and text&#10;&#10;Description automatically generated">
            <a:extLst>
              <a:ext uri="{FF2B5EF4-FFF2-40B4-BE49-F238E27FC236}">
                <a16:creationId xmlns:a16="http://schemas.microsoft.com/office/drawing/2014/main" id="{E0C4C630-F4FF-94AD-92D7-45583C7C1F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8415" y="-2632039"/>
            <a:ext cx="736842" cy="736842"/>
          </a:xfrm>
          <a:prstGeom prst="rect">
            <a:avLst/>
          </a:prstGeom>
        </p:spPr>
      </p:pic>
      <p:sp>
        <p:nvSpPr>
          <p:cNvPr id="12" name="Round Same Side Corner Rectangle 11">
            <a:hlinkClick r:id="rId4" action="ppaction://hlinksldjump"/>
            <a:extLst>
              <a:ext uri="{FF2B5EF4-FFF2-40B4-BE49-F238E27FC236}">
                <a16:creationId xmlns:a16="http://schemas.microsoft.com/office/drawing/2014/main" id="{519F2389-D2E9-C058-5654-41CBC2EE2273}"/>
              </a:ext>
            </a:extLst>
          </p:cNvPr>
          <p:cNvSpPr/>
          <p:nvPr/>
        </p:nvSpPr>
        <p:spPr>
          <a:xfrm rot="5400000">
            <a:off x="-290773" y="933359"/>
            <a:ext cx="774131" cy="394445"/>
          </a:xfrm>
          <a:prstGeom prst="round2SameRect">
            <a:avLst/>
          </a:prstGeom>
          <a:solidFill>
            <a:srgbClr val="385A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4" name="Round Same Side Corner Rectangle 13">
            <a:hlinkClick r:id="rId5" action="ppaction://hlinksldjump"/>
            <a:extLst>
              <a:ext uri="{FF2B5EF4-FFF2-40B4-BE49-F238E27FC236}">
                <a16:creationId xmlns:a16="http://schemas.microsoft.com/office/drawing/2014/main" id="{6D5C9AA9-6A30-23E4-FBE9-05CF74273AE9}"/>
              </a:ext>
            </a:extLst>
          </p:cNvPr>
          <p:cNvSpPr/>
          <p:nvPr/>
        </p:nvSpPr>
        <p:spPr>
          <a:xfrm rot="5400000">
            <a:off x="-440858" y="1820864"/>
            <a:ext cx="774131" cy="448236"/>
          </a:xfrm>
          <a:prstGeom prst="round2SameRect">
            <a:avLst/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7" name="Round Same Side Corner Rectangle 46">
            <a:hlinkClick r:id="rId6" action="ppaction://hlinksldjump"/>
            <a:extLst>
              <a:ext uri="{FF2B5EF4-FFF2-40B4-BE49-F238E27FC236}">
                <a16:creationId xmlns:a16="http://schemas.microsoft.com/office/drawing/2014/main" id="{E8FA1434-6511-2303-3CDF-D5F364E05EC4}"/>
              </a:ext>
            </a:extLst>
          </p:cNvPr>
          <p:cNvSpPr/>
          <p:nvPr/>
        </p:nvSpPr>
        <p:spPr>
          <a:xfrm rot="5400000">
            <a:off x="-409099" y="2762162"/>
            <a:ext cx="774131" cy="394444"/>
          </a:xfrm>
          <a:prstGeom prst="round2SameRect">
            <a:avLst/>
          </a:prstGeom>
          <a:solidFill>
            <a:srgbClr val="7284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5" name="Round Same Side Corner Rectangle 4">
            <a:hlinkClick r:id="rId5" action="ppaction://hlinksldjump"/>
            <a:extLst>
              <a:ext uri="{FF2B5EF4-FFF2-40B4-BE49-F238E27FC236}">
                <a16:creationId xmlns:a16="http://schemas.microsoft.com/office/drawing/2014/main" id="{0991492D-8368-7469-6C5F-660519EF1A87}"/>
              </a:ext>
            </a:extLst>
          </p:cNvPr>
          <p:cNvSpPr/>
          <p:nvPr/>
        </p:nvSpPr>
        <p:spPr>
          <a:xfrm rot="5400000">
            <a:off x="-413963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1" name="Round Same Side Corner Rectangle 10">
            <a:hlinkClick r:id="rId7" action="ppaction://hlinksldjump"/>
            <a:extLst>
              <a:ext uri="{FF2B5EF4-FFF2-40B4-BE49-F238E27FC236}">
                <a16:creationId xmlns:a16="http://schemas.microsoft.com/office/drawing/2014/main" id="{25423487-466E-E6A7-F873-07BCD32DEACE}"/>
              </a:ext>
            </a:extLst>
          </p:cNvPr>
          <p:cNvSpPr/>
          <p:nvPr/>
        </p:nvSpPr>
        <p:spPr>
          <a:xfrm rot="5400000">
            <a:off x="-413963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889D8F43-E6BB-ACAF-A95B-F8BACE5AEE19}"/>
              </a:ext>
            </a:extLst>
          </p:cNvPr>
          <p:cNvSpPr/>
          <p:nvPr/>
        </p:nvSpPr>
        <p:spPr>
          <a:xfrm>
            <a:off x="1745673" y="5912427"/>
            <a:ext cx="10302238" cy="746378"/>
          </a:xfrm>
          <a:prstGeom prst="roundRect">
            <a:avLst>
              <a:gd name="adj" fmla="val 3474"/>
            </a:avLst>
          </a:prstGeom>
          <a:solidFill>
            <a:srgbClr val="192E3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3200" dirty="0">
                <a:latin typeface="Aptos Light" panose="020B0004020202020204" pitchFamily="34" charset="0"/>
                <a:cs typeface="Calibri" panose="020F0502020204030204" pitchFamily="34" charset="0"/>
              </a:rPr>
              <a:t>Пригадайте формули суми і різниці квадрата двочлена</a:t>
            </a:r>
            <a:endParaRPr lang="en-UA" sz="3200" dirty="0">
              <a:solidFill>
                <a:srgbClr val="BB3539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Picture 7" descr="A cartoon brain with hands on face&#10;&#10;Description automatically generated">
            <a:extLst>
              <a:ext uri="{FF2B5EF4-FFF2-40B4-BE49-F238E27FC236}">
                <a16:creationId xmlns:a16="http://schemas.microsoft.com/office/drawing/2014/main" id="{78E62774-7B99-0AC2-A719-2CEA2CD7717C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11483" t="22996" r="13517"/>
          <a:stretch/>
        </p:blipFill>
        <p:spPr>
          <a:xfrm>
            <a:off x="-12556" y="5200083"/>
            <a:ext cx="1678713" cy="17235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8C53F0B-A762-AA49-6801-BBE44B5FB2E4}"/>
                  </a:ext>
                </a:extLst>
              </p:cNvPr>
              <p:cNvSpPr txBox="1"/>
              <p:nvPr/>
            </p:nvSpPr>
            <p:spPr>
              <a:xfrm>
                <a:off x="344198" y="804414"/>
                <a:ext cx="206648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b="0" i="1" smtClean="0">
                              <a:solidFill>
                                <a:srgbClr val="192E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600" b="0" i="1" smtClean="0">
                                  <a:solidFill>
                                    <a:srgbClr val="192E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3600" b="0" i="1" smtClean="0">
                                  <a:solidFill>
                                    <a:srgbClr val="192E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𝑎</m:t>
                              </m:r>
                              <m:r>
                                <a:rPr lang="en-US" sz="3600" b="0" i="1" smtClean="0">
                                  <a:solidFill>
                                    <a:srgbClr val="192E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+</m:t>
                              </m:r>
                              <m:r>
                                <a:rPr lang="en-US" sz="3600" b="0" i="1" smtClean="0">
                                  <a:solidFill>
                                    <a:srgbClr val="192E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𝑏</m:t>
                              </m:r>
                            </m:e>
                          </m:d>
                        </m:e>
                        <m:sup>
                          <m:r>
                            <a:rPr lang="en-US" sz="3600" b="0" i="1" smtClean="0">
                              <a:solidFill>
                                <a:srgbClr val="192E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A" sz="3600" dirty="0">
                  <a:solidFill>
                    <a:srgbClr val="192E33"/>
                  </a:solidFill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8C53F0B-A762-AA49-6801-BBE44B5FB2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198" y="804414"/>
                <a:ext cx="2066489" cy="64633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56A63A1-9867-8AEF-AC0F-D8922428367F}"/>
                  </a:ext>
                </a:extLst>
              </p:cNvPr>
              <p:cNvSpPr txBox="1"/>
              <p:nvPr/>
            </p:nvSpPr>
            <p:spPr>
              <a:xfrm>
                <a:off x="2087067" y="804413"/>
                <a:ext cx="97547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3600" b="0" i="1" smtClean="0">
                          <a:solidFill>
                            <a:srgbClr val="192E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</m:oMath>
                  </m:oMathPara>
                </a14:m>
                <a:endParaRPr lang="en-UA" sz="3600" dirty="0">
                  <a:solidFill>
                    <a:srgbClr val="192E33"/>
                  </a:solidFill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56A63A1-9867-8AEF-AC0F-D892242836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7067" y="804413"/>
                <a:ext cx="975478" cy="646331"/>
              </a:xfrm>
              <a:prstGeom prst="rect">
                <a:avLst/>
              </a:prstGeom>
              <a:blipFill>
                <a:blip r:embed="rId10"/>
                <a:stretch>
                  <a:fillRect l="-129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F534CB3-6493-E711-8250-123C91952C7C}"/>
                  </a:ext>
                </a:extLst>
              </p:cNvPr>
              <p:cNvSpPr txBox="1"/>
              <p:nvPr/>
            </p:nvSpPr>
            <p:spPr>
              <a:xfrm>
                <a:off x="2574806" y="795539"/>
                <a:ext cx="384677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b="0" i="1" smtClean="0">
                              <a:solidFill>
                                <a:srgbClr val="192E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en-US" sz="3600" b="0" i="1" smtClean="0">
                              <a:solidFill>
                                <a:srgbClr val="192E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𝑎</m:t>
                          </m:r>
                        </m:e>
                        <m:sup>
                          <m:r>
                            <a:rPr lang="en-US" sz="3600" b="0" i="1" smtClean="0">
                              <a:solidFill>
                                <a:srgbClr val="192E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3600" b="0" i="1" smtClean="0">
                          <a:solidFill>
                            <a:srgbClr val="192E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+2</m:t>
                      </m:r>
                      <m:r>
                        <a:rPr lang="en-US" sz="3600" b="0" i="1" smtClean="0">
                          <a:solidFill>
                            <a:srgbClr val="192E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𝑎𝑏</m:t>
                      </m:r>
                      <m:r>
                        <a:rPr lang="en-US" sz="3600" b="0" i="1" smtClean="0">
                          <a:solidFill>
                            <a:srgbClr val="192E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+</m:t>
                      </m:r>
                      <m:sSup>
                        <m:sSupPr>
                          <m:ctrlPr>
                            <a:rPr lang="en-US" sz="3600" b="0" i="1" smtClean="0">
                              <a:solidFill>
                                <a:srgbClr val="192E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en-US" sz="3600" b="0" i="1" smtClean="0">
                              <a:solidFill>
                                <a:srgbClr val="192E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𝑏</m:t>
                          </m:r>
                        </m:e>
                        <m:sup>
                          <m:r>
                            <a:rPr lang="en-US" sz="3600" b="0" i="1" smtClean="0">
                              <a:solidFill>
                                <a:srgbClr val="192E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A" sz="3600" dirty="0">
                  <a:solidFill>
                    <a:srgbClr val="192E33"/>
                  </a:solidFill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F534CB3-6493-E711-8250-123C91952C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4806" y="795539"/>
                <a:ext cx="3846772" cy="646331"/>
              </a:xfrm>
              <a:prstGeom prst="rect">
                <a:avLst/>
              </a:prstGeom>
              <a:blipFill>
                <a:blip r:embed="rId11"/>
                <a:stretch>
                  <a:fillRect l="-32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6D4359D-737E-CAB2-783E-A91D14D79C95}"/>
                  </a:ext>
                </a:extLst>
              </p:cNvPr>
              <p:cNvSpPr txBox="1"/>
              <p:nvPr/>
            </p:nvSpPr>
            <p:spPr>
              <a:xfrm>
                <a:off x="6701420" y="804413"/>
                <a:ext cx="206648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b="0" i="1" smtClean="0">
                              <a:solidFill>
                                <a:srgbClr val="192E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600" b="0" i="1" smtClean="0">
                                  <a:solidFill>
                                    <a:srgbClr val="192E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3600" b="0" i="1" smtClean="0">
                                  <a:solidFill>
                                    <a:srgbClr val="192E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𝑎</m:t>
                              </m:r>
                              <m:r>
                                <a:rPr lang="en-US" sz="3600" b="0" i="1" smtClean="0">
                                  <a:solidFill>
                                    <a:srgbClr val="192E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−</m:t>
                              </m:r>
                              <m:r>
                                <a:rPr lang="en-US" sz="3600" b="0" i="1" smtClean="0">
                                  <a:solidFill>
                                    <a:srgbClr val="192E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𝑏</m:t>
                              </m:r>
                            </m:e>
                          </m:d>
                        </m:e>
                        <m:sup>
                          <m:r>
                            <a:rPr lang="en-US" sz="3600" b="0" i="1" smtClean="0">
                              <a:solidFill>
                                <a:srgbClr val="192E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A" sz="3600" dirty="0">
                  <a:solidFill>
                    <a:srgbClr val="192E33"/>
                  </a:solidFill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6D4359D-737E-CAB2-783E-A91D14D79C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1420" y="804413"/>
                <a:ext cx="2066489" cy="646331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89EBBCE1-4931-CB00-CAEB-E9B6B00BB190}"/>
                  </a:ext>
                </a:extLst>
              </p:cNvPr>
              <p:cNvSpPr txBox="1"/>
              <p:nvPr/>
            </p:nvSpPr>
            <p:spPr>
              <a:xfrm>
                <a:off x="8444289" y="804412"/>
                <a:ext cx="97547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3600" b="0" i="1" smtClean="0">
                          <a:solidFill>
                            <a:srgbClr val="192E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</m:oMath>
                  </m:oMathPara>
                </a14:m>
                <a:endParaRPr lang="en-UA" sz="3600" dirty="0">
                  <a:solidFill>
                    <a:srgbClr val="192E33"/>
                  </a:solidFill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89EBBCE1-4931-CB00-CAEB-E9B6B00BB1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44289" y="804412"/>
                <a:ext cx="975478" cy="646331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7A679605-3C44-81F6-B00D-0A90F27A1FD5}"/>
                  </a:ext>
                </a:extLst>
              </p:cNvPr>
              <p:cNvSpPr txBox="1"/>
              <p:nvPr/>
            </p:nvSpPr>
            <p:spPr>
              <a:xfrm>
                <a:off x="8932028" y="795538"/>
                <a:ext cx="325997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b="0" i="1" smtClean="0">
                              <a:solidFill>
                                <a:srgbClr val="192E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en-US" sz="3600" b="0" i="1" smtClean="0">
                              <a:solidFill>
                                <a:srgbClr val="192E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𝑎</m:t>
                          </m:r>
                        </m:e>
                        <m:sup>
                          <m:r>
                            <a:rPr lang="en-US" sz="3600" b="0" i="1" smtClean="0">
                              <a:solidFill>
                                <a:srgbClr val="192E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3600" b="0" i="1" smtClean="0">
                          <a:solidFill>
                            <a:srgbClr val="192E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−2</m:t>
                      </m:r>
                      <m:r>
                        <a:rPr lang="en-US" sz="3600" b="0" i="1" smtClean="0">
                          <a:solidFill>
                            <a:srgbClr val="192E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𝑎𝑏</m:t>
                      </m:r>
                      <m:r>
                        <a:rPr lang="en-US" sz="3600" b="0" i="1" smtClean="0">
                          <a:solidFill>
                            <a:srgbClr val="192E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+</m:t>
                      </m:r>
                      <m:sSup>
                        <m:sSupPr>
                          <m:ctrlPr>
                            <a:rPr lang="en-US" sz="3600" b="0" i="1" smtClean="0">
                              <a:solidFill>
                                <a:srgbClr val="192E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en-US" sz="3600" b="0" i="1" smtClean="0">
                              <a:solidFill>
                                <a:srgbClr val="192E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𝑏</m:t>
                          </m:r>
                        </m:e>
                        <m:sup>
                          <m:r>
                            <a:rPr lang="en-US" sz="3600" b="0" i="1" smtClean="0">
                              <a:solidFill>
                                <a:srgbClr val="192E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A" sz="3600" dirty="0">
                  <a:solidFill>
                    <a:srgbClr val="192E33"/>
                  </a:solidFill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7A679605-3C44-81F6-B00D-0A90F27A1F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32028" y="795538"/>
                <a:ext cx="3259972" cy="646331"/>
              </a:xfrm>
              <a:prstGeom prst="rect">
                <a:avLst/>
              </a:prstGeom>
              <a:blipFill>
                <a:blip r:embed="rId14"/>
                <a:stretch>
                  <a:fillRect l="-775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140618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75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6" grpId="0"/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553910-4CAF-A832-43F2-156B09F076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3">
            <a:extLst>
              <a:ext uri="{FF2B5EF4-FFF2-40B4-BE49-F238E27FC236}">
                <a16:creationId xmlns:a16="http://schemas.microsoft.com/office/drawing/2014/main" id="{A0254F23-DBDC-7BE8-2FF0-1D05B3171481}"/>
              </a:ext>
            </a:extLst>
          </p:cNvPr>
          <p:cNvSpPr/>
          <p:nvPr/>
        </p:nvSpPr>
        <p:spPr>
          <a:xfrm>
            <a:off x="9040503" y="-2634826"/>
            <a:ext cx="2821279" cy="606001"/>
          </a:xfrm>
          <a:custGeom>
            <a:avLst/>
            <a:gdLst>
              <a:gd name="connsiteX0" fmla="*/ 0 w 2549701"/>
              <a:gd name="connsiteY0" fmla="*/ 36162 h 637664"/>
              <a:gd name="connsiteX1" fmla="*/ 36162 w 2549701"/>
              <a:gd name="connsiteY1" fmla="*/ 0 h 637664"/>
              <a:gd name="connsiteX2" fmla="*/ 2513539 w 2549701"/>
              <a:gd name="connsiteY2" fmla="*/ 0 h 637664"/>
              <a:gd name="connsiteX3" fmla="*/ 2549701 w 2549701"/>
              <a:gd name="connsiteY3" fmla="*/ 36162 h 637664"/>
              <a:gd name="connsiteX4" fmla="*/ 2549701 w 2549701"/>
              <a:gd name="connsiteY4" fmla="*/ 601502 h 637664"/>
              <a:gd name="connsiteX5" fmla="*/ 2513539 w 2549701"/>
              <a:gd name="connsiteY5" fmla="*/ 637664 h 637664"/>
              <a:gd name="connsiteX6" fmla="*/ 36162 w 2549701"/>
              <a:gd name="connsiteY6" fmla="*/ 637664 h 637664"/>
              <a:gd name="connsiteX7" fmla="*/ 0 w 2549701"/>
              <a:gd name="connsiteY7" fmla="*/ 601502 h 637664"/>
              <a:gd name="connsiteX8" fmla="*/ 0 w 2549701"/>
              <a:gd name="connsiteY8" fmla="*/ 36162 h 637664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62053 w 2811754"/>
              <a:gd name="connsiteY7" fmla="*/ 601951 h 638113"/>
              <a:gd name="connsiteX8" fmla="*/ 0 w 2811754"/>
              <a:gd name="connsiteY8" fmla="*/ 15858 h 638113"/>
              <a:gd name="connsiteX0" fmla="*/ 0 w 2811754"/>
              <a:gd name="connsiteY0" fmla="*/ 15858 h 638254"/>
              <a:gd name="connsiteX1" fmla="*/ 298215 w 2811754"/>
              <a:gd name="connsiteY1" fmla="*/ 449 h 638254"/>
              <a:gd name="connsiteX2" fmla="*/ 2775592 w 2811754"/>
              <a:gd name="connsiteY2" fmla="*/ 449 h 638254"/>
              <a:gd name="connsiteX3" fmla="*/ 2811754 w 2811754"/>
              <a:gd name="connsiteY3" fmla="*/ 36611 h 638254"/>
              <a:gd name="connsiteX4" fmla="*/ 2811754 w 2811754"/>
              <a:gd name="connsiteY4" fmla="*/ 601951 h 638254"/>
              <a:gd name="connsiteX5" fmla="*/ 2775592 w 2811754"/>
              <a:gd name="connsiteY5" fmla="*/ 638113 h 638254"/>
              <a:gd name="connsiteX6" fmla="*/ 298215 w 2811754"/>
              <a:gd name="connsiteY6" fmla="*/ 638113 h 638254"/>
              <a:gd name="connsiteX7" fmla="*/ 277928 w 2811754"/>
              <a:gd name="connsiteY7" fmla="*/ 621001 h 638254"/>
              <a:gd name="connsiteX8" fmla="*/ 0 w 2811754"/>
              <a:gd name="connsiteY8" fmla="*/ 15858 h 638254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77928 w 2811754"/>
              <a:gd name="connsiteY7" fmla="*/ 621001 h 638113"/>
              <a:gd name="connsiteX8" fmla="*/ 0 w 2811754"/>
              <a:gd name="connsiteY8" fmla="*/ 15858 h 638113"/>
              <a:gd name="connsiteX0" fmla="*/ 28371 w 2840125"/>
              <a:gd name="connsiteY0" fmla="*/ 15858 h 638113"/>
              <a:gd name="connsiteX1" fmla="*/ 326586 w 2840125"/>
              <a:gd name="connsiteY1" fmla="*/ 449 h 638113"/>
              <a:gd name="connsiteX2" fmla="*/ 2803963 w 2840125"/>
              <a:gd name="connsiteY2" fmla="*/ 449 h 638113"/>
              <a:gd name="connsiteX3" fmla="*/ 2840125 w 2840125"/>
              <a:gd name="connsiteY3" fmla="*/ 36611 h 638113"/>
              <a:gd name="connsiteX4" fmla="*/ 2840125 w 2840125"/>
              <a:gd name="connsiteY4" fmla="*/ 601951 h 638113"/>
              <a:gd name="connsiteX5" fmla="*/ 2803963 w 2840125"/>
              <a:gd name="connsiteY5" fmla="*/ 638113 h 638113"/>
              <a:gd name="connsiteX6" fmla="*/ 326586 w 2840125"/>
              <a:gd name="connsiteY6" fmla="*/ 638113 h 638113"/>
              <a:gd name="connsiteX7" fmla="*/ 28371 w 2840125"/>
              <a:gd name="connsiteY7" fmla="*/ 15858 h 638113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0 w 2811754"/>
              <a:gd name="connsiteY7" fmla="*/ 15858 h 638113"/>
              <a:gd name="connsiteX0" fmla="*/ 0 w 2821279"/>
              <a:gd name="connsiteY0" fmla="*/ 15858 h 638113"/>
              <a:gd name="connsiteX1" fmla="*/ 307740 w 2821279"/>
              <a:gd name="connsiteY1" fmla="*/ 449 h 638113"/>
              <a:gd name="connsiteX2" fmla="*/ 2785117 w 2821279"/>
              <a:gd name="connsiteY2" fmla="*/ 449 h 638113"/>
              <a:gd name="connsiteX3" fmla="*/ 2821279 w 2821279"/>
              <a:gd name="connsiteY3" fmla="*/ 36611 h 638113"/>
              <a:gd name="connsiteX4" fmla="*/ 2821279 w 2821279"/>
              <a:gd name="connsiteY4" fmla="*/ 601951 h 638113"/>
              <a:gd name="connsiteX5" fmla="*/ 2785117 w 2821279"/>
              <a:gd name="connsiteY5" fmla="*/ 638113 h 638113"/>
              <a:gd name="connsiteX6" fmla="*/ 307740 w 2821279"/>
              <a:gd name="connsiteY6" fmla="*/ 638113 h 638113"/>
              <a:gd name="connsiteX7" fmla="*/ 0 w 2821279"/>
              <a:gd name="connsiteY7" fmla="*/ 15858 h 638113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21279" h="637664">
                <a:moveTo>
                  <a:pt x="0" y="15409"/>
                </a:moveTo>
                <a:cubicBezTo>
                  <a:pt x="0" y="-4563"/>
                  <a:pt x="59168" y="3175"/>
                  <a:pt x="307740" y="0"/>
                </a:cubicBezTo>
                <a:lnTo>
                  <a:pt x="2785117" y="0"/>
                </a:lnTo>
                <a:cubicBezTo>
                  <a:pt x="2805089" y="0"/>
                  <a:pt x="2821279" y="16190"/>
                  <a:pt x="2821279" y="36162"/>
                </a:cubicBezTo>
                <a:lnTo>
                  <a:pt x="2821279" y="601502"/>
                </a:lnTo>
                <a:cubicBezTo>
                  <a:pt x="2821279" y="621474"/>
                  <a:pt x="2805089" y="637664"/>
                  <a:pt x="2785117" y="637664"/>
                </a:cubicBezTo>
                <a:lnTo>
                  <a:pt x="307740" y="637664"/>
                </a:lnTo>
                <a:cubicBezTo>
                  <a:pt x="280116" y="594280"/>
                  <a:pt x="244475" y="547136"/>
                  <a:pt x="0" y="15409"/>
                </a:cubicBezTo>
                <a:close/>
              </a:path>
            </a:pathLst>
          </a:custGeom>
          <a:solidFill>
            <a:schemeClr val="bg1"/>
          </a:solidFill>
          <a:ln w="635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549701"/>
                      <a:gd name="connsiteY0" fmla="*/ 36162 h 637664"/>
                      <a:gd name="connsiteX1" fmla="*/ 36162 w 2549701"/>
                      <a:gd name="connsiteY1" fmla="*/ 0 h 637664"/>
                      <a:gd name="connsiteX2" fmla="*/ 680280 w 2549701"/>
                      <a:gd name="connsiteY2" fmla="*/ 0 h 637664"/>
                      <a:gd name="connsiteX3" fmla="*/ 1250077 w 2549701"/>
                      <a:gd name="connsiteY3" fmla="*/ 0 h 637664"/>
                      <a:gd name="connsiteX4" fmla="*/ 1918969 w 2549701"/>
                      <a:gd name="connsiteY4" fmla="*/ 0 h 637664"/>
                      <a:gd name="connsiteX5" fmla="*/ 2513539 w 2549701"/>
                      <a:gd name="connsiteY5" fmla="*/ 0 h 637664"/>
                      <a:gd name="connsiteX6" fmla="*/ 2549701 w 2549701"/>
                      <a:gd name="connsiteY6" fmla="*/ 36162 h 637664"/>
                      <a:gd name="connsiteX7" fmla="*/ 2549701 w 2549701"/>
                      <a:gd name="connsiteY7" fmla="*/ 601502 h 637664"/>
                      <a:gd name="connsiteX8" fmla="*/ 2513539 w 2549701"/>
                      <a:gd name="connsiteY8" fmla="*/ 637664 h 637664"/>
                      <a:gd name="connsiteX9" fmla="*/ 1844647 w 2549701"/>
                      <a:gd name="connsiteY9" fmla="*/ 637664 h 637664"/>
                      <a:gd name="connsiteX10" fmla="*/ 1200529 w 2549701"/>
                      <a:gd name="connsiteY10" fmla="*/ 637664 h 637664"/>
                      <a:gd name="connsiteX11" fmla="*/ 630732 w 2549701"/>
                      <a:gd name="connsiteY11" fmla="*/ 637664 h 637664"/>
                      <a:gd name="connsiteX12" fmla="*/ 36162 w 2549701"/>
                      <a:gd name="connsiteY12" fmla="*/ 637664 h 637664"/>
                      <a:gd name="connsiteX13" fmla="*/ 0 w 2549701"/>
                      <a:gd name="connsiteY13" fmla="*/ 601502 h 637664"/>
                      <a:gd name="connsiteX14" fmla="*/ 0 w 2549701"/>
                      <a:gd name="connsiteY14" fmla="*/ 36162 h 6376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2549701" h="637664" fill="none" extrusionOk="0">
                        <a:moveTo>
                          <a:pt x="0" y="36162"/>
                        </a:moveTo>
                        <a:cubicBezTo>
                          <a:pt x="-1351" y="13437"/>
                          <a:pt x="16466" y="-3737"/>
                          <a:pt x="36162" y="0"/>
                        </a:cubicBezTo>
                        <a:cubicBezTo>
                          <a:pt x="288132" y="-9419"/>
                          <a:pt x="532807" y="-7768"/>
                          <a:pt x="680280" y="0"/>
                        </a:cubicBezTo>
                        <a:cubicBezTo>
                          <a:pt x="827753" y="7768"/>
                          <a:pt x="999709" y="17175"/>
                          <a:pt x="1250077" y="0"/>
                        </a:cubicBezTo>
                        <a:cubicBezTo>
                          <a:pt x="1500445" y="-17175"/>
                          <a:pt x="1762457" y="27676"/>
                          <a:pt x="1918969" y="0"/>
                        </a:cubicBezTo>
                        <a:cubicBezTo>
                          <a:pt x="2075481" y="-27676"/>
                          <a:pt x="2344086" y="14335"/>
                          <a:pt x="2513539" y="0"/>
                        </a:cubicBezTo>
                        <a:cubicBezTo>
                          <a:pt x="2534678" y="2311"/>
                          <a:pt x="2545770" y="18263"/>
                          <a:pt x="2549701" y="36162"/>
                        </a:cubicBezTo>
                        <a:cubicBezTo>
                          <a:pt x="2538684" y="184286"/>
                          <a:pt x="2577408" y="332942"/>
                          <a:pt x="2549701" y="601502"/>
                        </a:cubicBezTo>
                        <a:cubicBezTo>
                          <a:pt x="2550004" y="620542"/>
                          <a:pt x="2536525" y="640923"/>
                          <a:pt x="2513539" y="637664"/>
                        </a:cubicBezTo>
                        <a:cubicBezTo>
                          <a:pt x="2227572" y="611723"/>
                          <a:pt x="2130417" y="661980"/>
                          <a:pt x="1844647" y="637664"/>
                        </a:cubicBezTo>
                        <a:cubicBezTo>
                          <a:pt x="1558877" y="613348"/>
                          <a:pt x="1451451" y="669189"/>
                          <a:pt x="1200529" y="637664"/>
                        </a:cubicBezTo>
                        <a:cubicBezTo>
                          <a:pt x="949607" y="606139"/>
                          <a:pt x="863295" y="617912"/>
                          <a:pt x="630732" y="637664"/>
                        </a:cubicBezTo>
                        <a:cubicBezTo>
                          <a:pt x="398169" y="657416"/>
                          <a:pt x="196476" y="638554"/>
                          <a:pt x="36162" y="637664"/>
                        </a:cubicBezTo>
                        <a:cubicBezTo>
                          <a:pt x="13691" y="640194"/>
                          <a:pt x="-1302" y="624261"/>
                          <a:pt x="0" y="601502"/>
                        </a:cubicBezTo>
                        <a:cubicBezTo>
                          <a:pt x="-14768" y="403986"/>
                          <a:pt x="327" y="286920"/>
                          <a:pt x="0" y="36162"/>
                        </a:cubicBezTo>
                        <a:close/>
                      </a:path>
                      <a:path w="2549701" h="637664" stroke="0" extrusionOk="0">
                        <a:moveTo>
                          <a:pt x="0" y="36162"/>
                        </a:moveTo>
                        <a:cubicBezTo>
                          <a:pt x="-1101" y="15511"/>
                          <a:pt x="12812" y="1268"/>
                          <a:pt x="36162" y="0"/>
                        </a:cubicBezTo>
                        <a:cubicBezTo>
                          <a:pt x="229278" y="-18789"/>
                          <a:pt x="553660" y="24349"/>
                          <a:pt x="705054" y="0"/>
                        </a:cubicBezTo>
                        <a:cubicBezTo>
                          <a:pt x="856448" y="-24349"/>
                          <a:pt x="1008484" y="28192"/>
                          <a:pt x="1299624" y="0"/>
                        </a:cubicBezTo>
                        <a:cubicBezTo>
                          <a:pt x="1590764" y="-28192"/>
                          <a:pt x="1676049" y="-1590"/>
                          <a:pt x="1869421" y="0"/>
                        </a:cubicBezTo>
                        <a:cubicBezTo>
                          <a:pt x="2062793" y="1590"/>
                          <a:pt x="2364483" y="-22634"/>
                          <a:pt x="2513539" y="0"/>
                        </a:cubicBezTo>
                        <a:cubicBezTo>
                          <a:pt x="2534502" y="-2039"/>
                          <a:pt x="2546806" y="15747"/>
                          <a:pt x="2549701" y="36162"/>
                        </a:cubicBezTo>
                        <a:cubicBezTo>
                          <a:pt x="2534489" y="166061"/>
                          <a:pt x="2539733" y="454006"/>
                          <a:pt x="2549701" y="601502"/>
                        </a:cubicBezTo>
                        <a:cubicBezTo>
                          <a:pt x="2548850" y="622881"/>
                          <a:pt x="2531869" y="635759"/>
                          <a:pt x="2513539" y="637664"/>
                        </a:cubicBezTo>
                        <a:cubicBezTo>
                          <a:pt x="2342867" y="658328"/>
                          <a:pt x="2211204" y="618096"/>
                          <a:pt x="1943742" y="637664"/>
                        </a:cubicBezTo>
                        <a:cubicBezTo>
                          <a:pt x="1676280" y="657232"/>
                          <a:pt x="1497255" y="647788"/>
                          <a:pt x="1324398" y="637664"/>
                        </a:cubicBezTo>
                        <a:cubicBezTo>
                          <a:pt x="1151541" y="627540"/>
                          <a:pt x="899983" y="612051"/>
                          <a:pt x="729828" y="637664"/>
                        </a:cubicBezTo>
                        <a:cubicBezTo>
                          <a:pt x="559673" y="663278"/>
                          <a:pt x="221213" y="648912"/>
                          <a:pt x="36162" y="637664"/>
                        </a:cubicBezTo>
                        <a:cubicBezTo>
                          <a:pt x="17074" y="636567"/>
                          <a:pt x="-1163" y="621025"/>
                          <a:pt x="0" y="601502"/>
                        </a:cubicBezTo>
                        <a:cubicBezTo>
                          <a:pt x="-3678" y="419134"/>
                          <a:pt x="3538" y="296207"/>
                          <a:pt x="0" y="3616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>
                <a:solidFill>
                  <a:srgbClr val="275755"/>
                </a:solidFill>
                <a:effectLst/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МАТЕМАТИКА НОВА</a:t>
            </a:r>
          </a:p>
          <a:p>
            <a:pPr algn="ctr"/>
            <a:r>
              <a:rPr lang="en-US">
                <a:solidFill>
                  <a:srgbClr val="275755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www.matnova.com.ua</a:t>
            </a:r>
            <a:endParaRPr lang="en-UA">
              <a:solidFill>
                <a:srgbClr val="275755"/>
              </a:solidFill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pic>
        <p:nvPicPr>
          <p:cNvPr id="3" name="Picture 2" descr="A white triangle with a circle and text&#10;&#10;Description automatically generated">
            <a:extLst>
              <a:ext uri="{FF2B5EF4-FFF2-40B4-BE49-F238E27FC236}">
                <a16:creationId xmlns:a16="http://schemas.microsoft.com/office/drawing/2014/main" id="{A26B8ECA-1E1D-6B3C-344E-664B8CB3F0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8415" y="-2632039"/>
            <a:ext cx="736842" cy="736842"/>
          </a:xfrm>
          <a:prstGeom prst="rect">
            <a:avLst/>
          </a:prstGeom>
        </p:spPr>
      </p:pic>
      <p:sp>
        <p:nvSpPr>
          <p:cNvPr id="12" name="Round Same Side Corner Rectangle 11">
            <a:hlinkClick r:id="rId4" action="ppaction://hlinksldjump"/>
            <a:extLst>
              <a:ext uri="{FF2B5EF4-FFF2-40B4-BE49-F238E27FC236}">
                <a16:creationId xmlns:a16="http://schemas.microsoft.com/office/drawing/2014/main" id="{B54D2C11-8BA8-900D-F503-5C2FE0B2B4D6}"/>
              </a:ext>
            </a:extLst>
          </p:cNvPr>
          <p:cNvSpPr/>
          <p:nvPr/>
        </p:nvSpPr>
        <p:spPr>
          <a:xfrm rot="5400000">
            <a:off x="-290773" y="933359"/>
            <a:ext cx="774131" cy="394445"/>
          </a:xfrm>
          <a:prstGeom prst="round2SameRect">
            <a:avLst/>
          </a:prstGeom>
          <a:solidFill>
            <a:srgbClr val="385A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4" name="Round Same Side Corner Rectangle 13">
            <a:hlinkClick r:id="rId5" action="ppaction://hlinksldjump"/>
            <a:extLst>
              <a:ext uri="{FF2B5EF4-FFF2-40B4-BE49-F238E27FC236}">
                <a16:creationId xmlns:a16="http://schemas.microsoft.com/office/drawing/2014/main" id="{21AB66B2-2B99-D188-69C8-6728471CCE1A}"/>
              </a:ext>
            </a:extLst>
          </p:cNvPr>
          <p:cNvSpPr/>
          <p:nvPr/>
        </p:nvSpPr>
        <p:spPr>
          <a:xfrm rot="5400000">
            <a:off x="-440858" y="1820864"/>
            <a:ext cx="774131" cy="448236"/>
          </a:xfrm>
          <a:prstGeom prst="round2SameRect">
            <a:avLst/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7" name="Round Same Side Corner Rectangle 46">
            <a:hlinkClick r:id="rId6" action="ppaction://hlinksldjump"/>
            <a:extLst>
              <a:ext uri="{FF2B5EF4-FFF2-40B4-BE49-F238E27FC236}">
                <a16:creationId xmlns:a16="http://schemas.microsoft.com/office/drawing/2014/main" id="{9D343DCC-7671-6DBC-2E36-A2F4C26C7891}"/>
              </a:ext>
            </a:extLst>
          </p:cNvPr>
          <p:cNvSpPr/>
          <p:nvPr/>
        </p:nvSpPr>
        <p:spPr>
          <a:xfrm rot="5400000">
            <a:off x="-409099" y="2762162"/>
            <a:ext cx="774131" cy="394444"/>
          </a:xfrm>
          <a:prstGeom prst="round2SameRect">
            <a:avLst/>
          </a:prstGeom>
          <a:solidFill>
            <a:srgbClr val="7284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5" name="Round Same Side Corner Rectangle 4">
            <a:hlinkClick r:id="rId5" action="ppaction://hlinksldjump"/>
            <a:extLst>
              <a:ext uri="{FF2B5EF4-FFF2-40B4-BE49-F238E27FC236}">
                <a16:creationId xmlns:a16="http://schemas.microsoft.com/office/drawing/2014/main" id="{10DC0C5A-A780-3001-49A9-03005E6D90EF}"/>
              </a:ext>
            </a:extLst>
          </p:cNvPr>
          <p:cNvSpPr/>
          <p:nvPr/>
        </p:nvSpPr>
        <p:spPr>
          <a:xfrm rot="5400000">
            <a:off x="-413963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1" name="Round Same Side Corner Rectangle 10">
            <a:hlinkClick r:id="rId7" action="ppaction://hlinksldjump"/>
            <a:extLst>
              <a:ext uri="{FF2B5EF4-FFF2-40B4-BE49-F238E27FC236}">
                <a16:creationId xmlns:a16="http://schemas.microsoft.com/office/drawing/2014/main" id="{E065A4D7-76C0-5383-EA36-59C4781F9367}"/>
              </a:ext>
            </a:extLst>
          </p:cNvPr>
          <p:cNvSpPr/>
          <p:nvPr/>
        </p:nvSpPr>
        <p:spPr>
          <a:xfrm rot="5400000">
            <a:off x="-413963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43A12DF3-FE3D-0A6F-1451-E0746079344E}"/>
              </a:ext>
            </a:extLst>
          </p:cNvPr>
          <p:cNvSpPr/>
          <p:nvPr/>
        </p:nvSpPr>
        <p:spPr>
          <a:xfrm>
            <a:off x="1745673" y="5495109"/>
            <a:ext cx="10302238" cy="1163696"/>
          </a:xfrm>
          <a:prstGeom prst="roundRect">
            <a:avLst>
              <a:gd name="adj" fmla="val 3474"/>
            </a:avLst>
          </a:prstGeom>
          <a:solidFill>
            <a:srgbClr val="192E3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3200" dirty="0">
                <a:latin typeface="Aptos Light" panose="020B0004020202020204" pitchFamily="34" charset="0"/>
                <a:cs typeface="Calibri" panose="020F0502020204030204" pitchFamily="34" charset="0"/>
              </a:rPr>
              <a:t>Поміняли місцями ліву і праву частини, отримали тричлен, який згортається у квадрат двочлена.</a:t>
            </a:r>
            <a:endParaRPr lang="en-UA" sz="3200" dirty="0">
              <a:solidFill>
                <a:srgbClr val="BB3539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Picture 7" descr="A cartoon brain with hands on face&#10;&#10;Description automatically generated">
            <a:extLst>
              <a:ext uri="{FF2B5EF4-FFF2-40B4-BE49-F238E27FC236}">
                <a16:creationId xmlns:a16="http://schemas.microsoft.com/office/drawing/2014/main" id="{79C12BED-4AF1-81FC-F918-F58637B40510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11483" t="22996" r="13517"/>
          <a:stretch/>
        </p:blipFill>
        <p:spPr>
          <a:xfrm>
            <a:off x="-12556" y="5200083"/>
            <a:ext cx="1678713" cy="17235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F6C7714-C3C4-EDE8-1D19-6EADC5D0B5A7}"/>
                  </a:ext>
                </a:extLst>
              </p:cNvPr>
              <p:cNvSpPr txBox="1"/>
              <p:nvPr/>
            </p:nvSpPr>
            <p:spPr>
              <a:xfrm>
                <a:off x="3697995" y="1395486"/>
                <a:ext cx="206648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b="0" i="1" smtClean="0">
                              <a:solidFill>
                                <a:srgbClr val="BB353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600" b="0" i="1" smtClean="0">
                                  <a:solidFill>
                                    <a:srgbClr val="BB3539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3600" b="0" i="1" smtClean="0">
                                  <a:solidFill>
                                    <a:srgbClr val="BB3539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𝑎</m:t>
                              </m:r>
                              <m:r>
                                <a:rPr lang="en-US" sz="3600" b="0" i="1" smtClean="0">
                                  <a:solidFill>
                                    <a:srgbClr val="BB3539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+</m:t>
                              </m:r>
                              <m:r>
                                <a:rPr lang="en-US" sz="3600" b="0" i="1" smtClean="0">
                                  <a:solidFill>
                                    <a:srgbClr val="BB3539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𝑏</m:t>
                              </m:r>
                            </m:e>
                          </m:d>
                        </m:e>
                        <m:sup>
                          <m:r>
                            <a:rPr lang="en-US" sz="3600" b="0" i="1" smtClean="0">
                              <a:solidFill>
                                <a:srgbClr val="BB353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A" sz="3600" dirty="0">
                  <a:solidFill>
                    <a:srgbClr val="BB3539"/>
                  </a:solidFill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F6C7714-C3C4-EDE8-1D19-6EADC5D0B5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7995" y="1395486"/>
                <a:ext cx="2066489" cy="64633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552CB53-7843-77A1-3569-8F76DE4FF482}"/>
                  </a:ext>
                </a:extLst>
              </p:cNvPr>
              <p:cNvSpPr txBox="1"/>
              <p:nvPr/>
            </p:nvSpPr>
            <p:spPr>
              <a:xfrm>
                <a:off x="3273026" y="1395485"/>
                <a:ext cx="97547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3600" b="0" i="1" smtClean="0">
                          <a:solidFill>
                            <a:srgbClr val="192E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</m:oMath>
                  </m:oMathPara>
                </a14:m>
                <a:endParaRPr lang="en-UA" sz="3600" dirty="0">
                  <a:solidFill>
                    <a:srgbClr val="192E33"/>
                  </a:solidFill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552CB53-7843-77A1-3569-8F76DE4FF4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3026" y="1395485"/>
                <a:ext cx="975478" cy="64633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4372FD9-15BA-5037-0548-B89C080476A1}"/>
                  </a:ext>
                </a:extLst>
              </p:cNvPr>
              <p:cNvSpPr txBox="1"/>
              <p:nvPr/>
            </p:nvSpPr>
            <p:spPr>
              <a:xfrm>
                <a:off x="413222" y="1386611"/>
                <a:ext cx="384677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en-US" sz="36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𝑎</m:t>
                          </m:r>
                        </m:e>
                        <m:sup>
                          <m:r>
                            <a:rPr lang="en-US" sz="36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36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+2</m:t>
                      </m:r>
                      <m:r>
                        <a:rPr lang="en-US" sz="36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𝑎𝑏</m:t>
                      </m:r>
                      <m:r>
                        <a:rPr lang="en-US" sz="36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+</m:t>
                      </m:r>
                      <m:sSup>
                        <m:sSupPr>
                          <m:ctrlPr>
                            <a:rPr lang="en-US" sz="36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en-US" sz="36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𝑏</m:t>
                          </m:r>
                        </m:e>
                        <m:sup>
                          <m:r>
                            <a:rPr lang="en-US" sz="36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A" sz="3600" dirty="0">
                  <a:solidFill>
                    <a:srgbClr val="00B050"/>
                  </a:solidFill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4372FD9-15BA-5037-0548-B89C080476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222" y="1386611"/>
                <a:ext cx="3846772" cy="646331"/>
              </a:xfrm>
              <a:prstGeom prst="rect">
                <a:avLst/>
              </a:prstGeom>
              <a:blipFill>
                <a:blip r:embed="rId11"/>
                <a:stretch>
                  <a:fillRect l="-32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7B935D1-5626-70E5-B871-725E79EE72BF}"/>
                  </a:ext>
                </a:extLst>
              </p:cNvPr>
              <p:cNvSpPr txBox="1"/>
              <p:nvPr/>
            </p:nvSpPr>
            <p:spPr>
              <a:xfrm>
                <a:off x="10146434" y="1395485"/>
                <a:ext cx="206648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b="0" i="1" smtClean="0">
                              <a:solidFill>
                                <a:srgbClr val="BB353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600" b="0" i="1" smtClean="0">
                                  <a:solidFill>
                                    <a:srgbClr val="BB3539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3600" b="0" i="1" smtClean="0">
                                  <a:solidFill>
                                    <a:srgbClr val="BB3539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𝑎</m:t>
                              </m:r>
                              <m:r>
                                <a:rPr lang="en-US" sz="3600" b="0" i="1" smtClean="0">
                                  <a:solidFill>
                                    <a:srgbClr val="BB3539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−</m:t>
                              </m:r>
                              <m:r>
                                <a:rPr lang="en-US" sz="3600" b="0" i="1" smtClean="0">
                                  <a:solidFill>
                                    <a:srgbClr val="BB3539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𝑏</m:t>
                              </m:r>
                            </m:e>
                          </m:d>
                        </m:e>
                        <m:sup>
                          <m:r>
                            <a:rPr lang="en-US" sz="3600" b="0" i="1" smtClean="0">
                              <a:solidFill>
                                <a:srgbClr val="BB353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A" sz="3600" dirty="0">
                  <a:solidFill>
                    <a:srgbClr val="BB3539"/>
                  </a:solidFill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7B935D1-5626-70E5-B871-725E79EE72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46434" y="1395485"/>
                <a:ext cx="2066489" cy="646331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89F5741C-7A93-159A-EFFE-5668E744B53F}"/>
                  </a:ext>
                </a:extLst>
              </p:cNvPr>
              <p:cNvSpPr txBox="1"/>
              <p:nvPr/>
            </p:nvSpPr>
            <p:spPr>
              <a:xfrm>
                <a:off x="9590744" y="1395484"/>
                <a:ext cx="97547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3600" b="0" i="1" smtClean="0">
                          <a:solidFill>
                            <a:srgbClr val="192E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</m:oMath>
                  </m:oMathPara>
                </a14:m>
                <a:endParaRPr lang="en-UA" sz="3600" dirty="0">
                  <a:solidFill>
                    <a:srgbClr val="192E33"/>
                  </a:solidFill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89F5741C-7A93-159A-EFFE-5668E744B5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90744" y="1395484"/>
                <a:ext cx="975478" cy="646331"/>
              </a:xfrm>
              <a:prstGeom prst="rect">
                <a:avLst/>
              </a:prstGeom>
              <a:blipFill>
                <a:blip r:embed="rId13"/>
                <a:stretch>
                  <a:fillRect l="-129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3D98540F-16DA-637A-9637-B91AEE6CE1F0}"/>
                  </a:ext>
                </a:extLst>
              </p:cNvPr>
              <p:cNvSpPr txBox="1"/>
              <p:nvPr/>
            </p:nvSpPr>
            <p:spPr>
              <a:xfrm>
                <a:off x="6626989" y="1386610"/>
                <a:ext cx="325997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en-US" sz="36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𝑎</m:t>
                          </m:r>
                        </m:e>
                        <m:sup>
                          <m:r>
                            <a:rPr lang="en-US" sz="36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36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−2</m:t>
                      </m:r>
                      <m:r>
                        <a:rPr lang="en-US" sz="36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𝑎𝑏</m:t>
                      </m:r>
                      <m:r>
                        <a:rPr lang="en-US" sz="36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+</m:t>
                      </m:r>
                      <m:sSup>
                        <m:sSupPr>
                          <m:ctrlPr>
                            <a:rPr lang="en-US" sz="36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en-US" sz="36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𝑏</m:t>
                          </m:r>
                        </m:e>
                        <m:sup>
                          <m:r>
                            <a:rPr lang="en-US" sz="36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A" sz="3600" dirty="0">
                  <a:solidFill>
                    <a:srgbClr val="00B050"/>
                  </a:solidFill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3D98540F-16DA-637A-9637-B91AEE6CE1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6989" y="1386610"/>
                <a:ext cx="3259972" cy="646331"/>
              </a:xfrm>
              <a:prstGeom prst="rect">
                <a:avLst/>
              </a:prstGeom>
              <a:blipFill>
                <a:blip r:embed="rId14"/>
                <a:stretch>
                  <a:fillRect l="-38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2E3C118C-C9D4-8086-3513-32394BB4C743}"/>
              </a:ext>
            </a:extLst>
          </p:cNvPr>
          <p:cNvSpPr/>
          <p:nvPr/>
        </p:nvSpPr>
        <p:spPr>
          <a:xfrm>
            <a:off x="468926" y="2032942"/>
            <a:ext cx="2713914" cy="939231"/>
          </a:xfrm>
          <a:prstGeom prst="roundRect">
            <a:avLst>
              <a:gd name="adj" fmla="val 7387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chemeClr val="bg1"/>
                </a:solidFill>
                <a:latin typeface="Aptos Light" panose="020B0004020202020204" pitchFamily="34" charset="0"/>
              </a:rPr>
              <a:t>Тричлен</a:t>
            </a:r>
          </a:p>
          <a:p>
            <a:pPr algn="ctr"/>
            <a:r>
              <a:rPr lang="uk-UA" sz="2400" dirty="0">
                <a:solidFill>
                  <a:srgbClr val="FFFF00"/>
                </a:solidFill>
                <a:latin typeface="Aptos Light" panose="020B0004020202020204" pitchFamily="34" charset="0"/>
              </a:rPr>
              <a:t>(повний квадрат)</a:t>
            </a:r>
            <a:endParaRPr lang="en-UA" sz="2400" dirty="0">
              <a:solidFill>
                <a:srgbClr val="FFFF00"/>
              </a:solidFill>
              <a:latin typeface="Aptos Light" panose="020B0004020202020204" pitchFamily="34" charset="0"/>
            </a:endParaRP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93CBDFFA-117D-03A2-ED14-07CE2A2D9098}"/>
              </a:ext>
            </a:extLst>
          </p:cNvPr>
          <p:cNvSpPr/>
          <p:nvPr/>
        </p:nvSpPr>
        <p:spPr>
          <a:xfrm>
            <a:off x="3738530" y="2032940"/>
            <a:ext cx="1734400" cy="1130449"/>
          </a:xfrm>
          <a:prstGeom prst="roundRect">
            <a:avLst>
              <a:gd name="adj" fmla="val 7422"/>
            </a:avLst>
          </a:prstGeom>
          <a:solidFill>
            <a:srgbClr val="BB353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</a:rPr>
              <a:t>Квадрат суми двочлена</a:t>
            </a:r>
            <a:endParaRPr lang="en-UA" sz="2400" dirty="0">
              <a:latin typeface="Aptos Light" panose="020B0004020202020204" pitchFamily="34" charset="0"/>
            </a:endParaRP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54D07DD0-D1FB-36B0-F98F-8C5B69D4CF5B}"/>
              </a:ext>
            </a:extLst>
          </p:cNvPr>
          <p:cNvSpPr/>
          <p:nvPr/>
        </p:nvSpPr>
        <p:spPr>
          <a:xfrm>
            <a:off x="10132118" y="2028607"/>
            <a:ext cx="1734400" cy="1130449"/>
          </a:xfrm>
          <a:prstGeom prst="roundRect">
            <a:avLst>
              <a:gd name="adj" fmla="val 7422"/>
            </a:avLst>
          </a:prstGeom>
          <a:solidFill>
            <a:srgbClr val="BB353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</a:rPr>
              <a:t>Квадрат різниці двочлена</a:t>
            </a:r>
            <a:endParaRPr lang="en-UA" sz="2400" dirty="0">
              <a:latin typeface="Aptos Light" panose="020B0004020202020204" pitchFamily="34" charset="0"/>
            </a:endParaRP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2A115577-5ABF-C379-D8F5-44351934EF01}"/>
              </a:ext>
            </a:extLst>
          </p:cNvPr>
          <p:cNvSpPr/>
          <p:nvPr/>
        </p:nvSpPr>
        <p:spPr>
          <a:xfrm>
            <a:off x="6691707" y="2028607"/>
            <a:ext cx="2713914" cy="939231"/>
          </a:xfrm>
          <a:prstGeom prst="roundRect">
            <a:avLst>
              <a:gd name="adj" fmla="val 7387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chemeClr val="bg1"/>
                </a:solidFill>
                <a:latin typeface="Aptos Light" panose="020B0004020202020204" pitchFamily="34" charset="0"/>
              </a:rPr>
              <a:t>Тричлен</a:t>
            </a:r>
          </a:p>
          <a:p>
            <a:pPr algn="ctr"/>
            <a:r>
              <a:rPr lang="uk-UA" sz="2400" dirty="0">
                <a:solidFill>
                  <a:srgbClr val="FFFF00"/>
                </a:solidFill>
                <a:latin typeface="Aptos Light" panose="020B0004020202020204" pitchFamily="34" charset="0"/>
              </a:rPr>
              <a:t>(повний квадрат)</a:t>
            </a:r>
            <a:endParaRPr lang="en-UA" sz="2400" dirty="0">
              <a:solidFill>
                <a:srgbClr val="FFFF00"/>
              </a:solidFill>
              <a:latin typeface="Aptos Light" panose="020B0004020202020204" pitchFamily="34" charset="0"/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8C8BC296-827C-1ED1-A1D3-411A4B3ECE5F}"/>
              </a:ext>
            </a:extLst>
          </p:cNvPr>
          <p:cNvCxnSpPr>
            <a:cxnSpLocks/>
          </p:cNvCxnSpPr>
          <p:nvPr/>
        </p:nvCxnSpPr>
        <p:spPr>
          <a:xfrm flipV="1">
            <a:off x="1815329" y="765242"/>
            <a:ext cx="0" cy="630242"/>
          </a:xfrm>
          <a:prstGeom prst="line">
            <a:avLst/>
          </a:prstGeom>
          <a:ln cap="rnd">
            <a:solidFill>
              <a:srgbClr val="192E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C0113CFF-59BC-8675-7496-72AE3E968247}"/>
              </a:ext>
            </a:extLst>
          </p:cNvPr>
          <p:cNvCxnSpPr>
            <a:cxnSpLocks/>
          </p:cNvCxnSpPr>
          <p:nvPr/>
        </p:nvCxnSpPr>
        <p:spPr>
          <a:xfrm>
            <a:off x="1815329" y="765242"/>
            <a:ext cx="2616679" cy="0"/>
          </a:xfrm>
          <a:prstGeom prst="line">
            <a:avLst/>
          </a:prstGeom>
          <a:ln cap="rnd">
            <a:solidFill>
              <a:srgbClr val="192E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D254D26D-0E27-3916-8DB3-9EF596BC6E8C}"/>
              </a:ext>
            </a:extLst>
          </p:cNvPr>
          <p:cNvCxnSpPr>
            <a:cxnSpLocks/>
          </p:cNvCxnSpPr>
          <p:nvPr/>
        </p:nvCxnSpPr>
        <p:spPr>
          <a:xfrm flipV="1">
            <a:off x="4440417" y="765242"/>
            <a:ext cx="0" cy="630242"/>
          </a:xfrm>
          <a:prstGeom prst="line">
            <a:avLst/>
          </a:prstGeom>
          <a:ln cap="rnd">
            <a:solidFill>
              <a:srgbClr val="192E33"/>
            </a:solidFill>
            <a:head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FE112091-CFB8-3FF5-B528-7645F9E8A89B}"/>
              </a:ext>
            </a:extLst>
          </p:cNvPr>
          <p:cNvSpPr txBox="1"/>
          <p:nvPr/>
        </p:nvSpPr>
        <p:spPr>
          <a:xfrm>
            <a:off x="805591" y="240673"/>
            <a:ext cx="51456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>
                <a:solidFill>
                  <a:srgbClr val="192E33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Згортання у повний квадрат</a:t>
            </a:r>
            <a:endParaRPr lang="en-UA" sz="2800" dirty="0">
              <a:solidFill>
                <a:srgbClr val="192E33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49820A8-F434-A351-E058-EC597568A441}"/>
              </a:ext>
            </a:extLst>
          </p:cNvPr>
          <p:cNvCxnSpPr>
            <a:cxnSpLocks/>
          </p:cNvCxnSpPr>
          <p:nvPr/>
        </p:nvCxnSpPr>
        <p:spPr>
          <a:xfrm flipV="1">
            <a:off x="8041851" y="769679"/>
            <a:ext cx="0" cy="630242"/>
          </a:xfrm>
          <a:prstGeom prst="line">
            <a:avLst/>
          </a:prstGeom>
          <a:ln cap="rnd">
            <a:solidFill>
              <a:srgbClr val="192E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C62821D9-0672-96EA-3EE0-1FE62B33253E}"/>
              </a:ext>
            </a:extLst>
          </p:cNvPr>
          <p:cNvCxnSpPr>
            <a:cxnSpLocks/>
          </p:cNvCxnSpPr>
          <p:nvPr/>
        </p:nvCxnSpPr>
        <p:spPr>
          <a:xfrm>
            <a:off x="8041851" y="769679"/>
            <a:ext cx="2616679" cy="0"/>
          </a:xfrm>
          <a:prstGeom prst="line">
            <a:avLst/>
          </a:prstGeom>
          <a:ln cap="rnd">
            <a:solidFill>
              <a:srgbClr val="192E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340BB768-FB66-758B-3622-FC8D39BDE60D}"/>
              </a:ext>
            </a:extLst>
          </p:cNvPr>
          <p:cNvCxnSpPr>
            <a:cxnSpLocks/>
          </p:cNvCxnSpPr>
          <p:nvPr/>
        </p:nvCxnSpPr>
        <p:spPr>
          <a:xfrm flipV="1">
            <a:off x="10666939" y="769679"/>
            <a:ext cx="0" cy="630242"/>
          </a:xfrm>
          <a:prstGeom prst="line">
            <a:avLst/>
          </a:prstGeom>
          <a:ln cap="rnd">
            <a:solidFill>
              <a:srgbClr val="192E33"/>
            </a:solidFill>
            <a:head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BFB2989A-B8F8-3F05-22CD-69E1B5D5359F}"/>
              </a:ext>
            </a:extLst>
          </p:cNvPr>
          <p:cNvSpPr txBox="1"/>
          <p:nvPr/>
        </p:nvSpPr>
        <p:spPr>
          <a:xfrm>
            <a:off x="7032113" y="245110"/>
            <a:ext cx="51456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>
                <a:solidFill>
                  <a:srgbClr val="192E33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Згортання у повний квадрат</a:t>
            </a:r>
            <a:endParaRPr lang="en-UA" sz="2800" dirty="0">
              <a:solidFill>
                <a:srgbClr val="192E33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46183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75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32" grpId="0"/>
      <p:bldP spid="3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609329-5C65-6CB3-1931-6B2DE9A0A4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3">
            <a:extLst>
              <a:ext uri="{FF2B5EF4-FFF2-40B4-BE49-F238E27FC236}">
                <a16:creationId xmlns:a16="http://schemas.microsoft.com/office/drawing/2014/main" id="{6F83C675-27C5-25A5-85CE-C9B31F4E0FC3}"/>
              </a:ext>
            </a:extLst>
          </p:cNvPr>
          <p:cNvSpPr/>
          <p:nvPr/>
        </p:nvSpPr>
        <p:spPr>
          <a:xfrm>
            <a:off x="9040503" y="-2634826"/>
            <a:ext cx="2821279" cy="606001"/>
          </a:xfrm>
          <a:custGeom>
            <a:avLst/>
            <a:gdLst>
              <a:gd name="connsiteX0" fmla="*/ 0 w 2549701"/>
              <a:gd name="connsiteY0" fmla="*/ 36162 h 637664"/>
              <a:gd name="connsiteX1" fmla="*/ 36162 w 2549701"/>
              <a:gd name="connsiteY1" fmla="*/ 0 h 637664"/>
              <a:gd name="connsiteX2" fmla="*/ 2513539 w 2549701"/>
              <a:gd name="connsiteY2" fmla="*/ 0 h 637664"/>
              <a:gd name="connsiteX3" fmla="*/ 2549701 w 2549701"/>
              <a:gd name="connsiteY3" fmla="*/ 36162 h 637664"/>
              <a:gd name="connsiteX4" fmla="*/ 2549701 w 2549701"/>
              <a:gd name="connsiteY4" fmla="*/ 601502 h 637664"/>
              <a:gd name="connsiteX5" fmla="*/ 2513539 w 2549701"/>
              <a:gd name="connsiteY5" fmla="*/ 637664 h 637664"/>
              <a:gd name="connsiteX6" fmla="*/ 36162 w 2549701"/>
              <a:gd name="connsiteY6" fmla="*/ 637664 h 637664"/>
              <a:gd name="connsiteX7" fmla="*/ 0 w 2549701"/>
              <a:gd name="connsiteY7" fmla="*/ 601502 h 637664"/>
              <a:gd name="connsiteX8" fmla="*/ 0 w 2549701"/>
              <a:gd name="connsiteY8" fmla="*/ 36162 h 637664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62053 w 2811754"/>
              <a:gd name="connsiteY7" fmla="*/ 601951 h 638113"/>
              <a:gd name="connsiteX8" fmla="*/ 0 w 2811754"/>
              <a:gd name="connsiteY8" fmla="*/ 15858 h 638113"/>
              <a:gd name="connsiteX0" fmla="*/ 0 w 2811754"/>
              <a:gd name="connsiteY0" fmla="*/ 15858 h 638254"/>
              <a:gd name="connsiteX1" fmla="*/ 298215 w 2811754"/>
              <a:gd name="connsiteY1" fmla="*/ 449 h 638254"/>
              <a:gd name="connsiteX2" fmla="*/ 2775592 w 2811754"/>
              <a:gd name="connsiteY2" fmla="*/ 449 h 638254"/>
              <a:gd name="connsiteX3" fmla="*/ 2811754 w 2811754"/>
              <a:gd name="connsiteY3" fmla="*/ 36611 h 638254"/>
              <a:gd name="connsiteX4" fmla="*/ 2811754 w 2811754"/>
              <a:gd name="connsiteY4" fmla="*/ 601951 h 638254"/>
              <a:gd name="connsiteX5" fmla="*/ 2775592 w 2811754"/>
              <a:gd name="connsiteY5" fmla="*/ 638113 h 638254"/>
              <a:gd name="connsiteX6" fmla="*/ 298215 w 2811754"/>
              <a:gd name="connsiteY6" fmla="*/ 638113 h 638254"/>
              <a:gd name="connsiteX7" fmla="*/ 277928 w 2811754"/>
              <a:gd name="connsiteY7" fmla="*/ 621001 h 638254"/>
              <a:gd name="connsiteX8" fmla="*/ 0 w 2811754"/>
              <a:gd name="connsiteY8" fmla="*/ 15858 h 638254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77928 w 2811754"/>
              <a:gd name="connsiteY7" fmla="*/ 621001 h 638113"/>
              <a:gd name="connsiteX8" fmla="*/ 0 w 2811754"/>
              <a:gd name="connsiteY8" fmla="*/ 15858 h 638113"/>
              <a:gd name="connsiteX0" fmla="*/ 28371 w 2840125"/>
              <a:gd name="connsiteY0" fmla="*/ 15858 h 638113"/>
              <a:gd name="connsiteX1" fmla="*/ 326586 w 2840125"/>
              <a:gd name="connsiteY1" fmla="*/ 449 h 638113"/>
              <a:gd name="connsiteX2" fmla="*/ 2803963 w 2840125"/>
              <a:gd name="connsiteY2" fmla="*/ 449 h 638113"/>
              <a:gd name="connsiteX3" fmla="*/ 2840125 w 2840125"/>
              <a:gd name="connsiteY3" fmla="*/ 36611 h 638113"/>
              <a:gd name="connsiteX4" fmla="*/ 2840125 w 2840125"/>
              <a:gd name="connsiteY4" fmla="*/ 601951 h 638113"/>
              <a:gd name="connsiteX5" fmla="*/ 2803963 w 2840125"/>
              <a:gd name="connsiteY5" fmla="*/ 638113 h 638113"/>
              <a:gd name="connsiteX6" fmla="*/ 326586 w 2840125"/>
              <a:gd name="connsiteY6" fmla="*/ 638113 h 638113"/>
              <a:gd name="connsiteX7" fmla="*/ 28371 w 2840125"/>
              <a:gd name="connsiteY7" fmla="*/ 15858 h 638113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0 w 2811754"/>
              <a:gd name="connsiteY7" fmla="*/ 15858 h 638113"/>
              <a:gd name="connsiteX0" fmla="*/ 0 w 2821279"/>
              <a:gd name="connsiteY0" fmla="*/ 15858 h 638113"/>
              <a:gd name="connsiteX1" fmla="*/ 307740 w 2821279"/>
              <a:gd name="connsiteY1" fmla="*/ 449 h 638113"/>
              <a:gd name="connsiteX2" fmla="*/ 2785117 w 2821279"/>
              <a:gd name="connsiteY2" fmla="*/ 449 h 638113"/>
              <a:gd name="connsiteX3" fmla="*/ 2821279 w 2821279"/>
              <a:gd name="connsiteY3" fmla="*/ 36611 h 638113"/>
              <a:gd name="connsiteX4" fmla="*/ 2821279 w 2821279"/>
              <a:gd name="connsiteY4" fmla="*/ 601951 h 638113"/>
              <a:gd name="connsiteX5" fmla="*/ 2785117 w 2821279"/>
              <a:gd name="connsiteY5" fmla="*/ 638113 h 638113"/>
              <a:gd name="connsiteX6" fmla="*/ 307740 w 2821279"/>
              <a:gd name="connsiteY6" fmla="*/ 638113 h 638113"/>
              <a:gd name="connsiteX7" fmla="*/ 0 w 2821279"/>
              <a:gd name="connsiteY7" fmla="*/ 15858 h 638113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21279" h="637664">
                <a:moveTo>
                  <a:pt x="0" y="15409"/>
                </a:moveTo>
                <a:cubicBezTo>
                  <a:pt x="0" y="-4563"/>
                  <a:pt x="59168" y="3175"/>
                  <a:pt x="307740" y="0"/>
                </a:cubicBezTo>
                <a:lnTo>
                  <a:pt x="2785117" y="0"/>
                </a:lnTo>
                <a:cubicBezTo>
                  <a:pt x="2805089" y="0"/>
                  <a:pt x="2821279" y="16190"/>
                  <a:pt x="2821279" y="36162"/>
                </a:cubicBezTo>
                <a:lnTo>
                  <a:pt x="2821279" y="601502"/>
                </a:lnTo>
                <a:cubicBezTo>
                  <a:pt x="2821279" y="621474"/>
                  <a:pt x="2805089" y="637664"/>
                  <a:pt x="2785117" y="637664"/>
                </a:cubicBezTo>
                <a:lnTo>
                  <a:pt x="307740" y="637664"/>
                </a:lnTo>
                <a:cubicBezTo>
                  <a:pt x="280116" y="594280"/>
                  <a:pt x="244475" y="547136"/>
                  <a:pt x="0" y="15409"/>
                </a:cubicBezTo>
                <a:close/>
              </a:path>
            </a:pathLst>
          </a:custGeom>
          <a:solidFill>
            <a:schemeClr val="bg1"/>
          </a:solidFill>
          <a:ln w="635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549701"/>
                      <a:gd name="connsiteY0" fmla="*/ 36162 h 637664"/>
                      <a:gd name="connsiteX1" fmla="*/ 36162 w 2549701"/>
                      <a:gd name="connsiteY1" fmla="*/ 0 h 637664"/>
                      <a:gd name="connsiteX2" fmla="*/ 680280 w 2549701"/>
                      <a:gd name="connsiteY2" fmla="*/ 0 h 637664"/>
                      <a:gd name="connsiteX3" fmla="*/ 1250077 w 2549701"/>
                      <a:gd name="connsiteY3" fmla="*/ 0 h 637664"/>
                      <a:gd name="connsiteX4" fmla="*/ 1918969 w 2549701"/>
                      <a:gd name="connsiteY4" fmla="*/ 0 h 637664"/>
                      <a:gd name="connsiteX5" fmla="*/ 2513539 w 2549701"/>
                      <a:gd name="connsiteY5" fmla="*/ 0 h 637664"/>
                      <a:gd name="connsiteX6" fmla="*/ 2549701 w 2549701"/>
                      <a:gd name="connsiteY6" fmla="*/ 36162 h 637664"/>
                      <a:gd name="connsiteX7" fmla="*/ 2549701 w 2549701"/>
                      <a:gd name="connsiteY7" fmla="*/ 601502 h 637664"/>
                      <a:gd name="connsiteX8" fmla="*/ 2513539 w 2549701"/>
                      <a:gd name="connsiteY8" fmla="*/ 637664 h 637664"/>
                      <a:gd name="connsiteX9" fmla="*/ 1844647 w 2549701"/>
                      <a:gd name="connsiteY9" fmla="*/ 637664 h 637664"/>
                      <a:gd name="connsiteX10" fmla="*/ 1200529 w 2549701"/>
                      <a:gd name="connsiteY10" fmla="*/ 637664 h 637664"/>
                      <a:gd name="connsiteX11" fmla="*/ 630732 w 2549701"/>
                      <a:gd name="connsiteY11" fmla="*/ 637664 h 637664"/>
                      <a:gd name="connsiteX12" fmla="*/ 36162 w 2549701"/>
                      <a:gd name="connsiteY12" fmla="*/ 637664 h 637664"/>
                      <a:gd name="connsiteX13" fmla="*/ 0 w 2549701"/>
                      <a:gd name="connsiteY13" fmla="*/ 601502 h 637664"/>
                      <a:gd name="connsiteX14" fmla="*/ 0 w 2549701"/>
                      <a:gd name="connsiteY14" fmla="*/ 36162 h 6376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2549701" h="637664" fill="none" extrusionOk="0">
                        <a:moveTo>
                          <a:pt x="0" y="36162"/>
                        </a:moveTo>
                        <a:cubicBezTo>
                          <a:pt x="-1351" y="13437"/>
                          <a:pt x="16466" y="-3737"/>
                          <a:pt x="36162" y="0"/>
                        </a:cubicBezTo>
                        <a:cubicBezTo>
                          <a:pt x="288132" y="-9419"/>
                          <a:pt x="532807" y="-7768"/>
                          <a:pt x="680280" y="0"/>
                        </a:cubicBezTo>
                        <a:cubicBezTo>
                          <a:pt x="827753" y="7768"/>
                          <a:pt x="999709" y="17175"/>
                          <a:pt x="1250077" y="0"/>
                        </a:cubicBezTo>
                        <a:cubicBezTo>
                          <a:pt x="1500445" y="-17175"/>
                          <a:pt x="1762457" y="27676"/>
                          <a:pt x="1918969" y="0"/>
                        </a:cubicBezTo>
                        <a:cubicBezTo>
                          <a:pt x="2075481" y="-27676"/>
                          <a:pt x="2344086" y="14335"/>
                          <a:pt x="2513539" y="0"/>
                        </a:cubicBezTo>
                        <a:cubicBezTo>
                          <a:pt x="2534678" y="2311"/>
                          <a:pt x="2545770" y="18263"/>
                          <a:pt x="2549701" y="36162"/>
                        </a:cubicBezTo>
                        <a:cubicBezTo>
                          <a:pt x="2538684" y="184286"/>
                          <a:pt x="2577408" y="332942"/>
                          <a:pt x="2549701" y="601502"/>
                        </a:cubicBezTo>
                        <a:cubicBezTo>
                          <a:pt x="2550004" y="620542"/>
                          <a:pt x="2536525" y="640923"/>
                          <a:pt x="2513539" y="637664"/>
                        </a:cubicBezTo>
                        <a:cubicBezTo>
                          <a:pt x="2227572" y="611723"/>
                          <a:pt x="2130417" y="661980"/>
                          <a:pt x="1844647" y="637664"/>
                        </a:cubicBezTo>
                        <a:cubicBezTo>
                          <a:pt x="1558877" y="613348"/>
                          <a:pt x="1451451" y="669189"/>
                          <a:pt x="1200529" y="637664"/>
                        </a:cubicBezTo>
                        <a:cubicBezTo>
                          <a:pt x="949607" y="606139"/>
                          <a:pt x="863295" y="617912"/>
                          <a:pt x="630732" y="637664"/>
                        </a:cubicBezTo>
                        <a:cubicBezTo>
                          <a:pt x="398169" y="657416"/>
                          <a:pt x="196476" y="638554"/>
                          <a:pt x="36162" y="637664"/>
                        </a:cubicBezTo>
                        <a:cubicBezTo>
                          <a:pt x="13691" y="640194"/>
                          <a:pt x="-1302" y="624261"/>
                          <a:pt x="0" y="601502"/>
                        </a:cubicBezTo>
                        <a:cubicBezTo>
                          <a:pt x="-14768" y="403986"/>
                          <a:pt x="327" y="286920"/>
                          <a:pt x="0" y="36162"/>
                        </a:cubicBezTo>
                        <a:close/>
                      </a:path>
                      <a:path w="2549701" h="637664" stroke="0" extrusionOk="0">
                        <a:moveTo>
                          <a:pt x="0" y="36162"/>
                        </a:moveTo>
                        <a:cubicBezTo>
                          <a:pt x="-1101" y="15511"/>
                          <a:pt x="12812" y="1268"/>
                          <a:pt x="36162" y="0"/>
                        </a:cubicBezTo>
                        <a:cubicBezTo>
                          <a:pt x="229278" y="-18789"/>
                          <a:pt x="553660" y="24349"/>
                          <a:pt x="705054" y="0"/>
                        </a:cubicBezTo>
                        <a:cubicBezTo>
                          <a:pt x="856448" y="-24349"/>
                          <a:pt x="1008484" y="28192"/>
                          <a:pt x="1299624" y="0"/>
                        </a:cubicBezTo>
                        <a:cubicBezTo>
                          <a:pt x="1590764" y="-28192"/>
                          <a:pt x="1676049" y="-1590"/>
                          <a:pt x="1869421" y="0"/>
                        </a:cubicBezTo>
                        <a:cubicBezTo>
                          <a:pt x="2062793" y="1590"/>
                          <a:pt x="2364483" y="-22634"/>
                          <a:pt x="2513539" y="0"/>
                        </a:cubicBezTo>
                        <a:cubicBezTo>
                          <a:pt x="2534502" y="-2039"/>
                          <a:pt x="2546806" y="15747"/>
                          <a:pt x="2549701" y="36162"/>
                        </a:cubicBezTo>
                        <a:cubicBezTo>
                          <a:pt x="2534489" y="166061"/>
                          <a:pt x="2539733" y="454006"/>
                          <a:pt x="2549701" y="601502"/>
                        </a:cubicBezTo>
                        <a:cubicBezTo>
                          <a:pt x="2548850" y="622881"/>
                          <a:pt x="2531869" y="635759"/>
                          <a:pt x="2513539" y="637664"/>
                        </a:cubicBezTo>
                        <a:cubicBezTo>
                          <a:pt x="2342867" y="658328"/>
                          <a:pt x="2211204" y="618096"/>
                          <a:pt x="1943742" y="637664"/>
                        </a:cubicBezTo>
                        <a:cubicBezTo>
                          <a:pt x="1676280" y="657232"/>
                          <a:pt x="1497255" y="647788"/>
                          <a:pt x="1324398" y="637664"/>
                        </a:cubicBezTo>
                        <a:cubicBezTo>
                          <a:pt x="1151541" y="627540"/>
                          <a:pt x="899983" y="612051"/>
                          <a:pt x="729828" y="637664"/>
                        </a:cubicBezTo>
                        <a:cubicBezTo>
                          <a:pt x="559673" y="663278"/>
                          <a:pt x="221213" y="648912"/>
                          <a:pt x="36162" y="637664"/>
                        </a:cubicBezTo>
                        <a:cubicBezTo>
                          <a:pt x="17074" y="636567"/>
                          <a:pt x="-1163" y="621025"/>
                          <a:pt x="0" y="601502"/>
                        </a:cubicBezTo>
                        <a:cubicBezTo>
                          <a:pt x="-3678" y="419134"/>
                          <a:pt x="3538" y="296207"/>
                          <a:pt x="0" y="3616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>
                <a:solidFill>
                  <a:srgbClr val="275755"/>
                </a:solidFill>
                <a:effectLst/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МАТЕМАТИКА НОВА</a:t>
            </a:r>
          </a:p>
          <a:p>
            <a:pPr algn="ctr"/>
            <a:r>
              <a:rPr lang="en-US">
                <a:solidFill>
                  <a:srgbClr val="275755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www.matnova.com.ua</a:t>
            </a:r>
            <a:endParaRPr lang="en-UA">
              <a:solidFill>
                <a:srgbClr val="275755"/>
              </a:solidFill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pic>
        <p:nvPicPr>
          <p:cNvPr id="3" name="Picture 2" descr="A white triangle with a circle and text&#10;&#10;Description automatically generated">
            <a:extLst>
              <a:ext uri="{FF2B5EF4-FFF2-40B4-BE49-F238E27FC236}">
                <a16:creationId xmlns:a16="http://schemas.microsoft.com/office/drawing/2014/main" id="{12778B36-505C-1C76-CEB7-8229BFBC2A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8415" y="-2632039"/>
            <a:ext cx="736842" cy="736842"/>
          </a:xfrm>
          <a:prstGeom prst="rect">
            <a:avLst/>
          </a:prstGeom>
        </p:spPr>
      </p:pic>
      <p:sp>
        <p:nvSpPr>
          <p:cNvPr id="12" name="Round Same Side Corner Rectangle 11">
            <a:hlinkClick r:id="rId4" action="ppaction://hlinksldjump"/>
            <a:extLst>
              <a:ext uri="{FF2B5EF4-FFF2-40B4-BE49-F238E27FC236}">
                <a16:creationId xmlns:a16="http://schemas.microsoft.com/office/drawing/2014/main" id="{9C2836F2-A779-CA5D-27DC-CE6311DDBA7B}"/>
              </a:ext>
            </a:extLst>
          </p:cNvPr>
          <p:cNvSpPr/>
          <p:nvPr/>
        </p:nvSpPr>
        <p:spPr>
          <a:xfrm rot="5400000">
            <a:off x="-290773" y="933359"/>
            <a:ext cx="774131" cy="394445"/>
          </a:xfrm>
          <a:prstGeom prst="round2SameRect">
            <a:avLst/>
          </a:prstGeom>
          <a:solidFill>
            <a:srgbClr val="385A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4" name="Round Same Side Corner Rectangle 13">
            <a:hlinkClick r:id="rId5" action="ppaction://hlinksldjump"/>
            <a:extLst>
              <a:ext uri="{FF2B5EF4-FFF2-40B4-BE49-F238E27FC236}">
                <a16:creationId xmlns:a16="http://schemas.microsoft.com/office/drawing/2014/main" id="{F3286BB9-2DA3-CA49-9EA1-249CD838C3A5}"/>
              </a:ext>
            </a:extLst>
          </p:cNvPr>
          <p:cNvSpPr/>
          <p:nvPr/>
        </p:nvSpPr>
        <p:spPr>
          <a:xfrm rot="5400000">
            <a:off x="-440858" y="1820864"/>
            <a:ext cx="774131" cy="448236"/>
          </a:xfrm>
          <a:prstGeom prst="round2SameRect">
            <a:avLst/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7" name="Round Same Side Corner Rectangle 46">
            <a:hlinkClick r:id="rId6" action="ppaction://hlinksldjump"/>
            <a:extLst>
              <a:ext uri="{FF2B5EF4-FFF2-40B4-BE49-F238E27FC236}">
                <a16:creationId xmlns:a16="http://schemas.microsoft.com/office/drawing/2014/main" id="{1AA4E7FC-01A2-4A2B-8456-4A4CBF8DE926}"/>
              </a:ext>
            </a:extLst>
          </p:cNvPr>
          <p:cNvSpPr/>
          <p:nvPr/>
        </p:nvSpPr>
        <p:spPr>
          <a:xfrm rot="5400000">
            <a:off x="-409099" y="2762162"/>
            <a:ext cx="774131" cy="394444"/>
          </a:xfrm>
          <a:prstGeom prst="round2SameRect">
            <a:avLst/>
          </a:prstGeom>
          <a:solidFill>
            <a:srgbClr val="7284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5" name="Round Same Side Corner Rectangle 4">
            <a:hlinkClick r:id="rId5" action="ppaction://hlinksldjump"/>
            <a:extLst>
              <a:ext uri="{FF2B5EF4-FFF2-40B4-BE49-F238E27FC236}">
                <a16:creationId xmlns:a16="http://schemas.microsoft.com/office/drawing/2014/main" id="{1E07DB33-6B76-69F1-18DF-77CB5E39B112}"/>
              </a:ext>
            </a:extLst>
          </p:cNvPr>
          <p:cNvSpPr/>
          <p:nvPr/>
        </p:nvSpPr>
        <p:spPr>
          <a:xfrm rot="5400000">
            <a:off x="-413963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1" name="Round Same Side Corner Rectangle 10">
            <a:hlinkClick r:id="rId7" action="ppaction://hlinksldjump"/>
            <a:extLst>
              <a:ext uri="{FF2B5EF4-FFF2-40B4-BE49-F238E27FC236}">
                <a16:creationId xmlns:a16="http://schemas.microsoft.com/office/drawing/2014/main" id="{A8A0AED1-893E-8EDC-4ED7-63AC2F02FFDA}"/>
              </a:ext>
            </a:extLst>
          </p:cNvPr>
          <p:cNvSpPr/>
          <p:nvPr/>
        </p:nvSpPr>
        <p:spPr>
          <a:xfrm rot="5400000">
            <a:off x="-413963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017FBFC-9150-29C2-DA8B-2C5C3936B870}"/>
                  </a:ext>
                </a:extLst>
              </p:cNvPr>
              <p:cNvSpPr txBox="1"/>
              <p:nvPr/>
            </p:nvSpPr>
            <p:spPr>
              <a:xfrm>
                <a:off x="4920404" y="1308858"/>
                <a:ext cx="206648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b="0" i="1" smtClean="0">
                              <a:solidFill>
                                <a:srgbClr val="BB353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600" b="0" i="1" smtClean="0">
                                  <a:solidFill>
                                    <a:srgbClr val="BB3539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3600" b="0" i="1" smtClean="0">
                                  <a:solidFill>
                                    <a:srgbClr val="BB3539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𝑎</m:t>
                              </m:r>
                              <m:r>
                                <a:rPr lang="en-US" sz="3600" b="0" i="1" smtClean="0">
                                  <a:solidFill>
                                    <a:srgbClr val="BB3539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+</m:t>
                              </m:r>
                              <m:r>
                                <a:rPr lang="en-US" sz="3600" b="0" i="1" smtClean="0">
                                  <a:solidFill>
                                    <a:srgbClr val="BB3539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𝑏</m:t>
                              </m:r>
                            </m:e>
                          </m:d>
                        </m:e>
                        <m:sup>
                          <m:r>
                            <a:rPr lang="en-US" sz="3600" b="0" i="1" smtClean="0">
                              <a:solidFill>
                                <a:srgbClr val="BB353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A" sz="3600" dirty="0">
                  <a:solidFill>
                    <a:srgbClr val="BB3539"/>
                  </a:solidFill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017FBFC-9150-29C2-DA8B-2C5C3936B8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0404" y="1308858"/>
                <a:ext cx="2066489" cy="6463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69777EE-E99C-4ADC-C3B3-BCAE68182620}"/>
                  </a:ext>
                </a:extLst>
              </p:cNvPr>
              <p:cNvSpPr txBox="1"/>
              <p:nvPr/>
            </p:nvSpPr>
            <p:spPr>
              <a:xfrm>
                <a:off x="4495435" y="1308857"/>
                <a:ext cx="97547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3600" b="0" i="1" smtClean="0">
                          <a:solidFill>
                            <a:srgbClr val="192E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</m:oMath>
                  </m:oMathPara>
                </a14:m>
                <a:endParaRPr lang="en-UA" sz="3600" dirty="0">
                  <a:solidFill>
                    <a:srgbClr val="192E33"/>
                  </a:solidFill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69777EE-E99C-4ADC-C3B3-BCAE681826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5435" y="1308857"/>
                <a:ext cx="975478" cy="64633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BB74710-9865-5853-A269-FF6FFC81A499}"/>
                  </a:ext>
                </a:extLst>
              </p:cNvPr>
              <p:cNvSpPr txBox="1"/>
              <p:nvPr/>
            </p:nvSpPr>
            <p:spPr>
              <a:xfrm>
                <a:off x="1635631" y="1299983"/>
                <a:ext cx="384677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en-US" sz="36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𝑎</m:t>
                          </m:r>
                        </m:e>
                        <m:sup>
                          <m:r>
                            <a:rPr lang="en-US" sz="36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36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+2</m:t>
                      </m:r>
                      <m:r>
                        <a:rPr lang="en-US" sz="36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𝑎𝑏</m:t>
                      </m:r>
                      <m:r>
                        <a:rPr lang="en-US" sz="36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+</m:t>
                      </m:r>
                      <m:sSup>
                        <m:sSupPr>
                          <m:ctrlPr>
                            <a:rPr lang="en-US" sz="36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en-US" sz="36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𝑏</m:t>
                          </m:r>
                        </m:e>
                        <m:sup>
                          <m:r>
                            <a:rPr lang="en-US" sz="36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A" sz="3600" dirty="0">
                  <a:solidFill>
                    <a:srgbClr val="00B050"/>
                  </a:solidFill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BB74710-9865-5853-A269-FF6FFC81A4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5631" y="1299983"/>
                <a:ext cx="3846772" cy="646331"/>
              </a:xfrm>
              <a:prstGeom prst="rect">
                <a:avLst/>
              </a:prstGeom>
              <a:blipFill>
                <a:blip r:embed="rId10"/>
                <a:stretch>
                  <a:fillRect l="-32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ED665E2-BD56-A43D-FA21-92F7B9B5AD49}"/>
                  </a:ext>
                </a:extLst>
              </p:cNvPr>
              <p:cNvSpPr txBox="1"/>
              <p:nvPr/>
            </p:nvSpPr>
            <p:spPr>
              <a:xfrm>
                <a:off x="5162329" y="4954521"/>
                <a:ext cx="206648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b="0" i="1" smtClean="0">
                              <a:solidFill>
                                <a:srgbClr val="BB353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600" b="0" i="1" smtClean="0">
                                  <a:solidFill>
                                    <a:srgbClr val="BB3539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3600" b="0" i="1" smtClean="0">
                                  <a:solidFill>
                                    <a:srgbClr val="BB3539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𝑎</m:t>
                              </m:r>
                              <m:r>
                                <a:rPr lang="en-US" sz="3600" b="0" i="1" smtClean="0">
                                  <a:solidFill>
                                    <a:srgbClr val="BB3539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−</m:t>
                              </m:r>
                              <m:r>
                                <a:rPr lang="en-US" sz="3600" b="0" i="1" smtClean="0">
                                  <a:solidFill>
                                    <a:srgbClr val="BB3539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𝑏</m:t>
                              </m:r>
                            </m:e>
                          </m:d>
                        </m:e>
                        <m:sup>
                          <m:r>
                            <a:rPr lang="en-US" sz="3600" b="0" i="1" smtClean="0">
                              <a:solidFill>
                                <a:srgbClr val="BB353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A" sz="3600" dirty="0">
                  <a:solidFill>
                    <a:srgbClr val="BB3539"/>
                  </a:solidFill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ED665E2-BD56-A43D-FA21-92F7B9B5AD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2329" y="4954521"/>
                <a:ext cx="2066489" cy="64633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3A614E8-FBF0-C0EB-9C8F-B1B266821F36}"/>
                  </a:ext>
                </a:extLst>
              </p:cNvPr>
              <p:cNvSpPr txBox="1"/>
              <p:nvPr/>
            </p:nvSpPr>
            <p:spPr>
              <a:xfrm>
                <a:off x="4606639" y="4954520"/>
                <a:ext cx="97547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3600" b="0" i="1" smtClean="0">
                          <a:solidFill>
                            <a:srgbClr val="192E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</m:oMath>
                  </m:oMathPara>
                </a14:m>
                <a:endParaRPr lang="en-UA" sz="3600" dirty="0">
                  <a:solidFill>
                    <a:srgbClr val="192E33"/>
                  </a:solidFill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3A614E8-FBF0-C0EB-9C8F-B1B266821F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6639" y="4954520"/>
                <a:ext cx="975478" cy="646331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0B4FA854-C498-CAF9-C896-354F1D35A9DA}"/>
                  </a:ext>
                </a:extLst>
              </p:cNvPr>
              <p:cNvSpPr txBox="1"/>
              <p:nvPr/>
            </p:nvSpPr>
            <p:spPr>
              <a:xfrm>
                <a:off x="1642884" y="4945646"/>
                <a:ext cx="325997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en-US" sz="36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𝑎</m:t>
                          </m:r>
                        </m:e>
                        <m:sup>
                          <m:r>
                            <a:rPr lang="en-US" sz="36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36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−2</m:t>
                      </m:r>
                      <m:r>
                        <a:rPr lang="en-US" sz="36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𝑎𝑏</m:t>
                      </m:r>
                      <m:r>
                        <a:rPr lang="en-US" sz="36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+</m:t>
                      </m:r>
                      <m:sSup>
                        <m:sSupPr>
                          <m:ctrlPr>
                            <a:rPr lang="en-US" sz="36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en-US" sz="36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𝑏</m:t>
                          </m:r>
                        </m:e>
                        <m:sup>
                          <m:r>
                            <a:rPr lang="en-US" sz="36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A" sz="3600" dirty="0">
                  <a:solidFill>
                    <a:srgbClr val="00B050"/>
                  </a:solidFill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0B4FA854-C498-CAF9-C896-354F1D35A9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2884" y="4945646"/>
                <a:ext cx="3259972" cy="646331"/>
              </a:xfrm>
              <a:prstGeom prst="rect">
                <a:avLst/>
              </a:prstGeom>
              <a:blipFill>
                <a:blip r:embed="rId13"/>
                <a:stretch>
                  <a:fillRect l="-77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523E3F4E-BAD7-AB22-A610-137F020B832A}"/>
              </a:ext>
            </a:extLst>
          </p:cNvPr>
          <p:cNvSpPr/>
          <p:nvPr/>
        </p:nvSpPr>
        <p:spPr>
          <a:xfrm>
            <a:off x="1691335" y="1946314"/>
            <a:ext cx="2713914" cy="939231"/>
          </a:xfrm>
          <a:prstGeom prst="roundRect">
            <a:avLst>
              <a:gd name="adj" fmla="val 7387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chemeClr val="bg1"/>
                </a:solidFill>
                <a:latin typeface="Aptos Light" panose="020B0004020202020204" pitchFamily="34" charset="0"/>
              </a:rPr>
              <a:t>Тричлен</a:t>
            </a:r>
          </a:p>
          <a:p>
            <a:pPr algn="ctr"/>
            <a:r>
              <a:rPr lang="uk-UA" sz="2400" dirty="0">
                <a:solidFill>
                  <a:srgbClr val="FFFF00"/>
                </a:solidFill>
                <a:latin typeface="Aptos Light" panose="020B0004020202020204" pitchFamily="34" charset="0"/>
              </a:rPr>
              <a:t>(повний квадрат)</a:t>
            </a:r>
            <a:endParaRPr lang="en-UA" sz="2400" dirty="0">
              <a:solidFill>
                <a:srgbClr val="FFFF00"/>
              </a:solidFill>
              <a:latin typeface="Aptos Light" panose="020B0004020202020204" pitchFamily="34" charset="0"/>
            </a:endParaRP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9696012D-75E2-85A2-0554-DA45F1F9E0EA}"/>
              </a:ext>
            </a:extLst>
          </p:cNvPr>
          <p:cNvSpPr/>
          <p:nvPr/>
        </p:nvSpPr>
        <p:spPr>
          <a:xfrm>
            <a:off x="4960939" y="1946312"/>
            <a:ext cx="1734400" cy="1130449"/>
          </a:xfrm>
          <a:prstGeom prst="roundRect">
            <a:avLst>
              <a:gd name="adj" fmla="val 7422"/>
            </a:avLst>
          </a:prstGeom>
          <a:solidFill>
            <a:srgbClr val="BB353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</a:rPr>
              <a:t>Квадрат суми двочлена</a:t>
            </a:r>
            <a:endParaRPr lang="en-UA" sz="2400" dirty="0">
              <a:latin typeface="Aptos Light" panose="020B0004020202020204" pitchFamily="34" charset="0"/>
            </a:endParaRP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C3647888-73A8-C4B1-2342-AFE6FBF1570D}"/>
              </a:ext>
            </a:extLst>
          </p:cNvPr>
          <p:cNvSpPr/>
          <p:nvPr/>
        </p:nvSpPr>
        <p:spPr>
          <a:xfrm>
            <a:off x="5148013" y="5587643"/>
            <a:ext cx="1734400" cy="1130449"/>
          </a:xfrm>
          <a:prstGeom prst="roundRect">
            <a:avLst>
              <a:gd name="adj" fmla="val 7422"/>
            </a:avLst>
          </a:prstGeom>
          <a:solidFill>
            <a:srgbClr val="BB353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</a:rPr>
              <a:t>Квадрат різниці двочлена</a:t>
            </a:r>
            <a:endParaRPr lang="en-UA" sz="2400" dirty="0">
              <a:latin typeface="Aptos Light" panose="020B0004020202020204" pitchFamily="34" charset="0"/>
            </a:endParaRP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C0ADF7F3-EA23-1C2C-1A10-F45E89D36E1D}"/>
              </a:ext>
            </a:extLst>
          </p:cNvPr>
          <p:cNvSpPr/>
          <p:nvPr/>
        </p:nvSpPr>
        <p:spPr>
          <a:xfrm>
            <a:off x="1707602" y="5587643"/>
            <a:ext cx="2713914" cy="939231"/>
          </a:xfrm>
          <a:prstGeom prst="roundRect">
            <a:avLst>
              <a:gd name="adj" fmla="val 7387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chemeClr val="bg1"/>
                </a:solidFill>
                <a:latin typeface="Aptos Light" panose="020B0004020202020204" pitchFamily="34" charset="0"/>
              </a:rPr>
              <a:t>Тричлен</a:t>
            </a:r>
          </a:p>
          <a:p>
            <a:pPr algn="ctr"/>
            <a:r>
              <a:rPr lang="uk-UA" sz="2400" dirty="0">
                <a:solidFill>
                  <a:srgbClr val="FFFF00"/>
                </a:solidFill>
                <a:latin typeface="Aptos Light" panose="020B0004020202020204" pitchFamily="34" charset="0"/>
              </a:rPr>
              <a:t>(повний квадрат)</a:t>
            </a:r>
            <a:endParaRPr lang="en-UA" sz="2400" dirty="0">
              <a:solidFill>
                <a:srgbClr val="FFFF00"/>
              </a:solidFill>
              <a:latin typeface="Aptos Light" panose="020B0004020202020204" pitchFamily="34" charset="0"/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FE10D384-C691-DDFD-71E8-F7750FC3682E}"/>
              </a:ext>
            </a:extLst>
          </p:cNvPr>
          <p:cNvCxnSpPr>
            <a:cxnSpLocks/>
          </p:cNvCxnSpPr>
          <p:nvPr/>
        </p:nvCxnSpPr>
        <p:spPr>
          <a:xfrm flipV="1">
            <a:off x="3037738" y="678614"/>
            <a:ext cx="0" cy="630242"/>
          </a:xfrm>
          <a:prstGeom prst="line">
            <a:avLst/>
          </a:prstGeom>
          <a:ln cap="rnd">
            <a:solidFill>
              <a:srgbClr val="192E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0B3C8CED-B515-810A-BD72-FD624ED49935}"/>
              </a:ext>
            </a:extLst>
          </p:cNvPr>
          <p:cNvCxnSpPr>
            <a:cxnSpLocks/>
          </p:cNvCxnSpPr>
          <p:nvPr/>
        </p:nvCxnSpPr>
        <p:spPr>
          <a:xfrm>
            <a:off x="3037738" y="678614"/>
            <a:ext cx="5666671" cy="0"/>
          </a:xfrm>
          <a:prstGeom prst="line">
            <a:avLst/>
          </a:prstGeom>
          <a:ln cap="rnd">
            <a:solidFill>
              <a:srgbClr val="192E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2733969B-9778-C1CA-6793-25E9F14A127C}"/>
              </a:ext>
            </a:extLst>
          </p:cNvPr>
          <p:cNvCxnSpPr>
            <a:cxnSpLocks/>
          </p:cNvCxnSpPr>
          <p:nvPr/>
        </p:nvCxnSpPr>
        <p:spPr>
          <a:xfrm flipV="1">
            <a:off x="8704409" y="678614"/>
            <a:ext cx="0" cy="630242"/>
          </a:xfrm>
          <a:prstGeom prst="line">
            <a:avLst/>
          </a:prstGeom>
          <a:ln cap="rnd">
            <a:solidFill>
              <a:srgbClr val="192E33"/>
            </a:solidFill>
            <a:head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E65ACBF4-6E1D-EABD-B7F8-F5D39990D10F}"/>
              </a:ext>
            </a:extLst>
          </p:cNvPr>
          <p:cNvSpPr txBox="1"/>
          <p:nvPr/>
        </p:nvSpPr>
        <p:spPr>
          <a:xfrm>
            <a:off x="3110013" y="154045"/>
            <a:ext cx="51456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>
                <a:solidFill>
                  <a:srgbClr val="192E33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Розкладання на множники</a:t>
            </a:r>
            <a:endParaRPr lang="en-UA" sz="2800" dirty="0">
              <a:solidFill>
                <a:srgbClr val="192E33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4C9B5A6-4075-9203-EBB4-A1DCC10887F9}"/>
              </a:ext>
            </a:extLst>
          </p:cNvPr>
          <p:cNvCxnSpPr>
            <a:cxnSpLocks/>
          </p:cNvCxnSpPr>
          <p:nvPr/>
        </p:nvCxnSpPr>
        <p:spPr>
          <a:xfrm flipV="1">
            <a:off x="3057746" y="4328715"/>
            <a:ext cx="0" cy="630242"/>
          </a:xfrm>
          <a:prstGeom prst="line">
            <a:avLst/>
          </a:prstGeom>
          <a:ln cap="rnd">
            <a:solidFill>
              <a:srgbClr val="192E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3132939C-51CF-6EA5-DBEB-3EFC8EFD272E}"/>
              </a:ext>
            </a:extLst>
          </p:cNvPr>
          <p:cNvCxnSpPr>
            <a:cxnSpLocks/>
          </p:cNvCxnSpPr>
          <p:nvPr/>
        </p:nvCxnSpPr>
        <p:spPr>
          <a:xfrm>
            <a:off x="3057746" y="4328715"/>
            <a:ext cx="5724423" cy="0"/>
          </a:xfrm>
          <a:prstGeom prst="line">
            <a:avLst/>
          </a:prstGeom>
          <a:ln cap="rnd">
            <a:solidFill>
              <a:srgbClr val="192E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B3D74BEA-6EB9-C696-E028-C701553806DC}"/>
              </a:ext>
            </a:extLst>
          </p:cNvPr>
          <p:cNvCxnSpPr>
            <a:cxnSpLocks/>
          </p:cNvCxnSpPr>
          <p:nvPr/>
        </p:nvCxnSpPr>
        <p:spPr>
          <a:xfrm flipV="1">
            <a:off x="8782169" y="4328715"/>
            <a:ext cx="0" cy="630242"/>
          </a:xfrm>
          <a:prstGeom prst="line">
            <a:avLst/>
          </a:prstGeom>
          <a:ln cap="rnd">
            <a:solidFill>
              <a:srgbClr val="192E33"/>
            </a:solidFill>
            <a:head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152E22E0-3453-1F7C-263A-041E218DBED7}"/>
              </a:ext>
            </a:extLst>
          </p:cNvPr>
          <p:cNvSpPr txBox="1"/>
          <p:nvPr/>
        </p:nvSpPr>
        <p:spPr>
          <a:xfrm>
            <a:off x="3559017" y="3804146"/>
            <a:ext cx="51456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>
                <a:solidFill>
                  <a:srgbClr val="192E33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Розкладання на множники</a:t>
            </a:r>
            <a:endParaRPr lang="en-UA" sz="2800" dirty="0">
              <a:solidFill>
                <a:srgbClr val="192E33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188FB3F-F0E5-FAAB-3AFE-CC9A95FA9973}"/>
                  </a:ext>
                </a:extLst>
              </p:cNvPr>
              <p:cNvSpPr txBox="1"/>
              <p:nvPr/>
            </p:nvSpPr>
            <p:spPr>
              <a:xfrm>
                <a:off x="7196191" y="1305771"/>
                <a:ext cx="381511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36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sz="36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𝑎</m:t>
                          </m:r>
                          <m:r>
                            <a:rPr lang="en-US" sz="36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+</m:t>
                          </m:r>
                          <m:r>
                            <a:rPr lang="en-US" sz="36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𝑏</m:t>
                          </m:r>
                        </m:e>
                      </m:d>
                      <m:d>
                        <m:dPr>
                          <m:ctrlPr>
                            <a:rPr lang="en-US" sz="36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sz="36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𝑎</m:t>
                          </m:r>
                          <m:r>
                            <a:rPr lang="en-US" sz="36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+</m:t>
                          </m:r>
                          <m:r>
                            <a:rPr lang="en-US" sz="36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𝑏</m:t>
                          </m:r>
                        </m:e>
                      </m:d>
                    </m:oMath>
                  </m:oMathPara>
                </a14:m>
                <a:endParaRPr lang="en-UA" sz="3600" dirty="0">
                  <a:solidFill>
                    <a:srgbClr val="00B050"/>
                  </a:solidFill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188FB3F-F0E5-FAAB-3AFE-CC9A95FA99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6191" y="1305771"/>
                <a:ext cx="3815111" cy="646331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EB41614-0055-F3A3-8496-AA64E75B1B9C}"/>
                  </a:ext>
                </a:extLst>
              </p:cNvPr>
              <p:cNvSpPr txBox="1"/>
              <p:nvPr/>
            </p:nvSpPr>
            <p:spPr>
              <a:xfrm>
                <a:off x="6742347" y="1305770"/>
                <a:ext cx="97547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3600" b="0" i="1" smtClean="0">
                          <a:solidFill>
                            <a:srgbClr val="192E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</m:oMath>
                  </m:oMathPara>
                </a14:m>
                <a:endParaRPr lang="en-UA" sz="3600" dirty="0">
                  <a:solidFill>
                    <a:srgbClr val="192E33"/>
                  </a:solidFill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EB41614-0055-F3A3-8496-AA64E75B1B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2347" y="1305770"/>
                <a:ext cx="975478" cy="646331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401DC625-F1DD-A2FE-9FB6-308C1185E46F}"/>
                  </a:ext>
                </a:extLst>
              </p:cNvPr>
              <p:cNvSpPr txBox="1"/>
              <p:nvPr/>
            </p:nvSpPr>
            <p:spPr>
              <a:xfrm>
                <a:off x="7423787" y="4957379"/>
                <a:ext cx="381511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36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sz="36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𝑎</m:t>
                          </m:r>
                          <m:r>
                            <a:rPr lang="uk-UA" sz="36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−</m:t>
                          </m:r>
                          <m:r>
                            <a:rPr lang="en-US" sz="36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𝑏</m:t>
                          </m:r>
                        </m:e>
                      </m:d>
                      <m:d>
                        <m:dPr>
                          <m:ctrlPr>
                            <a:rPr lang="en-US" sz="36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sz="36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𝑎</m:t>
                          </m:r>
                          <m:r>
                            <a:rPr lang="uk-UA" sz="36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−</m:t>
                          </m:r>
                          <m:r>
                            <a:rPr lang="en-US" sz="36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𝑏</m:t>
                          </m:r>
                        </m:e>
                      </m:d>
                    </m:oMath>
                  </m:oMathPara>
                </a14:m>
                <a:endParaRPr lang="en-UA" sz="3600" dirty="0">
                  <a:solidFill>
                    <a:srgbClr val="00B050"/>
                  </a:solidFill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401DC625-F1DD-A2FE-9FB6-308C1185E4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23787" y="4957379"/>
                <a:ext cx="3815111" cy="646331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2DEDF985-06AD-9549-A658-E98E269645A3}"/>
                  </a:ext>
                </a:extLst>
              </p:cNvPr>
              <p:cNvSpPr txBox="1"/>
              <p:nvPr/>
            </p:nvSpPr>
            <p:spPr>
              <a:xfrm>
                <a:off x="6969943" y="4957378"/>
                <a:ext cx="97547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3600" b="0" i="1" smtClean="0">
                          <a:solidFill>
                            <a:srgbClr val="192E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</m:oMath>
                  </m:oMathPara>
                </a14:m>
                <a:endParaRPr lang="en-UA" sz="3600" dirty="0">
                  <a:solidFill>
                    <a:srgbClr val="192E33"/>
                  </a:solidFill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2DEDF985-06AD-9549-A658-E98E269645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9943" y="4957378"/>
                <a:ext cx="975478" cy="646331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60AA38EC-A7C4-CE04-EF90-8FC4320FFB3E}"/>
              </a:ext>
            </a:extLst>
          </p:cNvPr>
          <p:cNvSpPr/>
          <p:nvPr/>
        </p:nvSpPr>
        <p:spPr>
          <a:xfrm>
            <a:off x="7318408" y="1944147"/>
            <a:ext cx="3009497" cy="939231"/>
          </a:xfrm>
          <a:prstGeom prst="roundRect">
            <a:avLst>
              <a:gd name="adj" fmla="val 7387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chemeClr val="bg1"/>
                </a:solidFill>
                <a:latin typeface="Aptos Light" panose="020B0004020202020204" pitchFamily="34" charset="0"/>
              </a:rPr>
              <a:t>Добуток двох двочленів</a:t>
            </a:r>
            <a:endParaRPr lang="en-UA" sz="2400" dirty="0">
              <a:solidFill>
                <a:srgbClr val="FFFF00"/>
              </a:solidFill>
              <a:latin typeface="Aptos Light" panose="020B0004020202020204" pitchFamily="34" charset="0"/>
            </a:endParaRPr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24AF0793-A014-DA6A-8AFC-EE9FC06295AD}"/>
              </a:ext>
            </a:extLst>
          </p:cNvPr>
          <p:cNvSpPr/>
          <p:nvPr/>
        </p:nvSpPr>
        <p:spPr>
          <a:xfrm>
            <a:off x="7449791" y="5600851"/>
            <a:ext cx="3009497" cy="939231"/>
          </a:xfrm>
          <a:prstGeom prst="roundRect">
            <a:avLst>
              <a:gd name="adj" fmla="val 7387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chemeClr val="bg1"/>
                </a:solidFill>
                <a:latin typeface="Aptos Light" panose="020B0004020202020204" pitchFamily="34" charset="0"/>
              </a:rPr>
              <a:t>Добуток двох двочленів</a:t>
            </a:r>
            <a:endParaRPr lang="en-UA" sz="2400" dirty="0">
              <a:solidFill>
                <a:srgbClr val="FFFF00"/>
              </a:solidFill>
              <a:latin typeface="Aptos Light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60395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75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1ED845-E56F-09E6-A865-2A105BD6E2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3">
            <a:extLst>
              <a:ext uri="{FF2B5EF4-FFF2-40B4-BE49-F238E27FC236}">
                <a16:creationId xmlns:a16="http://schemas.microsoft.com/office/drawing/2014/main" id="{C3D61855-D8F8-EC37-1F7D-6D411B786510}"/>
              </a:ext>
            </a:extLst>
          </p:cNvPr>
          <p:cNvSpPr/>
          <p:nvPr/>
        </p:nvSpPr>
        <p:spPr>
          <a:xfrm>
            <a:off x="9040503" y="-2634826"/>
            <a:ext cx="2821279" cy="606001"/>
          </a:xfrm>
          <a:custGeom>
            <a:avLst/>
            <a:gdLst>
              <a:gd name="connsiteX0" fmla="*/ 0 w 2549701"/>
              <a:gd name="connsiteY0" fmla="*/ 36162 h 637664"/>
              <a:gd name="connsiteX1" fmla="*/ 36162 w 2549701"/>
              <a:gd name="connsiteY1" fmla="*/ 0 h 637664"/>
              <a:gd name="connsiteX2" fmla="*/ 2513539 w 2549701"/>
              <a:gd name="connsiteY2" fmla="*/ 0 h 637664"/>
              <a:gd name="connsiteX3" fmla="*/ 2549701 w 2549701"/>
              <a:gd name="connsiteY3" fmla="*/ 36162 h 637664"/>
              <a:gd name="connsiteX4" fmla="*/ 2549701 w 2549701"/>
              <a:gd name="connsiteY4" fmla="*/ 601502 h 637664"/>
              <a:gd name="connsiteX5" fmla="*/ 2513539 w 2549701"/>
              <a:gd name="connsiteY5" fmla="*/ 637664 h 637664"/>
              <a:gd name="connsiteX6" fmla="*/ 36162 w 2549701"/>
              <a:gd name="connsiteY6" fmla="*/ 637664 h 637664"/>
              <a:gd name="connsiteX7" fmla="*/ 0 w 2549701"/>
              <a:gd name="connsiteY7" fmla="*/ 601502 h 637664"/>
              <a:gd name="connsiteX8" fmla="*/ 0 w 2549701"/>
              <a:gd name="connsiteY8" fmla="*/ 36162 h 637664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62053 w 2811754"/>
              <a:gd name="connsiteY7" fmla="*/ 601951 h 638113"/>
              <a:gd name="connsiteX8" fmla="*/ 0 w 2811754"/>
              <a:gd name="connsiteY8" fmla="*/ 15858 h 638113"/>
              <a:gd name="connsiteX0" fmla="*/ 0 w 2811754"/>
              <a:gd name="connsiteY0" fmla="*/ 15858 h 638254"/>
              <a:gd name="connsiteX1" fmla="*/ 298215 w 2811754"/>
              <a:gd name="connsiteY1" fmla="*/ 449 h 638254"/>
              <a:gd name="connsiteX2" fmla="*/ 2775592 w 2811754"/>
              <a:gd name="connsiteY2" fmla="*/ 449 h 638254"/>
              <a:gd name="connsiteX3" fmla="*/ 2811754 w 2811754"/>
              <a:gd name="connsiteY3" fmla="*/ 36611 h 638254"/>
              <a:gd name="connsiteX4" fmla="*/ 2811754 w 2811754"/>
              <a:gd name="connsiteY4" fmla="*/ 601951 h 638254"/>
              <a:gd name="connsiteX5" fmla="*/ 2775592 w 2811754"/>
              <a:gd name="connsiteY5" fmla="*/ 638113 h 638254"/>
              <a:gd name="connsiteX6" fmla="*/ 298215 w 2811754"/>
              <a:gd name="connsiteY6" fmla="*/ 638113 h 638254"/>
              <a:gd name="connsiteX7" fmla="*/ 277928 w 2811754"/>
              <a:gd name="connsiteY7" fmla="*/ 621001 h 638254"/>
              <a:gd name="connsiteX8" fmla="*/ 0 w 2811754"/>
              <a:gd name="connsiteY8" fmla="*/ 15858 h 638254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77928 w 2811754"/>
              <a:gd name="connsiteY7" fmla="*/ 621001 h 638113"/>
              <a:gd name="connsiteX8" fmla="*/ 0 w 2811754"/>
              <a:gd name="connsiteY8" fmla="*/ 15858 h 638113"/>
              <a:gd name="connsiteX0" fmla="*/ 28371 w 2840125"/>
              <a:gd name="connsiteY0" fmla="*/ 15858 h 638113"/>
              <a:gd name="connsiteX1" fmla="*/ 326586 w 2840125"/>
              <a:gd name="connsiteY1" fmla="*/ 449 h 638113"/>
              <a:gd name="connsiteX2" fmla="*/ 2803963 w 2840125"/>
              <a:gd name="connsiteY2" fmla="*/ 449 h 638113"/>
              <a:gd name="connsiteX3" fmla="*/ 2840125 w 2840125"/>
              <a:gd name="connsiteY3" fmla="*/ 36611 h 638113"/>
              <a:gd name="connsiteX4" fmla="*/ 2840125 w 2840125"/>
              <a:gd name="connsiteY4" fmla="*/ 601951 h 638113"/>
              <a:gd name="connsiteX5" fmla="*/ 2803963 w 2840125"/>
              <a:gd name="connsiteY5" fmla="*/ 638113 h 638113"/>
              <a:gd name="connsiteX6" fmla="*/ 326586 w 2840125"/>
              <a:gd name="connsiteY6" fmla="*/ 638113 h 638113"/>
              <a:gd name="connsiteX7" fmla="*/ 28371 w 2840125"/>
              <a:gd name="connsiteY7" fmla="*/ 15858 h 638113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0 w 2811754"/>
              <a:gd name="connsiteY7" fmla="*/ 15858 h 638113"/>
              <a:gd name="connsiteX0" fmla="*/ 0 w 2821279"/>
              <a:gd name="connsiteY0" fmla="*/ 15858 h 638113"/>
              <a:gd name="connsiteX1" fmla="*/ 307740 w 2821279"/>
              <a:gd name="connsiteY1" fmla="*/ 449 h 638113"/>
              <a:gd name="connsiteX2" fmla="*/ 2785117 w 2821279"/>
              <a:gd name="connsiteY2" fmla="*/ 449 h 638113"/>
              <a:gd name="connsiteX3" fmla="*/ 2821279 w 2821279"/>
              <a:gd name="connsiteY3" fmla="*/ 36611 h 638113"/>
              <a:gd name="connsiteX4" fmla="*/ 2821279 w 2821279"/>
              <a:gd name="connsiteY4" fmla="*/ 601951 h 638113"/>
              <a:gd name="connsiteX5" fmla="*/ 2785117 w 2821279"/>
              <a:gd name="connsiteY5" fmla="*/ 638113 h 638113"/>
              <a:gd name="connsiteX6" fmla="*/ 307740 w 2821279"/>
              <a:gd name="connsiteY6" fmla="*/ 638113 h 638113"/>
              <a:gd name="connsiteX7" fmla="*/ 0 w 2821279"/>
              <a:gd name="connsiteY7" fmla="*/ 15858 h 638113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21279" h="637664">
                <a:moveTo>
                  <a:pt x="0" y="15409"/>
                </a:moveTo>
                <a:cubicBezTo>
                  <a:pt x="0" y="-4563"/>
                  <a:pt x="59168" y="3175"/>
                  <a:pt x="307740" y="0"/>
                </a:cubicBezTo>
                <a:lnTo>
                  <a:pt x="2785117" y="0"/>
                </a:lnTo>
                <a:cubicBezTo>
                  <a:pt x="2805089" y="0"/>
                  <a:pt x="2821279" y="16190"/>
                  <a:pt x="2821279" y="36162"/>
                </a:cubicBezTo>
                <a:lnTo>
                  <a:pt x="2821279" y="601502"/>
                </a:lnTo>
                <a:cubicBezTo>
                  <a:pt x="2821279" y="621474"/>
                  <a:pt x="2805089" y="637664"/>
                  <a:pt x="2785117" y="637664"/>
                </a:cubicBezTo>
                <a:lnTo>
                  <a:pt x="307740" y="637664"/>
                </a:lnTo>
                <a:cubicBezTo>
                  <a:pt x="280116" y="594280"/>
                  <a:pt x="244475" y="547136"/>
                  <a:pt x="0" y="15409"/>
                </a:cubicBezTo>
                <a:close/>
              </a:path>
            </a:pathLst>
          </a:custGeom>
          <a:solidFill>
            <a:schemeClr val="bg1"/>
          </a:solidFill>
          <a:ln w="635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549701"/>
                      <a:gd name="connsiteY0" fmla="*/ 36162 h 637664"/>
                      <a:gd name="connsiteX1" fmla="*/ 36162 w 2549701"/>
                      <a:gd name="connsiteY1" fmla="*/ 0 h 637664"/>
                      <a:gd name="connsiteX2" fmla="*/ 680280 w 2549701"/>
                      <a:gd name="connsiteY2" fmla="*/ 0 h 637664"/>
                      <a:gd name="connsiteX3" fmla="*/ 1250077 w 2549701"/>
                      <a:gd name="connsiteY3" fmla="*/ 0 h 637664"/>
                      <a:gd name="connsiteX4" fmla="*/ 1918969 w 2549701"/>
                      <a:gd name="connsiteY4" fmla="*/ 0 h 637664"/>
                      <a:gd name="connsiteX5" fmla="*/ 2513539 w 2549701"/>
                      <a:gd name="connsiteY5" fmla="*/ 0 h 637664"/>
                      <a:gd name="connsiteX6" fmla="*/ 2549701 w 2549701"/>
                      <a:gd name="connsiteY6" fmla="*/ 36162 h 637664"/>
                      <a:gd name="connsiteX7" fmla="*/ 2549701 w 2549701"/>
                      <a:gd name="connsiteY7" fmla="*/ 601502 h 637664"/>
                      <a:gd name="connsiteX8" fmla="*/ 2513539 w 2549701"/>
                      <a:gd name="connsiteY8" fmla="*/ 637664 h 637664"/>
                      <a:gd name="connsiteX9" fmla="*/ 1844647 w 2549701"/>
                      <a:gd name="connsiteY9" fmla="*/ 637664 h 637664"/>
                      <a:gd name="connsiteX10" fmla="*/ 1200529 w 2549701"/>
                      <a:gd name="connsiteY10" fmla="*/ 637664 h 637664"/>
                      <a:gd name="connsiteX11" fmla="*/ 630732 w 2549701"/>
                      <a:gd name="connsiteY11" fmla="*/ 637664 h 637664"/>
                      <a:gd name="connsiteX12" fmla="*/ 36162 w 2549701"/>
                      <a:gd name="connsiteY12" fmla="*/ 637664 h 637664"/>
                      <a:gd name="connsiteX13" fmla="*/ 0 w 2549701"/>
                      <a:gd name="connsiteY13" fmla="*/ 601502 h 637664"/>
                      <a:gd name="connsiteX14" fmla="*/ 0 w 2549701"/>
                      <a:gd name="connsiteY14" fmla="*/ 36162 h 6376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2549701" h="637664" fill="none" extrusionOk="0">
                        <a:moveTo>
                          <a:pt x="0" y="36162"/>
                        </a:moveTo>
                        <a:cubicBezTo>
                          <a:pt x="-1351" y="13437"/>
                          <a:pt x="16466" y="-3737"/>
                          <a:pt x="36162" y="0"/>
                        </a:cubicBezTo>
                        <a:cubicBezTo>
                          <a:pt x="288132" y="-9419"/>
                          <a:pt x="532807" y="-7768"/>
                          <a:pt x="680280" y="0"/>
                        </a:cubicBezTo>
                        <a:cubicBezTo>
                          <a:pt x="827753" y="7768"/>
                          <a:pt x="999709" y="17175"/>
                          <a:pt x="1250077" y="0"/>
                        </a:cubicBezTo>
                        <a:cubicBezTo>
                          <a:pt x="1500445" y="-17175"/>
                          <a:pt x="1762457" y="27676"/>
                          <a:pt x="1918969" y="0"/>
                        </a:cubicBezTo>
                        <a:cubicBezTo>
                          <a:pt x="2075481" y="-27676"/>
                          <a:pt x="2344086" y="14335"/>
                          <a:pt x="2513539" y="0"/>
                        </a:cubicBezTo>
                        <a:cubicBezTo>
                          <a:pt x="2534678" y="2311"/>
                          <a:pt x="2545770" y="18263"/>
                          <a:pt x="2549701" y="36162"/>
                        </a:cubicBezTo>
                        <a:cubicBezTo>
                          <a:pt x="2538684" y="184286"/>
                          <a:pt x="2577408" y="332942"/>
                          <a:pt x="2549701" y="601502"/>
                        </a:cubicBezTo>
                        <a:cubicBezTo>
                          <a:pt x="2550004" y="620542"/>
                          <a:pt x="2536525" y="640923"/>
                          <a:pt x="2513539" y="637664"/>
                        </a:cubicBezTo>
                        <a:cubicBezTo>
                          <a:pt x="2227572" y="611723"/>
                          <a:pt x="2130417" y="661980"/>
                          <a:pt x="1844647" y="637664"/>
                        </a:cubicBezTo>
                        <a:cubicBezTo>
                          <a:pt x="1558877" y="613348"/>
                          <a:pt x="1451451" y="669189"/>
                          <a:pt x="1200529" y="637664"/>
                        </a:cubicBezTo>
                        <a:cubicBezTo>
                          <a:pt x="949607" y="606139"/>
                          <a:pt x="863295" y="617912"/>
                          <a:pt x="630732" y="637664"/>
                        </a:cubicBezTo>
                        <a:cubicBezTo>
                          <a:pt x="398169" y="657416"/>
                          <a:pt x="196476" y="638554"/>
                          <a:pt x="36162" y="637664"/>
                        </a:cubicBezTo>
                        <a:cubicBezTo>
                          <a:pt x="13691" y="640194"/>
                          <a:pt x="-1302" y="624261"/>
                          <a:pt x="0" y="601502"/>
                        </a:cubicBezTo>
                        <a:cubicBezTo>
                          <a:pt x="-14768" y="403986"/>
                          <a:pt x="327" y="286920"/>
                          <a:pt x="0" y="36162"/>
                        </a:cubicBezTo>
                        <a:close/>
                      </a:path>
                      <a:path w="2549701" h="637664" stroke="0" extrusionOk="0">
                        <a:moveTo>
                          <a:pt x="0" y="36162"/>
                        </a:moveTo>
                        <a:cubicBezTo>
                          <a:pt x="-1101" y="15511"/>
                          <a:pt x="12812" y="1268"/>
                          <a:pt x="36162" y="0"/>
                        </a:cubicBezTo>
                        <a:cubicBezTo>
                          <a:pt x="229278" y="-18789"/>
                          <a:pt x="553660" y="24349"/>
                          <a:pt x="705054" y="0"/>
                        </a:cubicBezTo>
                        <a:cubicBezTo>
                          <a:pt x="856448" y="-24349"/>
                          <a:pt x="1008484" y="28192"/>
                          <a:pt x="1299624" y="0"/>
                        </a:cubicBezTo>
                        <a:cubicBezTo>
                          <a:pt x="1590764" y="-28192"/>
                          <a:pt x="1676049" y="-1590"/>
                          <a:pt x="1869421" y="0"/>
                        </a:cubicBezTo>
                        <a:cubicBezTo>
                          <a:pt x="2062793" y="1590"/>
                          <a:pt x="2364483" y="-22634"/>
                          <a:pt x="2513539" y="0"/>
                        </a:cubicBezTo>
                        <a:cubicBezTo>
                          <a:pt x="2534502" y="-2039"/>
                          <a:pt x="2546806" y="15747"/>
                          <a:pt x="2549701" y="36162"/>
                        </a:cubicBezTo>
                        <a:cubicBezTo>
                          <a:pt x="2534489" y="166061"/>
                          <a:pt x="2539733" y="454006"/>
                          <a:pt x="2549701" y="601502"/>
                        </a:cubicBezTo>
                        <a:cubicBezTo>
                          <a:pt x="2548850" y="622881"/>
                          <a:pt x="2531869" y="635759"/>
                          <a:pt x="2513539" y="637664"/>
                        </a:cubicBezTo>
                        <a:cubicBezTo>
                          <a:pt x="2342867" y="658328"/>
                          <a:pt x="2211204" y="618096"/>
                          <a:pt x="1943742" y="637664"/>
                        </a:cubicBezTo>
                        <a:cubicBezTo>
                          <a:pt x="1676280" y="657232"/>
                          <a:pt x="1497255" y="647788"/>
                          <a:pt x="1324398" y="637664"/>
                        </a:cubicBezTo>
                        <a:cubicBezTo>
                          <a:pt x="1151541" y="627540"/>
                          <a:pt x="899983" y="612051"/>
                          <a:pt x="729828" y="637664"/>
                        </a:cubicBezTo>
                        <a:cubicBezTo>
                          <a:pt x="559673" y="663278"/>
                          <a:pt x="221213" y="648912"/>
                          <a:pt x="36162" y="637664"/>
                        </a:cubicBezTo>
                        <a:cubicBezTo>
                          <a:pt x="17074" y="636567"/>
                          <a:pt x="-1163" y="621025"/>
                          <a:pt x="0" y="601502"/>
                        </a:cubicBezTo>
                        <a:cubicBezTo>
                          <a:pt x="-3678" y="419134"/>
                          <a:pt x="3538" y="296207"/>
                          <a:pt x="0" y="3616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>
                <a:solidFill>
                  <a:srgbClr val="275755"/>
                </a:solidFill>
                <a:effectLst/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МАТЕМАТИКА НОВА</a:t>
            </a:r>
          </a:p>
          <a:p>
            <a:pPr algn="ctr"/>
            <a:r>
              <a:rPr lang="en-US">
                <a:solidFill>
                  <a:srgbClr val="275755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www.matnova.com.ua</a:t>
            </a:r>
            <a:endParaRPr lang="en-UA">
              <a:solidFill>
                <a:srgbClr val="275755"/>
              </a:solidFill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pic>
        <p:nvPicPr>
          <p:cNvPr id="3" name="Picture 2" descr="A white triangle with a circle and text&#10;&#10;Description automatically generated">
            <a:extLst>
              <a:ext uri="{FF2B5EF4-FFF2-40B4-BE49-F238E27FC236}">
                <a16:creationId xmlns:a16="http://schemas.microsoft.com/office/drawing/2014/main" id="{CC67D20B-4704-7029-5328-155A6E8684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8415" y="-2632039"/>
            <a:ext cx="736842" cy="736842"/>
          </a:xfrm>
          <a:prstGeom prst="rect">
            <a:avLst/>
          </a:prstGeom>
        </p:spPr>
      </p:pic>
      <p:sp>
        <p:nvSpPr>
          <p:cNvPr id="12" name="Round Same Side Corner Rectangle 11">
            <a:hlinkClick r:id="rId4" action="ppaction://hlinksldjump"/>
            <a:extLst>
              <a:ext uri="{FF2B5EF4-FFF2-40B4-BE49-F238E27FC236}">
                <a16:creationId xmlns:a16="http://schemas.microsoft.com/office/drawing/2014/main" id="{A643C68B-F4A9-E4C9-57CE-F9F25B3E3894}"/>
              </a:ext>
            </a:extLst>
          </p:cNvPr>
          <p:cNvSpPr/>
          <p:nvPr/>
        </p:nvSpPr>
        <p:spPr>
          <a:xfrm rot="5400000">
            <a:off x="-413963" y="933359"/>
            <a:ext cx="774131" cy="394445"/>
          </a:xfrm>
          <a:prstGeom prst="round2SameRect">
            <a:avLst/>
          </a:prstGeom>
          <a:solidFill>
            <a:srgbClr val="385A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4" name="Round Same Side Corner Rectangle 13">
            <a:hlinkClick r:id="rId5" action="ppaction://hlinksldjump"/>
            <a:extLst>
              <a:ext uri="{FF2B5EF4-FFF2-40B4-BE49-F238E27FC236}">
                <a16:creationId xmlns:a16="http://schemas.microsoft.com/office/drawing/2014/main" id="{A43402A3-1C0E-32C2-74EC-80DBD01E431E}"/>
              </a:ext>
            </a:extLst>
          </p:cNvPr>
          <p:cNvSpPr/>
          <p:nvPr/>
        </p:nvSpPr>
        <p:spPr>
          <a:xfrm rot="5400000">
            <a:off x="-317669" y="1820864"/>
            <a:ext cx="774131" cy="448236"/>
          </a:xfrm>
          <a:prstGeom prst="round2SameRect">
            <a:avLst/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7" name="Round Same Side Corner Rectangle 46">
            <a:hlinkClick r:id="rId6" action="ppaction://hlinksldjump"/>
            <a:extLst>
              <a:ext uri="{FF2B5EF4-FFF2-40B4-BE49-F238E27FC236}">
                <a16:creationId xmlns:a16="http://schemas.microsoft.com/office/drawing/2014/main" id="{25062D8C-FA74-4A08-EFF2-402368A7B59D}"/>
              </a:ext>
            </a:extLst>
          </p:cNvPr>
          <p:cNvSpPr/>
          <p:nvPr/>
        </p:nvSpPr>
        <p:spPr>
          <a:xfrm rot="5400000">
            <a:off x="-409099" y="2762162"/>
            <a:ext cx="774131" cy="394444"/>
          </a:xfrm>
          <a:prstGeom prst="round2SameRect">
            <a:avLst/>
          </a:prstGeom>
          <a:solidFill>
            <a:srgbClr val="7284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5" name="Round Same Side Corner Rectangle 4">
            <a:hlinkClick r:id="rId5" action="ppaction://hlinksldjump"/>
            <a:extLst>
              <a:ext uri="{FF2B5EF4-FFF2-40B4-BE49-F238E27FC236}">
                <a16:creationId xmlns:a16="http://schemas.microsoft.com/office/drawing/2014/main" id="{3E12605B-4E08-0B33-9C59-58DFD8799329}"/>
              </a:ext>
            </a:extLst>
          </p:cNvPr>
          <p:cNvSpPr/>
          <p:nvPr/>
        </p:nvSpPr>
        <p:spPr>
          <a:xfrm rot="5400000">
            <a:off x="-413963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1" name="Round Same Side Corner Rectangle 10">
            <a:hlinkClick r:id="rId7" action="ppaction://hlinksldjump"/>
            <a:extLst>
              <a:ext uri="{FF2B5EF4-FFF2-40B4-BE49-F238E27FC236}">
                <a16:creationId xmlns:a16="http://schemas.microsoft.com/office/drawing/2014/main" id="{D949CAC2-12EE-3E9F-1A01-3829F0950DE5}"/>
              </a:ext>
            </a:extLst>
          </p:cNvPr>
          <p:cNvSpPr/>
          <p:nvPr/>
        </p:nvSpPr>
        <p:spPr>
          <a:xfrm rot="5400000">
            <a:off x="-413963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ounded Rectangle 5">
                <a:extLst>
                  <a:ext uri="{FF2B5EF4-FFF2-40B4-BE49-F238E27FC236}">
                    <a16:creationId xmlns:a16="http://schemas.microsoft.com/office/drawing/2014/main" id="{D1DBA203-6052-369B-F80B-9C49C3AC0677}"/>
                  </a:ext>
                </a:extLst>
              </p:cNvPr>
              <p:cNvSpPr/>
              <p:nvPr/>
            </p:nvSpPr>
            <p:spPr>
              <a:xfrm>
                <a:off x="377441" y="38490"/>
                <a:ext cx="10491450" cy="648820"/>
              </a:xfrm>
              <a:prstGeom prst="roundRect">
                <a:avLst>
                  <a:gd name="adj" fmla="val 13790"/>
                </a:avLst>
              </a:prstGeom>
              <a:solidFill>
                <a:srgbClr val="37837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uk-UA" sz="3200" dirty="0">
                    <a:latin typeface="Aptos Light" panose="020B0004020202020204" pitchFamily="34" charset="0"/>
                    <a:cs typeface="Calibri" panose="020F0502020204030204" pitchFamily="34" charset="0"/>
                  </a:rPr>
                  <a:t>Розкладіть на множники тричлен </a:t>
                </a:r>
                <a14:m>
                  <m:oMath xmlns:m="http://schemas.openxmlformats.org/officeDocument/2006/math">
                    <m:r>
                      <a:rPr lang="en-US" sz="3200" b="0" i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9</m:t>
                    </m:r>
                    <m:sSup>
                      <m:sSupPr>
                        <m:ctrlPr>
                          <a:rPr lang="uk-UA" sz="320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</m:sup>
                    </m:sSup>
                    <m:r>
                      <a:rPr lang="en-US" sz="32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+24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𝑥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+16</m:t>
                    </m:r>
                  </m:oMath>
                </a14:m>
                <a:endParaRPr lang="en-UA" sz="3200" dirty="0"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6" name="Rounded Rectangle 5">
                <a:extLst>
                  <a:ext uri="{FF2B5EF4-FFF2-40B4-BE49-F238E27FC236}">
                    <a16:creationId xmlns:a16="http://schemas.microsoft.com/office/drawing/2014/main" id="{D1DBA203-6052-369B-F80B-9C49C3AC067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441" y="38490"/>
                <a:ext cx="10491450" cy="648820"/>
              </a:xfrm>
              <a:prstGeom prst="roundRect">
                <a:avLst>
                  <a:gd name="adj" fmla="val 13790"/>
                </a:avLst>
              </a:prstGeom>
              <a:blipFill>
                <a:blip r:embed="rId8"/>
                <a:stretch>
                  <a:fillRect l="-1209" t="-5660" b="-2452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B5951B03-8355-485D-B5BE-58B007E7F642}"/>
              </a:ext>
            </a:extLst>
          </p:cNvPr>
          <p:cNvSpPr txBox="1"/>
          <p:nvPr/>
        </p:nvSpPr>
        <p:spPr>
          <a:xfrm>
            <a:off x="11038748" y="43733"/>
            <a:ext cx="11332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solidFill>
                  <a:srgbClr val="378377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№1</a:t>
            </a:r>
            <a:endParaRPr lang="en-UA" sz="3600" dirty="0">
              <a:solidFill>
                <a:srgbClr val="378377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588A44B7-6DA9-BF72-3F59-780AC651CDC9}"/>
                  </a:ext>
                </a:extLst>
              </p:cNvPr>
              <p:cNvSpPr txBox="1"/>
              <p:nvPr/>
            </p:nvSpPr>
            <p:spPr>
              <a:xfrm>
                <a:off x="1888646" y="869366"/>
                <a:ext cx="3867915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378377"/>
                          </a:solidFill>
                          <a:latin typeface="Cambria Math" panose="02040503050406030204" pitchFamily="18" charset="0"/>
                        </a:rPr>
                        <m:t>9</m:t>
                      </m:r>
                      <m:sSup>
                        <m:sSupPr>
                          <m:ctrlPr>
                            <a:rPr lang="en-US" sz="3200" b="0" i="1" smtClean="0">
                              <a:solidFill>
                                <a:srgbClr val="37837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solidFill>
                                <a:srgbClr val="378377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rgbClr val="378377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3200" b="0" i="1" smtClean="0">
                          <a:solidFill>
                            <a:srgbClr val="378377"/>
                          </a:solidFill>
                          <a:latin typeface="Cambria Math" panose="02040503050406030204" pitchFamily="18" charset="0"/>
                        </a:rPr>
                        <m:t>+24</m:t>
                      </m:r>
                      <m:r>
                        <a:rPr lang="en-US" sz="3200" b="0" i="1" smtClean="0">
                          <a:solidFill>
                            <a:srgbClr val="378377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solidFill>
                            <a:srgbClr val="378377"/>
                          </a:solidFill>
                          <a:latin typeface="Cambria Math" panose="02040503050406030204" pitchFamily="18" charset="0"/>
                        </a:rPr>
                        <m:t>+16</m:t>
                      </m:r>
                    </m:oMath>
                  </m:oMathPara>
                </a14:m>
                <a:endParaRPr lang="en-UA" sz="3200" dirty="0">
                  <a:solidFill>
                    <a:srgbClr val="378377"/>
                  </a:solidFill>
                </a:endParaRPr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588A44B7-6DA9-BF72-3F59-780AC651CD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8646" y="869366"/>
                <a:ext cx="3867915" cy="584775"/>
              </a:xfrm>
              <a:prstGeom prst="rect">
                <a:avLst/>
              </a:prstGeom>
              <a:blipFill>
                <a:blip r:embed="rId9"/>
                <a:stretch>
                  <a:fillRect l="-130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942CEF0A-C45B-81A8-874D-EF1AA630961F}"/>
              </a:ext>
            </a:extLst>
          </p:cNvPr>
          <p:cNvCxnSpPr>
            <a:cxnSpLocks/>
          </p:cNvCxnSpPr>
          <p:nvPr/>
        </p:nvCxnSpPr>
        <p:spPr>
          <a:xfrm flipH="1">
            <a:off x="1345023" y="1404615"/>
            <a:ext cx="519345" cy="350755"/>
          </a:xfrm>
          <a:prstGeom prst="straightConnector1">
            <a:avLst/>
          </a:prstGeom>
          <a:ln>
            <a:solidFill>
              <a:srgbClr val="378377"/>
            </a:solidFill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8F5A470-324B-7A57-B518-0DADF6FFA862}"/>
                  </a:ext>
                </a:extLst>
              </p:cNvPr>
              <p:cNvSpPr txBox="1"/>
              <p:nvPr/>
            </p:nvSpPr>
            <p:spPr>
              <a:xfrm>
                <a:off x="295373" y="1773599"/>
                <a:ext cx="1471077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A" sz="3200" i="1" smtClean="0">
                              <a:solidFill>
                                <a:srgbClr val="37837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A" sz="3200" i="1" smtClean="0">
                                  <a:solidFill>
                                    <a:srgbClr val="37837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b="0" i="1" smtClean="0">
                                  <a:solidFill>
                                    <a:srgbClr val="378377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en-US" sz="3200" b="0" i="1" smtClean="0">
                                  <a:solidFill>
                                    <a:srgbClr val="378377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lang="en-US" sz="3200" b="0" i="1" smtClean="0">
                              <a:solidFill>
                                <a:srgbClr val="378377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A" sz="3200" dirty="0">
                  <a:solidFill>
                    <a:srgbClr val="378377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8F5A470-324B-7A57-B518-0DADF6FFA8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373" y="1773599"/>
                <a:ext cx="1471077" cy="58477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5D003072-0829-C250-FC1E-8D05F03496F7}"/>
              </a:ext>
            </a:extLst>
          </p:cNvPr>
          <p:cNvCxnSpPr>
            <a:cxnSpLocks/>
          </p:cNvCxnSpPr>
          <p:nvPr/>
        </p:nvCxnSpPr>
        <p:spPr>
          <a:xfrm>
            <a:off x="4535460" y="1404615"/>
            <a:ext cx="519345" cy="350755"/>
          </a:xfrm>
          <a:prstGeom prst="straightConnector1">
            <a:avLst/>
          </a:prstGeom>
          <a:ln>
            <a:solidFill>
              <a:srgbClr val="378377"/>
            </a:solidFill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9A8EC64-9967-7C03-5DBD-2F079DA13A9B}"/>
                  </a:ext>
                </a:extLst>
              </p:cNvPr>
              <p:cNvSpPr txBox="1"/>
              <p:nvPr/>
            </p:nvSpPr>
            <p:spPr>
              <a:xfrm>
                <a:off x="4836202" y="1773598"/>
                <a:ext cx="1346387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A" sz="3200" i="1" smtClean="0">
                              <a:solidFill>
                                <a:srgbClr val="37837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A" sz="3200" i="1" smtClean="0">
                                  <a:solidFill>
                                    <a:srgbClr val="37837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b="0" i="1" smtClean="0">
                                  <a:solidFill>
                                    <a:srgbClr val="378377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</m:d>
                        </m:e>
                        <m:sup>
                          <m:r>
                            <a:rPr lang="en-US" sz="3200" b="0" i="1" smtClean="0">
                              <a:solidFill>
                                <a:srgbClr val="378377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A" sz="3200" dirty="0">
                  <a:solidFill>
                    <a:srgbClr val="378377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9A8EC64-9967-7C03-5DBD-2F079DA13A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6202" y="1773598"/>
                <a:ext cx="1346387" cy="58477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5B4E48B7-329E-96B1-A635-C477BE2CDE6F}"/>
              </a:ext>
            </a:extLst>
          </p:cNvPr>
          <p:cNvCxnSpPr>
            <a:cxnSpLocks/>
          </p:cNvCxnSpPr>
          <p:nvPr/>
        </p:nvCxnSpPr>
        <p:spPr>
          <a:xfrm>
            <a:off x="3381441" y="1420090"/>
            <a:ext cx="0" cy="353508"/>
          </a:xfrm>
          <a:prstGeom prst="straightConnector1">
            <a:avLst/>
          </a:prstGeom>
          <a:ln>
            <a:solidFill>
              <a:srgbClr val="378377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8D01539-FAF9-6C17-5F6D-14E1DEA8C371}"/>
                  </a:ext>
                </a:extLst>
              </p:cNvPr>
              <p:cNvSpPr txBox="1"/>
              <p:nvPr/>
            </p:nvSpPr>
            <p:spPr>
              <a:xfrm>
                <a:off x="2456683" y="1773597"/>
                <a:ext cx="2292359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378377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3200" i="1" smtClean="0">
                          <a:solidFill>
                            <a:srgbClr val="378377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200" b="0" i="1" smtClean="0">
                          <a:solidFill>
                            <a:srgbClr val="378377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</m:t>
                      </m:r>
                      <m:r>
                        <a:rPr lang="en-US" sz="3200" b="0" i="1" smtClean="0">
                          <a:solidFill>
                            <a:srgbClr val="378377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solidFill>
                            <a:srgbClr val="378377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∙4</m:t>
                      </m:r>
                    </m:oMath>
                  </m:oMathPara>
                </a14:m>
                <a:endParaRPr lang="en-UA" sz="3200" dirty="0">
                  <a:solidFill>
                    <a:srgbClr val="378377"/>
                  </a:solidFill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8D01539-FAF9-6C17-5F6D-14E1DEA8C3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6683" y="1773597"/>
                <a:ext cx="2292359" cy="584775"/>
              </a:xfrm>
              <a:prstGeom prst="rect">
                <a:avLst/>
              </a:prstGeom>
              <a:blipFill>
                <a:blip r:embed="rId12"/>
                <a:stretch>
                  <a:fillRect l="-2210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5D644ACA-D054-9B55-4995-95EF34BB9052}"/>
                  </a:ext>
                </a:extLst>
              </p:cNvPr>
              <p:cNvSpPr txBox="1"/>
              <p:nvPr/>
            </p:nvSpPr>
            <p:spPr>
              <a:xfrm>
                <a:off x="4810618" y="869365"/>
                <a:ext cx="836838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378377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A" sz="3200" dirty="0">
                  <a:solidFill>
                    <a:srgbClr val="378377"/>
                  </a:solidFill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5D644ACA-D054-9B55-4995-95EF34BB90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0618" y="869365"/>
                <a:ext cx="836838" cy="58477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05C6B00A-E4A2-65EA-EBB1-E2FFFE1B9D46}"/>
                  </a:ext>
                </a:extLst>
              </p:cNvPr>
              <p:cNvSpPr txBox="1"/>
              <p:nvPr/>
            </p:nvSpPr>
            <p:spPr>
              <a:xfrm>
                <a:off x="5239428" y="866008"/>
                <a:ext cx="487092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i="1" smtClean="0">
                              <a:solidFill>
                                <a:srgbClr val="37837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200" i="1" smtClean="0">
                                  <a:solidFill>
                                    <a:srgbClr val="37837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b="0" i="1" smtClean="0">
                                  <a:solidFill>
                                    <a:srgbClr val="378377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en-US" sz="3200" b="0" i="1" smtClean="0">
                                  <a:solidFill>
                                    <a:srgbClr val="378377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lang="en-US" sz="3200" b="0" i="1" smtClean="0">
                              <a:solidFill>
                                <a:srgbClr val="378377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3200" b="0" i="1" smtClean="0">
                          <a:solidFill>
                            <a:srgbClr val="378377"/>
                          </a:solidFill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US" sz="3200" b="0" i="1" smtClean="0">
                          <a:solidFill>
                            <a:srgbClr val="378377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∙3</m:t>
                      </m:r>
                      <m:r>
                        <a:rPr lang="en-US" sz="3200" b="0" i="1" smtClean="0">
                          <a:solidFill>
                            <a:srgbClr val="378377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solidFill>
                            <a:srgbClr val="378377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∙4+</m:t>
                      </m:r>
                      <m:sSup>
                        <m:sSupPr>
                          <m:ctrlPr>
                            <a:rPr lang="en-US" sz="3200" b="0" i="1" smtClean="0">
                              <a:solidFill>
                                <a:srgbClr val="378377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200" b="0" i="1" smtClean="0">
                                  <a:solidFill>
                                    <a:srgbClr val="378377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b="0" i="1" smtClean="0">
                                  <a:solidFill>
                                    <a:srgbClr val="378377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</m:t>
                              </m:r>
                            </m:e>
                          </m:d>
                        </m:e>
                        <m:sup>
                          <m:r>
                            <a:rPr lang="en-US" sz="3200" b="0" i="1" smtClean="0">
                              <a:solidFill>
                                <a:srgbClr val="378377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A" sz="3200" dirty="0">
                  <a:solidFill>
                    <a:srgbClr val="378377"/>
                  </a:solidFill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05C6B00A-E4A2-65EA-EBB1-E2FFFE1B9D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9428" y="866008"/>
                <a:ext cx="4870920" cy="58477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708A3662-6C2E-CC8F-37D3-856E08B924D5}"/>
                  </a:ext>
                </a:extLst>
              </p:cNvPr>
              <p:cNvSpPr txBox="1"/>
              <p:nvPr/>
            </p:nvSpPr>
            <p:spPr>
              <a:xfrm>
                <a:off x="9530048" y="875121"/>
                <a:ext cx="836838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378377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A" sz="3200" dirty="0">
                  <a:solidFill>
                    <a:srgbClr val="378377"/>
                  </a:solidFill>
                </a:endParaRP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708A3662-6C2E-CC8F-37D3-856E08B924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30048" y="875121"/>
                <a:ext cx="836838" cy="584775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88121F80-C5C6-2CE4-BA8E-981C8F3691D9}"/>
                  </a:ext>
                </a:extLst>
              </p:cNvPr>
              <p:cNvSpPr txBox="1"/>
              <p:nvPr/>
            </p:nvSpPr>
            <p:spPr>
              <a:xfrm>
                <a:off x="9922119" y="861860"/>
                <a:ext cx="2029205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i="1" smtClean="0">
                              <a:solidFill>
                                <a:srgbClr val="37837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200" i="1" smtClean="0">
                                  <a:solidFill>
                                    <a:srgbClr val="37837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b="0" i="1" smtClean="0">
                                  <a:solidFill>
                                    <a:srgbClr val="378377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en-US" sz="3200" b="0" i="1" smtClean="0">
                                  <a:solidFill>
                                    <a:srgbClr val="378377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3200" b="0" i="1" smtClean="0">
                                  <a:solidFill>
                                    <a:srgbClr val="378377"/>
                                  </a:solidFill>
                                  <a:latin typeface="Cambria Math" panose="02040503050406030204" pitchFamily="18" charset="0"/>
                                </a:rPr>
                                <m:t>+4</m:t>
                              </m:r>
                            </m:e>
                          </m:d>
                        </m:e>
                        <m:sup>
                          <m:r>
                            <a:rPr lang="en-US" sz="3200" b="0" i="1" smtClean="0">
                              <a:solidFill>
                                <a:srgbClr val="378377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A" sz="3200" dirty="0">
                  <a:solidFill>
                    <a:srgbClr val="378377"/>
                  </a:solidFill>
                </a:endParaRP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88121F80-C5C6-2CE4-BA8E-981C8F3691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22119" y="861860"/>
                <a:ext cx="2029205" cy="584775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4A128955-1D7C-D4DC-D4BC-33CD9518F05E}"/>
              </a:ext>
            </a:extLst>
          </p:cNvPr>
          <p:cNvSpPr/>
          <p:nvPr/>
        </p:nvSpPr>
        <p:spPr>
          <a:xfrm>
            <a:off x="1353661" y="3061627"/>
            <a:ext cx="4132739" cy="648820"/>
          </a:xfrm>
          <a:prstGeom prst="roundRect">
            <a:avLst>
              <a:gd name="adj" fmla="val 13790"/>
            </a:avLst>
          </a:prstGeom>
          <a:solidFill>
            <a:srgbClr val="192E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 dirty="0">
                <a:latin typeface="Aptos Light" panose="020B0004020202020204" pitchFamily="34" charset="0"/>
                <a:cs typeface="Calibri" panose="020F0502020204030204" pitchFamily="34" charset="0"/>
              </a:rPr>
              <a:t>Розвʼяжіть рівняння:</a:t>
            </a:r>
            <a:endParaRPr lang="en-UA" sz="3200" dirty="0"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49FB963-1644-F83C-4055-606E59F2B0F4}"/>
              </a:ext>
            </a:extLst>
          </p:cNvPr>
          <p:cNvSpPr txBox="1"/>
          <p:nvPr/>
        </p:nvSpPr>
        <p:spPr>
          <a:xfrm>
            <a:off x="278488" y="3066870"/>
            <a:ext cx="12414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solidFill>
                  <a:srgbClr val="192E33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№2</a:t>
            </a:r>
            <a:endParaRPr lang="en-UA" sz="3600" dirty="0">
              <a:solidFill>
                <a:srgbClr val="192E33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5EB8BE80-DA4E-8592-FA58-F86C0D056594}"/>
                  </a:ext>
                </a:extLst>
              </p:cNvPr>
              <p:cNvSpPr txBox="1"/>
              <p:nvPr/>
            </p:nvSpPr>
            <p:spPr>
              <a:xfrm>
                <a:off x="5626629" y="3061627"/>
                <a:ext cx="3867915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3200" b="0" i="1" smtClean="0">
                          <a:solidFill>
                            <a:srgbClr val="192E33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US" sz="3200" b="0" i="1" smtClean="0">
                          <a:solidFill>
                            <a:srgbClr val="192E33"/>
                          </a:solidFill>
                          <a:latin typeface="Cambria Math" panose="02040503050406030204" pitchFamily="18" charset="0"/>
                        </a:rPr>
                        <m:t>9</m:t>
                      </m:r>
                      <m:sSup>
                        <m:sSupPr>
                          <m:ctrlPr>
                            <a:rPr lang="en-US" sz="3200" b="0" i="1" smtClean="0">
                              <a:solidFill>
                                <a:srgbClr val="192E3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solidFill>
                                <a:srgbClr val="192E33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rgbClr val="192E33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uk-UA" sz="3200" b="0" i="1" smtClean="0">
                          <a:solidFill>
                            <a:srgbClr val="192E33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3200" b="0" i="1" smtClean="0">
                          <a:solidFill>
                            <a:srgbClr val="192E33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uk-UA" sz="3200" b="0" i="1" smtClean="0">
                          <a:solidFill>
                            <a:srgbClr val="192E33"/>
                          </a:solidFill>
                          <a:latin typeface="Cambria Math" panose="02040503050406030204" pitchFamily="18" charset="0"/>
                        </a:rPr>
                        <m:t>8</m:t>
                      </m:r>
                      <m:r>
                        <a:rPr lang="en-US" sz="3200" b="0" i="1" smtClean="0">
                          <a:solidFill>
                            <a:srgbClr val="192E33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solidFill>
                            <a:srgbClr val="192E33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uk-UA" sz="3200" b="0" i="1" smtClean="0">
                          <a:solidFill>
                            <a:srgbClr val="192E33"/>
                          </a:solidFill>
                          <a:latin typeface="Cambria Math" panose="02040503050406030204" pitchFamily="18" charset="0"/>
                        </a:rPr>
                        <m:t>4=0</m:t>
                      </m:r>
                    </m:oMath>
                  </m:oMathPara>
                </a14:m>
                <a:endParaRPr lang="en-UA" sz="3200" dirty="0">
                  <a:solidFill>
                    <a:srgbClr val="192E33"/>
                  </a:solidFill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5EB8BE80-DA4E-8592-FA58-F86C0D0565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6629" y="3061627"/>
                <a:ext cx="3867915" cy="584775"/>
              </a:xfrm>
              <a:prstGeom prst="rect">
                <a:avLst/>
              </a:prstGeom>
              <a:blipFill>
                <a:blip r:embed="rId17"/>
                <a:stretch>
                  <a:fillRect l="-131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F0D53E05-9654-99AE-3204-36B87D6AD4AA}"/>
                  </a:ext>
                </a:extLst>
              </p:cNvPr>
              <p:cNvSpPr txBox="1"/>
              <p:nvPr/>
            </p:nvSpPr>
            <p:spPr>
              <a:xfrm>
                <a:off x="5623166" y="3764881"/>
                <a:ext cx="3867915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0" i="1" smtClean="0">
                              <a:solidFill>
                                <a:srgbClr val="192E3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200" b="0" i="1" smtClean="0">
                                  <a:solidFill>
                                    <a:srgbClr val="192E33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uk-UA" sz="3200" b="0" i="1" smtClean="0">
                                  <a:solidFill>
                                    <a:srgbClr val="192E33"/>
                                  </a:solidFill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  <m:r>
                                <a:rPr lang="en-US" sz="3200" b="0" i="1" smtClean="0">
                                  <a:solidFill>
                                    <a:srgbClr val="192E33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3200" b="0" i="1" smtClean="0">
                                  <a:solidFill>
                                    <a:srgbClr val="192E33"/>
                                  </a:solidFill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e>
                          </m:d>
                        </m:e>
                        <m:sup>
                          <m:r>
                            <a:rPr lang="en-US" sz="3200" b="0" i="1" smtClean="0">
                              <a:solidFill>
                                <a:srgbClr val="192E33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uk-UA" sz="3200" b="0" i="1" smtClean="0">
                          <a:solidFill>
                            <a:srgbClr val="192E33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A" sz="3200" dirty="0">
                  <a:solidFill>
                    <a:srgbClr val="192E33"/>
                  </a:solidFill>
                </a:endParaRP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F0D53E05-9654-99AE-3204-36B87D6AD4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3166" y="3764881"/>
                <a:ext cx="3867915" cy="584775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3F2D3E09-DC72-B2BC-E8C4-08E944DDBD18}"/>
                  </a:ext>
                </a:extLst>
              </p:cNvPr>
              <p:cNvSpPr txBox="1"/>
              <p:nvPr/>
            </p:nvSpPr>
            <p:spPr>
              <a:xfrm>
                <a:off x="5623165" y="4499628"/>
                <a:ext cx="3867915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3200" i="1">
                          <a:solidFill>
                            <a:srgbClr val="192E33"/>
                          </a:solidFill>
                          <a:latin typeface="Cambria Math" panose="02040503050406030204" pitchFamily="18" charset="0"/>
                        </a:rPr>
                        <m:t>7</m:t>
                      </m:r>
                      <m:r>
                        <a:rPr lang="en-US" sz="3200" i="1">
                          <a:solidFill>
                            <a:srgbClr val="192E33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i="1">
                          <a:solidFill>
                            <a:srgbClr val="192E33"/>
                          </a:solidFill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uk-UA" sz="3200" b="0" i="1" smtClean="0">
                          <a:solidFill>
                            <a:srgbClr val="192E33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A" sz="3200" dirty="0">
                  <a:solidFill>
                    <a:srgbClr val="192E33"/>
                  </a:solidFill>
                </a:endParaRP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3F2D3E09-DC72-B2BC-E8C4-08E944DDBD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3165" y="4499628"/>
                <a:ext cx="3867915" cy="584775"/>
              </a:xfrm>
              <a:prstGeom prst="rect">
                <a:avLst/>
              </a:prstGeom>
              <a:blipFill>
                <a:blip r:embed="rId19"/>
                <a:stretch>
                  <a:fillRect l="-980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3ED0EB9A-55E9-FDF3-0B29-B8C6D22B674C}"/>
                  </a:ext>
                </a:extLst>
              </p:cNvPr>
              <p:cNvSpPr txBox="1"/>
              <p:nvPr/>
            </p:nvSpPr>
            <p:spPr>
              <a:xfrm>
                <a:off x="5623165" y="5188434"/>
                <a:ext cx="3867915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3200" i="1" smtClean="0">
                          <a:solidFill>
                            <a:srgbClr val="192E33"/>
                          </a:solidFill>
                          <a:latin typeface="Cambria Math" panose="02040503050406030204" pitchFamily="18" charset="0"/>
                        </a:rPr>
                        <m:t>7</m:t>
                      </m:r>
                      <m:r>
                        <a:rPr lang="en-US" sz="3200" i="1">
                          <a:solidFill>
                            <a:srgbClr val="192E33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uk-UA" sz="3200" b="0" i="1" smtClean="0">
                          <a:solidFill>
                            <a:srgbClr val="192E33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b="0" i="1" smtClean="0">
                          <a:solidFill>
                            <a:srgbClr val="192E33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A" sz="3200" dirty="0">
                  <a:solidFill>
                    <a:srgbClr val="192E33"/>
                  </a:solidFill>
                </a:endParaRPr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3ED0EB9A-55E9-FDF3-0B29-B8C6D22B67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3165" y="5188434"/>
                <a:ext cx="3867915" cy="584775"/>
              </a:xfrm>
              <a:prstGeom prst="rect">
                <a:avLst/>
              </a:prstGeom>
              <a:blipFill>
                <a:blip r:embed="rId20"/>
                <a:stretch>
                  <a:fillRect l="-980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D0C6E090-796B-8E8F-5157-5952BE20DF4C}"/>
                  </a:ext>
                </a:extLst>
              </p:cNvPr>
              <p:cNvSpPr txBox="1"/>
              <p:nvPr/>
            </p:nvSpPr>
            <p:spPr>
              <a:xfrm>
                <a:off x="5623164" y="5770946"/>
                <a:ext cx="3867915" cy="101431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192E33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uk-UA" sz="3200" b="0" i="1" smtClean="0">
                          <a:solidFill>
                            <a:srgbClr val="192E33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uk-UA" sz="3200" b="0" i="1" smtClean="0">
                              <a:solidFill>
                                <a:srgbClr val="192E33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solidFill>
                                <a:srgbClr val="192E33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3200" b="0" i="1" smtClean="0">
                              <a:solidFill>
                                <a:srgbClr val="192E33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en-UA" sz="3200" dirty="0">
                  <a:solidFill>
                    <a:srgbClr val="192E33"/>
                  </a:solidFill>
                </a:endParaRPr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D0C6E090-796B-8E8F-5157-5952BE20DF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3164" y="5770946"/>
                <a:ext cx="3867915" cy="1014317"/>
              </a:xfrm>
              <a:prstGeom prst="rect">
                <a:avLst/>
              </a:prstGeom>
              <a:blipFill>
                <a:blip r:embed="rId21"/>
                <a:stretch>
                  <a:fillRect b="-740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103535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75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9" grpId="0"/>
      <p:bldP spid="13" grpId="0"/>
      <p:bldP spid="24" grpId="0"/>
      <p:bldP spid="26" grpId="0"/>
      <p:bldP spid="27" grpId="0"/>
      <p:bldP spid="28" grpId="0"/>
      <p:bldP spid="29" grpId="0"/>
      <p:bldP spid="30" grpId="0" animBg="1"/>
      <p:bldP spid="31" grpId="0"/>
      <p:bldP spid="32" grpId="0"/>
      <p:bldP spid="33" grpId="0"/>
      <p:bldP spid="34" grpId="0"/>
      <p:bldP spid="37" grpId="0"/>
      <p:bldP spid="3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FDC07CB-02DD-FB09-0B36-A2E057D1BBE8}"/>
                  </a:ext>
                </a:extLst>
              </p:cNvPr>
              <p:cNvSpPr txBox="1"/>
              <p:nvPr/>
            </p:nvSpPr>
            <p:spPr>
              <a:xfrm>
                <a:off x="6008913" y="2015073"/>
                <a:ext cx="4922623" cy="125418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600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600" b="0" i="1" dirty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0" i="1" dirty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US" sz="3600" b="0" i="1" dirty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sz="3600" b="0" i="1" dirty="0" smtClean="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600" b="0" i="1" dirty="0" smtClean="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en-US" sz="3600" b="0" i="1" dirty="0" smtClean="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</a:rPr>
                                    <m:t>7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3600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36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; </m:t>
                      </m:r>
                    </m:oMath>
                  </m:oMathPara>
                </a14:m>
                <a:endParaRPr lang="en-UA" sz="3600" dirty="0">
                  <a:solidFill>
                    <a:srgbClr val="00B050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FDC07CB-02DD-FB09-0B36-A2E057D1BB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8913" y="2015073"/>
                <a:ext cx="4922623" cy="1254189"/>
              </a:xfrm>
              <a:prstGeom prst="rect">
                <a:avLst/>
              </a:prstGeom>
              <a:blipFill>
                <a:blip r:embed="rId3"/>
                <a:stretch>
                  <a:fillRect l="-258" b="-6000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793F059-233C-4ACD-4BAB-55F53F22A87C}"/>
                  </a:ext>
                </a:extLst>
              </p:cNvPr>
              <p:cNvSpPr txBox="1"/>
              <p:nvPr/>
            </p:nvSpPr>
            <p:spPr>
              <a:xfrm>
                <a:off x="6008912" y="4160871"/>
                <a:ext cx="4922623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600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600" b="0" i="1" dirty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0" i="1" dirty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en-US" sz="3600" b="0" i="1" dirty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−5</m:t>
                              </m:r>
                            </m:e>
                          </m:d>
                        </m:e>
                        <m:sup>
                          <m:r>
                            <a:rPr lang="en-US" sz="3600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36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; </m:t>
                      </m:r>
                    </m:oMath>
                  </m:oMathPara>
                </a14:m>
                <a:endParaRPr lang="en-UA" sz="3600" dirty="0">
                  <a:solidFill>
                    <a:srgbClr val="00B050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793F059-233C-4ACD-4BAB-55F53F22A8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8912" y="4160871"/>
                <a:ext cx="4922623" cy="646331"/>
              </a:xfrm>
              <a:prstGeom prst="rect">
                <a:avLst/>
              </a:prstGeom>
              <a:blipFill>
                <a:blip r:embed="rId4"/>
                <a:stretch>
                  <a:fillRect l="-258" b="-25000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0931836-AFCC-3DB5-915F-78A638EEEFCC}"/>
                  </a:ext>
                </a:extLst>
              </p:cNvPr>
              <p:cNvSpPr txBox="1"/>
              <p:nvPr/>
            </p:nvSpPr>
            <p:spPr>
              <a:xfrm>
                <a:off x="6008911" y="5660023"/>
                <a:ext cx="4922623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600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600" b="0" i="1" dirty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0" i="1" dirty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0,2</m:t>
                              </m:r>
                              <m:r>
                                <a:rPr lang="en-US" sz="3600" b="0" i="1" dirty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sz="3600" b="0" i="1" dirty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e>
                        <m:sup>
                          <m:r>
                            <a:rPr lang="en-US" sz="3600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36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; </m:t>
                      </m:r>
                    </m:oMath>
                  </m:oMathPara>
                </a14:m>
                <a:endParaRPr lang="en-UA" sz="3600" dirty="0">
                  <a:solidFill>
                    <a:srgbClr val="00B050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0931836-AFCC-3DB5-915F-78A638EEEF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8911" y="5660023"/>
                <a:ext cx="4922623" cy="646331"/>
              </a:xfrm>
              <a:prstGeom prst="rect">
                <a:avLst/>
              </a:prstGeom>
              <a:blipFill>
                <a:blip r:embed="rId5"/>
                <a:stretch>
                  <a:fillRect l="-258" b="-25000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4128A79-8172-ADB1-14A0-EA46E2521EED}"/>
                  </a:ext>
                </a:extLst>
              </p:cNvPr>
              <p:cNvSpPr txBox="1"/>
              <p:nvPr/>
            </p:nvSpPr>
            <p:spPr>
              <a:xfrm>
                <a:off x="6008914" y="800613"/>
                <a:ext cx="4922623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600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600" b="0" i="1" dirty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0" i="1" dirty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3600" b="0" i="1" dirty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−4</m:t>
                              </m:r>
                            </m:e>
                          </m:d>
                        </m:e>
                        <m:sup>
                          <m:r>
                            <a:rPr lang="en-US" sz="3600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36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; </m:t>
                      </m:r>
                    </m:oMath>
                  </m:oMathPara>
                </a14:m>
                <a:endParaRPr lang="en-UA" sz="3600" dirty="0">
                  <a:solidFill>
                    <a:srgbClr val="00B050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4128A79-8172-ADB1-14A0-EA46E2521E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8914" y="800613"/>
                <a:ext cx="4922623" cy="646331"/>
              </a:xfrm>
              <a:prstGeom prst="rect">
                <a:avLst/>
              </a:prstGeom>
              <a:blipFill>
                <a:blip r:embed="rId6"/>
                <a:stretch>
                  <a:fillRect l="-258" b="-25000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ound Same Side Corner Rectangle 12">
            <a:hlinkClick r:id="rId7" action="ppaction://hlinksldjump"/>
            <a:extLst>
              <a:ext uri="{FF2B5EF4-FFF2-40B4-BE49-F238E27FC236}">
                <a16:creationId xmlns:a16="http://schemas.microsoft.com/office/drawing/2014/main" id="{09916CD5-A018-905D-7C23-FEBFD2E1DD0B}"/>
              </a:ext>
            </a:extLst>
          </p:cNvPr>
          <p:cNvSpPr/>
          <p:nvPr/>
        </p:nvSpPr>
        <p:spPr>
          <a:xfrm rot="5400000">
            <a:off x="-440858" y="906462"/>
            <a:ext cx="774131" cy="448236"/>
          </a:xfrm>
          <a:prstGeom prst="round2SameRect">
            <a:avLst/>
          </a:prstGeom>
          <a:solidFill>
            <a:srgbClr val="2757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4" name="Round Same Side Corner Rectangle 13">
            <a:hlinkClick r:id="rId8" action="ppaction://hlinksldjump"/>
            <a:extLst>
              <a:ext uri="{FF2B5EF4-FFF2-40B4-BE49-F238E27FC236}">
                <a16:creationId xmlns:a16="http://schemas.microsoft.com/office/drawing/2014/main" id="{84E7DD2C-4839-8C68-CD5C-DA34C81E0FBE}"/>
              </a:ext>
            </a:extLst>
          </p:cNvPr>
          <p:cNvSpPr/>
          <p:nvPr/>
        </p:nvSpPr>
        <p:spPr>
          <a:xfrm rot="5400000">
            <a:off x="-413962" y="1847760"/>
            <a:ext cx="774131" cy="394444"/>
          </a:xfrm>
          <a:prstGeom prst="round2SameRect">
            <a:avLst/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" name="Round Same Side Corner Rectangle 3">
            <a:extLst>
              <a:ext uri="{FF2B5EF4-FFF2-40B4-BE49-F238E27FC236}">
                <a16:creationId xmlns:a16="http://schemas.microsoft.com/office/drawing/2014/main" id="{926953E3-FF25-4FCB-DC94-64C4E7E41A98}"/>
              </a:ext>
            </a:extLst>
          </p:cNvPr>
          <p:cNvSpPr/>
          <p:nvPr/>
        </p:nvSpPr>
        <p:spPr>
          <a:xfrm rot="5400000">
            <a:off x="-290772" y="2762162"/>
            <a:ext cx="774131" cy="394444"/>
          </a:xfrm>
          <a:prstGeom prst="round2SameRect">
            <a:avLst/>
          </a:prstGeom>
          <a:solidFill>
            <a:srgbClr val="7284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" name="Round Same Side Corner Rectangle 1">
            <a:hlinkClick r:id="rId8" action="ppaction://hlinksldjump"/>
            <a:extLst>
              <a:ext uri="{FF2B5EF4-FFF2-40B4-BE49-F238E27FC236}">
                <a16:creationId xmlns:a16="http://schemas.microsoft.com/office/drawing/2014/main" id="{C0B00E12-D20A-D6C5-30C8-4541214B72CD}"/>
              </a:ext>
            </a:extLst>
          </p:cNvPr>
          <p:cNvSpPr/>
          <p:nvPr/>
        </p:nvSpPr>
        <p:spPr>
          <a:xfrm rot="5400000">
            <a:off x="-413963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3" name="Round Same Side Corner Rectangle 2">
            <a:hlinkClick r:id="rId9" action="ppaction://hlinksldjump"/>
            <a:extLst>
              <a:ext uri="{FF2B5EF4-FFF2-40B4-BE49-F238E27FC236}">
                <a16:creationId xmlns:a16="http://schemas.microsoft.com/office/drawing/2014/main" id="{D07F5BF0-CFEF-B423-4749-3D1EF1A991BD}"/>
              </a:ext>
            </a:extLst>
          </p:cNvPr>
          <p:cNvSpPr/>
          <p:nvPr/>
        </p:nvSpPr>
        <p:spPr>
          <a:xfrm rot="5400000">
            <a:off x="-413963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AF9330F4-BA52-3B02-D5BA-1B3502BBB29C}"/>
              </a:ext>
            </a:extLst>
          </p:cNvPr>
          <p:cNvSpPr/>
          <p:nvPr/>
        </p:nvSpPr>
        <p:spPr>
          <a:xfrm>
            <a:off x="418011" y="102196"/>
            <a:ext cx="10513527" cy="611667"/>
          </a:xfrm>
          <a:prstGeom prst="roundRect">
            <a:avLst>
              <a:gd name="adj" fmla="val 8258"/>
            </a:avLst>
          </a:prstGeom>
          <a:solidFill>
            <a:srgbClr val="7284A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600" dirty="0">
                <a:solidFill>
                  <a:schemeClr val="bg1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Розкладіть на множники:</a:t>
            </a:r>
            <a:endParaRPr lang="en-UA" sz="3600" dirty="0">
              <a:solidFill>
                <a:schemeClr val="bg1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6853AEB-E442-5E5F-BA7F-19054BABF439}"/>
              </a:ext>
            </a:extLst>
          </p:cNvPr>
          <p:cNvSpPr txBox="1"/>
          <p:nvPr/>
        </p:nvSpPr>
        <p:spPr>
          <a:xfrm>
            <a:off x="10988218" y="101207"/>
            <a:ext cx="12037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3600" dirty="0">
                <a:solidFill>
                  <a:srgbClr val="7284A9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№3</a:t>
            </a:r>
            <a:endParaRPr lang="en-UA" sz="3600" dirty="0">
              <a:solidFill>
                <a:srgbClr val="7284A9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0BEE9B2-DD08-FFB5-DA2C-C453C3624195}"/>
                  </a:ext>
                </a:extLst>
              </p:cNvPr>
              <p:cNvSpPr txBox="1"/>
              <p:nvPr/>
            </p:nvSpPr>
            <p:spPr>
              <a:xfrm>
                <a:off x="741400" y="800614"/>
                <a:ext cx="3787058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uk-UA" sz="3600" b="0" i="0" dirty="0" smtClean="0">
                          <a:solidFill>
                            <a:srgbClr val="385A64"/>
                          </a:solidFill>
                          <a:latin typeface="Aptos Light" panose="020B0004020202020204" pitchFamily="34" charset="0"/>
                        </a:rPr>
                        <m:t>1</m:t>
                      </m:r>
                      <m:r>
                        <m:rPr>
                          <m:nor/>
                        </m:rPr>
                        <a:rPr lang="uk-UA" sz="3600" dirty="0" smtClean="0">
                          <a:solidFill>
                            <a:srgbClr val="385A64"/>
                          </a:solidFill>
                          <a:latin typeface="Aptos Light" panose="020B0004020202020204" pitchFamily="34" charset="0"/>
                        </a:rPr>
                        <m:t>)</m:t>
                      </m:r>
                      <m:r>
                        <a:rPr lang="uk-UA" sz="3600" b="0" i="1" dirty="0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uk-UA" sz="3600" b="0" i="1" dirty="0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0" i="1" dirty="0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3600" b="0" i="1" dirty="0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3600" b="0" i="1" dirty="0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−8</m:t>
                      </m:r>
                      <m:r>
                        <a:rPr lang="en-US" sz="3600" b="0" i="1" dirty="0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600" b="0" i="1" dirty="0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+16</m:t>
                      </m:r>
                    </m:oMath>
                  </m:oMathPara>
                </a14:m>
                <a:endParaRPr lang="en-UA" sz="3600" dirty="0">
                  <a:solidFill>
                    <a:srgbClr val="385A64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0BEE9B2-DD08-FFB5-DA2C-C453C36241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400" y="800614"/>
                <a:ext cx="3787058" cy="646331"/>
              </a:xfrm>
              <a:prstGeom prst="rect">
                <a:avLst/>
              </a:prstGeom>
              <a:blipFill>
                <a:blip r:embed="rId10"/>
                <a:stretch>
                  <a:fillRect l="-1672" b="-25000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AC5E83B-8232-E125-1FB3-95C13F2CC9B3}"/>
                  </a:ext>
                </a:extLst>
              </p:cNvPr>
              <p:cNvSpPr txBox="1"/>
              <p:nvPr/>
            </p:nvSpPr>
            <p:spPr>
              <a:xfrm>
                <a:off x="741400" y="2120829"/>
                <a:ext cx="3787058" cy="113101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600" b="0" i="0" dirty="0" smtClean="0">
                          <a:solidFill>
                            <a:srgbClr val="385A64"/>
                          </a:solidFill>
                          <a:latin typeface="Aptos Light" panose="020B0004020202020204" pitchFamily="34" charset="0"/>
                        </a:rPr>
                        <m:t>2</m:t>
                      </m:r>
                      <m:r>
                        <m:rPr>
                          <m:nor/>
                        </m:rPr>
                        <a:rPr lang="uk-UA" sz="3600" dirty="0" smtClean="0">
                          <a:solidFill>
                            <a:srgbClr val="385A64"/>
                          </a:solidFill>
                          <a:latin typeface="Aptos Light" panose="020B0004020202020204" pitchFamily="34" charset="0"/>
                        </a:rPr>
                        <m:t>)</m:t>
                      </m:r>
                      <m:r>
                        <a:rPr lang="uk-UA" sz="3600" b="0" i="1" dirty="0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uk-UA" sz="3600" b="0" i="1" dirty="0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0" i="1" dirty="0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US" sz="3600" b="0" i="1" dirty="0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3600" b="0" i="1" dirty="0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600" b="0" i="1" dirty="0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dirty="0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r>
                            <a:rPr lang="en-US" sz="3600" b="0" i="1" dirty="0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  <m:r>
                        <a:rPr lang="en-US" sz="3600" b="0" i="1" dirty="0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600" b="0" i="1" dirty="0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600" b="0" i="1" dirty="0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dirty="0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num>
                        <m:den>
                          <m:r>
                            <a:rPr lang="en-US" sz="3600" b="0" i="1" dirty="0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49</m:t>
                          </m:r>
                        </m:den>
                      </m:f>
                    </m:oMath>
                  </m:oMathPara>
                </a14:m>
                <a:endParaRPr lang="en-UA" sz="3600" dirty="0">
                  <a:solidFill>
                    <a:srgbClr val="385A64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AC5E83B-8232-E125-1FB3-95C13F2CC9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400" y="2120829"/>
                <a:ext cx="3787058" cy="1131015"/>
              </a:xfrm>
              <a:prstGeom prst="rect">
                <a:avLst/>
              </a:prstGeom>
              <a:blipFill>
                <a:blip r:embed="rId11"/>
                <a:stretch>
                  <a:fillRect l="-1672" b="-898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 24" hidden="1">
            <a:extLst>
              <a:ext uri="{FF2B5EF4-FFF2-40B4-BE49-F238E27FC236}">
                <a16:creationId xmlns:a16="http://schemas.microsoft.com/office/drawing/2014/main" id="{9C9E26CB-31D4-5CCC-012C-D568C6017019}"/>
              </a:ext>
            </a:extLst>
          </p:cNvPr>
          <p:cNvSpPr/>
          <p:nvPr/>
        </p:nvSpPr>
        <p:spPr>
          <a:xfrm>
            <a:off x="4194317" y="800613"/>
            <a:ext cx="5759579" cy="57544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450FDF1-E337-F328-1EC9-98789EBC56D9}"/>
                  </a:ext>
                </a:extLst>
              </p:cNvPr>
              <p:cNvSpPr txBox="1"/>
              <p:nvPr/>
            </p:nvSpPr>
            <p:spPr>
              <a:xfrm>
                <a:off x="741400" y="4160871"/>
                <a:ext cx="3787058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600" b="0" i="0" dirty="0" smtClean="0">
                          <a:solidFill>
                            <a:srgbClr val="385A64"/>
                          </a:solidFill>
                          <a:latin typeface="Aptos Light" panose="020B0004020202020204" pitchFamily="34" charset="0"/>
                        </a:rPr>
                        <m:t>3</m:t>
                      </m:r>
                      <m:r>
                        <m:rPr>
                          <m:nor/>
                        </m:rPr>
                        <a:rPr lang="uk-UA" sz="3600" dirty="0" smtClean="0">
                          <a:solidFill>
                            <a:srgbClr val="385A64"/>
                          </a:solidFill>
                          <a:latin typeface="Aptos Light" panose="020B0004020202020204" pitchFamily="34" charset="0"/>
                        </a:rPr>
                        <m:t>)</m:t>
                      </m:r>
                      <m:r>
                        <a:rPr lang="uk-UA" sz="3600" b="0" i="1" dirty="0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uk-UA" sz="3600" b="0" i="1" dirty="0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0" i="1" dirty="0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US" sz="3600" b="0" i="1" dirty="0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3600" b="0" i="1" dirty="0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−10</m:t>
                      </m:r>
                      <m:r>
                        <a:rPr lang="en-US" sz="3600" b="0" i="1" dirty="0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sz="3600" b="0" i="1" dirty="0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+25</m:t>
                      </m:r>
                    </m:oMath>
                  </m:oMathPara>
                </a14:m>
                <a:endParaRPr lang="en-UA" sz="3600" dirty="0">
                  <a:solidFill>
                    <a:srgbClr val="385A64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450FDF1-E337-F328-1EC9-98789EBC56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400" y="4160871"/>
                <a:ext cx="3787058" cy="646331"/>
              </a:xfrm>
              <a:prstGeom prst="rect">
                <a:avLst/>
              </a:prstGeom>
              <a:blipFill>
                <a:blip r:embed="rId12"/>
                <a:stretch>
                  <a:fillRect l="-1672" r="-1003" b="-25000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B853C78-7281-6944-C419-057C145AB169}"/>
                  </a:ext>
                </a:extLst>
              </p:cNvPr>
              <p:cNvSpPr txBox="1"/>
              <p:nvPr/>
            </p:nvSpPr>
            <p:spPr>
              <a:xfrm>
                <a:off x="741399" y="5663975"/>
                <a:ext cx="4945297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600" b="0" i="0" dirty="0" smtClean="0">
                          <a:solidFill>
                            <a:srgbClr val="385A64"/>
                          </a:solidFill>
                          <a:latin typeface="Aptos Light" panose="020B0004020202020204" pitchFamily="34" charset="0"/>
                        </a:rPr>
                        <m:t>4</m:t>
                      </m:r>
                      <m:r>
                        <m:rPr>
                          <m:nor/>
                        </m:rPr>
                        <a:rPr lang="uk-UA" sz="3600" dirty="0" smtClean="0">
                          <a:solidFill>
                            <a:srgbClr val="385A64"/>
                          </a:solidFill>
                          <a:latin typeface="Aptos Light" panose="020B0004020202020204" pitchFamily="34" charset="0"/>
                        </a:rPr>
                        <m:t>)</m:t>
                      </m:r>
                      <m:r>
                        <a:rPr lang="uk-UA" sz="3600" b="0" i="1" dirty="0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0" i="1" dirty="0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0,04</m:t>
                      </m:r>
                      <m:sSup>
                        <m:sSupPr>
                          <m:ctrlPr>
                            <a:rPr lang="uk-UA" sz="3600" b="0" i="1" dirty="0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0" i="1" dirty="0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US" sz="3600" b="0" i="1" dirty="0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3600" b="0" i="1" dirty="0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+0,4</m:t>
                      </m:r>
                      <m:r>
                        <a:rPr lang="en-US" sz="3600" b="0" i="1" dirty="0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sz="3600" b="0" i="1" dirty="0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+1</m:t>
                      </m:r>
                    </m:oMath>
                  </m:oMathPara>
                </a14:m>
                <a:endParaRPr lang="en-UA" sz="3600" dirty="0">
                  <a:solidFill>
                    <a:srgbClr val="385A64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B853C78-7281-6944-C419-057C145AB1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399" y="5663975"/>
                <a:ext cx="4945297" cy="646331"/>
              </a:xfrm>
              <a:prstGeom prst="rect">
                <a:avLst/>
              </a:prstGeom>
              <a:blipFill>
                <a:blip r:embed="rId13"/>
                <a:stretch>
                  <a:fillRect l="-1282" b="-25000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675700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15" grpId="0"/>
      <p:bldP spid="27" grpId="0"/>
      <p:bldP spid="25" grpId="0" animBg="1"/>
      <p:bldP spid="25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40E1927-B144-C770-4460-13F77FA07817}"/>
                  </a:ext>
                </a:extLst>
              </p:cNvPr>
              <p:cNvSpPr txBox="1"/>
              <p:nvPr/>
            </p:nvSpPr>
            <p:spPr>
              <a:xfrm>
                <a:off x="7568568" y="807414"/>
                <a:ext cx="3421987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6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=6; </m:t>
                      </m:r>
                    </m:oMath>
                  </m:oMathPara>
                </a14:m>
                <a:endParaRPr lang="en-UA" sz="3600" dirty="0">
                  <a:solidFill>
                    <a:srgbClr val="00B050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40E1927-B144-C770-4460-13F77FA078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68568" y="807414"/>
                <a:ext cx="3421987" cy="646331"/>
              </a:xfrm>
              <a:prstGeom prst="rect">
                <a:avLst/>
              </a:prstGeom>
              <a:blipFill>
                <a:blip r:embed="rId2"/>
                <a:stretch>
                  <a:fillRect l="-741" t="-1923" b="-2307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 descr="A red balloon with black background&#10;&#10;Description automatically generated">
            <a:extLst>
              <a:ext uri="{FF2B5EF4-FFF2-40B4-BE49-F238E27FC236}">
                <a16:creationId xmlns:a16="http://schemas.microsoft.com/office/drawing/2014/main" id="{5F100C39-8F47-98A0-0D79-6D09E2031F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0795" y="-8087930"/>
            <a:ext cx="1269074" cy="1790936"/>
          </a:xfrm>
          <a:prstGeom prst="rect">
            <a:avLst/>
          </a:prstGeom>
        </p:spPr>
      </p:pic>
      <p:pic>
        <p:nvPicPr>
          <p:cNvPr id="28" name="Picture 27" descr="A white balloon on a black background&#10;&#10;Description automatically generated">
            <a:extLst>
              <a:ext uri="{FF2B5EF4-FFF2-40B4-BE49-F238E27FC236}">
                <a16:creationId xmlns:a16="http://schemas.microsoft.com/office/drawing/2014/main" id="{2F1C62F5-145A-EACC-3E9A-599B9D5A8A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55617" y="-8902161"/>
            <a:ext cx="700947" cy="814231"/>
          </a:xfrm>
          <a:prstGeom prst="rect">
            <a:avLst/>
          </a:prstGeom>
        </p:spPr>
      </p:pic>
      <p:sp>
        <p:nvSpPr>
          <p:cNvPr id="13" name="Round Same Side Corner Rectangle 12">
            <a:hlinkClick r:id="rId5" action="ppaction://hlinksldjump"/>
            <a:extLst>
              <a:ext uri="{FF2B5EF4-FFF2-40B4-BE49-F238E27FC236}">
                <a16:creationId xmlns:a16="http://schemas.microsoft.com/office/drawing/2014/main" id="{09916CD5-A018-905D-7C23-FEBFD2E1DD0B}"/>
              </a:ext>
            </a:extLst>
          </p:cNvPr>
          <p:cNvSpPr/>
          <p:nvPr/>
        </p:nvSpPr>
        <p:spPr>
          <a:xfrm rot="5400000">
            <a:off x="-440858" y="906462"/>
            <a:ext cx="774131" cy="448236"/>
          </a:xfrm>
          <a:prstGeom prst="round2SameRect">
            <a:avLst/>
          </a:prstGeom>
          <a:solidFill>
            <a:srgbClr val="2757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4" name="Round Same Side Corner Rectangle 13">
            <a:hlinkClick r:id="rId6" action="ppaction://hlinksldjump"/>
            <a:extLst>
              <a:ext uri="{FF2B5EF4-FFF2-40B4-BE49-F238E27FC236}">
                <a16:creationId xmlns:a16="http://schemas.microsoft.com/office/drawing/2014/main" id="{84E7DD2C-4839-8C68-CD5C-DA34C81E0FBE}"/>
              </a:ext>
            </a:extLst>
          </p:cNvPr>
          <p:cNvSpPr/>
          <p:nvPr/>
        </p:nvSpPr>
        <p:spPr>
          <a:xfrm rot="5400000">
            <a:off x="-413962" y="1847760"/>
            <a:ext cx="774131" cy="394444"/>
          </a:xfrm>
          <a:prstGeom prst="round2SameRect">
            <a:avLst/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" name="Round Same Side Corner Rectangle 3">
            <a:hlinkClick r:id="rId5" action="ppaction://hlinksldjump"/>
            <a:extLst>
              <a:ext uri="{FF2B5EF4-FFF2-40B4-BE49-F238E27FC236}">
                <a16:creationId xmlns:a16="http://schemas.microsoft.com/office/drawing/2014/main" id="{926953E3-FF25-4FCB-DC94-64C4E7E41A98}"/>
              </a:ext>
            </a:extLst>
          </p:cNvPr>
          <p:cNvSpPr/>
          <p:nvPr/>
        </p:nvSpPr>
        <p:spPr>
          <a:xfrm rot="5400000">
            <a:off x="-413963" y="2762162"/>
            <a:ext cx="774131" cy="394444"/>
          </a:xfrm>
          <a:prstGeom prst="round2SameRect">
            <a:avLst/>
          </a:prstGeom>
          <a:solidFill>
            <a:srgbClr val="7284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7" name="Round Same Side Corner Rectangle 16">
            <a:extLst>
              <a:ext uri="{FF2B5EF4-FFF2-40B4-BE49-F238E27FC236}">
                <a16:creationId xmlns:a16="http://schemas.microsoft.com/office/drawing/2014/main" id="{93E1B06A-FC7E-7364-8302-8B15906CE6BB}"/>
              </a:ext>
            </a:extLst>
          </p:cNvPr>
          <p:cNvSpPr/>
          <p:nvPr/>
        </p:nvSpPr>
        <p:spPr>
          <a:xfrm rot="5400000">
            <a:off x="-290772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6BB4B22-491D-53A9-9C4C-B781D2D065B4}"/>
                  </a:ext>
                </a:extLst>
              </p:cNvPr>
              <p:cNvSpPr txBox="1"/>
              <p:nvPr/>
            </p:nvSpPr>
            <p:spPr>
              <a:xfrm>
                <a:off x="800726" y="809760"/>
                <a:ext cx="4798885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uk-UA" sz="3600" dirty="0" smtClean="0">
                          <a:solidFill>
                            <a:srgbClr val="385A64"/>
                          </a:solidFill>
                          <a:latin typeface="Aptos Light" panose="020B0004020202020204" pitchFamily="34" charset="0"/>
                        </a:rPr>
                        <m:t>1)</m:t>
                      </m:r>
                      <m:r>
                        <a:rPr lang="uk-UA" sz="3600" b="0" i="1" dirty="0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sz="3600" b="0" i="1" dirty="0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0" i="1" dirty="0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3600" b="0" i="1" dirty="0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3600" b="0" i="1" dirty="0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−12</m:t>
                      </m:r>
                      <m:r>
                        <a:rPr lang="en-US" sz="3600" b="0" i="1" dirty="0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600" b="0" i="1" dirty="0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+36=0</m:t>
                      </m:r>
                    </m:oMath>
                  </m:oMathPara>
                </a14:m>
                <a:endParaRPr lang="en-UA" sz="3600" dirty="0">
                  <a:solidFill>
                    <a:srgbClr val="385A64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6BB4B22-491D-53A9-9C4C-B781D2D065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726" y="809760"/>
                <a:ext cx="4798885" cy="646331"/>
              </a:xfrm>
              <a:prstGeom prst="rect">
                <a:avLst/>
              </a:prstGeom>
              <a:blipFill>
                <a:blip r:embed="rId7"/>
                <a:stretch>
                  <a:fillRect l="-1842" b="-25000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FC867365-4BC5-4BE5-DDBE-F87B38FDB11E}"/>
              </a:ext>
            </a:extLst>
          </p:cNvPr>
          <p:cNvSpPr/>
          <p:nvPr/>
        </p:nvSpPr>
        <p:spPr>
          <a:xfrm>
            <a:off x="418011" y="25996"/>
            <a:ext cx="10572544" cy="646331"/>
          </a:xfrm>
          <a:prstGeom prst="roundRect">
            <a:avLst>
              <a:gd name="adj" fmla="val 8258"/>
            </a:avLst>
          </a:prstGeom>
          <a:solidFill>
            <a:srgbClr val="00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600" dirty="0">
                <a:solidFill>
                  <a:schemeClr val="bg1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Розвʼяжіть рівняння</a:t>
            </a:r>
            <a:endParaRPr lang="en-UA" sz="3600" dirty="0">
              <a:solidFill>
                <a:schemeClr val="bg1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673E2CE-81B6-346C-6135-9ECD5B010EF5}"/>
              </a:ext>
            </a:extLst>
          </p:cNvPr>
          <p:cNvSpPr txBox="1"/>
          <p:nvPr/>
        </p:nvSpPr>
        <p:spPr>
          <a:xfrm>
            <a:off x="11061578" y="37707"/>
            <a:ext cx="11304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3600" dirty="0">
                <a:solidFill>
                  <a:srgbClr val="007CFF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№</a:t>
            </a:r>
            <a:r>
              <a:rPr lang="en-US" sz="3600" dirty="0">
                <a:solidFill>
                  <a:srgbClr val="007CFF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4</a:t>
            </a:r>
            <a:endParaRPr lang="en-UA" sz="3600" dirty="0">
              <a:solidFill>
                <a:srgbClr val="007CFF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2560505-4177-034E-F187-A031A7E11E8F}"/>
                  </a:ext>
                </a:extLst>
              </p:cNvPr>
              <p:cNvSpPr txBox="1"/>
              <p:nvPr/>
            </p:nvSpPr>
            <p:spPr>
              <a:xfrm>
                <a:off x="800726" y="2315859"/>
                <a:ext cx="5121103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600" b="0" i="0" dirty="0" smtClean="0">
                          <a:solidFill>
                            <a:srgbClr val="385A64"/>
                          </a:solidFill>
                          <a:latin typeface="Aptos Light" panose="020B0004020202020204" pitchFamily="34" charset="0"/>
                        </a:rPr>
                        <m:t>2</m:t>
                      </m:r>
                      <m:r>
                        <m:rPr>
                          <m:nor/>
                        </m:rPr>
                        <a:rPr lang="uk-UA" sz="3600" dirty="0" smtClean="0">
                          <a:solidFill>
                            <a:srgbClr val="385A64"/>
                          </a:solidFill>
                          <a:latin typeface="Aptos Light" panose="020B0004020202020204" pitchFamily="34" charset="0"/>
                        </a:rPr>
                        <m:t>)</m:t>
                      </m:r>
                      <m:r>
                        <a:rPr lang="uk-UA" sz="3600" b="0" i="1" dirty="0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0" i="1" dirty="0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25</m:t>
                      </m:r>
                      <m:sSup>
                        <m:sSupPr>
                          <m:ctrlPr>
                            <a:rPr lang="uk-UA" sz="3600" b="0" i="1" dirty="0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0" i="1" dirty="0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US" sz="3600" b="0" i="1" dirty="0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3600" b="0" i="1" dirty="0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+10</m:t>
                      </m:r>
                      <m:r>
                        <a:rPr lang="en-US" sz="3600" b="0" i="1" dirty="0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600" b="0" i="1" dirty="0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+1=0</m:t>
                      </m:r>
                    </m:oMath>
                  </m:oMathPara>
                </a14:m>
                <a:endParaRPr lang="en-UA" sz="3600" dirty="0">
                  <a:solidFill>
                    <a:srgbClr val="385A64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2560505-4177-034E-F187-A031A7E11E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726" y="2315859"/>
                <a:ext cx="5121103" cy="646331"/>
              </a:xfrm>
              <a:prstGeom prst="rect">
                <a:avLst/>
              </a:prstGeom>
              <a:blipFill>
                <a:blip r:embed="rId8"/>
                <a:stretch>
                  <a:fillRect l="-988" b="-25000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931BA12-3C83-B725-4336-415F5E469DC1}"/>
                  </a:ext>
                </a:extLst>
              </p:cNvPr>
              <p:cNvSpPr txBox="1"/>
              <p:nvPr/>
            </p:nvSpPr>
            <p:spPr>
              <a:xfrm>
                <a:off x="800725" y="4013590"/>
                <a:ext cx="6174839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600" b="0" i="0" dirty="0" smtClean="0">
                          <a:solidFill>
                            <a:srgbClr val="385A64"/>
                          </a:solidFill>
                          <a:latin typeface="Aptos Light" panose="020B0004020202020204" pitchFamily="34" charset="0"/>
                        </a:rPr>
                        <m:t>3</m:t>
                      </m:r>
                      <m:r>
                        <m:rPr>
                          <m:nor/>
                        </m:rPr>
                        <a:rPr lang="uk-UA" sz="3600" dirty="0" smtClean="0">
                          <a:solidFill>
                            <a:srgbClr val="385A64"/>
                          </a:solidFill>
                          <a:latin typeface="Aptos Light" panose="020B0004020202020204" pitchFamily="34" charset="0"/>
                        </a:rPr>
                        <m:t>)</m:t>
                      </m:r>
                      <m:r>
                        <a:rPr lang="uk-UA" sz="3600" b="0" i="1" dirty="0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0" i="1" dirty="0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sSup>
                        <m:sSupPr>
                          <m:ctrlPr>
                            <a:rPr lang="uk-UA" sz="3600" b="0" i="1" dirty="0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0" i="1" dirty="0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US" sz="3600" b="0" i="1" dirty="0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3600" b="0" i="1" dirty="0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+1=−4</m:t>
                      </m:r>
                      <m:r>
                        <a:rPr lang="en-US" sz="3600" b="0" i="1" dirty="0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n-UA" sz="3600" dirty="0">
                  <a:solidFill>
                    <a:srgbClr val="385A64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931BA12-3C83-B725-4336-415F5E469D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725" y="4013590"/>
                <a:ext cx="6174839" cy="646331"/>
              </a:xfrm>
              <a:prstGeom prst="rect">
                <a:avLst/>
              </a:prstGeom>
              <a:blipFill>
                <a:blip r:embed="rId9"/>
                <a:stretch>
                  <a:fillRect l="-820" b="-25000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CD1D02D-69D0-C038-9DB7-A4A80F8C172B}"/>
                  </a:ext>
                </a:extLst>
              </p:cNvPr>
              <p:cNvSpPr txBox="1"/>
              <p:nvPr/>
            </p:nvSpPr>
            <p:spPr>
              <a:xfrm>
                <a:off x="800725" y="5711321"/>
                <a:ext cx="6349012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600" b="0" i="0" dirty="0" smtClean="0">
                          <a:solidFill>
                            <a:srgbClr val="385A64"/>
                          </a:solidFill>
                          <a:latin typeface="Aptos Light" panose="020B0004020202020204" pitchFamily="34" charset="0"/>
                        </a:rPr>
                        <m:t>4</m:t>
                      </m:r>
                      <m:r>
                        <m:rPr>
                          <m:nor/>
                        </m:rPr>
                        <a:rPr lang="uk-UA" sz="3600" dirty="0" smtClean="0">
                          <a:solidFill>
                            <a:srgbClr val="385A64"/>
                          </a:solidFill>
                          <a:latin typeface="Aptos Light" panose="020B0004020202020204" pitchFamily="34" charset="0"/>
                        </a:rPr>
                        <m:t>)</m:t>
                      </m:r>
                      <m:r>
                        <a:rPr lang="uk-UA" sz="3600" b="0" i="1" dirty="0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0" i="1" dirty="0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9</m:t>
                      </m:r>
                      <m:sSup>
                        <m:sSupPr>
                          <m:ctrlPr>
                            <a:rPr lang="uk-UA" sz="3600" b="0" i="1" dirty="0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0" i="1" dirty="0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US" sz="3600" b="0" i="1" dirty="0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3600" b="0" i="1" dirty="0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=54</m:t>
                      </m:r>
                      <m:r>
                        <a:rPr lang="en-US" sz="3600" b="0" i="1" dirty="0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sz="3600" b="0" i="1" dirty="0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−81</m:t>
                      </m:r>
                    </m:oMath>
                  </m:oMathPara>
                </a14:m>
                <a:endParaRPr lang="en-UA" sz="3600" dirty="0">
                  <a:solidFill>
                    <a:srgbClr val="385A64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CD1D02D-69D0-C038-9DB7-A4A80F8C17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725" y="5711321"/>
                <a:ext cx="6349012" cy="646331"/>
              </a:xfrm>
              <a:prstGeom prst="rect">
                <a:avLst/>
              </a:prstGeom>
              <a:blipFill>
                <a:blip r:embed="rId10"/>
                <a:stretch>
                  <a:fillRect l="-797" b="-25000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3021977-5FB8-610F-FFE6-3020D6DD206B}"/>
                  </a:ext>
                </a:extLst>
              </p:cNvPr>
              <p:cNvSpPr txBox="1"/>
              <p:nvPr/>
            </p:nvSpPr>
            <p:spPr>
              <a:xfrm>
                <a:off x="7568568" y="2007580"/>
                <a:ext cx="3421987" cy="11294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6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sz="3600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600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en-US" sz="36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; </m:t>
                      </m:r>
                    </m:oMath>
                  </m:oMathPara>
                </a14:m>
                <a:endParaRPr lang="en-UA" sz="3600" dirty="0">
                  <a:solidFill>
                    <a:srgbClr val="00B050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3021977-5FB8-610F-FFE6-3020D6DD20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68568" y="2007580"/>
                <a:ext cx="3421987" cy="1129476"/>
              </a:xfrm>
              <a:prstGeom prst="rect">
                <a:avLst/>
              </a:prstGeom>
              <a:blipFill>
                <a:blip r:embed="rId11"/>
                <a:stretch>
                  <a:fillRect l="-2222" b="-879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B272639-AEE6-F52D-8020-D9039CFDD065}"/>
                  </a:ext>
                </a:extLst>
              </p:cNvPr>
              <p:cNvSpPr txBox="1"/>
              <p:nvPr/>
            </p:nvSpPr>
            <p:spPr>
              <a:xfrm>
                <a:off x="7568567" y="3720945"/>
                <a:ext cx="3421987" cy="11294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sz="36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sz="3600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600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36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; </m:t>
                      </m:r>
                    </m:oMath>
                  </m:oMathPara>
                </a14:m>
                <a:endParaRPr lang="en-UA" sz="3600" dirty="0">
                  <a:solidFill>
                    <a:srgbClr val="00B050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B272639-AEE6-F52D-8020-D9039CFDD0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68567" y="3720945"/>
                <a:ext cx="3421987" cy="1129476"/>
              </a:xfrm>
              <a:prstGeom prst="rect">
                <a:avLst/>
              </a:prstGeom>
              <a:blipFill>
                <a:blip r:embed="rId12"/>
                <a:stretch>
                  <a:fillRect l="-1481" b="-7692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673A7F7-09A9-54B9-2177-99B347E01E4B}"/>
                  </a:ext>
                </a:extLst>
              </p:cNvPr>
              <p:cNvSpPr txBox="1"/>
              <p:nvPr/>
            </p:nvSpPr>
            <p:spPr>
              <a:xfrm>
                <a:off x="7568566" y="5705639"/>
                <a:ext cx="3421987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sz="36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=3. </m:t>
                      </m:r>
                    </m:oMath>
                  </m:oMathPara>
                </a14:m>
                <a:endParaRPr lang="en-UA" sz="3600" dirty="0">
                  <a:solidFill>
                    <a:srgbClr val="00B050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673A7F7-09A9-54B9-2177-99B347E01E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68566" y="5705639"/>
                <a:ext cx="3421987" cy="646331"/>
              </a:xfrm>
              <a:prstGeom prst="rect">
                <a:avLst/>
              </a:prstGeom>
              <a:blipFill>
                <a:blip r:embed="rId13"/>
                <a:stretch>
                  <a:fillRect l="-741" t="-1923" b="-2307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 hidden="1">
            <a:extLst>
              <a:ext uri="{FF2B5EF4-FFF2-40B4-BE49-F238E27FC236}">
                <a16:creationId xmlns:a16="http://schemas.microsoft.com/office/drawing/2014/main" id="{BA8A635F-5F73-4C5D-6873-844D64FC0BF3}"/>
              </a:ext>
            </a:extLst>
          </p:cNvPr>
          <p:cNvSpPr/>
          <p:nvPr/>
        </p:nvSpPr>
        <p:spPr>
          <a:xfrm>
            <a:off x="7119892" y="743515"/>
            <a:ext cx="3870664" cy="57792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1" name="Round Same Side Corner Rectangle 10">
            <a:hlinkClick r:id="rId14" action="ppaction://hlinksldjump"/>
            <a:extLst>
              <a:ext uri="{FF2B5EF4-FFF2-40B4-BE49-F238E27FC236}">
                <a16:creationId xmlns:a16="http://schemas.microsoft.com/office/drawing/2014/main" id="{1CD337FE-8E45-587B-CD40-6291D00843E7}"/>
              </a:ext>
            </a:extLst>
          </p:cNvPr>
          <p:cNvSpPr/>
          <p:nvPr/>
        </p:nvSpPr>
        <p:spPr>
          <a:xfrm rot="5400000">
            <a:off x="-413963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6635210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" grpId="0"/>
      <p:bldP spid="5" grpId="0"/>
      <p:bldP spid="6" grpId="0"/>
      <p:bldP spid="7" grpId="0" animBg="1"/>
      <p:bldP spid="7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E1C2F8-4D99-3B6E-A6A5-9716B592B5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red balloon with black background&#10;&#10;Description automatically generated">
            <a:extLst>
              <a:ext uri="{FF2B5EF4-FFF2-40B4-BE49-F238E27FC236}">
                <a16:creationId xmlns:a16="http://schemas.microsoft.com/office/drawing/2014/main" id="{B3B54269-D1E7-32CD-8CB0-7257DB71B5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0795" y="-8087930"/>
            <a:ext cx="1269074" cy="1790936"/>
          </a:xfrm>
          <a:prstGeom prst="rect">
            <a:avLst/>
          </a:prstGeom>
        </p:spPr>
      </p:pic>
      <p:pic>
        <p:nvPicPr>
          <p:cNvPr id="28" name="Picture 27" descr="A white balloon on a black background&#10;&#10;Description automatically generated">
            <a:extLst>
              <a:ext uri="{FF2B5EF4-FFF2-40B4-BE49-F238E27FC236}">
                <a16:creationId xmlns:a16="http://schemas.microsoft.com/office/drawing/2014/main" id="{1EA0E7B3-B220-CD35-93B9-085D38E1A6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55617" y="-8902161"/>
            <a:ext cx="700947" cy="814231"/>
          </a:xfrm>
          <a:prstGeom prst="rect">
            <a:avLst/>
          </a:prstGeom>
        </p:spPr>
      </p:pic>
      <p:sp>
        <p:nvSpPr>
          <p:cNvPr id="13" name="Round Same Side Corner Rectangle 12">
            <a:hlinkClick r:id="rId4" action="ppaction://hlinksldjump"/>
            <a:extLst>
              <a:ext uri="{FF2B5EF4-FFF2-40B4-BE49-F238E27FC236}">
                <a16:creationId xmlns:a16="http://schemas.microsoft.com/office/drawing/2014/main" id="{7F1DB5FA-B13C-F069-2F42-262C03B5CA0D}"/>
              </a:ext>
            </a:extLst>
          </p:cNvPr>
          <p:cNvSpPr/>
          <p:nvPr/>
        </p:nvSpPr>
        <p:spPr>
          <a:xfrm rot="5400000">
            <a:off x="-440858" y="906462"/>
            <a:ext cx="774131" cy="448236"/>
          </a:xfrm>
          <a:prstGeom prst="round2SameRect">
            <a:avLst/>
          </a:prstGeom>
          <a:solidFill>
            <a:srgbClr val="2757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4" name="Round Same Side Corner Rectangle 13">
            <a:hlinkClick r:id="rId5" action="ppaction://hlinksldjump"/>
            <a:extLst>
              <a:ext uri="{FF2B5EF4-FFF2-40B4-BE49-F238E27FC236}">
                <a16:creationId xmlns:a16="http://schemas.microsoft.com/office/drawing/2014/main" id="{5236BF27-33DF-A917-C11A-378F6DD1A4F3}"/>
              </a:ext>
            </a:extLst>
          </p:cNvPr>
          <p:cNvSpPr/>
          <p:nvPr/>
        </p:nvSpPr>
        <p:spPr>
          <a:xfrm rot="5400000">
            <a:off x="-413962" y="1847760"/>
            <a:ext cx="774131" cy="394444"/>
          </a:xfrm>
          <a:prstGeom prst="round2SameRect">
            <a:avLst/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" name="Round Same Side Corner Rectangle 3">
            <a:hlinkClick r:id="rId4" action="ppaction://hlinksldjump"/>
            <a:extLst>
              <a:ext uri="{FF2B5EF4-FFF2-40B4-BE49-F238E27FC236}">
                <a16:creationId xmlns:a16="http://schemas.microsoft.com/office/drawing/2014/main" id="{5ECF957A-646C-4DD9-C407-D8C037160AAB}"/>
              </a:ext>
            </a:extLst>
          </p:cNvPr>
          <p:cNvSpPr/>
          <p:nvPr/>
        </p:nvSpPr>
        <p:spPr>
          <a:xfrm rot="5400000">
            <a:off x="-413963" y="2762162"/>
            <a:ext cx="774131" cy="394444"/>
          </a:xfrm>
          <a:prstGeom prst="round2SameRect">
            <a:avLst/>
          </a:prstGeom>
          <a:solidFill>
            <a:srgbClr val="7284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7" name="Round Same Side Corner Rectangle 16">
            <a:extLst>
              <a:ext uri="{FF2B5EF4-FFF2-40B4-BE49-F238E27FC236}">
                <a16:creationId xmlns:a16="http://schemas.microsoft.com/office/drawing/2014/main" id="{3372426A-6669-5A6D-B41F-2026E3BB9459}"/>
              </a:ext>
            </a:extLst>
          </p:cNvPr>
          <p:cNvSpPr/>
          <p:nvPr/>
        </p:nvSpPr>
        <p:spPr>
          <a:xfrm rot="5400000">
            <a:off x="-413963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ounded Rectangle 26">
                <a:extLst>
                  <a:ext uri="{FF2B5EF4-FFF2-40B4-BE49-F238E27FC236}">
                    <a16:creationId xmlns:a16="http://schemas.microsoft.com/office/drawing/2014/main" id="{4A56692C-BB90-7DB1-5F40-6D5B7B314D90}"/>
                  </a:ext>
                </a:extLst>
              </p:cNvPr>
              <p:cNvSpPr/>
              <p:nvPr/>
            </p:nvSpPr>
            <p:spPr>
              <a:xfrm>
                <a:off x="407620" y="117874"/>
                <a:ext cx="10572544" cy="1367375"/>
              </a:xfrm>
              <a:prstGeom prst="roundRect">
                <a:avLst>
                  <a:gd name="adj" fmla="val 5978"/>
                </a:avLst>
              </a:prstGeom>
              <a:solidFill>
                <a:srgbClr val="007C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uk-UA" sz="3600" dirty="0">
                    <a:solidFill>
                      <a:schemeClr val="bg1"/>
                    </a:solidFill>
                    <a:latin typeface="Aptos Light" panose="020B0004020202020204" pitchFamily="34" charset="0"/>
                    <a:cs typeface="Calibri" panose="020F0502020204030204" pitchFamily="34" charset="0"/>
                  </a:rPr>
                  <a:t>Подайте тричлен </a:t>
                </a:r>
                <a14:m>
                  <m:oMath xmlns:m="http://schemas.openxmlformats.org/officeDocument/2006/math">
                    <m:r>
                      <a:rPr lang="en-US" sz="360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−4</m:t>
                    </m:r>
                    <m:sSup>
                      <m:sSupPr>
                        <m:ctrlPr>
                          <a:rPr lang="en-US" sz="3600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3600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360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+4</m:t>
                    </m:r>
                    <m:r>
                      <a:rPr lang="en-US" sz="360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360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−1=0</m:t>
                    </m:r>
                  </m:oMath>
                </a14:m>
                <a:r>
                  <a:rPr lang="uk-UA" sz="3600" dirty="0">
                    <a:solidFill>
                      <a:schemeClr val="bg1"/>
                    </a:solidFill>
                    <a:latin typeface="Aptos Light" panose="020B0004020202020204" pitchFamily="34" charset="0"/>
                    <a:cs typeface="Calibri" panose="020F0502020204030204" pitchFamily="34" charset="0"/>
                  </a:rPr>
                  <a:t> у вигляді виразу, що є протилежними до квадрата двочлена</a:t>
                </a:r>
                <a:endParaRPr lang="en-UA" sz="3600" dirty="0">
                  <a:solidFill>
                    <a:schemeClr val="bg1"/>
                  </a:solidFill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7" name="Rounded Rectangle 26">
                <a:extLst>
                  <a:ext uri="{FF2B5EF4-FFF2-40B4-BE49-F238E27FC236}">
                    <a16:creationId xmlns:a16="http://schemas.microsoft.com/office/drawing/2014/main" id="{4A56692C-BB90-7DB1-5F40-6D5B7B314D9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620" y="117874"/>
                <a:ext cx="10572544" cy="1367375"/>
              </a:xfrm>
              <a:prstGeom prst="roundRect">
                <a:avLst>
                  <a:gd name="adj" fmla="val 5978"/>
                </a:avLst>
              </a:prstGeom>
              <a:blipFill>
                <a:blip r:embed="rId6"/>
                <a:stretch>
                  <a:fillRect l="-1561" b="-917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extBox 28">
            <a:extLst>
              <a:ext uri="{FF2B5EF4-FFF2-40B4-BE49-F238E27FC236}">
                <a16:creationId xmlns:a16="http://schemas.microsoft.com/office/drawing/2014/main" id="{CC046F10-1AFB-7A7A-0A97-450BEF0F8F8B}"/>
              </a:ext>
            </a:extLst>
          </p:cNvPr>
          <p:cNvSpPr txBox="1"/>
          <p:nvPr/>
        </p:nvSpPr>
        <p:spPr>
          <a:xfrm>
            <a:off x="11061578" y="48098"/>
            <a:ext cx="11304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3600" dirty="0">
                <a:solidFill>
                  <a:srgbClr val="007CFF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№</a:t>
            </a:r>
            <a:r>
              <a:rPr lang="en-US" sz="3600" dirty="0">
                <a:solidFill>
                  <a:srgbClr val="007CFF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5</a:t>
            </a:r>
            <a:endParaRPr lang="en-UA" sz="3600" dirty="0">
              <a:solidFill>
                <a:srgbClr val="007CFF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ctangle 6" hidden="1">
            <a:extLst>
              <a:ext uri="{FF2B5EF4-FFF2-40B4-BE49-F238E27FC236}">
                <a16:creationId xmlns:a16="http://schemas.microsoft.com/office/drawing/2014/main" id="{174C21CD-B7A2-A8ED-11E7-17A5B87A265B}"/>
              </a:ext>
            </a:extLst>
          </p:cNvPr>
          <p:cNvSpPr/>
          <p:nvPr/>
        </p:nvSpPr>
        <p:spPr>
          <a:xfrm>
            <a:off x="7119892" y="743515"/>
            <a:ext cx="3870664" cy="57792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1" name="Round Same Side Corner Rectangle 10">
            <a:hlinkClick r:id="rId7" action="ppaction://hlinksldjump"/>
            <a:extLst>
              <a:ext uri="{FF2B5EF4-FFF2-40B4-BE49-F238E27FC236}">
                <a16:creationId xmlns:a16="http://schemas.microsoft.com/office/drawing/2014/main" id="{3AB1E4F2-3F0B-BA15-3C00-760C1C2A885F}"/>
              </a:ext>
            </a:extLst>
          </p:cNvPr>
          <p:cNvSpPr/>
          <p:nvPr/>
        </p:nvSpPr>
        <p:spPr>
          <a:xfrm rot="5400000">
            <a:off x="-295887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F62031E-BF07-5062-DC40-68EA1D599468}"/>
                  </a:ext>
                </a:extLst>
              </p:cNvPr>
              <p:cNvSpPr txBox="1"/>
              <p:nvPr/>
            </p:nvSpPr>
            <p:spPr>
              <a:xfrm>
                <a:off x="501139" y="1781212"/>
                <a:ext cx="4247506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−4</m:t>
                      </m:r>
                      <m:sSup>
                        <m:sSupPr>
                          <m:ctrlPr>
                            <a:rPr lang="en-US" sz="3600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3600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36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+4</m:t>
                      </m:r>
                      <m:r>
                        <a:rPr lang="en-US" sz="36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6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−1=</m:t>
                      </m:r>
                    </m:oMath>
                  </m:oMathPara>
                </a14:m>
                <a:endParaRPr lang="en-UA" sz="3600" dirty="0">
                  <a:solidFill>
                    <a:srgbClr val="00B050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F62031E-BF07-5062-DC40-68EA1D5994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139" y="1781212"/>
                <a:ext cx="4247506" cy="6463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5BE4AF9-24D0-FB06-125C-8DE8E0C3BFB8}"/>
                  </a:ext>
                </a:extLst>
              </p:cNvPr>
              <p:cNvSpPr txBox="1"/>
              <p:nvPr/>
            </p:nvSpPr>
            <p:spPr>
              <a:xfrm>
                <a:off x="4121727" y="1781211"/>
                <a:ext cx="4372198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36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uk-UA" sz="3600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i="1" dirty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sSup>
                            <m:sSupPr>
                              <m:ctrlPr>
                                <a:rPr lang="en-US" sz="3600" i="1" dirty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i="1" dirty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3600" i="1" dirty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uk-UA" sz="3600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600" i="1" dirty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US" sz="3600" i="1" dirty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uk-UA" sz="3600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3600" i="1" dirty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r>
                        <a:rPr lang="uk-UA" sz="36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A" sz="3600" dirty="0">
                  <a:solidFill>
                    <a:srgbClr val="00B050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5BE4AF9-24D0-FB06-125C-8DE8E0C3BF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1727" y="1781211"/>
                <a:ext cx="4372198" cy="64633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D4E8FC3-97C9-D9EF-34FC-5F2617202A20}"/>
                  </a:ext>
                </a:extLst>
              </p:cNvPr>
              <p:cNvSpPr txBox="1"/>
              <p:nvPr/>
            </p:nvSpPr>
            <p:spPr>
              <a:xfrm>
                <a:off x="8094519" y="1785717"/>
                <a:ext cx="3596342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36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uk-UA" sz="3600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uk-UA" sz="3600" b="0" i="1" dirty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uk-UA" sz="3600" b="0" i="1" dirty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3600" b="0" i="1" dirty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3600" b="0" i="1" dirty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e>
                        <m:sup>
                          <m:r>
                            <a:rPr lang="uk-UA" sz="3600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A" sz="3600" dirty="0">
                  <a:solidFill>
                    <a:srgbClr val="00B050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D4E8FC3-97C9-D9EF-34FC-5F2617202A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94519" y="1785717"/>
                <a:ext cx="3596342" cy="64633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898907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12" grpId="0"/>
      <p:bldP spid="18" grpId="0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757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63CA3C71-6CE6-2926-B5CA-7F87148F220D}"/>
              </a:ext>
            </a:extLst>
          </p:cNvPr>
          <p:cNvSpPr/>
          <p:nvPr/>
        </p:nvSpPr>
        <p:spPr>
          <a:xfrm>
            <a:off x="4372232" y="-1997252"/>
            <a:ext cx="3373394" cy="557348"/>
          </a:xfrm>
          <a:prstGeom prst="roundRect">
            <a:avLst>
              <a:gd name="adj" fmla="val 18567"/>
            </a:avLst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>
                <a:latin typeface="Aptos Light" panose="020B0004020202020204" pitchFamily="34" charset="0"/>
                <a:cs typeface="Calibri" panose="020F0502020204030204" pitchFamily="34" charset="0"/>
              </a:rPr>
              <a:t>Виконайте дії</a:t>
            </a:r>
            <a:endParaRPr lang="en-UA" sz="3200"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A1CA133-DBE1-0C43-0EB8-E988F4255127}"/>
              </a:ext>
            </a:extLst>
          </p:cNvPr>
          <p:cNvSpPr txBox="1"/>
          <p:nvPr/>
        </p:nvSpPr>
        <p:spPr>
          <a:xfrm>
            <a:off x="1" y="0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>
                <a:solidFill>
                  <a:schemeClr val="bg1"/>
                </a:solidFill>
                <a:latin typeface="Aptos Light" panose="020B0004020202020204" pitchFamily="34" charset="0"/>
              </a:rPr>
              <a:t>ДОМАШНЄ ЗАВДАННЯ</a:t>
            </a:r>
          </a:p>
        </p:txBody>
      </p:sp>
      <p:sp>
        <p:nvSpPr>
          <p:cNvPr id="21" name="Дата 1" hidden="1">
            <a:extLst>
              <a:ext uri="{FF2B5EF4-FFF2-40B4-BE49-F238E27FC236}">
                <a16:creationId xmlns:a16="http://schemas.microsoft.com/office/drawing/2014/main" id="{5BADC4AE-5EFF-A05F-C8B0-6C5BD9E37633}"/>
              </a:ext>
            </a:extLst>
          </p:cNvPr>
          <p:cNvSpPr txBox="1">
            <a:spLocks/>
          </p:cNvSpPr>
          <p:nvPr/>
        </p:nvSpPr>
        <p:spPr>
          <a:xfrm>
            <a:off x="3343619" y="4849278"/>
            <a:ext cx="31420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1800">
                <a:solidFill>
                  <a:schemeClr val="bg1"/>
                </a:solidFill>
                <a:latin typeface="Aptos Light" panose="020B0004020202020204" pitchFamily="34" charset="0"/>
              </a:rPr>
              <a:t>НОВА УКРАЇНСЬКА ШКОЛА</a:t>
            </a:r>
            <a:endParaRPr lang="ru-RU" sz="18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grpSp>
        <p:nvGrpSpPr>
          <p:cNvPr id="28" name="Group 27" hidden="1">
            <a:extLst>
              <a:ext uri="{FF2B5EF4-FFF2-40B4-BE49-F238E27FC236}">
                <a16:creationId xmlns:a16="http://schemas.microsoft.com/office/drawing/2014/main" id="{5229C329-0379-2DA5-062F-648C1BA199BD}"/>
              </a:ext>
            </a:extLst>
          </p:cNvPr>
          <p:cNvGrpSpPr/>
          <p:nvPr/>
        </p:nvGrpSpPr>
        <p:grpSpPr>
          <a:xfrm>
            <a:off x="8371002" y="253758"/>
            <a:ext cx="678730" cy="637664"/>
            <a:chOff x="8371002" y="253758"/>
            <a:chExt cx="678730" cy="637664"/>
          </a:xfrm>
        </p:grpSpPr>
        <p:sp>
          <p:nvSpPr>
            <p:cNvPr id="22" name="Right Triangle 21">
              <a:extLst>
                <a:ext uri="{FF2B5EF4-FFF2-40B4-BE49-F238E27FC236}">
                  <a16:creationId xmlns:a16="http://schemas.microsoft.com/office/drawing/2014/main" id="{965883A6-4AD9-025D-7398-E379D32EAE91}"/>
                </a:ext>
              </a:extLst>
            </p:cNvPr>
            <p:cNvSpPr/>
            <p:nvPr/>
          </p:nvSpPr>
          <p:spPr>
            <a:xfrm flipH="1">
              <a:off x="8371002" y="253758"/>
              <a:ext cx="678730" cy="637664"/>
            </a:xfrm>
            <a:prstGeom prst="rtTriangl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7C8FBD45-7299-0409-D3DD-DB6BC4FBD306}"/>
                </a:ext>
              </a:extLst>
            </p:cNvPr>
            <p:cNvSpPr/>
            <p:nvPr/>
          </p:nvSpPr>
          <p:spPr>
            <a:xfrm>
              <a:off x="8667426" y="504992"/>
              <a:ext cx="382305" cy="382305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930A5C6F-35FB-6648-17C4-D481AF88781F}"/>
                </a:ext>
              </a:extLst>
            </p:cNvPr>
            <p:cNvCxnSpPr>
              <a:cxnSpLocks/>
              <a:stCxn id="23" idx="1"/>
            </p:cNvCxnSpPr>
            <p:nvPr/>
          </p:nvCxnSpPr>
          <p:spPr>
            <a:xfrm>
              <a:off x="8723413" y="560979"/>
              <a:ext cx="326318" cy="326318"/>
            </a:xfrm>
            <a:prstGeom prst="line">
              <a:avLst/>
            </a:prstGeom>
            <a:ln cap="rnd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7" name="Picture 26" descr="Logo&#10;&#10;Description automatically generated" hidden="1">
            <a:extLst>
              <a:ext uri="{FF2B5EF4-FFF2-40B4-BE49-F238E27FC236}">
                <a16:creationId xmlns:a16="http://schemas.microsoft.com/office/drawing/2014/main" id="{F31B94EA-BD16-D518-5681-47DAF8EC4B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20000">
            <a:off x="8726233" y="244570"/>
            <a:ext cx="549686" cy="679194"/>
          </a:xfrm>
          <a:prstGeom prst="rect">
            <a:avLst/>
          </a:prstGeom>
        </p:spPr>
      </p:pic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34042C65-A1C2-F3C0-D8F2-1D79A461F626}"/>
              </a:ext>
            </a:extLst>
          </p:cNvPr>
          <p:cNvSpPr/>
          <p:nvPr/>
        </p:nvSpPr>
        <p:spPr>
          <a:xfrm>
            <a:off x="8816009" y="887297"/>
            <a:ext cx="3258526" cy="1866699"/>
          </a:xfrm>
          <a:prstGeom prst="roundRect">
            <a:avLst>
              <a:gd name="adj" fmla="val 3562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>
                <a:solidFill>
                  <a:srgbClr val="FFFFFF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О.С. Істер</a:t>
            </a:r>
          </a:p>
          <a:p>
            <a:pPr algn="ctr"/>
            <a:r>
              <a:rPr lang="uk-UA" sz="3200">
                <a:solidFill>
                  <a:srgbClr val="FFFFFF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(2024)</a:t>
            </a:r>
            <a:endParaRPr lang="en-UA" sz="3200">
              <a:solidFill>
                <a:srgbClr val="FFFFFF"/>
              </a:solidFill>
              <a:latin typeface="Aptos Light" panose="020B00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1BE46F9-D540-15FF-C4A7-208D5F353619}"/>
              </a:ext>
            </a:extLst>
          </p:cNvPr>
          <p:cNvSpPr/>
          <p:nvPr/>
        </p:nvSpPr>
        <p:spPr>
          <a:xfrm>
            <a:off x="308919" y="887297"/>
            <a:ext cx="8658037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4000" dirty="0">
                <a:solidFill>
                  <a:srgbClr val="4F6D7A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Опрацювати </a:t>
            </a:r>
            <a:r>
              <a:rPr lang="cs-CZ" sz="4000" dirty="0">
                <a:solidFill>
                  <a:srgbClr val="4F6D7A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§</a:t>
            </a:r>
            <a:r>
              <a:rPr lang="uk-UA" sz="4000" dirty="0">
                <a:solidFill>
                  <a:srgbClr val="4F6D7A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17</a:t>
            </a:r>
          </a:p>
          <a:p>
            <a:r>
              <a:rPr lang="uk-UA" sz="4000" dirty="0">
                <a:solidFill>
                  <a:srgbClr val="4F6D7A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Виконати №720; 722; 732</a:t>
            </a:r>
            <a:r>
              <a:rPr lang="en-US" sz="4000" dirty="0">
                <a:solidFill>
                  <a:srgbClr val="4F6D7A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endParaRPr lang="en-UA" sz="4000" dirty="0">
              <a:solidFill>
                <a:srgbClr val="4F6D7A"/>
              </a:solidFill>
              <a:latin typeface="Aptos Light" panose="020B00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A22CD3A-644D-5E1D-E295-DADA30951706}"/>
              </a:ext>
            </a:extLst>
          </p:cNvPr>
          <p:cNvSpPr txBox="1"/>
          <p:nvPr/>
        </p:nvSpPr>
        <p:spPr>
          <a:xfrm>
            <a:off x="0" y="6488668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>
                <a:solidFill>
                  <a:schemeClr val="bg1"/>
                </a:solidFill>
                <a:latin typeface="Aptos Light" panose="020B0004020202020204" pitchFamily="34" charset="0"/>
              </a:rPr>
              <a:t>БАЖАЮ  ТВОРЧИХ  УСПІХІВ!</a:t>
            </a:r>
          </a:p>
        </p:txBody>
      </p:sp>
      <p:sp>
        <p:nvSpPr>
          <p:cNvPr id="19" name="Round Same Side Corner Rectangle 18">
            <a:extLst>
              <a:ext uri="{FF2B5EF4-FFF2-40B4-BE49-F238E27FC236}">
                <a16:creationId xmlns:a16="http://schemas.microsoft.com/office/drawing/2014/main" id="{8ED5DCA4-89E8-C823-3D2C-AE8342403C0D}"/>
              </a:ext>
            </a:extLst>
          </p:cNvPr>
          <p:cNvSpPr/>
          <p:nvPr/>
        </p:nvSpPr>
        <p:spPr>
          <a:xfrm rot="5400000">
            <a:off x="-275369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pic>
        <p:nvPicPr>
          <p:cNvPr id="20" name="Picture 19" descr="A white pencil on a black background&#10;&#10;Description automatically generated">
            <a:extLst>
              <a:ext uri="{FF2B5EF4-FFF2-40B4-BE49-F238E27FC236}">
                <a16:creationId xmlns:a16="http://schemas.microsoft.com/office/drawing/2014/main" id="{2B70C8D9-F7E6-5659-3AA3-FABF52A979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6362921">
            <a:off x="12448756" y="-1666616"/>
            <a:ext cx="647700" cy="495300"/>
          </a:xfrm>
          <a:prstGeom prst="rect">
            <a:avLst/>
          </a:prstGeom>
        </p:spPr>
      </p:pic>
      <p:pic>
        <p:nvPicPr>
          <p:cNvPr id="24" name="Picture 23" descr="A white rectangular object with lines&#10;&#10;Description automatically generated">
            <a:extLst>
              <a:ext uri="{FF2B5EF4-FFF2-40B4-BE49-F238E27FC236}">
                <a16:creationId xmlns:a16="http://schemas.microsoft.com/office/drawing/2014/main" id="{0A57E02A-5337-5657-7B59-55BB516D75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18484" y="-1919783"/>
            <a:ext cx="1168400" cy="736600"/>
          </a:xfrm>
          <a:prstGeom prst="rect">
            <a:avLst/>
          </a:prstGeom>
        </p:spPr>
      </p:pic>
      <p:pic>
        <p:nvPicPr>
          <p:cNvPr id="26" name="Picture 25" descr="A black and white chat bubble&#10;&#10;Description automatically generated">
            <a:extLst>
              <a:ext uri="{FF2B5EF4-FFF2-40B4-BE49-F238E27FC236}">
                <a16:creationId xmlns:a16="http://schemas.microsoft.com/office/drawing/2014/main" id="{E3C3DFB8-727A-3F8A-A864-35DB1E1ACF0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89316" y="-1376025"/>
            <a:ext cx="1168820" cy="736600"/>
          </a:xfrm>
          <a:prstGeom prst="rect">
            <a:avLst/>
          </a:prstGeom>
        </p:spPr>
      </p:pic>
      <p:pic>
        <p:nvPicPr>
          <p:cNvPr id="29" name="Picture 28" descr="A white pencil on a black background&#10;&#10;Description automatically generated">
            <a:extLst>
              <a:ext uri="{FF2B5EF4-FFF2-40B4-BE49-F238E27FC236}">
                <a16:creationId xmlns:a16="http://schemas.microsoft.com/office/drawing/2014/main" id="{7FA5929D-78AE-5731-B777-595EAF0823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9800" y="-1286925"/>
            <a:ext cx="647700" cy="495300"/>
          </a:xfrm>
          <a:prstGeom prst="rect">
            <a:avLst/>
          </a:prstGeom>
        </p:spPr>
      </p:pic>
      <p:pic>
        <p:nvPicPr>
          <p:cNvPr id="30" name="Picture 29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407C09EE-C0F2-6E41-B485-3B95D20E561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667246" y="-761375"/>
            <a:ext cx="444500" cy="381000"/>
          </a:xfrm>
          <a:prstGeom prst="rect">
            <a:avLst/>
          </a:prstGeom>
        </p:spPr>
      </p:pic>
      <p:pic>
        <p:nvPicPr>
          <p:cNvPr id="31" name="Picture 30" descr="A white paper with black dots and black lines&#10;&#10;Description automatically generated">
            <a:extLst>
              <a:ext uri="{FF2B5EF4-FFF2-40B4-BE49-F238E27FC236}">
                <a16:creationId xmlns:a16="http://schemas.microsoft.com/office/drawing/2014/main" id="{2B404D5F-00F1-BB31-CD21-07BFE22B7AE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423900" y="855886"/>
            <a:ext cx="889000" cy="812800"/>
          </a:xfrm>
          <a:prstGeom prst="rect">
            <a:avLst/>
          </a:prstGeom>
        </p:spPr>
      </p:pic>
      <p:pic>
        <p:nvPicPr>
          <p:cNvPr id="32" name="Picture 31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3AEF5F08-9B57-36B5-48B4-82A1CE87DCE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596981" y="7876767"/>
            <a:ext cx="342900" cy="342900"/>
          </a:xfrm>
          <a:prstGeom prst="rect">
            <a:avLst/>
          </a:prstGeom>
        </p:spPr>
      </p:pic>
      <p:pic>
        <p:nvPicPr>
          <p:cNvPr id="33" name="Picture 32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5820182F-56CD-F2A3-7EB9-E2E22C1D835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304108" y="7132883"/>
            <a:ext cx="749300" cy="546100"/>
          </a:xfrm>
          <a:prstGeom prst="rect">
            <a:avLst/>
          </a:prstGeom>
        </p:spPr>
      </p:pic>
      <p:pic>
        <p:nvPicPr>
          <p:cNvPr id="34" name="Picture 33" descr="A yellow gear with a black background&#10;&#10;Description automatically generated">
            <a:extLst>
              <a:ext uri="{FF2B5EF4-FFF2-40B4-BE49-F238E27FC236}">
                <a16:creationId xmlns:a16="http://schemas.microsoft.com/office/drawing/2014/main" id="{1A652A5B-CA48-A65C-6650-05C19295109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1491749" y="6929683"/>
            <a:ext cx="406400" cy="406400"/>
          </a:xfrm>
          <a:prstGeom prst="rect">
            <a:avLst/>
          </a:prstGeom>
        </p:spPr>
      </p:pic>
      <p:pic>
        <p:nvPicPr>
          <p:cNvPr id="3" name="Picture 2" descr="A blue balloon with a black background&#10;&#10;Description automatically generated">
            <a:extLst>
              <a:ext uri="{FF2B5EF4-FFF2-40B4-BE49-F238E27FC236}">
                <a16:creationId xmlns:a16="http://schemas.microsoft.com/office/drawing/2014/main" id="{A23974A6-BB0E-C7D5-9D8F-A2F8729F123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68162" y="7405933"/>
            <a:ext cx="749300" cy="1036787"/>
          </a:xfrm>
          <a:prstGeom prst="rect">
            <a:avLst/>
          </a:prstGeom>
        </p:spPr>
      </p:pic>
      <p:pic>
        <p:nvPicPr>
          <p:cNvPr id="4" name="Picture 3" descr="A red balloon with black background&#10;&#10;Description automatically generated">
            <a:extLst>
              <a:ext uri="{FF2B5EF4-FFF2-40B4-BE49-F238E27FC236}">
                <a16:creationId xmlns:a16="http://schemas.microsoft.com/office/drawing/2014/main" id="{C91F8196-92C1-4BC3-3BFB-8E908B1E77D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855988" y="-1931967"/>
            <a:ext cx="688638" cy="971816"/>
          </a:xfrm>
          <a:prstGeom prst="rect">
            <a:avLst/>
          </a:prstGeom>
        </p:spPr>
      </p:pic>
      <p:pic>
        <p:nvPicPr>
          <p:cNvPr id="5" name="Picture 4" descr="A red balloon with black background&#10;&#10;Description automatically generated">
            <a:extLst>
              <a:ext uri="{FF2B5EF4-FFF2-40B4-BE49-F238E27FC236}">
                <a16:creationId xmlns:a16="http://schemas.microsoft.com/office/drawing/2014/main" id="{1630B8E4-B1E1-CA27-FBC6-3E2C5E05196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569289" y="5865764"/>
            <a:ext cx="598221" cy="840111"/>
          </a:xfrm>
          <a:prstGeom prst="rect">
            <a:avLst/>
          </a:prstGeom>
        </p:spPr>
      </p:pic>
      <p:pic>
        <p:nvPicPr>
          <p:cNvPr id="6" name="Picture 5" descr="A white balloon on a black background&#10;&#10;Description automatically generated">
            <a:extLst>
              <a:ext uri="{FF2B5EF4-FFF2-40B4-BE49-F238E27FC236}">
                <a16:creationId xmlns:a16="http://schemas.microsoft.com/office/drawing/2014/main" id="{430D057E-9FC7-CF3D-4626-E211AD661D4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3695485" y="1940603"/>
            <a:ext cx="715846" cy="867133"/>
          </a:xfrm>
          <a:prstGeom prst="rect">
            <a:avLst/>
          </a:prstGeom>
        </p:spPr>
      </p:pic>
      <p:pic>
        <p:nvPicPr>
          <p:cNvPr id="10" name="Picture 9" descr="A white balloon on a black background&#10;&#10;Description automatically generated">
            <a:extLst>
              <a:ext uri="{FF2B5EF4-FFF2-40B4-BE49-F238E27FC236}">
                <a16:creationId xmlns:a16="http://schemas.microsoft.com/office/drawing/2014/main" id="{1ADE7CC3-013D-14DD-66B5-88601DA93D4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976966" y="-1249037"/>
            <a:ext cx="700947" cy="81423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34430D3-15CD-12D5-12FE-C963222B76B5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3316664" y="-319917"/>
            <a:ext cx="893442" cy="1175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5122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50689</TotalTime>
  <Words>449</Words>
  <Application>Microsoft Macintosh PowerPoint</Application>
  <PresentationFormat>Widescreen</PresentationFormat>
  <Paragraphs>116</Paragraphs>
  <Slides>9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Aptos</vt:lpstr>
      <vt:lpstr>Aptos Display</vt:lpstr>
      <vt:lpstr>Aptos Light</vt:lpstr>
      <vt:lpstr>Arial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Кулініч Богдан Юрійович</Manager>
  <Company>МАТЕМАТИКА НОВА // www.matnova.com.ua // Кулініч Богдан Юрійович</Company>
  <LinksUpToDate>false</LinksUpToDate>
  <SharedDoc>false</SharedDoc>
  <HyperlinkBase>www.matnova.com.ua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Геометрія 7 клас // МАТЕМАТИКА НОВА // www.matnova.com.ua // Кулініч Богдан Юрійович</dc:title>
  <dc:subject>Геометрія 7 клас // МАТЕМАТИКА НОВА // www.matnova.com.ua // Кулініч Богдан Юрійович</dc:subject>
  <dc:creator>Кулініч Богдан Юрійович</dc:creator>
  <cp:keywords>Презентація уроку геометрії // МАТЕМАТИКА НОВА // www.matnova.com.ua // Кулініч Богдан Юрійович</cp:keywords>
  <dc:description>Презентація уроку геометрії // МАТЕМАТИКА НОВА // www.matnova.com.ua // Кулініч Богдан Юрійович</dc:description>
  <cp:lastModifiedBy>Kulinich Bohdan</cp:lastModifiedBy>
  <cp:revision>2</cp:revision>
  <dcterms:created xsi:type="dcterms:W3CDTF">2024-04-21T19:33:37Z</dcterms:created>
  <dcterms:modified xsi:type="dcterms:W3CDTF">2025-02-01T17:30:15Z</dcterms:modified>
  <cp:category>Презентація уроку геометрії // МАТЕМАТИКА НОВА // www.matnova.com.ua // Кулініч Богдан ЮрійовичПрезентація уроку геометрії // МАТЕМАТИКА НОВА // www.matnova.com.ua // Кулініч Богдан Юрійович</cp:category>
</cp:coreProperties>
</file>