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304" r:id="rId3"/>
    <p:sldId id="305" r:id="rId4"/>
    <p:sldId id="301" r:id="rId5"/>
    <p:sldId id="272" r:id="rId6"/>
    <p:sldId id="279" r:id="rId7"/>
    <p:sldId id="265" r:id="rId8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377"/>
    <a:srgbClr val="375A65"/>
    <a:srgbClr val="BB3539"/>
    <a:srgbClr val="FF735D"/>
    <a:srgbClr val="CC4F3E"/>
    <a:srgbClr val="192E33"/>
    <a:srgbClr val="192E34"/>
    <a:srgbClr val="7284A9"/>
    <a:srgbClr val="378377"/>
    <a:srgbClr val="363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2F3FA-9D8C-6D43-AA63-5E552B14BAD3}" v="1028" dt="2025-01-20T20:06:12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6"/>
    <p:restoredTop sz="94798"/>
  </p:normalViewPr>
  <p:slideViewPr>
    <p:cSldViewPr snapToGrid="0">
      <p:cViewPr varScale="1">
        <p:scale>
          <a:sx n="123" d="100"/>
          <a:sy n="123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161C3552-B2D8-1643-AA90-228C6F8CD633}"/>
    <pc:docChg chg="undo custSel addSld modSld sldOrd">
      <pc:chgData name="Kulinich Bohdan" userId="48e65c9f34e137d0" providerId="LiveId" clId="{161C3552-B2D8-1643-AA90-228C6F8CD633}" dt="2024-05-30T13:51:06.772" v="1220" actId="478"/>
      <pc:docMkLst>
        <pc:docMk/>
      </pc:docMkLst>
      <pc:sldChg chg="addSp modSp mod">
        <pc:chgData name="Kulinich Bohdan" userId="48e65c9f34e137d0" providerId="LiveId" clId="{161C3552-B2D8-1643-AA90-228C6F8CD633}" dt="2024-05-30T13:40:06.826" v="1165"/>
        <pc:sldMkLst>
          <pc:docMk/>
          <pc:sldMk cId="1536835488" sldId="263"/>
        </pc:sldMkLst>
      </pc:sldChg>
      <pc:sldChg chg="addSp modSp mod">
        <pc:chgData name="Kulinich Bohdan" userId="48e65c9f34e137d0" providerId="LiveId" clId="{161C3552-B2D8-1643-AA90-228C6F8CD633}" dt="2024-05-30T13:39:57.362" v="1164"/>
        <pc:sldMkLst>
          <pc:docMk/>
          <pc:sldMk cId="2581689180" sldId="267"/>
        </pc:sldMkLst>
      </pc:sldChg>
      <pc:sldChg chg="addSp modSp mod">
        <pc:chgData name="Kulinich Bohdan" userId="48e65c9f34e137d0" providerId="LiveId" clId="{161C3552-B2D8-1643-AA90-228C6F8CD633}" dt="2024-05-30T13:39:52.065" v="1163"/>
        <pc:sldMkLst>
          <pc:docMk/>
          <pc:sldMk cId="952368532" sldId="268"/>
        </pc:sldMkLst>
      </pc:sldChg>
      <pc:sldChg chg="addSp modSp mod">
        <pc:chgData name="Kulinich Bohdan" userId="48e65c9f34e137d0" providerId="LiveId" clId="{161C3552-B2D8-1643-AA90-228C6F8CD633}" dt="2024-05-30T13:39:46.100" v="1162"/>
        <pc:sldMkLst>
          <pc:docMk/>
          <pc:sldMk cId="905975789" sldId="270"/>
        </pc:sldMkLst>
      </pc:sldChg>
      <pc:sldChg chg="addSp delSp modSp mod">
        <pc:chgData name="Kulinich Bohdan" userId="48e65c9f34e137d0" providerId="LiveId" clId="{161C3552-B2D8-1643-AA90-228C6F8CD633}" dt="2024-05-30T13:42:58.543" v="1182"/>
        <pc:sldMkLst>
          <pc:docMk/>
          <pc:sldMk cId="54277308" sldId="274"/>
        </pc:sldMkLst>
      </pc:sldChg>
      <pc:sldChg chg="addSp delSp modSp mod">
        <pc:chgData name="Kulinich Bohdan" userId="48e65c9f34e137d0" providerId="LiveId" clId="{161C3552-B2D8-1643-AA90-228C6F8CD633}" dt="2024-05-30T13:51:01.281" v="1219" actId="478"/>
        <pc:sldMkLst>
          <pc:docMk/>
          <pc:sldMk cId="1169353818" sldId="275"/>
        </pc:sldMkLst>
      </pc:sldChg>
      <pc:sldChg chg="addSp delSp modSp mod">
        <pc:chgData name="Kulinich Bohdan" userId="48e65c9f34e137d0" providerId="LiveId" clId="{161C3552-B2D8-1643-AA90-228C6F8CD633}" dt="2024-05-30T13:40:57.533" v="1168"/>
        <pc:sldMkLst>
          <pc:docMk/>
          <pc:sldMk cId="2986102083" sldId="276"/>
        </pc:sldMkLst>
      </pc:sldChg>
      <pc:sldChg chg="addSp delSp modSp mod">
        <pc:chgData name="Kulinich Bohdan" userId="48e65c9f34e137d0" providerId="LiveId" clId="{161C3552-B2D8-1643-AA90-228C6F8CD633}" dt="2024-05-30T13:51:06.772" v="1220" actId="478"/>
        <pc:sldMkLst>
          <pc:docMk/>
          <pc:sldMk cId="469961405" sldId="277"/>
        </pc:sldMkLst>
      </pc:sldChg>
    </pc:docChg>
  </pc:docChgLst>
  <pc:docChgLst>
    <pc:chgData name="Kulinich Bohdan" userId="48e65c9f34e137d0" providerId="LiveId" clId="{51552505-239E-A74A-B993-7B8369CE7440}"/>
    <pc:docChg chg="custSel modSld">
      <pc:chgData name="Kulinich Bohdan" userId="48e65c9f34e137d0" providerId="LiveId" clId="{51552505-239E-A74A-B993-7B8369CE7440}" dt="2024-06-01T12:18:40.262" v="1"/>
      <pc:docMkLst>
        <pc:docMk/>
      </pc:docMkLst>
      <pc:sldChg chg="addSp delSp modSp mod">
        <pc:chgData name="Kulinich Bohdan" userId="48e65c9f34e137d0" providerId="LiveId" clId="{51552505-239E-A74A-B993-7B8369CE7440}" dt="2024-06-01T12:18:40.262" v="1"/>
        <pc:sldMkLst>
          <pc:docMk/>
          <pc:sldMk cId="2581689180" sldId="267"/>
        </pc:sldMkLst>
      </pc:sldChg>
    </pc:docChg>
  </pc:docChgLst>
  <pc:docChgLst>
    <pc:chgData name="Kulinich Bohdan" userId="48e65c9f34e137d0" providerId="LiveId" clId="{48874797-8591-9D49-97EC-149FCECCCA2E}"/>
    <pc:docChg chg="undo redo custSel addSld delSld modSld">
      <pc:chgData name="Kulinich Bohdan" userId="48e65c9f34e137d0" providerId="LiveId" clId="{48874797-8591-9D49-97EC-149FCECCCA2E}" dt="2024-08-08T08:50:50.090" v="3347" actId="20577"/>
      <pc:docMkLst>
        <pc:docMk/>
      </pc:docMkLst>
      <pc:sldChg chg="del">
        <pc:chgData name="Kulinich Bohdan" userId="48e65c9f34e137d0" providerId="LiveId" clId="{48874797-8591-9D49-97EC-149FCECCCA2E}" dt="2024-07-27T21:28:21.294" v="709" actId="2696"/>
        <pc:sldMkLst>
          <pc:docMk/>
          <pc:sldMk cId="1536835488" sldId="263"/>
        </pc:sldMkLst>
      </pc:sldChg>
      <pc:sldChg chg="modSp">
        <pc:chgData name="Kulinich Bohdan" userId="48e65c9f34e137d0" providerId="LiveId" clId="{48874797-8591-9D49-97EC-149FCECCCA2E}" dt="2024-07-26T11:41:05.893" v="36" actId="20577"/>
        <pc:sldMkLst>
          <pc:docMk/>
          <pc:sldMk cId="1079275318" sldId="264"/>
        </pc:sldMkLst>
      </pc:sldChg>
      <pc:sldChg chg="modSp">
        <pc:chgData name="Kulinich Bohdan" userId="48e65c9f34e137d0" providerId="LiveId" clId="{48874797-8591-9D49-97EC-149FCECCCA2E}" dt="2024-07-29T09:23:32.703" v="3342" actId="20577"/>
        <pc:sldMkLst>
          <pc:docMk/>
          <pc:sldMk cId="788512274" sldId="265"/>
        </pc:sldMkLst>
      </pc:sldChg>
      <pc:sldChg chg="addSp delSp modSp mod delAnim modAnim">
        <pc:chgData name="Kulinich Bohdan" userId="48e65c9f34e137d0" providerId="LiveId" clId="{48874797-8591-9D49-97EC-149FCECCCA2E}" dt="2024-08-08T08:50:50.090" v="3347" actId="20577"/>
        <pc:sldMkLst>
          <pc:docMk/>
          <pc:sldMk cId="3867570093" sldId="272"/>
        </pc:sldMkLst>
      </pc:sldChg>
      <pc:sldChg chg="addSp delSp modSp mod modAnim">
        <pc:chgData name="Kulinich Bohdan" userId="48e65c9f34e137d0" providerId="LiveId" clId="{48874797-8591-9D49-97EC-149FCECCCA2E}" dt="2024-07-29T08:40:01.313" v="3308"/>
        <pc:sldMkLst>
          <pc:docMk/>
          <pc:sldMk cId="4173947301" sldId="278"/>
        </pc:sldMkLst>
      </pc:sldChg>
      <pc:sldChg chg="addSp delSp modSp mod">
        <pc:chgData name="Kulinich Bohdan" userId="48e65c9f34e137d0" providerId="LiveId" clId="{48874797-8591-9D49-97EC-149FCECCCA2E}" dt="2024-07-29T09:19:12.423" v="3310" actId="20577"/>
        <pc:sldMkLst>
          <pc:docMk/>
          <pc:sldMk cId="2663521018" sldId="279"/>
        </pc:sldMkLst>
      </pc:sldChg>
      <pc:sldChg chg="addSp delSp modSp mod addAnim delAnim modAnim">
        <pc:chgData name="Kulinich Bohdan" userId="48e65c9f34e137d0" providerId="LiveId" clId="{48874797-8591-9D49-97EC-149FCECCCA2E}" dt="2024-07-28T12:11:38.342" v="1750"/>
        <pc:sldMkLst>
          <pc:docMk/>
          <pc:sldMk cId="175688737" sldId="280"/>
        </pc:sldMkLst>
      </pc:sldChg>
      <pc:sldChg chg="addSp delSp modSp mod addAnim delAnim modAnim">
        <pc:chgData name="Kulinich Bohdan" userId="48e65c9f34e137d0" providerId="LiveId" clId="{48874797-8591-9D49-97EC-149FCECCCA2E}" dt="2024-08-08T06:42:58.084" v="3346" actId="1076"/>
        <pc:sldMkLst>
          <pc:docMk/>
          <pc:sldMk cId="978670566" sldId="284"/>
        </pc:sldMkLst>
      </pc:sldChg>
      <pc:sldChg chg="addSp delSp modSp mod delAnim modAnim">
        <pc:chgData name="Kulinich Bohdan" userId="48e65c9f34e137d0" providerId="LiveId" clId="{48874797-8591-9D49-97EC-149FCECCCA2E}" dt="2024-07-27T21:01:37.710" v="706"/>
        <pc:sldMkLst>
          <pc:docMk/>
          <pc:sldMk cId="1180192448" sldId="285"/>
        </pc:sldMkLst>
      </pc:sldChg>
      <pc:sldChg chg="del">
        <pc:chgData name="Kulinich Bohdan" userId="48e65c9f34e137d0" providerId="LiveId" clId="{48874797-8591-9D49-97EC-149FCECCCA2E}" dt="2024-07-27T21:28:21.291" v="708" actId="2696"/>
        <pc:sldMkLst>
          <pc:docMk/>
          <pc:sldMk cId="498461873" sldId="286"/>
        </pc:sldMkLst>
      </pc:sldChg>
      <pc:sldChg chg="addSp delSp modSp mod delAnim modAnim">
        <pc:chgData name="Kulinich Bohdan" userId="48e65c9f34e137d0" providerId="LiveId" clId="{48874797-8591-9D49-97EC-149FCECCCA2E}" dt="2024-07-29T08:31:39.179" v="3238"/>
        <pc:sldMkLst>
          <pc:docMk/>
          <pc:sldMk cId="3127514893" sldId="287"/>
        </pc:sldMkLst>
      </pc:sldChg>
      <pc:sldChg chg="add del">
        <pc:chgData name="Kulinich Bohdan" userId="48e65c9f34e137d0" providerId="LiveId" clId="{48874797-8591-9D49-97EC-149FCECCCA2E}" dt="2024-07-27T21:28:13.071" v="707" actId="2696"/>
        <pc:sldMkLst>
          <pc:docMk/>
          <pc:sldMk cId="970522961" sldId="288"/>
        </pc:sldMkLst>
      </pc:sldChg>
      <pc:sldChg chg="addSp delSp modSp add mod delAnim modAnim">
        <pc:chgData name="Kulinich Bohdan" userId="48e65c9f34e137d0" providerId="LiveId" clId="{48874797-8591-9D49-97EC-149FCECCCA2E}" dt="2024-07-28T16:19:00.605" v="2866" actId="20577"/>
        <pc:sldMkLst>
          <pc:docMk/>
          <pc:sldMk cId="1175950471" sldId="288"/>
        </pc:sldMkLst>
      </pc:sldChg>
      <pc:sldChg chg="add del">
        <pc:chgData name="Kulinich Bohdan" userId="48e65c9f34e137d0" providerId="LiveId" clId="{48874797-8591-9D49-97EC-149FCECCCA2E}" dt="2024-07-28T11:57:29.770" v="1280" actId="2696"/>
        <pc:sldMkLst>
          <pc:docMk/>
          <pc:sldMk cId="1705955039" sldId="288"/>
        </pc:sldMkLst>
      </pc:sldChg>
      <pc:sldChg chg="add del">
        <pc:chgData name="Kulinich Bohdan" userId="48e65c9f34e137d0" providerId="LiveId" clId="{48874797-8591-9D49-97EC-149FCECCCA2E}" dt="2024-07-28T14:50:09.728" v="2526" actId="2696"/>
        <pc:sldMkLst>
          <pc:docMk/>
          <pc:sldMk cId="1246175978" sldId="289"/>
        </pc:sldMkLst>
      </pc:sldChg>
      <pc:sldChg chg="add del">
        <pc:chgData name="Kulinich Bohdan" userId="48e65c9f34e137d0" providerId="LiveId" clId="{48874797-8591-9D49-97EC-149FCECCCA2E}" dt="2024-07-28T13:40:09.139" v="2281"/>
        <pc:sldMkLst>
          <pc:docMk/>
          <pc:sldMk cId="3496899393" sldId="290"/>
        </pc:sldMkLst>
      </pc:sldChg>
    </pc:docChg>
  </pc:docChgLst>
  <pc:docChgLst>
    <pc:chgData name="Kulinich Bohdan" userId="48e65c9f34e137d0" providerId="LiveId" clId="{3DEE4E9F-D48F-4548-95BB-EDEBB6F61CC7}"/>
    <pc:docChg chg="undo custSel addSld delSld modSld">
      <pc:chgData name="Kulinich Bohdan" userId="48e65c9f34e137d0" providerId="LiveId" clId="{3DEE4E9F-D48F-4548-95BB-EDEBB6F61CC7}" dt="2024-05-30T15:52:09.626" v="49" actId="20577"/>
      <pc:docMkLst>
        <pc:docMk/>
      </pc:docMkLst>
      <pc:sldChg chg="addSp delSp modSp add del mod">
        <pc:chgData name="Kulinich Bohdan" userId="48e65c9f34e137d0" providerId="LiveId" clId="{3DEE4E9F-D48F-4548-95BB-EDEBB6F61CC7}" dt="2024-05-30T15:51:29.684" v="47" actId="2696"/>
        <pc:sldMkLst>
          <pc:docMk/>
          <pc:sldMk cId="754532898" sldId="280"/>
        </pc:sldMkLst>
      </pc:sldChg>
    </pc:docChg>
  </pc:docChgLst>
  <pc:docChgLst>
    <pc:chgData name="Kulinich Bohdan" userId="48e65c9f34e137d0" providerId="LiveId" clId="{7280BB8E-6C37-964D-BF28-4B03700371F1}"/>
    <pc:docChg chg="undo redo custSel addSld delSld modSld">
      <pc:chgData name="Kulinich Bohdan" userId="48e65c9f34e137d0" providerId="LiveId" clId="{7280BB8E-6C37-964D-BF28-4B03700371F1}" dt="2024-06-11T20:33:14.731" v="3649" actId="20577"/>
      <pc:docMkLst>
        <pc:docMk/>
      </pc:docMkLst>
      <pc:sldChg chg="addSp delSp modSp mod delAnim modAnim">
        <pc:chgData name="Kulinich Bohdan" userId="48e65c9f34e137d0" providerId="LiveId" clId="{7280BB8E-6C37-964D-BF28-4B03700371F1}" dt="2024-06-11T20:20:53.216" v="3290" actId="1036"/>
        <pc:sldMkLst>
          <pc:docMk/>
          <pc:sldMk cId="1536835488" sldId="263"/>
        </pc:sldMkLst>
      </pc:sldChg>
      <pc:sldChg chg="addSp delSp modSp del mod delAnim modAnim">
        <pc:chgData name="Kulinich Bohdan" userId="48e65c9f34e137d0" providerId="LiveId" clId="{7280BB8E-6C37-964D-BF28-4B03700371F1}" dt="2024-06-10T09:48:17.690" v="2217" actId="2696"/>
        <pc:sldMkLst>
          <pc:docMk/>
          <pc:sldMk cId="2581689180" sldId="267"/>
        </pc:sldMkLst>
      </pc:sldChg>
      <pc:sldChg chg="del">
        <pc:chgData name="Kulinich Bohdan" userId="48e65c9f34e137d0" providerId="LiveId" clId="{7280BB8E-6C37-964D-BF28-4B03700371F1}" dt="2024-06-10T09:48:09.794" v="2215" actId="2696"/>
        <pc:sldMkLst>
          <pc:docMk/>
          <pc:sldMk cId="952368532" sldId="268"/>
        </pc:sldMkLst>
      </pc:sldChg>
      <pc:sldChg chg="del">
        <pc:chgData name="Kulinich Bohdan" userId="48e65c9f34e137d0" providerId="LiveId" clId="{7280BB8E-6C37-964D-BF28-4B03700371F1}" dt="2024-06-10T10:51:56.878" v="2218" actId="2696"/>
        <pc:sldMkLst>
          <pc:docMk/>
          <pc:sldMk cId="54277308" sldId="274"/>
        </pc:sldMkLst>
      </pc:sldChg>
      <pc:sldChg chg="addSp delSp modSp add mod addAnim delAnim modAnim">
        <pc:chgData name="Kulinich Bohdan" userId="48e65c9f34e137d0" providerId="LiveId" clId="{7280BB8E-6C37-964D-BF28-4B03700371F1}" dt="2024-06-11T14:13:34.783" v="3019" actId="478"/>
        <pc:sldMkLst>
          <pc:docMk/>
          <pc:sldMk cId="1607040383" sldId="281"/>
        </pc:sldMkLst>
      </pc:sldChg>
      <pc:sldChg chg="modSp add del mod">
        <pc:chgData name="Kulinich Bohdan" userId="48e65c9f34e137d0" providerId="LiveId" clId="{7280BB8E-6C37-964D-BF28-4B03700371F1}" dt="2024-06-10T11:32:34.826" v="2625" actId="2696"/>
        <pc:sldMkLst>
          <pc:docMk/>
          <pc:sldMk cId="1888437319" sldId="282"/>
        </pc:sldMkLst>
      </pc:sldChg>
      <pc:sldChg chg="addSp delSp modSp add del mod delAnim">
        <pc:chgData name="Kulinich Bohdan" userId="48e65c9f34e137d0" providerId="LiveId" clId="{7280BB8E-6C37-964D-BF28-4B03700371F1}" dt="2024-06-10T09:48:12.561" v="2216" actId="2696"/>
        <pc:sldMkLst>
          <pc:docMk/>
          <pc:sldMk cId="3540320146" sldId="282"/>
        </pc:sldMkLst>
      </pc:sldChg>
      <pc:sldChg chg="addSp delSp modSp add mod delAnim modAnim">
        <pc:chgData name="Kulinich Bohdan" userId="48e65c9f34e137d0" providerId="LiveId" clId="{7280BB8E-6C37-964D-BF28-4B03700371F1}" dt="2024-06-11T14:15:05.761" v="3051" actId="14429"/>
        <pc:sldMkLst>
          <pc:docMk/>
          <pc:sldMk cId="4006075609" sldId="282"/>
        </pc:sldMkLst>
      </pc:sldChg>
    </pc:docChg>
  </pc:docChgLst>
  <pc:docChgLst>
    <pc:chgData name="Kulinich Bohdan" userId="48e65c9f34e137d0" providerId="LiveId" clId="{A6A41E34-53F9-41E3-A6BF-EE02A38CE2B2}"/>
    <pc:docChg chg="modSld">
      <pc:chgData name="Kulinich Bohdan" userId="48e65c9f34e137d0" providerId="LiveId" clId="{A6A41E34-53F9-41E3-A6BF-EE02A38CE2B2}" dt="2024-04-21T20:04:42.408" v="0"/>
      <pc:docMkLst>
        <pc:docMk/>
      </pc:docMkLst>
      <pc:sldChg chg="modAnim">
        <pc:chgData name="Kulinich Bohdan" userId="48e65c9f34e137d0" providerId="LiveId" clId="{A6A41E34-53F9-41E3-A6BF-EE02A38CE2B2}" dt="2024-04-21T20:04:42.408" v="0"/>
        <pc:sldMkLst>
          <pc:docMk/>
          <pc:sldMk cId="3541046942" sldId="262"/>
        </pc:sldMkLst>
      </pc:sldChg>
    </pc:docChg>
  </pc:docChgLst>
  <pc:docChgLst>
    <pc:chgData name="Kulinich Bohdan" userId="48e65c9f34e137d0" providerId="LiveId" clId="{B2457EE4-8E38-F848-9F31-DFF8195D23EE}"/>
    <pc:docChg chg="undo redo custSel addSld delSld modSld sldOrd">
      <pc:chgData name="Kulinich Bohdan" userId="48e65c9f34e137d0" providerId="LiveId" clId="{B2457EE4-8E38-F848-9F31-DFF8195D23EE}" dt="2024-10-26T18:01:20.495" v="3701" actId="20577"/>
      <pc:docMkLst>
        <pc:docMk/>
      </pc:docMkLst>
      <pc:sldChg chg="modSp">
        <pc:chgData name="Kulinich Bohdan" userId="48e65c9f34e137d0" providerId="LiveId" clId="{B2457EE4-8E38-F848-9F31-DFF8195D23EE}" dt="2024-10-26T18:00:36.068" v="3700" actId="20577"/>
        <pc:sldMkLst>
          <pc:docMk/>
          <pc:sldMk cId="788512274" sldId="265"/>
        </pc:sldMkLst>
        <pc:spChg chg="mod">
          <ac:chgData name="Kulinich Bohdan" userId="48e65c9f34e137d0" providerId="LiveId" clId="{B2457EE4-8E38-F848-9F31-DFF8195D23EE}" dt="2024-10-26T18:00:36.068" v="3700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addSp delSp modSp mod delAnim modAnim">
        <pc:chgData name="Kulinich Bohdan" userId="48e65c9f34e137d0" providerId="LiveId" clId="{B2457EE4-8E38-F848-9F31-DFF8195D23EE}" dt="2024-10-26T14:15:50.980" v="3418" actId="167"/>
        <pc:sldMkLst>
          <pc:docMk/>
          <pc:sldMk cId="3867570093" sldId="272"/>
        </pc:sldMkLst>
      </pc:sldChg>
      <pc:sldChg chg="addSp delSp modSp mod">
        <pc:chgData name="Kulinich Bohdan" userId="48e65c9f34e137d0" providerId="LiveId" clId="{B2457EE4-8E38-F848-9F31-DFF8195D23EE}" dt="2024-10-26T18:01:20.495" v="3701" actId="20577"/>
        <pc:sldMkLst>
          <pc:docMk/>
          <pc:sldMk cId="4173947301" sldId="278"/>
        </pc:sldMkLst>
      </pc:sldChg>
      <pc:sldChg chg="addSp delSp modSp mod delAnim modAnim">
        <pc:chgData name="Kulinich Bohdan" userId="48e65c9f34e137d0" providerId="LiveId" clId="{B2457EE4-8E38-F848-9F31-DFF8195D23EE}" dt="2024-10-23T19:43:10.113" v="1120"/>
        <pc:sldMkLst>
          <pc:docMk/>
          <pc:sldMk cId="978670566" sldId="284"/>
        </pc:sldMkLst>
      </pc:sldChg>
      <pc:sldChg chg="del">
        <pc:chgData name="Kulinich Bohdan" userId="48e65c9f34e137d0" providerId="LiveId" clId="{B2457EE4-8E38-F848-9F31-DFF8195D23EE}" dt="2024-10-25T19:12:21.307" v="2972" actId="2696"/>
        <pc:sldMkLst>
          <pc:docMk/>
          <pc:sldMk cId="1507963201" sldId="287"/>
        </pc:sldMkLst>
      </pc:sldChg>
      <pc:sldChg chg="addSp delSp modSp mod setBg delAnim modAnim">
        <pc:chgData name="Kulinich Bohdan" userId="48e65c9f34e137d0" providerId="LiveId" clId="{B2457EE4-8E38-F848-9F31-DFF8195D23EE}" dt="2024-10-23T18:09:59.396" v="588"/>
        <pc:sldMkLst>
          <pc:docMk/>
          <pc:sldMk cId="565489987" sldId="289"/>
        </pc:sldMkLst>
      </pc:sldChg>
      <pc:sldChg chg="del">
        <pc:chgData name="Kulinich Bohdan" userId="48e65c9f34e137d0" providerId="LiveId" clId="{B2457EE4-8E38-F848-9F31-DFF8195D23EE}" dt="2024-10-23T18:07:31.072" v="521" actId="2696"/>
        <pc:sldMkLst>
          <pc:docMk/>
          <pc:sldMk cId="349741587" sldId="291"/>
        </pc:sldMkLst>
      </pc:sldChg>
      <pc:sldChg chg="del">
        <pc:chgData name="Kulinich Bohdan" userId="48e65c9f34e137d0" providerId="LiveId" clId="{B2457EE4-8E38-F848-9F31-DFF8195D23EE}" dt="2024-10-24T18:39:14.107" v="1958" actId="2696"/>
        <pc:sldMkLst>
          <pc:docMk/>
          <pc:sldMk cId="245427884" sldId="292"/>
        </pc:sldMkLst>
      </pc:sldChg>
      <pc:sldChg chg="addSp delSp modSp add mod delAnim modAnim">
        <pc:chgData name="Kulinich Bohdan" userId="48e65c9f34e137d0" providerId="LiveId" clId="{B2457EE4-8E38-F848-9F31-DFF8195D23EE}" dt="2024-10-24T19:09:08.850" v="2047"/>
        <pc:sldMkLst>
          <pc:docMk/>
          <pc:sldMk cId="819611443" sldId="293"/>
        </pc:sldMkLst>
      </pc:sldChg>
      <pc:sldChg chg="add del">
        <pc:chgData name="Kulinich Bohdan" userId="48e65c9f34e137d0" providerId="LiveId" clId="{B2457EE4-8E38-F848-9F31-DFF8195D23EE}" dt="2024-10-23T18:07:29.400" v="520" actId="2696"/>
        <pc:sldMkLst>
          <pc:docMk/>
          <pc:sldMk cId="1746637694" sldId="293"/>
        </pc:sldMkLst>
      </pc:sldChg>
      <pc:sldChg chg="addSp delSp modSp add mod ord delAnim modAnim">
        <pc:chgData name="Kulinich Bohdan" userId="48e65c9f34e137d0" providerId="LiveId" clId="{B2457EE4-8E38-F848-9F31-DFF8195D23EE}" dt="2024-10-24T19:09:54.308" v="2055"/>
        <pc:sldMkLst>
          <pc:docMk/>
          <pc:sldMk cId="3055342775" sldId="294"/>
        </pc:sldMkLst>
      </pc:sldChg>
      <pc:sldChg chg="addSp delSp modSp add mod delAnim modAnim">
        <pc:chgData name="Kulinich Bohdan" userId="48e65c9f34e137d0" providerId="LiveId" clId="{B2457EE4-8E38-F848-9F31-DFF8195D23EE}" dt="2024-10-25T17:44:19.664" v="2774"/>
        <pc:sldMkLst>
          <pc:docMk/>
          <pc:sldMk cId="4249289379" sldId="295"/>
        </pc:sldMkLst>
      </pc:sldChg>
    </pc:docChg>
  </pc:docChgLst>
  <pc:docChgLst>
    <pc:chgData name="Kulinich Bohdan" userId="48e65c9f34e137d0" providerId="LiveId" clId="{3235099E-27B4-4845-BB44-68802646DF02}"/>
    <pc:docChg chg="undo custSel addSld delSld modSld">
      <pc:chgData name="Kulinich Bohdan" userId="48e65c9f34e137d0" providerId="LiveId" clId="{3235099E-27B4-4845-BB44-68802646DF02}" dt="2024-10-21T15:42:41.939" v="4179" actId="14429"/>
      <pc:docMkLst>
        <pc:docMk/>
      </pc:docMkLst>
      <pc:sldChg chg="modSp modTransition">
        <pc:chgData name="Kulinich Bohdan" userId="48e65c9f34e137d0" providerId="LiveId" clId="{3235099E-27B4-4845-BB44-68802646DF02}" dt="2024-10-14T17:10:51.534" v="803"/>
        <pc:sldMkLst>
          <pc:docMk/>
          <pc:sldMk cId="1079275318" sldId="264"/>
        </pc:sldMkLst>
      </pc:sldChg>
      <pc:sldChg chg="modSp modTransition">
        <pc:chgData name="Kulinich Bohdan" userId="48e65c9f34e137d0" providerId="LiveId" clId="{3235099E-27B4-4845-BB44-68802646DF02}" dt="2024-10-19T16:21:15.786" v="4169" actId="20577"/>
        <pc:sldMkLst>
          <pc:docMk/>
          <pc:sldMk cId="788512274" sldId="265"/>
        </pc:sldMkLst>
      </pc:sldChg>
      <pc:sldChg chg="addSp delSp modSp mod modTransition delAnim modAnim">
        <pc:chgData name="Kulinich Bohdan" userId="48e65c9f34e137d0" providerId="LiveId" clId="{3235099E-27B4-4845-BB44-68802646DF02}" dt="2024-10-21T15:39:14.397" v="4170" actId="20577"/>
        <pc:sldMkLst>
          <pc:docMk/>
          <pc:sldMk cId="3867570093" sldId="272"/>
        </pc:sldMkLst>
      </pc:sldChg>
      <pc:sldChg chg="addSp delSp modSp mod modTransition modAnim">
        <pc:chgData name="Kulinich Bohdan" userId="48e65c9f34e137d0" providerId="LiveId" clId="{3235099E-27B4-4845-BB44-68802646DF02}" dt="2024-10-18T17:50:11.587" v="4073" actId="20577"/>
        <pc:sldMkLst>
          <pc:docMk/>
          <pc:sldMk cId="4173947301" sldId="278"/>
        </pc:sldMkLst>
      </pc:sldChg>
      <pc:sldChg chg="addSp delSp modSp mod modTransition">
        <pc:chgData name="Kulinich Bohdan" userId="48e65c9f34e137d0" providerId="LiveId" clId="{3235099E-27B4-4845-BB44-68802646DF02}" dt="2024-10-18T17:50:22.548" v="4076" actId="20577"/>
        <pc:sldMkLst>
          <pc:docMk/>
          <pc:sldMk cId="2663521018" sldId="279"/>
        </pc:sldMkLst>
      </pc:sldChg>
      <pc:sldChg chg="addSp delSp modSp mod modTransition delAnim modAnim">
        <pc:chgData name="Kulinich Bohdan" userId="48e65c9f34e137d0" providerId="LiveId" clId="{3235099E-27B4-4845-BB44-68802646DF02}" dt="2024-10-17T18:56:46.739" v="2684" actId="1076"/>
        <pc:sldMkLst>
          <pc:docMk/>
          <pc:sldMk cId="175688737" sldId="280"/>
        </pc:sldMkLst>
      </pc:sldChg>
      <pc:sldChg chg="addSp delSp modSp mod modTransition addAnim delAnim modAnim">
        <pc:chgData name="Kulinich Bohdan" userId="48e65c9f34e137d0" providerId="LiveId" clId="{3235099E-27B4-4845-BB44-68802646DF02}" dt="2024-10-17T16:58:46.183" v="2237" actId="1076"/>
        <pc:sldMkLst>
          <pc:docMk/>
          <pc:sldMk cId="978670566" sldId="284"/>
        </pc:sldMkLst>
      </pc:sldChg>
      <pc:sldChg chg="del">
        <pc:chgData name="Kulinich Bohdan" userId="48e65c9f34e137d0" providerId="LiveId" clId="{3235099E-27B4-4845-BB44-68802646DF02}" dt="2024-10-14T13:36:10.468" v="227" actId="2696"/>
        <pc:sldMkLst>
          <pc:docMk/>
          <pc:sldMk cId="1595111433" sldId="285"/>
        </pc:sldMkLst>
      </pc:sldChg>
      <pc:sldChg chg="addSp delSp modSp mod modTransition delAnim modAnim">
        <pc:chgData name="Kulinich Bohdan" userId="48e65c9f34e137d0" providerId="LiveId" clId="{3235099E-27B4-4845-BB44-68802646DF02}" dt="2024-10-17T19:29:44.412" v="3139"/>
        <pc:sldMkLst>
          <pc:docMk/>
          <pc:sldMk cId="1507963201" sldId="287"/>
        </pc:sldMkLst>
      </pc:sldChg>
      <pc:sldChg chg="del modTransition">
        <pc:chgData name="Kulinich Bohdan" userId="48e65c9f34e137d0" providerId="LiveId" clId="{3235099E-27B4-4845-BB44-68802646DF02}" dt="2024-10-17T19:30:44.744" v="3140" actId="2696"/>
        <pc:sldMkLst>
          <pc:docMk/>
          <pc:sldMk cId="1096650286" sldId="288"/>
        </pc:sldMkLst>
      </pc:sldChg>
      <pc:sldChg chg="addSp delSp modSp new add del mod modTransition modAnim">
        <pc:chgData name="Kulinich Bohdan" userId="48e65c9f34e137d0" providerId="LiveId" clId="{3235099E-27B4-4845-BB44-68802646DF02}" dt="2024-10-21T15:42:41.939" v="4179" actId="14429"/>
        <pc:sldMkLst>
          <pc:docMk/>
          <pc:sldMk cId="565489987" sldId="289"/>
        </pc:sldMkLst>
      </pc:sldChg>
      <pc:sldChg chg="add del modTransition">
        <pc:chgData name="Kulinich Bohdan" userId="48e65c9f34e137d0" providerId="LiveId" clId="{3235099E-27B4-4845-BB44-68802646DF02}" dt="2024-10-17T18:27:26.562" v="2367" actId="2696"/>
        <pc:sldMkLst>
          <pc:docMk/>
          <pc:sldMk cId="2470554362" sldId="290"/>
        </pc:sldMkLst>
      </pc:sldChg>
      <pc:sldChg chg="addSp delSp modSp add del mod">
        <pc:chgData name="Kulinich Bohdan" userId="48e65c9f34e137d0" providerId="LiveId" clId="{3235099E-27B4-4845-BB44-68802646DF02}" dt="2024-10-14T13:29:37.014" v="203" actId="2696"/>
        <pc:sldMkLst>
          <pc:docMk/>
          <pc:sldMk cId="2517168693" sldId="290"/>
        </pc:sldMkLst>
      </pc:sldChg>
      <pc:sldChg chg="addSp delSp modSp add mod modTransition modAnim">
        <pc:chgData name="Kulinich Bohdan" userId="48e65c9f34e137d0" providerId="LiveId" clId="{3235099E-27B4-4845-BB44-68802646DF02}" dt="2024-10-14T21:29:28.964" v="1553"/>
        <pc:sldMkLst>
          <pc:docMk/>
          <pc:sldMk cId="349741587" sldId="291"/>
        </pc:sldMkLst>
      </pc:sldChg>
      <pc:sldChg chg="addSp delSp modSp add mod modAnim">
        <pc:chgData name="Kulinich Bohdan" userId="48e65c9f34e137d0" providerId="LiveId" clId="{3235099E-27B4-4845-BB44-68802646DF02}" dt="2024-10-18T19:08:48.118" v="4142" actId="1036"/>
        <pc:sldMkLst>
          <pc:docMk/>
          <pc:sldMk cId="245427884" sldId="292"/>
        </pc:sldMkLst>
      </pc:sldChg>
      <pc:sldChg chg="addSp modSp add del mod">
        <pc:chgData name="Kulinich Bohdan" userId="48e65c9f34e137d0" providerId="LiveId" clId="{3235099E-27B4-4845-BB44-68802646DF02}" dt="2024-10-14T21:06:42.059" v="1453"/>
        <pc:sldMkLst>
          <pc:docMk/>
          <pc:sldMk cId="2687353626" sldId="293"/>
        </pc:sldMkLst>
      </pc:sldChg>
    </pc:docChg>
  </pc:docChgLst>
  <pc:docChgLst>
    <pc:chgData name="Kulinich Bohdan" userId="48e65c9f34e137d0" providerId="LiveId" clId="{1ED91C31-B506-CB46-B988-6D3813AC3E48}"/>
    <pc:docChg chg="undo custSel modSld">
      <pc:chgData name="Kulinich Bohdan" userId="48e65c9f34e137d0" providerId="LiveId" clId="{1ED91C31-B506-CB46-B988-6D3813AC3E48}" dt="2024-06-01T19:07:08.065" v="1324" actId="20577"/>
      <pc:docMkLst>
        <pc:docMk/>
      </pc:docMkLst>
      <pc:sldChg chg="addSp delSp modSp mod delAnim modAnim">
        <pc:chgData name="Kulinich Bohdan" userId="48e65c9f34e137d0" providerId="LiveId" clId="{1ED91C31-B506-CB46-B988-6D3813AC3E48}" dt="2024-06-01T19:07:08.065" v="1324" actId="20577"/>
        <pc:sldMkLst>
          <pc:docMk/>
          <pc:sldMk cId="1536835488" sldId="263"/>
        </pc:sldMkLst>
      </pc:sldChg>
      <pc:sldChg chg="addSp delSp modSp mod delAnim modAnim">
        <pc:chgData name="Kulinich Bohdan" userId="48e65c9f34e137d0" providerId="LiveId" clId="{1ED91C31-B506-CB46-B988-6D3813AC3E48}" dt="2024-06-01T19:06:37.943" v="1290" actId="20577"/>
        <pc:sldMkLst>
          <pc:docMk/>
          <pc:sldMk cId="2581689180" sldId="267"/>
        </pc:sldMkLst>
      </pc:sldChg>
      <pc:sldChg chg="addSp delSp modSp mod addAnim delAnim modAnim">
        <pc:chgData name="Kulinich Bohdan" userId="48e65c9f34e137d0" providerId="LiveId" clId="{1ED91C31-B506-CB46-B988-6D3813AC3E48}" dt="2024-06-01T19:03:46.080" v="1210" actId="20577"/>
        <pc:sldMkLst>
          <pc:docMk/>
          <pc:sldMk cId="952368532" sldId="268"/>
        </pc:sldMkLst>
      </pc:sldChg>
    </pc:docChg>
  </pc:docChgLst>
  <pc:docChgLst>
    <pc:chgData name="Kulinich Bohdan" userId="48e65c9f34e137d0" providerId="LiveId" clId="{DF10CFCC-8B32-E741-95A9-F468B60BB872}"/>
    <pc:docChg chg="undo custSel addSld delSld modSld">
      <pc:chgData name="Kulinich Bohdan" userId="48e65c9f34e137d0" providerId="LiveId" clId="{DF10CFCC-8B32-E741-95A9-F468B60BB872}" dt="2024-12-08T18:50:52.023" v="3511" actId="20577"/>
      <pc:docMkLst>
        <pc:docMk/>
      </pc:docMkLst>
      <pc:sldChg chg="addSp delSp modSp mod delAnim modAnim">
        <pc:chgData name="Kulinich Bohdan" userId="48e65c9f34e137d0" providerId="LiveId" clId="{DF10CFCC-8B32-E741-95A9-F468B60BB872}" dt="2024-12-07T20:30:02.065" v="2288" actId="1036"/>
        <pc:sldMkLst>
          <pc:docMk/>
          <pc:sldMk cId="175688737" sldId="280"/>
        </pc:sldMkLst>
      </pc:sldChg>
      <pc:sldChg chg="addSp delSp modSp mod delAnim modAnim">
        <pc:chgData name="Kulinich Bohdan" userId="48e65c9f34e137d0" providerId="LiveId" clId="{DF10CFCC-8B32-E741-95A9-F468B60BB872}" dt="2024-12-07T12:57:48.980" v="366" actId="20577"/>
        <pc:sldMkLst>
          <pc:docMk/>
          <pc:sldMk cId="3110353536" sldId="301"/>
        </pc:sldMkLst>
      </pc:sldChg>
      <pc:sldChg chg="add del">
        <pc:chgData name="Kulinich Bohdan" userId="48e65c9f34e137d0" providerId="LiveId" clId="{DF10CFCC-8B32-E741-95A9-F468B60BB872}" dt="2024-12-07T16:06:37.327" v="916" actId="2696"/>
        <pc:sldMkLst>
          <pc:docMk/>
          <pc:sldMk cId="1622646305" sldId="302"/>
        </pc:sldMkLst>
      </pc:sldChg>
      <pc:sldChg chg="addSp delSp modSp add del mod modAnim">
        <pc:chgData name="Kulinich Bohdan" userId="48e65c9f34e137d0" providerId="LiveId" clId="{DF10CFCC-8B32-E741-95A9-F468B60BB872}" dt="2024-12-08T13:53:41.847" v="2721"/>
        <pc:sldMkLst>
          <pc:docMk/>
          <pc:sldMk cId="1295176886" sldId="303"/>
        </pc:sldMkLst>
      </pc:sldChg>
    </pc:docChg>
  </pc:docChgLst>
  <pc:docChgLst>
    <pc:chgData name="Kulinich Bohdan" userId="48e65c9f34e137d0" providerId="LiveId" clId="{1559216B-59EF-6D49-AF58-DBA61A921429}"/>
    <pc:docChg chg="undo redo custSel addSld delSld modSld sldOrd">
      <pc:chgData name="Kulinich Bohdan" userId="48e65c9f34e137d0" providerId="LiveId" clId="{1559216B-59EF-6D49-AF58-DBA61A921429}" dt="2024-05-26T20:19:56.342" v="7118"/>
      <pc:docMkLst>
        <pc:docMk/>
      </pc:docMkLst>
      <pc:sldChg chg="del">
        <pc:chgData name="Kulinich Bohdan" userId="48e65c9f34e137d0" providerId="LiveId" clId="{1559216B-59EF-6D49-AF58-DBA61A921429}" dt="2024-04-28T12:40:13.046" v="0" actId="2696"/>
        <pc:sldMkLst>
          <pc:docMk/>
          <pc:sldMk cId="3541046942" sldId="262"/>
        </pc:sldMkLst>
      </pc:sldChg>
      <pc:sldChg chg="addSp delSp modSp mod delAnim modAnim">
        <pc:chgData name="Kulinich Bohdan" userId="48e65c9f34e137d0" providerId="LiveId" clId="{1559216B-59EF-6D49-AF58-DBA61A921429}" dt="2024-05-26T20:11:00.175" v="7047"/>
        <pc:sldMkLst>
          <pc:docMk/>
          <pc:sldMk cId="1536835488" sldId="263"/>
        </pc:sldMkLst>
      </pc:sldChg>
      <pc:sldChg chg="addSp delSp modSp add del mod ord delAnim modAnim">
        <pc:chgData name="Kulinich Bohdan" userId="48e65c9f34e137d0" providerId="LiveId" clId="{1559216B-59EF-6D49-AF58-DBA61A921429}" dt="2024-05-26T20:00:15.975" v="6897" actId="2696"/>
        <pc:sldMkLst>
          <pc:docMk/>
          <pc:sldMk cId="2062390879" sldId="266"/>
        </pc:sldMkLst>
      </pc:sldChg>
      <pc:sldChg chg="add del">
        <pc:chgData name="Kulinich Bohdan" userId="48e65c9f34e137d0" providerId="LiveId" clId="{1559216B-59EF-6D49-AF58-DBA61A921429}" dt="2024-04-29T14:43:49.164" v="494" actId="2696"/>
        <pc:sldMkLst>
          <pc:docMk/>
          <pc:sldMk cId="91081722" sldId="267"/>
        </pc:sldMkLst>
      </pc:sldChg>
      <pc:sldChg chg="addSp delSp modSp add mod delAnim modAnim">
        <pc:chgData name="Kulinich Bohdan" userId="48e65c9f34e137d0" providerId="LiveId" clId="{1559216B-59EF-6D49-AF58-DBA61A921429}" dt="2024-05-26T20:10:57.566" v="7046"/>
        <pc:sldMkLst>
          <pc:docMk/>
          <pc:sldMk cId="2581689180" sldId="267"/>
        </pc:sldMkLst>
      </pc:sldChg>
      <pc:sldChg chg="addSp delSp modSp add mod addAnim delAnim modAnim">
        <pc:chgData name="Kulinich Bohdan" userId="48e65c9f34e137d0" providerId="LiveId" clId="{1559216B-59EF-6D49-AF58-DBA61A921429}" dt="2024-05-26T20:10:55.192" v="7045"/>
        <pc:sldMkLst>
          <pc:docMk/>
          <pc:sldMk cId="952368532" sldId="268"/>
        </pc:sldMkLst>
      </pc:sldChg>
      <pc:sldChg chg="delSp add del mod delAnim">
        <pc:chgData name="Kulinich Bohdan" userId="48e65c9f34e137d0" providerId="LiveId" clId="{1559216B-59EF-6D49-AF58-DBA61A921429}" dt="2024-04-30T19:33:37.197" v="2961" actId="2696"/>
        <pc:sldMkLst>
          <pc:docMk/>
          <pc:sldMk cId="3388912473" sldId="269"/>
        </pc:sldMkLst>
      </pc:sldChg>
      <pc:sldChg chg="addSp delSp modSp add mod delAnim modAnim">
        <pc:chgData name="Kulinich Bohdan" userId="48e65c9f34e137d0" providerId="LiveId" clId="{1559216B-59EF-6D49-AF58-DBA61A921429}" dt="2024-05-26T20:10:51.701" v="7044"/>
        <pc:sldMkLst>
          <pc:docMk/>
          <pc:sldMk cId="905975789" sldId="270"/>
        </pc:sldMkLst>
      </pc:sldChg>
      <pc:sldChg chg="addSp delSp modSp add del mod delAnim">
        <pc:chgData name="Kulinich Bohdan" userId="48e65c9f34e137d0" providerId="LiveId" clId="{1559216B-59EF-6D49-AF58-DBA61A921429}" dt="2024-05-06T19:09:34.304" v="3888" actId="2696"/>
        <pc:sldMkLst>
          <pc:docMk/>
          <pc:sldMk cId="1137022778" sldId="271"/>
        </pc:sldMkLst>
      </pc:sldChg>
      <pc:sldChg chg="addSp delSp modSp add del mod ord">
        <pc:chgData name="Kulinich Bohdan" userId="48e65c9f34e137d0" providerId="LiveId" clId="{1559216B-59EF-6D49-AF58-DBA61A921429}" dt="2024-05-26T20:00:15.988" v="6898" actId="2696"/>
        <pc:sldMkLst>
          <pc:docMk/>
          <pc:sldMk cId="1344952327" sldId="273"/>
        </pc:sldMkLst>
      </pc:sldChg>
      <pc:sldChg chg="addSp delSp modSp add mod ord delAnim modAnim">
        <pc:chgData name="Kulinich Bohdan" userId="48e65c9f34e137d0" providerId="LiveId" clId="{1559216B-59EF-6D49-AF58-DBA61A921429}" dt="2024-05-26T20:10:44.611" v="7042"/>
        <pc:sldMkLst>
          <pc:docMk/>
          <pc:sldMk cId="54277308" sldId="274"/>
        </pc:sldMkLst>
      </pc:sldChg>
      <pc:sldChg chg="add del">
        <pc:chgData name="Kulinich Bohdan" userId="48e65c9f34e137d0" providerId="LiveId" clId="{1559216B-59EF-6D49-AF58-DBA61A921429}" dt="2024-05-07T10:21:27.692" v="4167"/>
        <pc:sldMkLst>
          <pc:docMk/>
          <pc:sldMk cId="3368277996" sldId="274"/>
        </pc:sldMkLst>
      </pc:sldChg>
      <pc:sldChg chg="addSp delSp modSp add mod addAnim delAnim modAnim">
        <pc:chgData name="Kulinich Bohdan" userId="48e65c9f34e137d0" providerId="LiveId" clId="{1559216B-59EF-6D49-AF58-DBA61A921429}" dt="2024-05-26T20:10:36.304" v="7040"/>
        <pc:sldMkLst>
          <pc:docMk/>
          <pc:sldMk cId="1169353818" sldId="275"/>
        </pc:sldMkLst>
      </pc:sldChg>
      <pc:sldChg chg="addSp modSp add mod">
        <pc:chgData name="Kulinich Bohdan" userId="48e65c9f34e137d0" providerId="LiveId" clId="{1559216B-59EF-6D49-AF58-DBA61A921429}" dt="2024-05-26T20:12:00.989" v="7061" actId="1038"/>
        <pc:sldMkLst>
          <pc:docMk/>
          <pc:sldMk cId="2986102083" sldId="276"/>
        </pc:sldMkLst>
      </pc:sldChg>
      <pc:sldChg chg="addSp delSp modSp add mod delAnim modAnim">
        <pc:chgData name="Kulinich Bohdan" userId="48e65c9f34e137d0" providerId="LiveId" clId="{1559216B-59EF-6D49-AF58-DBA61A921429}" dt="2024-05-26T20:18:54.543" v="7113" actId="1076"/>
        <pc:sldMkLst>
          <pc:docMk/>
          <pc:sldMk cId="469961405" sldId="277"/>
        </pc:sldMkLst>
      </pc:sldChg>
      <pc:sldChg chg="addSp delSp modSp add mod delAnim">
        <pc:chgData name="Kulinich Bohdan" userId="48e65c9f34e137d0" providerId="LiveId" clId="{1559216B-59EF-6D49-AF58-DBA61A921429}" dt="2024-05-26T20:18:00.242" v="7100" actId="1076"/>
        <pc:sldMkLst>
          <pc:docMk/>
          <pc:sldMk cId="4173947301" sldId="278"/>
        </pc:sldMkLst>
      </pc:sldChg>
    </pc:docChg>
  </pc:docChgLst>
  <pc:docChgLst>
    <pc:chgData name="Kulinich Bohdan" userId="48e65c9f34e137d0" providerId="LiveId" clId="{B788FB3C-36F1-EE42-A345-91B062F597AF}"/>
    <pc:docChg chg="undo custSel addSld delSld modSld">
      <pc:chgData name="Kulinich Bohdan" userId="48e65c9f34e137d0" providerId="LiveId" clId="{B788FB3C-36F1-EE42-A345-91B062F597AF}" dt="2024-09-29T19:52:32.562" v="2472" actId="20577"/>
      <pc:docMkLst>
        <pc:docMk/>
      </pc:docMkLst>
      <pc:sldChg chg="modSp">
        <pc:chgData name="Kulinich Bohdan" userId="48e65c9f34e137d0" providerId="LiveId" clId="{B788FB3C-36F1-EE42-A345-91B062F597AF}" dt="2024-09-28T10:24:50.593" v="1031" actId="20577"/>
        <pc:sldMkLst>
          <pc:docMk/>
          <pc:sldMk cId="1079275318" sldId="264"/>
        </pc:sldMkLst>
      </pc:sldChg>
      <pc:sldChg chg="modSp">
        <pc:chgData name="Kulinich Bohdan" userId="48e65c9f34e137d0" providerId="LiveId" clId="{B788FB3C-36F1-EE42-A345-91B062F597AF}" dt="2024-09-29T19:49:15.898" v="2469" actId="20577"/>
        <pc:sldMkLst>
          <pc:docMk/>
          <pc:sldMk cId="788512274" sldId="265"/>
        </pc:sldMkLst>
      </pc:sldChg>
      <pc:sldChg chg="addSp delSp modSp mod delAnim modAnim">
        <pc:chgData name="Kulinich Bohdan" userId="48e65c9f34e137d0" providerId="LiveId" clId="{B788FB3C-36F1-EE42-A345-91B062F597AF}" dt="2024-09-29T19:47:36.305" v="2432"/>
        <pc:sldMkLst>
          <pc:docMk/>
          <pc:sldMk cId="3867570093" sldId="272"/>
        </pc:sldMkLst>
      </pc:sldChg>
      <pc:sldChg chg="addSp delSp modSp mod">
        <pc:chgData name="Kulinich Bohdan" userId="48e65c9f34e137d0" providerId="LiveId" clId="{B788FB3C-36F1-EE42-A345-91B062F597AF}" dt="2024-09-29T19:45:24.964" v="2429" actId="20577"/>
        <pc:sldMkLst>
          <pc:docMk/>
          <pc:sldMk cId="4173947301" sldId="278"/>
        </pc:sldMkLst>
      </pc:sldChg>
      <pc:sldChg chg="addSp delSp modSp mod">
        <pc:chgData name="Kulinich Bohdan" userId="48e65c9f34e137d0" providerId="LiveId" clId="{B788FB3C-36F1-EE42-A345-91B062F597AF}" dt="2024-09-29T19:52:32.562" v="2472" actId="20577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B788FB3C-36F1-EE42-A345-91B062F597AF}" dt="2024-09-28T15:40:59.449" v="1597" actId="20577"/>
        <pc:sldMkLst>
          <pc:docMk/>
          <pc:sldMk cId="175688737" sldId="280"/>
        </pc:sldMkLst>
      </pc:sldChg>
      <pc:sldChg chg="addSp delSp modSp mod delAnim modAnim">
        <pc:chgData name="Kulinich Bohdan" userId="48e65c9f34e137d0" providerId="LiveId" clId="{B788FB3C-36F1-EE42-A345-91B062F597AF}" dt="2024-09-29T16:41:54.022" v="1991" actId="207"/>
        <pc:sldMkLst>
          <pc:docMk/>
          <pc:sldMk cId="978670566" sldId="284"/>
        </pc:sldMkLst>
      </pc:sldChg>
      <pc:sldChg chg="del">
        <pc:chgData name="Kulinich Bohdan" userId="48e65c9f34e137d0" providerId="LiveId" clId="{B788FB3C-36F1-EE42-A345-91B062F597AF}" dt="2024-09-27T18:40:01.563" v="106" actId="2696"/>
        <pc:sldMkLst>
          <pc:docMk/>
          <pc:sldMk cId="1180192448" sldId="285"/>
        </pc:sldMkLst>
      </pc:sldChg>
      <pc:sldChg chg="del">
        <pc:chgData name="Kulinich Bohdan" userId="48e65c9f34e137d0" providerId="LiveId" clId="{B788FB3C-36F1-EE42-A345-91B062F597AF}" dt="2024-09-28T15:42:02.318" v="1598" actId="2696"/>
        <pc:sldMkLst>
          <pc:docMk/>
          <pc:sldMk cId="1175950471" sldId="288"/>
        </pc:sldMkLst>
      </pc:sldChg>
      <pc:sldChg chg="del">
        <pc:chgData name="Kulinich Bohdan" userId="48e65c9f34e137d0" providerId="LiveId" clId="{B788FB3C-36F1-EE42-A345-91B062F597AF}" dt="2024-09-28T10:15:38.180" v="842" actId="2696"/>
        <pc:sldMkLst>
          <pc:docMk/>
          <pc:sldMk cId="105307788" sldId="289"/>
        </pc:sldMkLst>
      </pc:sldChg>
      <pc:sldChg chg="del">
        <pc:chgData name="Kulinich Bohdan" userId="48e65c9f34e137d0" providerId="LiveId" clId="{B788FB3C-36F1-EE42-A345-91B062F597AF}" dt="2024-09-28T15:42:02.347" v="1599" actId="2696"/>
        <pc:sldMkLst>
          <pc:docMk/>
          <pc:sldMk cId="2250585202" sldId="290"/>
        </pc:sldMkLst>
      </pc:sldChg>
      <pc:sldChg chg="del">
        <pc:chgData name="Kulinich Bohdan" userId="48e65c9f34e137d0" providerId="LiveId" clId="{B788FB3C-36F1-EE42-A345-91B062F597AF}" dt="2024-09-28T15:42:02.394" v="1601" actId="2696"/>
        <pc:sldMkLst>
          <pc:docMk/>
          <pc:sldMk cId="2854024486" sldId="291"/>
        </pc:sldMkLst>
      </pc:sldChg>
      <pc:sldChg chg="del">
        <pc:chgData name="Kulinich Bohdan" userId="48e65c9f34e137d0" providerId="LiveId" clId="{B788FB3C-36F1-EE42-A345-91B062F597AF}" dt="2024-09-29T12:48:26.801" v="1988" actId="2696"/>
        <pc:sldMkLst>
          <pc:docMk/>
          <pc:sldMk cId="93952448" sldId="292"/>
        </pc:sldMkLst>
      </pc:sldChg>
      <pc:sldChg chg="add del">
        <pc:chgData name="Kulinich Bohdan" userId="48e65c9f34e137d0" providerId="LiveId" clId="{B788FB3C-36F1-EE42-A345-91B062F597AF}" dt="2024-09-28T15:42:02.365" v="1600" actId="2696"/>
        <pc:sldMkLst>
          <pc:docMk/>
          <pc:sldMk cId="2493127815" sldId="293"/>
        </pc:sldMkLst>
      </pc:sldChg>
    </pc:docChg>
  </pc:docChgLst>
  <pc:docChgLst>
    <pc:chgData name="Kulinich Bohdan" userId="48e65c9f34e137d0" providerId="LiveId" clId="{12D7C0DD-2F94-AE4E-A3F8-4F3C3B29A393}"/>
    <pc:docChg chg="undo custSel addSld delSld modSld">
      <pc:chgData name="Kulinich Bohdan" userId="48e65c9f34e137d0" providerId="LiveId" clId="{12D7C0DD-2F94-AE4E-A3F8-4F3C3B29A393}" dt="2024-10-06T19:10:46.454" v="3103"/>
      <pc:docMkLst>
        <pc:docMk/>
      </pc:docMkLst>
      <pc:sldChg chg="modSp">
        <pc:chgData name="Kulinich Bohdan" userId="48e65c9f34e137d0" providerId="LiveId" clId="{12D7C0DD-2F94-AE4E-A3F8-4F3C3B29A393}" dt="2024-09-30T18:19:47.515" v="25" actId="20577"/>
        <pc:sldMkLst>
          <pc:docMk/>
          <pc:sldMk cId="1079275318" sldId="264"/>
        </pc:sldMkLst>
      </pc:sldChg>
      <pc:sldChg chg="modSp">
        <pc:chgData name="Kulinich Bohdan" userId="48e65c9f34e137d0" providerId="LiveId" clId="{12D7C0DD-2F94-AE4E-A3F8-4F3C3B29A393}" dt="2024-10-06T19:01:23.277" v="3100" actId="20577"/>
        <pc:sldMkLst>
          <pc:docMk/>
          <pc:sldMk cId="788512274" sldId="265"/>
        </pc:sldMkLst>
      </pc:sldChg>
      <pc:sldChg chg="addSp delSp modSp mod delAnim modAnim">
        <pc:chgData name="Kulinich Bohdan" userId="48e65c9f34e137d0" providerId="LiveId" clId="{12D7C0DD-2F94-AE4E-A3F8-4F3C3B29A393}" dt="2024-10-06T19:10:46.454" v="3103"/>
        <pc:sldMkLst>
          <pc:docMk/>
          <pc:sldMk cId="3867570093" sldId="272"/>
        </pc:sldMkLst>
      </pc:sldChg>
      <pc:sldChg chg="addSp delSp modSp mod">
        <pc:chgData name="Kulinich Bohdan" userId="48e65c9f34e137d0" providerId="LiveId" clId="{12D7C0DD-2F94-AE4E-A3F8-4F3C3B29A393}" dt="2024-10-06T18:57:07.142" v="3059" actId="1036"/>
        <pc:sldMkLst>
          <pc:docMk/>
          <pc:sldMk cId="4173947301" sldId="278"/>
        </pc:sldMkLst>
      </pc:sldChg>
      <pc:sldChg chg="addSp delSp modSp mod">
        <pc:chgData name="Kulinich Bohdan" userId="48e65c9f34e137d0" providerId="LiveId" clId="{12D7C0DD-2F94-AE4E-A3F8-4F3C3B29A393}" dt="2024-10-06T18:49:49.328" v="2980" actId="20577"/>
        <pc:sldMkLst>
          <pc:docMk/>
          <pc:sldMk cId="2663521018" sldId="279"/>
        </pc:sldMkLst>
      </pc:sldChg>
      <pc:sldChg chg="addSp delSp modSp mod delAnim modAnim">
        <pc:chgData name="Kulinich Bohdan" userId="48e65c9f34e137d0" providerId="LiveId" clId="{12D7C0DD-2F94-AE4E-A3F8-4F3C3B29A393}" dt="2024-10-06T13:12:44.630" v="2716"/>
        <pc:sldMkLst>
          <pc:docMk/>
          <pc:sldMk cId="175688737" sldId="280"/>
        </pc:sldMkLst>
      </pc:sldChg>
      <pc:sldChg chg="addSp delSp modSp mod addAnim delAnim modAnim">
        <pc:chgData name="Kulinich Bohdan" userId="48e65c9f34e137d0" providerId="LiveId" clId="{12D7C0DD-2F94-AE4E-A3F8-4F3C3B29A393}" dt="2024-10-01T19:57:16.623" v="1310"/>
        <pc:sldMkLst>
          <pc:docMk/>
          <pc:sldMk cId="978670566" sldId="284"/>
        </pc:sldMkLst>
      </pc:sldChg>
      <pc:sldChg chg="addSp delSp modSp new mod modAnim">
        <pc:chgData name="Kulinich Bohdan" userId="48e65c9f34e137d0" providerId="LiveId" clId="{12D7C0DD-2F94-AE4E-A3F8-4F3C3B29A393}" dt="2024-10-03T19:49:51.788" v="2470" actId="14100"/>
        <pc:sldMkLst>
          <pc:docMk/>
          <pc:sldMk cId="1595111433" sldId="285"/>
        </pc:sldMkLst>
      </pc:sldChg>
      <pc:sldChg chg="addSp modSp add del mod">
        <pc:chgData name="Kulinich Bohdan" userId="48e65c9f34e137d0" providerId="LiveId" clId="{12D7C0DD-2F94-AE4E-A3F8-4F3C3B29A393}" dt="2024-10-06T16:56:23.882" v="2723" actId="2696"/>
        <pc:sldMkLst>
          <pc:docMk/>
          <pc:sldMk cId="1513689604" sldId="286"/>
        </pc:sldMkLst>
      </pc:sldChg>
      <pc:sldChg chg="add del">
        <pc:chgData name="Kulinich Bohdan" userId="48e65c9f34e137d0" providerId="LiveId" clId="{12D7C0DD-2F94-AE4E-A3F8-4F3C3B29A393}" dt="2024-10-01T19:57:56.648" v="1312" actId="2696"/>
        <pc:sldMkLst>
          <pc:docMk/>
          <pc:sldMk cId="3804535000" sldId="286"/>
        </pc:sldMkLst>
      </pc:sldChg>
      <pc:sldChg chg="add del">
        <pc:chgData name="Kulinich Bohdan" userId="48e65c9f34e137d0" providerId="LiveId" clId="{12D7C0DD-2F94-AE4E-A3F8-4F3C3B29A393}" dt="2024-10-01T19:57:50.248" v="1311" actId="2696"/>
        <pc:sldMkLst>
          <pc:docMk/>
          <pc:sldMk cId="1170115922" sldId="287"/>
        </pc:sldMkLst>
      </pc:sldChg>
      <pc:sldChg chg="addSp modSp add mod modAnim">
        <pc:chgData name="Kulinich Bohdan" userId="48e65c9f34e137d0" providerId="LiveId" clId="{12D7C0DD-2F94-AE4E-A3F8-4F3C3B29A393}" dt="2024-10-06T14:57:01.502" v="2722" actId="207"/>
        <pc:sldMkLst>
          <pc:docMk/>
          <pc:sldMk cId="1507963201" sldId="287"/>
        </pc:sldMkLst>
      </pc:sldChg>
      <pc:sldChg chg="addSp delSp modSp add mod delAnim modAnim">
        <pc:chgData name="Kulinich Bohdan" userId="48e65c9f34e137d0" providerId="LiveId" clId="{12D7C0DD-2F94-AE4E-A3F8-4F3C3B29A393}" dt="2024-10-03T19:23:47.695" v="2460"/>
        <pc:sldMkLst>
          <pc:docMk/>
          <pc:sldMk cId="1096650286" sldId="288"/>
        </pc:sldMkLst>
      </pc:sldChg>
    </pc:docChg>
  </pc:docChgLst>
  <pc:docChgLst>
    <pc:chgData name="Kulinich Bohdan" userId="48e65c9f34e137d0" providerId="LiveId" clId="{0403DE07-EFAB-FA43-9E5B-AAB5CA0A4B3A}"/>
    <pc:docChg chg="undo custSel addSld delSld modSld">
      <pc:chgData name="Kulinich Bohdan" userId="48e65c9f34e137d0" providerId="LiveId" clId="{0403DE07-EFAB-FA43-9E5B-AAB5CA0A4B3A}" dt="2024-12-21T12:07:58.675" v="1888" actId="14429"/>
      <pc:docMkLst>
        <pc:docMk/>
      </pc:docMkLst>
      <pc:sldChg chg="del">
        <pc:chgData name="Kulinich Bohdan" userId="48e65c9f34e137d0" providerId="LiveId" clId="{0403DE07-EFAB-FA43-9E5B-AAB5CA0A4B3A}" dt="2024-12-16T17:28:07.812" v="880" actId="2696"/>
        <pc:sldMkLst>
          <pc:docMk/>
          <pc:sldMk cId="175688737" sldId="280"/>
        </pc:sldMkLst>
      </pc:sldChg>
      <pc:sldChg chg="addSp delSp modSp mod modAnim">
        <pc:chgData name="Kulinich Bohdan" userId="48e65c9f34e137d0" providerId="LiveId" clId="{0403DE07-EFAB-FA43-9E5B-AAB5CA0A4B3A}" dt="2024-12-16T18:36:14.136" v="892" actId="14100"/>
        <pc:sldMkLst>
          <pc:docMk/>
          <pc:sldMk cId="3110353536" sldId="301"/>
        </pc:sldMkLst>
        <pc:spChg chg="mod">
          <ac:chgData name="Kulinich Bohdan" userId="48e65c9f34e137d0" providerId="LiveId" clId="{0403DE07-EFAB-FA43-9E5B-AAB5CA0A4B3A}" dt="2024-12-16T17:27:50.973" v="877" actId="1076"/>
          <ac:spMkLst>
            <pc:docMk/>
            <pc:sldMk cId="3110353536" sldId="301"/>
            <ac:spMk id="12" creationId="{A643C68B-F4A9-E4C9-57CE-F9F25B3E3894}"/>
          </ac:spMkLst>
        </pc:spChg>
        <pc:spChg chg="mod">
          <ac:chgData name="Kulinich Bohdan" userId="48e65c9f34e137d0" providerId="LiveId" clId="{0403DE07-EFAB-FA43-9E5B-AAB5CA0A4B3A}" dt="2024-12-16T17:27:48.321" v="876" actId="1076"/>
          <ac:spMkLst>
            <pc:docMk/>
            <pc:sldMk cId="3110353536" sldId="301"/>
            <ac:spMk id="14" creationId="{A43402A3-1C0E-32C2-74EC-80DBD01E431E}"/>
          </ac:spMkLst>
        </pc:spChg>
      </pc:sldChg>
      <pc:sldChg chg="del">
        <pc:chgData name="Kulinich Bohdan" userId="48e65c9f34e137d0" providerId="LiveId" clId="{0403DE07-EFAB-FA43-9E5B-AAB5CA0A4B3A}" dt="2024-12-16T17:28:06.209" v="879" actId="2696"/>
        <pc:sldMkLst>
          <pc:docMk/>
          <pc:sldMk cId="1295176886" sldId="303"/>
        </pc:sldMkLst>
      </pc:sldChg>
      <pc:sldChg chg="addSp modSp add mod modAnim">
        <pc:chgData name="Kulinich Bohdan" userId="48e65c9f34e137d0" providerId="LiveId" clId="{0403DE07-EFAB-FA43-9E5B-AAB5CA0A4B3A}" dt="2024-12-16T16:42:34.964" v="189"/>
        <pc:sldMkLst>
          <pc:docMk/>
          <pc:sldMk cId="1014061876" sldId="304"/>
        </pc:sldMkLst>
      </pc:sldChg>
    </pc:docChg>
  </pc:docChgLst>
  <pc:docChgLst>
    <pc:chgData name="Kulinich Bohdan" userId="48e65c9f34e137d0" providerId="LiveId" clId="{19E795C5-969F-1E4F-B637-0234A9C9776A}"/>
    <pc:docChg chg="undo custSel addSld delSld modSld">
      <pc:chgData name="Kulinich Bohdan" userId="48e65c9f34e137d0" providerId="LiveId" clId="{19E795C5-969F-1E4F-B637-0234A9C9776A}" dt="2024-06-05T14:28:34.070" v="3724" actId="20577"/>
      <pc:docMkLst>
        <pc:docMk/>
      </pc:docMkLst>
      <pc:sldChg chg="modSp mod">
        <pc:chgData name="Kulinich Bohdan" userId="48e65c9f34e137d0" providerId="LiveId" clId="{19E795C5-969F-1E4F-B637-0234A9C9776A}" dt="2024-06-02T18:43:09.970" v="983"/>
        <pc:sldMkLst>
          <pc:docMk/>
          <pc:sldMk cId="2581689180" sldId="267"/>
        </pc:sldMkLst>
      </pc:sldChg>
      <pc:sldChg chg="addSp delSp modSp mod addAnim delAnim modAnim">
        <pc:chgData name="Kulinich Bohdan" userId="48e65c9f34e137d0" providerId="LiveId" clId="{19E795C5-969F-1E4F-B637-0234A9C9776A}" dt="2024-06-03T07:26:05.212" v="1526" actId="207"/>
        <pc:sldMkLst>
          <pc:docMk/>
          <pc:sldMk cId="952368532" sldId="268"/>
        </pc:sldMkLst>
      </pc:sldChg>
      <pc:sldChg chg="delSp modSp del mod delAnim">
        <pc:chgData name="Kulinich Bohdan" userId="48e65c9f34e137d0" providerId="LiveId" clId="{19E795C5-969F-1E4F-B637-0234A9C9776A}" dt="2024-06-02T19:05:50.006" v="1022" actId="2696"/>
        <pc:sldMkLst>
          <pc:docMk/>
          <pc:sldMk cId="905975789" sldId="270"/>
        </pc:sldMkLst>
      </pc:sldChg>
      <pc:sldChg chg="addSp delSp modSp mod addAnim delAnim modAnim">
        <pc:chgData name="Kulinich Bohdan" userId="48e65c9f34e137d0" providerId="LiveId" clId="{19E795C5-969F-1E4F-B637-0234A9C9776A}" dt="2024-06-05T14:28:16.670" v="3722"/>
        <pc:sldMkLst>
          <pc:docMk/>
          <pc:sldMk cId="54277308" sldId="274"/>
        </pc:sldMkLst>
      </pc:sldChg>
      <pc:sldChg chg="addSp modSp add del mod">
        <pc:chgData name="Kulinich Bohdan" userId="48e65c9f34e137d0" providerId="LiveId" clId="{19E795C5-969F-1E4F-B637-0234A9C9776A}" dt="2024-06-05T10:49:51.974" v="3106" actId="2696"/>
        <pc:sldMkLst>
          <pc:docMk/>
          <pc:sldMk cId="1169353818" sldId="275"/>
        </pc:sldMkLst>
      </pc:sldChg>
      <pc:sldChg chg="addSp delSp modSp del mod delAnim modAnim">
        <pc:chgData name="Kulinich Bohdan" userId="48e65c9f34e137d0" providerId="LiveId" clId="{19E795C5-969F-1E4F-B637-0234A9C9776A}" dt="2024-06-03T06:28:08.085" v="1372" actId="2696"/>
        <pc:sldMkLst>
          <pc:docMk/>
          <pc:sldMk cId="2986102083" sldId="276"/>
        </pc:sldMkLst>
      </pc:sldChg>
      <pc:sldChg chg="add del">
        <pc:chgData name="Kulinich Bohdan" userId="48e65c9f34e137d0" providerId="LiveId" clId="{19E795C5-969F-1E4F-B637-0234A9C9776A}" dt="2024-06-05T10:49:51.927" v="3105" actId="2696"/>
        <pc:sldMkLst>
          <pc:docMk/>
          <pc:sldMk cId="469961405" sldId="277"/>
        </pc:sldMkLst>
      </pc:sldChg>
    </pc:docChg>
  </pc:docChgLst>
  <pc:docChgLst>
    <pc:chgData name="Kulinich Bohdan" userId="48e65c9f34e137d0" providerId="LiveId" clId="{BCE902CF-C4A2-8F48-B9E8-E0DCD0267478}"/>
    <pc:docChg chg="undo custSel addSld delSld modSld sldOrd">
      <pc:chgData name="Kulinich Bohdan" userId="48e65c9f34e137d0" providerId="LiveId" clId="{BCE902CF-C4A2-8F48-B9E8-E0DCD0267478}" dt="2024-11-02T11:30:55.969" v="4441" actId="20577"/>
      <pc:docMkLst>
        <pc:docMk/>
      </pc:docMkLst>
      <pc:sldChg chg="del">
        <pc:chgData name="Kulinich Bohdan" userId="48e65c9f34e137d0" providerId="LiveId" clId="{BCE902CF-C4A2-8F48-B9E8-E0DCD0267478}" dt="2024-10-31T20:27:48.705" v="2736" actId="2696"/>
        <pc:sldMkLst>
          <pc:docMk/>
          <pc:sldMk cId="978670566" sldId="284"/>
        </pc:sldMkLst>
      </pc:sldChg>
      <pc:sldChg chg="delSp del mod delAnim">
        <pc:chgData name="Kulinich Bohdan" userId="48e65c9f34e137d0" providerId="LiveId" clId="{BCE902CF-C4A2-8F48-B9E8-E0DCD0267478}" dt="2024-10-29T16:53:48.634" v="55" actId="2696"/>
        <pc:sldMkLst>
          <pc:docMk/>
          <pc:sldMk cId="565489987" sldId="289"/>
        </pc:sldMkLst>
      </pc:sldChg>
      <pc:sldChg chg="del">
        <pc:chgData name="Kulinich Bohdan" userId="48e65c9f34e137d0" providerId="LiveId" clId="{BCE902CF-C4A2-8F48-B9E8-E0DCD0267478}" dt="2024-10-31T20:27:48.531" v="2734" actId="2696"/>
        <pc:sldMkLst>
          <pc:docMk/>
          <pc:sldMk cId="819611443" sldId="293"/>
        </pc:sldMkLst>
      </pc:sldChg>
      <pc:sldChg chg="del">
        <pc:chgData name="Kulinich Bohdan" userId="48e65c9f34e137d0" providerId="LiveId" clId="{BCE902CF-C4A2-8F48-B9E8-E0DCD0267478}" dt="2024-10-31T20:27:48.626" v="2735" actId="2696"/>
        <pc:sldMkLst>
          <pc:docMk/>
          <pc:sldMk cId="3055342775" sldId="294"/>
        </pc:sldMkLst>
      </pc:sldChg>
      <pc:sldChg chg="addSp delSp modSp mod delAnim modAnim">
        <pc:chgData name="Kulinich Bohdan" userId="48e65c9f34e137d0" providerId="LiveId" clId="{BCE902CF-C4A2-8F48-B9E8-E0DCD0267478}" dt="2024-11-01T16:53:21.580" v="3734"/>
        <pc:sldMkLst>
          <pc:docMk/>
          <pc:sldMk cId="4249289379" sldId="295"/>
        </pc:sldMkLst>
      </pc:sldChg>
      <pc:sldChg chg="del">
        <pc:chgData name="Kulinich Bohdan" userId="48e65c9f34e137d0" providerId="LiveId" clId="{BCE902CF-C4A2-8F48-B9E8-E0DCD0267478}" dt="2024-11-02T06:41:04.909" v="3735" actId="2696"/>
        <pc:sldMkLst>
          <pc:docMk/>
          <pc:sldMk cId="1645702801" sldId="296"/>
        </pc:sldMkLst>
      </pc:sldChg>
      <pc:sldChg chg="addSp delSp modSp new mod modAnim">
        <pc:chgData name="Kulinich Bohdan" userId="48e65c9f34e137d0" providerId="LiveId" clId="{BCE902CF-C4A2-8F48-B9E8-E0DCD0267478}" dt="2024-10-29T19:13:22.894" v="435"/>
        <pc:sldMkLst>
          <pc:docMk/>
          <pc:sldMk cId="3583383684" sldId="297"/>
        </pc:sldMkLst>
      </pc:sldChg>
      <pc:sldChg chg="addSp delSp modSp add del mod modTransition delAnim modAnim">
        <pc:chgData name="Kulinich Bohdan" userId="48e65c9f34e137d0" providerId="LiveId" clId="{BCE902CF-C4A2-8F48-B9E8-E0DCD0267478}" dt="2024-10-31T20:27:48.443" v="2733" actId="2696"/>
        <pc:sldMkLst>
          <pc:docMk/>
          <pc:sldMk cId="1986758372" sldId="298"/>
        </pc:sldMkLst>
      </pc:sldChg>
      <pc:sldChg chg="addSp delSp modSp add mod delAnim modAnim">
        <pc:chgData name="Kulinich Bohdan" userId="48e65c9f34e137d0" providerId="LiveId" clId="{BCE902CF-C4A2-8F48-B9E8-E0DCD0267478}" dt="2024-10-31T05:59:31.129" v="1989" actId="1035"/>
        <pc:sldMkLst>
          <pc:docMk/>
          <pc:sldMk cId="620808464" sldId="299"/>
        </pc:sldMkLst>
      </pc:sldChg>
      <pc:sldChg chg="addSp delSp modSp add mod modTransition delAnim modAnim">
        <pc:chgData name="Kulinich Bohdan" userId="48e65c9f34e137d0" providerId="LiveId" clId="{BCE902CF-C4A2-8F48-B9E8-E0DCD0267478}" dt="2024-11-01T16:03:41.754" v="3323" actId="20577"/>
        <pc:sldMkLst>
          <pc:docMk/>
          <pc:sldMk cId="2965310935" sldId="300"/>
        </pc:sldMkLst>
      </pc:sldChg>
      <pc:sldChg chg="add del">
        <pc:chgData name="Kulinich Bohdan" userId="48e65c9f34e137d0" providerId="LiveId" clId="{BCE902CF-C4A2-8F48-B9E8-E0DCD0267478}" dt="2024-10-30T07:09:58.219" v="728"/>
        <pc:sldMkLst>
          <pc:docMk/>
          <pc:sldMk cId="2737932032" sldId="301"/>
        </pc:sldMkLst>
      </pc:sldChg>
      <pc:sldChg chg="addSp delSp modSp add mod ord modAnim">
        <pc:chgData name="Kulinich Bohdan" userId="48e65c9f34e137d0" providerId="LiveId" clId="{BCE902CF-C4A2-8F48-B9E8-E0DCD0267478}" dt="2024-10-31T05:53:13.724" v="1952" actId="207"/>
        <pc:sldMkLst>
          <pc:docMk/>
          <pc:sldMk cId="3110353536" sldId="301"/>
        </pc:sldMkLst>
      </pc:sldChg>
      <pc:sldChg chg="add del">
        <pc:chgData name="Kulinich Bohdan" userId="48e65c9f34e137d0" providerId="LiveId" clId="{BCE902CF-C4A2-8F48-B9E8-E0DCD0267478}" dt="2024-10-30T07:09:57.310" v="727"/>
        <pc:sldMkLst>
          <pc:docMk/>
          <pc:sldMk cId="3601285173" sldId="302"/>
        </pc:sldMkLst>
      </pc:sldChg>
      <pc:sldChg chg="add del">
        <pc:chgData name="Kulinich Bohdan" userId="48e65c9f34e137d0" providerId="LiveId" clId="{BCE902CF-C4A2-8F48-B9E8-E0DCD0267478}" dt="2024-11-01T15:59:50.187" v="3306" actId="2696"/>
        <pc:sldMkLst>
          <pc:docMk/>
          <pc:sldMk cId="4156422439" sldId="302"/>
        </pc:sldMkLst>
      </pc:sldChg>
    </pc:docChg>
  </pc:docChgLst>
  <pc:docChgLst>
    <pc:chgData name="Kulinich Bohdan" userId="48e65c9f34e137d0" providerId="LiveId" clId="{9447EB32-C219-F346-A55C-93293CA96223}"/>
    <pc:docChg chg="undo custSel addSld delSld modSld">
      <pc:chgData name="Kulinich Bohdan" userId="48e65c9f34e137d0" providerId="LiveId" clId="{9447EB32-C219-F346-A55C-93293CA96223}" dt="2024-11-25T10:42:05.867" v="1539" actId="20577"/>
      <pc:docMkLst>
        <pc:docMk/>
      </pc:docMkLst>
      <pc:sldChg chg="modSp">
        <pc:chgData name="Kulinich Bohdan" userId="48e65c9f34e137d0" providerId="LiveId" clId="{9447EB32-C219-F346-A55C-93293CA96223}" dt="2024-11-24T15:24:12.374" v="35" actId="20577"/>
        <pc:sldMkLst>
          <pc:docMk/>
          <pc:sldMk cId="1079275318" sldId="264"/>
        </pc:sldMkLst>
        <pc:spChg chg="mod">
          <ac:chgData name="Kulinich Bohdan" userId="48e65c9f34e137d0" providerId="LiveId" clId="{9447EB32-C219-F346-A55C-93293CA96223}" dt="2024-11-24T15:24:12.374" v="35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9447EB32-C219-F346-A55C-93293CA96223}" dt="2024-11-24T15:24:02.727" v="1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">
        <pc:chgData name="Kulinich Bohdan" userId="48e65c9f34e137d0" providerId="LiveId" clId="{9447EB32-C219-F346-A55C-93293CA96223}" dt="2024-11-24T21:32:57.551" v="1534" actId="20577"/>
        <pc:sldMkLst>
          <pc:docMk/>
          <pc:sldMk cId="788512274" sldId="265"/>
        </pc:sldMkLst>
        <pc:spChg chg="mod">
          <ac:chgData name="Kulinich Bohdan" userId="48e65c9f34e137d0" providerId="LiveId" clId="{9447EB32-C219-F346-A55C-93293CA96223}" dt="2024-11-24T21:32:57.551" v="1534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modSp mod">
        <pc:chgData name="Kulinich Bohdan" userId="48e65c9f34e137d0" providerId="LiveId" clId="{9447EB32-C219-F346-A55C-93293CA96223}" dt="2024-11-24T19:47:28.640" v="1079" actId="20577"/>
        <pc:sldMkLst>
          <pc:docMk/>
          <pc:sldMk cId="3867570093" sldId="272"/>
        </pc:sldMkLst>
      </pc:sldChg>
      <pc:sldChg chg="modSp mod">
        <pc:chgData name="Kulinich Bohdan" userId="48e65c9f34e137d0" providerId="LiveId" clId="{9447EB32-C219-F346-A55C-93293CA96223}" dt="2024-11-24T21:30:23.955" v="1510" actId="20577"/>
        <pc:sldMkLst>
          <pc:docMk/>
          <pc:sldMk cId="4173947301" sldId="278"/>
        </pc:sldMkLst>
      </pc:sldChg>
      <pc:sldChg chg="modSp mod">
        <pc:chgData name="Kulinich Bohdan" userId="48e65c9f34e137d0" providerId="LiveId" clId="{9447EB32-C219-F346-A55C-93293CA96223}" dt="2024-11-24T21:04:28.799" v="1378" actId="14100"/>
        <pc:sldMkLst>
          <pc:docMk/>
          <pc:sldMk cId="2663521018" sldId="279"/>
        </pc:sldMkLst>
        <pc:spChg chg="mod">
          <ac:chgData name="Kulinich Bohdan" userId="48e65c9f34e137d0" providerId="LiveId" clId="{9447EB32-C219-F346-A55C-93293CA96223}" dt="2024-11-24T21:03:29.945" v="1323" actId="14100"/>
          <ac:spMkLst>
            <pc:docMk/>
            <pc:sldMk cId="2663521018" sldId="279"/>
            <ac:spMk id="15" creationId="{46BB4B22-491D-53A9-9C4C-B781D2D065B4}"/>
          </ac:spMkLst>
        </pc:spChg>
        <pc:spChg chg="mod">
          <ac:chgData name="Kulinich Bohdan" userId="48e65c9f34e137d0" providerId="LiveId" clId="{9447EB32-C219-F346-A55C-93293CA96223}" dt="2024-11-24T21:03:07.063" v="1318" actId="1076"/>
          <ac:spMkLst>
            <pc:docMk/>
            <pc:sldMk cId="2663521018" sldId="279"/>
            <ac:spMk id="27" creationId="{FC867365-4BC5-4BE5-DDBE-F87B38FDB11E}"/>
          </ac:spMkLst>
        </pc:spChg>
        <pc:spChg chg="mod">
          <ac:chgData name="Kulinich Bohdan" userId="48e65c9f34e137d0" providerId="LiveId" clId="{9447EB32-C219-F346-A55C-93293CA96223}" dt="2024-11-24T21:03:14.463" v="1319" actId="1076"/>
          <ac:spMkLst>
            <pc:docMk/>
            <pc:sldMk cId="2663521018" sldId="279"/>
            <ac:spMk id="29" creationId="{9673E2CE-81B6-346C-6135-9ECD5B010EF5}"/>
          </ac:spMkLst>
        </pc:spChg>
      </pc:sldChg>
      <pc:sldChg chg="addSp delSp modSp mod delAnim modAnim">
        <pc:chgData name="Kulinich Bohdan" userId="48e65c9f34e137d0" providerId="LiveId" clId="{9447EB32-C219-F346-A55C-93293CA96223}" dt="2024-11-25T10:42:05.867" v="1539" actId="20577"/>
        <pc:sldMkLst>
          <pc:docMk/>
          <pc:sldMk cId="175688737" sldId="280"/>
        </pc:sldMkLst>
      </pc:sldChg>
      <pc:sldChg chg="del">
        <pc:chgData name="Kulinich Bohdan" userId="48e65c9f34e137d0" providerId="LiveId" clId="{9447EB32-C219-F346-A55C-93293CA96223}" dt="2024-11-24T17:09:13.195" v="209" actId="2696"/>
        <pc:sldMkLst>
          <pc:docMk/>
          <pc:sldMk cId="3583383684" sldId="297"/>
        </pc:sldMkLst>
      </pc:sldChg>
      <pc:sldChg chg="addSp delSp modSp mod delAnim modAnim">
        <pc:chgData name="Kulinich Bohdan" userId="48e65c9f34e137d0" providerId="LiveId" clId="{9447EB32-C219-F346-A55C-93293CA96223}" dt="2024-11-24T19:50:37.933" v="1086" actId="14429"/>
        <pc:sldMkLst>
          <pc:docMk/>
          <pc:sldMk cId="3110353536" sldId="301"/>
        </pc:sldMkLst>
      </pc:sldChg>
      <pc:sldChg chg="delSp add del mod delAnim">
        <pc:chgData name="Kulinich Bohdan" userId="48e65c9f34e137d0" providerId="LiveId" clId="{9447EB32-C219-F346-A55C-93293CA96223}" dt="2024-11-24T19:49:30.712" v="1084" actId="2696"/>
        <pc:sldMkLst>
          <pc:docMk/>
          <pc:sldMk cId="180412603" sldId="302"/>
        </pc:sldMkLst>
      </pc:sldChg>
      <pc:sldChg chg="new del">
        <pc:chgData name="Kulinich Bohdan" userId="48e65c9f34e137d0" providerId="LiveId" clId="{9447EB32-C219-F346-A55C-93293CA96223}" dt="2024-11-24T21:05:06.389" v="1380" actId="680"/>
        <pc:sldMkLst>
          <pc:docMk/>
          <pc:sldMk cId="645101309" sldId="302"/>
        </pc:sldMkLst>
      </pc:sldChg>
      <pc:sldChg chg="del">
        <pc:chgData name="Kulinich Bohdan" userId="48e65c9f34e137d0" providerId="LiveId" clId="{9447EB32-C219-F346-A55C-93293CA96223}" dt="2024-11-24T18:06:48.747" v="617" actId="2696"/>
        <pc:sldMkLst>
          <pc:docMk/>
          <pc:sldMk cId="452058597" sldId="303"/>
        </pc:sldMkLst>
      </pc:sldChg>
      <pc:sldChg chg="addSp delSp modSp del mod delAnim modAnim">
        <pc:chgData name="Kulinich Bohdan" userId="48e65c9f34e137d0" providerId="LiveId" clId="{9447EB32-C219-F346-A55C-93293CA96223}" dt="2024-11-24T18:07:40.799" v="623" actId="2696"/>
        <pc:sldMkLst>
          <pc:docMk/>
          <pc:sldMk cId="814108753" sldId="304"/>
        </pc:sldMkLst>
      </pc:sldChg>
    </pc:docChg>
  </pc:docChgLst>
  <pc:docChgLst>
    <pc:chgData name="Kulinich Bohdan" userId="48e65c9f34e137d0" providerId="LiveId" clId="{55F8A2E6-DF0E-3D49-ACDD-02A5A6FACCDD}"/>
    <pc:docChg chg="undo custSel addSld delSld modSld">
      <pc:chgData name="Kulinich Bohdan" userId="48e65c9f34e137d0" providerId="LiveId" clId="{55F8A2E6-DF0E-3D49-ACDD-02A5A6FACCDD}" dt="2024-06-21T15:51:12.564" v="4430" actId="1036"/>
      <pc:docMkLst>
        <pc:docMk/>
      </pc:docMkLst>
      <pc:sldChg chg="addSp delSp modSp mod delAnim modAnim">
        <pc:chgData name="Kulinich Bohdan" userId="48e65c9f34e137d0" providerId="LiveId" clId="{55F8A2E6-DF0E-3D49-ACDD-02A5A6FACCDD}" dt="2024-06-21T15:48:53.007" v="4408" actId="20577"/>
        <pc:sldMkLst>
          <pc:docMk/>
          <pc:sldMk cId="1536835488" sldId="263"/>
        </pc:sldMkLst>
      </pc:sldChg>
      <pc:sldChg chg="addSp delSp modSp mod delAnim modAnim">
        <pc:chgData name="Kulinich Bohdan" userId="48e65c9f34e137d0" providerId="LiveId" clId="{55F8A2E6-DF0E-3D49-ACDD-02A5A6FACCDD}" dt="2024-06-21T15:51:12.564" v="4430" actId="1036"/>
        <pc:sldMkLst>
          <pc:docMk/>
          <pc:sldMk cId="1607040383" sldId="281"/>
        </pc:sldMkLst>
      </pc:sldChg>
      <pc:sldChg chg="modSp del mod">
        <pc:chgData name="Kulinich Bohdan" userId="48e65c9f34e137d0" providerId="LiveId" clId="{55F8A2E6-DF0E-3D49-ACDD-02A5A6FACCDD}" dt="2024-06-14T12:32:30.313" v="3862" actId="2696"/>
        <pc:sldMkLst>
          <pc:docMk/>
          <pc:sldMk cId="4006075609" sldId="282"/>
        </pc:sldMkLst>
      </pc:sldChg>
      <pc:sldChg chg="addSp delSp modSp add mod delAnim modAnim">
        <pc:chgData name="Kulinich Bohdan" userId="48e65c9f34e137d0" providerId="LiveId" clId="{55F8A2E6-DF0E-3D49-ACDD-02A5A6FACCDD}" dt="2024-06-14T17:01:35.089" v="4362" actId="2711"/>
        <pc:sldMkLst>
          <pc:docMk/>
          <pc:sldMk cId="2490746381" sldId="283"/>
        </pc:sldMkLst>
      </pc:sldChg>
    </pc:docChg>
  </pc:docChgLst>
  <pc:docChgLst>
    <pc:chgData name="Kulinich Bohdan" userId="48e65c9f34e137d0" providerId="LiveId" clId="{5045F7B9-E79A-4DA6-B3A3-871C5EB0D003}"/>
    <pc:docChg chg="modSld">
      <pc:chgData name="Kulinich Bohdan" userId="48e65c9f34e137d0" providerId="LiveId" clId="{5045F7B9-E79A-4DA6-B3A3-871C5EB0D003}" dt="2024-05-30T13:56:06.830" v="21"/>
      <pc:docMkLst>
        <pc:docMk/>
      </pc:docMkLst>
      <pc:sldChg chg="modAnim">
        <pc:chgData name="Kulinich Bohdan" userId="48e65c9f34e137d0" providerId="LiveId" clId="{5045F7B9-E79A-4DA6-B3A3-871C5EB0D003}" dt="2024-05-30T13:54:09.989" v="0"/>
        <pc:sldMkLst>
          <pc:docMk/>
          <pc:sldMk cId="2581689180" sldId="267"/>
        </pc:sldMkLst>
      </pc:sldChg>
      <pc:sldChg chg="modAnim">
        <pc:chgData name="Kulinich Bohdan" userId="48e65c9f34e137d0" providerId="LiveId" clId="{5045F7B9-E79A-4DA6-B3A3-871C5EB0D003}" dt="2024-05-30T13:54:18.216" v="1"/>
        <pc:sldMkLst>
          <pc:docMk/>
          <pc:sldMk cId="905975789" sldId="270"/>
        </pc:sldMkLst>
      </pc:sldChg>
      <pc:sldChg chg="modSp mod modAnim">
        <pc:chgData name="Kulinich Bohdan" userId="48e65c9f34e137d0" providerId="LiveId" clId="{5045F7B9-E79A-4DA6-B3A3-871C5EB0D003}" dt="2024-05-30T13:55:45.423" v="19" actId="14429"/>
        <pc:sldMkLst>
          <pc:docMk/>
          <pc:sldMk cId="54277308" sldId="274"/>
        </pc:sldMkLst>
      </pc:sldChg>
      <pc:sldChg chg="modAnim">
        <pc:chgData name="Kulinich Bohdan" userId="48e65c9f34e137d0" providerId="LiveId" clId="{5045F7B9-E79A-4DA6-B3A3-871C5EB0D003}" dt="2024-05-30T13:56:00.054" v="20"/>
        <pc:sldMkLst>
          <pc:docMk/>
          <pc:sldMk cId="1169353818" sldId="275"/>
        </pc:sldMkLst>
      </pc:sldChg>
      <pc:sldChg chg="modSp mod modAnim">
        <pc:chgData name="Kulinich Bohdan" userId="48e65c9f34e137d0" providerId="LiveId" clId="{5045F7B9-E79A-4DA6-B3A3-871C5EB0D003}" dt="2024-05-30T13:55:09.549" v="10" actId="14429"/>
        <pc:sldMkLst>
          <pc:docMk/>
          <pc:sldMk cId="2986102083" sldId="276"/>
        </pc:sldMkLst>
      </pc:sldChg>
      <pc:sldChg chg="modAnim">
        <pc:chgData name="Kulinich Bohdan" userId="48e65c9f34e137d0" providerId="LiveId" clId="{5045F7B9-E79A-4DA6-B3A3-871C5EB0D003}" dt="2024-05-30T13:56:06.830" v="21"/>
        <pc:sldMkLst>
          <pc:docMk/>
          <pc:sldMk cId="469961405" sldId="277"/>
        </pc:sldMkLst>
      </pc:sldChg>
    </pc:docChg>
  </pc:docChgLst>
  <pc:docChgLst>
    <pc:chgData name="Kulinich Bohdan" userId="48e65c9f34e137d0" providerId="LiveId" clId="{72010246-51AC-D747-9A1C-83419460947B}"/>
    <pc:docChg chg="undo custSel modSld">
      <pc:chgData name="Kulinich Bohdan" userId="48e65c9f34e137d0" providerId="LiveId" clId="{72010246-51AC-D747-9A1C-83419460947B}" dt="2024-05-30T19:09:22.862" v="307" actId="1036"/>
      <pc:docMkLst>
        <pc:docMk/>
      </pc:docMkLst>
      <pc:sldChg chg="addSp delSp modSp mod addAnim delAnim">
        <pc:chgData name="Kulinich Bohdan" userId="48e65c9f34e137d0" providerId="LiveId" clId="{72010246-51AC-D747-9A1C-83419460947B}" dt="2024-05-30T18:59:52.021" v="244" actId="14100"/>
        <pc:sldMkLst>
          <pc:docMk/>
          <pc:sldMk cId="1536835488" sldId="263"/>
        </pc:sldMkLst>
      </pc:sldChg>
      <pc:sldChg chg="modSp mod">
        <pc:chgData name="Kulinich Bohdan" userId="48e65c9f34e137d0" providerId="LiveId" clId="{72010246-51AC-D747-9A1C-83419460947B}" dt="2024-05-30T15:59:47.415" v="73" actId="1036"/>
        <pc:sldMkLst>
          <pc:docMk/>
          <pc:sldMk cId="1079275318" sldId="264"/>
        </pc:sldMkLst>
      </pc:sldChg>
      <pc:sldChg chg="modSp mod">
        <pc:chgData name="Kulinich Bohdan" userId="48e65c9f34e137d0" providerId="LiveId" clId="{72010246-51AC-D747-9A1C-83419460947B}" dt="2024-05-30T19:01:16.776" v="250" actId="14100"/>
        <pc:sldMkLst>
          <pc:docMk/>
          <pc:sldMk cId="2581689180" sldId="267"/>
        </pc:sldMkLst>
      </pc:sldChg>
      <pc:sldChg chg="addSp delSp modSp mod delAnim">
        <pc:chgData name="Kulinich Bohdan" userId="48e65c9f34e137d0" providerId="LiveId" clId="{72010246-51AC-D747-9A1C-83419460947B}" dt="2024-05-30T19:02:28.760" v="252"/>
        <pc:sldMkLst>
          <pc:docMk/>
          <pc:sldMk cId="952368532" sldId="268"/>
        </pc:sldMkLst>
      </pc:sldChg>
      <pc:sldChg chg="addSp delSp modSp mod">
        <pc:chgData name="Kulinich Bohdan" userId="48e65c9f34e137d0" providerId="LiveId" clId="{72010246-51AC-D747-9A1C-83419460947B}" dt="2024-05-30T19:02:45.559" v="254"/>
        <pc:sldMkLst>
          <pc:docMk/>
          <pc:sldMk cId="905975789" sldId="270"/>
        </pc:sldMkLst>
      </pc:sldChg>
      <pc:sldChg chg="modSp mod">
        <pc:chgData name="Kulinich Bohdan" userId="48e65c9f34e137d0" providerId="LiveId" clId="{72010246-51AC-D747-9A1C-83419460947B}" dt="2024-05-30T19:09:22.862" v="307" actId="1036"/>
        <pc:sldMkLst>
          <pc:docMk/>
          <pc:sldMk cId="54277308" sldId="274"/>
        </pc:sldMkLst>
      </pc:sldChg>
      <pc:sldChg chg="addSp delSp modSp mod">
        <pc:chgData name="Kulinich Bohdan" userId="48e65c9f34e137d0" providerId="LiveId" clId="{72010246-51AC-D747-9A1C-83419460947B}" dt="2024-05-30T16:08:59.164" v="243" actId="1076"/>
        <pc:sldMkLst>
          <pc:docMk/>
          <pc:sldMk cId="2986102083" sldId="276"/>
        </pc:sldMkLst>
      </pc:sldChg>
    </pc:docChg>
  </pc:docChgLst>
  <pc:docChgLst>
    <pc:chgData name="Kulinich Bohdan" userId="48e65c9f34e137d0" providerId="LiveId" clId="{77AD410F-16C1-D54D-B1C9-1B9BCB4F5CC9}"/>
    <pc:docChg chg="undo custSel addSld delSld modSld">
      <pc:chgData name="Kulinich Bohdan" userId="48e65c9f34e137d0" providerId="LiveId" clId="{77AD410F-16C1-D54D-B1C9-1B9BCB4F5CC9}" dt="2024-11-20T00:19:16.042" v="2682" actId="20577"/>
      <pc:docMkLst>
        <pc:docMk/>
      </pc:docMkLst>
      <pc:sldChg chg="modSp">
        <pc:chgData name="Kulinich Bohdan" userId="48e65c9f34e137d0" providerId="LiveId" clId="{77AD410F-16C1-D54D-B1C9-1B9BCB4F5CC9}" dt="2024-11-20T00:19:16.042" v="2682" actId="20577"/>
        <pc:sldMkLst>
          <pc:docMk/>
          <pc:sldMk cId="788512274" sldId="265"/>
        </pc:sldMkLst>
        <pc:spChg chg="mod">
          <ac:chgData name="Kulinich Bohdan" userId="48e65c9f34e137d0" providerId="LiveId" clId="{77AD410F-16C1-D54D-B1C9-1B9BCB4F5CC9}" dt="2024-11-20T00:19:16.042" v="2682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delSp modSp mod">
        <pc:chgData name="Kulinich Bohdan" userId="48e65c9f34e137d0" providerId="LiveId" clId="{77AD410F-16C1-D54D-B1C9-1B9BCB4F5CC9}" dt="2024-11-19T23:27:14.493" v="2487" actId="20577"/>
        <pc:sldMkLst>
          <pc:docMk/>
          <pc:sldMk cId="2663521018" sldId="279"/>
        </pc:sldMkLst>
        <pc:spChg chg="mod">
          <ac:chgData name="Kulinich Bohdan" userId="48e65c9f34e137d0" providerId="LiveId" clId="{77AD410F-16C1-D54D-B1C9-1B9BCB4F5CC9}" dt="2024-11-19T23:25:08.639" v="2428" actId="1076"/>
          <ac:spMkLst>
            <pc:docMk/>
            <pc:sldMk cId="2663521018" sldId="279"/>
            <ac:spMk id="15" creationId="{46BB4B22-491D-53A9-9C4C-B781D2D065B4}"/>
          </ac:spMkLst>
        </pc:spChg>
        <pc:spChg chg="mod">
          <ac:chgData name="Kulinich Bohdan" userId="48e65c9f34e137d0" providerId="LiveId" clId="{77AD410F-16C1-D54D-B1C9-1B9BCB4F5CC9}" dt="2024-11-19T23:21:04.284" v="2344" actId="14100"/>
          <ac:spMkLst>
            <pc:docMk/>
            <pc:sldMk cId="2663521018" sldId="279"/>
            <ac:spMk id="27" creationId="{FC867365-4BC5-4BE5-DDBE-F87B38FDB11E}"/>
          </ac:spMkLst>
        </pc:spChg>
        <pc:spChg chg="mod">
          <ac:chgData name="Kulinich Bohdan" userId="48e65c9f34e137d0" providerId="LiveId" clId="{77AD410F-16C1-D54D-B1C9-1B9BCB4F5CC9}" dt="2024-11-19T23:20:41.937" v="2310" actId="20577"/>
          <ac:spMkLst>
            <pc:docMk/>
            <pc:sldMk cId="2663521018" sldId="279"/>
            <ac:spMk id="29" creationId="{9673E2CE-81B6-346C-6135-9ECD5B010EF5}"/>
          </ac:spMkLst>
        </pc:spChg>
      </pc:sldChg>
      <pc:sldChg chg="addSp delSp modSp mod addAnim delAnim modAnim">
        <pc:chgData name="Kulinich Bohdan" userId="48e65c9f34e137d0" providerId="LiveId" clId="{77AD410F-16C1-D54D-B1C9-1B9BCB4F5CC9}" dt="2024-11-19T21:46:44.796" v="2055" actId="20577"/>
        <pc:sldMkLst>
          <pc:docMk/>
          <pc:sldMk cId="175688737" sldId="280"/>
        </pc:sldMkLst>
      </pc:sldChg>
      <pc:sldChg chg="del">
        <pc:chgData name="Kulinich Bohdan" userId="48e65c9f34e137d0" providerId="LiveId" clId="{77AD410F-16C1-D54D-B1C9-1B9BCB4F5CC9}" dt="2024-11-19T23:06:10.798" v="2303" actId="2696"/>
        <pc:sldMkLst>
          <pc:docMk/>
          <pc:sldMk cId="4249289379" sldId="295"/>
        </pc:sldMkLst>
      </pc:sldChg>
      <pc:sldChg chg="addSp delSp modSp mod modTransition modAnim">
        <pc:chgData name="Kulinich Bohdan" userId="48e65c9f34e137d0" providerId="LiveId" clId="{77AD410F-16C1-D54D-B1C9-1B9BCB4F5CC9}" dt="2024-11-18T19:57:28.298" v="703"/>
        <pc:sldMkLst>
          <pc:docMk/>
          <pc:sldMk cId="3583383684" sldId="297"/>
        </pc:sldMkLst>
      </pc:sldChg>
      <pc:sldChg chg="del">
        <pc:chgData name="Kulinich Bohdan" userId="48e65c9f34e137d0" providerId="LiveId" clId="{77AD410F-16C1-D54D-B1C9-1B9BCB4F5CC9}" dt="2024-11-19T19:35:14.057" v="903" actId="2696"/>
        <pc:sldMkLst>
          <pc:docMk/>
          <pc:sldMk cId="620808464" sldId="299"/>
        </pc:sldMkLst>
      </pc:sldChg>
      <pc:sldChg chg="add del">
        <pc:chgData name="Kulinich Bohdan" userId="48e65c9f34e137d0" providerId="LiveId" clId="{77AD410F-16C1-D54D-B1C9-1B9BCB4F5CC9}" dt="2024-11-19T19:35:44.827" v="908" actId="2696"/>
        <pc:sldMkLst>
          <pc:docMk/>
          <pc:sldMk cId="2965310935" sldId="300"/>
        </pc:sldMkLst>
      </pc:sldChg>
      <pc:sldChg chg="addSp delSp modSp mod modTransition delAnim modAnim">
        <pc:chgData name="Kulinich Bohdan" userId="48e65c9f34e137d0" providerId="LiveId" clId="{77AD410F-16C1-D54D-B1C9-1B9BCB4F5CC9}" dt="2024-11-18T19:58:05.145" v="707"/>
        <pc:sldMkLst>
          <pc:docMk/>
          <pc:sldMk cId="3110353536" sldId="301"/>
        </pc:sldMkLst>
      </pc:sldChg>
      <pc:sldChg chg="add del">
        <pc:chgData name="Kulinich Bohdan" userId="48e65c9f34e137d0" providerId="LiveId" clId="{77AD410F-16C1-D54D-B1C9-1B9BCB4F5CC9}" dt="2024-11-19T19:35:11.741" v="902" actId="2696"/>
        <pc:sldMkLst>
          <pc:docMk/>
          <pc:sldMk cId="925957610" sldId="302"/>
        </pc:sldMkLst>
      </pc:sldChg>
      <pc:sldChg chg="addSp delSp modSp add mod modAnim">
        <pc:chgData name="Kulinich Bohdan" userId="48e65c9f34e137d0" providerId="LiveId" clId="{77AD410F-16C1-D54D-B1C9-1B9BCB4F5CC9}" dt="2024-11-19T19:33:05.451" v="901" actId="1076"/>
        <pc:sldMkLst>
          <pc:docMk/>
          <pc:sldMk cId="452058597" sldId="303"/>
        </pc:sldMkLst>
      </pc:sldChg>
      <pc:sldChg chg="addSp delSp modSp add mod delAnim modAnim">
        <pc:chgData name="Kulinich Bohdan" userId="48e65c9f34e137d0" providerId="LiveId" clId="{77AD410F-16C1-D54D-B1C9-1B9BCB4F5CC9}" dt="2024-11-19T21:46:55.049" v="2057" actId="20577"/>
        <pc:sldMkLst>
          <pc:docMk/>
          <pc:sldMk cId="814108753" sldId="304"/>
        </pc:sldMkLst>
      </pc:sldChg>
    </pc:docChg>
  </pc:docChgLst>
  <pc:docChgLst>
    <pc:chgData name="Kulinich Bohdan" userId="48e65c9f34e137d0" providerId="LiveId" clId="{09A9FE42-295F-3C4D-A127-D2215CEE6FB5}"/>
    <pc:docChg chg="undo redo custSel addSld delSld modSld">
      <pc:chgData name="Kulinich Bohdan" userId="48e65c9f34e137d0" providerId="LiveId" clId="{09A9FE42-295F-3C4D-A127-D2215CEE6FB5}" dt="2024-09-18T18:21:38.581" v="4378" actId="1038"/>
      <pc:docMkLst>
        <pc:docMk/>
      </pc:docMkLst>
      <pc:sldChg chg="delSp modSp add del mod setBg delAnim">
        <pc:chgData name="Kulinich Bohdan" userId="48e65c9f34e137d0" providerId="LiveId" clId="{09A9FE42-295F-3C4D-A127-D2215CEE6FB5}" dt="2024-09-11T18:39:07.533" v="1667" actId="2696"/>
        <pc:sldMkLst>
          <pc:docMk/>
          <pc:sldMk cId="2154405015" sldId="276"/>
        </pc:sldMkLst>
      </pc:sldChg>
      <pc:sldChg chg="addSp delSp modSp mod delAnim modAnim">
        <pc:chgData name="Kulinich Bohdan" userId="48e65c9f34e137d0" providerId="LiveId" clId="{09A9FE42-295F-3C4D-A127-D2215CEE6FB5}" dt="2024-09-18T18:21:38.581" v="4378" actId="1038"/>
        <pc:sldMkLst>
          <pc:docMk/>
          <pc:sldMk cId="978670566" sldId="284"/>
        </pc:sldMkLst>
      </pc:sldChg>
      <pc:sldChg chg="addSp delSp modSp mod delAnim modAnim">
        <pc:chgData name="Kulinich Bohdan" userId="48e65c9f34e137d0" providerId="LiveId" clId="{09A9FE42-295F-3C4D-A127-D2215CEE6FB5}" dt="2024-09-04T19:05:05.517" v="712"/>
        <pc:sldMkLst>
          <pc:docMk/>
          <pc:sldMk cId="1180192448" sldId="285"/>
        </pc:sldMkLst>
      </pc:sldChg>
      <pc:sldChg chg="del">
        <pc:chgData name="Kulinich Bohdan" userId="48e65c9f34e137d0" providerId="LiveId" clId="{09A9FE42-295F-3C4D-A127-D2215CEE6FB5}" dt="2024-09-14T16:57:55.207" v="3744" actId="2696"/>
        <pc:sldMkLst>
          <pc:docMk/>
          <pc:sldMk cId="3127514893" sldId="287"/>
        </pc:sldMkLst>
      </pc:sldChg>
      <pc:sldChg chg="addSp delSp modSp mod delAnim modAnim">
        <pc:chgData name="Kulinich Bohdan" userId="48e65c9f34e137d0" providerId="LiveId" clId="{09A9FE42-295F-3C4D-A127-D2215CEE6FB5}" dt="2024-09-12T18:39:53.536" v="3093" actId="20577"/>
        <pc:sldMkLst>
          <pc:docMk/>
          <pc:sldMk cId="1175950471" sldId="288"/>
        </pc:sldMkLst>
      </pc:sldChg>
      <pc:sldChg chg="addSp delSp modSp add mod delAnim modAnim">
        <pc:chgData name="Kulinich Bohdan" userId="48e65c9f34e137d0" providerId="LiveId" clId="{09A9FE42-295F-3C4D-A127-D2215CEE6FB5}" dt="2024-09-09T20:37:18.302" v="1642"/>
        <pc:sldMkLst>
          <pc:docMk/>
          <pc:sldMk cId="105307788" sldId="289"/>
        </pc:sldMkLst>
      </pc:sldChg>
      <pc:sldChg chg="add del">
        <pc:chgData name="Kulinich Bohdan" userId="48e65c9f34e137d0" providerId="LiveId" clId="{09A9FE42-295F-3C4D-A127-D2215CEE6FB5}" dt="2024-09-05T19:12:41.131" v="713" actId="2696"/>
        <pc:sldMkLst>
          <pc:docMk/>
          <pc:sldMk cId="1606978436" sldId="289"/>
        </pc:sldMkLst>
      </pc:sldChg>
      <pc:sldChg chg="add del">
        <pc:chgData name="Kulinich Bohdan" userId="48e65c9f34e137d0" providerId="LiveId" clId="{09A9FE42-295F-3C4D-A127-D2215CEE6FB5}" dt="2024-09-11T18:39:07.579" v="1668" actId="2696"/>
        <pc:sldMkLst>
          <pc:docMk/>
          <pc:sldMk cId="1160617382" sldId="290"/>
        </pc:sldMkLst>
      </pc:sldChg>
      <pc:sldChg chg="addSp delSp modSp add mod delAnim modAnim">
        <pc:chgData name="Kulinich Bohdan" userId="48e65c9f34e137d0" providerId="LiveId" clId="{09A9FE42-295F-3C4D-A127-D2215CEE6FB5}" dt="2024-09-12T17:40:17.953" v="2714"/>
        <pc:sldMkLst>
          <pc:docMk/>
          <pc:sldMk cId="2250585202" sldId="290"/>
        </pc:sldMkLst>
      </pc:sldChg>
      <pc:sldChg chg="addSp delSp modSp add mod delAnim modAnim">
        <pc:chgData name="Kulinich Bohdan" userId="48e65c9f34e137d0" providerId="LiveId" clId="{09A9FE42-295F-3C4D-A127-D2215CEE6FB5}" dt="2024-09-12T18:52:20.090" v="3344" actId="20577"/>
        <pc:sldMkLst>
          <pc:docMk/>
          <pc:sldMk cId="2854024486" sldId="291"/>
        </pc:sldMkLst>
      </pc:sldChg>
      <pc:sldChg chg="addSp delSp modSp add mod modAnim">
        <pc:chgData name="Kulinich Bohdan" userId="48e65c9f34e137d0" providerId="LiveId" clId="{09A9FE42-295F-3C4D-A127-D2215CEE6FB5}" dt="2024-09-14T16:53:27.786" v="3743" actId="1038"/>
        <pc:sldMkLst>
          <pc:docMk/>
          <pc:sldMk cId="93952448" sldId="292"/>
        </pc:sldMkLst>
      </pc:sldChg>
    </pc:docChg>
  </pc:docChgLst>
  <pc:docChgLst>
    <pc:chgData name="Kulinich Bohdan" userId="48e65c9f34e137d0" providerId="LiveId" clId="{6254C487-5022-0B42-A9CF-EE749203FB27}"/>
    <pc:docChg chg="undo custSel modSld">
      <pc:chgData name="Kulinich Bohdan" userId="48e65c9f34e137d0" providerId="LiveId" clId="{6254C487-5022-0B42-A9CF-EE749203FB27}" dt="2024-11-29T19:00:28.842" v="2134" actId="14429"/>
      <pc:docMkLst>
        <pc:docMk/>
      </pc:docMkLst>
      <pc:sldChg chg="modSp">
        <pc:chgData name="Kulinich Bohdan" userId="48e65c9f34e137d0" providerId="LiveId" clId="{6254C487-5022-0B42-A9CF-EE749203FB27}" dt="2024-11-26T21:05:42.532" v="2105" actId="20577"/>
        <pc:sldMkLst>
          <pc:docMk/>
          <pc:sldMk cId="1079275318" sldId="264"/>
        </pc:sldMkLst>
        <pc:spChg chg="mod">
          <ac:chgData name="Kulinich Bohdan" userId="48e65c9f34e137d0" providerId="LiveId" clId="{6254C487-5022-0B42-A9CF-EE749203FB27}" dt="2024-11-26T21:05:42.532" v="2105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6254C487-5022-0B42-A9CF-EE749203FB27}" dt="2024-11-26T15:30:10.672" v="35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">
        <pc:chgData name="Kulinich Bohdan" userId="48e65c9f34e137d0" providerId="LiveId" clId="{6254C487-5022-0B42-A9CF-EE749203FB27}" dt="2024-11-26T21:25:03.499" v="2129" actId="20577"/>
        <pc:sldMkLst>
          <pc:docMk/>
          <pc:sldMk cId="788512274" sldId="265"/>
        </pc:sldMkLst>
        <pc:spChg chg="mod">
          <ac:chgData name="Kulinich Bohdan" userId="48e65c9f34e137d0" providerId="LiveId" clId="{6254C487-5022-0B42-A9CF-EE749203FB27}" dt="2024-11-26T21:25:03.499" v="2129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addSp modSp mod modAnim">
        <pc:chgData name="Kulinich Bohdan" userId="48e65c9f34e137d0" providerId="LiveId" clId="{6254C487-5022-0B42-A9CF-EE749203FB27}" dt="2024-11-29T19:00:28.842" v="2134" actId="14429"/>
        <pc:sldMkLst>
          <pc:docMk/>
          <pc:sldMk cId="3867570093" sldId="272"/>
        </pc:sldMkLst>
      </pc:sldChg>
      <pc:sldChg chg="addSp delSp modSp mod delAnim">
        <pc:chgData name="Kulinich Bohdan" userId="48e65c9f34e137d0" providerId="LiveId" clId="{6254C487-5022-0B42-A9CF-EE749203FB27}" dt="2024-11-26T21:04:30.932" v="2104" actId="1076"/>
        <pc:sldMkLst>
          <pc:docMk/>
          <pc:sldMk cId="4173947301" sldId="278"/>
        </pc:sldMkLst>
      </pc:sldChg>
      <pc:sldChg chg="addSp delSp modSp mod">
        <pc:chgData name="Kulinich Bohdan" userId="48e65c9f34e137d0" providerId="LiveId" clId="{6254C487-5022-0B42-A9CF-EE749203FB27}" dt="2024-11-26T20:52:36.364" v="1995" actId="14100"/>
        <pc:sldMkLst>
          <pc:docMk/>
          <pc:sldMk cId="2663521018" sldId="279"/>
        </pc:sldMkLst>
        <pc:spChg chg="mod">
          <ac:chgData name="Kulinich Bohdan" userId="48e65c9f34e137d0" providerId="LiveId" clId="{6254C487-5022-0B42-A9CF-EE749203FB27}" dt="2024-11-26T20:52:24.814" v="1994" actId="1076"/>
          <ac:spMkLst>
            <pc:docMk/>
            <pc:sldMk cId="2663521018" sldId="279"/>
            <ac:spMk id="15" creationId="{46BB4B22-491D-53A9-9C4C-B781D2D065B4}"/>
          </ac:spMkLst>
        </pc:spChg>
        <pc:spChg chg="mod">
          <ac:chgData name="Kulinich Bohdan" userId="48e65c9f34e137d0" providerId="LiveId" clId="{6254C487-5022-0B42-A9CF-EE749203FB27}" dt="2024-11-26T20:42:18.669" v="1851" actId="20577"/>
          <ac:spMkLst>
            <pc:docMk/>
            <pc:sldMk cId="2663521018" sldId="279"/>
            <ac:spMk id="27" creationId="{FC867365-4BC5-4BE5-DDBE-F87B38FDB11E}"/>
          </ac:spMkLst>
        </pc:spChg>
        <pc:spChg chg="mod">
          <ac:chgData name="Kulinich Bohdan" userId="48e65c9f34e137d0" providerId="LiveId" clId="{6254C487-5022-0B42-A9CF-EE749203FB27}" dt="2024-11-26T20:42:23.739" v="1852" actId="20577"/>
          <ac:spMkLst>
            <pc:docMk/>
            <pc:sldMk cId="2663521018" sldId="279"/>
            <ac:spMk id="29" creationId="{9673E2CE-81B6-346C-6135-9ECD5B010EF5}"/>
          </ac:spMkLst>
        </pc:spChg>
      </pc:sldChg>
      <pc:sldChg chg="addSp delSp modSp mod delAnim modAnim">
        <pc:chgData name="Kulinich Bohdan" userId="48e65c9f34e137d0" providerId="LiveId" clId="{6254C487-5022-0B42-A9CF-EE749203FB27}" dt="2024-11-26T21:15:01.697" v="2111" actId="14429"/>
        <pc:sldMkLst>
          <pc:docMk/>
          <pc:sldMk cId="175688737" sldId="280"/>
        </pc:sldMkLst>
      </pc:sldChg>
      <pc:sldChg chg="addSp delSp modSp mod delAnim modAnim">
        <pc:chgData name="Kulinich Bohdan" userId="48e65c9f34e137d0" providerId="LiveId" clId="{6254C487-5022-0B42-A9CF-EE749203FB27}" dt="2024-11-26T21:08:18.216" v="2107" actId="14429"/>
        <pc:sldMkLst>
          <pc:docMk/>
          <pc:sldMk cId="3110353536" sldId="301"/>
        </pc:sldMkLst>
      </pc:sldChg>
    </pc:docChg>
  </pc:docChgLst>
  <pc:docChgLst>
    <pc:chgData name="Kulinich Bohdan" userId="48e65c9f34e137d0" providerId="LiveId" clId="{4234E82E-5125-1947-9502-B03ACD275194}"/>
    <pc:docChg chg="undo custSel addSld modSld">
      <pc:chgData name="Kulinich Bohdan" userId="48e65c9f34e137d0" providerId="LiveId" clId="{4234E82E-5125-1947-9502-B03ACD275194}" dt="2024-04-21T20:41:06.956" v="89" actId="20577"/>
      <pc:docMkLst>
        <pc:docMk/>
      </pc:docMkLst>
      <pc:sldChg chg="addSp delSp modSp mod modAnim">
        <pc:chgData name="Kulinich Bohdan" userId="48e65c9f34e137d0" providerId="LiveId" clId="{4234E82E-5125-1947-9502-B03ACD275194}" dt="2024-04-21T20:38:24.182" v="56" actId="478"/>
        <pc:sldMkLst>
          <pc:docMk/>
          <pc:sldMk cId="3541046942" sldId="262"/>
        </pc:sldMkLst>
      </pc:sldChg>
      <pc:sldChg chg="modSp mod">
        <pc:chgData name="Kulinich Bohdan" userId="48e65c9f34e137d0" providerId="LiveId" clId="{4234E82E-5125-1947-9502-B03ACD275194}" dt="2024-04-21T20:05:43.105" v="23" actId="1037"/>
        <pc:sldMkLst>
          <pc:docMk/>
          <pc:sldMk cId="1536835488" sldId="263"/>
        </pc:sldMkLst>
      </pc:sldChg>
    </pc:docChg>
  </pc:docChgLst>
  <pc:docChgLst>
    <pc:chgData name="Kulinich Bohdan" userId="48e65c9f34e137d0" providerId="LiveId" clId="{ED22F3FA-9D8C-6D43-AA63-5E552B14BAD3}"/>
    <pc:docChg chg="undo custSel addSld delSld modSld">
      <pc:chgData name="Kulinich Bohdan" userId="48e65c9f34e137d0" providerId="LiveId" clId="{ED22F3FA-9D8C-6D43-AA63-5E552B14BAD3}" dt="2025-01-20T20:06:12.766" v="1736" actId="20577"/>
      <pc:docMkLst>
        <pc:docMk/>
      </pc:docMkLst>
      <pc:sldChg chg="modSp">
        <pc:chgData name="Kulinich Bohdan" userId="48e65c9f34e137d0" providerId="LiveId" clId="{ED22F3FA-9D8C-6D43-AA63-5E552B14BAD3}" dt="2025-01-15T18:58:27.672" v="34" actId="20577"/>
        <pc:sldMkLst>
          <pc:docMk/>
          <pc:sldMk cId="1079275318" sldId="264"/>
        </pc:sldMkLst>
        <pc:spChg chg="mod">
          <ac:chgData name="Kulinich Bohdan" userId="48e65c9f34e137d0" providerId="LiveId" clId="{ED22F3FA-9D8C-6D43-AA63-5E552B14BAD3}" dt="2025-01-15T18:58:27.672" v="34" actId="20577"/>
          <ac:spMkLst>
            <pc:docMk/>
            <pc:sldMk cId="1079275318" sldId="264"/>
            <ac:spMk id="3" creationId="{4268B17A-1BE6-9309-B1DB-EE328CD93D58}"/>
          </ac:spMkLst>
        </pc:spChg>
        <pc:spChg chg="mod">
          <ac:chgData name="Kulinich Bohdan" userId="48e65c9f34e137d0" providerId="LiveId" clId="{ED22F3FA-9D8C-6D43-AA63-5E552B14BAD3}" dt="2025-01-14T20:02:38.449" v="3" actId="20577"/>
          <ac:spMkLst>
            <pc:docMk/>
            <pc:sldMk cId="1079275318" sldId="264"/>
            <ac:spMk id="14" creationId="{0AC854DF-ECD6-E322-40B9-F4B25933642A}"/>
          </ac:spMkLst>
        </pc:spChg>
      </pc:sldChg>
      <pc:sldChg chg="modSp">
        <pc:chgData name="Kulinich Bohdan" userId="48e65c9f34e137d0" providerId="LiveId" clId="{ED22F3FA-9D8C-6D43-AA63-5E552B14BAD3}" dt="2025-01-20T20:06:12.766" v="1736" actId="20577"/>
        <pc:sldMkLst>
          <pc:docMk/>
          <pc:sldMk cId="788512274" sldId="265"/>
        </pc:sldMkLst>
        <pc:spChg chg="mod">
          <ac:chgData name="Kulinich Bohdan" userId="48e65c9f34e137d0" providerId="LiveId" clId="{ED22F3FA-9D8C-6D43-AA63-5E552B14BAD3}" dt="2025-01-20T20:06:12.766" v="1736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addSp delSp modSp mod delAnim modAnim">
        <pc:chgData name="Kulinich Bohdan" userId="48e65c9f34e137d0" providerId="LiveId" clId="{ED22F3FA-9D8C-6D43-AA63-5E552B14BAD3}" dt="2025-01-18T15:40:43.831" v="1518" actId="14429"/>
        <pc:sldMkLst>
          <pc:docMk/>
          <pc:sldMk cId="3867570093" sldId="272"/>
        </pc:sldMkLst>
        <pc:spChg chg="mod">
          <ac:chgData name="Kulinich Bohdan" userId="48e65c9f34e137d0" providerId="LiveId" clId="{ED22F3FA-9D8C-6D43-AA63-5E552B14BAD3}" dt="2025-01-18T06:49:45.950" v="1312" actId="1036"/>
          <ac:spMkLst>
            <pc:docMk/>
            <pc:sldMk cId="3867570093" sldId="272"/>
            <ac:spMk id="5" creationId="{AF9330F4-BA52-3B02-D5BA-1B3502BBB29C}"/>
          </ac:spMkLst>
        </pc:spChg>
        <pc:spChg chg="mod">
          <ac:chgData name="Kulinich Bohdan" userId="48e65c9f34e137d0" providerId="LiveId" clId="{ED22F3FA-9D8C-6D43-AA63-5E552B14BAD3}" dt="2025-01-18T15:37:50.407" v="1514" actId="20577"/>
          <ac:spMkLst>
            <pc:docMk/>
            <pc:sldMk cId="3867570093" sldId="272"/>
            <ac:spMk id="6" creationId="{16853AEB-E442-5E5F-BA7F-19054BABF439}"/>
          </ac:spMkLst>
        </pc:spChg>
        <pc:spChg chg="mod">
          <ac:chgData name="Kulinich Bohdan" userId="48e65c9f34e137d0" providerId="LiveId" clId="{ED22F3FA-9D8C-6D43-AA63-5E552B14BAD3}" dt="2025-01-18T06:52:37.028" v="1410" actId="1036"/>
          <ac:spMkLst>
            <pc:docMk/>
            <pc:sldMk cId="3867570093" sldId="272"/>
            <ac:spMk id="10" creationId="{90BEE9B2-DD08-FFB5-DA2C-C453C3624195}"/>
          </ac:spMkLst>
        </pc:spChg>
        <pc:spChg chg="add mod">
          <ac:chgData name="Kulinich Bohdan" userId="48e65c9f34e137d0" providerId="LiveId" clId="{ED22F3FA-9D8C-6D43-AA63-5E552B14BAD3}" dt="2025-01-18T06:52:37.028" v="1410" actId="1036"/>
          <ac:spMkLst>
            <pc:docMk/>
            <pc:sldMk cId="3867570093" sldId="272"/>
            <ac:spMk id="11" creationId="{BAC5E83B-8232-E125-1FB3-95C13F2CC9B3}"/>
          </ac:spMkLst>
        </pc:spChg>
        <pc:spChg chg="add mod">
          <ac:chgData name="Kulinich Bohdan" userId="48e65c9f34e137d0" providerId="LiveId" clId="{ED22F3FA-9D8C-6D43-AA63-5E552B14BAD3}" dt="2025-01-18T06:52:37.028" v="1410" actId="1036"/>
          <ac:spMkLst>
            <pc:docMk/>
            <pc:sldMk cId="3867570093" sldId="272"/>
            <ac:spMk id="18" creationId="{BF3CCBE1-185D-CD2D-CF96-E597E28B1B6C}"/>
          </ac:spMkLst>
        </pc:spChg>
        <pc:spChg chg="add mod">
          <ac:chgData name="Kulinich Bohdan" userId="48e65c9f34e137d0" providerId="LiveId" clId="{ED22F3FA-9D8C-6D43-AA63-5E552B14BAD3}" dt="2025-01-18T06:52:37.028" v="1410" actId="1036"/>
          <ac:spMkLst>
            <pc:docMk/>
            <pc:sldMk cId="3867570093" sldId="272"/>
            <ac:spMk id="19" creationId="{7C96196B-F068-D48A-17DB-A9A90D37AE13}"/>
          </ac:spMkLst>
        </pc:spChg>
        <pc:spChg chg="add mod">
          <ac:chgData name="Kulinich Bohdan" userId="48e65c9f34e137d0" providerId="LiveId" clId="{ED22F3FA-9D8C-6D43-AA63-5E552B14BAD3}" dt="2025-01-18T06:52:37.028" v="1410" actId="1036"/>
          <ac:spMkLst>
            <pc:docMk/>
            <pc:sldMk cId="3867570093" sldId="272"/>
            <ac:spMk id="20" creationId="{A413FE6D-A51C-9722-82D7-46FDA1284453}"/>
          </ac:spMkLst>
        </pc:spChg>
        <pc:spChg chg="add mod">
          <ac:chgData name="Kulinich Bohdan" userId="48e65c9f34e137d0" providerId="LiveId" clId="{ED22F3FA-9D8C-6D43-AA63-5E552B14BAD3}" dt="2025-01-18T06:59:27.591" v="1453" actId="14100"/>
          <ac:spMkLst>
            <pc:docMk/>
            <pc:sldMk cId="3867570093" sldId="272"/>
            <ac:spMk id="21" creationId="{4EAF8754-67A8-305D-43E9-56BF2CCCFD22}"/>
          </ac:spMkLst>
        </pc:spChg>
        <pc:spChg chg="add mod">
          <ac:chgData name="Kulinich Bohdan" userId="48e65c9f34e137d0" providerId="LiveId" clId="{ED22F3FA-9D8C-6D43-AA63-5E552B14BAD3}" dt="2025-01-18T06:59:51.828" v="1465" actId="20577"/>
          <ac:spMkLst>
            <pc:docMk/>
            <pc:sldMk cId="3867570093" sldId="272"/>
            <ac:spMk id="22" creationId="{FAFA44D2-CAD1-FAF6-C236-7567E097C44F}"/>
          </ac:spMkLst>
        </pc:spChg>
        <pc:spChg chg="add mod">
          <ac:chgData name="Kulinich Bohdan" userId="48e65c9f34e137d0" providerId="LiveId" clId="{ED22F3FA-9D8C-6D43-AA63-5E552B14BAD3}" dt="2025-01-18T07:03:17.300" v="1483" actId="1076"/>
          <ac:spMkLst>
            <pc:docMk/>
            <pc:sldMk cId="3867570093" sldId="272"/>
            <ac:spMk id="23" creationId="{CA37A405-5FED-7DE9-D8B7-69CB031E79E4}"/>
          </ac:spMkLst>
        </pc:spChg>
        <pc:spChg chg="add mod">
          <ac:chgData name="Kulinich Bohdan" userId="48e65c9f34e137d0" providerId="LiveId" clId="{ED22F3FA-9D8C-6D43-AA63-5E552B14BAD3}" dt="2025-01-18T15:40:12.183" v="1517" actId="20577"/>
          <ac:spMkLst>
            <pc:docMk/>
            <pc:sldMk cId="3867570093" sldId="272"/>
            <ac:spMk id="24" creationId="{07BE3DD1-D334-6DE5-A387-E6A1A58CB172}"/>
          </ac:spMkLst>
        </pc:spChg>
        <pc:spChg chg="add mod modVis">
          <ac:chgData name="Kulinich Bohdan" userId="48e65c9f34e137d0" providerId="LiveId" clId="{ED22F3FA-9D8C-6D43-AA63-5E552B14BAD3}" dt="2025-01-18T15:40:43.831" v="1518" actId="14429"/>
          <ac:spMkLst>
            <pc:docMk/>
            <pc:sldMk cId="3867570093" sldId="272"/>
            <ac:spMk id="25" creationId="{9C9E26CB-31D4-5CCC-012C-D568C6017019}"/>
          </ac:spMkLst>
        </pc:spChg>
        <pc:spChg chg="mod">
          <ac:chgData name="Kulinich Bohdan" userId="48e65c9f34e137d0" providerId="LiveId" clId="{ED22F3FA-9D8C-6D43-AA63-5E552B14BAD3}" dt="2025-01-18T06:59:27.591" v="1453" actId="14100"/>
          <ac:spMkLst>
            <pc:docMk/>
            <pc:sldMk cId="3867570093" sldId="272"/>
            <ac:spMk id="27" creationId="{54128A79-8172-ADB1-14A0-EA46E2521EED}"/>
          </ac:spMkLst>
        </pc:spChg>
      </pc:sldChg>
      <pc:sldChg chg="addSp delSp modSp mod delAnim modAnim">
        <pc:chgData name="Kulinich Bohdan" userId="48e65c9f34e137d0" providerId="LiveId" clId="{ED22F3FA-9D8C-6D43-AA63-5E552B14BAD3}" dt="2025-01-18T17:43:48.167" v="1715" actId="20577"/>
        <pc:sldMkLst>
          <pc:docMk/>
          <pc:sldMk cId="2663521018" sldId="279"/>
        </pc:sldMkLst>
        <pc:spChg chg="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3" creationId="{D2560505-4177-034E-F187-A031A7E11E8F}"/>
          </ac:spMkLst>
        </pc:spChg>
        <pc:spChg chg="mod modVis">
          <ac:chgData name="Kulinich Bohdan" userId="48e65c9f34e137d0" providerId="LiveId" clId="{ED22F3FA-9D8C-6D43-AA63-5E552B14BAD3}" dt="2025-01-18T17:43:36.628" v="1714" actId="14430"/>
          <ac:spMkLst>
            <pc:docMk/>
            <pc:sldMk cId="2663521018" sldId="279"/>
            <ac:spMk id="7" creationId="{BA8A635F-5F73-4C5D-6873-844D64FC0BF3}"/>
          </ac:spMkLst>
        </pc:spChg>
        <pc:spChg chg="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8" creationId="{E931BA12-3C83-B725-4336-415F5E469DC1}"/>
          </ac:spMkLst>
        </pc:spChg>
        <pc:spChg chg="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10" creationId="{7CD1D02D-69D0-C038-9DB7-A4A80F8C172B}"/>
          </ac:spMkLst>
        </pc:spChg>
        <pc:spChg chg="add 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11" creationId="{EBE0B2E9-B726-35A5-C728-134F92EE8AD5}"/>
          </ac:spMkLst>
        </pc:spChg>
        <pc:spChg chg="add 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12" creationId="{057B2A6E-2985-FD75-8294-F74DFC1F63E2}"/>
          </ac:spMkLst>
        </pc:spChg>
        <pc:spChg chg="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15" creationId="{46BB4B22-491D-53A9-9C4C-B781D2D065B4}"/>
          </ac:spMkLst>
        </pc:spChg>
        <pc:spChg chg="mod">
          <ac:chgData name="Kulinich Bohdan" userId="48e65c9f34e137d0" providerId="LiveId" clId="{ED22F3FA-9D8C-6D43-AA63-5E552B14BAD3}" dt="2025-01-18T17:39:59.879" v="1707" actId="14100"/>
          <ac:spMkLst>
            <pc:docMk/>
            <pc:sldMk cId="2663521018" sldId="279"/>
            <ac:spMk id="16" creationId="{640E1927-B144-C770-4460-13F77FA07817}"/>
          </ac:spMkLst>
        </pc:spChg>
        <pc:spChg chg="add mod">
          <ac:chgData name="Kulinich Bohdan" userId="48e65c9f34e137d0" providerId="LiveId" clId="{ED22F3FA-9D8C-6D43-AA63-5E552B14BAD3}" dt="2025-01-18T17:39:56.382" v="1706" actId="1076"/>
          <ac:spMkLst>
            <pc:docMk/>
            <pc:sldMk cId="2663521018" sldId="279"/>
            <ac:spMk id="18" creationId="{20ED4101-C0C3-F8DE-7D33-CDB099F7E8EB}"/>
          </ac:spMkLst>
        </pc:spChg>
        <pc:spChg chg="mod">
          <ac:chgData name="Kulinich Bohdan" userId="48e65c9f34e137d0" providerId="LiveId" clId="{ED22F3FA-9D8C-6D43-AA63-5E552B14BAD3}" dt="2025-01-17T22:13:56.659" v="1280" actId="20577"/>
          <ac:spMkLst>
            <pc:docMk/>
            <pc:sldMk cId="2663521018" sldId="279"/>
            <ac:spMk id="27" creationId="{FC867365-4BC5-4BE5-DDBE-F87B38FDB11E}"/>
          </ac:spMkLst>
        </pc:spChg>
        <pc:spChg chg="mod">
          <ac:chgData name="Kulinich Bohdan" userId="48e65c9f34e137d0" providerId="LiveId" clId="{ED22F3FA-9D8C-6D43-AA63-5E552B14BAD3}" dt="2025-01-18T17:43:48.167" v="1715" actId="20577"/>
          <ac:spMkLst>
            <pc:docMk/>
            <pc:sldMk cId="2663521018" sldId="279"/>
            <ac:spMk id="29" creationId="{9673E2CE-81B6-346C-6135-9ECD5B010EF5}"/>
          </ac:spMkLst>
        </pc:spChg>
      </pc:sldChg>
      <pc:sldChg chg="addSp delSp modSp mod delAnim modAnim">
        <pc:chgData name="Kulinich Bohdan" userId="48e65c9f34e137d0" providerId="LiveId" clId="{ED22F3FA-9D8C-6D43-AA63-5E552B14BAD3}" dt="2025-01-18T15:37:35.635" v="1513" actId="14429"/>
        <pc:sldMkLst>
          <pc:docMk/>
          <pc:sldMk cId="3110353536" sldId="301"/>
        </pc:sldMkLst>
        <pc:spChg chg="mod">
          <ac:chgData name="Kulinich Bohdan" userId="48e65c9f34e137d0" providerId="LiveId" clId="{ED22F3FA-9D8C-6D43-AA63-5E552B14BAD3}" dt="2025-01-17T22:03:56.565" v="1071" actId="20577"/>
          <ac:spMkLst>
            <pc:docMk/>
            <pc:sldMk cId="3110353536" sldId="301"/>
            <ac:spMk id="6" creationId="{D1DBA203-6052-369B-F80B-9C49C3AC0677}"/>
          </ac:spMkLst>
        </pc:spChg>
        <pc:spChg chg="add mod">
          <ac:chgData name="Kulinich Bohdan" userId="48e65c9f34e137d0" providerId="LiveId" clId="{ED22F3FA-9D8C-6D43-AA63-5E552B14BAD3}" dt="2025-01-17T22:02:58.552" v="1064" actId="1038"/>
          <ac:spMkLst>
            <pc:docMk/>
            <pc:sldMk cId="3110353536" sldId="301"/>
            <ac:spMk id="15" creationId="{B5951B03-8355-485D-B5BE-58B007E7F642}"/>
          </ac:spMkLst>
        </pc:spChg>
        <pc:spChg chg="add mod">
          <ac:chgData name="Kulinich Bohdan" userId="48e65c9f34e137d0" providerId="LiveId" clId="{ED22F3FA-9D8C-6D43-AA63-5E552B14BAD3}" dt="2025-01-17T22:00:04.430" v="992" actId="20577"/>
          <ac:spMkLst>
            <pc:docMk/>
            <pc:sldMk cId="3110353536" sldId="301"/>
            <ac:spMk id="16" creationId="{AA67BEB8-CBF5-ABCB-F979-7E0C6B411604}"/>
          </ac:spMkLst>
        </pc:spChg>
        <pc:spChg chg="add mod">
          <ac:chgData name="Kulinich Bohdan" userId="48e65c9f34e137d0" providerId="LiveId" clId="{ED22F3FA-9D8C-6D43-AA63-5E552B14BAD3}" dt="2025-01-17T21:03:57.513" v="823" actId="20577"/>
          <ac:spMkLst>
            <pc:docMk/>
            <pc:sldMk cId="3110353536" sldId="301"/>
            <ac:spMk id="18" creationId="{D3DA1C6B-56A9-8084-021F-15B23FB12CB5}"/>
          </ac:spMkLst>
        </pc:spChg>
        <pc:spChg chg="add mod">
          <ac:chgData name="Kulinich Bohdan" userId="48e65c9f34e137d0" providerId="LiveId" clId="{ED22F3FA-9D8C-6D43-AA63-5E552B14BAD3}" dt="2025-01-17T22:01:05.372" v="1015" actId="1036"/>
          <ac:spMkLst>
            <pc:docMk/>
            <pc:sldMk cId="3110353536" sldId="301"/>
            <ac:spMk id="20" creationId="{CF607F77-49E1-9743-F948-F31EE800940D}"/>
          </ac:spMkLst>
        </pc:spChg>
        <pc:spChg chg="add mod">
          <ac:chgData name="Kulinich Bohdan" userId="48e65c9f34e137d0" providerId="LiveId" clId="{ED22F3FA-9D8C-6D43-AA63-5E552B14BAD3}" dt="2025-01-17T22:01:05.372" v="1015" actId="1036"/>
          <ac:spMkLst>
            <pc:docMk/>
            <pc:sldMk cId="3110353536" sldId="301"/>
            <ac:spMk id="25" creationId="{5FF65C53-D8F7-FAD4-72F9-9577B8E09810}"/>
          </ac:spMkLst>
        </pc:spChg>
        <pc:spChg chg="add mod">
          <ac:chgData name="Kulinich Bohdan" userId="48e65c9f34e137d0" providerId="LiveId" clId="{ED22F3FA-9D8C-6D43-AA63-5E552B14BAD3}" dt="2025-01-17T22:01:05.372" v="1015" actId="1036"/>
          <ac:spMkLst>
            <pc:docMk/>
            <pc:sldMk cId="3110353536" sldId="301"/>
            <ac:spMk id="38" creationId="{4BFACFDC-1EFA-FD8E-7E13-EFA27B258903}"/>
          </ac:spMkLst>
        </pc:spChg>
        <pc:spChg chg="add mod">
          <ac:chgData name="Kulinich Bohdan" userId="48e65c9f34e137d0" providerId="LiveId" clId="{ED22F3FA-9D8C-6D43-AA63-5E552B14BAD3}" dt="2025-01-17T22:01:05.372" v="1015" actId="1036"/>
          <ac:spMkLst>
            <pc:docMk/>
            <pc:sldMk cId="3110353536" sldId="301"/>
            <ac:spMk id="45" creationId="{944A687C-957F-FC89-FF7A-9FCCB0E38D41}"/>
          </ac:spMkLst>
        </pc:spChg>
        <pc:spChg chg="add mod">
          <ac:chgData name="Kulinich Bohdan" userId="48e65c9f34e137d0" providerId="LiveId" clId="{ED22F3FA-9D8C-6D43-AA63-5E552B14BAD3}" dt="2025-01-17T22:01:05.372" v="1015" actId="1036"/>
          <ac:spMkLst>
            <pc:docMk/>
            <pc:sldMk cId="3110353536" sldId="301"/>
            <ac:spMk id="46" creationId="{8E13ABC7-F82D-2B2A-91A8-3D2F589C7EF9}"/>
          </ac:spMkLst>
        </pc:spChg>
        <pc:spChg chg="add mod">
          <ac:chgData name="Kulinich Bohdan" userId="48e65c9f34e137d0" providerId="LiveId" clId="{ED22F3FA-9D8C-6D43-AA63-5E552B14BAD3}" dt="2025-01-17T22:11:57.175" v="1182" actId="20577"/>
          <ac:spMkLst>
            <pc:docMk/>
            <pc:sldMk cId="3110353536" sldId="301"/>
            <ac:spMk id="48" creationId="{1A91D4E1-4F77-92B3-32DA-1966AD6848BA}"/>
          </ac:spMkLst>
        </pc:spChg>
        <pc:spChg chg="add mod">
          <ac:chgData name="Kulinich Bohdan" userId="48e65c9f34e137d0" providerId="LiveId" clId="{ED22F3FA-9D8C-6D43-AA63-5E552B14BAD3}" dt="2025-01-17T22:04:44.721" v="1083" actId="20577"/>
          <ac:spMkLst>
            <pc:docMk/>
            <pc:sldMk cId="3110353536" sldId="301"/>
            <ac:spMk id="49" creationId="{588A44B7-6DA9-BF72-3F59-780AC651CDC9}"/>
          </ac:spMkLst>
        </pc:spChg>
        <pc:spChg chg="add mod">
          <ac:chgData name="Kulinich Bohdan" userId="48e65c9f34e137d0" providerId="LiveId" clId="{ED22F3FA-9D8C-6D43-AA63-5E552B14BAD3}" dt="2025-01-17T22:05:06.342" v="1089" actId="20577"/>
          <ac:spMkLst>
            <pc:docMk/>
            <pc:sldMk cId="3110353536" sldId="301"/>
            <ac:spMk id="50" creationId="{1C3B9140-1D80-AC69-A644-A202C82D30CD}"/>
          </ac:spMkLst>
        </pc:spChg>
        <pc:spChg chg="add mod">
          <ac:chgData name="Kulinich Bohdan" userId="48e65c9f34e137d0" providerId="LiveId" clId="{ED22F3FA-9D8C-6D43-AA63-5E552B14BAD3}" dt="2025-01-17T22:06:32.977" v="1107" actId="20577"/>
          <ac:spMkLst>
            <pc:docMk/>
            <pc:sldMk cId="3110353536" sldId="301"/>
            <ac:spMk id="51" creationId="{E363EFE9-45EF-E645-4E35-9DF6BC6CDC99}"/>
          </ac:spMkLst>
        </pc:spChg>
        <pc:spChg chg="add mod">
          <ac:chgData name="Kulinich Bohdan" userId="48e65c9f34e137d0" providerId="LiveId" clId="{ED22F3FA-9D8C-6D43-AA63-5E552B14BAD3}" dt="2025-01-17T22:06:06.777" v="1105" actId="20577"/>
          <ac:spMkLst>
            <pc:docMk/>
            <pc:sldMk cId="3110353536" sldId="301"/>
            <ac:spMk id="52" creationId="{9C16A682-4B1D-8BF2-D298-5C3AB4B35580}"/>
          </ac:spMkLst>
        </pc:spChg>
        <pc:spChg chg="add mod modVis">
          <ac:chgData name="Kulinich Bohdan" userId="48e65c9f34e137d0" providerId="LiveId" clId="{ED22F3FA-9D8C-6D43-AA63-5E552B14BAD3}" dt="2025-01-18T15:37:35.635" v="1513" actId="14429"/>
          <ac:spMkLst>
            <pc:docMk/>
            <pc:sldMk cId="3110353536" sldId="301"/>
            <ac:spMk id="53" creationId="{8EC0C613-066D-3727-DF1A-6FD67D7F80FE}"/>
          </ac:spMkLst>
        </pc:spChg>
        <pc:picChg chg="mod">
          <ac:chgData name="Kulinich Bohdan" userId="48e65c9f34e137d0" providerId="LiveId" clId="{ED22F3FA-9D8C-6D43-AA63-5E552B14BAD3}" dt="2025-01-17T21:04:19.489" v="859" actId="1076"/>
          <ac:picMkLst>
            <pc:docMk/>
            <pc:sldMk cId="3110353536" sldId="301"/>
            <ac:picMk id="35" creationId="{AC9BF3E6-3B9D-72B8-C459-5B3FF6DED7B4}"/>
          </ac:picMkLst>
        </pc:picChg>
        <pc:picChg chg="mod modVis">
          <ac:chgData name="Kulinich Bohdan" userId="48e65c9f34e137d0" providerId="LiveId" clId="{ED22F3FA-9D8C-6D43-AA63-5E552B14BAD3}" dt="2025-01-17T22:00:32.507" v="1002" actId="14429"/>
          <ac:picMkLst>
            <pc:docMk/>
            <pc:sldMk cId="3110353536" sldId="301"/>
            <ac:picMk id="36" creationId="{E3A25419-8435-20E0-584B-A6B5F4F38164}"/>
          </ac:picMkLst>
        </pc:picChg>
      </pc:sldChg>
      <pc:sldChg chg="addSp delSp modSp mod delAnim modAnim">
        <pc:chgData name="Kulinich Bohdan" userId="48e65c9f34e137d0" providerId="LiveId" clId="{ED22F3FA-9D8C-6D43-AA63-5E552B14BAD3}" dt="2025-01-15T22:17:01.909" v="773" actId="1076"/>
        <pc:sldMkLst>
          <pc:docMk/>
          <pc:sldMk cId="1014061876" sldId="304"/>
        </pc:sldMkLst>
        <pc:spChg chg="add del mod">
          <ac:chgData name="Kulinich Bohdan" userId="48e65c9f34e137d0" providerId="LiveId" clId="{ED22F3FA-9D8C-6D43-AA63-5E552B14BAD3}" dt="2025-01-15T20:00:31.597" v="336" actId="1076"/>
          <ac:spMkLst>
            <pc:docMk/>
            <pc:sldMk cId="1014061876" sldId="304"/>
            <ac:spMk id="10" creationId="{889D8F43-E6BB-ACAF-A95B-F8BACE5AEE19}"/>
          </ac:spMkLst>
        </pc:spChg>
        <pc:spChg chg="add mod">
          <ac:chgData name="Kulinich Bohdan" userId="48e65c9f34e137d0" providerId="LiveId" clId="{ED22F3FA-9D8C-6D43-AA63-5E552B14BAD3}" dt="2025-01-15T20:00:40.388" v="338" actId="1035"/>
          <ac:spMkLst>
            <pc:docMk/>
            <pc:sldMk cId="1014061876" sldId="304"/>
            <ac:spMk id="13" creationId="{08C53F0B-A762-AA49-6801-BBE44B5FB2E4}"/>
          </ac:spMkLst>
        </pc:spChg>
        <pc:spChg chg="add mod">
          <ac:chgData name="Kulinich Bohdan" userId="48e65c9f34e137d0" providerId="LiveId" clId="{ED22F3FA-9D8C-6D43-AA63-5E552B14BAD3}" dt="2025-01-15T20:00:40.388" v="338" actId="1035"/>
          <ac:spMkLst>
            <pc:docMk/>
            <pc:sldMk cId="1014061876" sldId="304"/>
            <ac:spMk id="15" creationId="{52876B2B-D4F1-3A54-BCB9-562E0A657056}"/>
          </ac:spMkLst>
        </pc:spChg>
        <pc:spChg chg="add mod">
          <ac:chgData name="Kulinich Bohdan" userId="48e65c9f34e137d0" providerId="LiveId" clId="{ED22F3FA-9D8C-6D43-AA63-5E552B14BAD3}" dt="2025-01-15T20:00:40.388" v="338" actId="1035"/>
          <ac:spMkLst>
            <pc:docMk/>
            <pc:sldMk cId="1014061876" sldId="304"/>
            <ac:spMk id="16" creationId="{18302667-88EE-55AE-D0B8-E701F39A5564}"/>
          </ac:spMkLst>
        </pc:spChg>
        <pc:spChg chg="add mod">
          <ac:chgData name="Kulinich Bohdan" userId="48e65c9f34e137d0" providerId="LiveId" clId="{ED22F3FA-9D8C-6D43-AA63-5E552B14BAD3}" dt="2025-01-15T22:17:01.909" v="773" actId="1076"/>
          <ac:spMkLst>
            <pc:docMk/>
            <pc:sldMk cId="1014061876" sldId="304"/>
            <ac:spMk id="18" creationId="{A19D24CD-36A0-02A2-BFD8-563622D7D6D5}"/>
          </ac:spMkLst>
        </pc:spChg>
        <pc:spChg chg="add mod">
          <ac:chgData name="Kulinich Bohdan" userId="48e65c9f34e137d0" providerId="LiveId" clId="{ED22F3FA-9D8C-6D43-AA63-5E552B14BAD3}" dt="2025-01-15T22:17:01.909" v="773" actId="1076"/>
          <ac:spMkLst>
            <pc:docMk/>
            <pc:sldMk cId="1014061876" sldId="304"/>
            <ac:spMk id="20" creationId="{87FE4FE6-C77E-74B6-DA24-C5D05D49FCCF}"/>
          </ac:spMkLst>
        </pc:spChg>
        <pc:spChg chg="add mod">
          <ac:chgData name="Kulinich Bohdan" userId="48e65c9f34e137d0" providerId="LiveId" clId="{ED22F3FA-9D8C-6D43-AA63-5E552B14BAD3}" dt="2025-01-15T19:59:32.954" v="304" actId="1038"/>
          <ac:spMkLst>
            <pc:docMk/>
            <pc:sldMk cId="1014061876" sldId="304"/>
            <ac:spMk id="24" creationId="{64F2200F-FCF1-C19E-CA69-DA6691991D95}"/>
          </ac:spMkLst>
        </pc:spChg>
        <pc:spChg chg="add mod modVis">
          <ac:chgData name="Kulinich Bohdan" userId="48e65c9f34e137d0" providerId="LiveId" clId="{ED22F3FA-9D8C-6D43-AA63-5E552B14BAD3}" dt="2025-01-15T22:16:24.140" v="771" actId="14429"/>
          <ac:spMkLst>
            <pc:docMk/>
            <pc:sldMk cId="1014061876" sldId="304"/>
            <ac:spMk id="25" creationId="{68427505-7224-FBB6-0960-F0F765B59B0A}"/>
          </ac:spMkLst>
        </pc:spChg>
        <pc:spChg chg="add mod">
          <ac:chgData name="Kulinich Bohdan" userId="48e65c9f34e137d0" providerId="LiveId" clId="{ED22F3FA-9D8C-6D43-AA63-5E552B14BAD3}" dt="2025-01-15T22:16:57.043" v="772" actId="1076"/>
          <ac:spMkLst>
            <pc:docMk/>
            <pc:sldMk cId="1014061876" sldId="304"/>
            <ac:spMk id="38" creationId="{CB84B38D-0127-8276-7171-A657C963DE3D}"/>
          </ac:spMkLst>
        </pc:spChg>
        <pc:spChg chg="add mod">
          <ac:chgData name="Kulinich Bohdan" userId="48e65c9f34e137d0" providerId="LiveId" clId="{ED22F3FA-9D8C-6D43-AA63-5E552B14BAD3}" dt="2025-01-15T22:16:57.043" v="772" actId="1076"/>
          <ac:spMkLst>
            <pc:docMk/>
            <pc:sldMk cId="1014061876" sldId="304"/>
            <ac:spMk id="39" creationId="{11032FE2-2BBE-72BF-8F86-A6A0BFD5BDDE}"/>
          </ac:spMkLst>
        </pc:spChg>
        <pc:spChg chg="add mod">
          <ac:chgData name="Kulinich Bohdan" userId="48e65c9f34e137d0" providerId="LiveId" clId="{ED22F3FA-9D8C-6D43-AA63-5E552B14BAD3}" dt="2025-01-15T22:16:57.043" v="772" actId="1076"/>
          <ac:spMkLst>
            <pc:docMk/>
            <pc:sldMk cId="1014061876" sldId="304"/>
            <ac:spMk id="44" creationId="{80D93288-9655-A371-593C-869F0332C4DE}"/>
          </ac:spMkLst>
        </pc:spChg>
        <pc:spChg chg="add mod">
          <ac:chgData name="Kulinich Bohdan" userId="48e65c9f34e137d0" providerId="LiveId" clId="{ED22F3FA-9D8C-6D43-AA63-5E552B14BAD3}" dt="2025-01-15T22:16:57.043" v="772" actId="1076"/>
          <ac:spMkLst>
            <pc:docMk/>
            <pc:sldMk cId="1014061876" sldId="304"/>
            <ac:spMk id="45" creationId="{454D3B57-1705-6303-0474-C7E0D8483F88}"/>
          </ac:spMkLst>
        </pc:spChg>
        <pc:spChg chg="add mod">
          <ac:chgData name="Kulinich Bohdan" userId="48e65c9f34e137d0" providerId="LiveId" clId="{ED22F3FA-9D8C-6D43-AA63-5E552B14BAD3}" dt="2025-01-15T22:16:08.522" v="769" actId="207"/>
          <ac:spMkLst>
            <pc:docMk/>
            <pc:sldMk cId="1014061876" sldId="304"/>
            <ac:spMk id="46" creationId="{78C5356C-30D9-8591-9E40-A1FDA5052CA6}"/>
          </ac:spMkLst>
        </pc:spChg>
        <pc:picChg chg="add mod modCrop">
          <ac:chgData name="Kulinich Bohdan" userId="48e65c9f34e137d0" providerId="LiveId" clId="{ED22F3FA-9D8C-6D43-AA63-5E552B14BAD3}" dt="2025-01-15T20:00:29.092" v="335" actId="1038"/>
          <ac:picMkLst>
            <pc:docMk/>
            <pc:sldMk cId="1014061876" sldId="304"/>
            <ac:picMk id="8" creationId="{78E62774-7B99-0AC2-A719-2CEA2CD7717C}"/>
          </ac:picMkLst>
        </pc:picChg>
      </pc:sldChg>
      <pc:sldChg chg="addSp delSp modSp add mod">
        <pc:chgData name="Kulinich Bohdan" userId="48e65c9f34e137d0" providerId="LiveId" clId="{ED22F3FA-9D8C-6D43-AA63-5E552B14BAD3}" dt="2025-01-17T20:41:28.972" v="818" actId="478"/>
        <pc:sldMkLst>
          <pc:docMk/>
          <pc:sldMk cId="1125888934" sldId="305"/>
        </pc:sldMkLst>
        <pc:spChg chg="mod modVis">
          <ac:chgData name="Kulinich Bohdan" userId="48e65c9f34e137d0" providerId="LiveId" clId="{ED22F3FA-9D8C-6D43-AA63-5E552B14BAD3}" dt="2025-01-17T20:24:54.250" v="788" actId="14429"/>
          <ac:spMkLst>
            <pc:docMk/>
            <pc:sldMk cId="1125888934" sldId="305"/>
            <ac:spMk id="10" creationId="{651B996D-ACD3-50FE-69BD-633ECE24128E}"/>
          </ac:spMkLst>
        </pc:spChg>
        <pc:spChg chg="mod">
          <ac:chgData name="Kulinich Bohdan" userId="48e65c9f34e137d0" providerId="LiveId" clId="{ED22F3FA-9D8C-6D43-AA63-5E552B14BAD3}" dt="2025-01-17T20:23:59.284" v="775" actId="20577"/>
          <ac:spMkLst>
            <pc:docMk/>
            <pc:sldMk cId="1125888934" sldId="305"/>
            <ac:spMk id="13" creationId="{D54ACBB1-23CE-C500-0310-36A14B6BECBA}"/>
          </ac:spMkLst>
        </pc:spChg>
        <pc:spChg chg="mod">
          <ac:chgData name="Kulinich Bohdan" userId="48e65c9f34e137d0" providerId="LiveId" clId="{ED22F3FA-9D8C-6D43-AA63-5E552B14BAD3}" dt="2025-01-17T20:24:21.109" v="781" actId="20577"/>
          <ac:spMkLst>
            <pc:docMk/>
            <pc:sldMk cId="1125888934" sldId="305"/>
            <ac:spMk id="15" creationId="{5A205F36-E32F-2E59-5145-58DC09BB3870}"/>
          </ac:spMkLst>
        </pc:spChg>
        <pc:spChg chg="mod">
          <ac:chgData name="Kulinich Bohdan" userId="48e65c9f34e137d0" providerId="LiveId" clId="{ED22F3FA-9D8C-6D43-AA63-5E552B14BAD3}" dt="2025-01-17T20:24:30.462" v="783" actId="20577"/>
          <ac:spMkLst>
            <pc:docMk/>
            <pc:sldMk cId="1125888934" sldId="305"/>
            <ac:spMk id="16" creationId="{74E5550D-59C5-B1E4-C14F-1B3133564458}"/>
          </ac:spMkLst>
        </pc:spChg>
        <pc:spChg chg="mod">
          <ac:chgData name="Kulinich Bohdan" userId="48e65c9f34e137d0" providerId="LiveId" clId="{ED22F3FA-9D8C-6D43-AA63-5E552B14BAD3}" dt="2025-01-17T20:24:14.512" v="779" actId="20577"/>
          <ac:spMkLst>
            <pc:docMk/>
            <pc:sldMk cId="1125888934" sldId="305"/>
            <ac:spMk id="20" creationId="{291646FF-2843-C96F-AADD-30D60FF57BD8}"/>
          </ac:spMkLst>
        </pc:spChg>
        <pc:spChg chg="mod">
          <ac:chgData name="Kulinich Bohdan" userId="48e65c9f34e137d0" providerId="LiveId" clId="{ED22F3FA-9D8C-6D43-AA63-5E552B14BAD3}" dt="2025-01-17T20:24:35.837" v="784" actId="20577"/>
          <ac:spMkLst>
            <pc:docMk/>
            <pc:sldMk cId="1125888934" sldId="305"/>
            <ac:spMk id="24" creationId="{35CAF443-9A62-E1FA-EF18-C45325035834}"/>
          </ac:spMkLst>
        </pc:spChg>
        <pc:spChg chg="mod modVis">
          <ac:chgData name="Kulinich Bohdan" userId="48e65c9f34e137d0" providerId="LiveId" clId="{ED22F3FA-9D8C-6D43-AA63-5E552B14BAD3}" dt="2025-01-17T20:25:11.228" v="801" actId="20577"/>
          <ac:spMkLst>
            <pc:docMk/>
            <pc:sldMk cId="1125888934" sldId="305"/>
            <ac:spMk id="25" creationId="{7421FC2A-16EF-9E86-DB70-967D589C55B7}"/>
          </ac:spMkLst>
        </pc:spChg>
        <pc:spChg chg="mod">
          <ac:chgData name="Kulinich Bohdan" userId="48e65c9f34e137d0" providerId="LiveId" clId="{ED22F3FA-9D8C-6D43-AA63-5E552B14BAD3}" dt="2025-01-17T20:24:01.828" v="776" actId="20577"/>
          <ac:spMkLst>
            <pc:docMk/>
            <pc:sldMk cId="1125888934" sldId="305"/>
            <ac:spMk id="38" creationId="{23E4B33F-2D0A-09EF-3E5E-6B105687ADBD}"/>
          </ac:spMkLst>
        </pc:spChg>
        <pc:spChg chg="mod">
          <ac:chgData name="Kulinich Bohdan" userId="48e65c9f34e137d0" providerId="LiveId" clId="{ED22F3FA-9D8C-6D43-AA63-5E552B14BAD3}" dt="2025-01-17T20:28:50.606" v="805" actId="13926"/>
          <ac:spMkLst>
            <pc:docMk/>
            <pc:sldMk cId="1125888934" sldId="305"/>
            <ac:spMk id="39" creationId="{22B6B376-50BE-668C-3959-8B542F2B51ED}"/>
          </ac:spMkLst>
        </pc:spChg>
        <pc:spChg chg="mod">
          <ac:chgData name="Kulinich Bohdan" userId="48e65c9f34e137d0" providerId="LiveId" clId="{ED22F3FA-9D8C-6D43-AA63-5E552B14BAD3}" dt="2025-01-17T20:37:14.605" v="810" actId="20577"/>
          <ac:spMkLst>
            <pc:docMk/>
            <pc:sldMk cId="1125888934" sldId="305"/>
            <ac:spMk id="44" creationId="{9CC71D6F-5C51-9473-D434-7532E7C1EEFB}"/>
          </ac:spMkLst>
        </pc:spChg>
        <pc:spChg chg="mod">
          <ac:chgData name="Kulinich Bohdan" userId="48e65c9f34e137d0" providerId="LiveId" clId="{ED22F3FA-9D8C-6D43-AA63-5E552B14BAD3}" dt="2025-01-17T20:37:31.045" v="816" actId="20577"/>
          <ac:spMkLst>
            <pc:docMk/>
            <pc:sldMk cId="1125888934" sldId="305"/>
            <ac:spMk id="45" creationId="{3A60B4CE-679D-2270-E125-F27206C45DFA}"/>
          </ac:spMkLst>
        </pc:spChg>
      </pc:sldChg>
    </pc:docChg>
  </pc:docChgLst>
  <pc:docChgLst>
    <pc:chgData name="Kulinich Bohdan" userId="48e65c9f34e137d0" providerId="LiveId" clId="{9415CF5E-C67E-834D-866D-4CD30E0550DB}"/>
    <pc:docChg chg="undo custSel addSld delSld modSld">
      <pc:chgData name="Kulinich Bohdan" userId="48e65c9f34e137d0" providerId="LiveId" clId="{9415CF5E-C67E-834D-866D-4CD30E0550DB}" dt="2024-05-31T16:53:56.574" v="404" actId="14100"/>
      <pc:docMkLst>
        <pc:docMk/>
      </pc:docMkLst>
      <pc:sldChg chg="addSp delSp modSp mod">
        <pc:chgData name="Kulinich Bohdan" userId="48e65c9f34e137d0" providerId="LiveId" clId="{9415CF5E-C67E-834D-866D-4CD30E0550DB}" dt="2024-05-31T16:21:34.715" v="276" actId="167"/>
        <pc:sldMkLst>
          <pc:docMk/>
          <pc:sldMk cId="1536835488" sldId="263"/>
        </pc:sldMkLst>
      </pc:sldChg>
      <pc:sldChg chg="delSp mod">
        <pc:chgData name="Kulinich Bohdan" userId="48e65c9f34e137d0" providerId="LiveId" clId="{9415CF5E-C67E-834D-866D-4CD30E0550DB}" dt="2024-05-31T16:02:00.385" v="9" actId="478"/>
        <pc:sldMkLst>
          <pc:docMk/>
          <pc:sldMk cId="1079275318" sldId="264"/>
        </pc:sldMkLst>
      </pc:sldChg>
      <pc:sldChg chg="addSp delSp modSp add del mod modAnim">
        <pc:chgData name="Kulinich Bohdan" userId="48e65c9f34e137d0" providerId="LiveId" clId="{9415CF5E-C67E-834D-866D-4CD30E0550DB}" dt="2024-05-31T16:53:39.211" v="403" actId="1076"/>
        <pc:sldMkLst>
          <pc:docMk/>
          <pc:sldMk cId="2581689180" sldId="267"/>
        </pc:sldMkLst>
      </pc:sldChg>
      <pc:sldChg chg="addSp delSp modSp mod modAnim">
        <pc:chgData name="Kulinich Bohdan" userId="48e65c9f34e137d0" providerId="LiveId" clId="{9415CF5E-C67E-834D-866D-4CD30E0550DB}" dt="2024-05-31T16:53:56.574" v="404" actId="14100"/>
        <pc:sldMkLst>
          <pc:docMk/>
          <pc:sldMk cId="952368532" sldId="268"/>
        </pc:sldMkLst>
      </pc:sldChg>
      <pc:sldChg chg="delSp modSp mod modAnim">
        <pc:chgData name="Kulinich Bohdan" userId="48e65c9f34e137d0" providerId="LiveId" clId="{9415CF5E-C67E-834D-866D-4CD30E0550DB}" dt="2024-05-31T16:22:41.985" v="305" actId="478"/>
        <pc:sldMkLst>
          <pc:docMk/>
          <pc:sldMk cId="905975789" sldId="270"/>
        </pc:sldMkLst>
      </pc:sldChg>
      <pc:sldChg chg="addSp delSp modSp mod delAnim modAnim">
        <pc:chgData name="Kulinich Bohdan" userId="48e65c9f34e137d0" providerId="LiveId" clId="{9415CF5E-C67E-834D-866D-4CD30E0550DB}" dt="2024-05-31T16:50:45.155" v="393"/>
        <pc:sldMkLst>
          <pc:docMk/>
          <pc:sldMk cId="3867570093" sldId="272"/>
        </pc:sldMkLst>
      </pc:sldChg>
      <pc:sldChg chg="delSp modSp mod modAnim">
        <pc:chgData name="Kulinich Bohdan" userId="48e65c9f34e137d0" providerId="LiveId" clId="{9415CF5E-C67E-834D-866D-4CD30E0550DB}" dt="2024-05-31T16:28:06.359" v="347"/>
        <pc:sldMkLst>
          <pc:docMk/>
          <pc:sldMk cId="54277308" sldId="274"/>
        </pc:sldMkLst>
      </pc:sldChg>
      <pc:sldChg chg="modAnim">
        <pc:chgData name="Kulinich Bohdan" userId="48e65c9f34e137d0" providerId="LiveId" clId="{9415CF5E-C67E-834D-866D-4CD30E0550DB}" dt="2024-05-31T16:51:25.232" v="396"/>
        <pc:sldMkLst>
          <pc:docMk/>
          <pc:sldMk cId="1169353818" sldId="275"/>
        </pc:sldMkLst>
      </pc:sldChg>
      <pc:sldChg chg="addSp delSp modSp mod modAnim">
        <pc:chgData name="Kulinich Bohdan" userId="48e65c9f34e137d0" providerId="LiveId" clId="{9415CF5E-C67E-834D-866D-4CD30E0550DB}" dt="2024-05-31T16:27:08.502" v="344"/>
        <pc:sldMkLst>
          <pc:docMk/>
          <pc:sldMk cId="2986102083" sldId="276"/>
        </pc:sldMkLst>
      </pc:sldChg>
      <pc:sldChg chg="modAnim">
        <pc:chgData name="Kulinich Bohdan" userId="48e65c9f34e137d0" providerId="LiveId" clId="{9415CF5E-C67E-834D-866D-4CD30E0550DB}" dt="2024-05-31T16:52:07.094" v="399"/>
        <pc:sldMkLst>
          <pc:docMk/>
          <pc:sldMk cId="469961405" sldId="277"/>
        </pc:sldMkLst>
      </pc:sldChg>
      <pc:sldChg chg="delSp mod">
        <pc:chgData name="Kulinich Bohdan" userId="48e65c9f34e137d0" providerId="LiveId" clId="{9415CF5E-C67E-834D-866D-4CD30E0550DB}" dt="2024-05-31T16:24:08.811" v="336" actId="478"/>
        <pc:sldMkLst>
          <pc:docMk/>
          <pc:sldMk cId="4173947301" sldId="278"/>
        </pc:sldMkLst>
      </pc:sldChg>
      <pc:sldChg chg="delSp mod">
        <pc:chgData name="Kulinich Bohdan" userId="48e65c9f34e137d0" providerId="LiveId" clId="{9415CF5E-C67E-834D-866D-4CD30E0550DB}" dt="2024-05-31T16:24:02.160" v="334" actId="478"/>
        <pc:sldMkLst>
          <pc:docMk/>
          <pc:sldMk cId="2663521018" sldId="279"/>
        </pc:sldMkLst>
      </pc:sldChg>
    </pc:docChg>
  </pc:docChgLst>
  <pc:docChgLst>
    <pc:chgData name="Kulinich Bohdan" userId="48e65c9f34e137d0" providerId="LiveId" clId="{52DA11FC-1B34-1342-8A44-657CB4D140D2}"/>
    <pc:docChg chg="undo custSel addSld delSld modSld">
      <pc:chgData name="Kulinich Bohdan" userId="48e65c9f34e137d0" providerId="LiveId" clId="{52DA11FC-1B34-1342-8A44-657CB4D140D2}" dt="2024-07-25T18:50:50.685" v="5785" actId="20577"/>
      <pc:docMkLst>
        <pc:docMk/>
      </pc:docMkLst>
      <pc:sldChg chg="del">
        <pc:chgData name="Kulinich Bohdan" userId="48e65c9f34e137d0" providerId="LiveId" clId="{52DA11FC-1B34-1342-8A44-657CB4D140D2}" dt="2024-07-20T17:04:25.105" v="2739" actId="2696"/>
        <pc:sldMkLst>
          <pc:docMk/>
          <pc:sldMk cId="1607040383" sldId="281"/>
        </pc:sldMkLst>
      </pc:sldChg>
      <pc:sldChg chg="del">
        <pc:chgData name="Kulinich Bohdan" userId="48e65c9f34e137d0" providerId="LiveId" clId="{52DA11FC-1B34-1342-8A44-657CB4D140D2}" dt="2024-07-20T17:04:25.145" v="2740" actId="2696"/>
        <pc:sldMkLst>
          <pc:docMk/>
          <pc:sldMk cId="2490746381" sldId="283"/>
        </pc:sldMkLst>
      </pc:sldChg>
      <pc:sldChg chg="addSp delSp modSp add mod addAnim delAnim modAnim">
        <pc:chgData name="Kulinich Bohdan" userId="48e65c9f34e137d0" providerId="LiveId" clId="{52DA11FC-1B34-1342-8A44-657CB4D140D2}" dt="2024-07-21T19:58:31.844" v="3286" actId="20577"/>
        <pc:sldMkLst>
          <pc:docMk/>
          <pc:sldMk cId="978670566" sldId="284"/>
        </pc:sldMkLst>
      </pc:sldChg>
      <pc:sldChg chg="addSp delSp modSp add mod delAnim modAnim">
        <pc:chgData name="Kulinich Bohdan" userId="48e65c9f34e137d0" providerId="LiveId" clId="{52DA11FC-1B34-1342-8A44-657CB4D140D2}" dt="2024-07-25T07:24:38.036" v="5622" actId="1036"/>
        <pc:sldMkLst>
          <pc:docMk/>
          <pc:sldMk cId="1180192448" sldId="285"/>
        </pc:sldMkLst>
      </pc:sldChg>
      <pc:sldChg chg="addSp delSp modSp add mod modAnim">
        <pc:chgData name="Kulinich Bohdan" userId="48e65c9f34e137d0" providerId="LiveId" clId="{52DA11FC-1B34-1342-8A44-657CB4D140D2}" dt="2024-07-21T19:58:45.049" v="3287"/>
        <pc:sldMkLst>
          <pc:docMk/>
          <pc:sldMk cId="498461873" sldId="286"/>
        </pc:sldMkLst>
      </pc:sldChg>
      <pc:sldChg chg="delSp add del mod delAnim">
        <pc:chgData name="Kulinich Bohdan" userId="48e65c9f34e137d0" providerId="LiveId" clId="{52DA11FC-1B34-1342-8A44-657CB4D140D2}" dt="2024-07-20T17:04:25.189" v="2741" actId="2696"/>
        <pc:sldMkLst>
          <pc:docMk/>
          <pc:sldMk cId="1579836447" sldId="287"/>
        </pc:sldMkLst>
      </pc:sldChg>
      <pc:sldChg chg="add del">
        <pc:chgData name="Kulinich Bohdan" userId="48e65c9f34e137d0" providerId="LiveId" clId="{52DA11FC-1B34-1342-8A44-657CB4D140D2}" dt="2024-07-22T18:42:51.947" v="3513" actId="2696"/>
        <pc:sldMkLst>
          <pc:docMk/>
          <pc:sldMk cId="1626597875" sldId="287"/>
        </pc:sldMkLst>
      </pc:sldChg>
      <pc:sldChg chg="addSp delSp modSp add mod delAnim modAnim">
        <pc:chgData name="Kulinich Bohdan" userId="48e65c9f34e137d0" providerId="LiveId" clId="{52DA11FC-1B34-1342-8A44-657CB4D140D2}" dt="2024-07-25T07:25:32.530" v="5626"/>
        <pc:sldMkLst>
          <pc:docMk/>
          <pc:sldMk cId="3127514893" sldId="287"/>
        </pc:sldMkLst>
      </pc:sldChg>
      <pc:sldChg chg="addSp delSp modSp add del mod">
        <pc:chgData name="Kulinich Bohdan" userId="48e65c9f34e137d0" providerId="LiveId" clId="{52DA11FC-1B34-1342-8A44-657CB4D140D2}" dt="2024-07-20T17:04:25.078" v="2738" actId="2696"/>
        <pc:sldMkLst>
          <pc:docMk/>
          <pc:sldMk cId="1620830395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D9077-E2F1-0640-8329-CFAB4EE801F2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CD79-9FFE-BA48-898D-CE459DE87011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9600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8BAF9-C463-0E45-C4E1-C32159C8A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8A715C-4BCB-E25B-A428-D0AE4B422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863C2-BB53-08FD-4997-3BB23250C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EEE6-3AB2-15F2-480D-420C34A73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2514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102E-CE83-2330-C944-169B90B61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37E7D-F98A-BCE8-2CC9-09C806716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44736-D368-9563-251C-6EBC13DF9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32676-16AA-048A-98CE-DAA15C032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04811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1B399-D9D6-6C75-79A9-0817D6493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31F7B3-6A1D-F63C-2F5B-6F906FF2D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BDE4E-176D-1B8B-9BE6-ADCAECB37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BAB2C-2477-FBBB-1086-B6EBBBC49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2691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9794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2944-5360-4911-5BB9-050D9FF10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0765-6957-70D5-FCA7-86769B5B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8EAE-0B12-8EBB-0506-442AD35E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F056-F9FC-25CF-3076-07B81E1F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C6FE-3CA4-4311-6275-21234449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169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2CB6-BBC3-B2DD-2DB8-67B8CEF4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BB1EA-DBEF-6517-CEF7-D3F8AA40E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B53BF-29E7-D109-BDC5-78CEA710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4E359-255B-90AF-637C-3866EA87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260E-3715-733B-5D01-68C60FCC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3188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6CC88-5656-F5B8-4CCA-AC90A1915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8594D-56D4-35AF-A0EC-394983BF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3619-D4D7-697D-6FCF-D19A4641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716-45CD-9750-3902-57FBCF1B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FF30-C6EB-565E-C50C-167FC09F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2269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2269-CE06-5E41-241D-B493DE6D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59D8-71D6-09FE-F3FD-19DF2900B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CCC5-FBE5-A12A-85DD-91F7B475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20739-598E-D6AE-021F-96652773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13D5-587B-D362-A3F8-8FD774CB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6355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E32F-90D2-1B92-02A0-2913E21F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DF8F0-B463-966E-1156-AE0E6A9C9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2CB7-A50C-2725-3B27-D33AEF73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34BE-01F4-C360-E9C9-4331A14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1833E-B267-9FA6-5C90-BCBA3263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1347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C053-60FB-2F0B-2DDA-1915EAD4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157E-691F-A714-D274-2BA9116B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9796-7675-0266-6853-83A808A5B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54D18-852B-42AA-8D3C-14F8F92E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BF54-B9C3-A7D1-C3AD-44B1D67B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045BB-888F-3FE4-25BD-4FCBDB33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1623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7426B-6E09-47B7-D665-798FB428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D8DAC-4B59-CF36-02E1-FAA0C8F4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0E0F2-C58D-79C4-941C-408AA1B0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2D8B-99C1-DC0E-7FBF-D14250409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79D8D-9EBA-1796-D14F-FCAABF036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E5A58-F6A0-E239-1A17-C4A62DE8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7B222A-1316-52D1-6ADF-B0068977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4FA58-D0A2-C780-D567-DC183262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2887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AA425-5B34-CB03-F96E-FB8EA1C1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D6EDD5-16CF-11F7-32C0-795FF07F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734EE-0940-4ED0-9BF2-1D018968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C1035-AE90-4DD6-C9ED-83D7EC4A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45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E209A-89BB-6770-5F01-2DC766AD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2958A-2CF1-4605-B10B-F3AD262F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28E95-6133-C92A-21B5-FDB80582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945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D8FF-0EDB-68E4-0E7F-C6DAE46F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62F5-2BB6-0FF8-1F62-B0DFFA47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B6991-50AA-C843-8E8C-A51870213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9C96D-7F03-D864-1E5C-13F75A62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6405-533A-A421-A322-2A11C7AB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514E-5E68-FAD1-D12D-AB6933B1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848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90A9-9D35-FA41-BAF3-69BF77768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AC85C-34EE-EA37-7B59-B6565859B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AB1AE-2981-013C-DBD7-D7FAA09C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D9ED8-C892-1B9A-0FFE-AAD98124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CA666-96EC-002D-AA2C-67B58A74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99177-3950-FC86-37BB-1BB4BED5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9788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C7C10-BCD3-31FC-7CCE-213552B3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FDBB4-C701-E7FB-B71B-74305A9E3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6143A-7B75-2181-AA2A-F626F9A8B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BC30F-57C5-F54C-A27D-37CC7C829751}" type="datetimeFigureOut">
              <a:rPr lang="en-UA" smtClean="0"/>
              <a:t>20.01.2025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382A-727A-7D58-02E7-0906BBE0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4FA2E-BE07-09CF-3408-4C8E3FB37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85E8B5-20F0-A34B-8542-5FDE7D81460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289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5" Type="http://schemas.openxmlformats.org/officeDocument/2006/relationships/slide" Target="slide6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slide" Target="slide1.xml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25.png"/><Relationship Id="rId5" Type="http://schemas.openxmlformats.org/officeDocument/2006/relationships/slide" Target="slide6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slide" Target="slide1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slide" Target="slide5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slide" Target="slide7.xml"/><Relationship Id="rId12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1.png"/><Relationship Id="rId5" Type="http://schemas.openxmlformats.org/officeDocument/2006/relationships/slide" Target="slide5.xml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9B78677-521E-6F3F-98B8-A77AE0AF6A31}"/>
              </a:ext>
            </a:extLst>
          </p:cNvPr>
          <p:cNvSpPr/>
          <p:nvPr/>
        </p:nvSpPr>
        <p:spPr>
          <a:xfrm>
            <a:off x="278673" y="2118049"/>
            <a:ext cx="2738557" cy="2522670"/>
          </a:xfrm>
          <a:prstGeom prst="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Дата 1">
            <a:extLst>
              <a:ext uri="{FF2B5EF4-FFF2-40B4-BE49-F238E27FC236}">
                <a16:creationId xmlns:a16="http://schemas.microsoft.com/office/drawing/2014/main" id="{BD02CE6E-98DC-8E0F-54C5-5CBAEC9B4528}"/>
              </a:ext>
            </a:extLst>
          </p:cNvPr>
          <p:cNvSpPr txBox="1">
            <a:spLocks/>
          </p:cNvSpPr>
          <p:nvPr/>
        </p:nvSpPr>
        <p:spPr>
          <a:xfrm>
            <a:off x="9609438" y="4611151"/>
            <a:ext cx="2255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B993008-B989-9943-A67E-AA8CE5BAB33B}" type="datetime1">
              <a:rPr lang="ru-RU" sz="2400" smtClean="0">
                <a:solidFill>
                  <a:schemeClr val="bg1"/>
                </a:solidFill>
                <a:latin typeface="Aptos Light" panose="020B0004020202020204" pitchFamily="34" charset="0"/>
              </a:rPr>
              <a:pPr algn="r"/>
              <a:t>20.01.2025</a:t>
            </a:fld>
            <a:endParaRPr lang="ru-RU" sz="1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>
                <a:solidFill>
                  <a:schemeClr val="bg1"/>
                </a:solidFill>
                <a:latin typeface="Aptos Light" panose="020B0004020202020204" pitchFamily="34" charset="0"/>
              </a:rPr>
              <a:t>АЛГЕБРА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</a:t>
            </a:r>
            <a:r>
              <a:rPr lang="uk-UA" sz="2400" dirty="0">
                <a:solidFill>
                  <a:schemeClr val="bg1"/>
                </a:solidFill>
                <a:latin typeface="Aptos Light" panose="020B0004020202020204" pitchFamily="34" charset="0"/>
              </a:rPr>
              <a:t>55</a:t>
            </a: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7"/>
            <a:ext cx="8521337" cy="2598068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2756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Квадрат суми та квадрат різниці</a:t>
            </a:r>
            <a:endParaRPr lang="en-UA" sz="4000" dirty="0">
              <a:solidFill>
                <a:srgbClr val="2756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073E37FD-8431-6B15-047A-6A6BC7BF5A5F}"/>
              </a:ext>
            </a:extLst>
          </p:cNvPr>
          <p:cNvSpPr/>
          <p:nvPr/>
        </p:nvSpPr>
        <p:spPr>
          <a:xfrm rot="5400000">
            <a:off x="-1612608" y="906463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D1C9966F-DCEE-30BF-18D4-4C790808068C}"/>
              </a:ext>
            </a:extLst>
          </p:cNvPr>
          <p:cNvSpPr/>
          <p:nvPr/>
        </p:nvSpPr>
        <p:spPr>
          <a:xfrm rot="5400000">
            <a:off x="-1836727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210F1F02-31F5-5016-A790-606FCA9F4474}"/>
              </a:ext>
            </a:extLst>
          </p:cNvPr>
          <p:cNvSpPr/>
          <p:nvPr/>
        </p:nvSpPr>
        <p:spPr>
          <a:xfrm rot="5400000">
            <a:off x="-2112912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33691000-1FD3-EC4B-C4B8-E049D3F195DF}"/>
              </a:ext>
            </a:extLst>
          </p:cNvPr>
          <p:cNvSpPr/>
          <p:nvPr/>
        </p:nvSpPr>
        <p:spPr>
          <a:xfrm rot="5400000">
            <a:off x="-2381624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5DEB6285-DF16-A4A0-D236-347A23056173}"/>
              </a:ext>
            </a:extLst>
          </p:cNvPr>
          <p:cNvSpPr/>
          <p:nvPr/>
        </p:nvSpPr>
        <p:spPr>
          <a:xfrm rot="5400000">
            <a:off x="-261049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B117-6AAB-A088-6A6A-4A901CD1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8C5356C-30D9-8591-9E40-A1FDA5052CA6}"/>
              </a:ext>
            </a:extLst>
          </p:cNvPr>
          <p:cNvSpPr/>
          <p:nvPr/>
        </p:nvSpPr>
        <p:spPr>
          <a:xfrm>
            <a:off x="1704215" y="5852086"/>
            <a:ext cx="8354186" cy="661262"/>
          </a:xfrm>
          <a:prstGeom prst="roundRect">
            <a:avLst>
              <a:gd name="adj" fmla="val 347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Проміжні дії в обчисленнях можна не записувати.</a:t>
            </a:r>
            <a:endParaRPr lang="en-UA" sz="2800" dirty="0">
              <a:solidFill>
                <a:schemeClr val="bg1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F9EB2B7-3DAE-9C34-9FEC-602B41882FA1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E0C4C630-F4FF-94AD-92D7-45583C7C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p:sp>
        <p:nvSpPr>
          <p:cNvPr id="12" name="Round Same Side Corner 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519F2389-D2E9-C058-5654-41CBC2EE2273}"/>
              </a:ext>
            </a:extLst>
          </p:cNvPr>
          <p:cNvSpPr/>
          <p:nvPr/>
        </p:nvSpPr>
        <p:spPr>
          <a:xfrm rot="5400000">
            <a:off x="-290773" y="933359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6D5C9AA9-6A30-23E4-FBE9-05CF74273AE9}"/>
              </a:ext>
            </a:extLst>
          </p:cNvPr>
          <p:cNvSpPr/>
          <p:nvPr/>
        </p:nvSpPr>
        <p:spPr>
          <a:xfrm rot="5400000">
            <a:off x="-440858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7" name="Round Same Side Corner Rectangle 46">
            <a:hlinkClick r:id="rId6" action="ppaction://hlinksldjump"/>
            <a:extLst>
              <a:ext uri="{FF2B5EF4-FFF2-40B4-BE49-F238E27FC236}">
                <a16:creationId xmlns:a16="http://schemas.microsoft.com/office/drawing/2014/main" id="{E8FA1434-6511-2303-3CDF-D5F364E05EC4}"/>
              </a:ext>
            </a:extLst>
          </p:cNvPr>
          <p:cNvSpPr/>
          <p:nvPr/>
        </p:nvSpPr>
        <p:spPr>
          <a:xfrm rot="5400000">
            <a:off x="-409099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0991492D-8368-7469-6C5F-660519EF1A87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25423487-466E-E6A7-F873-07BCD32DEACE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89D8F43-E6BB-ACAF-A95B-F8BACE5AEE19}"/>
                  </a:ext>
                </a:extLst>
              </p:cNvPr>
              <p:cNvSpPr/>
              <p:nvPr/>
            </p:nvSpPr>
            <p:spPr>
              <a:xfrm>
                <a:off x="1904949" y="6115150"/>
                <a:ext cx="7719237" cy="606001"/>
              </a:xfrm>
              <a:prstGeom prst="roundRect">
                <a:avLst>
                  <a:gd name="adj" fmla="val 3474"/>
                </a:avLst>
              </a:prstGeom>
              <a:solidFill>
                <a:srgbClr val="192E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Перетворіть у многочлен вираз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A" sz="3200" dirty="0">
                  <a:solidFill>
                    <a:srgbClr val="BB3539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89D8F43-E6BB-ACAF-A95B-F8BACE5AEE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49" y="6115150"/>
                <a:ext cx="7719237" cy="606001"/>
              </a:xfrm>
              <a:prstGeom prst="roundRect">
                <a:avLst>
                  <a:gd name="adj" fmla="val 3474"/>
                </a:avLst>
              </a:prstGeom>
              <a:blipFill>
                <a:blip r:embed="rId8"/>
                <a:stretch>
                  <a:fillRect l="-1806" t="-10204" b="-30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artoon brain with hands on face&#10;&#10;Description automatically generated">
            <a:extLst>
              <a:ext uri="{FF2B5EF4-FFF2-40B4-BE49-F238E27FC236}">
                <a16:creationId xmlns:a16="http://schemas.microsoft.com/office/drawing/2014/main" id="{78E62774-7B99-0AC2-A719-2CEA2CD7717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483" t="22996" r="13517"/>
          <a:stretch/>
        </p:blipFill>
        <p:spPr>
          <a:xfrm>
            <a:off x="-12556" y="5200083"/>
            <a:ext cx="1678713" cy="1723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C53F0B-A762-AA49-6801-BBE44B5FB2E4}"/>
                  </a:ext>
                </a:extLst>
              </p:cNvPr>
              <p:cNvSpPr txBox="1"/>
              <p:nvPr/>
            </p:nvSpPr>
            <p:spPr>
              <a:xfrm>
                <a:off x="232553" y="17327"/>
                <a:ext cx="2943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C53F0B-A762-AA49-6801-BBE44B5FB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3" y="17327"/>
                <a:ext cx="29433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876B2B-D4F1-3A54-BCB9-562E0A657056}"/>
                  </a:ext>
                </a:extLst>
              </p:cNvPr>
              <p:cNvSpPr txBox="1"/>
              <p:nvPr/>
            </p:nvSpPr>
            <p:spPr>
              <a:xfrm>
                <a:off x="2262673" y="17326"/>
                <a:ext cx="4166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876B2B-D4F1-3A54-BCB9-562E0A657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673" y="17326"/>
                <a:ext cx="416606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302667-88EE-55AE-D0B8-E701F39A5564}"/>
                  </a:ext>
                </a:extLst>
              </p:cNvPr>
              <p:cNvSpPr txBox="1"/>
              <p:nvPr/>
            </p:nvSpPr>
            <p:spPr>
              <a:xfrm>
                <a:off x="5422532" y="17326"/>
                <a:ext cx="647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𝑏𝑎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302667-88EE-55AE-D0B8-E701F39A5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32" y="17326"/>
                <a:ext cx="6474557" cy="584775"/>
              </a:xfrm>
              <a:prstGeom prst="rect">
                <a:avLst/>
              </a:prstGeom>
              <a:blipFill>
                <a:blip r:embed="rId1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19D24CD-36A0-02A2-BFD8-563622D7D6D5}"/>
              </a:ext>
            </a:extLst>
          </p:cNvPr>
          <p:cNvSpPr/>
          <p:nvPr/>
        </p:nvSpPr>
        <p:spPr>
          <a:xfrm>
            <a:off x="3101256" y="1117973"/>
            <a:ext cx="5939247" cy="713955"/>
          </a:xfrm>
          <a:prstGeom prst="roundRect">
            <a:avLst>
              <a:gd name="adj" fmla="val 1439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FE4FE6-C77E-74B6-DA24-C5D05D49FCCF}"/>
                  </a:ext>
                </a:extLst>
              </p:cNvPr>
              <p:cNvSpPr txBox="1"/>
              <p:nvPr/>
            </p:nvSpPr>
            <p:spPr>
              <a:xfrm>
                <a:off x="3101256" y="1159470"/>
                <a:ext cx="5939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600" b="0" i="1" smtClean="0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+2</m:t>
                      </m:r>
                      <m:r>
                        <a:rPr lang="en-US" sz="3600" i="1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  <m:r>
                        <a:rPr lang="en-US" sz="3600" i="1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BB3539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FE4FE6-C77E-74B6-DA24-C5D05D49F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56" y="1159470"/>
                <a:ext cx="593924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F2200F-FCF1-C19E-CA69-DA6691991D95}"/>
                  </a:ext>
                </a:extLst>
              </p:cNvPr>
              <p:cNvSpPr txBox="1"/>
              <p:nvPr/>
            </p:nvSpPr>
            <p:spPr>
              <a:xfrm>
                <a:off x="9187715" y="40136"/>
                <a:ext cx="2943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+2</m:t>
                      </m:r>
                      <m:r>
                        <a:rPr lang="en-US" sz="3200" i="1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  <m:r>
                        <a:rPr lang="en-US" sz="3200" i="1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F2200F-FCF1-C19E-CA69-DA6691991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715" y="40136"/>
                <a:ext cx="2943323" cy="584775"/>
              </a:xfrm>
              <a:prstGeom prst="rect">
                <a:avLst/>
              </a:prstGeom>
              <a:blipFill>
                <a:blip r:embed="rId14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8427505-7224-FBB6-0960-F0F765B59B0A}"/>
              </a:ext>
            </a:extLst>
          </p:cNvPr>
          <p:cNvSpPr/>
          <p:nvPr/>
        </p:nvSpPr>
        <p:spPr>
          <a:xfrm>
            <a:off x="1704214" y="5442857"/>
            <a:ext cx="10258697" cy="1360179"/>
          </a:xfrm>
          <a:prstGeom prst="roundRect">
            <a:avLst>
              <a:gd name="adj" fmla="val 3474"/>
            </a:avLst>
          </a:prstGeom>
          <a:solidFill>
            <a:srgbClr val="BB3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Квадрат суми двох виразів </a:t>
            </a:r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дорівнює квадрату першого виразу, плюс подвоєний добуток першого на другий, плюс квадрат другого виразу</a:t>
            </a:r>
            <a:endParaRPr lang="en-UA" sz="2800" dirty="0">
              <a:solidFill>
                <a:srgbClr val="BB3539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B84B38D-0127-8276-7171-A657C963DE3D}"/>
              </a:ext>
            </a:extLst>
          </p:cNvPr>
          <p:cNvSpPr/>
          <p:nvPr/>
        </p:nvSpPr>
        <p:spPr>
          <a:xfrm>
            <a:off x="293515" y="2531319"/>
            <a:ext cx="2232969" cy="584775"/>
          </a:xfrm>
          <a:prstGeom prst="roundRect">
            <a:avLst/>
          </a:prstGeom>
          <a:solidFill>
            <a:srgbClr val="37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</a:rPr>
              <a:t>Приклад 1</a:t>
            </a:r>
            <a:endParaRPr lang="en-UA" sz="3200" dirty="0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032FE2-2BBE-72BF-8F86-A6A0BFD5BDDE}"/>
                  </a:ext>
                </a:extLst>
              </p:cNvPr>
              <p:cNvSpPr txBox="1"/>
              <p:nvPr/>
            </p:nvSpPr>
            <p:spPr>
              <a:xfrm>
                <a:off x="439113" y="3372126"/>
                <a:ext cx="2943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+4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1032FE2-2BBE-72BF-8F86-A6A0BFD5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3" y="3372126"/>
                <a:ext cx="2943323" cy="584775"/>
              </a:xfrm>
              <a:prstGeom prst="rect">
                <a:avLst/>
              </a:prstGeom>
              <a:blipFill>
                <a:blip r:embed="rId1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D93288-9655-A371-593C-869F0332C4DE}"/>
                  </a:ext>
                </a:extLst>
              </p:cNvPr>
              <p:cNvSpPr txBox="1"/>
              <p:nvPr/>
            </p:nvSpPr>
            <p:spPr>
              <a:xfrm>
                <a:off x="2903639" y="3372125"/>
                <a:ext cx="5900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+2∙2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∙4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D93288-9655-A371-593C-869F0332C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39" y="3372125"/>
                <a:ext cx="5900897" cy="584775"/>
              </a:xfrm>
              <a:prstGeom prst="rect">
                <a:avLst/>
              </a:prstGeom>
              <a:blipFill>
                <a:blip r:embed="rId16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4D3B57-1705-6303-0474-C7E0D8483F88}"/>
                  </a:ext>
                </a:extLst>
              </p:cNvPr>
              <p:cNvSpPr txBox="1"/>
              <p:nvPr/>
            </p:nvSpPr>
            <p:spPr>
              <a:xfrm>
                <a:off x="8096544" y="3370136"/>
                <a:ext cx="39474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+16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𝑥𝑦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+16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4D3B57-1705-6303-0474-C7E0D848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44" y="3370136"/>
                <a:ext cx="3947412" cy="584775"/>
              </a:xfrm>
              <a:prstGeom prst="rect">
                <a:avLst/>
              </a:prstGeom>
              <a:blipFill>
                <a:blip r:embed="rId17"/>
                <a:stretch>
                  <a:fillRect l="-962"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06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0" grpId="1" animBg="1"/>
      <p:bldP spid="13" grpId="0"/>
      <p:bldP spid="13" grpId="1"/>
      <p:bldP spid="15" grpId="0"/>
      <p:bldP spid="15" grpId="1"/>
      <p:bldP spid="16" grpId="0"/>
      <p:bldP spid="16" grpId="1"/>
      <p:bldP spid="18" grpId="0" animBg="1"/>
      <p:bldP spid="20" grpId="0"/>
      <p:bldP spid="24" grpId="0"/>
      <p:bldP spid="24" grpId="1"/>
      <p:bldP spid="25" grpId="0" animBg="1"/>
      <p:bldP spid="25" grpId="1" animBg="1"/>
      <p:bldP spid="38" grpId="0" animBg="1"/>
      <p:bldP spid="39" grpId="0"/>
      <p:bldP spid="39" grpId="1"/>
      <p:bldP spid="44" grpId="0"/>
      <p:bldP spid="45" grpId="0"/>
      <p:bldP spid="4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06E7E-5C73-B25D-D9CC-B6AFCF91E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4880898-FDAB-84F1-FC56-4AF6A25ACB09}"/>
              </a:ext>
            </a:extLst>
          </p:cNvPr>
          <p:cNvSpPr/>
          <p:nvPr/>
        </p:nvSpPr>
        <p:spPr>
          <a:xfrm>
            <a:off x="1704215" y="5852086"/>
            <a:ext cx="8354186" cy="661262"/>
          </a:xfrm>
          <a:prstGeom prst="roundRect">
            <a:avLst>
              <a:gd name="adj" fmla="val 347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Проміжні дії в обчисленнях можна не записувати.</a:t>
            </a:r>
            <a:endParaRPr lang="en-UA" sz="2800" dirty="0">
              <a:solidFill>
                <a:schemeClr val="bg1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9602AA4-749C-8F41-8324-F8E00B0C044D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A9F52BB8-85C0-EE7A-C5B2-B5896BEA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p:sp>
        <p:nvSpPr>
          <p:cNvPr id="12" name="Round Same Side Corner 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C85069C8-5063-C872-0178-D03422109757}"/>
              </a:ext>
            </a:extLst>
          </p:cNvPr>
          <p:cNvSpPr/>
          <p:nvPr/>
        </p:nvSpPr>
        <p:spPr>
          <a:xfrm rot="5400000">
            <a:off x="-290773" y="933359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7A13C14F-63F4-257F-39C5-28311CD2BD12}"/>
              </a:ext>
            </a:extLst>
          </p:cNvPr>
          <p:cNvSpPr/>
          <p:nvPr/>
        </p:nvSpPr>
        <p:spPr>
          <a:xfrm rot="5400000">
            <a:off x="-440858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7" name="Round Same Side Corner Rectangle 46">
            <a:hlinkClick r:id="rId6" action="ppaction://hlinksldjump"/>
            <a:extLst>
              <a:ext uri="{FF2B5EF4-FFF2-40B4-BE49-F238E27FC236}">
                <a16:creationId xmlns:a16="http://schemas.microsoft.com/office/drawing/2014/main" id="{1B769FAD-DFA2-6588-172B-3AC7083DB2A8}"/>
              </a:ext>
            </a:extLst>
          </p:cNvPr>
          <p:cNvSpPr/>
          <p:nvPr/>
        </p:nvSpPr>
        <p:spPr>
          <a:xfrm rot="5400000">
            <a:off x="-409099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83BD33A6-BC47-EAB6-DB4F-96A687248F96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3ECBE75B-87AD-1B99-0DB3-98C47F632AE0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51B996D-ACD3-50FE-69BD-633ECE24128E}"/>
                  </a:ext>
                </a:extLst>
              </p:cNvPr>
              <p:cNvSpPr/>
              <p:nvPr/>
            </p:nvSpPr>
            <p:spPr>
              <a:xfrm>
                <a:off x="1904949" y="6115150"/>
                <a:ext cx="7719237" cy="606001"/>
              </a:xfrm>
              <a:prstGeom prst="roundRect">
                <a:avLst>
                  <a:gd name="adj" fmla="val 3474"/>
                </a:avLst>
              </a:prstGeom>
              <a:solidFill>
                <a:srgbClr val="192E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Перетворіть у многочлен вираз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uk-UA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A" sz="3200" dirty="0">
                  <a:solidFill>
                    <a:srgbClr val="BB3539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51B996D-ACD3-50FE-69BD-633ECE241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49" y="6115150"/>
                <a:ext cx="7719237" cy="606001"/>
              </a:xfrm>
              <a:prstGeom prst="roundRect">
                <a:avLst>
                  <a:gd name="adj" fmla="val 3474"/>
                </a:avLst>
              </a:prstGeom>
              <a:blipFill>
                <a:blip r:embed="rId8"/>
                <a:stretch>
                  <a:fillRect l="-1806" t="-10204" b="-30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artoon brain with hands on face&#10;&#10;Description automatically generated">
            <a:extLst>
              <a:ext uri="{FF2B5EF4-FFF2-40B4-BE49-F238E27FC236}">
                <a16:creationId xmlns:a16="http://schemas.microsoft.com/office/drawing/2014/main" id="{5790D045-2D7E-6EB4-2B52-D4AAC1C17D7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1483" t="22996" r="13517"/>
          <a:stretch/>
        </p:blipFill>
        <p:spPr>
          <a:xfrm>
            <a:off x="-12556" y="5200083"/>
            <a:ext cx="1678713" cy="1723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ACBB1-23CE-C500-0310-36A14B6BECBA}"/>
                  </a:ext>
                </a:extLst>
              </p:cNvPr>
              <p:cNvSpPr txBox="1"/>
              <p:nvPr/>
            </p:nvSpPr>
            <p:spPr>
              <a:xfrm>
                <a:off x="232553" y="17327"/>
                <a:ext cx="2943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ACBB1-23CE-C500-0310-36A14B6BE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3" y="17327"/>
                <a:ext cx="29433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205F36-E32F-2E59-5145-58DC09BB3870}"/>
                  </a:ext>
                </a:extLst>
              </p:cNvPr>
              <p:cNvSpPr txBox="1"/>
              <p:nvPr/>
            </p:nvSpPr>
            <p:spPr>
              <a:xfrm>
                <a:off x="2262673" y="17326"/>
                <a:ext cx="41660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uk-UA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uk-UA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205F36-E32F-2E59-5145-58DC09BB3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673" y="17326"/>
                <a:ext cx="416606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5550D-59C5-B1E4-C14F-1B3133564458}"/>
                  </a:ext>
                </a:extLst>
              </p:cNvPr>
              <p:cNvSpPr txBox="1"/>
              <p:nvPr/>
            </p:nvSpPr>
            <p:spPr>
              <a:xfrm>
                <a:off x="5422532" y="17326"/>
                <a:ext cx="647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𝑏𝑎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E5550D-59C5-B1E4-C14F-1B313356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32" y="17326"/>
                <a:ext cx="6474557" cy="584775"/>
              </a:xfrm>
              <a:prstGeom prst="rect">
                <a:avLst/>
              </a:prstGeom>
              <a:blipFill>
                <a:blip r:embed="rId12"/>
                <a:stretch>
                  <a:fillRect l="-19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787D4A-A3CB-7BFD-993C-CA17654F1BA5}"/>
              </a:ext>
            </a:extLst>
          </p:cNvPr>
          <p:cNvSpPr/>
          <p:nvPr/>
        </p:nvSpPr>
        <p:spPr>
          <a:xfrm>
            <a:off x="3101256" y="1117973"/>
            <a:ext cx="5939247" cy="713955"/>
          </a:xfrm>
          <a:prstGeom prst="roundRect">
            <a:avLst>
              <a:gd name="adj" fmla="val 1439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1646FF-2843-C96F-AADD-30D60FF57BD8}"/>
                  </a:ext>
                </a:extLst>
              </p:cNvPr>
              <p:cNvSpPr txBox="1"/>
              <p:nvPr/>
            </p:nvSpPr>
            <p:spPr>
              <a:xfrm>
                <a:off x="3101256" y="1159470"/>
                <a:ext cx="5939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uk-UA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BB353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600" b="0" i="1" smtClean="0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600" b="0" i="1" smtClean="0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3600" i="1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sz="3600" i="1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  <m:r>
                        <a:rPr lang="en-US" sz="3600" i="1">
                          <a:solidFill>
                            <a:srgbClr val="BB353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BB353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BB3539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1646FF-2843-C96F-AADD-30D60FF57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256" y="1159470"/>
                <a:ext cx="593924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CAF443-9A62-E1FA-EF18-C45325035834}"/>
                  </a:ext>
                </a:extLst>
              </p:cNvPr>
              <p:cNvSpPr txBox="1"/>
              <p:nvPr/>
            </p:nvSpPr>
            <p:spPr>
              <a:xfrm>
                <a:off x="9187715" y="40136"/>
                <a:ext cx="2943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3200" i="1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en-US" sz="3200" i="1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  <m:r>
                        <a:rPr lang="en-US" sz="3200" i="1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CAF443-9A62-E1FA-EF18-C4532503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7715" y="40136"/>
                <a:ext cx="2943323" cy="584775"/>
              </a:xfrm>
              <a:prstGeom prst="rect">
                <a:avLst/>
              </a:prstGeom>
              <a:blipFill>
                <a:blip r:embed="rId14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21FC2A-16EF-9E86-DB70-967D589C55B7}"/>
              </a:ext>
            </a:extLst>
          </p:cNvPr>
          <p:cNvSpPr/>
          <p:nvPr/>
        </p:nvSpPr>
        <p:spPr>
          <a:xfrm>
            <a:off x="1704214" y="5442857"/>
            <a:ext cx="10258697" cy="1360179"/>
          </a:xfrm>
          <a:prstGeom prst="roundRect">
            <a:avLst>
              <a:gd name="adj" fmla="val 3474"/>
            </a:avLst>
          </a:prstGeom>
          <a:solidFill>
            <a:srgbClr val="BB35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FFFF00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Квадрат різниці двох виразів </a:t>
            </a:r>
            <a:r>
              <a:rPr lang="uk-UA" sz="2800" dirty="0">
                <a:latin typeface="Aptos Light" panose="020B0004020202020204" pitchFamily="34" charset="0"/>
                <a:cs typeface="Calibri" panose="020F0502020204030204" pitchFamily="34" charset="0"/>
              </a:rPr>
              <a:t>дорівнює квадрату першого виразу, мінус подвоєний добуток першого на другий, плюс квадрат другого виразу</a:t>
            </a:r>
            <a:endParaRPr lang="en-UA" sz="2800" dirty="0">
              <a:solidFill>
                <a:srgbClr val="BB3539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3E4B33F-2D0A-09EF-3E5E-6B105687ADBD}"/>
              </a:ext>
            </a:extLst>
          </p:cNvPr>
          <p:cNvSpPr/>
          <p:nvPr/>
        </p:nvSpPr>
        <p:spPr>
          <a:xfrm>
            <a:off x="293515" y="2531319"/>
            <a:ext cx="2232969" cy="584775"/>
          </a:xfrm>
          <a:prstGeom prst="roundRect">
            <a:avLst/>
          </a:prstGeom>
          <a:solidFill>
            <a:srgbClr val="37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ptos Light" panose="020B0004020202020204" pitchFamily="34" charset="0"/>
              </a:rPr>
              <a:t>Приклад 2</a:t>
            </a:r>
            <a:endParaRPr lang="en-UA" sz="3200" dirty="0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B6B376-50BE-668C-3959-8B542F2B51ED}"/>
                  </a:ext>
                </a:extLst>
              </p:cNvPr>
              <p:cNvSpPr txBox="1"/>
              <p:nvPr/>
            </p:nvSpPr>
            <p:spPr>
              <a:xfrm>
                <a:off x="439113" y="3372126"/>
                <a:ext cx="2943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−5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B6B376-50BE-668C-3959-8B542F2B5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3" y="3372126"/>
                <a:ext cx="2943323" cy="584775"/>
              </a:xfrm>
              <a:prstGeom prst="rect">
                <a:avLst/>
              </a:prstGeom>
              <a:blipFill>
                <a:blip r:embed="rId1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C71D6F-5C51-9473-D434-7532E7C1EEFB}"/>
                  </a:ext>
                </a:extLst>
              </p:cNvPr>
              <p:cNvSpPr txBox="1"/>
              <p:nvPr/>
            </p:nvSpPr>
            <p:spPr>
              <a:xfrm>
                <a:off x="2903639" y="3372125"/>
                <a:ext cx="59008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2∙</m:t>
                      </m:r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  <m:r>
                                <a:rPr lang="en-US" sz="3200" b="0" i="1" smtClean="0">
                                  <a:solidFill>
                                    <a:srgbClr val="192E3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CC71D6F-5C51-9473-D434-7532E7C1E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39" y="3372125"/>
                <a:ext cx="5900897" cy="584775"/>
              </a:xfrm>
              <a:prstGeom prst="rect">
                <a:avLst/>
              </a:prstGeom>
              <a:blipFill>
                <a:blip r:embed="rId16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60B4CE-679D-2270-E125-F27206C45DFA}"/>
                  </a:ext>
                </a:extLst>
              </p:cNvPr>
              <p:cNvSpPr txBox="1"/>
              <p:nvPr/>
            </p:nvSpPr>
            <p:spPr>
              <a:xfrm>
                <a:off x="8096544" y="3370136"/>
                <a:ext cx="39474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−30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𝑥𝑦</m:t>
                      </m:r>
                      <m:r>
                        <a:rPr lang="en-US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uk-UA" sz="3200" b="0" i="1" smtClean="0">
                          <a:solidFill>
                            <a:srgbClr val="192E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25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192E3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>
                  <a:solidFill>
                    <a:srgbClr val="192E33"/>
                  </a:solidFill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A60B4CE-679D-2270-E125-F27206C45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44" y="3370136"/>
                <a:ext cx="3947412" cy="584775"/>
              </a:xfrm>
              <a:prstGeom prst="rect">
                <a:avLst/>
              </a:prstGeom>
              <a:blipFill>
                <a:blip r:embed="rId17"/>
                <a:stretch>
                  <a:fillRect l="-1282" b="-1276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88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0" grpId="1" animBg="1"/>
      <p:bldP spid="13" grpId="0"/>
      <p:bldP spid="13" grpId="1"/>
      <p:bldP spid="15" grpId="0"/>
      <p:bldP spid="15" grpId="1"/>
      <p:bldP spid="16" grpId="0"/>
      <p:bldP spid="16" grpId="1"/>
      <p:bldP spid="18" grpId="0" animBg="1"/>
      <p:bldP spid="20" grpId="0"/>
      <p:bldP spid="24" grpId="0"/>
      <p:bldP spid="24" grpId="1"/>
      <p:bldP spid="25" grpId="0" animBg="1"/>
      <p:bldP spid="25" grpId="1" animBg="1"/>
      <p:bldP spid="38" grpId="0" animBg="1"/>
      <p:bldP spid="39" grpId="0"/>
      <p:bldP spid="39" grpId="1"/>
      <p:bldP spid="44" grpId="0"/>
      <p:bldP spid="45" grpId="0"/>
      <p:bldP spid="4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ED845-E56F-09E6-A865-2A105BD6E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3D61855-D8F8-EC37-1F7D-6D411B786510}"/>
              </a:ext>
            </a:extLst>
          </p:cNvPr>
          <p:cNvSpPr/>
          <p:nvPr/>
        </p:nvSpPr>
        <p:spPr>
          <a:xfrm>
            <a:off x="9040503" y="-2634826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275755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>
                <a:solidFill>
                  <a:srgbClr val="275755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>
              <a:solidFill>
                <a:srgbClr val="275755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3" name="Picture 2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CC67D20B-4704-7029-5328-155A6E86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-2632039"/>
            <a:ext cx="736842" cy="736842"/>
          </a:xfrm>
          <a:prstGeom prst="rect">
            <a:avLst/>
          </a:prstGeom>
        </p:spPr>
      </p:pic>
      <p:sp>
        <p:nvSpPr>
          <p:cNvPr id="12" name="Round Same Side Corner Rectangle 11">
            <a:hlinkClick r:id="rId4" action="ppaction://hlinksldjump"/>
            <a:extLst>
              <a:ext uri="{FF2B5EF4-FFF2-40B4-BE49-F238E27FC236}">
                <a16:creationId xmlns:a16="http://schemas.microsoft.com/office/drawing/2014/main" id="{A643C68B-F4A9-E4C9-57CE-F9F25B3E3894}"/>
              </a:ext>
            </a:extLst>
          </p:cNvPr>
          <p:cNvSpPr/>
          <p:nvPr/>
        </p:nvSpPr>
        <p:spPr>
          <a:xfrm rot="5400000">
            <a:off x="-413963" y="933359"/>
            <a:ext cx="774131" cy="394445"/>
          </a:xfrm>
          <a:prstGeom prst="round2SameRect">
            <a:avLst/>
          </a:prstGeom>
          <a:solidFill>
            <a:srgbClr val="385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A43402A3-1C0E-32C2-74EC-80DBD01E431E}"/>
              </a:ext>
            </a:extLst>
          </p:cNvPr>
          <p:cNvSpPr/>
          <p:nvPr/>
        </p:nvSpPr>
        <p:spPr>
          <a:xfrm rot="5400000">
            <a:off x="-317669" y="1820864"/>
            <a:ext cx="774131" cy="448236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7" name="Round Same Side Corner Rectangle 46">
            <a:hlinkClick r:id="rId6" action="ppaction://hlinksldjump"/>
            <a:extLst>
              <a:ext uri="{FF2B5EF4-FFF2-40B4-BE49-F238E27FC236}">
                <a16:creationId xmlns:a16="http://schemas.microsoft.com/office/drawing/2014/main" id="{25062D8C-FA74-4A08-EFF2-402368A7B59D}"/>
              </a:ext>
            </a:extLst>
          </p:cNvPr>
          <p:cNvSpPr/>
          <p:nvPr/>
        </p:nvSpPr>
        <p:spPr>
          <a:xfrm rot="5400000">
            <a:off x="-409099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 Same Side Corner 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3E12605B-4E08-0B33-9C59-58DFD8799329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1" name="Round Same Side Corner 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D949CAC2-12EE-3E9F-1A01-3829F0950DE5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1DBA203-6052-369B-F80B-9C49C3AC0677}"/>
                  </a:ext>
                </a:extLst>
              </p:cNvPr>
              <p:cNvSpPr/>
              <p:nvPr/>
            </p:nvSpPr>
            <p:spPr>
              <a:xfrm>
                <a:off x="486299" y="38490"/>
                <a:ext cx="10129450" cy="648820"/>
              </a:xfrm>
              <a:prstGeom prst="roundRect">
                <a:avLst>
                  <a:gd name="adj" fmla="val 13790"/>
                </a:avLst>
              </a:prstGeom>
              <a:solidFill>
                <a:srgbClr val="3783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Оберіть вираз, тотожно рівний виразу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k-UA" sz="3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latin typeface="Aptos Light" panose="020B0004020202020204" pitchFamily="34" charset="0"/>
                    <a:cs typeface="Calibri" panose="020F0502020204030204" pitchFamily="34" charset="0"/>
                  </a:rPr>
                  <a:t>:</a:t>
                </a:r>
                <a:endParaRPr lang="en-UA" sz="3200" dirty="0">
                  <a:latin typeface="Aptos Light" panose="020B0004020202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1DBA203-6052-369B-F80B-9C49C3AC0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99" y="38490"/>
                <a:ext cx="10129450" cy="648820"/>
              </a:xfrm>
              <a:prstGeom prst="roundRect">
                <a:avLst>
                  <a:gd name="adj" fmla="val 13790"/>
                </a:avLst>
              </a:prstGeom>
              <a:blipFill>
                <a:blip r:embed="rId8"/>
                <a:stretch>
                  <a:fillRect l="-1253" t="-5660" b="-245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5951B03-8355-485D-B5BE-58B007E7F642}"/>
              </a:ext>
            </a:extLst>
          </p:cNvPr>
          <p:cNvSpPr txBox="1"/>
          <p:nvPr/>
        </p:nvSpPr>
        <p:spPr>
          <a:xfrm>
            <a:off x="10893274" y="43733"/>
            <a:ext cx="11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378377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№1</a:t>
            </a:r>
            <a:endParaRPr lang="en-UA" sz="3600" dirty="0">
              <a:solidFill>
                <a:srgbClr val="378377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A67BEB8-CBF5-ABCB-F979-7E0C6B411604}"/>
              </a:ext>
            </a:extLst>
          </p:cNvPr>
          <p:cNvSpPr/>
          <p:nvPr/>
        </p:nvSpPr>
        <p:spPr>
          <a:xfrm>
            <a:off x="2656503" y="3540672"/>
            <a:ext cx="9398122" cy="571941"/>
          </a:xfrm>
          <a:prstGeom prst="roundRect">
            <a:avLst>
              <a:gd name="adj" fmla="val 12120"/>
            </a:avLst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latin typeface="Aptos Light" panose="020B0004020202020204" pitchFamily="34" charset="0"/>
                <a:cs typeface="Calibri" panose="020F0502020204030204" pitchFamily="34" charset="0"/>
              </a:rPr>
              <a:t>Подайте у вигляді многочлена вираз:</a:t>
            </a:r>
            <a:endParaRPr lang="en-UA" sz="3200" dirty="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DA1C6B-56A9-8084-021F-15B23FB12CB5}"/>
              </a:ext>
            </a:extLst>
          </p:cNvPr>
          <p:cNvSpPr txBox="1"/>
          <p:nvPr/>
        </p:nvSpPr>
        <p:spPr>
          <a:xfrm>
            <a:off x="1668808" y="3495621"/>
            <a:ext cx="1227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378377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№2</a:t>
            </a:r>
            <a:endParaRPr lang="en-UA" sz="3600" dirty="0">
              <a:solidFill>
                <a:srgbClr val="378377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607F77-49E1-9743-F948-F31EE800940D}"/>
                  </a:ext>
                </a:extLst>
              </p:cNvPr>
              <p:cNvSpPr txBox="1"/>
              <p:nvPr/>
            </p:nvSpPr>
            <p:spPr>
              <a:xfrm>
                <a:off x="3017894" y="4274729"/>
                <a:ext cx="26766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607F77-49E1-9743-F948-F31EE8009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94" y="4274729"/>
                <a:ext cx="2676638" cy="584775"/>
              </a:xfrm>
              <a:prstGeom prst="rect">
                <a:avLst/>
              </a:prstGeom>
              <a:blipFill>
                <a:blip r:embed="rId9"/>
                <a:stretch>
                  <a:fillRect l="-3302" b="-234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F65C53-D8F7-FAD4-72F9-9577B8E09810}"/>
                  </a:ext>
                </a:extLst>
              </p:cNvPr>
              <p:cNvSpPr txBox="1"/>
              <p:nvPr/>
            </p:nvSpPr>
            <p:spPr>
              <a:xfrm>
                <a:off x="3017896" y="5101309"/>
                <a:ext cx="26766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7−</m:t>
                              </m:r>
                              <m:r>
                                <a:rPr lang="en-US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FF65C53-D8F7-FAD4-72F9-9577B8E09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96" y="5101309"/>
                <a:ext cx="2676638" cy="584775"/>
              </a:xfrm>
              <a:prstGeom prst="rect">
                <a:avLst/>
              </a:prstGeom>
              <a:blipFill>
                <a:blip r:embed="rId10"/>
                <a:stretch>
                  <a:fillRect l="-1415" b="-234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A person sitting at a desk with books and a pen&#10;&#10;Description automatically generated">
            <a:extLst>
              <a:ext uri="{FF2B5EF4-FFF2-40B4-BE49-F238E27FC236}">
                <a16:creationId xmlns:a16="http://schemas.microsoft.com/office/drawing/2014/main" id="{AC9BF3E6-3B9D-72B8-C459-5B3FF6DED7B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0460" t="23715" b="8772"/>
          <a:stretch/>
        </p:blipFill>
        <p:spPr>
          <a:xfrm>
            <a:off x="8876201" y="1007418"/>
            <a:ext cx="3788279" cy="2309910"/>
          </a:xfrm>
          <a:prstGeom prst="rect">
            <a:avLst/>
          </a:prstGeom>
        </p:spPr>
      </p:pic>
      <p:pic>
        <p:nvPicPr>
          <p:cNvPr id="36" name="Picture 35" descr="A person pointing at something&#10;&#10;Description automatically generated">
            <a:extLst>
              <a:ext uri="{FF2B5EF4-FFF2-40B4-BE49-F238E27FC236}">
                <a16:creationId xmlns:a16="http://schemas.microsoft.com/office/drawing/2014/main" id="{E3A25419-8435-20E0-584B-A6B5F4F3816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8819" r="23825"/>
          <a:stretch/>
        </p:blipFill>
        <p:spPr>
          <a:xfrm>
            <a:off x="-327395" y="4037846"/>
            <a:ext cx="3327705" cy="335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FACFDC-1EFA-FD8E-7E13-EFA27B258903}"/>
                  </a:ext>
                </a:extLst>
              </p:cNvPr>
              <p:cNvSpPr txBox="1"/>
              <p:nvPr/>
            </p:nvSpPr>
            <p:spPr>
              <a:xfrm>
                <a:off x="5527634" y="4275391"/>
                <a:ext cx="38919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FACFDC-1EFA-FD8E-7E13-EFA27B25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34" y="4275391"/>
                <a:ext cx="3891980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4A687C-957F-FC89-FF7A-9FCCB0E38D41}"/>
                  </a:ext>
                </a:extLst>
              </p:cNvPr>
              <p:cNvSpPr txBox="1"/>
              <p:nvPr/>
            </p:nvSpPr>
            <p:spPr>
              <a:xfrm>
                <a:off x="3017895" y="5958871"/>
                <a:ext cx="267663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9+</m:t>
                              </m:r>
                              <m:r>
                                <a:rPr lang="en-US" sz="3200" b="0" i="1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4A687C-957F-FC89-FF7A-9FCCB0E38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895" y="5958871"/>
                <a:ext cx="2676638" cy="584775"/>
              </a:xfrm>
              <a:prstGeom prst="rect">
                <a:avLst/>
              </a:prstGeom>
              <a:blipFill>
                <a:blip r:embed="rId14"/>
                <a:stretch>
                  <a:fillRect l="-1415" b="-234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E13ABC7-F82D-2B2A-91A8-3D2F589C7EF9}"/>
                  </a:ext>
                </a:extLst>
              </p:cNvPr>
              <p:cNvSpPr txBox="1"/>
              <p:nvPr/>
            </p:nvSpPr>
            <p:spPr>
              <a:xfrm>
                <a:off x="5527634" y="5101309"/>
                <a:ext cx="38919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=49−14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E13ABC7-F82D-2B2A-91A8-3D2F589C7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34" y="5101309"/>
                <a:ext cx="3891980" cy="584775"/>
              </a:xfrm>
              <a:prstGeom prst="rect">
                <a:avLst/>
              </a:prstGeom>
              <a:blipFill>
                <a:blip r:embed="rId1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91D4E1-4F77-92B3-32DA-1966AD6848BA}"/>
                  </a:ext>
                </a:extLst>
              </p:cNvPr>
              <p:cNvSpPr txBox="1"/>
              <p:nvPr/>
            </p:nvSpPr>
            <p:spPr>
              <a:xfrm>
                <a:off x="5527634" y="5958871"/>
                <a:ext cx="38919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=49−14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A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91D4E1-4F77-92B3-32DA-1966AD68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634" y="5958871"/>
                <a:ext cx="3891980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8A44B7-6DA9-BF72-3F59-780AC651CDC9}"/>
                  </a:ext>
                </a:extLst>
              </p:cNvPr>
              <p:cNvSpPr txBox="1"/>
              <p:nvPr/>
            </p:nvSpPr>
            <p:spPr>
              <a:xfrm>
                <a:off x="714477" y="815824"/>
                <a:ext cx="34830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+2;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88A44B7-6DA9-BF72-3F59-780AC651C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7" y="815824"/>
                <a:ext cx="3483054" cy="584775"/>
              </a:xfrm>
              <a:prstGeom prst="rect">
                <a:avLst/>
              </a:prstGeom>
              <a:blipFill>
                <a:blip r:embed="rId17"/>
                <a:stretch>
                  <a:fillRect l="-2545" b="-212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3B9140-1D80-AC69-A644-A202C82D30CD}"/>
                  </a:ext>
                </a:extLst>
              </p:cNvPr>
              <p:cNvSpPr txBox="1"/>
              <p:nvPr/>
            </p:nvSpPr>
            <p:spPr>
              <a:xfrm>
                <a:off x="714477" y="1726019"/>
                <a:ext cx="34830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+1;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3B9140-1D80-AC69-A644-A202C82D3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77" y="1726019"/>
                <a:ext cx="3483054" cy="584775"/>
              </a:xfrm>
              <a:prstGeom prst="rect">
                <a:avLst/>
              </a:prstGeom>
              <a:blipFill>
                <a:blip r:embed="rId18"/>
                <a:stretch>
                  <a:fillRect l="-1455" b="-234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63EFE9-45EF-E645-4E35-9DF6BC6CDC99}"/>
                  </a:ext>
                </a:extLst>
              </p:cNvPr>
              <p:cNvSpPr txBox="1"/>
              <p:nvPr/>
            </p:nvSpPr>
            <p:spPr>
              <a:xfrm>
                <a:off x="4848995" y="815824"/>
                <a:ext cx="34830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+1;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63EFE9-45EF-E645-4E35-9DF6BC6CD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95" y="815824"/>
                <a:ext cx="3483054" cy="584775"/>
              </a:xfrm>
              <a:prstGeom prst="rect">
                <a:avLst/>
              </a:prstGeom>
              <a:blipFill>
                <a:blip r:embed="rId19"/>
                <a:stretch>
                  <a:fillRect l="-1087" b="-212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6A682-4B1D-8BF2-D298-5C3AB4B35580}"/>
                  </a:ext>
                </a:extLst>
              </p:cNvPr>
              <p:cNvSpPr txBox="1"/>
              <p:nvPr/>
            </p:nvSpPr>
            <p:spPr>
              <a:xfrm>
                <a:off x="4848995" y="1726019"/>
                <a:ext cx="34830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uk-UA" sz="320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+1;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6A682-4B1D-8BF2-D298-5C3AB4B35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995" y="1726019"/>
                <a:ext cx="3483054" cy="584775"/>
              </a:xfrm>
              <a:prstGeom prst="rect">
                <a:avLst/>
              </a:prstGeom>
              <a:blipFill>
                <a:blip r:embed="rId20"/>
                <a:stretch>
                  <a:fillRect l="-1087" b="-234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8EC0C613-066D-3727-DF1A-6FD67D7F80FE}"/>
              </a:ext>
            </a:extLst>
          </p:cNvPr>
          <p:cNvSpPr/>
          <p:nvPr/>
        </p:nvSpPr>
        <p:spPr>
          <a:xfrm>
            <a:off x="5416732" y="4260852"/>
            <a:ext cx="3535680" cy="228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0353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0" grpId="0"/>
      <p:bldP spid="25" grpId="0"/>
      <p:bldP spid="38" grpId="0"/>
      <p:bldP spid="45" grpId="0"/>
      <p:bldP spid="46" grpId="0"/>
      <p:bldP spid="48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 animBg="1"/>
      <p:bldP spid="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128A79-8172-ADB1-14A0-EA46E2521EED}"/>
                  </a:ext>
                </a:extLst>
              </p:cNvPr>
              <p:cNvSpPr txBox="1"/>
              <p:nvPr/>
            </p:nvSpPr>
            <p:spPr>
              <a:xfrm>
                <a:off x="4432319" y="800613"/>
                <a:ext cx="537353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+24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+16;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128A79-8172-ADB1-14A0-EA46E252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19" y="800613"/>
                <a:ext cx="5373531" cy="646331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 Same Side Corner 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290772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Round Same Side Corner 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C0B00E12-D20A-D6C5-30C8-4541214B72CD}"/>
              </a:ext>
            </a:extLst>
          </p:cNvPr>
          <p:cNvSpPr/>
          <p:nvPr/>
        </p:nvSpPr>
        <p:spPr>
          <a:xfrm rot="5400000">
            <a:off x="-413963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" name="Round Same Side Corner 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D07F5BF0-CFEF-B423-4749-3D1EF1A991BD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9330F4-BA52-3B02-D5BA-1B3502BBB29C}"/>
              </a:ext>
            </a:extLst>
          </p:cNvPr>
          <p:cNvSpPr/>
          <p:nvPr/>
        </p:nvSpPr>
        <p:spPr>
          <a:xfrm>
            <a:off x="418011" y="102196"/>
            <a:ext cx="10513527" cy="611667"/>
          </a:xfrm>
          <a:prstGeom prst="roundRect">
            <a:avLst>
              <a:gd name="adj" fmla="val 8258"/>
            </a:avLst>
          </a:prstGeom>
          <a:solidFill>
            <a:srgbClr val="7284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Піднесіть до квадрата:</a:t>
            </a:r>
            <a:endParaRPr lang="en-UA" sz="3600" dirty="0">
              <a:solidFill>
                <a:schemeClr val="bg1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53AEB-E442-5E5F-BA7F-19054BABF439}"/>
              </a:ext>
            </a:extLst>
          </p:cNvPr>
          <p:cNvSpPr txBox="1"/>
          <p:nvPr/>
        </p:nvSpPr>
        <p:spPr>
          <a:xfrm>
            <a:off x="10988218" y="101207"/>
            <a:ext cx="120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dirty="0">
                <a:solidFill>
                  <a:srgbClr val="7284A9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№3</a:t>
            </a:r>
            <a:endParaRPr lang="en-UA" sz="3600" dirty="0">
              <a:solidFill>
                <a:srgbClr val="7284A9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BEE9B2-DD08-FFB5-DA2C-C453C3624195}"/>
                  </a:ext>
                </a:extLst>
              </p:cNvPr>
              <p:cNvSpPr txBox="1"/>
              <p:nvPr/>
            </p:nvSpPr>
            <p:spPr>
              <a:xfrm>
                <a:off x="741400" y="800614"/>
                <a:ext cx="37870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BEE9B2-DD08-FFB5-DA2C-C453C362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0" y="800614"/>
                <a:ext cx="3787058" cy="646331"/>
              </a:xfrm>
              <a:prstGeom prst="rect">
                <a:avLst/>
              </a:prstGeom>
              <a:blipFill>
                <a:blip r:embed="rId7"/>
                <a:stretch>
                  <a:fillRect l="-1672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C5E83B-8232-E125-1FB3-95C13F2CC9B3}"/>
                  </a:ext>
                </a:extLst>
              </p:cNvPr>
              <p:cNvSpPr txBox="1"/>
              <p:nvPr/>
            </p:nvSpPr>
            <p:spPr>
              <a:xfrm>
                <a:off x="741400" y="1911177"/>
                <a:ext cx="37870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C5E83B-8232-E125-1FB3-95C13F2CC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0" y="1911177"/>
                <a:ext cx="3787058" cy="646331"/>
              </a:xfrm>
              <a:prstGeom prst="rect">
                <a:avLst/>
              </a:prstGeom>
              <a:blipFill>
                <a:blip r:embed="rId8"/>
                <a:stretch>
                  <a:fillRect l="-1672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3CCBE1-185D-CD2D-CF96-E597E28B1B6C}"/>
                  </a:ext>
                </a:extLst>
              </p:cNvPr>
              <p:cNvSpPr txBox="1"/>
              <p:nvPr/>
            </p:nvSpPr>
            <p:spPr>
              <a:xfrm>
                <a:off x="741400" y="3020708"/>
                <a:ext cx="37870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3CCBE1-185D-CD2D-CF96-E597E28B1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0" y="3020708"/>
                <a:ext cx="3787058" cy="646331"/>
              </a:xfrm>
              <a:prstGeom prst="rect">
                <a:avLst/>
              </a:prstGeom>
              <a:blipFill>
                <a:blip r:embed="rId9"/>
                <a:stretch>
                  <a:fillRect l="-1672" b="-2549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96196B-F068-D48A-17DB-A9A90D37AE13}"/>
                  </a:ext>
                </a:extLst>
              </p:cNvPr>
              <p:cNvSpPr txBox="1"/>
              <p:nvPr/>
            </p:nvSpPr>
            <p:spPr>
              <a:xfrm>
                <a:off x="741400" y="4127982"/>
                <a:ext cx="3787058" cy="1254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uk-UA" sz="3600" b="0" i="1" dirty="0" smtClean="0">
                                      <a:solidFill>
                                        <a:srgbClr val="385A6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dirty="0" smtClean="0">
                                      <a:solidFill>
                                        <a:srgbClr val="385A6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dirty="0" smtClean="0">
                                      <a:solidFill>
                                        <a:srgbClr val="385A6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96196B-F068-D48A-17DB-A9A90D37A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0" y="4127982"/>
                <a:ext cx="3787058" cy="1254189"/>
              </a:xfrm>
              <a:prstGeom prst="rect">
                <a:avLst/>
              </a:prstGeom>
              <a:blipFill>
                <a:blip r:embed="rId10"/>
                <a:stretch>
                  <a:fillRect l="-1672" b="-7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13FE6D-A51C-9722-82D7-46FDA1284453}"/>
                  </a:ext>
                </a:extLst>
              </p:cNvPr>
              <p:cNvSpPr txBox="1"/>
              <p:nvPr/>
            </p:nvSpPr>
            <p:spPr>
              <a:xfrm>
                <a:off x="741400" y="5846403"/>
                <a:ext cx="378705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−0,3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13FE6D-A51C-9722-82D7-46FDA1284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0" y="5846403"/>
                <a:ext cx="3787058" cy="646331"/>
              </a:xfrm>
              <a:prstGeom prst="rect">
                <a:avLst/>
              </a:prstGeom>
              <a:blipFill>
                <a:blip r:embed="rId11"/>
                <a:stretch>
                  <a:fillRect l="-1672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AF8754-67A8-305D-43E9-56BF2CCCFD22}"/>
                  </a:ext>
                </a:extLst>
              </p:cNvPr>
              <p:cNvSpPr txBox="1"/>
              <p:nvPr/>
            </p:nvSpPr>
            <p:spPr>
              <a:xfrm>
                <a:off x="4432319" y="1904975"/>
                <a:ext cx="537353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+25;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AF8754-67A8-305D-43E9-56BF2CCCF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19" y="1904975"/>
                <a:ext cx="5373531" cy="646331"/>
              </a:xfrm>
              <a:prstGeom prst="rect">
                <a:avLst/>
              </a:prstGeom>
              <a:blipFill>
                <a:blip r:embed="rId12"/>
                <a:stretch>
                  <a:fillRect b="-2264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FA44D2-CAD1-FAF6-C236-7567E097C44F}"/>
                  </a:ext>
                </a:extLst>
              </p:cNvPr>
              <p:cNvSpPr txBox="1"/>
              <p:nvPr/>
            </p:nvSpPr>
            <p:spPr>
              <a:xfrm>
                <a:off x="4432319" y="3009336"/>
                <a:ext cx="537353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−42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𝑝𝑞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FA44D2-CAD1-FAF6-C236-7567E097C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19" y="3009336"/>
                <a:ext cx="5373531" cy="646331"/>
              </a:xfrm>
              <a:prstGeom prst="rect">
                <a:avLst/>
              </a:prstGeom>
              <a:blipFill>
                <a:blip r:embed="rId13"/>
                <a:stretch>
                  <a:fillRect b="-2549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37A405-5FED-7DE9-D8B7-69CB031E79E4}"/>
                  </a:ext>
                </a:extLst>
              </p:cNvPr>
              <p:cNvSpPr txBox="1"/>
              <p:nvPr/>
            </p:nvSpPr>
            <p:spPr>
              <a:xfrm>
                <a:off x="4432319" y="4260852"/>
                <a:ext cx="5373531" cy="112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37A405-5FED-7DE9-D8B7-69CB031E7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19" y="4260852"/>
                <a:ext cx="5373531" cy="1129476"/>
              </a:xfrm>
              <a:prstGeom prst="rect">
                <a:avLst/>
              </a:prstGeom>
              <a:blipFill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BE3DD1-D334-6DE5-A387-E6A1A58CB172}"/>
                  </a:ext>
                </a:extLst>
              </p:cNvPr>
              <p:cNvSpPr txBox="1"/>
              <p:nvPr/>
            </p:nvSpPr>
            <p:spPr>
              <a:xfrm>
                <a:off x="4432318" y="5838246"/>
                <a:ext cx="64992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−4,8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𝑚𝑡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+0,09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BE3DD1-D334-6DE5-A387-E6A1A58CB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18" y="5838246"/>
                <a:ext cx="6499220" cy="646331"/>
              </a:xfrm>
              <a:prstGeom prst="rect">
                <a:avLst/>
              </a:prstGeom>
              <a:blipFill>
                <a:blip r:embed="rId1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C9E26CB-31D4-5CCC-012C-D568C6017019}"/>
              </a:ext>
            </a:extLst>
          </p:cNvPr>
          <p:cNvSpPr/>
          <p:nvPr/>
        </p:nvSpPr>
        <p:spPr>
          <a:xfrm>
            <a:off x="4194317" y="800613"/>
            <a:ext cx="5759579" cy="575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67570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1" grpId="0"/>
      <p:bldP spid="22" grpId="0"/>
      <p:bldP spid="23" grpId="0"/>
      <p:bldP spid="24" grpId="0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0E1927-B144-C770-4460-13F77FA07817}"/>
                  </a:ext>
                </a:extLst>
              </p:cNvPr>
              <p:cNvSpPr txBox="1"/>
              <p:nvPr/>
            </p:nvSpPr>
            <p:spPr>
              <a:xfrm>
                <a:off x="7568568" y="807414"/>
                <a:ext cx="342198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+49;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0E1927-B144-C770-4460-13F77FA07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68" y="807414"/>
                <a:ext cx="3421987" cy="646331"/>
              </a:xfrm>
              <a:prstGeom prst="rect">
                <a:avLst/>
              </a:prstGeom>
              <a:blipFill>
                <a:blip r:embed="rId2"/>
                <a:stretch>
                  <a:fillRect l="-741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5F100C39-8F47-98A0-0D79-6D09E203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95" y="-8087930"/>
            <a:ext cx="1269074" cy="1790936"/>
          </a:xfrm>
          <a:prstGeom prst="rect">
            <a:avLst/>
          </a:prstGeom>
        </p:spPr>
      </p:pic>
      <p:pic>
        <p:nvPicPr>
          <p:cNvPr id="28" name="Picture 27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2F1C62F5-145A-EACC-3E9A-599B9D5A8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5617" y="-8902161"/>
            <a:ext cx="700947" cy="814231"/>
          </a:xfrm>
          <a:prstGeom prst="rect">
            <a:avLst/>
          </a:prstGeom>
        </p:spPr>
      </p:pic>
      <p:sp>
        <p:nvSpPr>
          <p:cNvPr id="13" name="Round Same Side Corner 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09916CD5-A018-905D-7C23-FEBFD2E1DD0B}"/>
              </a:ext>
            </a:extLst>
          </p:cNvPr>
          <p:cNvSpPr/>
          <p:nvPr/>
        </p:nvSpPr>
        <p:spPr>
          <a:xfrm rot="5400000">
            <a:off x="-440858" y="906462"/>
            <a:ext cx="774131" cy="448236"/>
          </a:xfrm>
          <a:prstGeom prst="round2SameRect">
            <a:avLst/>
          </a:prstGeom>
          <a:solidFill>
            <a:srgbClr val="2757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Round Same Side Corner Rectangle 13">
            <a:hlinkClick r:id="rId6" action="ppaction://hlinksldjump"/>
            <a:extLst>
              <a:ext uri="{FF2B5EF4-FFF2-40B4-BE49-F238E27FC236}">
                <a16:creationId xmlns:a16="http://schemas.microsoft.com/office/drawing/2014/main" id="{84E7DD2C-4839-8C68-CD5C-DA34C81E0FBE}"/>
              </a:ext>
            </a:extLst>
          </p:cNvPr>
          <p:cNvSpPr/>
          <p:nvPr/>
        </p:nvSpPr>
        <p:spPr>
          <a:xfrm rot="5400000">
            <a:off x="-413962" y="1847760"/>
            <a:ext cx="774131" cy="394444"/>
          </a:xfrm>
          <a:prstGeom prst="round2SameRect">
            <a:avLst/>
          </a:prstGeom>
          <a:solidFill>
            <a:srgbClr val="378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 Same Side Corner Rectangle 3">
            <a:hlinkClick r:id="rId5" action="ppaction://hlinksldjump"/>
            <a:extLst>
              <a:ext uri="{FF2B5EF4-FFF2-40B4-BE49-F238E27FC236}">
                <a16:creationId xmlns:a16="http://schemas.microsoft.com/office/drawing/2014/main" id="{926953E3-FF25-4FCB-DC94-64C4E7E41A98}"/>
              </a:ext>
            </a:extLst>
          </p:cNvPr>
          <p:cNvSpPr/>
          <p:nvPr/>
        </p:nvSpPr>
        <p:spPr>
          <a:xfrm rot="5400000">
            <a:off x="-413963" y="2762162"/>
            <a:ext cx="774131" cy="394444"/>
          </a:xfrm>
          <a:prstGeom prst="round2SameRect">
            <a:avLst/>
          </a:prstGeom>
          <a:solidFill>
            <a:srgbClr val="7284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93E1B06A-FC7E-7364-8302-8B15906CE6BB}"/>
              </a:ext>
            </a:extLst>
          </p:cNvPr>
          <p:cNvSpPr/>
          <p:nvPr/>
        </p:nvSpPr>
        <p:spPr>
          <a:xfrm rot="5400000">
            <a:off x="-290772" y="3676564"/>
            <a:ext cx="774131" cy="394444"/>
          </a:xfrm>
          <a:prstGeom prst="round2SameRect">
            <a:avLst/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4" name="Round Same Side Corner Rectangle 43">
            <a:hlinkClick r:id="rId7" action="ppaction://hlinksldjump"/>
            <a:extLst>
              <a:ext uri="{FF2B5EF4-FFF2-40B4-BE49-F238E27FC236}">
                <a16:creationId xmlns:a16="http://schemas.microsoft.com/office/drawing/2014/main" id="{3FE943E7-F6A5-DCF1-B471-18320C4CBF02}"/>
              </a:ext>
            </a:extLst>
          </p:cNvPr>
          <p:cNvSpPr/>
          <p:nvPr/>
        </p:nvSpPr>
        <p:spPr>
          <a:xfrm rot="5400000">
            <a:off x="-413963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B4B22-491D-53A9-9C4C-B781D2D065B4}"/>
                  </a:ext>
                </a:extLst>
              </p:cNvPr>
              <p:cNvSpPr txBox="1"/>
              <p:nvPr/>
            </p:nvSpPr>
            <p:spPr>
              <a:xfrm>
                <a:off x="800726" y="809760"/>
                <a:ext cx="47988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1)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15</m:t>
                      </m:r>
                      <m:r>
                        <a:rPr lang="en-US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BB4B22-491D-53A9-9C4C-B781D2D06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6" y="809760"/>
                <a:ext cx="4798885" cy="646331"/>
              </a:xfrm>
              <a:prstGeom prst="rect">
                <a:avLst/>
              </a:prstGeom>
              <a:blipFill>
                <a:blip r:embed="rId8"/>
                <a:stretch>
                  <a:fillRect l="-1842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C867365-4BC5-4BE5-DDBE-F87B38FDB11E}"/>
              </a:ext>
            </a:extLst>
          </p:cNvPr>
          <p:cNvSpPr/>
          <p:nvPr/>
        </p:nvSpPr>
        <p:spPr>
          <a:xfrm>
            <a:off x="418011" y="25996"/>
            <a:ext cx="10572544" cy="646331"/>
          </a:xfrm>
          <a:prstGeom prst="roundRect">
            <a:avLst>
              <a:gd name="adj" fmla="val 8258"/>
            </a:avLst>
          </a:prstGeom>
          <a:solidFill>
            <a:srgbClr val="00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>
                <a:solidFill>
                  <a:schemeClr val="bg1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Спростіть вираз:</a:t>
            </a:r>
            <a:endParaRPr lang="en-UA" sz="3600" dirty="0">
              <a:solidFill>
                <a:schemeClr val="bg1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3E2CE-81B6-346C-6135-9ECD5B010EF5}"/>
              </a:ext>
            </a:extLst>
          </p:cNvPr>
          <p:cNvSpPr txBox="1"/>
          <p:nvPr/>
        </p:nvSpPr>
        <p:spPr>
          <a:xfrm>
            <a:off x="11061578" y="37707"/>
            <a:ext cx="113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dirty="0">
                <a:solidFill>
                  <a:srgbClr val="007CFF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№</a:t>
            </a:r>
            <a:r>
              <a:rPr lang="en-US" sz="3600" dirty="0">
                <a:solidFill>
                  <a:srgbClr val="007CFF"/>
                </a:solidFill>
                <a:latin typeface="Aptos Light" panose="020B0004020202020204" pitchFamily="34" charset="0"/>
                <a:cs typeface="Calibri" panose="020F0502020204030204" pitchFamily="34" charset="0"/>
              </a:rPr>
              <a:t>4</a:t>
            </a:r>
            <a:endParaRPr lang="en-UA" sz="3600" dirty="0">
              <a:solidFill>
                <a:srgbClr val="007CFF"/>
              </a:solidFill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560505-4177-034E-F187-A031A7E11E8F}"/>
                  </a:ext>
                </a:extLst>
              </p:cNvPr>
              <p:cNvSpPr txBox="1"/>
              <p:nvPr/>
            </p:nvSpPr>
            <p:spPr>
              <a:xfrm>
                <a:off x="800726" y="2315859"/>
                <a:ext cx="512110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−16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560505-4177-034E-F187-A031A7E1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6" y="2315859"/>
                <a:ext cx="5121103" cy="646331"/>
              </a:xfrm>
              <a:prstGeom prst="rect">
                <a:avLst/>
              </a:prstGeom>
              <a:blipFill>
                <a:blip r:embed="rId9"/>
                <a:stretch>
                  <a:fillRect l="-988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1BA12-3C83-B725-4336-415F5E469DC1}"/>
                  </a:ext>
                </a:extLst>
              </p:cNvPr>
              <p:cNvSpPr txBox="1"/>
              <p:nvPr/>
            </p:nvSpPr>
            <p:spPr>
              <a:xfrm>
                <a:off x="800727" y="4077956"/>
                <a:ext cx="617483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−25</m:t>
                      </m:r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+9</m:t>
                          </m:r>
                        </m:e>
                      </m:d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31BA12-3C83-B725-4336-415F5E469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7" y="4077956"/>
                <a:ext cx="6174839" cy="646331"/>
              </a:xfrm>
              <a:prstGeom prst="rect">
                <a:avLst/>
              </a:prstGeom>
              <a:blipFill>
                <a:blip r:embed="rId10"/>
                <a:stretch>
                  <a:fillRect l="-820" b="-2549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D1D02D-69D0-C038-9DB7-A4A80F8C172B}"/>
                  </a:ext>
                </a:extLst>
              </p:cNvPr>
              <p:cNvSpPr txBox="1"/>
              <p:nvPr/>
            </p:nvSpPr>
            <p:spPr>
              <a:xfrm>
                <a:off x="800725" y="5711321"/>
                <a:ext cx="63490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0" i="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uk-UA" sz="3600" dirty="0" smtClean="0">
                          <a:solidFill>
                            <a:srgbClr val="385A64"/>
                          </a:solidFill>
                          <a:latin typeface="Aptos Light" panose="020B0004020202020204" pitchFamily="34" charset="0"/>
                        </a:rPr>
                        <m:t>)</m:t>
                      </m:r>
                      <m:r>
                        <a:rPr lang="uk-UA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uk-UA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385A6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dirty="0" smtClean="0">
                              <a:solidFill>
                                <a:srgbClr val="385A64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 dirty="0" smtClean="0">
                                  <a:solidFill>
                                    <a:srgbClr val="385A6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A" sz="3600" dirty="0">
                  <a:solidFill>
                    <a:srgbClr val="385A64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D1D02D-69D0-C038-9DB7-A4A80F8C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25" y="5711321"/>
                <a:ext cx="6349012" cy="646331"/>
              </a:xfrm>
              <a:prstGeom prst="rect">
                <a:avLst/>
              </a:prstGeom>
              <a:blipFill>
                <a:blip r:embed="rId11"/>
                <a:stretch>
                  <a:fillRect l="-797" b="-250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E0B2E9-B726-35A5-C728-134F92EE8AD5}"/>
                  </a:ext>
                </a:extLst>
              </p:cNvPr>
              <p:cNvSpPr txBox="1"/>
              <p:nvPr/>
            </p:nvSpPr>
            <p:spPr>
              <a:xfrm>
                <a:off x="7568568" y="2313053"/>
                <a:ext cx="315168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+9;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E0B2E9-B726-35A5-C728-134F92EE8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68" y="2313053"/>
                <a:ext cx="3151684" cy="646331"/>
              </a:xfrm>
              <a:prstGeom prst="rect">
                <a:avLst/>
              </a:prstGeom>
              <a:blipFill>
                <a:blip r:embed="rId12"/>
                <a:stretch>
                  <a:fillRect l="-3614"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7B2A6E-2985-FD75-8294-F74DFC1F63E2}"/>
                  </a:ext>
                </a:extLst>
              </p:cNvPr>
              <p:cNvSpPr txBox="1"/>
              <p:nvPr/>
            </p:nvSpPr>
            <p:spPr>
              <a:xfrm>
                <a:off x="7568566" y="4077955"/>
                <a:ext cx="26814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7B2A6E-2985-FD75-8294-F74DFC1F6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66" y="4077955"/>
                <a:ext cx="2681423" cy="646331"/>
              </a:xfrm>
              <a:prstGeom prst="rect">
                <a:avLst/>
              </a:prstGeom>
              <a:blipFill>
                <a:blip r:embed="rId13"/>
                <a:stretch>
                  <a:fillRect l="-2844" t="-1961" b="-2352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ED4101-C0C3-F8DE-7D33-CDB099F7E8EB}"/>
                  </a:ext>
                </a:extLst>
              </p:cNvPr>
              <p:cNvSpPr txBox="1"/>
              <p:nvPr/>
            </p:nvSpPr>
            <p:spPr>
              <a:xfrm>
                <a:off x="7568565" y="5711320"/>
                <a:ext cx="27685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36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A" sz="3600" dirty="0">
                  <a:solidFill>
                    <a:srgbClr val="00B05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ED4101-C0C3-F8DE-7D33-CDB099F7E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565" y="5711320"/>
                <a:ext cx="2768509" cy="646331"/>
              </a:xfrm>
              <a:prstGeom prst="rect">
                <a:avLst/>
              </a:prstGeom>
              <a:blipFill>
                <a:blip r:embed="rId14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A8A635F-5F73-4C5D-6873-844D64FC0BF3}"/>
              </a:ext>
            </a:extLst>
          </p:cNvPr>
          <p:cNvSpPr/>
          <p:nvPr/>
        </p:nvSpPr>
        <p:spPr>
          <a:xfrm>
            <a:off x="7119892" y="743515"/>
            <a:ext cx="3870664" cy="577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3521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8" grpId="0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5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3CA3C71-6CE6-2926-B5CA-7F87148F220D}"/>
              </a:ext>
            </a:extLst>
          </p:cNvPr>
          <p:cNvSpPr/>
          <p:nvPr/>
        </p:nvSpPr>
        <p:spPr>
          <a:xfrm>
            <a:off x="4372232" y="-1997252"/>
            <a:ext cx="3373394" cy="557348"/>
          </a:xfrm>
          <a:prstGeom prst="roundRect">
            <a:avLst>
              <a:gd name="adj" fmla="val 18567"/>
            </a:avLst>
          </a:prstGeom>
          <a:solidFill>
            <a:srgbClr val="017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latin typeface="Aptos Light" panose="020B0004020202020204" pitchFamily="34" charset="0"/>
                <a:cs typeface="Calibri" panose="020F0502020204030204" pitchFamily="34" charset="0"/>
              </a:rPr>
              <a:t>Виконайте дії</a:t>
            </a:r>
            <a:endParaRPr lang="en-UA" sz="3200">
              <a:latin typeface="Aptos Light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</a:t>
            </a:r>
            <a:r>
              <a:rPr lang="cs-CZ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</a:p>
          <a:p>
            <a:r>
              <a:rPr lang="uk-UA" sz="4000" dirty="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№674; 678</a:t>
            </a:r>
            <a:r>
              <a:rPr lang="uk-UA" sz="400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682</a:t>
            </a:r>
            <a:r>
              <a:rPr lang="en-US" sz="4000">
                <a:solidFill>
                  <a:srgbClr val="4F6D7A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A" sz="4000" dirty="0">
              <a:solidFill>
                <a:srgbClr val="4F6D7A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8ED5DCA4-89E8-C823-3D2C-AE8342403C0D}"/>
              </a:ext>
            </a:extLst>
          </p:cNvPr>
          <p:cNvSpPr/>
          <p:nvPr/>
        </p:nvSpPr>
        <p:spPr>
          <a:xfrm rot="5400000">
            <a:off x="-275369" y="4590966"/>
            <a:ext cx="774131" cy="394444"/>
          </a:xfrm>
          <a:prstGeom prst="round2SameRect">
            <a:avLst/>
          </a:prstGeom>
          <a:solidFill>
            <a:srgbClr val="FFD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0" name="Picture 19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2B70C8D9-F7E6-5659-3AA3-FABF52A97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62921">
            <a:off x="12448756" y="-1666616"/>
            <a:ext cx="647700" cy="495300"/>
          </a:xfrm>
          <a:prstGeom prst="rect">
            <a:avLst/>
          </a:prstGeom>
        </p:spPr>
      </p:pic>
      <p:pic>
        <p:nvPicPr>
          <p:cNvPr id="24" name="Picture 23" descr="A white rectangular object with lines&#10;&#10;Description automatically generated">
            <a:extLst>
              <a:ext uri="{FF2B5EF4-FFF2-40B4-BE49-F238E27FC236}">
                <a16:creationId xmlns:a16="http://schemas.microsoft.com/office/drawing/2014/main" id="{0A57E02A-5337-5657-7B59-55BB516D7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484" y="-1919783"/>
            <a:ext cx="1168400" cy="736600"/>
          </a:xfrm>
          <a:prstGeom prst="rect">
            <a:avLst/>
          </a:prstGeom>
        </p:spPr>
      </p:pic>
      <p:pic>
        <p:nvPicPr>
          <p:cNvPr id="26" name="Picture 25" descr="A black and white chat bubble&#10;&#10;Description automatically generated">
            <a:extLst>
              <a:ext uri="{FF2B5EF4-FFF2-40B4-BE49-F238E27FC236}">
                <a16:creationId xmlns:a16="http://schemas.microsoft.com/office/drawing/2014/main" id="{E3C3DFB8-727A-3F8A-A864-35DB1E1AC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316" y="-1376025"/>
            <a:ext cx="1168820" cy="736600"/>
          </a:xfrm>
          <a:prstGeom prst="rect">
            <a:avLst/>
          </a:prstGeom>
        </p:spPr>
      </p:pic>
      <p:pic>
        <p:nvPicPr>
          <p:cNvPr id="29" name="Picture 28" descr="A white pencil on a black background&#10;&#10;Description automatically generated">
            <a:extLst>
              <a:ext uri="{FF2B5EF4-FFF2-40B4-BE49-F238E27FC236}">
                <a16:creationId xmlns:a16="http://schemas.microsoft.com/office/drawing/2014/main" id="{7FA5929D-78AE-5731-B777-595EAF082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-1286925"/>
            <a:ext cx="647700" cy="4953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7C09EE-C0F2-6E41-B485-3B95D20E56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67246" y="-761375"/>
            <a:ext cx="444500" cy="381000"/>
          </a:xfrm>
          <a:prstGeom prst="rect">
            <a:avLst/>
          </a:prstGeom>
        </p:spPr>
      </p:pic>
      <p:pic>
        <p:nvPicPr>
          <p:cNvPr id="31" name="Picture 30" descr="A white paper with black dots and black lines&#10;&#10;Description automatically generated">
            <a:extLst>
              <a:ext uri="{FF2B5EF4-FFF2-40B4-BE49-F238E27FC236}">
                <a16:creationId xmlns:a16="http://schemas.microsoft.com/office/drawing/2014/main" id="{2B404D5F-00F1-BB31-CD21-07BFE22B7A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23900" y="855886"/>
            <a:ext cx="889000" cy="8128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AEF5F08-9B57-36B5-48B4-82A1CE87D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96981" y="7876767"/>
            <a:ext cx="342900" cy="342900"/>
          </a:xfrm>
          <a:prstGeom prst="rect">
            <a:avLst/>
          </a:prstGeom>
        </p:spPr>
      </p:pic>
      <p:pic>
        <p:nvPicPr>
          <p:cNvPr id="33" name="Picture 3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20182F-56CD-F2A3-7EB9-E2E22C1D83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04108" y="7132883"/>
            <a:ext cx="749300" cy="546100"/>
          </a:xfrm>
          <a:prstGeom prst="rect">
            <a:avLst/>
          </a:prstGeom>
        </p:spPr>
      </p:pic>
      <p:pic>
        <p:nvPicPr>
          <p:cNvPr id="34" name="Picture 33" descr="A yellow gear with a black background&#10;&#10;Description automatically generated">
            <a:extLst>
              <a:ext uri="{FF2B5EF4-FFF2-40B4-BE49-F238E27FC236}">
                <a16:creationId xmlns:a16="http://schemas.microsoft.com/office/drawing/2014/main" id="{1A652A5B-CA48-A65C-6650-05C1929510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91749" y="6929683"/>
            <a:ext cx="406400" cy="406400"/>
          </a:xfrm>
          <a:prstGeom prst="rect">
            <a:avLst/>
          </a:prstGeom>
        </p:spPr>
      </p:pic>
      <p:pic>
        <p:nvPicPr>
          <p:cNvPr id="3" name="Picture 2" descr="A blue balloon with a black background&#10;&#10;Description automatically generated">
            <a:extLst>
              <a:ext uri="{FF2B5EF4-FFF2-40B4-BE49-F238E27FC236}">
                <a16:creationId xmlns:a16="http://schemas.microsoft.com/office/drawing/2014/main" id="{A23974A6-BB0E-C7D5-9D8F-A2F8729F12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162" y="7405933"/>
            <a:ext cx="749300" cy="1036787"/>
          </a:xfrm>
          <a:prstGeom prst="rect">
            <a:avLst/>
          </a:prstGeom>
        </p:spPr>
      </p:pic>
      <p:pic>
        <p:nvPicPr>
          <p:cNvPr id="4" name="Picture 3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C91F8196-92C1-4BC3-3BFB-8E908B1E7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5988" y="-1931967"/>
            <a:ext cx="688638" cy="971816"/>
          </a:xfrm>
          <a:prstGeom prst="rect">
            <a:avLst/>
          </a:prstGeom>
        </p:spPr>
      </p:pic>
      <p:pic>
        <p:nvPicPr>
          <p:cNvPr id="5" name="Picture 4" descr="A red balloon with black background&#10;&#10;Description automatically generated">
            <a:extLst>
              <a:ext uri="{FF2B5EF4-FFF2-40B4-BE49-F238E27FC236}">
                <a16:creationId xmlns:a16="http://schemas.microsoft.com/office/drawing/2014/main" id="{1630B8E4-B1E1-CA27-FBC6-3E2C5E05196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69289" y="5865764"/>
            <a:ext cx="598221" cy="840111"/>
          </a:xfrm>
          <a:prstGeom prst="rect">
            <a:avLst/>
          </a:prstGeom>
        </p:spPr>
      </p:pic>
      <p:pic>
        <p:nvPicPr>
          <p:cNvPr id="6" name="Picture 5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430D057E-9FC7-CF3D-4626-E211AD661D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95485" y="1940603"/>
            <a:ext cx="715846" cy="867133"/>
          </a:xfrm>
          <a:prstGeom prst="rect">
            <a:avLst/>
          </a:prstGeom>
        </p:spPr>
      </p:pic>
      <p:pic>
        <p:nvPicPr>
          <p:cNvPr id="10" name="Picture 9" descr="A white balloon on a black background&#10;&#10;Description automatically generated">
            <a:extLst>
              <a:ext uri="{FF2B5EF4-FFF2-40B4-BE49-F238E27FC236}">
                <a16:creationId xmlns:a16="http://schemas.microsoft.com/office/drawing/2014/main" id="{1ADE7CC3-013D-14DD-66B5-88601DA93D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76966" y="-1249037"/>
            <a:ext cx="700947" cy="814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4430D3-15CD-12D5-12FE-C963222B76B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3316664" y="-319917"/>
            <a:ext cx="893442" cy="1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42025</TotalTime>
  <Words>463</Words>
  <Application>Microsoft Macintosh PowerPoint</Application>
  <PresentationFormat>Widescreen</PresentationFormat>
  <Paragraphs>89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Aptos Light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2</cp:revision>
  <dcterms:created xsi:type="dcterms:W3CDTF">2024-04-21T19:33:37Z</dcterms:created>
  <dcterms:modified xsi:type="dcterms:W3CDTF">2025-01-20T20:06:13Z</dcterms:modified>
  <cp:category>Презентація уроку геометрії // МАТЕМАТИКА НОВА // www.matnova.com.ua // Кулініч Богдан ЮрійовичПрезентація уроку геометрії // МАТЕМАТИКА НОВА // www.matnova.com.ua // Кулініч Богдан Юрійович</cp:category>
</cp:coreProperties>
</file>