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4" r:id="rId2"/>
    <p:sldId id="263" r:id="rId3"/>
    <p:sldId id="280" r:id="rId4"/>
    <p:sldId id="272" r:id="rId5"/>
    <p:sldId id="279" r:id="rId6"/>
    <p:sldId id="265" r:id="rId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CFF"/>
    <a:srgbClr val="7284A8"/>
    <a:srgbClr val="7184A8"/>
    <a:srgbClr val="1E4168"/>
    <a:srgbClr val="385A65"/>
    <a:srgbClr val="E34954"/>
    <a:srgbClr val="017CFF"/>
    <a:srgbClr val="385A64"/>
    <a:srgbClr val="7284A9"/>
    <a:srgbClr val="378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4235B1-E850-5748-A2A4-9B4B65EDA5E3}" v="831" dt="2025-01-07T08:49:38.4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5"/>
    <p:restoredTop sz="94912"/>
  </p:normalViewPr>
  <p:slideViewPr>
    <p:cSldViewPr snapToGrid="0">
      <p:cViewPr varScale="1">
        <p:scale>
          <a:sx n="144" d="100"/>
          <a:sy n="144" d="100"/>
        </p:scale>
        <p:origin x="17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modSp">
        <pc:chgData name="Kulinich Bohdan" userId="48e65c9f34e137d0" providerId="LiveId" clId="{1ED91C31-B506-CB46-B988-6D3813AC3E48}" dt="2024-06-01T14:15:59.710" v="56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  <pc:sldChg chg="addSp delSp modSp add mod ord">
        <pc:chgData name="Kulinich Bohdan" userId="48e65c9f34e137d0" providerId="LiveId" clId="{161C3552-B2D8-1643-AA90-228C6F8CD633}" dt="2024-05-30T13:49:31.093" v="1207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Sp delSp modSp mod addAnim delAnim modAnim">
        <pc:chgData name="Kulinich Bohdan" userId="48e65c9f34e137d0" providerId="LiveId" clId="{4620F0E4-43A8-8D4C-8EE2-FB272DDAAC35}" dt="2024-07-30T11:22:04.329" v="810" actId="478"/>
        <pc:sldMkLst>
          <pc:docMk/>
          <pc:sldMk cId="175688737" sldId="280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94A42B7B-DFC1-DC4F-9A13-997F00F2EF5B}"/>
    <pc:docChg chg="undo custSel modSld">
      <pc:chgData name="Kulinich Bohdan" userId="48e65c9f34e137d0" providerId="LiveId" clId="{94A42B7B-DFC1-DC4F-9A13-997F00F2EF5B}" dt="2024-10-12T15:44:14.617" v="1420" actId="14100"/>
      <pc:docMkLst>
        <pc:docMk/>
      </pc:docMkLst>
      <pc:sldChg chg="addSp delSp modSp mod delAnim modAnim">
        <pc:chgData name="Kulinich Bohdan" userId="48e65c9f34e137d0" providerId="LiveId" clId="{94A42B7B-DFC1-DC4F-9A13-997F00F2EF5B}" dt="2024-10-10T18:48:36.589" v="195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94A42B7B-DFC1-DC4F-9A13-997F00F2EF5B}" dt="2024-10-12T15:33:41.885" v="1418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94A42B7B-DFC1-DC4F-9A13-997F00F2EF5B}" dt="2024-10-12T14:46:26.638" v="1383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94A42B7B-DFC1-DC4F-9A13-997F00F2EF5B}" dt="2024-10-12T13:52:19.448" v="80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94A42B7B-DFC1-DC4F-9A13-997F00F2EF5B}" dt="2024-10-12T15:44:14.617" v="1420" actId="14100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94A42B7B-DFC1-DC4F-9A13-997F00F2EF5B}" dt="2024-10-12T14:58:09.246" v="1396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modSp">
        <pc:chgData name="Kulinich Bohdan" userId="48e65c9f34e137d0" providerId="LiveId" clId="{3DEE4E9F-D48F-4548-95BB-EDEBB6F61CC7}" dt="2024-05-30T15:52:09.626" v="49" actId="20577"/>
        <pc:sldMkLst>
          <pc:docMk/>
          <pc:sldMk cId="788512274" sldId="265"/>
        </pc:sldMkLst>
      </pc:sldChg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addSp delSp modSp mod">
        <pc:chgData name="Kulinich Bohdan" userId="48e65c9f34e137d0" providerId="LiveId" clId="{DC55700D-06A8-3549-93D9-CBE4CFE68FB4}" dt="2024-08-22T08:33:11.163" v="565" actId="478"/>
        <pc:sldMkLst>
          <pc:docMk/>
          <pc:sldMk cId="3867570093" sldId="272"/>
        </pc:sldMkLst>
      </pc:sldChg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C55700D-06A8-3549-93D9-CBE4CFE68FB4}" dt="2024-08-23T07:14:34.055" v="1062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C55700D-06A8-3549-93D9-CBE4CFE68FB4}" dt="2024-08-22T08:33:09.066" v="564" actId="478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  <pc:sldChg chg="addSp delSp modSp add mod delAnim modAnim">
        <pc:chgData name="Kulinich Bohdan" userId="48e65c9f34e137d0" providerId="LiveId" clId="{19E795C5-969F-1E4F-B637-0234A9C9776A}" dt="2024-06-05T14:28:34.070" v="3724" actId="20577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3A4235B1-E850-5748-A2A4-9B4B65EDA5E3}"/>
    <pc:docChg chg="undo custSel modSld">
      <pc:chgData name="Kulinich Bohdan" userId="48e65c9f34e137d0" providerId="LiveId" clId="{3A4235B1-E850-5748-A2A4-9B4B65EDA5E3}" dt="2025-01-18T20:18:53.314" v="1792" actId="14429"/>
      <pc:docMkLst>
        <pc:docMk/>
      </pc:docMkLst>
      <pc:sldChg chg="addSp delSp modSp mod delAnim modAnim">
        <pc:chgData name="Kulinich Bohdan" userId="48e65c9f34e137d0" providerId="LiveId" clId="{3A4235B1-E850-5748-A2A4-9B4B65EDA5E3}" dt="2025-01-18T20:18:53.314" v="1792" actId="14429"/>
        <pc:sldMkLst>
          <pc:docMk/>
          <pc:sldMk cId="1536835488" sldId="263"/>
        </pc:sldMkLst>
        <pc:spChg chg="mod modVis">
          <ac:chgData name="Kulinich Bohdan" userId="48e65c9f34e137d0" providerId="LiveId" clId="{3A4235B1-E850-5748-A2A4-9B4B65EDA5E3}" dt="2025-01-05T09:54:04.812" v="457" actId="14429"/>
          <ac:spMkLst>
            <pc:docMk/>
            <pc:sldMk cId="1536835488" sldId="263"/>
            <ac:spMk id="5" creationId="{03863176-B811-8B2F-18A6-0A608D015391}"/>
          </ac:spMkLst>
        </pc:spChg>
        <pc:spChg chg="add mod">
          <ac:chgData name="Kulinich Bohdan" userId="48e65c9f34e137d0" providerId="LiveId" clId="{3A4235B1-E850-5748-A2A4-9B4B65EDA5E3}" dt="2025-01-05T09:45:49.964" v="371" actId="1076"/>
          <ac:spMkLst>
            <pc:docMk/>
            <pc:sldMk cId="1536835488" sldId="263"/>
            <ac:spMk id="13" creationId="{9BF9219F-B750-640A-D8D0-D1602123F879}"/>
          </ac:spMkLst>
        </pc:spChg>
        <pc:spChg chg="mod modVis">
          <ac:chgData name="Kulinich Bohdan" userId="48e65c9f34e137d0" providerId="LiveId" clId="{3A4235B1-E850-5748-A2A4-9B4B65EDA5E3}" dt="2025-01-18T20:18:53.314" v="1792" actId="14429"/>
          <ac:spMkLst>
            <pc:docMk/>
            <pc:sldMk cId="1536835488" sldId="263"/>
            <ac:spMk id="14" creationId="{3A95F6DF-C3E0-D402-3EA5-066261BEE0F2}"/>
          </ac:spMkLst>
        </pc:spChg>
        <pc:spChg chg="mod">
          <ac:chgData name="Kulinich Bohdan" userId="48e65c9f34e137d0" providerId="LiveId" clId="{3A4235B1-E850-5748-A2A4-9B4B65EDA5E3}" dt="2025-01-05T09:48:31.823" v="451" actId="207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3A4235B1-E850-5748-A2A4-9B4B65EDA5E3}" dt="2025-01-04T20:47:16.680" v="273" actId="1037"/>
          <ac:spMkLst>
            <pc:docMk/>
            <pc:sldMk cId="1536835488" sldId="263"/>
            <ac:spMk id="16" creationId="{04342E8A-B179-618C-1E19-C1899D4CE5B8}"/>
          </ac:spMkLst>
        </pc:spChg>
        <pc:spChg chg="add mod">
          <ac:chgData name="Kulinich Bohdan" userId="48e65c9f34e137d0" providerId="LiveId" clId="{3A4235B1-E850-5748-A2A4-9B4B65EDA5E3}" dt="2025-01-05T09:45:49.964" v="371" actId="1076"/>
          <ac:spMkLst>
            <pc:docMk/>
            <pc:sldMk cId="1536835488" sldId="263"/>
            <ac:spMk id="17" creationId="{EEDC1D7B-8B08-BAB3-AC08-71831BD24CFC}"/>
          </ac:spMkLst>
        </pc:spChg>
        <pc:spChg chg="add mod">
          <ac:chgData name="Kulinich Bohdan" userId="48e65c9f34e137d0" providerId="LiveId" clId="{3A4235B1-E850-5748-A2A4-9B4B65EDA5E3}" dt="2025-01-04T21:07:50.467" v="333" actId="1076"/>
          <ac:spMkLst>
            <pc:docMk/>
            <pc:sldMk cId="1536835488" sldId="263"/>
            <ac:spMk id="18" creationId="{3C3B6643-59B6-5080-9F49-CEBDEFB75C4B}"/>
          </ac:spMkLst>
        </pc:spChg>
        <pc:spChg chg="mod">
          <ac:chgData name="Kulinich Bohdan" userId="48e65c9f34e137d0" providerId="LiveId" clId="{3A4235B1-E850-5748-A2A4-9B4B65EDA5E3}" dt="2025-01-05T09:46:06.666" v="373" actId="1076"/>
          <ac:spMkLst>
            <pc:docMk/>
            <pc:sldMk cId="1536835488" sldId="263"/>
            <ac:spMk id="23" creationId="{1001DF9C-40D6-B47C-A298-FAEC2A88415D}"/>
          </ac:spMkLst>
        </pc:spChg>
        <pc:spChg chg="add mod">
          <ac:chgData name="Kulinich Bohdan" userId="48e65c9f34e137d0" providerId="LiveId" clId="{3A4235B1-E850-5748-A2A4-9B4B65EDA5E3}" dt="2025-01-04T21:07:50.467" v="333" actId="1076"/>
          <ac:spMkLst>
            <pc:docMk/>
            <pc:sldMk cId="1536835488" sldId="263"/>
            <ac:spMk id="25" creationId="{75F6343E-D70C-5BC6-BC03-9717B835D3F7}"/>
          </ac:spMkLst>
        </pc:spChg>
        <pc:spChg chg="add mod">
          <ac:chgData name="Kulinich Bohdan" userId="48e65c9f34e137d0" providerId="LiveId" clId="{3A4235B1-E850-5748-A2A4-9B4B65EDA5E3}" dt="2025-01-05T09:47:32.575" v="416" actId="20577"/>
          <ac:spMkLst>
            <pc:docMk/>
            <pc:sldMk cId="1536835488" sldId="263"/>
            <ac:spMk id="26" creationId="{A1DF4C7A-8C03-8B17-6FC8-66D80A7C32BF}"/>
          </ac:spMkLst>
        </pc:spChg>
        <pc:spChg chg="add mod">
          <ac:chgData name="Kulinich Bohdan" userId="48e65c9f34e137d0" providerId="LiveId" clId="{3A4235B1-E850-5748-A2A4-9B4B65EDA5E3}" dt="2025-01-05T09:46:10.708" v="375" actId="20577"/>
          <ac:spMkLst>
            <pc:docMk/>
            <pc:sldMk cId="1536835488" sldId="263"/>
            <ac:spMk id="27" creationId="{1D2C41B9-8F18-DFA0-D970-8BD37955D053}"/>
          </ac:spMkLst>
        </pc:spChg>
        <pc:spChg chg="add mod">
          <ac:chgData name="Kulinich Bohdan" userId="48e65c9f34e137d0" providerId="LiveId" clId="{3A4235B1-E850-5748-A2A4-9B4B65EDA5E3}" dt="2025-01-05T09:46:09.076" v="374" actId="20577"/>
          <ac:spMkLst>
            <pc:docMk/>
            <pc:sldMk cId="1536835488" sldId="263"/>
            <ac:spMk id="28" creationId="{E6244246-584F-2C17-1D29-4492C6EB34D9}"/>
          </ac:spMkLst>
        </pc:spChg>
        <pc:spChg chg="mod modVis">
          <ac:chgData name="Kulinich Bohdan" userId="48e65c9f34e137d0" providerId="LiveId" clId="{3A4235B1-E850-5748-A2A4-9B4B65EDA5E3}" dt="2025-01-05T09:54:05.462" v="458" actId="14429"/>
          <ac:spMkLst>
            <pc:docMk/>
            <pc:sldMk cId="1536835488" sldId="263"/>
            <ac:spMk id="47" creationId="{F3EC539C-44B0-D71A-4926-53A35AB81724}"/>
          </ac:spMkLst>
        </pc:spChg>
        <pc:picChg chg="add mod">
          <ac:chgData name="Kulinich Bohdan" userId="48e65c9f34e137d0" providerId="LiveId" clId="{3A4235B1-E850-5748-A2A4-9B4B65EDA5E3}" dt="2025-01-04T18:06:14.501" v="91"/>
          <ac:picMkLst>
            <pc:docMk/>
            <pc:sldMk cId="1536835488" sldId="263"/>
            <ac:picMk id="29" creationId="{5A38E6E2-3FEB-8EB7-DBAB-500F488CCE0C}"/>
          </ac:picMkLst>
        </pc:picChg>
      </pc:sldChg>
      <pc:sldChg chg="modSp">
        <pc:chgData name="Kulinich Bohdan" userId="48e65c9f34e137d0" providerId="LiveId" clId="{3A4235B1-E850-5748-A2A4-9B4B65EDA5E3}" dt="2025-01-03T20:32:12.946" v="88" actId="20577"/>
        <pc:sldMkLst>
          <pc:docMk/>
          <pc:sldMk cId="1079275318" sldId="264"/>
        </pc:sldMkLst>
        <pc:spChg chg="mod">
          <ac:chgData name="Kulinich Bohdan" userId="48e65c9f34e137d0" providerId="LiveId" clId="{3A4235B1-E850-5748-A2A4-9B4B65EDA5E3}" dt="2025-01-03T20:32:12.946" v="8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3A4235B1-E850-5748-A2A4-9B4B65EDA5E3}" dt="2025-01-03T20:31:22.75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3A4235B1-E850-5748-A2A4-9B4B65EDA5E3}" dt="2025-01-07T08:39:26.261" v="1570" actId="20577"/>
        <pc:sldMkLst>
          <pc:docMk/>
          <pc:sldMk cId="788512274" sldId="265"/>
        </pc:sldMkLst>
        <pc:spChg chg="mod">
          <ac:chgData name="Kulinich Bohdan" userId="48e65c9f34e137d0" providerId="LiveId" clId="{3A4235B1-E850-5748-A2A4-9B4B65EDA5E3}" dt="2025-01-07T08:39:26.261" v="157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Sp modSp mod">
        <pc:chgData name="Kulinich Bohdan" userId="48e65c9f34e137d0" providerId="LiveId" clId="{3A4235B1-E850-5748-A2A4-9B4B65EDA5E3}" dt="2025-01-06T21:41:17.019" v="1141" actId="14100"/>
        <pc:sldMkLst>
          <pc:docMk/>
          <pc:sldMk cId="3867570093" sldId="272"/>
        </pc:sldMkLst>
        <pc:spChg chg="mod">
          <ac:chgData name="Kulinich Bohdan" userId="48e65c9f34e137d0" providerId="LiveId" clId="{3A4235B1-E850-5748-A2A4-9B4B65EDA5E3}" dt="2025-01-06T21:41:01.135" v="1138" actId="1036"/>
          <ac:spMkLst>
            <pc:docMk/>
            <pc:sldMk cId="3867570093" sldId="272"/>
            <ac:spMk id="6" creationId="{3F0A49E5-FB6F-2ADA-D196-63CED84D6432}"/>
          </ac:spMkLst>
        </pc:spChg>
        <pc:spChg chg="mod">
          <ac:chgData name="Kulinich Bohdan" userId="48e65c9f34e137d0" providerId="LiveId" clId="{3A4235B1-E850-5748-A2A4-9B4B65EDA5E3}" dt="2025-01-06T21:40:58.224" v="1133" actId="14100"/>
          <ac:spMkLst>
            <pc:docMk/>
            <pc:sldMk cId="3867570093" sldId="272"/>
            <ac:spMk id="12" creationId="{43B88F0F-FE02-F5F9-D6C5-9B1A74C9817B}"/>
          </ac:spMkLst>
        </pc:spChg>
        <pc:spChg chg="mod">
          <ac:chgData name="Kulinich Bohdan" userId="48e65c9f34e137d0" providerId="LiveId" clId="{3A4235B1-E850-5748-A2A4-9B4B65EDA5E3}" dt="2025-01-06T21:41:17.019" v="1141" actId="14100"/>
          <ac:spMkLst>
            <pc:docMk/>
            <pc:sldMk cId="3867570093" sldId="272"/>
            <ac:spMk id="18" creationId="{CCE87DEE-ABC1-770D-3316-8259EA7355D9}"/>
          </ac:spMkLst>
        </pc:spChg>
      </pc:sldChg>
      <pc:sldChg chg="addSp delSp modSp mod modAnim">
        <pc:chgData name="Kulinich Bohdan" userId="48e65c9f34e137d0" providerId="LiveId" clId="{3A4235B1-E850-5748-A2A4-9B4B65EDA5E3}" dt="2025-01-17T13:48:50.872" v="1791" actId="20577"/>
        <pc:sldMkLst>
          <pc:docMk/>
          <pc:sldMk cId="2663521018" sldId="279"/>
        </pc:sldMkLst>
        <pc:spChg chg="add mod">
          <ac:chgData name="Kulinich Bohdan" userId="48e65c9f34e137d0" providerId="LiveId" clId="{3A4235B1-E850-5748-A2A4-9B4B65EDA5E3}" dt="2025-01-07T07:12:06.152" v="1314" actId="1076"/>
          <ac:spMkLst>
            <pc:docMk/>
            <pc:sldMk cId="2663521018" sldId="279"/>
            <ac:spMk id="12" creationId="{CFAA3768-5842-A186-CDA2-B477B5372275}"/>
          </ac:spMkLst>
        </pc:spChg>
        <pc:spChg chg="add mod">
          <ac:chgData name="Kulinich Bohdan" userId="48e65c9f34e137d0" providerId="LiveId" clId="{3A4235B1-E850-5748-A2A4-9B4B65EDA5E3}" dt="2025-01-07T07:38:25.359" v="1544" actId="20577"/>
          <ac:spMkLst>
            <pc:docMk/>
            <pc:sldMk cId="2663521018" sldId="279"/>
            <ac:spMk id="16" creationId="{6E89CC1A-157B-BBB2-490F-D29175656A4F}"/>
          </ac:spMkLst>
        </pc:spChg>
        <pc:spChg chg="add mod">
          <ac:chgData name="Kulinich Bohdan" userId="48e65c9f34e137d0" providerId="LiveId" clId="{3A4235B1-E850-5748-A2A4-9B4B65EDA5E3}" dt="2025-01-07T08:42:50.576" v="1575" actId="20577"/>
          <ac:spMkLst>
            <pc:docMk/>
            <pc:sldMk cId="2663521018" sldId="279"/>
            <ac:spMk id="18" creationId="{760F0399-FF33-96AA-E351-466160597602}"/>
          </ac:spMkLst>
        </pc:spChg>
        <pc:spChg chg="add mod">
          <ac:chgData name="Kulinich Bohdan" userId="48e65c9f34e137d0" providerId="LiveId" clId="{3A4235B1-E850-5748-A2A4-9B4B65EDA5E3}" dt="2025-01-07T08:45:00.901" v="1653" actId="1038"/>
          <ac:spMkLst>
            <pc:docMk/>
            <pc:sldMk cId="2663521018" sldId="279"/>
            <ac:spMk id="19" creationId="{966F7EE7-0DB0-AE01-C0E0-D28A683CFA78}"/>
          </ac:spMkLst>
        </pc:spChg>
        <pc:spChg chg="add mod">
          <ac:chgData name="Kulinich Bohdan" userId="48e65c9f34e137d0" providerId="LiveId" clId="{3A4235B1-E850-5748-A2A4-9B4B65EDA5E3}" dt="2025-01-07T08:44:56.769" v="1644" actId="1076"/>
          <ac:spMkLst>
            <pc:docMk/>
            <pc:sldMk cId="2663521018" sldId="279"/>
            <ac:spMk id="20" creationId="{084A9C42-C278-F8C5-DE14-96A671DFAEDC}"/>
          </ac:spMkLst>
        </pc:spChg>
        <pc:spChg chg="add mod">
          <ac:chgData name="Kulinich Bohdan" userId="48e65c9f34e137d0" providerId="LiveId" clId="{3A4235B1-E850-5748-A2A4-9B4B65EDA5E3}" dt="2025-01-07T08:45:57.520" v="1707" actId="1076"/>
          <ac:spMkLst>
            <pc:docMk/>
            <pc:sldMk cId="2663521018" sldId="279"/>
            <ac:spMk id="21" creationId="{B76979AE-64B5-1FAE-DFC2-E6D0F6A815EC}"/>
          </ac:spMkLst>
        </pc:spChg>
        <pc:spChg chg="add mod">
          <ac:chgData name="Kulinich Bohdan" userId="48e65c9f34e137d0" providerId="LiveId" clId="{3A4235B1-E850-5748-A2A4-9B4B65EDA5E3}" dt="2025-01-07T07:38:26.986" v="1545" actId="20577"/>
          <ac:spMkLst>
            <pc:docMk/>
            <pc:sldMk cId="2663521018" sldId="279"/>
            <ac:spMk id="22" creationId="{2E28E78A-40FC-AC06-F2C8-92A0A68E063D}"/>
          </ac:spMkLst>
        </pc:spChg>
        <pc:spChg chg="add mod">
          <ac:chgData name="Kulinich Bohdan" userId="48e65c9f34e137d0" providerId="LiveId" clId="{3A4235B1-E850-5748-A2A4-9B4B65EDA5E3}" dt="2025-01-07T07:23:47.663" v="1527" actId="1076"/>
          <ac:spMkLst>
            <pc:docMk/>
            <pc:sldMk cId="2663521018" sldId="279"/>
            <ac:spMk id="35" creationId="{E3ABFFA1-2552-AFB4-1701-AA428292BCE1}"/>
          </ac:spMkLst>
        </pc:spChg>
        <pc:spChg chg="add mod">
          <ac:chgData name="Kulinich Bohdan" userId="48e65c9f34e137d0" providerId="LiveId" clId="{3A4235B1-E850-5748-A2A4-9B4B65EDA5E3}" dt="2025-01-07T07:23:47.663" v="1527" actId="1076"/>
          <ac:spMkLst>
            <pc:docMk/>
            <pc:sldMk cId="2663521018" sldId="279"/>
            <ac:spMk id="37" creationId="{500FDE75-9825-A53B-3CC0-8B4E055D1A2F}"/>
          </ac:spMkLst>
        </pc:spChg>
        <pc:spChg chg="add mod">
          <ac:chgData name="Kulinich Bohdan" userId="48e65c9f34e137d0" providerId="LiveId" clId="{3A4235B1-E850-5748-A2A4-9B4B65EDA5E3}" dt="2025-01-07T07:23:47.663" v="1527" actId="1076"/>
          <ac:spMkLst>
            <pc:docMk/>
            <pc:sldMk cId="2663521018" sldId="279"/>
            <ac:spMk id="38" creationId="{0E68537B-BC11-0154-EF45-3F541B68675C}"/>
          </ac:spMkLst>
        </pc:spChg>
        <pc:spChg chg="add mod">
          <ac:chgData name="Kulinich Bohdan" userId="48e65c9f34e137d0" providerId="LiveId" clId="{3A4235B1-E850-5748-A2A4-9B4B65EDA5E3}" dt="2025-01-07T07:23:47.663" v="1527" actId="1076"/>
          <ac:spMkLst>
            <pc:docMk/>
            <pc:sldMk cId="2663521018" sldId="279"/>
            <ac:spMk id="39" creationId="{DC995141-5F94-1803-2F6A-BB08314C08E6}"/>
          </ac:spMkLst>
        </pc:spChg>
        <pc:spChg chg="add mod">
          <ac:chgData name="Kulinich Bohdan" userId="48e65c9f34e137d0" providerId="LiveId" clId="{3A4235B1-E850-5748-A2A4-9B4B65EDA5E3}" dt="2025-01-17T13:48:50.872" v="1791" actId="20577"/>
          <ac:spMkLst>
            <pc:docMk/>
            <pc:sldMk cId="2663521018" sldId="279"/>
            <ac:spMk id="42" creationId="{5D6B4143-4F7A-6B3D-AF6C-01BA6B023DCF}"/>
          </ac:spMkLst>
        </pc:spChg>
        <pc:spChg chg="add mod">
          <ac:chgData name="Kulinich Bohdan" userId="48e65c9f34e137d0" providerId="LiveId" clId="{3A4235B1-E850-5748-A2A4-9B4B65EDA5E3}" dt="2025-01-07T08:48:31.632" v="1750" actId="167"/>
          <ac:spMkLst>
            <pc:docMk/>
            <pc:sldMk cId="2663521018" sldId="279"/>
            <ac:spMk id="43" creationId="{5DAAF4C2-709A-AED4-4497-1D80CB9AA142}"/>
          </ac:spMkLst>
        </pc:spChg>
        <pc:spChg chg="add mod">
          <ac:chgData name="Kulinich Bohdan" userId="48e65c9f34e137d0" providerId="LiveId" clId="{3A4235B1-E850-5748-A2A4-9B4B65EDA5E3}" dt="2025-01-07T08:48:31.632" v="1750" actId="167"/>
          <ac:spMkLst>
            <pc:docMk/>
            <pc:sldMk cId="2663521018" sldId="279"/>
            <ac:spMk id="44" creationId="{BD336B87-3BF7-9906-4B63-FE6533DCD8CB}"/>
          </ac:spMkLst>
        </pc:spChg>
        <pc:spChg chg="add mod">
          <ac:chgData name="Kulinich Bohdan" userId="48e65c9f34e137d0" providerId="LiveId" clId="{3A4235B1-E850-5748-A2A4-9B4B65EDA5E3}" dt="2025-01-07T08:48:31.632" v="1750" actId="167"/>
          <ac:spMkLst>
            <pc:docMk/>
            <pc:sldMk cId="2663521018" sldId="279"/>
            <ac:spMk id="45" creationId="{424BAE62-F243-F081-7AF9-593D1A50E7B8}"/>
          </ac:spMkLst>
        </pc:spChg>
        <pc:spChg chg="add mod">
          <ac:chgData name="Kulinich Bohdan" userId="48e65c9f34e137d0" providerId="LiveId" clId="{3A4235B1-E850-5748-A2A4-9B4B65EDA5E3}" dt="2025-01-07T08:46:01.138" v="1716" actId="1035"/>
          <ac:spMkLst>
            <pc:docMk/>
            <pc:sldMk cId="2663521018" sldId="279"/>
            <ac:spMk id="46" creationId="{268DF620-9115-2AC6-A878-EF339F5C9A65}"/>
          </ac:spMkLst>
        </pc:spChg>
        <pc:spChg chg="add mod">
          <ac:chgData name="Kulinich Bohdan" userId="48e65c9f34e137d0" providerId="LiveId" clId="{3A4235B1-E850-5748-A2A4-9B4B65EDA5E3}" dt="2025-01-07T08:48:21.007" v="1749" actId="207"/>
          <ac:spMkLst>
            <pc:docMk/>
            <pc:sldMk cId="2663521018" sldId="279"/>
            <ac:spMk id="48" creationId="{32078783-C9BF-771C-7B75-7DA3D1552979}"/>
          </ac:spMkLst>
        </pc:spChg>
        <pc:spChg chg="add mod">
          <ac:chgData name="Kulinich Bohdan" userId="48e65c9f34e137d0" providerId="LiveId" clId="{3A4235B1-E850-5748-A2A4-9B4B65EDA5E3}" dt="2025-01-07T08:48:54.195" v="1757" actId="207"/>
          <ac:spMkLst>
            <pc:docMk/>
            <pc:sldMk cId="2663521018" sldId="279"/>
            <ac:spMk id="50" creationId="{CE08BE5C-C4EC-BBEA-FB74-4BC2E3D8CF0A}"/>
          </ac:spMkLst>
        </pc:spChg>
        <pc:cxnChg chg="add mod">
          <ac:chgData name="Kulinich Bohdan" userId="48e65c9f34e137d0" providerId="LiveId" clId="{3A4235B1-E850-5748-A2A4-9B4B65EDA5E3}" dt="2025-01-07T07:23:47.663" v="1527" actId="1076"/>
          <ac:cxnSpMkLst>
            <pc:docMk/>
            <pc:sldMk cId="2663521018" sldId="279"/>
            <ac:cxnSpMk id="24" creationId="{131391B3-6BE9-DC38-B08E-521CD21E2049}"/>
          </ac:cxnSpMkLst>
        </pc:cxnChg>
        <pc:cxnChg chg="add mod">
          <ac:chgData name="Kulinich Bohdan" userId="48e65c9f34e137d0" providerId="LiveId" clId="{3A4235B1-E850-5748-A2A4-9B4B65EDA5E3}" dt="2025-01-07T07:23:47.663" v="1527" actId="1076"/>
          <ac:cxnSpMkLst>
            <pc:docMk/>
            <pc:sldMk cId="2663521018" sldId="279"/>
            <ac:cxnSpMk id="27" creationId="{A7289168-D175-47A6-E8B8-75B4CB0F5646}"/>
          </ac:cxnSpMkLst>
        </pc:cxnChg>
        <pc:cxnChg chg="add mod">
          <ac:chgData name="Kulinich Bohdan" userId="48e65c9f34e137d0" providerId="LiveId" clId="{3A4235B1-E850-5748-A2A4-9B4B65EDA5E3}" dt="2025-01-07T07:23:47.663" v="1527" actId="1076"/>
          <ac:cxnSpMkLst>
            <pc:docMk/>
            <pc:sldMk cId="2663521018" sldId="279"/>
            <ac:cxnSpMk id="30" creationId="{D2A7FC7D-1628-3226-CDB1-8029187B5F59}"/>
          </ac:cxnSpMkLst>
        </pc:cxnChg>
        <pc:cxnChg chg="add mod">
          <ac:chgData name="Kulinich Bohdan" userId="48e65c9f34e137d0" providerId="LiveId" clId="{3A4235B1-E850-5748-A2A4-9B4B65EDA5E3}" dt="2025-01-07T07:23:47.663" v="1527" actId="1076"/>
          <ac:cxnSpMkLst>
            <pc:docMk/>
            <pc:sldMk cId="2663521018" sldId="279"/>
            <ac:cxnSpMk id="31" creationId="{190D43BF-AF43-D18B-8EB2-05D3C12D4C74}"/>
          </ac:cxnSpMkLst>
        </pc:cxnChg>
        <pc:cxnChg chg="add mod">
          <ac:chgData name="Kulinich Bohdan" userId="48e65c9f34e137d0" providerId="LiveId" clId="{3A4235B1-E850-5748-A2A4-9B4B65EDA5E3}" dt="2025-01-07T07:23:47.663" v="1527" actId="1076"/>
          <ac:cxnSpMkLst>
            <pc:docMk/>
            <pc:sldMk cId="2663521018" sldId="279"/>
            <ac:cxnSpMk id="32" creationId="{76E4273F-0382-8E4C-1877-6D2AAE12ADFA}"/>
          </ac:cxnSpMkLst>
        </pc:cxnChg>
        <pc:cxnChg chg="add mod">
          <ac:chgData name="Kulinich Bohdan" userId="48e65c9f34e137d0" providerId="LiveId" clId="{3A4235B1-E850-5748-A2A4-9B4B65EDA5E3}" dt="2025-01-07T07:23:47.663" v="1527" actId="1076"/>
          <ac:cxnSpMkLst>
            <pc:docMk/>
            <pc:sldMk cId="2663521018" sldId="279"/>
            <ac:cxnSpMk id="34" creationId="{BC8FD339-8C47-8447-9E90-FB6DA559A8E8}"/>
          </ac:cxnSpMkLst>
        </pc:cxnChg>
      </pc:sldChg>
      <pc:sldChg chg="addSp modSp mod modAnim">
        <pc:chgData name="Kulinich Bohdan" userId="48e65c9f34e137d0" providerId="LiveId" clId="{3A4235B1-E850-5748-A2A4-9B4B65EDA5E3}" dt="2025-01-17T13:48:23.333" v="1788" actId="14429"/>
        <pc:sldMkLst>
          <pc:docMk/>
          <pc:sldMk cId="175688737" sldId="280"/>
        </pc:sldMkLst>
        <pc:spChg chg="add mod">
          <ac:chgData name="Kulinich Bohdan" userId="48e65c9f34e137d0" providerId="LiveId" clId="{3A4235B1-E850-5748-A2A4-9B4B65EDA5E3}" dt="2025-01-05T17:44:14.157" v="874" actId="1038"/>
          <ac:spMkLst>
            <pc:docMk/>
            <pc:sldMk cId="175688737" sldId="280"/>
            <ac:spMk id="3" creationId="{19F200DE-08F0-F8D8-CE8D-293B43E230CE}"/>
          </ac:spMkLst>
        </pc:spChg>
        <pc:spChg chg="mod">
          <ac:chgData name="Kulinich Bohdan" userId="48e65c9f34e137d0" providerId="LiveId" clId="{3A4235B1-E850-5748-A2A4-9B4B65EDA5E3}" dt="2025-01-05T12:53:51.845" v="682" actId="20577"/>
          <ac:spMkLst>
            <pc:docMk/>
            <pc:sldMk cId="175688737" sldId="280"/>
            <ac:spMk id="4" creationId="{26A5F6BC-7C0A-0352-71B4-CBAC91CD5E61}"/>
          </ac:spMkLst>
        </pc:spChg>
        <pc:spChg chg="add mod">
          <ac:chgData name="Kulinich Bohdan" userId="48e65c9f34e137d0" providerId="LiveId" clId="{3A4235B1-E850-5748-A2A4-9B4B65EDA5E3}" dt="2025-01-17T13:48:16.200" v="1785" actId="20577"/>
          <ac:spMkLst>
            <pc:docMk/>
            <pc:sldMk cId="175688737" sldId="280"/>
            <ac:spMk id="5" creationId="{CB16DB7A-3BF5-BC81-6DAA-FBAD3393E6FF}"/>
          </ac:spMkLst>
        </pc:spChg>
        <pc:spChg chg="add mod">
          <ac:chgData name="Kulinich Bohdan" userId="48e65c9f34e137d0" providerId="LiveId" clId="{3A4235B1-E850-5748-A2A4-9B4B65EDA5E3}" dt="2025-01-06T08:54:31.793" v="966" actId="1038"/>
          <ac:spMkLst>
            <pc:docMk/>
            <pc:sldMk cId="175688737" sldId="280"/>
            <ac:spMk id="6" creationId="{04C8C032-E674-2A68-E088-7302E81D0605}"/>
          </ac:spMkLst>
        </pc:spChg>
        <pc:spChg chg="add mod">
          <ac:chgData name="Kulinich Bohdan" userId="48e65c9f34e137d0" providerId="LiveId" clId="{3A4235B1-E850-5748-A2A4-9B4B65EDA5E3}" dt="2025-01-06T08:54:31.793" v="966" actId="1038"/>
          <ac:spMkLst>
            <pc:docMk/>
            <pc:sldMk cId="175688737" sldId="280"/>
            <ac:spMk id="7" creationId="{BC7125AD-80CA-A3D3-5DFD-8488086235A4}"/>
          </ac:spMkLst>
        </pc:spChg>
        <pc:spChg chg="add mod modVis">
          <ac:chgData name="Kulinich Bohdan" userId="48e65c9f34e137d0" providerId="LiveId" clId="{3A4235B1-E850-5748-A2A4-9B4B65EDA5E3}" dt="2025-01-17T13:48:21.481" v="1786" actId="14429"/>
          <ac:spMkLst>
            <pc:docMk/>
            <pc:sldMk cId="175688737" sldId="280"/>
            <ac:spMk id="8" creationId="{11CDF0C0-F65B-FADD-4417-603A4F9FDFD4}"/>
          </ac:spMkLst>
        </pc:spChg>
        <pc:spChg chg="mod">
          <ac:chgData name="Kulinich Bohdan" userId="48e65c9f34e137d0" providerId="LiveId" clId="{3A4235B1-E850-5748-A2A4-9B4B65EDA5E3}" dt="2025-01-06T08:53:35.589" v="893" actId="14100"/>
          <ac:spMkLst>
            <pc:docMk/>
            <pc:sldMk cId="175688737" sldId="280"/>
            <ac:spMk id="9" creationId="{A27DD59D-9AB0-EED2-4A86-02E071C6EC75}"/>
          </ac:spMkLst>
        </pc:spChg>
        <pc:spChg chg="mod">
          <ac:chgData name="Kulinich Bohdan" userId="48e65c9f34e137d0" providerId="LiveId" clId="{3A4235B1-E850-5748-A2A4-9B4B65EDA5E3}" dt="2025-01-05T17:43:39.310" v="857" actId="1035"/>
          <ac:spMkLst>
            <pc:docMk/>
            <pc:sldMk cId="175688737" sldId="280"/>
            <ac:spMk id="10" creationId="{845A22BD-2B9B-0DD4-FF98-8811C6CE4BDE}"/>
          </ac:spMkLst>
        </pc:spChg>
        <pc:spChg chg="mod">
          <ac:chgData name="Kulinich Bohdan" userId="48e65c9f34e137d0" providerId="LiveId" clId="{3A4235B1-E850-5748-A2A4-9B4B65EDA5E3}" dt="2025-01-05T12:53:43.001" v="678" actId="1037"/>
          <ac:spMkLst>
            <pc:docMk/>
            <pc:sldMk cId="175688737" sldId="280"/>
            <ac:spMk id="11" creationId="{5FAA3D5B-0A42-412D-BB15-D8C6D325ABA8}"/>
          </ac:spMkLst>
        </pc:spChg>
        <pc:spChg chg="mod">
          <ac:chgData name="Kulinich Bohdan" userId="48e65c9f34e137d0" providerId="LiveId" clId="{3A4235B1-E850-5748-A2A4-9B4B65EDA5E3}" dt="2025-01-05T12:53:43.001" v="678" actId="1037"/>
          <ac:spMkLst>
            <pc:docMk/>
            <pc:sldMk cId="175688737" sldId="280"/>
            <ac:spMk id="12" creationId="{43B88F0F-FE02-F5F9-D6C5-9B1A74C9817B}"/>
          </ac:spMkLst>
        </pc:spChg>
        <pc:spChg chg="add mod modVis">
          <ac:chgData name="Kulinich Bohdan" userId="48e65c9f34e137d0" providerId="LiveId" clId="{3A4235B1-E850-5748-A2A4-9B4B65EDA5E3}" dt="2025-01-17T13:48:22.098" v="1787" actId="14429"/>
          <ac:spMkLst>
            <pc:docMk/>
            <pc:sldMk cId="175688737" sldId="280"/>
            <ac:spMk id="15" creationId="{7AF6AFDF-7470-BD1B-DAB6-0F9ABDD703BB}"/>
          </ac:spMkLst>
        </pc:spChg>
        <pc:spChg chg="mod">
          <ac:chgData name="Kulinich Bohdan" userId="48e65c9f34e137d0" providerId="LiveId" clId="{3A4235B1-E850-5748-A2A4-9B4B65EDA5E3}" dt="2025-01-06T08:54:19.309" v="936" actId="1037"/>
          <ac:spMkLst>
            <pc:docMk/>
            <pc:sldMk cId="175688737" sldId="280"/>
            <ac:spMk id="16" creationId="{2420D3CF-9204-536C-3547-6920869DF054}"/>
          </ac:spMkLst>
        </pc:spChg>
        <pc:spChg chg="add mod modVis">
          <ac:chgData name="Kulinich Bohdan" userId="48e65c9f34e137d0" providerId="LiveId" clId="{3A4235B1-E850-5748-A2A4-9B4B65EDA5E3}" dt="2025-01-17T13:48:23.333" v="1788" actId="14429"/>
          <ac:spMkLst>
            <pc:docMk/>
            <pc:sldMk cId="175688737" sldId="280"/>
            <ac:spMk id="17" creationId="{9E7E2CA8-6377-9735-97FB-CB924B7F9490}"/>
          </ac:spMkLst>
        </pc:spChg>
        <pc:spChg chg="mod">
          <ac:chgData name="Kulinich Bohdan" userId="48e65c9f34e137d0" providerId="LiveId" clId="{3A4235B1-E850-5748-A2A4-9B4B65EDA5E3}" dt="2025-01-05T12:53:48.148" v="681" actId="1076"/>
          <ac:spMkLst>
            <pc:docMk/>
            <pc:sldMk cId="175688737" sldId="280"/>
            <ac:spMk id="19" creationId="{CCD06A98-496B-E5C4-A973-187F6014359E}"/>
          </ac:spMkLst>
        </pc:spChg>
        <pc:spChg chg="mod">
          <ac:chgData name="Kulinich Bohdan" userId="48e65c9f34e137d0" providerId="LiveId" clId="{3A4235B1-E850-5748-A2A4-9B4B65EDA5E3}" dt="2025-01-06T08:54:26.113" v="955" actId="1035"/>
          <ac:spMkLst>
            <pc:docMk/>
            <pc:sldMk cId="175688737" sldId="280"/>
            <ac:spMk id="27" creationId="{5184CA8A-1CAB-BF54-3D43-A58A96238C3F}"/>
          </ac:spMkLst>
        </pc:spChg>
        <pc:picChg chg="mod">
          <ac:chgData name="Kulinich Bohdan" userId="48e65c9f34e137d0" providerId="LiveId" clId="{3A4235B1-E850-5748-A2A4-9B4B65EDA5E3}" dt="2025-01-05T12:53:45.327" v="680" actId="1076"/>
          <ac:picMkLst>
            <pc:docMk/>
            <pc:sldMk cId="175688737" sldId="280"/>
            <ac:picMk id="24" creationId="{14F95C7E-40E5-E7B3-F42D-70C4EC89FA38}"/>
          </ac:picMkLst>
        </pc:picChg>
        <pc:picChg chg="mod">
          <ac:chgData name="Kulinich Bohdan" userId="48e65c9f34e137d0" providerId="LiveId" clId="{3A4235B1-E850-5748-A2A4-9B4B65EDA5E3}" dt="2025-01-05T17:43:27.292" v="845" actId="14100"/>
          <ac:picMkLst>
            <pc:docMk/>
            <pc:sldMk cId="175688737" sldId="280"/>
            <ac:picMk id="26" creationId="{83753AEA-53A8-66C5-C9E7-05A42722C75F}"/>
          </ac:picMkLst>
        </pc:picChg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 modAnim">
        <pc:chgData name="Kulinich Bohdan" userId="48e65c9f34e137d0" providerId="LiveId" clId="{4E402A83-D9FF-6F4C-91C1-8BAC2C7C789A}" dt="2024-07-01T18:04:04.993" v="62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E402A83-D9FF-6F4C-91C1-8BAC2C7C789A}" dt="2024-07-07T08:03:11.821" v="286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E402A83-D9FF-6F4C-91C1-8BAC2C7C789A}" dt="2024-07-07T15:24:52.856" v="339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18.01.2025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image" Target="../media/image7.png"/><Relationship Id="rId5" Type="http://schemas.openxmlformats.org/officeDocument/2006/relationships/slide" Target="slide5.xml"/><Relationship Id="rId10" Type="http://schemas.openxmlformats.org/officeDocument/2006/relationships/image" Target="../media/image6.png"/><Relationship Id="rId4" Type="http://schemas.openxmlformats.org/officeDocument/2006/relationships/slide" Target="slid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slide" Target="slide5.xml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slide" Target="slide4.xml"/><Relationship Id="rId12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27.png"/><Relationship Id="rId5" Type="http://schemas.openxmlformats.org/officeDocument/2006/relationships/slide" Target="slide2.xml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18.01.2025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51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Множення многочлена на многочлен. Розкладання многочленів на множники»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E7D4C14-2E3B-C1AC-67CB-8EB9416195BD}"/>
              </a:ext>
            </a:extLst>
          </p:cNvPr>
          <p:cNvSpPr/>
          <p:nvPr/>
        </p:nvSpPr>
        <p:spPr>
          <a:xfrm>
            <a:off x="1386674" y="-1846339"/>
            <a:ext cx="10239270" cy="557348"/>
          </a:xfrm>
          <a:prstGeom prst="roundRect">
            <a:avLst>
              <a:gd name="adj" fmla="val 18567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Скільки коренів має кожне лінійне рівняння? Чому?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18.01.2025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26EC7A9A-B956-41B0-091B-BEC5B9B3D798}"/>
                  </a:ext>
                </a:extLst>
              </p:cNvPr>
              <p:cNvSpPr/>
              <p:nvPr/>
            </p:nvSpPr>
            <p:spPr>
              <a:xfrm>
                <a:off x="1016325" y="29210"/>
                <a:ext cx="10933220" cy="1049270"/>
              </a:xfrm>
              <a:prstGeom prst="roundRect">
                <a:avLst>
                  <a:gd name="adj" fmla="val 8834"/>
                </a:avLst>
              </a:prstGeom>
              <a:solidFill>
                <a:srgbClr val="385A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Не виконуючи множення, оберіть усі вирази, що тотожно дорівнюють добутку</a:t>
                </a:r>
                <a:r>
                  <a:rPr lang="en-US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+3</m:t>
                        </m:r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5−</m:t>
                        </m:r>
                        <m:r>
                          <a:rPr lang="en-US" sz="3200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𝑘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26EC7A9A-B956-41B0-091B-BEC5B9B3D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325" y="29210"/>
                <a:ext cx="10933220" cy="1049270"/>
              </a:xfrm>
              <a:prstGeom prst="roundRect">
                <a:avLst>
                  <a:gd name="adj" fmla="val 8834"/>
                </a:avLst>
              </a:prstGeom>
              <a:blipFill>
                <a:blip r:embed="rId7"/>
                <a:stretch>
                  <a:fillRect t="-8434" b="-204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106449" y="26282"/>
            <a:ext cx="1136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9BF9219F-B750-640A-D8D0-D1602123F879}"/>
                  </a:ext>
                </a:extLst>
              </p:cNvPr>
              <p:cNvSpPr/>
              <p:nvPr/>
            </p:nvSpPr>
            <p:spPr>
              <a:xfrm>
                <a:off x="7317311" y="5716910"/>
                <a:ext cx="4632234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</m:d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9BF9219F-B750-640A-D8D0-D1602123F8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311" y="5716910"/>
                <a:ext cx="4632234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EEDC1D7B-8B08-BAB3-AC08-71831BD24CFC}"/>
                  </a:ext>
                </a:extLst>
              </p:cNvPr>
              <p:cNvSpPr/>
              <p:nvPr/>
            </p:nvSpPr>
            <p:spPr>
              <a:xfrm>
                <a:off x="7317311" y="4504482"/>
                <a:ext cx="4632234" cy="645354"/>
              </a:xfrm>
              <a:prstGeom prst="roundRect">
                <a:avLst>
                  <a:gd name="adj" fmla="val 8369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</m:d>
                      <m:d>
                        <m:d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−5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EEDC1D7B-8B08-BAB3-AC08-71831BD24C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311" y="4504482"/>
                <a:ext cx="4632234" cy="645354"/>
              </a:xfrm>
              <a:prstGeom prst="roundRect">
                <a:avLst>
                  <a:gd name="adj" fmla="val 8369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C3B6643-59B6-5080-9F49-CEBDEFB75C4B}"/>
                  </a:ext>
                </a:extLst>
              </p:cNvPr>
              <p:cNvSpPr/>
              <p:nvPr/>
            </p:nvSpPr>
            <p:spPr>
              <a:xfrm>
                <a:off x="7302999" y="1356871"/>
                <a:ext cx="4648100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+3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C3B6643-59B6-5080-9F49-CEBDEFB75C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999" y="1356871"/>
                <a:ext cx="4648100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001DF9C-40D6-B47C-A298-FAEC2A88415D}"/>
                  </a:ext>
                </a:extLst>
              </p:cNvPr>
              <p:cNvSpPr/>
              <p:nvPr/>
            </p:nvSpPr>
            <p:spPr>
              <a:xfrm>
                <a:off x="7317311" y="2614200"/>
                <a:ext cx="4632234" cy="1253241"/>
              </a:xfrm>
              <a:prstGeom prst="roundRect">
                <a:avLst>
                  <a:gd name="adj" fmla="val 6652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+6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5−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001DF9C-40D6-B47C-A298-FAEC2A8841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311" y="2614200"/>
                <a:ext cx="4632234" cy="1253241"/>
              </a:xfrm>
              <a:prstGeom prst="roundRect">
                <a:avLst>
                  <a:gd name="adj" fmla="val 6652"/>
                </a:avLst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5F6343E-D70C-5BC6-BC03-9717B835D3F7}"/>
              </a:ext>
            </a:extLst>
          </p:cNvPr>
          <p:cNvSpPr txBox="1"/>
          <p:nvPr/>
        </p:nvSpPr>
        <p:spPr>
          <a:xfrm>
            <a:off x="6670242" y="1322956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1)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DF4C7A-8C03-8B17-6FC8-66D80A7C32BF}"/>
              </a:ext>
            </a:extLst>
          </p:cNvPr>
          <p:cNvSpPr txBox="1"/>
          <p:nvPr/>
        </p:nvSpPr>
        <p:spPr>
          <a:xfrm>
            <a:off x="6670241" y="4479417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3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2C41B9-8F18-DFA0-D970-8BD37955D053}"/>
              </a:ext>
            </a:extLst>
          </p:cNvPr>
          <p:cNvSpPr txBox="1"/>
          <p:nvPr/>
        </p:nvSpPr>
        <p:spPr>
          <a:xfrm>
            <a:off x="6670241" y="5673753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4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244246-584F-2C17-1D29-4492C6EB34D9}"/>
              </a:ext>
            </a:extLst>
          </p:cNvPr>
          <p:cNvSpPr txBox="1"/>
          <p:nvPr/>
        </p:nvSpPr>
        <p:spPr>
          <a:xfrm>
            <a:off x="6670240" y="2917907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2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pic>
        <p:nvPicPr>
          <p:cNvPr id="29" name="Picture 28" descr="A cartoon of a person with her hand on her head&#10;&#10;Description automatically generated">
            <a:extLst>
              <a:ext uri="{FF2B5EF4-FFF2-40B4-BE49-F238E27FC236}">
                <a16:creationId xmlns:a16="http://schemas.microsoft.com/office/drawing/2014/main" id="{5A38E6E2-3FEB-8EB7-DBAB-500F488CCE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471835" y="1657916"/>
            <a:ext cx="58420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3495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486299" y="38490"/>
            <a:ext cx="8778470" cy="648820"/>
          </a:xfrm>
          <a:prstGeom prst="roundRect">
            <a:avLst>
              <a:gd name="adj" fmla="val 13790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Розкладіть на множники: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D06A98-496B-E5C4-A973-187F6014359E}"/>
              </a:ext>
            </a:extLst>
          </p:cNvPr>
          <p:cNvSpPr txBox="1"/>
          <p:nvPr/>
        </p:nvSpPr>
        <p:spPr>
          <a:xfrm>
            <a:off x="9264769" y="43733"/>
            <a:ext cx="150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27DD59D-9AB0-EED2-4A86-02E071C6EC75}"/>
              </a:ext>
            </a:extLst>
          </p:cNvPr>
          <p:cNvSpPr/>
          <p:nvPr/>
        </p:nvSpPr>
        <p:spPr>
          <a:xfrm>
            <a:off x="2656503" y="3540672"/>
            <a:ext cx="9398122" cy="571941"/>
          </a:xfrm>
          <a:prstGeom prst="roundRect">
            <a:avLst>
              <a:gd name="adj" fmla="val 12120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рівняння: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5A22BD-2B9B-0DD4-FF98-8811C6CE4BDE}"/>
              </a:ext>
            </a:extLst>
          </p:cNvPr>
          <p:cNvSpPr txBox="1"/>
          <p:nvPr/>
        </p:nvSpPr>
        <p:spPr>
          <a:xfrm>
            <a:off x="1668808" y="3495621"/>
            <a:ext cx="1227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/>
              <p:nvPr/>
            </p:nvSpPr>
            <p:spPr>
              <a:xfrm>
                <a:off x="432322" y="714807"/>
                <a:ext cx="5488650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𝑎𝑏𝑐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322" y="714807"/>
                <a:ext cx="5488650" cy="1017523"/>
              </a:xfrm>
              <a:prstGeom prst="rect">
                <a:avLst/>
              </a:prstGeom>
              <a:blipFill>
                <a:blip r:embed="rId5"/>
                <a:stretch>
                  <a:fillRect l="-1617"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20D3CF-9204-536C-3547-6920869DF054}"/>
                  </a:ext>
                </a:extLst>
              </p:cNvPr>
              <p:cNvSpPr txBox="1"/>
              <p:nvPr/>
            </p:nvSpPr>
            <p:spPr>
              <a:xfrm>
                <a:off x="2690441" y="4214879"/>
                <a:ext cx="80977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7−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6−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20D3CF-9204-536C-3547-6920869DF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441" y="4214879"/>
                <a:ext cx="8097778" cy="584775"/>
              </a:xfrm>
              <a:prstGeom prst="rect">
                <a:avLst/>
              </a:prstGeom>
              <a:blipFill>
                <a:blip r:embed="rId6"/>
                <a:stretch>
                  <a:fillRect l="-939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6A5F6BC-7C0A-0352-71B4-CBAC91CD5E61}"/>
                  </a:ext>
                </a:extLst>
              </p:cNvPr>
              <p:cNvSpPr txBox="1"/>
              <p:nvPr/>
            </p:nvSpPr>
            <p:spPr>
              <a:xfrm>
                <a:off x="432323" y="2160613"/>
                <a:ext cx="599564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+11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+24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6A5F6BC-7C0A-0352-71B4-CBAC91CD5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323" y="2160613"/>
                <a:ext cx="5995643" cy="584775"/>
              </a:xfrm>
              <a:prstGeom prst="rect">
                <a:avLst/>
              </a:prstGeom>
              <a:blipFill>
                <a:blip r:embed="rId7"/>
                <a:stretch>
                  <a:fillRect l="-847" b="-229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14F95C7E-40E5-E7B3-F42D-70C4EC89FA3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460" t="23715" b="8772"/>
          <a:stretch/>
        </p:blipFill>
        <p:spPr>
          <a:xfrm>
            <a:off x="8464989" y="619783"/>
            <a:ext cx="4437559" cy="2705810"/>
          </a:xfrm>
          <a:prstGeom prst="rect">
            <a:avLst/>
          </a:prstGeom>
        </p:spPr>
      </p:pic>
      <p:pic>
        <p:nvPicPr>
          <p:cNvPr id="26" name="Picture 25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83753AEA-53A8-66C5-C9E7-05A42722C75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8819" r="23825"/>
          <a:stretch/>
        </p:blipFill>
        <p:spPr>
          <a:xfrm>
            <a:off x="-327395" y="4037846"/>
            <a:ext cx="3327705" cy="3351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84CA8A-1CAB-BF54-3D43-A58A96238C3F}"/>
                  </a:ext>
                </a:extLst>
              </p:cNvPr>
              <p:cNvSpPr txBox="1"/>
              <p:nvPr/>
            </p:nvSpPr>
            <p:spPr>
              <a:xfrm>
                <a:off x="2690441" y="5216898"/>
                <a:ext cx="8778471" cy="1027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uk-UA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f>
                            <m:f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84CA8A-1CAB-BF54-3D43-A58A96238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441" y="5216898"/>
                <a:ext cx="8778471" cy="1027974"/>
              </a:xfrm>
              <a:prstGeom prst="rect">
                <a:avLst/>
              </a:prstGeom>
              <a:blipFill>
                <a:blip r:embed="rId10"/>
                <a:stretch>
                  <a:fillRect l="-434" b="-609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F200DE-08F0-F8D8-CE8D-293B43E230CE}"/>
                  </a:ext>
                </a:extLst>
              </p:cNvPr>
              <p:cNvSpPr txBox="1"/>
              <p:nvPr/>
            </p:nvSpPr>
            <p:spPr>
              <a:xfrm>
                <a:off x="5160478" y="714807"/>
                <a:ext cx="431850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𝑎𝑏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F200DE-08F0-F8D8-CE8D-293B43E23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478" y="714807"/>
                <a:ext cx="4318503" cy="1017523"/>
              </a:xfrm>
              <a:prstGeom prst="rect">
                <a:avLst/>
              </a:prstGeom>
              <a:blipFill>
                <a:blip r:embed="rId11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B16DB7A-3BF5-BC81-6DAA-FBAD3393E6FF}"/>
                  </a:ext>
                </a:extLst>
              </p:cNvPr>
              <p:cNvSpPr txBox="1"/>
              <p:nvPr/>
            </p:nvSpPr>
            <p:spPr>
              <a:xfrm>
                <a:off x="4323032" y="2160613"/>
                <a:ext cx="43185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B16DB7A-3BF5-BC81-6DAA-FBAD3393E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3032" y="2160613"/>
                <a:ext cx="4318503" cy="584775"/>
              </a:xfrm>
              <a:prstGeom prst="rect">
                <a:avLst/>
              </a:prstGeom>
              <a:blipFill>
                <a:blip r:embed="rId12"/>
                <a:stretch>
                  <a:fillRect b="-104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C8C032-E674-2A68-E088-7302E81D0605}"/>
                  </a:ext>
                </a:extLst>
              </p:cNvPr>
              <p:cNvSpPr txBox="1"/>
              <p:nvPr/>
            </p:nvSpPr>
            <p:spPr>
              <a:xfrm>
                <a:off x="10713367" y="4214879"/>
                <a:ext cx="14829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C8C032-E674-2A68-E088-7302E81D0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3367" y="4214879"/>
                <a:ext cx="1482927" cy="584775"/>
              </a:xfrm>
              <a:prstGeom prst="rect">
                <a:avLst/>
              </a:prstGeom>
              <a:blipFill>
                <a:blip r:embed="rId13"/>
                <a:stretch>
                  <a:fillRect l="-8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7125AD-80CA-A3D3-5DFD-8488086235A4}"/>
                  </a:ext>
                </a:extLst>
              </p:cNvPr>
              <p:cNvSpPr txBox="1"/>
              <p:nvPr/>
            </p:nvSpPr>
            <p:spPr>
              <a:xfrm>
                <a:off x="10187190" y="5185344"/>
                <a:ext cx="2004829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7125AD-80CA-A3D3-5DFD-848808623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90" y="5185344"/>
                <a:ext cx="2004829" cy="1027525"/>
              </a:xfrm>
              <a:prstGeom prst="rect">
                <a:avLst/>
              </a:prstGeom>
              <a:blipFill>
                <a:blip r:embed="rId14"/>
                <a:stretch>
                  <a:fillRect l="-2516" b="-73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11CDF0C0-F65B-FADD-4417-603A4F9FDFD4}"/>
              </a:ext>
            </a:extLst>
          </p:cNvPr>
          <p:cNvSpPr/>
          <p:nvPr/>
        </p:nvSpPr>
        <p:spPr>
          <a:xfrm>
            <a:off x="5160477" y="732361"/>
            <a:ext cx="4065005" cy="1106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F6AFDF-7470-BD1B-DAB6-0F9ABDD703BB}"/>
              </a:ext>
            </a:extLst>
          </p:cNvPr>
          <p:cNvSpPr/>
          <p:nvPr/>
        </p:nvSpPr>
        <p:spPr>
          <a:xfrm>
            <a:off x="4310293" y="1934813"/>
            <a:ext cx="4065005" cy="1106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7E2CA8-6377-9735-97FB-CB924B7F9490}"/>
              </a:ext>
            </a:extLst>
          </p:cNvPr>
          <p:cNvSpPr/>
          <p:nvPr/>
        </p:nvSpPr>
        <p:spPr>
          <a:xfrm>
            <a:off x="10088982" y="4157664"/>
            <a:ext cx="2004829" cy="2222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6" grpId="0"/>
      <p:bldP spid="4" grpId="0"/>
      <p:bldP spid="27" grpId="0"/>
      <p:bldP spid="3" grpId="0"/>
      <p:bldP spid="5" grpId="0"/>
      <p:bldP spid="6" grpId="0"/>
      <p:bldP spid="7" grpId="0"/>
      <p:bldP spid="8" grpId="0" animBg="1"/>
      <p:bldP spid="8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43B88F0F-FE02-F5F9-D6C5-9B1A74C9817B}"/>
                  </a:ext>
                </a:extLst>
              </p:cNvPr>
              <p:cNvSpPr/>
              <p:nvPr/>
            </p:nvSpPr>
            <p:spPr>
              <a:xfrm>
                <a:off x="496388" y="61102"/>
                <a:ext cx="10610885" cy="1532567"/>
              </a:xfrm>
              <a:prstGeom prst="roundRect">
                <a:avLst>
                  <a:gd name="adj" fmla="val 4823"/>
                </a:avLst>
              </a:prstGeom>
              <a:solidFill>
                <a:srgbClr val="1E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Доведіть, що добуток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uk-UA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+4</m:t>
                        </m:r>
                      </m:e>
                    </m:d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менший за добуток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+2,5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на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,5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43B88F0F-FE02-F5F9-D6C5-9B1A74C981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88" y="61102"/>
                <a:ext cx="10610885" cy="1532567"/>
              </a:xfrm>
              <a:prstGeom prst="roundRect">
                <a:avLst>
                  <a:gd name="adj" fmla="val 4823"/>
                </a:avLst>
              </a:prstGeom>
              <a:blipFill>
                <a:blip r:embed="rId2"/>
                <a:stretch>
                  <a:fillRect l="-1195" r="-1195" b="-57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A49E5-FB6F-2ADA-D196-63CED84D6432}"/>
              </a:ext>
            </a:extLst>
          </p:cNvPr>
          <p:cNvSpPr txBox="1"/>
          <p:nvPr/>
        </p:nvSpPr>
        <p:spPr>
          <a:xfrm>
            <a:off x="11107274" y="61102"/>
            <a:ext cx="108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№4</a:t>
            </a:r>
            <a:endParaRPr lang="en-UA" sz="3600" dirty="0">
              <a:solidFill>
                <a:srgbClr val="1E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 descr="A person looking at her watch&#10;&#10;Description automatically generated">
            <a:extLst>
              <a:ext uri="{FF2B5EF4-FFF2-40B4-BE49-F238E27FC236}">
                <a16:creationId xmlns:a16="http://schemas.microsoft.com/office/drawing/2014/main" id="{EF8E768A-19C9-12C4-55AF-D9F5E475A3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253" t="6082" r="6542" b="7789"/>
          <a:stretch/>
        </p:blipFill>
        <p:spPr>
          <a:xfrm>
            <a:off x="8217877" y="3123302"/>
            <a:ext cx="3974123" cy="3945713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CE87DEE-ABC1-770D-3316-8259EA7355D9}"/>
              </a:ext>
            </a:extLst>
          </p:cNvPr>
          <p:cNvSpPr/>
          <p:nvPr/>
        </p:nvSpPr>
        <p:spPr>
          <a:xfrm>
            <a:off x="561702" y="4809481"/>
            <a:ext cx="6658709" cy="1708884"/>
          </a:xfrm>
          <a:prstGeom prst="roundRect">
            <a:avLst>
              <a:gd name="adj" fmla="val 6219"/>
            </a:avLst>
          </a:prstGeom>
          <a:solidFill>
            <a:srgbClr val="1E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Обʼєднайтесь в групи за правилом </a:t>
            </a:r>
            <a:r>
              <a:rPr lang="uk-UA" sz="3200" dirty="0">
                <a:solidFill>
                  <a:srgbClr val="FFFF00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ЛІТО – ОСІНЬ – ЗИМА</a:t>
            </a:r>
          </a:p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і виконайте завдання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DAAF4C2-709A-AED4-4497-1D80CB9AA142}"/>
                  </a:ext>
                </a:extLst>
              </p:cNvPr>
              <p:cNvSpPr txBox="1"/>
              <p:nvPr/>
            </p:nvSpPr>
            <p:spPr>
              <a:xfrm>
                <a:off x="2442604" y="981194"/>
                <a:ext cx="14829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=−3;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DAAF4C2-709A-AED4-4497-1D80CB9AA1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604" y="981194"/>
                <a:ext cx="1482927" cy="584775"/>
              </a:xfrm>
              <a:prstGeom prst="rect">
                <a:avLst/>
              </a:prstGeom>
              <a:blipFill>
                <a:blip r:embed="rId2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D336B87-3BF7-9906-4B63-FE6533DCD8CB}"/>
                  </a:ext>
                </a:extLst>
              </p:cNvPr>
              <p:cNvSpPr txBox="1"/>
              <p:nvPr/>
            </p:nvSpPr>
            <p:spPr>
              <a:xfrm>
                <a:off x="6118402" y="981193"/>
                <a:ext cx="189299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+2;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D336B87-3BF7-9906-4B63-FE6533DCD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402" y="981193"/>
                <a:ext cx="1892991" cy="584775"/>
              </a:xfrm>
              <a:prstGeom prst="rect">
                <a:avLst/>
              </a:prstGeom>
              <a:blipFill>
                <a:blip r:embed="rId3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24BAE62-F243-F081-7AF9-593D1A50E7B8}"/>
                  </a:ext>
                </a:extLst>
              </p:cNvPr>
              <p:cNvSpPr txBox="1"/>
              <p:nvPr/>
            </p:nvSpPr>
            <p:spPr>
              <a:xfrm>
                <a:off x="10451183" y="978337"/>
                <a:ext cx="14829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24BAE62-F243-F081-7AF9-593D1A50E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1183" y="978337"/>
                <a:ext cx="1482927" cy="584775"/>
              </a:xfrm>
              <a:prstGeom prst="rect">
                <a:avLst/>
              </a:prstGeom>
              <a:blipFill>
                <a:blip r:embed="rId4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>
            <a:extLst>
              <a:ext uri="{FF2B5EF4-FFF2-40B4-BE49-F238E27FC236}">
                <a16:creationId xmlns:a16="http://schemas.microsoft.com/office/drawing/2014/main" id="{32078783-C9BF-771C-7B75-7DA3D1552979}"/>
              </a:ext>
            </a:extLst>
          </p:cNvPr>
          <p:cNvSpPr/>
          <p:nvPr/>
        </p:nvSpPr>
        <p:spPr>
          <a:xfrm>
            <a:off x="2307027" y="962554"/>
            <a:ext cx="9427399" cy="642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13" name="Round Same Side Corner 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7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90772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FAA3768-5842-A186-CDA2-B477B5372275}"/>
              </a:ext>
            </a:extLst>
          </p:cNvPr>
          <p:cNvSpPr/>
          <p:nvPr/>
        </p:nvSpPr>
        <p:spPr>
          <a:xfrm>
            <a:off x="425336" y="90744"/>
            <a:ext cx="10595630" cy="553693"/>
          </a:xfrm>
          <a:prstGeom prst="roundRect">
            <a:avLst>
              <a:gd name="adj" fmla="val 13790"/>
            </a:avLst>
          </a:prstGeom>
          <a:solidFill>
            <a:srgbClr val="00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Скоротіть дроби: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89CC1A-157B-BBB2-490F-D29175656A4F}"/>
              </a:ext>
            </a:extLst>
          </p:cNvPr>
          <p:cNvSpPr txBox="1"/>
          <p:nvPr/>
        </p:nvSpPr>
        <p:spPr>
          <a:xfrm>
            <a:off x="11020967" y="40979"/>
            <a:ext cx="117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№5</a:t>
            </a:r>
            <a:endParaRPr lang="en-UA" sz="3600" dirty="0">
              <a:solidFill>
                <a:srgbClr val="00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0F0399-FF33-96AA-E351-466160597602}"/>
                  </a:ext>
                </a:extLst>
              </p:cNvPr>
              <p:cNvSpPr txBox="1"/>
              <p:nvPr/>
            </p:nvSpPr>
            <p:spPr>
              <a:xfrm>
                <a:off x="457553" y="714807"/>
                <a:ext cx="2664169" cy="10567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  <m:r>
                            <a:rPr lang="en-US" sz="3200" i="1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0F0399-FF33-96AA-E351-466160597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53" y="714807"/>
                <a:ext cx="2664169" cy="1056764"/>
              </a:xfrm>
              <a:prstGeom prst="rect">
                <a:avLst/>
              </a:prstGeom>
              <a:blipFill>
                <a:blip r:embed="rId8"/>
                <a:stretch>
                  <a:fillRect l="-3333" b="-476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6F7EE7-0DB0-AE01-C0E0-D28A683CFA78}"/>
                  </a:ext>
                </a:extLst>
              </p:cNvPr>
              <p:cNvSpPr txBox="1"/>
              <p:nvPr/>
            </p:nvSpPr>
            <p:spPr>
              <a:xfrm>
                <a:off x="3902338" y="672209"/>
                <a:ext cx="2844278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6F7EE7-0DB0-AE01-C0E0-D28A683CF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338" y="672209"/>
                <a:ext cx="2844278" cy="1080489"/>
              </a:xfrm>
              <a:prstGeom prst="rect">
                <a:avLst/>
              </a:prstGeom>
              <a:blipFill>
                <a:blip r:embed="rId9"/>
                <a:stretch>
                  <a:fillRect l="-1778" b="-57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4A9C42-C278-F8C5-DE14-96A671DFAEDC}"/>
                  </a:ext>
                </a:extLst>
              </p:cNvPr>
              <p:cNvSpPr txBox="1"/>
              <p:nvPr/>
            </p:nvSpPr>
            <p:spPr>
              <a:xfrm>
                <a:off x="7972467" y="672209"/>
                <a:ext cx="3074119" cy="1117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385A64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4A9C42-C278-F8C5-DE14-96A671DFA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467" y="672209"/>
                <a:ext cx="3074119" cy="1117550"/>
              </a:xfrm>
              <a:prstGeom prst="rect">
                <a:avLst/>
              </a:prstGeom>
              <a:blipFill>
                <a:blip r:embed="rId10"/>
                <a:stretch>
                  <a:fillRect l="-1235" b="-44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76979AE-64B5-1FAE-DFC2-E6D0F6A815EC}"/>
              </a:ext>
            </a:extLst>
          </p:cNvPr>
          <p:cNvSpPr/>
          <p:nvPr/>
        </p:nvSpPr>
        <p:spPr>
          <a:xfrm>
            <a:off x="425336" y="3131111"/>
            <a:ext cx="6623910" cy="1080489"/>
          </a:xfrm>
          <a:prstGeom prst="roundRect">
            <a:avLst>
              <a:gd name="adj" fmla="val 11867"/>
            </a:avLst>
          </a:prstGeom>
          <a:solidFill>
            <a:srgbClr val="00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Використовуючи рисунок, поясніть, чому: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28E78A-40FC-AC06-F2C8-92A0A68E063D}"/>
              </a:ext>
            </a:extLst>
          </p:cNvPr>
          <p:cNvSpPr txBox="1"/>
          <p:nvPr/>
        </p:nvSpPr>
        <p:spPr>
          <a:xfrm>
            <a:off x="11041749" y="3025025"/>
            <a:ext cx="117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>
                <a:solidFill>
                  <a:srgbClr val="00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№6</a:t>
            </a:r>
            <a:endParaRPr lang="en-UA" sz="3600" dirty="0">
              <a:solidFill>
                <a:srgbClr val="00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31391B3-6BE9-DC38-B08E-521CD21E2049}"/>
              </a:ext>
            </a:extLst>
          </p:cNvPr>
          <p:cNvCxnSpPr>
            <a:cxnSpLocks/>
          </p:cNvCxnSpPr>
          <p:nvPr/>
        </p:nvCxnSpPr>
        <p:spPr>
          <a:xfrm>
            <a:off x="7946575" y="3530493"/>
            <a:ext cx="3074391" cy="0"/>
          </a:xfrm>
          <a:prstGeom prst="line">
            <a:avLst/>
          </a:prstGeom>
          <a:ln w="38100" cap="rnd">
            <a:solidFill>
              <a:srgbClr val="00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7289168-D175-47A6-E8B8-75B4CB0F5646}"/>
              </a:ext>
            </a:extLst>
          </p:cNvPr>
          <p:cNvCxnSpPr>
            <a:cxnSpLocks/>
          </p:cNvCxnSpPr>
          <p:nvPr/>
        </p:nvCxnSpPr>
        <p:spPr>
          <a:xfrm>
            <a:off x="7946575" y="3530493"/>
            <a:ext cx="0" cy="2891734"/>
          </a:xfrm>
          <a:prstGeom prst="line">
            <a:avLst/>
          </a:prstGeom>
          <a:ln w="38100" cap="rnd">
            <a:solidFill>
              <a:srgbClr val="00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2A7FC7D-1628-3226-CDB1-8029187B5F59}"/>
              </a:ext>
            </a:extLst>
          </p:cNvPr>
          <p:cNvCxnSpPr>
            <a:cxnSpLocks/>
          </p:cNvCxnSpPr>
          <p:nvPr/>
        </p:nvCxnSpPr>
        <p:spPr>
          <a:xfrm>
            <a:off x="11020966" y="3530493"/>
            <a:ext cx="0" cy="2891734"/>
          </a:xfrm>
          <a:prstGeom prst="line">
            <a:avLst/>
          </a:prstGeom>
          <a:ln w="38100" cap="rnd">
            <a:solidFill>
              <a:srgbClr val="00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0D43BF-AF43-D18B-8EB2-05D3C12D4C74}"/>
              </a:ext>
            </a:extLst>
          </p:cNvPr>
          <p:cNvCxnSpPr>
            <a:cxnSpLocks/>
          </p:cNvCxnSpPr>
          <p:nvPr/>
        </p:nvCxnSpPr>
        <p:spPr>
          <a:xfrm>
            <a:off x="7946575" y="6422227"/>
            <a:ext cx="3074391" cy="0"/>
          </a:xfrm>
          <a:prstGeom prst="line">
            <a:avLst/>
          </a:prstGeom>
          <a:ln w="38100" cap="rnd">
            <a:solidFill>
              <a:srgbClr val="00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6E4273F-0382-8E4C-1877-6D2AAE12ADFA}"/>
              </a:ext>
            </a:extLst>
          </p:cNvPr>
          <p:cNvCxnSpPr>
            <a:cxnSpLocks/>
          </p:cNvCxnSpPr>
          <p:nvPr/>
        </p:nvCxnSpPr>
        <p:spPr>
          <a:xfrm>
            <a:off x="7946575" y="4976360"/>
            <a:ext cx="3074391" cy="0"/>
          </a:xfrm>
          <a:prstGeom prst="line">
            <a:avLst/>
          </a:prstGeom>
          <a:ln w="38100" cap="rnd">
            <a:solidFill>
              <a:srgbClr val="00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C8FD339-8C47-8447-9E90-FB6DA559A8E8}"/>
              </a:ext>
            </a:extLst>
          </p:cNvPr>
          <p:cNvCxnSpPr>
            <a:cxnSpLocks/>
          </p:cNvCxnSpPr>
          <p:nvPr/>
        </p:nvCxnSpPr>
        <p:spPr>
          <a:xfrm>
            <a:off x="7946575" y="5939481"/>
            <a:ext cx="3074391" cy="0"/>
          </a:xfrm>
          <a:prstGeom prst="line">
            <a:avLst/>
          </a:prstGeom>
          <a:ln w="38100" cap="rnd">
            <a:solidFill>
              <a:srgbClr val="007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3ABFFA1-2552-AFB4-1701-AA428292BCE1}"/>
                  </a:ext>
                </a:extLst>
              </p:cNvPr>
              <p:cNvSpPr txBox="1"/>
              <p:nvPr/>
            </p:nvSpPr>
            <p:spPr>
              <a:xfrm>
                <a:off x="7946567" y="2959384"/>
                <a:ext cx="30743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  <m:r>
                        <a:rPr lang="en-US" sz="3200" i="1" dirty="0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</m:oMath>
                  </m:oMathPara>
                </a14:m>
                <a:endParaRPr lang="en-UA" sz="3200" dirty="0">
                  <a:solidFill>
                    <a:srgbClr val="007CFF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3ABFFA1-2552-AFB4-1701-AA428292B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567" y="2959384"/>
                <a:ext cx="307439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00FDE75-9825-A53B-3CC0-8B4E055D1A2F}"/>
                  </a:ext>
                </a:extLst>
              </p:cNvPr>
              <p:cNvSpPr txBox="1"/>
              <p:nvPr/>
            </p:nvSpPr>
            <p:spPr>
              <a:xfrm>
                <a:off x="7298785" y="4012966"/>
                <a:ext cx="8306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𝑛</m:t>
                      </m:r>
                    </m:oMath>
                  </m:oMathPara>
                </a14:m>
                <a:endParaRPr lang="en-UA" sz="3200" dirty="0">
                  <a:solidFill>
                    <a:srgbClr val="007CFF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00FDE75-9825-A53B-3CC0-8B4E055D1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785" y="4012966"/>
                <a:ext cx="830611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E68537B-BC11-0154-EF45-3F541B68675C}"/>
                  </a:ext>
                </a:extLst>
              </p:cNvPr>
              <p:cNvSpPr txBox="1"/>
              <p:nvPr/>
            </p:nvSpPr>
            <p:spPr>
              <a:xfrm>
                <a:off x="7298785" y="5134115"/>
                <a:ext cx="8306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𝑚</m:t>
                      </m:r>
                    </m:oMath>
                  </m:oMathPara>
                </a14:m>
                <a:endParaRPr lang="en-UA" sz="3200" dirty="0">
                  <a:solidFill>
                    <a:srgbClr val="007CFF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E68537B-BC11-0154-EF45-3F541B686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785" y="5134115"/>
                <a:ext cx="830611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C995141-5F94-1803-2F6A-BB08314C08E6}"/>
                  </a:ext>
                </a:extLst>
              </p:cNvPr>
              <p:cNvSpPr txBox="1"/>
              <p:nvPr/>
            </p:nvSpPr>
            <p:spPr>
              <a:xfrm>
                <a:off x="7298784" y="5870454"/>
                <a:ext cx="83061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𝑡</m:t>
                      </m:r>
                    </m:oMath>
                  </m:oMathPara>
                </a14:m>
                <a:endParaRPr lang="en-UA" sz="3200" dirty="0">
                  <a:solidFill>
                    <a:srgbClr val="007CFF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C995141-5F94-1803-2F6A-BB08314C0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784" y="5870454"/>
                <a:ext cx="830611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D6B4143-4F7A-6B3D-AF6C-01BA6B023DCF}"/>
                  </a:ext>
                </a:extLst>
              </p:cNvPr>
              <p:cNvSpPr txBox="1"/>
              <p:nvPr/>
            </p:nvSpPr>
            <p:spPr>
              <a:xfrm>
                <a:off x="394223" y="4231312"/>
                <a:ext cx="66550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𝑎𝑚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0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7C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b="0" i="1" smtClean="0">
                              <a:solidFill>
                                <a:srgbClr val="007C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rgbClr val="007C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solidFill>
                                <a:srgbClr val="007C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solidFill>
                                <a:srgbClr val="007C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0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7CFF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D6B4143-4F7A-6B3D-AF6C-01BA6B023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23" y="4231312"/>
                <a:ext cx="6655028" cy="584775"/>
              </a:xfrm>
              <a:prstGeom prst="rect">
                <a:avLst/>
              </a:prstGeom>
              <a:blipFill>
                <a:blip r:embed="rId15"/>
                <a:stretch>
                  <a:fillRect l="-954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268DF620-9115-2AC6-A878-EF339F5C9A65}"/>
              </a:ext>
            </a:extLst>
          </p:cNvPr>
          <p:cNvSpPr txBox="1"/>
          <p:nvPr/>
        </p:nvSpPr>
        <p:spPr>
          <a:xfrm>
            <a:off x="457553" y="5132877"/>
            <a:ext cx="65916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rgbClr val="00B050"/>
                </a:solidFill>
                <a:latin typeface="Aptos Light" panose="020B0004020202020204" pitchFamily="34" charset="0"/>
              </a:rPr>
              <a:t>Сума площ менших прямокутників збігається з площею більшого прямокутника.</a:t>
            </a:r>
            <a:endParaRPr lang="en-UA" sz="48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E08BE5C-C4EC-BBEA-FB74-4BC2E3D8CF0A}"/>
              </a:ext>
            </a:extLst>
          </p:cNvPr>
          <p:cNvSpPr/>
          <p:nvPr/>
        </p:nvSpPr>
        <p:spPr>
          <a:xfrm>
            <a:off x="293516" y="4976361"/>
            <a:ext cx="6984486" cy="1881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8" grpId="0" animBg="1"/>
      <p:bldP spid="48" grpId="1" animBg="1"/>
      <p:bldP spid="46" grpId="0"/>
      <p:bldP spid="50" grpId="0" animBg="1"/>
      <p:bldP spid="5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§13-15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556; 558; 605; 630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39951</TotalTime>
  <Words>287</Words>
  <Application>Microsoft Macintosh PowerPoint</Application>
  <PresentationFormat>Widescreen</PresentationFormat>
  <Paragraphs>70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2025-01-18T20:18:59Z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