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64" r:id="rId2"/>
    <p:sldId id="280" r:id="rId3"/>
    <p:sldId id="272" r:id="rId4"/>
    <p:sldId id="287" r:id="rId5"/>
    <p:sldId id="279" r:id="rId6"/>
    <p:sldId id="265" r:id="rId7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4E66"/>
    <a:srgbClr val="388377"/>
    <a:srgbClr val="375A64"/>
    <a:srgbClr val="017CFF"/>
    <a:srgbClr val="55627F"/>
    <a:srgbClr val="7284A9"/>
    <a:srgbClr val="B9672C"/>
    <a:srgbClr val="1B1A2E"/>
    <a:srgbClr val="132E4F"/>
    <a:srgbClr val="1F41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2C956E-1993-324D-9AEE-58AD926EFAA1}" v="323" dt="2025-05-18T17:30:14.4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431"/>
    <p:restoredTop sz="94856"/>
  </p:normalViewPr>
  <p:slideViewPr>
    <p:cSldViewPr snapToGrid="0">
      <p:cViewPr varScale="1">
        <p:scale>
          <a:sx n="151" d="100"/>
          <a:sy n="151" d="100"/>
        </p:scale>
        <p:origin x="148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4234E82E-5125-1947-9502-B03ACD275194}"/>
    <pc:docChg chg="undo custSel addSld modSld">
      <pc:chgData name="Kulinich Bohdan" userId="48e65c9f34e137d0" providerId="LiveId" clId="{4234E82E-5125-1947-9502-B03ACD275194}" dt="2024-04-21T20:41:06.956" v="89" actId="20577"/>
      <pc:docMkLst>
        <pc:docMk/>
      </pc:docMkLst>
      <pc:sldChg chg="addSp delSp modSp mod modAnim">
        <pc:chgData name="Kulinich Bohdan" userId="48e65c9f34e137d0" providerId="LiveId" clId="{4234E82E-5125-1947-9502-B03ACD275194}" dt="2024-04-21T20:38:24.182" v="56" actId="478"/>
        <pc:sldMkLst>
          <pc:docMk/>
          <pc:sldMk cId="3541046942" sldId="262"/>
        </pc:sldMkLst>
      </pc:sldChg>
      <pc:sldChg chg="modSp mod">
        <pc:chgData name="Kulinich Bohdan" userId="48e65c9f34e137d0" providerId="LiveId" clId="{4234E82E-5125-1947-9502-B03ACD275194}" dt="2024-04-21T20:05:43.105" v="23" actId="1037"/>
        <pc:sldMkLst>
          <pc:docMk/>
          <pc:sldMk cId="1536835488" sldId="263"/>
        </pc:sldMkLst>
      </pc:sldChg>
    </pc:docChg>
  </pc:docChgLst>
  <pc:docChgLst>
    <pc:chgData name="Kulinich Bohdan" userId="48e65c9f34e137d0" providerId="LiveId" clId="{352C956E-1993-324D-9AEE-58AD926EFAA1}"/>
    <pc:docChg chg="undo redo custSel delSld modSld">
      <pc:chgData name="Kulinich Bohdan" userId="48e65c9f34e137d0" providerId="LiveId" clId="{352C956E-1993-324D-9AEE-58AD926EFAA1}" dt="2025-05-18T17:30:14.415" v="1074"/>
      <pc:docMkLst>
        <pc:docMk/>
      </pc:docMkLst>
      <pc:sldChg chg="addSp delSp modSp mod delAnim modAnim">
        <pc:chgData name="Kulinich Bohdan" userId="48e65c9f34e137d0" providerId="LiveId" clId="{352C956E-1993-324D-9AEE-58AD926EFAA1}" dt="2025-05-18T17:30:14.415" v="1074"/>
        <pc:sldMkLst>
          <pc:docMk/>
          <pc:sldMk cId="1079275318" sldId="264"/>
        </pc:sldMkLst>
        <pc:spChg chg="mod">
          <ac:chgData name="Kulinich Bohdan" userId="48e65c9f34e137d0" providerId="LiveId" clId="{352C956E-1993-324D-9AEE-58AD926EFAA1}" dt="2025-05-14T18:23:59.762" v="60" actId="20577"/>
          <ac:spMkLst>
            <pc:docMk/>
            <pc:sldMk cId="1079275318" sldId="264"/>
            <ac:spMk id="3" creationId="{4268B17A-1BE6-9309-B1DB-EE328CD93D58}"/>
          </ac:spMkLst>
        </pc:spChg>
        <pc:spChg chg="add mod">
          <ac:chgData name="Kulinich Bohdan" userId="48e65c9f34e137d0" providerId="LiveId" clId="{352C956E-1993-324D-9AEE-58AD926EFAA1}" dt="2025-05-18T17:30:14.415" v="1074"/>
          <ac:spMkLst>
            <pc:docMk/>
            <pc:sldMk cId="1079275318" sldId="264"/>
            <ac:spMk id="5" creationId="{747139F8-4415-D111-24CF-996D7123BA96}"/>
          </ac:spMkLst>
        </pc:spChg>
        <pc:spChg chg="add mod">
          <ac:chgData name="Kulinich Bohdan" userId="48e65c9f34e137d0" providerId="LiveId" clId="{352C956E-1993-324D-9AEE-58AD926EFAA1}" dt="2025-05-15T18:58:24.381" v="984" actId="1076"/>
          <ac:spMkLst>
            <pc:docMk/>
            <pc:sldMk cId="1079275318" sldId="264"/>
            <ac:spMk id="7" creationId="{BD1F6F43-9DB3-542E-5F64-D0940ACCE510}"/>
          </ac:spMkLst>
        </pc:spChg>
        <pc:spChg chg="mod">
          <ac:chgData name="Kulinich Bohdan" userId="48e65c9f34e137d0" providerId="LiveId" clId="{352C956E-1993-324D-9AEE-58AD926EFAA1}" dt="2025-05-14T18:23:33.860" v="2" actId="20577"/>
          <ac:spMkLst>
            <pc:docMk/>
            <pc:sldMk cId="1079275318" sldId="264"/>
            <ac:spMk id="14" creationId="{0AC854DF-ECD6-E322-40B9-F4B25933642A}"/>
          </ac:spMkLst>
        </pc:spChg>
        <pc:spChg chg="del">
          <ac:chgData name="Kulinich Bohdan" userId="48e65c9f34e137d0" providerId="LiveId" clId="{352C956E-1993-324D-9AEE-58AD926EFAA1}" dt="2025-05-18T17:29:22.129" v="1069" actId="478"/>
          <ac:spMkLst>
            <pc:docMk/>
            <pc:sldMk cId="1079275318" sldId="264"/>
            <ac:spMk id="16" creationId="{3C0957AD-EA05-DA2E-2FC1-8DE4D734AD3D}"/>
          </ac:spMkLst>
        </pc:spChg>
        <pc:spChg chg="add mod">
          <ac:chgData name="Kulinich Bohdan" userId="48e65c9f34e137d0" providerId="LiveId" clId="{352C956E-1993-324D-9AEE-58AD926EFAA1}" dt="2025-05-15T18:58:25.939" v="985" actId="1076"/>
          <ac:spMkLst>
            <pc:docMk/>
            <pc:sldMk cId="1079275318" sldId="264"/>
            <ac:spMk id="18" creationId="{83299534-12AA-1534-DD66-CA5F61CC0989}"/>
          </ac:spMkLst>
        </pc:spChg>
      </pc:sldChg>
      <pc:sldChg chg="modSp">
        <pc:chgData name="Kulinich Bohdan" userId="48e65c9f34e137d0" providerId="LiveId" clId="{352C956E-1993-324D-9AEE-58AD926EFAA1}" dt="2025-05-15T18:52:59.960" v="980" actId="20577"/>
        <pc:sldMkLst>
          <pc:docMk/>
          <pc:sldMk cId="788512274" sldId="265"/>
        </pc:sldMkLst>
        <pc:spChg chg="mod">
          <ac:chgData name="Kulinich Bohdan" userId="48e65c9f34e137d0" providerId="LiveId" clId="{352C956E-1993-324D-9AEE-58AD926EFAA1}" dt="2025-05-15T18:52:59.960" v="980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addSp delSp modSp mod">
        <pc:chgData name="Kulinich Bohdan" userId="48e65c9f34e137d0" providerId="LiveId" clId="{352C956E-1993-324D-9AEE-58AD926EFAA1}" dt="2025-05-15T18:59:09.524" v="1001" actId="478"/>
        <pc:sldMkLst>
          <pc:docMk/>
          <pc:sldMk cId="3867570093" sldId="272"/>
        </pc:sldMkLst>
        <pc:spChg chg="add mod">
          <ac:chgData name="Kulinich Bohdan" userId="48e65c9f34e137d0" providerId="LiveId" clId="{352C956E-1993-324D-9AEE-58AD926EFAA1}" dt="2025-05-15T18:58:31.251" v="988" actId="1076"/>
          <ac:spMkLst>
            <pc:docMk/>
            <pc:sldMk cId="3867570093" sldId="272"/>
            <ac:spMk id="5" creationId="{E52283B2-1AA3-5CC3-26FB-BB415A93E200}"/>
          </ac:spMkLst>
        </pc:spChg>
        <pc:spChg chg="add mod">
          <ac:chgData name="Kulinich Bohdan" userId="48e65c9f34e137d0" providerId="LiveId" clId="{352C956E-1993-324D-9AEE-58AD926EFAA1}" dt="2025-05-15T18:58:32.813" v="989" actId="1076"/>
          <ac:spMkLst>
            <pc:docMk/>
            <pc:sldMk cId="3867570093" sldId="272"/>
            <ac:spMk id="7" creationId="{BF90E438-40AE-437C-9185-AA4FB2C5EAD0}"/>
          </ac:spMkLst>
        </pc:spChg>
        <pc:spChg chg="mod">
          <ac:chgData name="Kulinich Bohdan" userId="48e65c9f34e137d0" providerId="LiveId" clId="{352C956E-1993-324D-9AEE-58AD926EFAA1}" dt="2025-05-14T19:55:11.302" v="452" actId="14100"/>
          <ac:spMkLst>
            <pc:docMk/>
            <pc:sldMk cId="3867570093" sldId="272"/>
            <ac:spMk id="12" creationId="{43B88F0F-FE02-F5F9-D6C5-9B1A74C9817B}"/>
          </ac:spMkLst>
        </pc:spChg>
        <pc:spChg chg="mod">
          <ac:chgData name="Kulinich Bohdan" userId="48e65c9f34e137d0" providerId="LiveId" clId="{352C956E-1993-324D-9AEE-58AD926EFAA1}" dt="2025-05-14T20:33:22.943" v="518" actId="1035"/>
          <ac:spMkLst>
            <pc:docMk/>
            <pc:sldMk cId="3867570093" sldId="272"/>
            <ac:spMk id="16" creationId="{AA7AFB77-32F2-2FB3-1A89-0175F8338EB3}"/>
          </ac:spMkLst>
        </pc:spChg>
        <pc:spChg chg="mod">
          <ac:chgData name="Kulinich Bohdan" userId="48e65c9f34e137d0" providerId="LiveId" clId="{352C956E-1993-324D-9AEE-58AD926EFAA1}" dt="2025-05-14T20:43:55.073" v="584" actId="20577"/>
          <ac:spMkLst>
            <pc:docMk/>
            <pc:sldMk cId="3867570093" sldId="272"/>
            <ac:spMk id="18" creationId="{60FFF467-EA7B-960B-722C-3AC6E3ECBFAC}"/>
          </ac:spMkLst>
        </pc:spChg>
        <pc:spChg chg="add mod">
          <ac:chgData name="Kulinich Bohdan" userId="48e65c9f34e137d0" providerId="LiveId" clId="{352C956E-1993-324D-9AEE-58AD926EFAA1}" dt="2025-05-15T18:58:56.931" v="997" actId="1076"/>
          <ac:spMkLst>
            <pc:docMk/>
            <pc:sldMk cId="3867570093" sldId="272"/>
            <ac:spMk id="19" creationId="{E8DB92E0-CC62-0EA6-3C3F-D87BEFB587DE}"/>
          </ac:spMkLst>
        </pc:spChg>
        <pc:spChg chg="add mod">
          <ac:chgData name="Kulinich Bohdan" userId="48e65c9f34e137d0" providerId="LiveId" clId="{352C956E-1993-324D-9AEE-58AD926EFAA1}" dt="2025-05-15T18:58:58.501" v="998" actId="1076"/>
          <ac:spMkLst>
            <pc:docMk/>
            <pc:sldMk cId="3867570093" sldId="272"/>
            <ac:spMk id="21" creationId="{AA676CD7-33AE-DEDF-F405-663D6C46E869}"/>
          </ac:spMkLst>
        </pc:spChg>
      </pc:sldChg>
      <pc:sldChg chg="delSp del mod">
        <pc:chgData name="Kulinich Bohdan" userId="48e65c9f34e137d0" providerId="LiveId" clId="{352C956E-1993-324D-9AEE-58AD926EFAA1}" dt="2025-05-15T18:59:01.176" v="999" actId="2696"/>
        <pc:sldMkLst>
          <pc:docMk/>
          <pc:sldMk cId="4173947301" sldId="278"/>
        </pc:sldMkLst>
      </pc:sldChg>
      <pc:sldChg chg="addSp delSp modSp mod delAnim">
        <pc:chgData name="Kulinich Bohdan" userId="48e65c9f34e137d0" providerId="LiveId" clId="{352C956E-1993-324D-9AEE-58AD926EFAA1}" dt="2025-05-18T17:30:00.409" v="1073"/>
        <pc:sldMkLst>
          <pc:docMk/>
          <pc:sldMk cId="2663521018" sldId="279"/>
        </pc:sldMkLst>
        <pc:spChg chg="add mod">
          <ac:chgData name="Kulinich Bohdan" userId="48e65c9f34e137d0" providerId="LiveId" clId="{352C956E-1993-324D-9AEE-58AD926EFAA1}" dt="2025-05-18T17:30:00.409" v="1073"/>
          <ac:spMkLst>
            <pc:docMk/>
            <pc:sldMk cId="2663521018" sldId="279"/>
            <ac:spMk id="3" creationId="{D0FAC006-06D7-F5CC-2E86-0A3E35CCA759}"/>
          </ac:spMkLst>
        </pc:spChg>
        <pc:spChg chg="add del mod">
          <ac:chgData name="Kulinich Bohdan" userId="48e65c9f34e137d0" providerId="LiveId" clId="{352C956E-1993-324D-9AEE-58AD926EFAA1}" dt="2025-05-18T17:29:56.408" v="1072" actId="478"/>
          <ac:spMkLst>
            <pc:docMk/>
            <pc:sldMk cId="2663521018" sldId="279"/>
            <ac:spMk id="6" creationId="{F8AA67F2-A76C-3767-6676-DA56BB7FE9B0}"/>
          </ac:spMkLst>
        </pc:spChg>
        <pc:spChg chg="add mod">
          <ac:chgData name="Kulinich Bohdan" userId="48e65c9f34e137d0" providerId="LiveId" clId="{352C956E-1993-324D-9AEE-58AD926EFAA1}" dt="2025-05-15T18:34:32.944" v="962"/>
          <ac:spMkLst>
            <pc:docMk/>
            <pc:sldMk cId="2663521018" sldId="279"/>
            <ac:spMk id="16" creationId="{2408BA84-B0BE-6058-BEBB-7B0C10BA7BAD}"/>
          </ac:spMkLst>
        </pc:spChg>
        <pc:spChg chg="add mod">
          <ac:chgData name="Kulinich Bohdan" userId="48e65c9f34e137d0" providerId="LiveId" clId="{352C956E-1993-324D-9AEE-58AD926EFAA1}" dt="2025-05-15T19:00:27.660" v="1068" actId="207"/>
          <ac:spMkLst>
            <pc:docMk/>
            <pc:sldMk cId="2663521018" sldId="279"/>
            <ac:spMk id="18" creationId="{90562C39-7F97-42F6-424B-F4936DF8D0B7}"/>
          </ac:spMkLst>
        </pc:spChg>
        <pc:picChg chg="add mod">
          <ac:chgData name="Kulinich Bohdan" userId="48e65c9f34e137d0" providerId="LiveId" clId="{352C956E-1993-324D-9AEE-58AD926EFAA1}" dt="2025-05-15T18:34:27.899" v="961" actId="1076"/>
          <ac:picMkLst>
            <pc:docMk/>
            <pc:sldMk cId="2663521018" sldId="279"/>
            <ac:picMk id="2" creationId="{6BFDD27F-2630-A635-FDF8-A7AEBD7F299A}"/>
          </ac:picMkLst>
        </pc:picChg>
        <pc:picChg chg="mod">
          <ac:chgData name="Kulinich Bohdan" userId="48e65c9f34e137d0" providerId="LiveId" clId="{352C956E-1993-324D-9AEE-58AD926EFAA1}" dt="2025-05-15T18:34:11.311" v="955" actId="1076"/>
          <ac:picMkLst>
            <pc:docMk/>
            <pc:sldMk cId="2663521018" sldId="279"/>
            <ac:picMk id="7" creationId="{0412637A-9837-00A8-A89F-7CE82B79DA32}"/>
          </ac:picMkLst>
        </pc:picChg>
      </pc:sldChg>
      <pc:sldChg chg="addSp delSp modSp mod delAnim modAnim">
        <pc:chgData name="Kulinich Bohdan" userId="48e65c9f34e137d0" providerId="LiveId" clId="{352C956E-1993-324D-9AEE-58AD926EFAA1}" dt="2025-05-15T18:59:06.891" v="1000" actId="478"/>
        <pc:sldMkLst>
          <pc:docMk/>
          <pc:sldMk cId="175688737" sldId="280"/>
        </pc:sldMkLst>
        <pc:spChg chg="mod modVis">
          <ac:chgData name="Kulinich Bohdan" userId="48e65c9f34e137d0" providerId="LiveId" clId="{352C956E-1993-324D-9AEE-58AD926EFAA1}" dt="2025-05-14T19:36:17.089" v="416" actId="14429"/>
          <ac:spMkLst>
            <pc:docMk/>
            <pc:sldMk cId="175688737" sldId="280"/>
            <ac:spMk id="2" creationId="{A8ADC309-11E1-3B0B-95A7-34A242928DC1}"/>
          </ac:spMkLst>
        </pc:spChg>
        <pc:spChg chg="add mod">
          <ac:chgData name="Kulinich Bohdan" userId="48e65c9f34e137d0" providerId="LiveId" clId="{352C956E-1993-324D-9AEE-58AD926EFAA1}" dt="2025-05-14T19:07:12.782" v="361" actId="20577"/>
          <ac:spMkLst>
            <pc:docMk/>
            <pc:sldMk cId="175688737" sldId="280"/>
            <ac:spMk id="7" creationId="{0EF6A79B-7E74-E0D8-35B3-08256D328D6B}"/>
          </ac:spMkLst>
        </pc:spChg>
        <pc:spChg chg="add mod">
          <ac:chgData name="Kulinich Bohdan" userId="48e65c9f34e137d0" providerId="LiveId" clId="{352C956E-1993-324D-9AEE-58AD926EFAA1}" dt="2025-05-15T18:58:39.327" v="991" actId="1076"/>
          <ac:spMkLst>
            <pc:docMk/>
            <pc:sldMk cId="175688737" sldId="280"/>
            <ac:spMk id="8" creationId="{8A4DA920-0B13-1800-3299-06644A9A494D}"/>
          </ac:spMkLst>
        </pc:spChg>
        <pc:spChg chg="add mod">
          <ac:chgData name="Kulinich Bohdan" userId="48e65c9f34e137d0" providerId="LiveId" clId="{352C956E-1993-324D-9AEE-58AD926EFAA1}" dt="2025-05-15T18:58:40.582" v="992" actId="1076"/>
          <ac:spMkLst>
            <pc:docMk/>
            <pc:sldMk cId="175688737" sldId="280"/>
            <ac:spMk id="9" creationId="{D8E9358B-1174-B9AC-AB10-6A77E77FE333}"/>
          </ac:spMkLst>
        </pc:spChg>
        <pc:spChg chg="mod">
          <ac:chgData name="Kulinich Bohdan" userId="48e65c9f34e137d0" providerId="LiveId" clId="{352C956E-1993-324D-9AEE-58AD926EFAA1}" dt="2025-05-14T19:02:25.001" v="320" actId="20577"/>
          <ac:spMkLst>
            <pc:docMk/>
            <pc:sldMk cId="175688737" sldId="280"/>
            <ac:spMk id="10" creationId="{486BE6C5-D3EB-2CED-BE27-643D98B6A316}"/>
          </ac:spMkLst>
        </pc:spChg>
        <pc:spChg chg="mod modVis">
          <ac:chgData name="Kulinich Bohdan" userId="48e65c9f34e137d0" providerId="LiveId" clId="{352C956E-1993-324D-9AEE-58AD926EFAA1}" dt="2025-05-14T19:24:55.345" v="410" actId="14429"/>
          <ac:spMkLst>
            <pc:docMk/>
            <pc:sldMk cId="175688737" sldId="280"/>
            <ac:spMk id="12" creationId="{43B88F0F-FE02-F5F9-D6C5-9B1A74C9817B}"/>
          </ac:spMkLst>
        </pc:spChg>
        <pc:spChg chg="mod modVis">
          <ac:chgData name="Kulinich Bohdan" userId="48e65c9f34e137d0" providerId="LiveId" clId="{352C956E-1993-324D-9AEE-58AD926EFAA1}" dt="2025-05-14T19:36:16.453" v="415" actId="14429"/>
          <ac:spMkLst>
            <pc:docMk/>
            <pc:sldMk cId="175688737" sldId="280"/>
            <ac:spMk id="19" creationId="{A07D3CDB-D92D-296E-A149-10DF6A1A92F9}"/>
          </ac:spMkLst>
        </pc:spChg>
        <pc:spChg chg="mod">
          <ac:chgData name="Kulinich Bohdan" userId="48e65c9f34e137d0" providerId="LiveId" clId="{352C956E-1993-324D-9AEE-58AD926EFAA1}" dt="2025-05-14T19:01:46.746" v="297" actId="1035"/>
          <ac:spMkLst>
            <pc:docMk/>
            <pc:sldMk cId="175688737" sldId="280"/>
            <ac:spMk id="26" creationId="{1CAB23DA-0B56-E738-26FB-9F1AA8B80FA4}"/>
          </ac:spMkLst>
        </pc:spChg>
        <pc:picChg chg="mod">
          <ac:chgData name="Kulinich Bohdan" userId="48e65c9f34e137d0" providerId="LiveId" clId="{352C956E-1993-324D-9AEE-58AD926EFAA1}" dt="2025-05-14T19:01:47.062" v="299" actId="1076"/>
          <ac:picMkLst>
            <pc:docMk/>
            <pc:sldMk cId="175688737" sldId="280"/>
            <ac:picMk id="22" creationId="{CBFE08E3-DD24-E8E9-8AC1-8074B8FB9F60}"/>
          </ac:picMkLst>
        </pc:picChg>
      </pc:sldChg>
      <pc:sldChg chg="addSp delSp modSp mod delAnim">
        <pc:chgData name="Kulinich Bohdan" userId="48e65c9f34e137d0" providerId="LiveId" clId="{352C956E-1993-324D-9AEE-58AD926EFAA1}" dt="2025-05-18T17:29:49.592" v="1071" actId="20577"/>
        <pc:sldMkLst>
          <pc:docMk/>
          <pc:sldMk cId="3127514893" sldId="287"/>
        </pc:sldMkLst>
        <pc:spChg chg="mod">
          <ac:chgData name="Kulinich Bohdan" userId="48e65c9f34e137d0" providerId="LiveId" clId="{352C956E-1993-324D-9AEE-58AD926EFAA1}" dt="2025-05-15T18:33:34.762" v="937" actId="1037"/>
          <ac:spMkLst>
            <pc:docMk/>
            <pc:sldMk cId="3127514893" sldId="287"/>
            <ac:spMk id="6" creationId="{D45ED1D3-2B17-191A-8875-D65E3726E4C3}"/>
          </ac:spMkLst>
        </pc:spChg>
        <pc:spChg chg="mod modVis">
          <ac:chgData name="Kulinich Bohdan" userId="48e65c9f34e137d0" providerId="LiveId" clId="{352C956E-1993-324D-9AEE-58AD926EFAA1}" dt="2025-05-18T17:29:49.592" v="1071" actId="20577"/>
          <ac:spMkLst>
            <pc:docMk/>
            <pc:sldMk cId="3127514893" sldId="287"/>
            <ac:spMk id="12" creationId="{43B88F0F-FE02-F5F9-D6C5-9B1A74C9817B}"/>
          </ac:spMkLst>
        </pc:spChg>
        <pc:spChg chg="add mod">
          <ac:chgData name="Kulinich Bohdan" userId="48e65c9f34e137d0" providerId="LiveId" clId="{352C956E-1993-324D-9AEE-58AD926EFAA1}" dt="2025-05-15T18:58:47.083" v="994" actId="1076"/>
          <ac:spMkLst>
            <pc:docMk/>
            <pc:sldMk cId="3127514893" sldId="287"/>
            <ac:spMk id="20" creationId="{5DB380EF-A6F4-7947-F95E-72655BC15284}"/>
          </ac:spMkLst>
        </pc:spChg>
        <pc:spChg chg="add mod">
          <ac:chgData name="Kulinich Bohdan" userId="48e65c9f34e137d0" providerId="LiveId" clId="{352C956E-1993-324D-9AEE-58AD926EFAA1}" dt="2025-05-15T18:58:48.399" v="995" actId="1076"/>
          <ac:spMkLst>
            <pc:docMk/>
            <pc:sldMk cId="3127514893" sldId="287"/>
            <ac:spMk id="22" creationId="{943F59A1-D13E-5FC6-A59B-7D1385CAC779}"/>
          </ac:spMkLst>
        </pc:spChg>
        <pc:picChg chg="add mod">
          <ac:chgData name="Kulinich Bohdan" userId="48e65c9f34e137d0" providerId="LiveId" clId="{352C956E-1993-324D-9AEE-58AD926EFAA1}" dt="2025-05-15T18:33:42.383" v="946" actId="1036"/>
          <ac:picMkLst>
            <pc:docMk/>
            <pc:sldMk cId="3127514893" sldId="287"/>
            <ac:picMk id="15" creationId="{B01DCD72-C57B-C3AA-2C3F-D939BF49BF17}"/>
          </ac:picMkLst>
        </pc:picChg>
        <pc:picChg chg="add mod">
          <ac:chgData name="Kulinich Bohdan" userId="48e65c9f34e137d0" providerId="LiveId" clId="{352C956E-1993-324D-9AEE-58AD926EFAA1}" dt="2025-05-15T18:34:23.668" v="959" actId="1076"/>
          <ac:picMkLst>
            <pc:docMk/>
            <pc:sldMk cId="3127514893" sldId="287"/>
            <ac:picMk id="18" creationId="{CBCA6A66-31D4-42BD-CA1C-A0B4B5B3A13C}"/>
          </ac:picMkLst>
        </pc:picChg>
      </pc:sldChg>
    </pc:docChg>
  </pc:docChgLst>
  <pc:docChgLst>
    <pc:chgData name="Kulinich Bohdan" userId="48e65c9f34e137d0" providerId="LiveId" clId="{3DEE4E9F-D48F-4548-95BB-EDEBB6F61CC7}"/>
    <pc:docChg chg="undo custSel addSld delSld modSld">
      <pc:chgData name="Kulinich Bohdan" userId="48e65c9f34e137d0" providerId="LiveId" clId="{3DEE4E9F-D48F-4548-95BB-EDEBB6F61CC7}" dt="2024-05-30T15:52:09.626" v="49" actId="20577"/>
      <pc:docMkLst>
        <pc:docMk/>
      </pc:docMkLst>
      <pc:sldChg chg="modSp">
        <pc:chgData name="Kulinich Bohdan" userId="48e65c9f34e137d0" providerId="LiveId" clId="{3DEE4E9F-D48F-4548-95BB-EDEBB6F61CC7}" dt="2024-05-30T15:52:09.626" v="49" actId="20577"/>
        <pc:sldMkLst>
          <pc:docMk/>
          <pc:sldMk cId="788512274" sldId="265"/>
        </pc:sldMkLst>
      </pc:sldChg>
      <pc:sldChg chg="addSp delSp modSp add del mod">
        <pc:chgData name="Kulinich Bohdan" userId="48e65c9f34e137d0" providerId="LiveId" clId="{3DEE4E9F-D48F-4548-95BB-EDEBB6F61CC7}" dt="2024-05-30T15:51:29.684" v="47" actId="2696"/>
        <pc:sldMkLst>
          <pc:docMk/>
          <pc:sldMk cId="754532898" sldId="280"/>
        </pc:sldMkLst>
      </pc:sldChg>
    </pc:docChg>
  </pc:docChgLst>
  <pc:docChgLst>
    <pc:chgData name="Kulinich Bohdan" userId="48e65c9f34e137d0" providerId="LiveId" clId="{1559216B-59EF-6D49-AF58-DBA61A921429}"/>
    <pc:docChg chg="undo redo custSel addSld delSld modSld sldOrd">
      <pc:chgData name="Kulinich Bohdan" userId="48e65c9f34e137d0" providerId="LiveId" clId="{1559216B-59EF-6D49-AF58-DBA61A921429}" dt="2024-05-26T20:19:56.342" v="7118"/>
      <pc:docMkLst>
        <pc:docMk/>
      </pc:docMkLst>
      <pc:sldChg chg="del">
        <pc:chgData name="Kulinich Bohdan" userId="48e65c9f34e137d0" providerId="LiveId" clId="{1559216B-59EF-6D49-AF58-DBA61A921429}" dt="2024-04-28T12:40:13.046" v="0" actId="2696"/>
        <pc:sldMkLst>
          <pc:docMk/>
          <pc:sldMk cId="3541046942" sldId="262"/>
        </pc:sldMkLst>
      </pc:sldChg>
      <pc:sldChg chg="addSp delSp modSp mod delAnim modAnim">
        <pc:chgData name="Kulinich Bohdan" userId="48e65c9f34e137d0" providerId="LiveId" clId="{1559216B-59EF-6D49-AF58-DBA61A921429}" dt="2024-05-26T20:11:00.175" v="7047"/>
        <pc:sldMkLst>
          <pc:docMk/>
          <pc:sldMk cId="1536835488" sldId="263"/>
        </pc:sldMkLst>
      </pc:sldChg>
      <pc:sldChg chg="addSp delSp modSp mod setBg modAnim">
        <pc:chgData name="Kulinich Bohdan" userId="48e65c9f34e137d0" providerId="LiveId" clId="{1559216B-59EF-6D49-AF58-DBA61A921429}" dt="2024-05-26T20:11:18.916" v="7050" actId="1076"/>
        <pc:sldMkLst>
          <pc:docMk/>
          <pc:sldMk cId="1079275318" sldId="264"/>
        </pc:sldMkLst>
      </pc:sldChg>
      <pc:sldChg chg="addSp delSp modSp add mod ord setBg delAnim modAnim">
        <pc:chgData name="Kulinich Bohdan" userId="48e65c9f34e137d0" providerId="LiveId" clId="{1559216B-59EF-6D49-AF58-DBA61A921429}" dt="2024-05-26T20:19:56.342" v="7118"/>
        <pc:sldMkLst>
          <pc:docMk/>
          <pc:sldMk cId="788512274" sldId="265"/>
        </pc:sldMkLst>
      </pc:sldChg>
      <pc:sldChg chg="addSp delSp modSp add del mod ord delAnim modAnim">
        <pc:chgData name="Kulinich Bohdan" userId="48e65c9f34e137d0" providerId="LiveId" clId="{1559216B-59EF-6D49-AF58-DBA61A921429}" dt="2024-05-26T20:00:15.975" v="6897" actId="2696"/>
        <pc:sldMkLst>
          <pc:docMk/>
          <pc:sldMk cId="2062390879" sldId="266"/>
        </pc:sldMkLst>
      </pc:sldChg>
      <pc:sldChg chg="add del">
        <pc:chgData name="Kulinich Bohdan" userId="48e65c9f34e137d0" providerId="LiveId" clId="{1559216B-59EF-6D49-AF58-DBA61A921429}" dt="2024-04-29T14:43:49.164" v="494" actId="2696"/>
        <pc:sldMkLst>
          <pc:docMk/>
          <pc:sldMk cId="91081722" sldId="267"/>
        </pc:sldMkLst>
      </pc:sldChg>
      <pc:sldChg chg="addSp delSp modSp add mod delAnim modAnim">
        <pc:chgData name="Kulinich Bohdan" userId="48e65c9f34e137d0" providerId="LiveId" clId="{1559216B-59EF-6D49-AF58-DBA61A921429}" dt="2024-05-26T20:10:57.566" v="7046"/>
        <pc:sldMkLst>
          <pc:docMk/>
          <pc:sldMk cId="2581689180" sldId="267"/>
        </pc:sldMkLst>
      </pc:sldChg>
      <pc:sldChg chg="addSp delSp modSp add mod addAnim delAnim modAnim">
        <pc:chgData name="Kulinich Bohdan" userId="48e65c9f34e137d0" providerId="LiveId" clId="{1559216B-59EF-6D49-AF58-DBA61A921429}" dt="2024-05-26T20:10:55.192" v="7045"/>
        <pc:sldMkLst>
          <pc:docMk/>
          <pc:sldMk cId="952368532" sldId="268"/>
        </pc:sldMkLst>
      </pc:sldChg>
      <pc:sldChg chg="delSp add del mod delAnim">
        <pc:chgData name="Kulinich Bohdan" userId="48e65c9f34e137d0" providerId="LiveId" clId="{1559216B-59EF-6D49-AF58-DBA61A921429}" dt="2024-04-30T19:33:37.197" v="2961" actId="2696"/>
        <pc:sldMkLst>
          <pc:docMk/>
          <pc:sldMk cId="3388912473" sldId="269"/>
        </pc:sldMkLst>
      </pc:sldChg>
      <pc:sldChg chg="addSp delSp modSp add mod delAnim modAnim">
        <pc:chgData name="Kulinich Bohdan" userId="48e65c9f34e137d0" providerId="LiveId" clId="{1559216B-59EF-6D49-AF58-DBA61A921429}" dt="2024-05-26T20:10:51.701" v="7044"/>
        <pc:sldMkLst>
          <pc:docMk/>
          <pc:sldMk cId="905975789" sldId="270"/>
        </pc:sldMkLst>
      </pc:sldChg>
      <pc:sldChg chg="addSp delSp modSp add del mod delAnim">
        <pc:chgData name="Kulinich Bohdan" userId="48e65c9f34e137d0" providerId="LiveId" clId="{1559216B-59EF-6D49-AF58-DBA61A921429}" dt="2024-05-06T19:09:34.304" v="3888" actId="2696"/>
        <pc:sldMkLst>
          <pc:docMk/>
          <pc:sldMk cId="1137022778" sldId="271"/>
        </pc:sldMkLst>
      </pc:sldChg>
      <pc:sldChg chg="addSp delSp modSp add mod delAnim modAnim">
        <pc:chgData name="Kulinich Bohdan" userId="48e65c9f34e137d0" providerId="LiveId" clId="{1559216B-59EF-6D49-AF58-DBA61A921429}" dt="2024-05-26T20:10:40.355" v="7041"/>
        <pc:sldMkLst>
          <pc:docMk/>
          <pc:sldMk cId="3867570093" sldId="272"/>
        </pc:sldMkLst>
      </pc:sldChg>
      <pc:sldChg chg="addSp delSp modSp add del mod ord">
        <pc:chgData name="Kulinich Bohdan" userId="48e65c9f34e137d0" providerId="LiveId" clId="{1559216B-59EF-6D49-AF58-DBA61A921429}" dt="2024-05-26T20:00:15.988" v="6898" actId="2696"/>
        <pc:sldMkLst>
          <pc:docMk/>
          <pc:sldMk cId="1344952327" sldId="273"/>
        </pc:sldMkLst>
      </pc:sldChg>
      <pc:sldChg chg="addSp delSp modSp add mod ord delAnim modAnim">
        <pc:chgData name="Kulinich Bohdan" userId="48e65c9f34e137d0" providerId="LiveId" clId="{1559216B-59EF-6D49-AF58-DBA61A921429}" dt="2024-05-26T20:10:44.611" v="7042"/>
        <pc:sldMkLst>
          <pc:docMk/>
          <pc:sldMk cId="54277308" sldId="274"/>
        </pc:sldMkLst>
      </pc:sldChg>
      <pc:sldChg chg="add del">
        <pc:chgData name="Kulinich Bohdan" userId="48e65c9f34e137d0" providerId="LiveId" clId="{1559216B-59EF-6D49-AF58-DBA61A921429}" dt="2024-05-07T10:21:27.692" v="4167"/>
        <pc:sldMkLst>
          <pc:docMk/>
          <pc:sldMk cId="3368277996" sldId="274"/>
        </pc:sldMkLst>
      </pc:sldChg>
      <pc:sldChg chg="addSp delSp modSp add mod addAnim delAnim modAnim">
        <pc:chgData name="Kulinich Bohdan" userId="48e65c9f34e137d0" providerId="LiveId" clId="{1559216B-59EF-6D49-AF58-DBA61A921429}" dt="2024-05-26T20:10:36.304" v="7040"/>
        <pc:sldMkLst>
          <pc:docMk/>
          <pc:sldMk cId="1169353818" sldId="275"/>
        </pc:sldMkLst>
      </pc:sldChg>
      <pc:sldChg chg="addSp modSp add mod">
        <pc:chgData name="Kulinich Bohdan" userId="48e65c9f34e137d0" providerId="LiveId" clId="{1559216B-59EF-6D49-AF58-DBA61A921429}" dt="2024-05-26T20:12:00.989" v="7061" actId="1038"/>
        <pc:sldMkLst>
          <pc:docMk/>
          <pc:sldMk cId="2986102083" sldId="276"/>
        </pc:sldMkLst>
      </pc:sldChg>
      <pc:sldChg chg="addSp delSp modSp add mod delAnim modAnim">
        <pc:chgData name="Kulinich Bohdan" userId="48e65c9f34e137d0" providerId="LiveId" clId="{1559216B-59EF-6D49-AF58-DBA61A921429}" dt="2024-05-26T20:18:54.543" v="7113" actId="1076"/>
        <pc:sldMkLst>
          <pc:docMk/>
          <pc:sldMk cId="469961405" sldId="277"/>
        </pc:sldMkLst>
      </pc:sldChg>
      <pc:sldChg chg="addSp delSp modSp add mod delAnim">
        <pc:chgData name="Kulinich Bohdan" userId="48e65c9f34e137d0" providerId="LiveId" clId="{1559216B-59EF-6D49-AF58-DBA61A921429}" dt="2024-05-26T20:18:00.242" v="7100" actId="1076"/>
        <pc:sldMkLst>
          <pc:docMk/>
          <pc:sldMk cId="4173947301" sldId="278"/>
        </pc:sldMkLst>
      </pc:sldChg>
    </pc:docChg>
  </pc:docChgLst>
  <pc:docChgLst>
    <pc:chgData name="Kulinich Bohdan" userId="48e65c9f34e137d0" providerId="LiveId" clId="{52DA11FC-1B34-1342-8A44-657CB4D140D2}"/>
    <pc:docChg chg="undo custSel addSld delSld modSld">
      <pc:chgData name="Kulinich Bohdan" userId="48e65c9f34e137d0" providerId="LiveId" clId="{52DA11FC-1B34-1342-8A44-657CB4D140D2}" dt="2024-07-25T18:50:50.685" v="5785" actId="20577"/>
      <pc:docMkLst>
        <pc:docMk/>
      </pc:docMkLst>
      <pc:sldChg chg="addSp delSp modSp mod delAnim modAnim">
        <pc:chgData name="Kulinich Bohdan" userId="48e65c9f34e137d0" providerId="LiveId" clId="{52DA11FC-1B34-1342-8A44-657CB4D140D2}" dt="2024-07-24T20:05:09.865" v="4940" actId="1038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52DA11FC-1B34-1342-8A44-657CB4D140D2}" dt="2024-07-25T16:33:44.867" v="5758" actId="478"/>
        <pc:sldMkLst>
          <pc:docMk/>
          <pc:sldMk cId="4173947301" sldId="278"/>
        </pc:sldMkLst>
      </pc:sldChg>
      <pc:sldChg chg="addSp delSp modSp mod">
        <pc:chgData name="Kulinich Bohdan" userId="48e65c9f34e137d0" providerId="LiveId" clId="{52DA11FC-1B34-1342-8A44-657CB4D140D2}" dt="2024-07-24T21:20:38.856" v="5606" actId="20577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52DA11FC-1B34-1342-8A44-657CB4D140D2}" dt="2024-07-22T18:46:32.332" v="3553" actId="1076"/>
        <pc:sldMkLst>
          <pc:docMk/>
          <pc:sldMk cId="175688737" sldId="280"/>
        </pc:sldMkLst>
      </pc:sldChg>
      <pc:sldChg chg="del">
        <pc:chgData name="Kulinich Bohdan" userId="48e65c9f34e137d0" providerId="LiveId" clId="{52DA11FC-1B34-1342-8A44-657CB4D140D2}" dt="2024-07-20T17:04:25.105" v="2739" actId="2696"/>
        <pc:sldMkLst>
          <pc:docMk/>
          <pc:sldMk cId="1607040383" sldId="281"/>
        </pc:sldMkLst>
      </pc:sldChg>
      <pc:sldChg chg="del">
        <pc:chgData name="Kulinich Bohdan" userId="48e65c9f34e137d0" providerId="LiveId" clId="{52DA11FC-1B34-1342-8A44-657CB4D140D2}" dt="2024-07-20T17:04:25.145" v="2740" actId="2696"/>
        <pc:sldMkLst>
          <pc:docMk/>
          <pc:sldMk cId="2490746381" sldId="283"/>
        </pc:sldMkLst>
      </pc:sldChg>
      <pc:sldChg chg="addSp delSp modSp add mod addAnim delAnim modAnim">
        <pc:chgData name="Kulinich Bohdan" userId="48e65c9f34e137d0" providerId="LiveId" clId="{52DA11FC-1B34-1342-8A44-657CB4D140D2}" dt="2024-07-21T19:58:31.844" v="3286" actId="20577"/>
        <pc:sldMkLst>
          <pc:docMk/>
          <pc:sldMk cId="978670566" sldId="284"/>
        </pc:sldMkLst>
      </pc:sldChg>
      <pc:sldChg chg="addSp delSp modSp add mod delAnim modAnim">
        <pc:chgData name="Kulinich Bohdan" userId="48e65c9f34e137d0" providerId="LiveId" clId="{52DA11FC-1B34-1342-8A44-657CB4D140D2}" dt="2024-07-25T07:24:38.036" v="5622" actId="1036"/>
        <pc:sldMkLst>
          <pc:docMk/>
          <pc:sldMk cId="1180192448" sldId="285"/>
        </pc:sldMkLst>
      </pc:sldChg>
      <pc:sldChg chg="addSp delSp modSp add mod modAnim">
        <pc:chgData name="Kulinich Bohdan" userId="48e65c9f34e137d0" providerId="LiveId" clId="{52DA11FC-1B34-1342-8A44-657CB4D140D2}" dt="2024-07-21T19:58:45.049" v="3287"/>
        <pc:sldMkLst>
          <pc:docMk/>
          <pc:sldMk cId="498461873" sldId="286"/>
        </pc:sldMkLst>
      </pc:sldChg>
      <pc:sldChg chg="delSp add del mod delAnim">
        <pc:chgData name="Kulinich Bohdan" userId="48e65c9f34e137d0" providerId="LiveId" clId="{52DA11FC-1B34-1342-8A44-657CB4D140D2}" dt="2024-07-20T17:04:25.189" v="2741" actId="2696"/>
        <pc:sldMkLst>
          <pc:docMk/>
          <pc:sldMk cId="1579836447" sldId="287"/>
        </pc:sldMkLst>
      </pc:sldChg>
      <pc:sldChg chg="add del">
        <pc:chgData name="Kulinich Bohdan" userId="48e65c9f34e137d0" providerId="LiveId" clId="{52DA11FC-1B34-1342-8A44-657CB4D140D2}" dt="2024-07-22T18:42:51.947" v="3513" actId="2696"/>
        <pc:sldMkLst>
          <pc:docMk/>
          <pc:sldMk cId="1626597875" sldId="287"/>
        </pc:sldMkLst>
      </pc:sldChg>
      <pc:sldChg chg="addSp delSp modSp add mod delAnim modAnim">
        <pc:chgData name="Kulinich Bohdan" userId="48e65c9f34e137d0" providerId="LiveId" clId="{52DA11FC-1B34-1342-8A44-657CB4D140D2}" dt="2024-07-25T07:25:32.530" v="5626"/>
        <pc:sldMkLst>
          <pc:docMk/>
          <pc:sldMk cId="3127514893" sldId="287"/>
        </pc:sldMkLst>
      </pc:sldChg>
      <pc:sldChg chg="addSp delSp modSp add del mod">
        <pc:chgData name="Kulinich Bohdan" userId="48e65c9f34e137d0" providerId="LiveId" clId="{52DA11FC-1B34-1342-8A44-657CB4D140D2}" dt="2024-07-20T17:04:25.078" v="2738" actId="2696"/>
        <pc:sldMkLst>
          <pc:docMk/>
          <pc:sldMk cId="1620830395" sldId="288"/>
        </pc:sldMkLst>
      </pc:sldChg>
    </pc:docChg>
  </pc:docChgLst>
  <pc:docChgLst>
    <pc:chgData name="Kulinich Bohdan" userId="48e65c9f34e137d0" providerId="LiveId" clId="{1ED91C31-B506-CB46-B988-6D3813AC3E48}"/>
    <pc:docChg chg="undo custSel modSld">
      <pc:chgData name="Kulinich Bohdan" userId="48e65c9f34e137d0" providerId="LiveId" clId="{1ED91C31-B506-CB46-B988-6D3813AC3E48}" dt="2024-06-01T19:07:08.065" v="1324" actId="20577"/>
      <pc:docMkLst>
        <pc:docMk/>
      </pc:docMkLst>
      <pc:sldChg chg="addSp delSp modSp mod delAnim modAnim">
        <pc:chgData name="Kulinich Bohdan" userId="48e65c9f34e137d0" providerId="LiveId" clId="{1ED91C31-B506-CB46-B988-6D3813AC3E48}" dt="2024-06-01T19:07:08.065" v="1324" actId="20577"/>
        <pc:sldMkLst>
          <pc:docMk/>
          <pc:sldMk cId="1536835488" sldId="263"/>
        </pc:sldMkLst>
      </pc:sldChg>
      <pc:sldChg chg="modSp">
        <pc:chgData name="Kulinich Bohdan" userId="48e65c9f34e137d0" providerId="LiveId" clId="{1ED91C31-B506-CB46-B988-6D3813AC3E48}" dt="2024-06-01T14:15:52.450" v="55" actId="20577"/>
        <pc:sldMkLst>
          <pc:docMk/>
          <pc:sldMk cId="1079275318" sldId="264"/>
        </pc:sldMkLst>
      </pc:sldChg>
      <pc:sldChg chg="modSp">
        <pc:chgData name="Kulinich Bohdan" userId="48e65c9f34e137d0" providerId="LiveId" clId="{1ED91C31-B506-CB46-B988-6D3813AC3E48}" dt="2024-06-01T14:15:59.710" v="56" actId="20577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1ED91C31-B506-CB46-B988-6D3813AC3E48}" dt="2024-06-01T19:06:37.943" v="1290" actId="20577"/>
        <pc:sldMkLst>
          <pc:docMk/>
          <pc:sldMk cId="2581689180" sldId="267"/>
        </pc:sldMkLst>
      </pc:sldChg>
      <pc:sldChg chg="addSp delSp modSp mod addAnim delAnim modAnim">
        <pc:chgData name="Kulinich Bohdan" userId="48e65c9f34e137d0" providerId="LiveId" clId="{1ED91C31-B506-CB46-B988-6D3813AC3E48}" dt="2024-06-01T19:03:46.080" v="1210" actId="20577"/>
        <pc:sldMkLst>
          <pc:docMk/>
          <pc:sldMk cId="952368532" sldId="268"/>
        </pc:sldMkLst>
      </pc:sldChg>
    </pc:docChg>
  </pc:docChgLst>
  <pc:docChgLst>
    <pc:chgData name="Kulinich Bohdan" userId="48e65c9f34e137d0" providerId="LiveId" clId="{5045F7B9-E79A-4DA6-B3A3-871C5EB0D003}"/>
    <pc:docChg chg="modSld">
      <pc:chgData name="Kulinich Bohdan" userId="48e65c9f34e137d0" providerId="LiveId" clId="{5045F7B9-E79A-4DA6-B3A3-871C5EB0D003}" dt="2024-05-30T13:56:06.830" v="21"/>
      <pc:docMkLst>
        <pc:docMk/>
      </pc:docMkLst>
      <pc:sldChg chg="modAnim">
        <pc:chgData name="Kulinich Bohdan" userId="48e65c9f34e137d0" providerId="LiveId" clId="{5045F7B9-E79A-4DA6-B3A3-871C5EB0D003}" dt="2024-05-30T13:54:09.989" v="0"/>
        <pc:sldMkLst>
          <pc:docMk/>
          <pc:sldMk cId="2581689180" sldId="267"/>
        </pc:sldMkLst>
      </pc:sldChg>
      <pc:sldChg chg="modAnim">
        <pc:chgData name="Kulinich Bohdan" userId="48e65c9f34e137d0" providerId="LiveId" clId="{5045F7B9-E79A-4DA6-B3A3-871C5EB0D003}" dt="2024-05-30T13:54:18.216" v="1"/>
        <pc:sldMkLst>
          <pc:docMk/>
          <pc:sldMk cId="905975789" sldId="270"/>
        </pc:sldMkLst>
      </pc:sldChg>
      <pc:sldChg chg="modSp mod modAnim">
        <pc:chgData name="Kulinich Bohdan" userId="48e65c9f34e137d0" providerId="LiveId" clId="{5045F7B9-E79A-4DA6-B3A3-871C5EB0D003}" dt="2024-05-30T13:55:45.423" v="19" actId="14429"/>
        <pc:sldMkLst>
          <pc:docMk/>
          <pc:sldMk cId="54277308" sldId="274"/>
        </pc:sldMkLst>
      </pc:sldChg>
      <pc:sldChg chg="modAnim">
        <pc:chgData name="Kulinich Bohdan" userId="48e65c9f34e137d0" providerId="LiveId" clId="{5045F7B9-E79A-4DA6-B3A3-871C5EB0D003}" dt="2024-05-30T13:56:00.054" v="20"/>
        <pc:sldMkLst>
          <pc:docMk/>
          <pc:sldMk cId="1169353818" sldId="275"/>
        </pc:sldMkLst>
      </pc:sldChg>
      <pc:sldChg chg="modSp mod modAnim">
        <pc:chgData name="Kulinich Bohdan" userId="48e65c9f34e137d0" providerId="LiveId" clId="{5045F7B9-E79A-4DA6-B3A3-871C5EB0D003}" dt="2024-05-30T13:55:09.549" v="10" actId="14429"/>
        <pc:sldMkLst>
          <pc:docMk/>
          <pc:sldMk cId="2986102083" sldId="276"/>
        </pc:sldMkLst>
      </pc:sldChg>
      <pc:sldChg chg="modAnim">
        <pc:chgData name="Kulinich Bohdan" userId="48e65c9f34e137d0" providerId="LiveId" clId="{5045F7B9-E79A-4DA6-B3A3-871C5EB0D003}" dt="2024-05-30T13:56:06.830" v="21"/>
        <pc:sldMkLst>
          <pc:docMk/>
          <pc:sldMk cId="469961405" sldId="277"/>
        </pc:sldMkLst>
      </pc:sldChg>
    </pc:docChg>
  </pc:docChgLst>
  <pc:docChgLst>
    <pc:chgData name="Kulinich Bohdan" userId="48e65c9f34e137d0" providerId="LiveId" clId="{7280BB8E-6C37-964D-BF28-4B03700371F1}"/>
    <pc:docChg chg="undo redo custSel addSld delSld modSld">
      <pc:chgData name="Kulinich Bohdan" userId="48e65c9f34e137d0" providerId="LiveId" clId="{7280BB8E-6C37-964D-BF28-4B03700371F1}" dt="2024-06-11T20:33:14.731" v="3649" actId="20577"/>
      <pc:docMkLst>
        <pc:docMk/>
      </pc:docMkLst>
      <pc:sldChg chg="addSp delSp modSp mod delAnim modAnim">
        <pc:chgData name="Kulinich Bohdan" userId="48e65c9f34e137d0" providerId="LiveId" clId="{7280BB8E-6C37-964D-BF28-4B03700371F1}" dt="2024-06-11T20:20:53.216" v="3290" actId="1036"/>
        <pc:sldMkLst>
          <pc:docMk/>
          <pc:sldMk cId="1536835488" sldId="263"/>
        </pc:sldMkLst>
      </pc:sldChg>
      <pc:sldChg chg="modSp setBg">
        <pc:chgData name="Kulinich Bohdan" userId="48e65c9f34e137d0" providerId="LiveId" clId="{7280BB8E-6C37-964D-BF28-4B03700371F1}" dt="2024-06-10T11:46:54.546" v="2740"/>
        <pc:sldMkLst>
          <pc:docMk/>
          <pc:sldMk cId="1079275318" sldId="264"/>
        </pc:sldMkLst>
      </pc:sldChg>
      <pc:sldChg chg="modSp">
        <pc:chgData name="Kulinich Bohdan" userId="48e65c9f34e137d0" providerId="LiveId" clId="{7280BB8E-6C37-964D-BF28-4B03700371F1}" dt="2024-06-11T20:33:14.731" v="3649" actId="20577"/>
        <pc:sldMkLst>
          <pc:docMk/>
          <pc:sldMk cId="788512274" sldId="265"/>
        </pc:sldMkLst>
      </pc:sldChg>
      <pc:sldChg chg="addSp delSp modSp del mod delAnim modAnim">
        <pc:chgData name="Kulinich Bohdan" userId="48e65c9f34e137d0" providerId="LiveId" clId="{7280BB8E-6C37-964D-BF28-4B03700371F1}" dt="2024-06-10T09:48:17.690" v="2217" actId="2696"/>
        <pc:sldMkLst>
          <pc:docMk/>
          <pc:sldMk cId="2581689180" sldId="267"/>
        </pc:sldMkLst>
      </pc:sldChg>
      <pc:sldChg chg="del">
        <pc:chgData name="Kulinich Bohdan" userId="48e65c9f34e137d0" providerId="LiveId" clId="{7280BB8E-6C37-964D-BF28-4B03700371F1}" dt="2024-06-10T09:48:09.794" v="2215" actId="2696"/>
        <pc:sldMkLst>
          <pc:docMk/>
          <pc:sldMk cId="952368532" sldId="268"/>
        </pc:sldMkLst>
      </pc:sldChg>
      <pc:sldChg chg="addSp delSp modSp mod delAnim modAnim">
        <pc:chgData name="Kulinich Bohdan" userId="48e65c9f34e137d0" providerId="LiveId" clId="{7280BB8E-6C37-964D-BF28-4B03700371F1}" dt="2024-06-11T14:14:50.031" v="3048" actId="14100"/>
        <pc:sldMkLst>
          <pc:docMk/>
          <pc:sldMk cId="3867570093" sldId="272"/>
        </pc:sldMkLst>
      </pc:sldChg>
      <pc:sldChg chg="del">
        <pc:chgData name="Kulinich Bohdan" userId="48e65c9f34e137d0" providerId="LiveId" clId="{7280BB8E-6C37-964D-BF28-4B03700371F1}" dt="2024-06-10T10:51:56.878" v="2218" actId="2696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7280BB8E-6C37-964D-BF28-4B03700371F1}" dt="2024-06-11T20:31:59.715" v="3607" actId="1036"/>
        <pc:sldMkLst>
          <pc:docMk/>
          <pc:sldMk cId="4173947301" sldId="278"/>
        </pc:sldMkLst>
      </pc:sldChg>
      <pc:sldChg chg="modSp mod">
        <pc:chgData name="Kulinich Bohdan" userId="48e65c9f34e137d0" providerId="LiveId" clId="{7280BB8E-6C37-964D-BF28-4B03700371F1}" dt="2024-06-11T20:21:13.585" v="3293" actId="1036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7280BB8E-6C37-964D-BF28-4B03700371F1}" dt="2024-06-11T14:16:54.317" v="3064" actId="1035"/>
        <pc:sldMkLst>
          <pc:docMk/>
          <pc:sldMk cId="175688737" sldId="280"/>
        </pc:sldMkLst>
      </pc:sldChg>
      <pc:sldChg chg="addSp delSp modSp add mod addAnim delAnim modAnim">
        <pc:chgData name="Kulinich Bohdan" userId="48e65c9f34e137d0" providerId="LiveId" clId="{7280BB8E-6C37-964D-BF28-4B03700371F1}" dt="2024-06-11T14:13:34.783" v="3019" actId="478"/>
        <pc:sldMkLst>
          <pc:docMk/>
          <pc:sldMk cId="1607040383" sldId="281"/>
        </pc:sldMkLst>
      </pc:sldChg>
      <pc:sldChg chg="modSp add del mod">
        <pc:chgData name="Kulinich Bohdan" userId="48e65c9f34e137d0" providerId="LiveId" clId="{7280BB8E-6C37-964D-BF28-4B03700371F1}" dt="2024-06-10T11:32:34.826" v="2625" actId="2696"/>
        <pc:sldMkLst>
          <pc:docMk/>
          <pc:sldMk cId="1888437319" sldId="282"/>
        </pc:sldMkLst>
      </pc:sldChg>
      <pc:sldChg chg="addSp delSp modSp add del mod delAnim">
        <pc:chgData name="Kulinich Bohdan" userId="48e65c9f34e137d0" providerId="LiveId" clId="{7280BB8E-6C37-964D-BF28-4B03700371F1}" dt="2024-06-10T09:48:12.561" v="2216" actId="2696"/>
        <pc:sldMkLst>
          <pc:docMk/>
          <pc:sldMk cId="3540320146" sldId="282"/>
        </pc:sldMkLst>
      </pc:sldChg>
      <pc:sldChg chg="addSp delSp modSp add mod delAnim modAnim">
        <pc:chgData name="Kulinich Bohdan" userId="48e65c9f34e137d0" providerId="LiveId" clId="{7280BB8E-6C37-964D-BF28-4B03700371F1}" dt="2024-06-11T14:15:05.761" v="3051" actId="14429"/>
        <pc:sldMkLst>
          <pc:docMk/>
          <pc:sldMk cId="4006075609" sldId="282"/>
        </pc:sldMkLst>
      </pc:sldChg>
    </pc:docChg>
  </pc:docChgLst>
  <pc:docChgLst>
    <pc:chgData name="Kulinich Bohdan" userId="48e65c9f34e137d0" providerId="LiveId" clId="{9415CF5E-C67E-834D-866D-4CD30E0550DB}"/>
    <pc:docChg chg="undo custSel addSld delSld modSld">
      <pc:chgData name="Kulinich Bohdan" userId="48e65c9f34e137d0" providerId="LiveId" clId="{9415CF5E-C67E-834D-866D-4CD30E0550DB}" dt="2024-05-31T16:53:56.574" v="404" actId="14100"/>
      <pc:docMkLst>
        <pc:docMk/>
      </pc:docMkLst>
      <pc:sldChg chg="addSp delSp modSp mod">
        <pc:chgData name="Kulinich Bohdan" userId="48e65c9f34e137d0" providerId="LiveId" clId="{9415CF5E-C67E-834D-866D-4CD30E0550DB}" dt="2024-05-31T16:21:34.715" v="276" actId="167"/>
        <pc:sldMkLst>
          <pc:docMk/>
          <pc:sldMk cId="1536835488" sldId="263"/>
        </pc:sldMkLst>
      </pc:sldChg>
      <pc:sldChg chg="delSp mod">
        <pc:chgData name="Kulinich Bohdan" userId="48e65c9f34e137d0" providerId="LiveId" clId="{9415CF5E-C67E-834D-866D-4CD30E0550DB}" dt="2024-05-31T16:02:00.385" v="9" actId="478"/>
        <pc:sldMkLst>
          <pc:docMk/>
          <pc:sldMk cId="1079275318" sldId="264"/>
        </pc:sldMkLst>
      </pc:sldChg>
      <pc:sldChg chg="addSp delSp modSp add del mod modAnim">
        <pc:chgData name="Kulinich Bohdan" userId="48e65c9f34e137d0" providerId="LiveId" clId="{9415CF5E-C67E-834D-866D-4CD30E0550DB}" dt="2024-05-31T16:53:39.211" v="403" actId="1076"/>
        <pc:sldMkLst>
          <pc:docMk/>
          <pc:sldMk cId="2581689180" sldId="267"/>
        </pc:sldMkLst>
      </pc:sldChg>
      <pc:sldChg chg="addSp delSp modSp mod modAnim">
        <pc:chgData name="Kulinich Bohdan" userId="48e65c9f34e137d0" providerId="LiveId" clId="{9415CF5E-C67E-834D-866D-4CD30E0550DB}" dt="2024-05-31T16:53:56.574" v="404" actId="14100"/>
        <pc:sldMkLst>
          <pc:docMk/>
          <pc:sldMk cId="952368532" sldId="268"/>
        </pc:sldMkLst>
      </pc:sldChg>
      <pc:sldChg chg="delSp modSp mod modAnim">
        <pc:chgData name="Kulinich Bohdan" userId="48e65c9f34e137d0" providerId="LiveId" clId="{9415CF5E-C67E-834D-866D-4CD30E0550DB}" dt="2024-05-31T16:22:41.985" v="305" actId="478"/>
        <pc:sldMkLst>
          <pc:docMk/>
          <pc:sldMk cId="905975789" sldId="270"/>
        </pc:sldMkLst>
      </pc:sldChg>
      <pc:sldChg chg="addSp delSp modSp mod delAnim modAnim">
        <pc:chgData name="Kulinich Bohdan" userId="48e65c9f34e137d0" providerId="LiveId" clId="{9415CF5E-C67E-834D-866D-4CD30E0550DB}" dt="2024-05-31T16:50:45.155" v="393"/>
        <pc:sldMkLst>
          <pc:docMk/>
          <pc:sldMk cId="3867570093" sldId="272"/>
        </pc:sldMkLst>
      </pc:sldChg>
      <pc:sldChg chg="delSp modSp mod modAnim">
        <pc:chgData name="Kulinich Bohdan" userId="48e65c9f34e137d0" providerId="LiveId" clId="{9415CF5E-C67E-834D-866D-4CD30E0550DB}" dt="2024-05-31T16:28:06.359" v="347"/>
        <pc:sldMkLst>
          <pc:docMk/>
          <pc:sldMk cId="54277308" sldId="274"/>
        </pc:sldMkLst>
      </pc:sldChg>
      <pc:sldChg chg="modAnim">
        <pc:chgData name="Kulinich Bohdan" userId="48e65c9f34e137d0" providerId="LiveId" clId="{9415CF5E-C67E-834D-866D-4CD30E0550DB}" dt="2024-05-31T16:51:25.232" v="396"/>
        <pc:sldMkLst>
          <pc:docMk/>
          <pc:sldMk cId="1169353818" sldId="275"/>
        </pc:sldMkLst>
      </pc:sldChg>
      <pc:sldChg chg="addSp delSp modSp mod modAnim">
        <pc:chgData name="Kulinich Bohdan" userId="48e65c9f34e137d0" providerId="LiveId" clId="{9415CF5E-C67E-834D-866D-4CD30E0550DB}" dt="2024-05-31T16:27:08.502" v="344"/>
        <pc:sldMkLst>
          <pc:docMk/>
          <pc:sldMk cId="2986102083" sldId="276"/>
        </pc:sldMkLst>
      </pc:sldChg>
      <pc:sldChg chg="modAnim">
        <pc:chgData name="Kulinich Bohdan" userId="48e65c9f34e137d0" providerId="LiveId" clId="{9415CF5E-C67E-834D-866D-4CD30E0550DB}" dt="2024-05-31T16:52:07.094" v="399"/>
        <pc:sldMkLst>
          <pc:docMk/>
          <pc:sldMk cId="469961405" sldId="277"/>
        </pc:sldMkLst>
      </pc:sldChg>
      <pc:sldChg chg="delSp mod">
        <pc:chgData name="Kulinich Bohdan" userId="48e65c9f34e137d0" providerId="LiveId" clId="{9415CF5E-C67E-834D-866D-4CD30E0550DB}" dt="2024-05-31T16:24:08.811" v="336" actId="478"/>
        <pc:sldMkLst>
          <pc:docMk/>
          <pc:sldMk cId="4173947301" sldId="278"/>
        </pc:sldMkLst>
      </pc:sldChg>
      <pc:sldChg chg="delSp mod">
        <pc:chgData name="Kulinich Bohdan" userId="48e65c9f34e137d0" providerId="LiveId" clId="{9415CF5E-C67E-834D-866D-4CD30E0550DB}" dt="2024-05-31T16:24:02.160" v="334" actId="478"/>
        <pc:sldMkLst>
          <pc:docMk/>
          <pc:sldMk cId="2663521018" sldId="279"/>
        </pc:sldMkLst>
      </pc:sldChg>
    </pc:docChg>
  </pc:docChgLst>
  <pc:docChgLst>
    <pc:chgData name="Kulinich Bohdan" userId="48e65c9f34e137d0" providerId="LiveId" clId="{19E795C5-969F-1E4F-B637-0234A9C9776A}"/>
    <pc:docChg chg="undo custSel addSld delSld modSld">
      <pc:chgData name="Kulinich Bohdan" userId="48e65c9f34e137d0" providerId="LiveId" clId="{19E795C5-969F-1E4F-B637-0234A9C9776A}" dt="2024-06-05T14:28:34.070" v="3724" actId="20577"/>
      <pc:docMkLst>
        <pc:docMk/>
      </pc:docMkLst>
      <pc:sldChg chg="modSp mod">
        <pc:chgData name="Kulinich Bohdan" userId="48e65c9f34e137d0" providerId="LiveId" clId="{19E795C5-969F-1E4F-B637-0234A9C9776A}" dt="2024-06-02T18:43:09.970" v="983"/>
        <pc:sldMkLst>
          <pc:docMk/>
          <pc:sldMk cId="2581689180" sldId="267"/>
        </pc:sldMkLst>
      </pc:sldChg>
      <pc:sldChg chg="addSp delSp modSp mod addAnim delAnim modAnim">
        <pc:chgData name="Kulinich Bohdan" userId="48e65c9f34e137d0" providerId="LiveId" clId="{19E795C5-969F-1E4F-B637-0234A9C9776A}" dt="2024-06-03T07:26:05.212" v="1526" actId="207"/>
        <pc:sldMkLst>
          <pc:docMk/>
          <pc:sldMk cId="952368532" sldId="268"/>
        </pc:sldMkLst>
      </pc:sldChg>
      <pc:sldChg chg="delSp modSp del mod delAnim">
        <pc:chgData name="Kulinich Bohdan" userId="48e65c9f34e137d0" providerId="LiveId" clId="{19E795C5-969F-1E4F-B637-0234A9C9776A}" dt="2024-06-02T19:05:50.006" v="1022" actId="2696"/>
        <pc:sldMkLst>
          <pc:docMk/>
          <pc:sldMk cId="905975789" sldId="270"/>
        </pc:sldMkLst>
      </pc:sldChg>
      <pc:sldChg chg="addSp delSp modSp mod addAnim delAnim modAnim">
        <pc:chgData name="Kulinich Bohdan" userId="48e65c9f34e137d0" providerId="LiveId" clId="{19E795C5-969F-1E4F-B637-0234A9C9776A}" dt="2024-06-05T14:28:16.670" v="3722"/>
        <pc:sldMkLst>
          <pc:docMk/>
          <pc:sldMk cId="54277308" sldId="274"/>
        </pc:sldMkLst>
      </pc:sldChg>
      <pc:sldChg chg="addSp modSp add del mod">
        <pc:chgData name="Kulinich Bohdan" userId="48e65c9f34e137d0" providerId="LiveId" clId="{19E795C5-969F-1E4F-B637-0234A9C9776A}" dt="2024-06-05T10:49:51.974" v="3106" actId="2696"/>
        <pc:sldMkLst>
          <pc:docMk/>
          <pc:sldMk cId="1169353818" sldId="275"/>
        </pc:sldMkLst>
      </pc:sldChg>
      <pc:sldChg chg="addSp delSp modSp del mod delAnim modAnim">
        <pc:chgData name="Kulinich Bohdan" userId="48e65c9f34e137d0" providerId="LiveId" clId="{19E795C5-969F-1E4F-B637-0234A9C9776A}" dt="2024-06-03T06:28:08.085" v="1372" actId="2696"/>
        <pc:sldMkLst>
          <pc:docMk/>
          <pc:sldMk cId="2986102083" sldId="276"/>
        </pc:sldMkLst>
      </pc:sldChg>
      <pc:sldChg chg="add del">
        <pc:chgData name="Kulinich Bohdan" userId="48e65c9f34e137d0" providerId="LiveId" clId="{19E795C5-969F-1E4F-B637-0234A9C9776A}" dt="2024-06-05T10:49:51.927" v="3105" actId="2696"/>
        <pc:sldMkLst>
          <pc:docMk/>
          <pc:sldMk cId="469961405" sldId="277"/>
        </pc:sldMkLst>
      </pc:sldChg>
      <pc:sldChg chg="addSp delSp modSp mod">
        <pc:chgData name="Kulinich Bohdan" userId="48e65c9f34e137d0" providerId="LiveId" clId="{19E795C5-969F-1E4F-B637-0234A9C9776A}" dt="2024-06-05T14:04:13.784" v="3673" actId="20577"/>
        <pc:sldMkLst>
          <pc:docMk/>
          <pc:sldMk cId="2663521018" sldId="279"/>
        </pc:sldMkLst>
      </pc:sldChg>
      <pc:sldChg chg="addSp delSp modSp add mod delAnim modAnim">
        <pc:chgData name="Kulinich Bohdan" userId="48e65c9f34e137d0" providerId="LiveId" clId="{19E795C5-969F-1E4F-B637-0234A9C9776A}" dt="2024-06-05T14:28:34.070" v="3724" actId="20577"/>
        <pc:sldMkLst>
          <pc:docMk/>
          <pc:sldMk cId="175688737" sldId="280"/>
        </pc:sldMkLst>
      </pc:sldChg>
    </pc:docChg>
  </pc:docChgLst>
  <pc:docChgLst>
    <pc:chgData name="Kulinich Bohdan" userId="48e65c9f34e137d0" providerId="LiveId" clId="{6EC1AA87-B729-F846-9ED1-BE13DD77F258}"/>
    <pc:docChg chg="undo custSel modSld">
      <pc:chgData name="Kulinich Bohdan" userId="48e65c9f34e137d0" providerId="LiveId" clId="{6EC1AA87-B729-F846-9ED1-BE13DD77F258}" dt="2025-05-11T18:27:28.860" v="1250"/>
      <pc:docMkLst>
        <pc:docMk/>
      </pc:docMkLst>
      <pc:sldChg chg="addSp delSp modSp mod">
        <pc:chgData name="Kulinich Bohdan" userId="48e65c9f34e137d0" providerId="LiveId" clId="{6EC1AA87-B729-F846-9ED1-BE13DD77F258}" dt="2025-05-11T18:24:36.937" v="1172" actId="478"/>
        <pc:sldMkLst>
          <pc:docMk/>
          <pc:sldMk cId="1079275318" sldId="264"/>
        </pc:sldMkLst>
        <pc:spChg chg="mod">
          <ac:chgData name="Kulinich Bohdan" userId="48e65c9f34e137d0" providerId="LiveId" clId="{6EC1AA87-B729-F846-9ED1-BE13DD77F258}" dt="2025-05-11T18:07:29.589" v="1077" actId="20577"/>
          <ac:spMkLst>
            <pc:docMk/>
            <pc:sldMk cId="1079275318" sldId="264"/>
            <ac:spMk id="3" creationId="{4268B17A-1BE6-9309-B1DB-EE328CD93D58}"/>
          </ac:spMkLst>
        </pc:spChg>
        <pc:spChg chg="mod">
          <ac:chgData name="Kulinich Bohdan" userId="48e65c9f34e137d0" providerId="LiveId" clId="{6EC1AA87-B729-F846-9ED1-BE13DD77F258}" dt="2025-05-11T08:05:03.779" v="2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modSp">
        <pc:chgData name="Kulinich Bohdan" userId="48e65c9f34e137d0" providerId="LiveId" clId="{6EC1AA87-B729-F846-9ED1-BE13DD77F258}" dt="2025-05-11T17:59:36.313" v="1076" actId="20577"/>
        <pc:sldMkLst>
          <pc:docMk/>
          <pc:sldMk cId="788512274" sldId="265"/>
        </pc:sldMkLst>
        <pc:spChg chg="mod">
          <ac:chgData name="Kulinich Bohdan" userId="48e65c9f34e137d0" providerId="LiveId" clId="{6EC1AA87-B729-F846-9ED1-BE13DD77F258}" dt="2025-05-11T17:59:36.313" v="1076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addSp delSp modSp mod addAnim delAnim">
        <pc:chgData name="Kulinich Bohdan" userId="48e65c9f34e137d0" providerId="LiveId" clId="{6EC1AA87-B729-F846-9ED1-BE13DD77F258}" dt="2025-05-11T18:25:14.828" v="1184" actId="1076"/>
        <pc:sldMkLst>
          <pc:docMk/>
          <pc:sldMk cId="3867570093" sldId="272"/>
        </pc:sldMkLst>
        <pc:spChg chg="mod">
          <ac:chgData name="Kulinich Bohdan" userId="48e65c9f34e137d0" providerId="LiveId" clId="{6EC1AA87-B729-F846-9ED1-BE13DD77F258}" dt="2025-05-11T16:08:44.642" v="636" actId="20577"/>
          <ac:spMkLst>
            <pc:docMk/>
            <pc:sldMk cId="3867570093" sldId="272"/>
            <ac:spMk id="6" creationId="{53C5E1D3-AFE7-4B4D-C957-C985DCF93CB4}"/>
          </ac:spMkLst>
        </pc:spChg>
        <pc:spChg chg="mod modVis">
          <ac:chgData name="Kulinich Bohdan" userId="48e65c9f34e137d0" providerId="LiveId" clId="{6EC1AA87-B729-F846-9ED1-BE13DD77F258}" dt="2025-05-11T16:09:42.449" v="638" actId="14429"/>
          <ac:spMkLst>
            <pc:docMk/>
            <pc:sldMk cId="3867570093" sldId="272"/>
            <ac:spMk id="12" creationId="{43B88F0F-FE02-F5F9-D6C5-9B1A74C9817B}"/>
          </ac:spMkLst>
        </pc:spChg>
        <pc:spChg chg="mod">
          <ac:chgData name="Kulinich Bohdan" userId="48e65c9f34e137d0" providerId="LiveId" clId="{6EC1AA87-B729-F846-9ED1-BE13DD77F258}" dt="2025-05-11T12:59:51.568" v="384" actId="207"/>
          <ac:spMkLst>
            <pc:docMk/>
            <pc:sldMk cId="3867570093" sldId="272"/>
            <ac:spMk id="14" creationId="{84E7DD2C-4839-8C68-CD5C-DA34C81E0FBE}"/>
          </ac:spMkLst>
        </pc:spChg>
        <pc:spChg chg="mod">
          <ac:chgData name="Kulinich Bohdan" userId="48e65c9f34e137d0" providerId="LiveId" clId="{6EC1AA87-B729-F846-9ED1-BE13DD77F258}" dt="2025-05-11T16:05:20.419" v="552" actId="20577"/>
          <ac:spMkLst>
            <pc:docMk/>
            <pc:sldMk cId="3867570093" sldId="272"/>
            <ac:spMk id="16" creationId="{AA7AFB77-32F2-2FB3-1A89-0175F8338EB3}"/>
          </ac:spMkLst>
        </pc:spChg>
        <pc:spChg chg="mod">
          <ac:chgData name="Kulinich Bohdan" userId="48e65c9f34e137d0" providerId="LiveId" clId="{6EC1AA87-B729-F846-9ED1-BE13DD77F258}" dt="2025-05-11T16:08:33.041" v="634" actId="1076"/>
          <ac:spMkLst>
            <pc:docMk/>
            <pc:sldMk cId="3867570093" sldId="272"/>
            <ac:spMk id="18" creationId="{60FFF467-EA7B-960B-722C-3AC6E3ECBFAC}"/>
          </ac:spMkLst>
        </pc:spChg>
        <pc:picChg chg="add mod">
          <ac:chgData name="Kulinich Bohdan" userId="48e65c9f34e137d0" providerId="LiveId" clId="{6EC1AA87-B729-F846-9ED1-BE13DD77F258}" dt="2025-05-11T18:15:54.951" v="1084" actId="1076"/>
          <ac:picMkLst>
            <pc:docMk/>
            <pc:sldMk cId="3867570093" sldId="272"/>
            <ac:picMk id="8" creationId="{5A90DFCF-39CC-1FF1-BE1F-89E8BFE37BDC}"/>
          </ac:picMkLst>
        </pc:picChg>
        <pc:picChg chg="add mod">
          <ac:chgData name="Kulinich Bohdan" userId="48e65c9f34e137d0" providerId="LiveId" clId="{6EC1AA87-B729-F846-9ED1-BE13DD77F258}" dt="2025-05-11T18:15:53.840" v="1083" actId="1076"/>
          <ac:picMkLst>
            <pc:docMk/>
            <pc:sldMk cId="3867570093" sldId="272"/>
            <ac:picMk id="9" creationId="{701E95A9-2505-55B6-A6A9-434068A5AD9F}"/>
          </ac:picMkLst>
        </pc:picChg>
      </pc:sldChg>
      <pc:sldChg chg="addSp delSp modSp mod modAnim">
        <pc:chgData name="Kulinich Bohdan" userId="48e65c9f34e137d0" providerId="LiveId" clId="{6EC1AA87-B729-F846-9ED1-BE13DD77F258}" dt="2025-05-11T18:27:28.860" v="1250"/>
        <pc:sldMkLst>
          <pc:docMk/>
          <pc:sldMk cId="4173947301" sldId="278"/>
        </pc:sldMkLst>
      </pc:sldChg>
      <pc:sldChg chg="addSp delSp modSp mod modAnim">
        <pc:chgData name="Kulinich Bohdan" userId="48e65c9f34e137d0" providerId="LiveId" clId="{6EC1AA87-B729-F846-9ED1-BE13DD77F258}" dt="2025-05-11T18:27:22.750" v="1249" actId="20577"/>
        <pc:sldMkLst>
          <pc:docMk/>
          <pc:sldMk cId="2663521018" sldId="279"/>
        </pc:sldMkLst>
        <pc:spChg chg="mod">
          <ac:chgData name="Kulinich Bohdan" userId="48e65c9f34e137d0" providerId="LiveId" clId="{6EC1AA87-B729-F846-9ED1-BE13DD77F258}" dt="2025-05-11T12:59:57.621" v="386" actId="207"/>
          <ac:spMkLst>
            <pc:docMk/>
            <pc:sldMk cId="2663521018" sldId="279"/>
            <ac:spMk id="14" creationId="{84E7DD2C-4839-8C68-CD5C-DA34C81E0FBE}"/>
          </ac:spMkLst>
        </pc:spChg>
        <pc:picChg chg="add mod">
          <ac:chgData name="Kulinich Bohdan" userId="48e65c9f34e137d0" providerId="LiveId" clId="{6EC1AA87-B729-F846-9ED1-BE13DD77F258}" dt="2025-05-11T17:30:24.262" v="865" actId="14100"/>
          <ac:picMkLst>
            <pc:docMk/>
            <pc:sldMk cId="2663521018" sldId="279"/>
            <ac:picMk id="7" creationId="{0412637A-9837-00A8-A89F-7CE82B79DA32}"/>
          </ac:picMkLst>
        </pc:picChg>
      </pc:sldChg>
      <pc:sldChg chg="addSp delSp modSp mod delAnim modAnim">
        <pc:chgData name="Kulinich Bohdan" userId="48e65c9f34e137d0" providerId="LiveId" clId="{6EC1AA87-B729-F846-9ED1-BE13DD77F258}" dt="2025-05-11T18:24:54.180" v="1178" actId="1076"/>
        <pc:sldMkLst>
          <pc:docMk/>
          <pc:sldMk cId="175688737" sldId="280"/>
        </pc:sldMkLst>
        <pc:spChg chg="mod modVis">
          <ac:chgData name="Kulinich Bohdan" userId="48e65c9f34e137d0" providerId="LiveId" clId="{6EC1AA87-B729-F846-9ED1-BE13DD77F258}" dt="2025-05-11T11:46:32.722" v="373" actId="14429"/>
          <ac:spMkLst>
            <pc:docMk/>
            <pc:sldMk cId="175688737" sldId="280"/>
            <ac:spMk id="2" creationId="{A8ADC309-11E1-3B0B-95A7-34A242928DC1}"/>
          </ac:spMkLst>
        </pc:spChg>
        <pc:spChg chg="add mod">
          <ac:chgData name="Kulinich Bohdan" userId="48e65c9f34e137d0" providerId="LiveId" clId="{6EC1AA87-B729-F846-9ED1-BE13DD77F258}" dt="2025-05-11T11:45:24.509" v="352" actId="1037"/>
          <ac:spMkLst>
            <pc:docMk/>
            <pc:sldMk cId="175688737" sldId="280"/>
            <ac:spMk id="5" creationId="{CF7060DD-A565-FF0C-429E-751DCE263A30}"/>
          </ac:spMkLst>
        </pc:spChg>
        <pc:spChg chg="add mod modVis">
          <ac:chgData name="Kulinich Bohdan" userId="48e65c9f34e137d0" providerId="LiveId" clId="{6EC1AA87-B729-F846-9ED1-BE13DD77F258}" dt="2025-05-11T11:46:31.142" v="371" actId="14429"/>
          <ac:spMkLst>
            <pc:docMk/>
            <pc:sldMk cId="175688737" sldId="280"/>
            <ac:spMk id="10" creationId="{486BE6C5-D3EB-2CED-BE27-643D98B6A316}"/>
          </ac:spMkLst>
        </pc:spChg>
        <pc:spChg chg="mod modVis">
          <ac:chgData name="Kulinich Bohdan" userId="48e65c9f34e137d0" providerId="LiveId" clId="{6EC1AA87-B729-F846-9ED1-BE13DD77F258}" dt="2025-05-11T11:45:41.988" v="356" actId="14100"/>
          <ac:spMkLst>
            <pc:docMk/>
            <pc:sldMk cId="175688737" sldId="280"/>
            <ac:spMk id="12" creationId="{43B88F0F-FE02-F5F9-D6C5-9B1A74C9817B}"/>
          </ac:spMkLst>
        </pc:spChg>
        <pc:spChg chg="mod">
          <ac:chgData name="Kulinich Bohdan" userId="48e65c9f34e137d0" providerId="LiveId" clId="{6EC1AA87-B729-F846-9ED1-BE13DD77F258}" dt="2025-05-11T12:59:48.454" v="383" actId="207"/>
          <ac:spMkLst>
            <pc:docMk/>
            <pc:sldMk cId="175688737" sldId="280"/>
            <ac:spMk id="14" creationId="{84E7DD2C-4839-8C68-CD5C-DA34C81E0FBE}"/>
          </ac:spMkLst>
        </pc:spChg>
        <pc:spChg chg="add mod modVis">
          <ac:chgData name="Kulinich Bohdan" userId="48e65c9f34e137d0" providerId="LiveId" clId="{6EC1AA87-B729-F846-9ED1-BE13DD77F258}" dt="2025-05-11T11:46:29.775" v="370" actId="14429"/>
          <ac:spMkLst>
            <pc:docMk/>
            <pc:sldMk cId="175688737" sldId="280"/>
            <ac:spMk id="19" creationId="{A07D3CDB-D92D-296E-A149-10DF6A1A92F9}"/>
          </ac:spMkLst>
        </pc:spChg>
        <pc:spChg chg="add mod">
          <ac:chgData name="Kulinich Bohdan" userId="48e65c9f34e137d0" providerId="LiveId" clId="{6EC1AA87-B729-F846-9ED1-BE13DD77F258}" dt="2025-05-11T11:45:12.938" v="335" actId="207"/>
          <ac:spMkLst>
            <pc:docMk/>
            <pc:sldMk cId="175688737" sldId="280"/>
            <ac:spMk id="26" creationId="{1CAB23DA-0B56-E738-26FB-9F1AA8B80FA4}"/>
          </ac:spMkLst>
        </pc:spChg>
        <pc:picChg chg="add mod">
          <ac:chgData name="Kulinich Bohdan" userId="48e65c9f34e137d0" providerId="LiveId" clId="{6EC1AA87-B729-F846-9ED1-BE13DD77F258}" dt="2025-05-11T11:19:14.534" v="176" actId="1076"/>
          <ac:picMkLst>
            <pc:docMk/>
            <pc:sldMk cId="175688737" sldId="280"/>
            <ac:picMk id="22" creationId="{CBFE08E3-DD24-E8E9-8AC1-8074B8FB9F60}"/>
          </ac:picMkLst>
        </pc:picChg>
        <pc:picChg chg="add mod">
          <ac:chgData name="Kulinich Bohdan" userId="48e65c9f34e137d0" providerId="LiveId" clId="{6EC1AA87-B729-F846-9ED1-BE13DD77F258}" dt="2025-05-11T11:46:04.290" v="369" actId="1035"/>
          <ac:picMkLst>
            <pc:docMk/>
            <pc:sldMk cId="175688737" sldId="280"/>
            <ac:picMk id="25" creationId="{59DBBD74-86F0-B8C4-B124-D91E6A80AB46}"/>
          </ac:picMkLst>
        </pc:picChg>
      </pc:sldChg>
      <pc:sldChg chg="addSp delSp modSp mod modAnim">
        <pc:chgData name="Kulinich Bohdan" userId="48e65c9f34e137d0" providerId="LiveId" clId="{6EC1AA87-B729-F846-9ED1-BE13DD77F258}" dt="2025-05-11T18:25:40.371" v="1196" actId="1076"/>
        <pc:sldMkLst>
          <pc:docMk/>
          <pc:sldMk cId="3127514893" sldId="287"/>
        </pc:sldMkLst>
        <pc:spChg chg="mod">
          <ac:chgData name="Kulinich Bohdan" userId="48e65c9f34e137d0" providerId="LiveId" clId="{6EC1AA87-B729-F846-9ED1-BE13DD77F258}" dt="2025-05-11T16:31:14.125" v="853" actId="20577"/>
          <ac:spMkLst>
            <pc:docMk/>
            <pc:sldMk cId="3127514893" sldId="287"/>
            <ac:spMk id="6" creationId="{D45ED1D3-2B17-191A-8875-D65E3726E4C3}"/>
          </ac:spMkLst>
        </pc:spChg>
        <pc:spChg chg="mod">
          <ac:chgData name="Kulinich Bohdan" userId="48e65c9f34e137d0" providerId="LiveId" clId="{6EC1AA87-B729-F846-9ED1-BE13DD77F258}" dt="2025-05-11T16:31:10.114" v="852" actId="1037"/>
          <ac:spMkLst>
            <pc:docMk/>
            <pc:sldMk cId="3127514893" sldId="287"/>
            <ac:spMk id="12" creationId="{43B88F0F-FE02-F5F9-D6C5-9B1A74C9817B}"/>
          </ac:spMkLst>
        </pc:spChg>
        <pc:spChg chg="mod">
          <ac:chgData name="Kulinich Bohdan" userId="48e65c9f34e137d0" providerId="LiveId" clId="{6EC1AA87-B729-F846-9ED1-BE13DD77F258}" dt="2025-05-11T12:59:54.617" v="385" actId="207"/>
          <ac:spMkLst>
            <pc:docMk/>
            <pc:sldMk cId="3127514893" sldId="287"/>
            <ac:spMk id="14" creationId="{84E7DD2C-4839-8C68-CD5C-DA34C81E0FBE}"/>
          </ac:spMkLst>
        </pc:spChg>
      </pc:sldChg>
    </pc:docChg>
  </pc:docChgLst>
  <pc:docChgLst>
    <pc:chgData name="Kulinich Bohdan" userId="48e65c9f34e137d0" providerId="LiveId" clId="{55F8A2E6-DF0E-3D49-ACDD-02A5A6FACCDD}"/>
    <pc:docChg chg="undo custSel addSld delSld modSld">
      <pc:chgData name="Kulinich Bohdan" userId="48e65c9f34e137d0" providerId="LiveId" clId="{55F8A2E6-DF0E-3D49-ACDD-02A5A6FACCDD}" dt="2024-06-21T15:51:12.564" v="4430" actId="1036"/>
      <pc:docMkLst>
        <pc:docMk/>
      </pc:docMkLst>
      <pc:sldChg chg="addSp delSp modSp mod delAnim modAnim">
        <pc:chgData name="Kulinich Bohdan" userId="48e65c9f34e137d0" providerId="LiveId" clId="{55F8A2E6-DF0E-3D49-ACDD-02A5A6FACCDD}" dt="2024-06-21T15:48:53.007" v="4408" actId="20577"/>
        <pc:sldMkLst>
          <pc:docMk/>
          <pc:sldMk cId="1536835488" sldId="263"/>
        </pc:sldMkLst>
      </pc:sldChg>
      <pc:sldChg chg="modSp mod modAnim">
        <pc:chgData name="Kulinich Bohdan" userId="48e65c9f34e137d0" providerId="LiveId" clId="{55F8A2E6-DF0E-3D49-ACDD-02A5A6FACCDD}" dt="2024-06-14T19:59:14.140" v="4381" actId="14100"/>
        <pc:sldMkLst>
          <pc:docMk/>
          <pc:sldMk cId="1079275318" sldId="264"/>
        </pc:sldMkLst>
      </pc:sldChg>
      <pc:sldChg chg="delSp modSp mod">
        <pc:chgData name="Kulinich Bohdan" userId="48e65c9f34e137d0" providerId="LiveId" clId="{55F8A2E6-DF0E-3D49-ACDD-02A5A6FACCDD}" dt="2024-06-14T19:59:29.590" v="4385" actId="14100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55F8A2E6-DF0E-3D49-ACDD-02A5A6FACCDD}" dt="2024-06-14T20:04:19.841" v="4405" actId="14429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55F8A2E6-DF0E-3D49-ACDD-02A5A6FACCDD}" dt="2024-06-14T19:26:55.226" v="4378" actId="478"/>
        <pc:sldMkLst>
          <pc:docMk/>
          <pc:sldMk cId="4173947301" sldId="278"/>
        </pc:sldMkLst>
      </pc:sldChg>
      <pc:sldChg chg="modSp mod">
        <pc:chgData name="Kulinich Bohdan" userId="48e65c9f34e137d0" providerId="LiveId" clId="{55F8A2E6-DF0E-3D49-ACDD-02A5A6FACCDD}" dt="2024-06-14T18:27:42.777" v="4375" actId="20577"/>
        <pc:sldMkLst>
          <pc:docMk/>
          <pc:sldMk cId="2663521018" sldId="279"/>
        </pc:sldMkLst>
      </pc:sldChg>
      <pc:sldChg chg="addSp delSp modSp mod addAnim delAnim modAnim">
        <pc:chgData name="Kulinich Bohdan" userId="48e65c9f34e137d0" providerId="LiveId" clId="{55F8A2E6-DF0E-3D49-ACDD-02A5A6FACCDD}" dt="2024-06-14T17:01:48.975" v="4365" actId="20577"/>
        <pc:sldMkLst>
          <pc:docMk/>
          <pc:sldMk cId="175688737" sldId="280"/>
        </pc:sldMkLst>
      </pc:sldChg>
      <pc:sldChg chg="addSp delSp modSp mod delAnim modAnim">
        <pc:chgData name="Kulinich Bohdan" userId="48e65c9f34e137d0" providerId="LiveId" clId="{55F8A2E6-DF0E-3D49-ACDD-02A5A6FACCDD}" dt="2024-06-21T15:51:12.564" v="4430" actId="1036"/>
        <pc:sldMkLst>
          <pc:docMk/>
          <pc:sldMk cId="1607040383" sldId="281"/>
        </pc:sldMkLst>
      </pc:sldChg>
      <pc:sldChg chg="modSp del mod">
        <pc:chgData name="Kulinich Bohdan" userId="48e65c9f34e137d0" providerId="LiveId" clId="{55F8A2E6-DF0E-3D49-ACDD-02A5A6FACCDD}" dt="2024-06-14T12:32:30.313" v="3862" actId="2696"/>
        <pc:sldMkLst>
          <pc:docMk/>
          <pc:sldMk cId="4006075609" sldId="282"/>
        </pc:sldMkLst>
      </pc:sldChg>
      <pc:sldChg chg="addSp delSp modSp add mod delAnim modAnim">
        <pc:chgData name="Kulinich Bohdan" userId="48e65c9f34e137d0" providerId="LiveId" clId="{55F8A2E6-DF0E-3D49-ACDD-02A5A6FACCDD}" dt="2024-06-14T17:01:35.089" v="4362" actId="2711"/>
        <pc:sldMkLst>
          <pc:docMk/>
          <pc:sldMk cId="2490746381" sldId="283"/>
        </pc:sldMkLst>
      </pc:sldChg>
    </pc:docChg>
  </pc:docChgLst>
  <pc:docChgLst>
    <pc:chgData name="Kulinich Bohdan" userId="48e65c9f34e137d0" providerId="LiveId" clId="{161C3552-B2D8-1643-AA90-228C6F8CD633}"/>
    <pc:docChg chg="undo custSel addSld modSld sldOrd">
      <pc:chgData name="Kulinich Bohdan" userId="48e65c9f34e137d0" providerId="LiveId" clId="{161C3552-B2D8-1643-AA90-228C6F8CD633}" dt="2024-05-30T13:51:06.772" v="1220" actId="478"/>
      <pc:docMkLst>
        <pc:docMk/>
      </pc:docMkLst>
      <pc:sldChg chg="addSp modSp mod">
        <pc:chgData name="Kulinich Bohdan" userId="48e65c9f34e137d0" providerId="LiveId" clId="{161C3552-B2D8-1643-AA90-228C6F8CD633}" dt="2024-05-30T13:40:06.826" v="1165"/>
        <pc:sldMkLst>
          <pc:docMk/>
          <pc:sldMk cId="1536835488" sldId="263"/>
        </pc:sldMkLst>
      </pc:sldChg>
      <pc:sldChg chg="modSp mod">
        <pc:chgData name="Kulinich Bohdan" userId="48e65c9f34e137d0" providerId="LiveId" clId="{161C3552-B2D8-1643-AA90-228C6F8CD633}" dt="2024-05-29T18:07:02.224" v="967" actId="1076"/>
        <pc:sldMkLst>
          <pc:docMk/>
          <pc:sldMk cId="788512274" sldId="265"/>
        </pc:sldMkLst>
      </pc:sldChg>
      <pc:sldChg chg="addSp modSp mod">
        <pc:chgData name="Kulinich Bohdan" userId="48e65c9f34e137d0" providerId="LiveId" clId="{161C3552-B2D8-1643-AA90-228C6F8CD633}" dt="2024-05-30T13:39:57.362" v="1164"/>
        <pc:sldMkLst>
          <pc:docMk/>
          <pc:sldMk cId="2581689180" sldId="267"/>
        </pc:sldMkLst>
      </pc:sldChg>
      <pc:sldChg chg="addSp modSp mod">
        <pc:chgData name="Kulinich Bohdan" userId="48e65c9f34e137d0" providerId="LiveId" clId="{161C3552-B2D8-1643-AA90-228C6F8CD633}" dt="2024-05-30T13:39:52.065" v="1163"/>
        <pc:sldMkLst>
          <pc:docMk/>
          <pc:sldMk cId="952368532" sldId="268"/>
        </pc:sldMkLst>
      </pc:sldChg>
      <pc:sldChg chg="addSp modSp mod">
        <pc:chgData name="Kulinich Bohdan" userId="48e65c9f34e137d0" providerId="LiveId" clId="{161C3552-B2D8-1643-AA90-228C6F8CD633}" dt="2024-05-30T13:39:46.100" v="1162"/>
        <pc:sldMkLst>
          <pc:docMk/>
          <pc:sldMk cId="905975789" sldId="270"/>
        </pc:sldMkLst>
      </pc:sldChg>
      <pc:sldChg chg="addSp delSp modSp mod">
        <pc:chgData name="Kulinich Bohdan" userId="48e65c9f34e137d0" providerId="LiveId" clId="{161C3552-B2D8-1643-AA90-228C6F8CD633}" dt="2024-05-30T13:45:48.711" v="1191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161C3552-B2D8-1643-AA90-228C6F8CD633}" dt="2024-05-30T13:42:58.543" v="1182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161C3552-B2D8-1643-AA90-228C6F8CD633}" dt="2024-05-30T13:51:01.281" v="1219" actId="478"/>
        <pc:sldMkLst>
          <pc:docMk/>
          <pc:sldMk cId="1169353818" sldId="275"/>
        </pc:sldMkLst>
      </pc:sldChg>
      <pc:sldChg chg="addSp delSp modSp mod">
        <pc:chgData name="Kulinich Bohdan" userId="48e65c9f34e137d0" providerId="LiveId" clId="{161C3552-B2D8-1643-AA90-228C6F8CD633}" dt="2024-05-30T13:40:57.533" v="1168"/>
        <pc:sldMkLst>
          <pc:docMk/>
          <pc:sldMk cId="2986102083" sldId="276"/>
        </pc:sldMkLst>
      </pc:sldChg>
      <pc:sldChg chg="addSp delSp modSp mod">
        <pc:chgData name="Kulinich Bohdan" userId="48e65c9f34e137d0" providerId="LiveId" clId="{161C3552-B2D8-1643-AA90-228C6F8CD633}" dt="2024-05-30T13:51:06.772" v="1220" actId="478"/>
        <pc:sldMkLst>
          <pc:docMk/>
          <pc:sldMk cId="469961405" sldId="277"/>
        </pc:sldMkLst>
      </pc:sldChg>
      <pc:sldChg chg="addSp delSp modSp mod modTransition">
        <pc:chgData name="Kulinich Bohdan" userId="48e65c9f34e137d0" providerId="LiveId" clId="{161C3552-B2D8-1643-AA90-228C6F8CD633}" dt="2024-05-30T13:50:28.823" v="1213"/>
        <pc:sldMkLst>
          <pc:docMk/>
          <pc:sldMk cId="4173947301" sldId="278"/>
        </pc:sldMkLst>
      </pc:sldChg>
      <pc:sldChg chg="addSp delSp modSp add mod ord">
        <pc:chgData name="Kulinich Bohdan" userId="48e65c9f34e137d0" providerId="LiveId" clId="{161C3552-B2D8-1643-AA90-228C6F8CD633}" dt="2024-05-30T13:49:31.093" v="1207"/>
        <pc:sldMkLst>
          <pc:docMk/>
          <pc:sldMk cId="2663521018" sldId="279"/>
        </pc:sldMkLst>
      </pc:sldChg>
    </pc:docChg>
  </pc:docChgLst>
  <pc:docChgLst>
    <pc:chgData name="Kulinich Bohdan" userId="48e65c9f34e137d0" providerId="LiveId" clId="{72010246-51AC-D747-9A1C-83419460947B}"/>
    <pc:docChg chg="undo custSel modSld">
      <pc:chgData name="Kulinich Bohdan" userId="48e65c9f34e137d0" providerId="LiveId" clId="{72010246-51AC-D747-9A1C-83419460947B}" dt="2024-05-30T19:09:22.862" v="307" actId="1036"/>
      <pc:docMkLst>
        <pc:docMk/>
      </pc:docMkLst>
      <pc:sldChg chg="addSp delSp modSp mod addAnim delAnim">
        <pc:chgData name="Kulinich Bohdan" userId="48e65c9f34e137d0" providerId="LiveId" clId="{72010246-51AC-D747-9A1C-83419460947B}" dt="2024-05-30T18:59:52.021" v="244" actId="14100"/>
        <pc:sldMkLst>
          <pc:docMk/>
          <pc:sldMk cId="1536835488" sldId="263"/>
        </pc:sldMkLst>
      </pc:sldChg>
      <pc:sldChg chg="modSp mod">
        <pc:chgData name="Kulinich Bohdan" userId="48e65c9f34e137d0" providerId="LiveId" clId="{72010246-51AC-D747-9A1C-83419460947B}" dt="2024-05-30T15:59:47.415" v="73" actId="1036"/>
        <pc:sldMkLst>
          <pc:docMk/>
          <pc:sldMk cId="1079275318" sldId="264"/>
        </pc:sldMkLst>
      </pc:sldChg>
      <pc:sldChg chg="modSp mod">
        <pc:chgData name="Kulinich Bohdan" userId="48e65c9f34e137d0" providerId="LiveId" clId="{72010246-51AC-D747-9A1C-83419460947B}" dt="2024-05-30T19:01:16.776" v="250" actId="14100"/>
        <pc:sldMkLst>
          <pc:docMk/>
          <pc:sldMk cId="2581689180" sldId="267"/>
        </pc:sldMkLst>
      </pc:sldChg>
      <pc:sldChg chg="addSp delSp modSp mod delAnim">
        <pc:chgData name="Kulinich Bohdan" userId="48e65c9f34e137d0" providerId="LiveId" clId="{72010246-51AC-D747-9A1C-83419460947B}" dt="2024-05-30T19:02:28.760" v="252"/>
        <pc:sldMkLst>
          <pc:docMk/>
          <pc:sldMk cId="952368532" sldId="268"/>
        </pc:sldMkLst>
      </pc:sldChg>
      <pc:sldChg chg="addSp delSp modSp mod">
        <pc:chgData name="Kulinich Bohdan" userId="48e65c9f34e137d0" providerId="LiveId" clId="{72010246-51AC-D747-9A1C-83419460947B}" dt="2024-05-30T19:02:45.559" v="254"/>
        <pc:sldMkLst>
          <pc:docMk/>
          <pc:sldMk cId="905975789" sldId="270"/>
        </pc:sldMkLst>
      </pc:sldChg>
      <pc:sldChg chg="modSp mod">
        <pc:chgData name="Kulinich Bohdan" userId="48e65c9f34e137d0" providerId="LiveId" clId="{72010246-51AC-D747-9A1C-83419460947B}" dt="2024-05-30T19:09:22.862" v="307" actId="1036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72010246-51AC-D747-9A1C-83419460947B}" dt="2024-05-30T16:08:59.164" v="243" actId="1076"/>
        <pc:sldMkLst>
          <pc:docMk/>
          <pc:sldMk cId="2986102083" sldId="276"/>
        </pc:sldMkLst>
      </pc:sldChg>
    </pc:docChg>
  </pc:docChgLst>
  <pc:docChgLst>
    <pc:chgData name="Kulinich Bohdan" userId="48e65c9f34e137d0" providerId="LiveId" clId="{51552505-239E-A74A-B993-7B8369CE7440}"/>
    <pc:docChg chg="custSel modSld">
      <pc:chgData name="Kulinich Bohdan" userId="48e65c9f34e137d0" providerId="LiveId" clId="{51552505-239E-A74A-B993-7B8369CE7440}" dt="2024-06-01T12:18:40.262" v="1"/>
      <pc:docMkLst>
        <pc:docMk/>
      </pc:docMkLst>
      <pc:sldChg chg="addSp delSp modSp mod">
        <pc:chgData name="Kulinich Bohdan" userId="48e65c9f34e137d0" providerId="LiveId" clId="{51552505-239E-A74A-B993-7B8369CE7440}" dt="2024-06-01T12:18:40.262" v="1"/>
        <pc:sldMkLst>
          <pc:docMk/>
          <pc:sldMk cId="2581689180" sldId="267"/>
        </pc:sldMkLst>
      </pc:sldChg>
    </pc:docChg>
  </pc:docChgLst>
  <pc:docChgLst>
    <pc:chgData name="Kulinich Bohdan" userId="48e65c9f34e137d0" providerId="LiveId" clId="{3E90D482-0E15-4644-BAC5-CEDD2670F6EB}"/>
    <pc:docChg chg="undo custSel delSld modSld">
      <pc:chgData name="Kulinich Bohdan" userId="48e65c9f34e137d0" providerId="LiveId" clId="{3E90D482-0E15-4644-BAC5-CEDD2670F6EB}" dt="2025-05-10T10:49:58.658" v="1317" actId="20577"/>
      <pc:docMkLst>
        <pc:docMk/>
      </pc:docMkLst>
      <pc:sldChg chg="del">
        <pc:chgData name="Kulinich Bohdan" userId="48e65c9f34e137d0" providerId="LiveId" clId="{3E90D482-0E15-4644-BAC5-CEDD2670F6EB}" dt="2025-05-09T08:57:31.684" v="86" actId="2696"/>
        <pc:sldMkLst>
          <pc:docMk/>
          <pc:sldMk cId="1536835488" sldId="263"/>
        </pc:sldMkLst>
      </pc:sldChg>
      <pc:sldChg chg="addSp delSp modSp mod delAnim modAnim">
        <pc:chgData name="Kulinich Bohdan" userId="48e65c9f34e137d0" providerId="LiveId" clId="{3E90D482-0E15-4644-BAC5-CEDD2670F6EB}" dt="2025-05-10T10:49:39.267" v="1307"/>
        <pc:sldMkLst>
          <pc:docMk/>
          <pc:sldMk cId="1079275318" sldId="264"/>
        </pc:sldMkLst>
        <pc:spChg chg="mod">
          <ac:chgData name="Kulinich Bohdan" userId="48e65c9f34e137d0" providerId="LiveId" clId="{3E90D482-0E15-4644-BAC5-CEDD2670F6EB}" dt="2025-05-09T08:51:56.396" v="83" actId="20577"/>
          <ac:spMkLst>
            <pc:docMk/>
            <pc:sldMk cId="1079275318" sldId="264"/>
            <ac:spMk id="3" creationId="{4268B17A-1BE6-9309-B1DB-EE328CD93D58}"/>
          </ac:spMkLst>
        </pc:spChg>
        <pc:spChg chg="mod">
          <ac:chgData name="Kulinich Bohdan" userId="48e65c9f34e137d0" providerId="LiveId" clId="{3E90D482-0E15-4644-BAC5-CEDD2670F6EB}" dt="2025-05-09T08:51:31.852" v="1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addSp delSp modSp mod">
        <pc:chgData name="Kulinich Bohdan" userId="48e65c9f34e137d0" providerId="LiveId" clId="{3E90D482-0E15-4644-BAC5-CEDD2670F6EB}" dt="2025-05-09T17:12:37.923" v="1294" actId="478"/>
        <pc:sldMkLst>
          <pc:docMk/>
          <pc:sldMk cId="788512274" sldId="265"/>
        </pc:sldMkLst>
        <pc:spChg chg="mod">
          <ac:chgData name="Kulinich Bohdan" userId="48e65c9f34e137d0" providerId="LiveId" clId="{3E90D482-0E15-4644-BAC5-CEDD2670F6EB}" dt="2025-05-09T17:12:04.757" v="1279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addSp delSp modSp mod delAnim modAnim">
        <pc:chgData name="Kulinich Bohdan" userId="48e65c9f34e137d0" providerId="LiveId" clId="{3E90D482-0E15-4644-BAC5-CEDD2670F6EB}" dt="2025-05-09T16:59:55.804" v="1201" actId="478"/>
        <pc:sldMkLst>
          <pc:docMk/>
          <pc:sldMk cId="3867570093" sldId="272"/>
        </pc:sldMkLst>
        <pc:spChg chg="mod">
          <ac:chgData name="Kulinich Bohdan" userId="48e65c9f34e137d0" providerId="LiveId" clId="{3E90D482-0E15-4644-BAC5-CEDD2670F6EB}" dt="2025-05-09T09:09:56.079" v="96" actId="1076"/>
          <ac:spMkLst>
            <pc:docMk/>
            <pc:sldMk cId="3867570093" sldId="272"/>
            <ac:spMk id="4" creationId="{926953E3-FF25-4FCB-DC94-64C4E7E41A98}"/>
          </ac:spMkLst>
        </pc:spChg>
        <pc:spChg chg="mod">
          <ac:chgData name="Kulinich Bohdan" userId="48e65c9f34e137d0" providerId="LiveId" clId="{3E90D482-0E15-4644-BAC5-CEDD2670F6EB}" dt="2025-05-09T09:30:55.340" v="220" actId="207"/>
          <ac:spMkLst>
            <pc:docMk/>
            <pc:sldMk cId="3867570093" sldId="272"/>
            <ac:spMk id="6" creationId="{53C5E1D3-AFE7-4B4D-C957-C985DCF93CB4}"/>
          </ac:spMkLst>
        </pc:spChg>
        <pc:spChg chg="mod">
          <ac:chgData name="Kulinich Bohdan" userId="48e65c9f34e137d0" providerId="LiveId" clId="{3E90D482-0E15-4644-BAC5-CEDD2670F6EB}" dt="2025-05-09T09:31:01.098" v="221" actId="207"/>
          <ac:spMkLst>
            <pc:docMk/>
            <pc:sldMk cId="3867570093" sldId="272"/>
            <ac:spMk id="12" creationId="{43B88F0F-FE02-F5F9-D6C5-9B1A74C9817B}"/>
          </ac:spMkLst>
        </pc:spChg>
        <pc:spChg chg="mod">
          <ac:chgData name="Kulinich Bohdan" userId="48e65c9f34e137d0" providerId="LiveId" clId="{3E90D482-0E15-4644-BAC5-CEDD2670F6EB}" dt="2025-05-09T09:09:42.906" v="93" actId="207"/>
          <ac:spMkLst>
            <pc:docMk/>
            <pc:sldMk cId="3867570093" sldId="272"/>
            <ac:spMk id="13" creationId="{09916CD5-A018-905D-7C23-FEBFD2E1DD0B}"/>
          </ac:spMkLst>
        </pc:spChg>
        <pc:spChg chg="mod">
          <ac:chgData name="Kulinich Bohdan" userId="48e65c9f34e137d0" providerId="LiveId" clId="{3E90D482-0E15-4644-BAC5-CEDD2670F6EB}" dt="2025-05-09T09:31:04.482" v="222" actId="207"/>
          <ac:spMkLst>
            <pc:docMk/>
            <pc:sldMk cId="3867570093" sldId="272"/>
            <ac:spMk id="14" creationId="{84E7DD2C-4839-8C68-CD5C-DA34C81E0FBE}"/>
          </ac:spMkLst>
        </pc:spChg>
        <pc:spChg chg="add mod">
          <ac:chgData name="Kulinich Bohdan" userId="48e65c9f34e137d0" providerId="LiveId" clId="{3E90D482-0E15-4644-BAC5-CEDD2670F6EB}" dt="2025-05-09T12:16:02.507" v="240" actId="20577"/>
          <ac:spMkLst>
            <pc:docMk/>
            <pc:sldMk cId="3867570093" sldId="272"/>
            <ac:spMk id="16" creationId="{AA7AFB77-32F2-2FB3-1A89-0175F8338EB3}"/>
          </ac:spMkLst>
        </pc:spChg>
        <pc:spChg chg="add mod">
          <ac:chgData name="Kulinich Bohdan" userId="48e65c9f34e137d0" providerId="LiveId" clId="{3E90D482-0E15-4644-BAC5-CEDD2670F6EB}" dt="2025-05-09T12:31:48.497" v="275" actId="1076"/>
          <ac:spMkLst>
            <pc:docMk/>
            <pc:sldMk cId="3867570093" sldId="272"/>
            <ac:spMk id="18" creationId="{60FFF467-EA7B-960B-722C-3AC6E3ECBFAC}"/>
          </ac:spMkLst>
        </pc:spChg>
        <pc:picChg chg="add mod">
          <ac:chgData name="Kulinich Bohdan" userId="48e65c9f34e137d0" providerId="LiveId" clId="{3E90D482-0E15-4644-BAC5-CEDD2670F6EB}" dt="2025-05-09T09:29:39.222" v="212" actId="1076"/>
          <ac:picMkLst>
            <pc:docMk/>
            <pc:sldMk cId="3867570093" sldId="272"/>
            <ac:picMk id="20" creationId="{DBBFC5BA-25B9-2C2F-DC78-B67D4342934E}"/>
          </ac:picMkLst>
        </pc:picChg>
      </pc:sldChg>
      <pc:sldChg chg="addSp delSp modSp mod">
        <pc:chgData name="Kulinich Bohdan" userId="48e65c9f34e137d0" providerId="LiveId" clId="{3E90D482-0E15-4644-BAC5-CEDD2670F6EB}" dt="2025-05-10T10:49:58.658" v="1317" actId="20577"/>
        <pc:sldMkLst>
          <pc:docMk/>
          <pc:sldMk cId="4173947301" sldId="278"/>
        </pc:sldMkLst>
      </pc:sldChg>
      <pc:sldChg chg="addSp delSp modSp mod">
        <pc:chgData name="Kulinich Bohdan" userId="48e65c9f34e137d0" providerId="LiveId" clId="{3E90D482-0E15-4644-BAC5-CEDD2670F6EB}" dt="2025-05-10T10:49:04.110" v="1306" actId="20577"/>
        <pc:sldMkLst>
          <pc:docMk/>
          <pc:sldMk cId="2663521018" sldId="279"/>
        </pc:sldMkLst>
        <pc:spChg chg="mod">
          <ac:chgData name="Kulinich Bohdan" userId="48e65c9f34e137d0" providerId="LiveId" clId="{3E90D482-0E15-4644-BAC5-CEDD2670F6EB}" dt="2025-05-09T09:10:49.578" v="105" actId="207"/>
          <ac:spMkLst>
            <pc:docMk/>
            <pc:sldMk cId="2663521018" sldId="279"/>
            <ac:spMk id="4" creationId="{926953E3-FF25-4FCB-DC94-64C4E7E41A98}"/>
          </ac:spMkLst>
        </pc:spChg>
        <pc:spChg chg="mod">
          <ac:chgData name="Kulinich Bohdan" userId="48e65c9f34e137d0" providerId="LiveId" clId="{3E90D482-0E15-4644-BAC5-CEDD2670F6EB}" dt="2025-05-09T09:10:30.061" v="103" actId="207"/>
          <ac:spMkLst>
            <pc:docMk/>
            <pc:sldMk cId="2663521018" sldId="279"/>
            <ac:spMk id="13" creationId="{09916CD5-A018-905D-7C23-FEBFD2E1DD0B}"/>
          </ac:spMkLst>
        </pc:spChg>
        <pc:spChg chg="mod">
          <ac:chgData name="Kulinich Bohdan" userId="48e65c9f34e137d0" providerId="LiveId" clId="{3E90D482-0E15-4644-BAC5-CEDD2670F6EB}" dt="2025-05-09T09:31:15.933" v="225" actId="207"/>
          <ac:spMkLst>
            <pc:docMk/>
            <pc:sldMk cId="2663521018" sldId="279"/>
            <ac:spMk id="14" creationId="{84E7DD2C-4839-8C68-CD5C-DA34C81E0FBE}"/>
          </ac:spMkLst>
        </pc:spChg>
      </pc:sldChg>
      <pc:sldChg chg="addSp delSp modSp mod">
        <pc:chgData name="Kulinich Bohdan" userId="48e65c9f34e137d0" providerId="LiveId" clId="{3E90D482-0E15-4644-BAC5-CEDD2670F6EB}" dt="2025-05-10T10:45:32.001" v="1295" actId="20577"/>
        <pc:sldMkLst>
          <pc:docMk/>
          <pc:sldMk cId="175688737" sldId="280"/>
        </pc:sldMkLst>
        <pc:spChg chg="mod">
          <ac:chgData name="Kulinich Bohdan" userId="48e65c9f34e137d0" providerId="LiveId" clId="{3E90D482-0E15-4644-BAC5-CEDD2670F6EB}" dt="2025-05-09T09:09:30.730" v="91" actId="207"/>
          <ac:spMkLst>
            <pc:docMk/>
            <pc:sldMk cId="175688737" sldId="280"/>
            <ac:spMk id="13" creationId="{09916CD5-A018-905D-7C23-FEBFD2E1DD0B}"/>
          </ac:spMkLst>
        </pc:spChg>
        <pc:spChg chg="mod">
          <ac:chgData name="Kulinich Bohdan" userId="48e65c9f34e137d0" providerId="LiveId" clId="{3E90D482-0E15-4644-BAC5-CEDD2670F6EB}" dt="2025-05-09T09:31:08.115" v="223" actId="207"/>
          <ac:spMkLst>
            <pc:docMk/>
            <pc:sldMk cId="175688737" sldId="280"/>
            <ac:spMk id="14" creationId="{84E7DD2C-4839-8C68-CD5C-DA34C81E0FBE}"/>
          </ac:spMkLst>
        </pc:spChg>
      </pc:sldChg>
      <pc:sldChg chg="del">
        <pc:chgData name="Kulinich Bohdan" userId="48e65c9f34e137d0" providerId="LiveId" clId="{3E90D482-0E15-4644-BAC5-CEDD2670F6EB}" dt="2025-05-09T08:57:31.679" v="84" actId="2696"/>
        <pc:sldMkLst>
          <pc:docMk/>
          <pc:sldMk cId="978670566" sldId="284"/>
        </pc:sldMkLst>
      </pc:sldChg>
      <pc:sldChg chg="del">
        <pc:chgData name="Kulinich Bohdan" userId="48e65c9f34e137d0" providerId="LiveId" clId="{3E90D482-0E15-4644-BAC5-CEDD2670F6EB}" dt="2025-05-09T08:57:31.682" v="85" actId="2696"/>
        <pc:sldMkLst>
          <pc:docMk/>
          <pc:sldMk cId="1180192448" sldId="285"/>
        </pc:sldMkLst>
      </pc:sldChg>
      <pc:sldChg chg="del">
        <pc:chgData name="Kulinich Bohdan" userId="48e65c9f34e137d0" providerId="LiveId" clId="{3E90D482-0E15-4644-BAC5-CEDD2670F6EB}" dt="2025-05-09T08:57:31.685" v="87" actId="2696"/>
        <pc:sldMkLst>
          <pc:docMk/>
          <pc:sldMk cId="498461873" sldId="286"/>
        </pc:sldMkLst>
      </pc:sldChg>
      <pc:sldChg chg="addSp delSp modSp mod addAnim delAnim modAnim">
        <pc:chgData name="Kulinich Bohdan" userId="48e65c9f34e137d0" providerId="LiveId" clId="{3E90D482-0E15-4644-BAC5-CEDD2670F6EB}" dt="2025-05-09T17:01:38.199" v="1237"/>
        <pc:sldMkLst>
          <pc:docMk/>
          <pc:sldMk cId="3127514893" sldId="287"/>
        </pc:sldMkLst>
        <pc:spChg chg="mod">
          <ac:chgData name="Kulinich Bohdan" userId="48e65c9f34e137d0" providerId="LiveId" clId="{3E90D482-0E15-4644-BAC5-CEDD2670F6EB}" dt="2025-05-09T13:41:16.954" v="436" actId="207"/>
          <ac:spMkLst>
            <pc:docMk/>
            <pc:sldMk cId="3127514893" sldId="287"/>
            <ac:spMk id="4" creationId="{926953E3-FF25-4FCB-DC94-64C4E7E41A98}"/>
          </ac:spMkLst>
        </pc:spChg>
        <pc:spChg chg="add del mod">
          <ac:chgData name="Kulinich Bohdan" userId="48e65c9f34e137d0" providerId="LiveId" clId="{3E90D482-0E15-4644-BAC5-CEDD2670F6EB}" dt="2025-05-09T13:41:27.770" v="462" actId="1035"/>
          <ac:spMkLst>
            <pc:docMk/>
            <pc:sldMk cId="3127514893" sldId="287"/>
            <ac:spMk id="6" creationId="{D45ED1D3-2B17-191A-8875-D65E3726E4C3}"/>
          </ac:spMkLst>
        </pc:spChg>
        <pc:spChg chg="add del mod">
          <ac:chgData name="Kulinich Bohdan" userId="48e65c9f34e137d0" providerId="LiveId" clId="{3E90D482-0E15-4644-BAC5-CEDD2670F6EB}" dt="2025-05-09T13:41:27.770" v="462" actId="1035"/>
          <ac:spMkLst>
            <pc:docMk/>
            <pc:sldMk cId="3127514893" sldId="287"/>
            <ac:spMk id="12" creationId="{43B88F0F-FE02-F5F9-D6C5-9B1A74C9817B}"/>
          </ac:spMkLst>
        </pc:spChg>
        <pc:spChg chg="mod">
          <ac:chgData name="Kulinich Bohdan" userId="48e65c9f34e137d0" providerId="LiveId" clId="{3E90D482-0E15-4644-BAC5-CEDD2670F6EB}" dt="2025-05-09T09:10:19.075" v="101" actId="207"/>
          <ac:spMkLst>
            <pc:docMk/>
            <pc:sldMk cId="3127514893" sldId="287"/>
            <ac:spMk id="13" creationId="{09916CD5-A018-905D-7C23-FEBFD2E1DD0B}"/>
          </ac:spMkLst>
        </pc:spChg>
        <pc:spChg chg="mod">
          <ac:chgData name="Kulinich Bohdan" userId="48e65c9f34e137d0" providerId="LiveId" clId="{3E90D482-0E15-4644-BAC5-CEDD2670F6EB}" dt="2025-05-09T09:31:13.183" v="224" actId="207"/>
          <ac:spMkLst>
            <pc:docMk/>
            <pc:sldMk cId="3127514893" sldId="287"/>
            <ac:spMk id="14" creationId="{84E7DD2C-4839-8C68-CD5C-DA34C81E0FBE}"/>
          </ac:spMkLst>
        </pc:spChg>
      </pc:sldChg>
    </pc:docChg>
  </pc:docChgLst>
  <pc:docChgLst>
    <pc:chgData name="Kulinich Bohdan" userId="48e65c9f34e137d0" providerId="LiveId" clId="{A6A41E34-53F9-41E3-A6BF-EE02A38CE2B2}"/>
    <pc:docChg chg="modSld">
      <pc:chgData name="Kulinich Bohdan" userId="48e65c9f34e137d0" providerId="LiveId" clId="{A6A41E34-53F9-41E3-A6BF-EE02A38CE2B2}" dt="2024-04-21T20:04:42.408" v="0"/>
      <pc:docMkLst>
        <pc:docMk/>
      </pc:docMkLst>
      <pc:sldChg chg="modAnim">
        <pc:chgData name="Kulinich Bohdan" userId="48e65c9f34e137d0" providerId="LiveId" clId="{A6A41E34-53F9-41E3-A6BF-EE02A38CE2B2}" dt="2024-04-21T20:04:42.408" v="0"/>
        <pc:sldMkLst>
          <pc:docMk/>
          <pc:sldMk cId="3541046942" sldId="26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5D9077-E2F1-0640-8329-CFAB4EE801F2}" type="datetimeFigureOut">
              <a:rPr lang="en-UA" smtClean="0"/>
              <a:t>18.05.2025</a:t>
            </a:fld>
            <a:endParaRPr lang="en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C2CD79-9FFE-BA48-898D-CE459DE8701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696005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1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77081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6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29471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22944-5360-4911-5BB9-050D9FF104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20765-6957-70D5-FCA7-86769B5BB9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A38EAE-0B12-8EBB-0506-442AD35EB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18.05.2025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87F056-F9FC-25CF-3076-07B81E1F8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96C6FE-3CA4-4311-6275-212344495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16970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52CB6-BBC3-B2DD-2DB8-67B8CEF4F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CBB1EA-DBEF-6517-CEF7-D3F8AA40ED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B53BF-29E7-D109-BDC5-78CEA7107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18.05.2025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54E359-255B-90AF-637C-3866EA870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15260E-3715-733B-5D01-68C60FCC5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931885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C6CC88-5656-F5B8-4CCA-AC90A19152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C8594D-56D4-35AF-A0EC-394983BFFC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5C3619-D4D7-697D-6FCF-D19A46412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18.05.2025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E1E716-45CD-9750-3902-57FBCF1B2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4FF30-C6EB-565E-C50C-167FC09F3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922692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B2269-CE06-5E41-241D-B493DE6D8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8B59D8-71D6-09FE-F3FD-19DF2900B7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28CCC5-FBE5-A12A-85DD-91F7B4753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18.05.2025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20739-598E-D6AE-021F-966527737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AF13D5-587B-D362-A3F8-8FD774CB2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663554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BE32F-90D2-1B92-02A0-2913E21FC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FDF8F0-B463-966E-1156-AE0E6A9C9E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6C2CB7-A50C-2725-3B27-D33AEF73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18.05.2025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1B34BE-01F4-C360-E9C9-4331A14EC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1833E-B267-9FA6-5C90-BCBA32633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713476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3C053-60FB-2F0B-2DDA-1915EAD48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5157E-691F-A714-D274-2BA9116B9C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E79796-7675-0266-6853-83A808A5B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054D18-852B-42AA-8D3C-14F8F92E9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18.05.2025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37BF54-B9C3-A7D1-C3AD-44B1D67B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2045BB-888F-3FE4-25BD-4FCBDB338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416239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7426B-6E09-47B7-D665-798FB4283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1D8DAC-4B59-CF36-02E1-FAA0C8F4E8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80E0F2-C58D-79C4-941C-408AA1B034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C52D8B-99C1-DC0E-7FBF-D142504093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879D8D-9EBA-1796-D14F-FCAABF0367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D2E5A58-F6A0-E239-1A17-C4A62DE80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18.05.2025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7B222A-1316-52D1-6ADF-B00689770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24FA58-D0A2-C780-D567-DC1832627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028873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AA425-5B34-CB03-F96E-FB8EA1C1D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D6EDD5-16CF-11F7-32C0-795FF07F6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18.05.2025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6734EE-0940-4ED0-9BF2-1D0189683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7C1035-AE90-4DD6-C9ED-83D7EC4AF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04560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CE209A-89BB-6770-5F01-2DC766ADF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18.05.2025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72958A-2CF1-4605-B10B-F3AD262F5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028E95-6133-C92A-21B5-FDB805823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09450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BD8FF-0EDB-68E4-0E7F-C6DAE46F7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B062F5-2BB6-0FF8-1F62-B0DFFA47C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FB6991-50AA-C843-8E8C-A518702138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A9C96D-7F03-D864-1E5C-13F75A622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18.05.2025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EE6405-533A-A421-A322-2A11C7AB1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25514E-5E68-FAD1-D12D-AB6933B1F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84862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790A9-9D35-FA41-BAF3-69BF77768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7AC85C-34EE-EA37-7B59-B6565859BD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8AB1AE-2981-013C-DBD7-D7FAA09CA0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4D9ED8-C892-1B9A-0FFE-AAD981247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18.05.2025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6CA666-96EC-002D-AA2C-67B58A74A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399177-3950-FC86-37BB-1BB4BED53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697888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0C7C10-BCD3-31FC-7CCE-213552B31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DFDBB4-C701-E7FB-B71B-74305A9E39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16143A-7B75-2181-AA2A-F626F9A8BA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EBC30F-57C5-F54C-A27D-37CC7C829751}" type="datetimeFigureOut">
              <a:rPr lang="en-UA" smtClean="0"/>
              <a:t>18.05.2025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3B382A-727A-7D58-02E7-0906BBE055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34FA2E-BE07-09CF-3408-4C8E3FB374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428904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" Target="slide3.xml"/><Relationship Id="rId7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" Target="slide5.xml"/><Relationship Id="rId7" Type="http://schemas.openxmlformats.org/officeDocument/2006/relationships/image" Target="../media/image9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7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F9B78677-521E-6F3F-98B8-A77AE0AF6A31}"/>
              </a:ext>
            </a:extLst>
          </p:cNvPr>
          <p:cNvSpPr/>
          <p:nvPr/>
        </p:nvSpPr>
        <p:spPr>
          <a:xfrm>
            <a:off x="278673" y="2118049"/>
            <a:ext cx="2738557" cy="2522670"/>
          </a:xfrm>
          <a:prstGeom prst="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830397-99BF-E0B5-6284-7750DA1C7222}"/>
              </a:ext>
            </a:extLst>
          </p:cNvPr>
          <p:cNvSpPr txBox="1"/>
          <p:nvPr/>
        </p:nvSpPr>
        <p:spPr>
          <a:xfrm>
            <a:off x="0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 dirty="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B64E08-20CF-9C0E-E359-ABCE8D175BC0}"/>
              </a:ext>
            </a:extLst>
          </p:cNvPr>
          <p:cNvSpPr txBox="1"/>
          <p:nvPr/>
        </p:nvSpPr>
        <p:spPr>
          <a:xfrm>
            <a:off x="0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>
                <a:solidFill>
                  <a:schemeClr val="bg1"/>
                </a:solidFill>
                <a:latin typeface="Aptos Light" panose="020B0004020202020204" pitchFamily="34" charset="0"/>
              </a:rPr>
              <a:t>АЛГЕБРА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0" y="6505025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4" name="Дата 1">
            <a:extLst>
              <a:ext uri="{FF2B5EF4-FFF2-40B4-BE49-F238E27FC236}">
                <a16:creationId xmlns:a16="http://schemas.microsoft.com/office/drawing/2014/main" id="{0AC854DF-ECD6-E322-40B9-F4B25933642A}"/>
              </a:ext>
            </a:extLst>
          </p:cNvPr>
          <p:cNvSpPr txBox="1">
            <a:spLocks/>
          </p:cNvSpPr>
          <p:nvPr/>
        </p:nvSpPr>
        <p:spPr>
          <a:xfrm>
            <a:off x="3343620" y="1627349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chemeClr val="bg1"/>
                </a:solidFill>
                <a:latin typeface="Aptos Light" panose="020B0004020202020204" pitchFamily="34" charset="0"/>
              </a:rPr>
              <a:t>УРОК 102</a:t>
            </a:r>
            <a:endParaRPr lang="ru-RU" sz="1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21" name="Дата 1" hidden="1">
            <a:extLst>
              <a:ext uri="{FF2B5EF4-FFF2-40B4-BE49-F238E27FC236}">
                <a16:creationId xmlns:a16="http://schemas.microsoft.com/office/drawing/2014/main" id="{5BADC4AE-5EFF-A05F-C8B0-6C5BD9E37633}"/>
              </a:ext>
            </a:extLst>
          </p:cNvPr>
          <p:cNvSpPr txBox="1">
            <a:spLocks/>
          </p:cNvSpPr>
          <p:nvPr/>
        </p:nvSpPr>
        <p:spPr>
          <a:xfrm>
            <a:off x="3343619" y="4849278"/>
            <a:ext cx="31420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  <a:endParaRPr lang="ru-RU" sz="18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28" name="Group 27" hidden="1">
            <a:extLst>
              <a:ext uri="{FF2B5EF4-FFF2-40B4-BE49-F238E27FC236}">
                <a16:creationId xmlns:a16="http://schemas.microsoft.com/office/drawing/2014/main" id="{5229C329-0379-2DA5-062F-648C1BA199BD}"/>
              </a:ext>
            </a:extLst>
          </p:cNvPr>
          <p:cNvGrpSpPr/>
          <p:nvPr/>
        </p:nvGrpSpPr>
        <p:grpSpPr>
          <a:xfrm>
            <a:off x="8371002" y="253758"/>
            <a:ext cx="678730" cy="637664"/>
            <a:chOff x="8371002" y="253758"/>
            <a:chExt cx="678730" cy="637664"/>
          </a:xfrm>
        </p:grpSpPr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965883A6-4AD9-025D-7398-E379D32EAE91}"/>
                </a:ext>
              </a:extLst>
            </p:cNvPr>
            <p:cNvSpPr/>
            <p:nvPr/>
          </p:nvSpPr>
          <p:spPr>
            <a:xfrm flipH="1">
              <a:off x="8371002" y="253758"/>
              <a:ext cx="678730" cy="637664"/>
            </a:xfrm>
            <a:prstGeom prst="rtTriangl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C8FBD45-7299-0409-D3DD-DB6BC4FBD306}"/>
                </a:ext>
              </a:extLst>
            </p:cNvPr>
            <p:cNvSpPr/>
            <p:nvPr/>
          </p:nvSpPr>
          <p:spPr>
            <a:xfrm>
              <a:off x="8667426" y="504992"/>
              <a:ext cx="382305" cy="38230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30A5C6F-35FB-6648-17C4-D481AF88781F}"/>
                </a:ext>
              </a:extLst>
            </p:cNvPr>
            <p:cNvCxnSpPr>
              <a:cxnSpLocks/>
              <a:stCxn id="23" idx="1"/>
            </p:cNvCxnSpPr>
            <p:nvPr/>
          </p:nvCxnSpPr>
          <p:spPr>
            <a:xfrm>
              <a:off x="8723413" y="560979"/>
              <a:ext cx="326318" cy="326318"/>
            </a:xfrm>
            <a:prstGeom prst="line">
              <a:avLst/>
            </a:prstGeom>
            <a:ln cap="rnd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 descr="Logo&#10;&#10;Description automatically generated" hidden="1">
            <a:extLst>
              <a:ext uri="{FF2B5EF4-FFF2-40B4-BE49-F238E27FC236}">
                <a16:creationId xmlns:a16="http://schemas.microsoft.com/office/drawing/2014/main" id="{F31B94EA-BD16-D518-5681-47DAF8EC4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0000">
            <a:off x="8726233" y="244570"/>
            <a:ext cx="549686" cy="679194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268B17A-1BE6-9309-B1DB-EE328CD93D58}"/>
              </a:ext>
            </a:extLst>
          </p:cNvPr>
          <p:cNvSpPr/>
          <p:nvPr/>
        </p:nvSpPr>
        <p:spPr>
          <a:xfrm>
            <a:off x="3343621" y="2004157"/>
            <a:ext cx="8521337" cy="2598068"/>
          </a:xfrm>
          <a:prstGeom prst="roundRect">
            <a:avLst>
              <a:gd name="adj" fmla="val 4451"/>
            </a:avLst>
          </a:prstGeom>
          <a:solidFill>
            <a:schemeClr val="bg1"/>
          </a:solidFill>
          <a:ln w="38100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521337"/>
                      <a:gd name="connsiteY0" fmla="*/ 161987 h 2856411"/>
                      <a:gd name="connsiteX1" fmla="*/ 161987 w 8521337"/>
                      <a:gd name="connsiteY1" fmla="*/ 0 h 2856411"/>
                      <a:gd name="connsiteX2" fmla="*/ 8359350 w 8521337"/>
                      <a:gd name="connsiteY2" fmla="*/ 0 h 2856411"/>
                      <a:gd name="connsiteX3" fmla="*/ 8521337 w 8521337"/>
                      <a:gd name="connsiteY3" fmla="*/ 161987 h 2856411"/>
                      <a:gd name="connsiteX4" fmla="*/ 8521337 w 8521337"/>
                      <a:gd name="connsiteY4" fmla="*/ 2694424 h 2856411"/>
                      <a:gd name="connsiteX5" fmla="*/ 8359350 w 8521337"/>
                      <a:gd name="connsiteY5" fmla="*/ 2856411 h 2856411"/>
                      <a:gd name="connsiteX6" fmla="*/ 161987 w 8521337"/>
                      <a:gd name="connsiteY6" fmla="*/ 2856411 h 2856411"/>
                      <a:gd name="connsiteX7" fmla="*/ 0 w 8521337"/>
                      <a:gd name="connsiteY7" fmla="*/ 2694424 h 2856411"/>
                      <a:gd name="connsiteX8" fmla="*/ 0 w 8521337"/>
                      <a:gd name="connsiteY8" fmla="*/ 161987 h 28564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521337" h="2856411" fill="none" extrusionOk="0">
                        <a:moveTo>
                          <a:pt x="0" y="161987"/>
                        </a:moveTo>
                        <a:cubicBezTo>
                          <a:pt x="-1120" y="72343"/>
                          <a:pt x="83777" y="9203"/>
                          <a:pt x="161987" y="0"/>
                        </a:cubicBezTo>
                        <a:cubicBezTo>
                          <a:pt x="4102559" y="130954"/>
                          <a:pt x="5239826" y="43574"/>
                          <a:pt x="8359350" y="0"/>
                        </a:cubicBezTo>
                        <a:cubicBezTo>
                          <a:pt x="8454803" y="9227"/>
                          <a:pt x="8525733" y="77909"/>
                          <a:pt x="8521337" y="161987"/>
                        </a:cubicBezTo>
                        <a:cubicBezTo>
                          <a:pt x="8370898" y="1266083"/>
                          <a:pt x="8607216" y="2395837"/>
                          <a:pt x="8521337" y="2694424"/>
                        </a:cubicBezTo>
                        <a:cubicBezTo>
                          <a:pt x="8514462" y="2785016"/>
                          <a:pt x="8437598" y="2848673"/>
                          <a:pt x="8359350" y="2856411"/>
                        </a:cubicBezTo>
                        <a:cubicBezTo>
                          <a:pt x="4469714" y="3011608"/>
                          <a:pt x="1050181" y="3019431"/>
                          <a:pt x="161987" y="2856411"/>
                        </a:cubicBezTo>
                        <a:cubicBezTo>
                          <a:pt x="73036" y="2849479"/>
                          <a:pt x="-14102" y="2792121"/>
                          <a:pt x="0" y="2694424"/>
                        </a:cubicBezTo>
                        <a:cubicBezTo>
                          <a:pt x="64656" y="1598546"/>
                          <a:pt x="-17807" y="1209157"/>
                          <a:pt x="0" y="161987"/>
                        </a:cubicBezTo>
                        <a:close/>
                      </a:path>
                      <a:path w="8521337" h="2856411" stroke="0" extrusionOk="0">
                        <a:moveTo>
                          <a:pt x="0" y="161987"/>
                        </a:moveTo>
                        <a:cubicBezTo>
                          <a:pt x="-11217" y="65605"/>
                          <a:pt x="66151" y="2392"/>
                          <a:pt x="161987" y="0"/>
                        </a:cubicBezTo>
                        <a:cubicBezTo>
                          <a:pt x="2071970" y="132882"/>
                          <a:pt x="4872720" y="-84951"/>
                          <a:pt x="8359350" y="0"/>
                        </a:cubicBezTo>
                        <a:cubicBezTo>
                          <a:pt x="8443779" y="4916"/>
                          <a:pt x="8518502" y="88194"/>
                          <a:pt x="8521337" y="161987"/>
                        </a:cubicBezTo>
                        <a:cubicBezTo>
                          <a:pt x="8541524" y="711523"/>
                          <a:pt x="8673817" y="1467102"/>
                          <a:pt x="8521337" y="2694424"/>
                        </a:cubicBezTo>
                        <a:cubicBezTo>
                          <a:pt x="8532189" y="2785174"/>
                          <a:pt x="8454202" y="2845320"/>
                          <a:pt x="8359350" y="2856411"/>
                        </a:cubicBezTo>
                        <a:cubicBezTo>
                          <a:pt x="7028355" y="2944050"/>
                          <a:pt x="1716366" y="2783732"/>
                          <a:pt x="161987" y="2856411"/>
                        </a:cubicBezTo>
                        <a:cubicBezTo>
                          <a:pt x="71742" y="2848953"/>
                          <a:pt x="-7763" y="2794675"/>
                          <a:pt x="0" y="2694424"/>
                        </a:cubicBezTo>
                        <a:cubicBezTo>
                          <a:pt x="-38581" y="1659317"/>
                          <a:pt x="63341" y="862035"/>
                          <a:pt x="0" y="16198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2756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Розвʼязування систем лінійних рівнянь з двома змінними різними способами</a:t>
            </a:r>
            <a:endParaRPr lang="en-UA" sz="4000" dirty="0">
              <a:solidFill>
                <a:srgbClr val="2756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A35604A-F7F0-EAF1-B9A7-D48B34994084}"/>
              </a:ext>
            </a:extLst>
          </p:cNvPr>
          <p:cNvSpPr/>
          <p:nvPr/>
        </p:nvSpPr>
        <p:spPr>
          <a:xfrm>
            <a:off x="9040503" y="209974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6" name="Picture 5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9A7C691D-2272-7448-E1EA-F365D81D61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8415" y="212761"/>
            <a:ext cx="736842" cy="736842"/>
          </a:xfrm>
          <a:prstGeom prst="rect">
            <a:avLst/>
          </a:prstGeom>
        </p:spPr>
      </p:pic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073E37FD-8431-6B15-047A-6A6BC7BF5A5F}"/>
              </a:ext>
            </a:extLst>
          </p:cNvPr>
          <p:cNvSpPr/>
          <p:nvPr/>
        </p:nvSpPr>
        <p:spPr>
          <a:xfrm rot="5400000">
            <a:off x="-1612608" y="906463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9" name="Round Same Side Corner Rectangle 8">
            <a:extLst>
              <a:ext uri="{FF2B5EF4-FFF2-40B4-BE49-F238E27FC236}">
                <a16:creationId xmlns:a16="http://schemas.microsoft.com/office/drawing/2014/main" id="{D1C9966F-DCEE-30BF-18D4-4C790808068C}"/>
              </a:ext>
            </a:extLst>
          </p:cNvPr>
          <p:cNvSpPr/>
          <p:nvPr/>
        </p:nvSpPr>
        <p:spPr>
          <a:xfrm rot="5400000">
            <a:off x="-1836727" y="1820864"/>
            <a:ext cx="774131" cy="448236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5" name="Round Same Side Corner Rectangle 14">
            <a:extLst>
              <a:ext uri="{FF2B5EF4-FFF2-40B4-BE49-F238E27FC236}">
                <a16:creationId xmlns:a16="http://schemas.microsoft.com/office/drawing/2014/main" id="{210F1F02-31F5-5016-A790-606FCA9F4474}"/>
              </a:ext>
            </a:extLst>
          </p:cNvPr>
          <p:cNvSpPr/>
          <p:nvPr/>
        </p:nvSpPr>
        <p:spPr>
          <a:xfrm rot="5400000">
            <a:off x="-2112912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extLst>
              <a:ext uri="{FF2B5EF4-FFF2-40B4-BE49-F238E27FC236}">
                <a16:creationId xmlns:a16="http://schemas.microsoft.com/office/drawing/2014/main" id="{33691000-1FD3-EC4B-C4B8-E049D3F195DF}"/>
              </a:ext>
            </a:extLst>
          </p:cNvPr>
          <p:cNvSpPr/>
          <p:nvPr/>
        </p:nvSpPr>
        <p:spPr>
          <a:xfrm rot="5400000">
            <a:off x="-2381624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5DEB6285-DF16-A4A0-D236-347A23056173}"/>
              </a:ext>
            </a:extLst>
          </p:cNvPr>
          <p:cNvSpPr/>
          <p:nvPr/>
        </p:nvSpPr>
        <p:spPr>
          <a:xfrm rot="5400000">
            <a:off x="-2610493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BD1F6F43-9DB3-542E-5F64-D0940ACCE510}"/>
              </a:ext>
            </a:extLst>
          </p:cNvPr>
          <p:cNvSpPr/>
          <p:nvPr/>
        </p:nvSpPr>
        <p:spPr>
          <a:xfrm>
            <a:off x="1147461" y="-2628193"/>
            <a:ext cx="8149857" cy="994131"/>
          </a:xfrm>
          <a:prstGeom prst="roundRect">
            <a:avLst>
              <a:gd name="adj" fmla="val 9797"/>
            </a:avLst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Розвʼяжіть систему рівнянь способом підстановки: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3299534-12AA-1534-DD66-CA5F61CC0989}"/>
              </a:ext>
            </a:extLst>
          </p:cNvPr>
          <p:cNvSpPr txBox="1"/>
          <p:nvPr/>
        </p:nvSpPr>
        <p:spPr>
          <a:xfrm>
            <a:off x="-2743263" y="-2423516"/>
            <a:ext cx="110296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>
                <a:solidFill>
                  <a:srgbClr val="388377"/>
                </a:solidFill>
                <a:latin typeface="Aptos Light" panose="020B0004020202020204" pitchFamily="34" charset="0"/>
              </a:rPr>
              <a:t>№1</a:t>
            </a:r>
            <a:endParaRPr lang="en-UA" sz="3200" dirty="0">
              <a:solidFill>
                <a:srgbClr val="388377"/>
              </a:solidFill>
              <a:latin typeface="Aptos Light" panose="020B0004020202020204" pitchFamily="34" charset="0"/>
            </a:endParaRPr>
          </a:p>
        </p:txBody>
      </p:sp>
      <p:sp>
        <p:nvSpPr>
          <p:cNvPr id="5" name="Дата 1">
            <a:extLst>
              <a:ext uri="{FF2B5EF4-FFF2-40B4-BE49-F238E27FC236}">
                <a16:creationId xmlns:a16="http://schemas.microsoft.com/office/drawing/2014/main" id="{747139F8-4415-D111-24CF-996D7123BA96}"/>
              </a:ext>
            </a:extLst>
          </p:cNvPr>
          <p:cNvSpPr txBox="1">
            <a:spLocks/>
          </p:cNvSpPr>
          <p:nvPr/>
        </p:nvSpPr>
        <p:spPr>
          <a:xfrm>
            <a:off x="9609438" y="4611151"/>
            <a:ext cx="2255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B993008-B989-9943-A67E-AA8CE5BAB33B}" type="datetime1">
              <a:rPr lang="ru-RU" sz="2400" smtClean="0">
                <a:solidFill>
                  <a:schemeClr val="bg1"/>
                </a:solidFill>
                <a:latin typeface="Aptos Light" panose="020B0004020202020204" pitchFamily="34" charset="0"/>
              </a:rPr>
              <a:pPr algn="r"/>
              <a:t>18.05.2025</a:t>
            </a:fld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275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6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9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1" grpId="0"/>
          <p:bldP spid="12" grpId="0"/>
          <p:bldP spid="14" grpId="0"/>
          <p:bldP spid="3" grpId="0" animBg="1"/>
          <p:bldP spid="4" grpId="0" animBg="1"/>
          <p:bldP spid="5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1" grpId="0"/>
          <p:bldP spid="12" grpId="0"/>
          <p:bldP spid="14" grpId="0"/>
          <p:bldP spid="3" grpId="0" animBg="1"/>
          <p:bldP spid="4" grpId="0" animBg="1"/>
          <p:bldP spid="5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A person pointing at something&#10;&#10;Description automatically generated">
            <a:extLst>
              <a:ext uri="{FF2B5EF4-FFF2-40B4-BE49-F238E27FC236}">
                <a16:creationId xmlns:a16="http://schemas.microsoft.com/office/drawing/2014/main" id="{59DBBD74-86F0-B8C4-B124-D91E6A80AB4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819" r="23825"/>
          <a:stretch/>
        </p:blipFill>
        <p:spPr>
          <a:xfrm>
            <a:off x="-327395" y="3419704"/>
            <a:ext cx="3843369" cy="3870361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3B88F0F-FE02-F5F9-D6C5-9B1A74C9817B}"/>
              </a:ext>
            </a:extLst>
          </p:cNvPr>
          <p:cNvSpPr/>
          <p:nvPr/>
        </p:nvSpPr>
        <p:spPr>
          <a:xfrm>
            <a:off x="1072395" y="50609"/>
            <a:ext cx="8149857" cy="994131"/>
          </a:xfrm>
          <a:prstGeom prst="roundRect">
            <a:avLst>
              <a:gd name="adj" fmla="val 9797"/>
            </a:avLst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Розвʼяжіть систему рівнянь способом підстановки: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ound Same Side Corner Rectangle 12">
            <a:hlinkClick r:id="rId3" action="ppaction://hlinksldjump"/>
            <a:extLst>
              <a:ext uri="{FF2B5EF4-FFF2-40B4-BE49-F238E27FC236}">
                <a16:creationId xmlns:a16="http://schemas.microsoft.com/office/drawing/2014/main" id="{09916CD5-A018-905D-7C23-FEBFD2E1DD0B}"/>
              </a:ext>
            </a:extLst>
          </p:cNvPr>
          <p:cNvSpPr/>
          <p:nvPr/>
        </p:nvSpPr>
        <p:spPr>
          <a:xfrm rot="5400000">
            <a:off x="-322025" y="906462"/>
            <a:ext cx="774131" cy="448236"/>
          </a:xfrm>
          <a:prstGeom prst="round2SameRect">
            <a:avLst/>
          </a:prstGeom>
          <a:solidFill>
            <a:srgbClr val="38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80" name="Round Same Side Corner Rectangle 79">
            <a:hlinkClick r:id="rId3" action="ppaction://hlinksldjump"/>
            <a:extLst>
              <a:ext uri="{FF2B5EF4-FFF2-40B4-BE49-F238E27FC236}">
                <a16:creationId xmlns:a16="http://schemas.microsoft.com/office/drawing/2014/main" id="{7858F225-FF1F-1346-C301-640594C9AD9C}"/>
              </a:ext>
            </a:extLst>
          </p:cNvPr>
          <p:cNvSpPr/>
          <p:nvPr/>
        </p:nvSpPr>
        <p:spPr>
          <a:xfrm rot="5400000">
            <a:off x="-415952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extLst>
              <a:ext uri="{FF2B5EF4-FFF2-40B4-BE49-F238E27FC236}">
                <a16:creationId xmlns:a16="http://schemas.microsoft.com/office/drawing/2014/main" id="{84E7DD2C-4839-8C68-CD5C-DA34C81E0FBE}"/>
              </a:ext>
            </a:extLst>
          </p:cNvPr>
          <p:cNvSpPr/>
          <p:nvPr/>
        </p:nvSpPr>
        <p:spPr>
          <a:xfrm rot="5400000">
            <a:off x="-415953" y="1847760"/>
            <a:ext cx="774131" cy="394444"/>
          </a:xfrm>
          <a:prstGeom prst="round2SameRect">
            <a:avLst/>
          </a:prstGeom>
          <a:solidFill>
            <a:srgbClr val="444E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hlinkClick r:id="rId4" action="ppaction://hlinksldjump"/>
            <a:extLst>
              <a:ext uri="{FF2B5EF4-FFF2-40B4-BE49-F238E27FC236}">
                <a16:creationId xmlns:a16="http://schemas.microsoft.com/office/drawing/2014/main" id="{A8ADC309-11E1-3B0B-95A7-34A242928DC1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7060DD-A565-FF0C-429E-751DCE263A30}"/>
              </a:ext>
            </a:extLst>
          </p:cNvPr>
          <p:cNvSpPr txBox="1"/>
          <p:nvPr/>
        </p:nvSpPr>
        <p:spPr>
          <a:xfrm>
            <a:off x="203607" y="50610"/>
            <a:ext cx="110296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>
                <a:solidFill>
                  <a:srgbClr val="388377"/>
                </a:solidFill>
                <a:latin typeface="Aptos Light" panose="020B0004020202020204" pitchFamily="34" charset="0"/>
              </a:rPr>
              <a:t>№1</a:t>
            </a:r>
            <a:endParaRPr lang="en-UA" sz="3200" dirty="0">
              <a:solidFill>
                <a:srgbClr val="388377"/>
              </a:solidFill>
              <a:latin typeface="Aptos Light" panose="020B0004020202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486BE6C5-D3EB-2CED-BE27-643D98B6A316}"/>
              </a:ext>
            </a:extLst>
          </p:cNvPr>
          <p:cNvSpPr/>
          <p:nvPr/>
        </p:nvSpPr>
        <p:spPr>
          <a:xfrm>
            <a:off x="3494203" y="3658729"/>
            <a:ext cx="8295026" cy="1017348"/>
          </a:xfrm>
          <a:prstGeom prst="roundRect">
            <a:avLst>
              <a:gd name="adj" fmla="val 8876"/>
            </a:avLst>
          </a:prstGeom>
          <a:solidFill>
            <a:srgbClr val="38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Розвʼяжіть систему рівнянь способом додавання: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07D3CDB-D92D-296E-A149-10DF6A1A92F9}"/>
              </a:ext>
            </a:extLst>
          </p:cNvPr>
          <p:cNvSpPr txBox="1"/>
          <p:nvPr/>
        </p:nvSpPr>
        <p:spPr>
          <a:xfrm>
            <a:off x="2607761" y="3591528"/>
            <a:ext cx="14030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>
                <a:solidFill>
                  <a:srgbClr val="388377"/>
                </a:solidFill>
                <a:latin typeface="Aptos Light" panose="020B0004020202020204" pitchFamily="34" charset="0"/>
              </a:rPr>
              <a:t>№2</a:t>
            </a:r>
          </a:p>
        </p:txBody>
      </p:sp>
      <p:pic>
        <p:nvPicPr>
          <p:cNvPr id="22" name="Picture 21" descr="A person sitting at a desk with books and a pen&#10;&#10;Description automatically generated">
            <a:extLst>
              <a:ext uri="{FF2B5EF4-FFF2-40B4-BE49-F238E27FC236}">
                <a16:creationId xmlns:a16="http://schemas.microsoft.com/office/drawing/2014/main" id="{CBFE08E3-DD24-E8E9-8AC1-8074B8FB9F6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460" t="23715" b="8772"/>
          <a:stretch/>
        </p:blipFill>
        <p:spPr>
          <a:xfrm>
            <a:off x="8194609" y="205518"/>
            <a:ext cx="4382729" cy="267237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CAB23DA-0B56-E738-26FB-9F1AA8B80FA4}"/>
                  </a:ext>
                </a:extLst>
              </p:cNvPr>
              <p:cNvSpPr txBox="1"/>
              <p:nvPr/>
            </p:nvSpPr>
            <p:spPr>
              <a:xfrm>
                <a:off x="1152330" y="1239736"/>
                <a:ext cx="5165743" cy="11908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uk-UA" sz="3200" b="0" i="1" smtClean="0">
                              <a:solidFill>
                                <a:srgbClr val="38837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uk-UA" sz="3200" b="0" i="1" smtClean="0">
                                  <a:solidFill>
                                    <a:srgbClr val="38837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3200" b="0" i="1" smtClean="0">
                                  <a:solidFill>
                                    <a:srgbClr val="388377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d>
                                <m:dPr>
                                  <m:ctrlPr>
                                    <a:rPr lang="en-US" sz="3200" b="0" i="1" smtClean="0">
                                      <a:solidFill>
                                        <a:srgbClr val="38837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200" b="0" i="1" smtClean="0">
                                      <a:solidFill>
                                        <a:srgbClr val="388377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388377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388377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d>
                              <m:r>
                                <a:rPr lang="en-US" sz="3200" b="0" i="1" smtClean="0">
                                  <a:solidFill>
                                    <a:srgbClr val="388377"/>
                                  </a:solidFill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  <m:r>
                                <a:rPr lang="en-US" sz="3200" b="0" i="1" smtClean="0">
                                  <a:solidFill>
                                    <a:srgbClr val="388377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sz="3200" b="0" i="1" smtClean="0">
                                  <a:solidFill>
                                    <a:srgbClr val="388377"/>
                                  </a:solidFill>
                                  <a:latin typeface="Cambria Math" panose="02040503050406030204" pitchFamily="18" charset="0"/>
                                </a:rPr>
                                <m:t>=8,</m:t>
                              </m:r>
                            </m:e>
                            <m:e>
                              <m:r>
                                <a:rPr lang="en-US" sz="3200" b="0" i="1" smtClean="0">
                                  <a:solidFill>
                                    <a:srgbClr val="388377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3200" b="0" i="1" smtClean="0">
                                  <a:solidFill>
                                    <a:srgbClr val="388377"/>
                                  </a:solidFill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  <m:d>
                                <m:dPr>
                                  <m:ctrlPr>
                                    <a:rPr lang="en-US" sz="3200" b="0" i="1" smtClean="0">
                                      <a:solidFill>
                                        <a:srgbClr val="38837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200" b="0" i="1" smtClean="0">
                                      <a:solidFill>
                                        <a:srgbClr val="388377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388377"/>
                                      </a:solidFill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d>
                              <m:r>
                                <a:rPr lang="en-US" sz="3200" b="0" i="1" smtClean="0">
                                  <a:solidFill>
                                    <a:srgbClr val="388377"/>
                                  </a:solidFill>
                                  <a:latin typeface="Cambria Math" panose="02040503050406030204" pitchFamily="18" charset="0"/>
                                </a:rPr>
                                <m:t>=3;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A" sz="3200" dirty="0">
                  <a:solidFill>
                    <a:srgbClr val="388377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CAB23DA-0B56-E738-26FB-9F1AA8B80F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2330" y="1239736"/>
                <a:ext cx="5165743" cy="1190839"/>
              </a:xfrm>
              <a:prstGeom prst="rect">
                <a:avLst/>
              </a:prstGeom>
              <a:blipFill>
                <a:blip r:embed="rId7"/>
                <a:stretch>
                  <a:fillRect l="-37990" t="-204211" b="-29368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EF6A79B-7E74-E0D8-35B3-08256D328D6B}"/>
                  </a:ext>
                </a:extLst>
              </p:cNvPr>
              <p:cNvSpPr txBox="1"/>
              <p:nvPr/>
            </p:nvSpPr>
            <p:spPr>
              <a:xfrm>
                <a:off x="3619249" y="4896465"/>
                <a:ext cx="5165743" cy="11908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uk-UA" sz="3200" b="0" i="1" smtClean="0">
                              <a:solidFill>
                                <a:srgbClr val="38837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uk-UA" sz="3200" b="0" i="1" smtClean="0">
                                  <a:solidFill>
                                    <a:srgbClr val="38837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uk-UA" sz="3200" b="0" i="1" smtClean="0">
                                  <a:solidFill>
                                    <a:srgbClr val="388377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d>
                                <m:dPr>
                                  <m:ctrlPr>
                                    <a:rPr lang="en-US" sz="3200" b="0" i="1" smtClean="0">
                                      <a:solidFill>
                                        <a:srgbClr val="38837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200" b="0" i="1" smtClean="0">
                                      <a:solidFill>
                                        <a:srgbClr val="388377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388377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388377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d>
                              <m:r>
                                <a:rPr lang="en-US" sz="3200" b="0" i="1" smtClean="0">
                                  <a:solidFill>
                                    <a:srgbClr val="388377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uk-UA" sz="3200" b="0" i="1" smtClean="0">
                                  <a:solidFill>
                                    <a:srgbClr val="388377"/>
                                  </a:solidFill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en-US" sz="3200" b="0" i="1" smtClean="0">
                                  <a:solidFill>
                                    <a:srgbClr val="388377"/>
                                  </a:solidFill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  <m:r>
                                <a:rPr lang="en-US" sz="3200" b="0" i="1" smtClean="0">
                                  <a:solidFill>
                                    <a:srgbClr val="388377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sz="3200" b="0" i="1" smtClean="0">
                                  <a:solidFill>
                                    <a:srgbClr val="388377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</m:e>
                            <m:e>
                              <m:r>
                                <a:rPr lang="uk-UA" sz="3200" b="0" i="1" smtClean="0">
                                  <a:solidFill>
                                    <a:srgbClr val="388377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d>
                                <m:dPr>
                                  <m:ctrlPr>
                                    <a:rPr lang="uk-UA" sz="3200" b="0" i="1" smtClean="0">
                                      <a:solidFill>
                                        <a:srgbClr val="38837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200" b="0" i="1" smtClean="0">
                                      <a:solidFill>
                                        <a:srgbClr val="388377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uk-UA" sz="3200" b="0" i="1" smtClean="0">
                                      <a:solidFill>
                                        <a:srgbClr val="388377"/>
                                      </a:solidFill>
                                      <a:latin typeface="Cambria Math" panose="02040503050406030204" pitchFamily="18" charset="0"/>
                                    </a:rPr>
                                    <m:t>+2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388377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d>
                              <m:r>
                                <a:rPr lang="en-US" sz="3200" b="0" i="1" smtClean="0">
                                  <a:solidFill>
                                    <a:srgbClr val="388377"/>
                                  </a:solidFill>
                                  <a:latin typeface="Cambria Math" panose="02040503050406030204" pitchFamily="18" charset="0"/>
                                </a:rPr>
                                <m:t>=3</m:t>
                              </m:r>
                              <m:r>
                                <a:rPr lang="en-US" sz="3200" b="0" i="1" smtClean="0">
                                  <a:solidFill>
                                    <a:srgbClr val="388377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3200" b="0" i="1" smtClean="0">
                                  <a:solidFill>
                                    <a:srgbClr val="388377"/>
                                  </a:solidFill>
                                  <a:latin typeface="Cambria Math" panose="02040503050406030204" pitchFamily="18" charset="0"/>
                                </a:rPr>
                                <m:t>−1;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A" sz="3200" dirty="0">
                  <a:solidFill>
                    <a:srgbClr val="388377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EF6A79B-7E74-E0D8-35B3-08256D328D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9249" y="4896465"/>
                <a:ext cx="5165743" cy="1190839"/>
              </a:xfrm>
              <a:prstGeom prst="rect">
                <a:avLst/>
              </a:prstGeom>
              <a:blipFill>
                <a:blip r:embed="rId8"/>
                <a:stretch>
                  <a:fillRect l="-38084" t="-204211" b="-29368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A4DA920-0B13-1800-3299-06644A9A494D}"/>
              </a:ext>
            </a:extLst>
          </p:cNvPr>
          <p:cNvSpPr/>
          <p:nvPr/>
        </p:nvSpPr>
        <p:spPr>
          <a:xfrm>
            <a:off x="872068" y="-1715508"/>
            <a:ext cx="8350184" cy="582749"/>
          </a:xfrm>
          <a:prstGeom prst="roundRect">
            <a:avLst>
              <a:gd name="adj" fmla="val 7486"/>
            </a:avLst>
          </a:prstGeom>
          <a:solidFill>
            <a:srgbClr val="444E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Розвʼяжіть систему рівнянь: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E9358B-1174-B9AC-AB10-6A77E77FE333}"/>
              </a:ext>
            </a:extLst>
          </p:cNvPr>
          <p:cNvSpPr txBox="1"/>
          <p:nvPr/>
        </p:nvSpPr>
        <p:spPr>
          <a:xfrm>
            <a:off x="-2274379" y="-1715508"/>
            <a:ext cx="110296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>
                <a:solidFill>
                  <a:srgbClr val="444E66"/>
                </a:solidFill>
                <a:latin typeface="Aptos Light" panose="020B0004020202020204" pitchFamily="34" charset="0"/>
              </a:rPr>
              <a:t>№</a:t>
            </a:r>
            <a:r>
              <a:rPr lang="en-US" sz="3200" dirty="0">
                <a:solidFill>
                  <a:srgbClr val="444E66"/>
                </a:solidFill>
                <a:latin typeface="Aptos Light" panose="020B0004020202020204" pitchFamily="34" charset="0"/>
              </a:rPr>
              <a:t>3</a:t>
            </a:r>
            <a:endParaRPr lang="en-UA" sz="3200" dirty="0">
              <a:solidFill>
                <a:srgbClr val="444E66"/>
              </a:solidFill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6887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3B88F0F-FE02-F5F9-D6C5-9B1A74C9817B}"/>
              </a:ext>
            </a:extLst>
          </p:cNvPr>
          <p:cNvSpPr/>
          <p:nvPr/>
        </p:nvSpPr>
        <p:spPr>
          <a:xfrm>
            <a:off x="872069" y="52636"/>
            <a:ext cx="8350184" cy="582749"/>
          </a:xfrm>
          <a:prstGeom prst="roundRect">
            <a:avLst>
              <a:gd name="adj" fmla="val 7486"/>
            </a:avLst>
          </a:prstGeom>
          <a:solidFill>
            <a:srgbClr val="444E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Розвʼяжіть систему рівнянь: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ound Same Side Corner Rectangle 12">
            <a:hlinkClick r:id="rId2" action="ppaction://hlinksldjump"/>
            <a:extLst>
              <a:ext uri="{FF2B5EF4-FFF2-40B4-BE49-F238E27FC236}">
                <a16:creationId xmlns:a16="http://schemas.microsoft.com/office/drawing/2014/main" id="{09916CD5-A018-905D-7C23-FEBFD2E1DD0B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38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3" action="ppaction://hlinksldjump"/>
            <a:extLst>
              <a:ext uri="{FF2B5EF4-FFF2-40B4-BE49-F238E27FC236}">
                <a16:creationId xmlns:a16="http://schemas.microsoft.com/office/drawing/2014/main" id="{84E7DD2C-4839-8C68-CD5C-DA34C81E0FBE}"/>
              </a:ext>
            </a:extLst>
          </p:cNvPr>
          <p:cNvSpPr/>
          <p:nvPr/>
        </p:nvSpPr>
        <p:spPr>
          <a:xfrm rot="5400000">
            <a:off x="-290773" y="1847760"/>
            <a:ext cx="774131" cy="394444"/>
          </a:xfrm>
          <a:prstGeom prst="round2SameRect">
            <a:avLst/>
          </a:prstGeom>
          <a:solidFill>
            <a:srgbClr val="444E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926953E3-FF25-4FCB-DC94-64C4E7E41A98}"/>
              </a:ext>
            </a:extLst>
          </p:cNvPr>
          <p:cNvSpPr/>
          <p:nvPr/>
        </p:nvSpPr>
        <p:spPr>
          <a:xfrm rot="5400000">
            <a:off x="-413963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C0B00E12-D20A-D6C5-30C8-4541214B72CD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C5E1D3-AFE7-4B4D-C957-C985DCF93CB4}"/>
              </a:ext>
            </a:extLst>
          </p:cNvPr>
          <p:cNvSpPr txBox="1"/>
          <p:nvPr/>
        </p:nvSpPr>
        <p:spPr>
          <a:xfrm>
            <a:off x="-5311" y="50610"/>
            <a:ext cx="110296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>
                <a:solidFill>
                  <a:srgbClr val="444E66"/>
                </a:solidFill>
                <a:latin typeface="Aptos Light" panose="020B0004020202020204" pitchFamily="34" charset="0"/>
              </a:rPr>
              <a:t>№</a:t>
            </a:r>
            <a:r>
              <a:rPr lang="en-US" sz="3200" dirty="0">
                <a:solidFill>
                  <a:srgbClr val="444E66"/>
                </a:solidFill>
                <a:latin typeface="Aptos Light" panose="020B0004020202020204" pitchFamily="34" charset="0"/>
              </a:rPr>
              <a:t>3</a:t>
            </a:r>
            <a:endParaRPr lang="en-UA" sz="3200" dirty="0">
              <a:solidFill>
                <a:srgbClr val="444E66"/>
              </a:solidFill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A7AFB77-32F2-2FB3-1A89-0175F8338EB3}"/>
                  </a:ext>
                </a:extLst>
              </p:cNvPr>
              <p:cNvSpPr txBox="1"/>
              <p:nvPr/>
            </p:nvSpPr>
            <p:spPr>
              <a:xfrm>
                <a:off x="872070" y="702418"/>
                <a:ext cx="8050866" cy="23121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smtClean="0">
                          <a:solidFill>
                            <a:srgbClr val="132E4F"/>
                          </a:solidFill>
                          <a:latin typeface="Aptos Light" panose="020B0004020202020204" pitchFamily="34" charset="0"/>
                        </a:rPr>
                        <m:t>1)</m:t>
                      </m:r>
                      <m:r>
                        <a:rPr lang="en-US" sz="3200" b="0" i="1" smtClean="0">
                          <a:solidFill>
                            <a:srgbClr val="132E4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3200" b="0" i="1" smtClean="0">
                              <a:solidFill>
                                <a:srgbClr val="132E4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3200" b="0" i="1" smtClean="0">
                                  <a:solidFill>
                                    <a:srgbClr val="132E4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en-US" sz="3200" b="0" i="1" smtClean="0">
                                      <a:solidFill>
                                        <a:srgbClr val="132E4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200" b="0" i="1" smtClean="0">
                                      <a:solidFill>
                                        <a:srgbClr val="132E4F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132E4F"/>
                                      </a:solidFill>
                                      <a:latin typeface="Cambria Math" panose="02040503050406030204" pitchFamily="18" charset="0"/>
                                    </a:rPr>
                                    <m:t>−2</m:t>
                                  </m:r>
                                </m:num>
                                <m:den>
                                  <m:r>
                                    <a:rPr lang="en-US" sz="3200" b="0" i="1" smtClean="0">
                                      <a:solidFill>
                                        <a:srgbClr val="132E4F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  <m:r>
                                <a:rPr lang="en-US" sz="3200" b="0" i="1" smtClean="0">
                                  <a:solidFill>
                                    <a:srgbClr val="132E4F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3200" b="0" i="1" smtClean="0">
                                      <a:solidFill>
                                        <a:srgbClr val="132E4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200" b="0" i="1" smtClean="0">
                                      <a:solidFill>
                                        <a:srgbClr val="132E4F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132E4F"/>
                                      </a:solidFill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num>
                                <m:den>
                                  <m:r>
                                    <a:rPr lang="en-US" sz="3200" b="0" i="1" smtClean="0">
                                      <a:solidFill>
                                        <a:srgbClr val="132E4F"/>
                                      </a:solidFill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  <m:r>
                                <a:rPr lang="en-US" sz="3200" b="0" i="1" smtClean="0">
                                  <a:solidFill>
                                    <a:srgbClr val="132E4F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3200" b="0" i="1" smtClean="0">
                                      <a:solidFill>
                                        <a:srgbClr val="132E4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200" b="0" i="1" smtClean="0">
                                      <a:solidFill>
                                        <a:srgbClr val="132E4F"/>
                                      </a:solidFill>
                                      <a:latin typeface="Cambria Math" panose="02040503050406030204" pitchFamily="18" charset="0"/>
                                    </a:rPr>
                                    <m:t>19</m:t>
                                  </m:r>
                                </m:num>
                                <m:den>
                                  <m:r>
                                    <a:rPr lang="en-US" sz="3200" b="0" i="1" smtClean="0">
                                      <a:solidFill>
                                        <a:srgbClr val="132E4F"/>
                                      </a:solidFill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den>
                              </m:f>
                              <m:r>
                                <a:rPr lang="en-US" sz="3200" b="0" i="1" smtClean="0">
                                  <a:solidFill>
                                    <a:srgbClr val="132E4F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sz="3200" b="0" i="1" smtClean="0">
                                      <a:solidFill>
                                        <a:srgbClr val="132E4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200" b="0" i="1" smtClean="0">
                                      <a:solidFill>
                                        <a:srgbClr val="132E4F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132E4F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132E4F"/>
                                      </a:solidFill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num>
                                <m:den>
                                  <m:r>
                                    <a:rPr lang="en-US" sz="3200" b="0" i="1" smtClean="0">
                                      <a:solidFill>
                                        <a:srgbClr val="132E4F"/>
                                      </a:solidFill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den>
                              </m:f>
                              <m:r>
                                <a:rPr lang="en-US" sz="3200" b="0" i="1" smtClean="0">
                                  <a:solidFill>
                                    <a:srgbClr val="132E4F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3200" b="0" i="1" smtClean="0">
                                      <a:solidFill>
                                        <a:srgbClr val="132E4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200" b="0" i="1" smtClean="0">
                                      <a:solidFill>
                                        <a:srgbClr val="132E4F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132E4F"/>
                                      </a:solidFill>
                                      <a:latin typeface="Cambria Math" panose="02040503050406030204" pitchFamily="18" charset="0"/>
                                    </a:rPr>
                                    <m:t>−2</m:t>
                                  </m:r>
                                </m:num>
                                <m:den>
                                  <m:r>
                                    <a:rPr lang="en-US" sz="3200" b="0" i="1" smtClean="0">
                                      <a:solidFill>
                                        <a:srgbClr val="132E4F"/>
                                      </a:solidFill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den>
                              </m:f>
                              <m:r>
                                <a:rPr lang="en-US" sz="3200" b="0" i="1" smtClean="0">
                                  <a:solidFill>
                                    <a:srgbClr val="132E4F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3200" b="0" i="1" smtClean="0">
                                      <a:solidFill>
                                        <a:srgbClr val="132E4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200" b="0" i="1" smtClean="0">
                                      <a:solidFill>
                                        <a:srgbClr val="132E4F"/>
                                      </a:solidFill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</m:num>
                                <m:den>
                                  <m:r>
                                    <a:rPr lang="en-US" sz="3200" b="0" i="1" smtClean="0">
                                      <a:solidFill>
                                        <a:srgbClr val="132E4F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sz="3200" b="0" i="1" smtClean="0">
                                  <a:solidFill>
                                    <a:srgbClr val="132E4F"/>
                                  </a:solidFill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A" sz="2800" dirty="0">
                  <a:solidFill>
                    <a:srgbClr val="132E4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A7AFB77-32F2-2FB3-1A89-0175F8338E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070" y="702418"/>
                <a:ext cx="8050866" cy="2312108"/>
              </a:xfrm>
              <a:prstGeom prst="rect">
                <a:avLst/>
              </a:prstGeom>
              <a:blipFill>
                <a:blip r:embed="rId5"/>
                <a:stretch>
                  <a:fillRect l="-110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0FFF467-EA7B-960B-722C-3AC6E3ECBFAC}"/>
                  </a:ext>
                </a:extLst>
              </p:cNvPr>
              <p:cNvSpPr txBox="1"/>
              <p:nvPr/>
            </p:nvSpPr>
            <p:spPr>
              <a:xfrm>
                <a:off x="872070" y="4554424"/>
                <a:ext cx="8050866" cy="11908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3200" smtClean="0">
                          <a:solidFill>
                            <a:srgbClr val="132E4F"/>
                          </a:solidFill>
                          <a:latin typeface="Aptos Light" panose="020B0004020202020204" pitchFamily="34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en-US" sz="3200" smtClean="0">
                          <a:solidFill>
                            <a:srgbClr val="132E4F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  <m:r>
                        <a:rPr lang="en-US" sz="3200" b="0" i="1" smtClean="0">
                          <a:solidFill>
                            <a:srgbClr val="132E4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3200" b="0" i="1" smtClean="0">
                              <a:solidFill>
                                <a:srgbClr val="132E4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3200" b="0" i="1" smtClean="0">
                                  <a:solidFill>
                                    <a:srgbClr val="132E4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3200" b="0" i="1" smtClean="0">
                                  <a:solidFill>
                                    <a:srgbClr val="132E4F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d>
                                <m:dPr>
                                  <m:ctrlPr>
                                    <a:rPr lang="en-US" sz="3200" b="0" i="1" smtClean="0">
                                      <a:solidFill>
                                        <a:srgbClr val="132E4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200" b="0" i="1" smtClean="0">
                                      <a:solidFill>
                                        <a:srgbClr val="132E4F"/>
                                      </a:solidFill>
                                      <a:latin typeface="Cambria Math" panose="02040503050406030204" pitchFamily="18" charset="0"/>
                                    </a:rPr>
                                    <m:t>0,2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132E4F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132E4F"/>
                                      </a:solidFill>
                                      <a:latin typeface="Cambria Math" panose="02040503050406030204" pitchFamily="18" charset="0"/>
                                    </a:rPr>
                                    <m:t>+0,6</m:t>
                                  </m:r>
                                </m:e>
                              </m:d>
                              <m:r>
                                <a:rPr lang="en-US" sz="3200" b="0" i="1" smtClean="0">
                                  <a:solidFill>
                                    <a:srgbClr val="132E4F"/>
                                  </a:solidFill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  <m:d>
                                <m:dPr>
                                  <m:ctrlPr>
                                    <a:rPr lang="en-US" sz="3200" b="0" i="1" smtClean="0">
                                      <a:solidFill>
                                        <a:srgbClr val="132E4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200" b="0" i="1" smtClean="0">
                                      <a:solidFill>
                                        <a:srgbClr val="132E4F"/>
                                      </a:solidFill>
                                      <a:latin typeface="Cambria Math" panose="02040503050406030204" pitchFamily="18" charset="0"/>
                                    </a:rPr>
                                    <m:t>0,2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132E4F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132E4F"/>
                                      </a:solidFill>
                                      <a:latin typeface="Cambria Math" panose="02040503050406030204" pitchFamily="18" charset="0"/>
                                    </a:rPr>
                                    <m:t>−0,1</m:t>
                                  </m:r>
                                </m:e>
                              </m:d>
                              <m:r>
                                <a:rPr lang="en-US" sz="3200" b="0" i="1" smtClean="0">
                                  <a:solidFill>
                                    <a:srgbClr val="132E4F"/>
                                  </a:solidFill>
                                  <a:latin typeface="Cambria Math" panose="02040503050406030204" pitchFamily="18" charset="0"/>
                                </a:rPr>
                                <m:t>=6,2,</m:t>
                              </m:r>
                            </m:e>
                            <m:e>
                              <m:r>
                                <a:rPr lang="en-US" sz="3200" b="0" i="1" smtClean="0">
                                  <a:solidFill>
                                    <a:srgbClr val="132E4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d>
                                <m:dPr>
                                  <m:ctrlPr>
                                    <a:rPr lang="en-US" sz="3200" b="0" i="1" smtClean="0">
                                      <a:solidFill>
                                        <a:srgbClr val="132E4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200" b="0" i="1" smtClean="0">
                                      <a:solidFill>
                                        <a:srgbClr val="132E4F"/>
                                      </a:solidFill>
                                      <a:latin typeface="Cambria Math" panose="02040503050406030204" pitchFamily="18" charset="0"/>
                                    </a:rPr>
                                    <m:t>0,1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132E4F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132E4F"/>
                                      </a:solidFill>
                                      <a:latin typeface="Cambria Math" panose="02040503050406030204" pitchFamily="18" charset="0"/>
                                    </a:rPr>
                                    <m:t>−0,2</m:t>
                                  </m:r>
                                </m:e>
                              </m:d>
                              <m:r>
                                <a:rPr lang="en-US" sz="3200" b="0" i="1" smtClean="0">
                                  <a:solidFill>
                                    <a:srgbClr val="132E4F"/>
                                  </a:solidFill>
                                  <a:latin typeface="Cambria Math" panose="02040503050406030204" pitchFamily="18" charset="0"/>
                                </a:rPr>
                                <m:t>+5</m:t>
                              </m:r>
                              <m:d>
                                <m:dPr>
                                  <m:ctrlPr>
                                    <a:rPr lang="en-US" sz="3200" b="0" i="1" smtClean="0">
                                      <a:solidFill>
                                        <a:srgbClr val="132E4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200" b="0" i="1" smtClean="0">
                                      <a:solidFill>
                                        <a:srgbClr val="132E4F"/>
                                      </a:solidFill>
                                      <a:latin typeface="Cambria Math" panose="02040503050406030204" pitchFamily="18" charset="0"/>
                                    </a:rPr>
                                    <m:t>0,2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132E4F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132E4F"/>
                                      </a:solidFill>
                                      <a:latin typeface="Cambria Math" panose="02040503050406030204" pitchFamily="18" charset="0"/>
                                    </a:rPr>
                                    <m:t>+0,5</m:t>
                                  </m:r>
                                </m:e>
                              </m:d>
                              <m:r>
                                <a:rPr lang="en-US" sz="3200" b="0" i="1" smtClean="0">
                                  <a:solidFill>
                                    <a:srgbClr val="132E4F"/>
                                  </a:solidFill>
                                  <a:latin typeface="Cambria Math" panose="02040503050406030204" pitchFamily="18" charset="0"/>
                                </a:rPr>
                                <m:t>=8,5;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A" sz="2800" dirty="0">
                  <a:solidFill>
                    <a:srgbClr val="132E4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0FFF467-EA7B-960B-722C-3AC6E3ECBF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070" y="4554424"/>
                <a:ext cx="8050866" cy="1190839"/>
              </a:xfrm>
              <a:prstGeom prst="rect">
                <a:avLst/>
              </a:prstGeom>
              <a:blipFill>
                <a:blip r:embed="rId6"/>
                <a:stretch>
                  <a:fillRect l="-18268" t="-204211" b="-29368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19" descr="A person holding a computer&#10;&#10;AI-generated content may be incorrect.">
            <a:extLst>
              <a:ext uri="{FF2B5EF4-FFF2-40B4-BE49-F238E27FC236}">
                <a16:creationId xmlns:a16="http://schemas.microsoft.com/office/drawing/2014/main" id="{DBBFC5BA-25B9-2C2F-DC78-B67D434293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22253" y="1049866"/>
            <a:ext cx="2891495" cy="5808133"/>
          </a:xfrm>
          <a:prstGeom prst="rect">
            <a:avLst/>
          </a:prstGeom>
        </p:spPr>
      </p:pic>
      <p:pic>
        <p:nvPicPr>
          <p:cNvPr id="8" name="Picture 7" descr="A blue chair with a black background&#10;&#10;AI-generated content may be incorrect.">
            <a:extLst>
              <a:ext uri="{FF2B5EF4-FFF2-40B4-BE49-F238E27FC236}">
                <a16:creationId xmlns:a16="http://schemas.microsoft.com/office/drawing/2014/main" id="{5A90DFCF-39CC-1FF1-BE1F-89E8BFE37BD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14546230" y="2698494"/>
            <a:ext cx="1618771" cy="2958444"/>
          </a:xfrm>
          <a:prstGeom prst="rect">
            <a:avLst/>
          </a:prstGeom>
        </p:spPr>
      </p:pic>
      <p:pic>
        <p:nvPicPr>
          <p:cNvPr id="9" name="Picture 8" descr="A person sitting on a chair holding a computer and a pen&#10;&#10;AI-generated content may be incorrect.">
            <a:extLst>
              <a:ext uri="{FF2B5EF4-FFF2-40B4-BE49-F238E27FC236}">
                <a16:creationId xmlns:a16="http://schemas.microsoft.com/office/drawing/2014/main" id="{701E95A9-2505-55B6-A6A9-434068A5AD9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5918030" y="7356723"/>
            <a:ext cx="2788025" cy="3876120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E52283B2-1AA3-5CC3-26FB-BB415A93E200}"/>
              </a:ext>
            </a:extLst>
          </p:cNvPr>
          <p:cNvSpPr/>
          <p:nvPr/>
        </p:nvSpPr>
        <p:spPr>
          <a:xfrm>
            <a:off x="1097652" y="-2415530"/>
            <a:ext cx="8149857" cy="994131"/>
          </a:xfrm>
          <a:prstGeom prst="roundRect">
            <a:avLst>
              <a:gd name="adj" fmla="val 9797"/>
            </a:avLst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Розвʼяжіть систему рівнянь способом підстановки: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90E438-40AE-437C-9185-AA4FB2C5EAD0}"/>
              </a:ext>
            </a:extLst>
          </p:cNvPr>
          <p:cNvSpPr txBox="1"/>
          <p:nvPr/>
        </p:nvSpPr>
        <p:spPr>
          <a:xfrm>
            <a:off x="-1955536" y="-2415530"/>
            <a:ext cx="110296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>
                <a:solidFill>
                  <a:srgbClr val="388377"/>
                </a:solidFill>
                <a:latin typeface="Aptos Light" panose="020B0004020202020204" pitchFamily="34" charset="0"/>
              </a:rPr>
              <a:t>№1</a:t>
            </a:r>
            <a:endParaRPr lang="en-UA" sz="3200" dirty="0">
              <a:solidFill>
                <a:srgbClr val="388377"/>
              </a:solidFill>
              <a:latin typeface="Aptos Light" panose="020B0004020202020204" pitchFamily="34" charset="0"/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E8DB92E0-CC62-0EA6-3C3F-D87BEFB587DE}"/>
              </a:ext>
            </a:extLst>
          </p:cNvPr>
          <p:cNvSpPr/>
          <p:nvPr/>
        </p:nvSpPr>
        <p:spPr>
          <a:xfrm>
            <a:off x="2074333" y="-5260126"/>
            <a:ext cx="8593667" cy="4332606"/>
          </a:xfrm>
          <a:prstGeom prst="roundRect">
            <a:avLst>
              <a:gd name="adj" fmla="val 2372"/>
            </a:avLst>
          </a:prstGeom>
          <a:solidFill>
            <a:srgbClr val="444E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За 6 пар бездротових навушників і 3 пари портативних </a:t>
            </a:r>
            <a:r>
              <a:rPr lang="en-US" sz="3200" dirty="0">
                <a:latin typeface="Aptos Light" panose="020B0004020202020204" pitchFamily="34" charset="0"/>
                <a:cs typeface="Calibri" panose="020F0502020204030204" pitchFamily="34" charset="0"/>
              </a:rPr>
              <a:t>Bluetooth</a:t>
            </a:r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-колонки заплатили 15 000 грн. Після розпродажу ціна навушників знизилась на 15%, а ціна колонок через оновлену модель підвищилась на 10%. Тепер одна пара навушників і одна колонка разом коштують 3 610 грн. Якою була початкова ціна навушників і якою – колонки?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A676CD7-33AE-DEDF-F405-663D6C46E869}"/>
              </a:ext>
            </a:extLst>
          </p:cNvPr>
          <p:cNvSpPr txBox="1"/>
          <p:nvPr/>
        </p:nvSpPr>
        <p:spPr>
          <a:xfrm>
            <a:off x="-2710653" y="-927520"/>
            <a:ext cx="13065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>
                <a:solidFill>
                  <a:srgbClr val="444E66"/>
                </a:solidFill>
                <a:latin typeface="Aptos Light" panose="020B0004020202020204" pitchFamily="34" charset="0"/>
              </a:rPr>
              <a:t>№</a:t>
            </a:r>
            <a:r>
              <a:rPr lang="en-US" sz="3200" dirty="0">
                <a:solidFill>
                  <a:srgbClr val="444E66"/>
                </a:solidFill>
                <a:latin typeface="Aptos Light" panose="020B0004020202020204" pitchFamily="34" charset="0"/>
              </a:rPr>
              <a:t>4</a:t>
            </a:r>
            <a:endParaRPr lang="en-UA" sz="3200" dirty="0">
              <a:solidFill>
                <a:srgbClr val="444E66"/>
              </a:solidFill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5700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3B88F0F-FE02-F5F9-D6C5-9B1A74C9817B}"/>
              </a:ext>
            </a:extLst>
          </p:cNvPr>
          <p:cNvSpPr/>
          <p:nvPr/>
        </p:nvSpPr>
        <p:spPr>
          <a:xfrm>
            <a:off x="1016000" y="68517"/>
            <a:ext cx="8593667" cy="4332606"/>
          </a:xfrm>
          <a:prstGeom prst="roundRect">
            <a:avLst>
              <a:gd name="adj" fmla="val 2372"/>
            </a:avLst>
          </a:prstGeom>
          <a:solidFill>
            <a:srgbClr val="444E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За 6 пар бездротових навушників і 3 пари портативних </a:t>
            </a:r>
            <a:r>
              <a:rPr lang="en-US" sz="3200" dirty="0">
                <a:latin typeface="Aptos Light" panose="020B0004020202020204" pitchFamily="34" charset="0"/>
                <a:cs typeface="Calibri" panose="020F0502020204030204" pitchFamily="34" charset="0"/>
              </a:rPr>
              <a:t>Bluetooth</a:t>
            </a:r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-колонки заплатили 15</a:t>
            </a:r>
            <a:r>
              <a:rPr lang="en-US" sz="3200" dirty="0">
                <a:latin typeface="Aptos Light" panose="020B0004020202020204" pitchFamily="34" charset="0"/>
                <a:cs typeface="Calibri" panose="020F0502020204030204" pitchFamily="34" charset="0"/>
              </a:rPr>
              <a:t> </a:t>
            </a:r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000 грн. Після розпродажу ціна навушників знизилась на 15%, а ціна колонок через оновлену модель підвищилась на 10%. Тепер одна пара навушників і одна колонка разом коштують 3 610 грн. Якою була початкова ціна навушників і якою – колонки?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ound Same Side Corner Rectangle 12">
            <a:hlinkClick r:id="rId2" action="ppaction://hlinksldjump"/>
            <a:extLst>
              <a:ext uri="{FF2B5EF4-FFF2-40B4-BE49-F238E27FC236}">
                <a16:creationId xmlns:a16="http://schemas.microsoft.com/office/drawing/2014/main" id="{09916CD5-A018-905D-7C23-FEBFD2E1DD0B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38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3" action="ppaction://hlinksldjump"/>
            <a:extLst>
              <a:ext uri="{FF2B5EF4-FFF2-40B4-BE49-F238E27FC236}">
                <a16:creationId xmlns:a16="http://schemas.microsoft.com/office/drawing/2014/main" id="{84E7DD2C-4839-8C68-CD5C-DA34C81E0FBE}"/>
              </a:ext>
            </a:extLst>
          </p:cNvPr>
          <p:cNvSpPr/>
          <p:nvPr/>
        </p:nvSpPr>
        <p:spPr>
          <a:xfrm rot="5400000">
            <a:off x="-413962" y="1847760"/>
            <a:ext cx="774131" cy="394444"/>
          </a:xfrm>
          <a:prstGeom prst="round2SameRect">
            <a:avLst/>
          </a:prstGeom>
          <a:solidFill>
            <a:srgbClr val="444E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926953E3-FF25-4FCB-DC94-64C4E7E41A98}"/>
              </a:ext>
            </a:extLst>
          </p:cNvPr>
          <p:cNvSpPr/>
          <p:nvPr/>
        </p:nvSpPr>
        <p:spPr>
          <a:xfrm rot="5400000">
            <a:off x="-290772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C0B00E12-D20A-D6C5-30C8-4541214B72CD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5ED1D3-2B17-191A-8875-D65E3726E4C3}"/>
              </a:ext>
            </a:extLst>
          </p:cNvPr>
          <p:cNvSpPr txBox="1"/>
          <p:nvPr/>
        </p:nvSpPr>
        <p:spPr>
          <a:xfrm>
            <a:off x="97452" y="56193"/>
            <a:ext cx="13065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>
                <a:solidFill>
                  <a:srgbClr val="444E66"/>
                </a:solidFill>
                <a:latin typeface="Aptos Light" panose="020B0004020202020204" pitchFamily="34" charset="0"/>
              </a:rPr>
              <a:t>№</a:t>
            </a:r>
            <a:r>
              <a:rPr lang="en-US" sz="3200" dirty="0">
                <a:solidFill>
                  <a:srgbClr val="444E66"/>
                </a:solidFill>
                <a:latin typeface="Aptos Light" panose="020B0004020202020204" pitchFamily="34" charset="0"/>
              </a:rPr>
              <a:t>4</a:t>
            </a:r>
            <a:endParaRPr lang="en-UA" sz="3200" dirty="0">
              <a:solidFill>
                <a:srgbClr val="444E66"/>
              </a:solidFill>
              <a:latin typeface="Aptos Light" panose="020B0004020202020204" pitchFamily="34" charset="0"/>
            </a:endParaRPr>
          </a:p>
        </p:txBody>
      </p:sp>
      <p:pic>
        <p:nvPicPr>
          <p:cNvPr id="15" name="Picture 14" descr="A cartoon of a person with her hand on her chin&#10;&#10;Description automatically generated">
            <a:extLst>
              <a:ext uri="{FF2B5EF4-FFF2-40B4-BE49-F238E27FC236}">
                <a16:creationId xmlns:a16="http://schemas.microsoft.com/office/drawing/2014/main" id="{B01DCD72-C57B-C3AA-2C3F-D939BF49BF1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058" t="20139" r="10655" b="5211"/>
          <a:stretch/>
        </p:blipFill>
        <p:spPr>
          <a:xfrm>
            <a:off x="9176415" y="3679205"/>
            <a:ext cx="3100251" cy="3198146"/>
          </a:xfrm>
          <a:prstGeom prst="rect">
            <a:avLst/>
          </a:prstGeom>
        </p:spPr>
      </p:pic>
      <p:pic>
        <p:nvPicPr>
          <p:cNvPr id="18" name="Picture 17" descr="A cartoon of a person giving thumbs up&#10;&#10;Description automatically generated">
            <a:extLst>
              <a:ext uri="{FF2B5EF4-FFF2-40B4-BE49-F238E27FC236}">
                <a16:creationId xmlns:a16="http://schemas.microsoft.com/office/drawing/2014/main" id="{CBCA6A66-31D4-42BD-CA1C-A0B4B5B3A13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8181" t="18528" r="17888" b="8139"/>
          <a:stretch/>
        </p:blipFill>
        <p:spPr>
          <a:xfrm>
            <a:off x="13899521" y="2234820"/>
            <a:ext cx="3593855" cy="3468163"/>
          </a:xfrm>
          <a:prstGeom prst="rect">
            <a:avLst/>
          </a:prstGeom>
        </p:spPr>
      </p:pic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5DB380EF-A6F4-7947-F95E-72655BC15284}"/>
              </a:ext>
            </a:extLst>
          </p:cNvPr>
          <p:cNvSpPr/>
          <p:nvPr/>
        </p:nvSpPr>
        <p:spPr>
          <a:xfrm>
            <a:off x="1170896" y="-1875157"/>
            <a:ext cx="8350184" cy="582749"/>
          </a:xfrm>
          <a:prstGeom prst="roundRect">
            <a:avLst>
              <a:gd name="adj" fmla="val 7486"/>
            </a:avLst>
          </a:prstGeom>
          <a:solidFill>
            <a:srgbClr val="444E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Розвʼяжіть систему рівнянь: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43F59A1-D13E-5FC6-A59B-7D1385CAC779}"/>
              </a:ext>
            </a:extLst>
          </p:cNvPr>
          <p:cNvSpPr txBox="1"/>
          <p:nvPr/>
        </p:nvSpPr>
        <p:spPr>
          <a:xfrm>
            <a:off x="-2178751" y="-1846765"/>
            <a:ext cx="110296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>
                <a:solidFill>
                  <a:srgbClr val="444E66"/>
                </a:solidFill>
                <a:latin typeface="Aptos Light" panose="020B0004020202020204" pitchFamily="34" charset="0"/>
              </a:rPr>
              <a:t>№</a:t>
            </a:r>
            <a:r>
              <a:rPr lang="en-US" sz="3200" dirty="0">
                <a:solidFill>
                  <a:srgbClr val="444E66"/>
                </a:solidFill>
                <a:latin typeface="Aptos Light" panose="020B0004020202020204" pitchFamily="34" charset="0"/>
              </a:rPr>
              <a:t>3</a:t>
            </a:r>
            <a:endParaRPr lang="en-UA" sz="3200" dirty="0">
              <a:solidFill>
                <a:srgbClr val="444E66"/>
              </a:solidFill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5148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 Same Side Corner Rectangle 12">
            <a:hlinkClick r:id="rId2" action="ppaction://hlinksldjump"/>
            <a:extLst>
              <a:ext uri="{FF2B5EF4-FFF2-40B4-BE49-F238E27FC236}">
                <a16:creationId xmlns:a16="http://schemas.microsoft.com/office/drawing/2014/main" id="{09916CD5-A018-905D-7C23-FEBFD2E1DD0B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38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3" action="ppaction://hlinksldjump"/>
            <a:extLst>
              <a:ext uri="{FF2B5EF4-FFF2-40B4-BE49-F238E27FC236}">
                <a16:creationId xmlns:a16="http://schemas.microsoft.com/office/drawing/2014/main" id="{84E7DD2C-4839-8C68-CD5C-DA34C81E0FBE}"/>
              </a:ext>
            </a:extLst>
          </p:cNvPr>
          <p:cNvSpPr/>
          <p:nvPr/>
        </p:nvSpPr>
        <p:spPr>
          <a:xfrm rot="5400000">
            <a:off x="-413962" y="1847760"/>
            <a:ext cx="774131" cy="394444"/>
          </a:xfrm>
          <a:prstGeom prst="round2SameRect">
            <a:avLst/>
          </a:prstGeom>
          <a:solidFill>
            <a:srgbClr val="444E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hlinkClick r:id="rId2" action="ppaction://hlinksldjump"/>
            <a:extLst>
              <a:ext uri="{FF2B5EF4-FFF2-40B4-BE49-F238E27FC236}">
                <a16:creationId xmlns:a16="http://schemas.microsoft.com/office/drawing/2014/main" id="{926953E3-FF25-4FCB-DC94-64C4E7E41A98}"/>
              </a:ext>
            </a:extLst>
          </p:cNvPr>
          <p:cNvSpPr/>
          <p:nvPr/>
        </p:nvSpPr>
        <p:spPr>
          <a:xfrm rot="5400000">
            <a:off x="-413963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7" name="Round Same Side Corner Rectangle 16">
            <a:extLst>
              <a:ext uri="{FF2B5EF4-FFF2-40B4-BE49-F238E27FC236}">
                <a16:creationId xmlns:a16="http://schemas.microsoft.com/office/drawing/2014/main" id="{93E1B06A-FC7E-7364-8302-8B15906CE6BB}"/>
              </a:ext>
            </a:extLst>
          </p:cNvPr>
          <p:cNvSpPr/>
          <p:nvPr/>
        </p:nvSpPr>
        <p:spPr>
          <a:xfrm rot="5400000">
            <a:off x="-290772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7" name="Picture 6" descr="A cartoon of a person giving thumbs up&#10;&#10;Description automatically generated">
            <a:extLst>
              <a:ext uri="{FF2B5EF4-FFF2-40B4-BE49-F238E27FC236}">
                <a16:creationId xmlns:a16="http://schemas.microsoft.com/office/drawing/2014/main" id="{0412637A-9837-00A8-A89F-7CE82B79DA3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8181" t="18528" r="17888" b="8139"/>
          <a:stretch/>
        </p:blipFill>
        <p:spPr>
          <a:xfrm>
            <a:off x="8857964" y="3346450"/>
            <a:ext cx="3593855" cy="3468163"/>
          </a:xfrm>
          <a:prstGeom prst="rect">
            <a:avLst/>
          </a:prstGeom>
        </p:spPr>
      </p:pic>
      <p:pic>
        <p:nvPicPr>
          <p:cNvPr id="2" name="Picture 1" descr="A cartoon of a person with her hand on her chin&#10;&#10;Description automatically generated">
            <a:extLst>
              <a:ext uri="{FF2B5EF4-FFF2-40B4-BE49-F238E27FC236}">
                <a16:creationId xmlns:a16="http://schemas.microsoft.com/office/drawing/2014/main" id="{6BFDD27F-2630-A635-FDF8-A7AEBD7F299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058" t="20139" r="10655" b="5211"/>
          <a:stretch/>
        </p:blipFill>
        <p:spPr>
          <a:xfrm>
            <a:off x="7125194" y="8028783"/>
            <a:ext cx="3100251" cy="319814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408BA84-B0BE-6058-BEBB-7B0C10BA7BAD}"/>
              </a:ext>
            </a:extLst>
          </p:cNvPr>
          <p:cNvSpPr txBox="1"/>
          <p:nvPr/>
        </p:nvSpPr>
        <p:spPr>
          <a:xfrm>
            <a:off x="97452" y="56193"/>
            <a:ext cx="13065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>
                <a:solidFill>
                  <a:srgbClr val="444E66"/>
                </a:solidFill>
                <a:latin typeface="Aptos Light" panose="020B0004020202020204" pitchFamily="34" charset="0"/>
              </a:rPr>
              <a:t>№</a:t>
            </a:r>
            <a:r>
              <a:rPr lang="en-US" sz="3200" dirty="0">
                <a:solidFill>
                  <a:srgbClr val="444E66"/>
                </a:solidFill>
                <a:latin typeface="Aptos Light" panose="020B0004020202020204" pitchFamily="34" charset="0"/>
              </a:rPr>
              <a:t>4</a:t>
            </a:r>
            <a:endParaRPr lang="en-UA" sz="3200" dirty="0">
              <a:solidFill>
                <a:srgbClr val="444E66"/>
              </a:solidFill>
              <a:latin typeface="Aptos Light" panose="020B00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562C39-7F97-42F6-424B-F4936DF8D0B7}"/>
              </a:ext>
            </a:extLst>
          </p:cNvPr>
          <p:cNvSpPr txBox="1"/>
          <p:nvPr/>
        </p:nvSpPr>
        <p:spPr>
          <a:xfrm>
            <a:off x="872070" y="4554424"/>
            <a:ext cx="805086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>
                <a:solidFill>
                  <a:srgbClr val="00B050"/>
                </a:solidFill>
                <a:latin typeface="Aptos Light" panose="020B0004020202020204" pitchFamily="34" charset="0"/>
              </a:rPr>
              <a:t>Навушники коштують 1400 грн;</a:t>
            </a:r>
            <a:br>
              <a:rPr lang="uk-UA" sz="3200" dirty="0">
                <a:solidFill>
                  <a:srgbClr val="00B050"/>
                </a:solidFill>
                <a:latin typeface="Aptos Light" panose="020B0004020202020204" pitchFamily="34" charset="0"/>
              </a:rPr>
            </a:br>
            <a:r>
              <a:rPr lang="uk-UA" sz="3200" dirty="0">
                <a:solidFill>
                  <a:srgbClr val="00B050"/>
                </a:solidFill>
                <a:latin typeface="Aptos Light" panose="020B0004020202020204" pitchFamily="34" charset="0"/>
              </a:rPr>
              <a:t>Колонка коштує 2200 грн</a:t>
            </a:r>
            <a:endParaRPr lang="en-UA" sz="3200" dirty="0">
              <a:solidFill>
                <a:srgbClr val="00B050"/>
              </a:solidFill>
              <a:latin typeface="Aptos Light" panose="020B000402020202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D0FAC006-06D7-F5CC-2E86-0A3E35CCA759}"/>
              </a:ext>
            </a:extLst>
          </p:cNvPr>
          <p:cNvSpPr/>
          <p:nvPr/>
        </p:nvSpPr>
        <p:spPr>
          <a:xfrm>
            <a:off x="1016000" y="68517"/>
            <a:ext cx="8593667" cy="4332606"/>
          </a:xfrm>
          <a:prstGeom prst="roundRect">
            <a:avLst>
              <a:gd name="adj" fmla="val 2372"/>
            </a:avLst>
          </a:prstGeom>
          <a:solidFill>
            <a:srgbClr val="444E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За 6 пар бездротових навушників і 3 пари портативних </a:t>
            </a:r>
            <a:r>
              <a:rPr lang="en-US" sz="3200" dirty="0">
                <a:latin typeface="Aptos Light" panose="020B0004020202020204" pitchFamily="34" charset="0"/>
                <a:cs typeface="Calibri" panose="020F0502020204030204" pitchFamily="34" charset="0"/>
              </a:rPr>
              <a:t>Bluetooth</a:t>
            </a:r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-колонки заплатили 15</a:t>
            </a:r>
            <a:r>
              <a:rPr lang="en-US" sz="3200" dirty="0">
                <a:latin typeface="Aptos Light" panose="020B0004020202020204" pitchFamily="34" charset="0"/>
                <a:cs typeface="Calibri" panose="020F0502020204030204" pitchFamily="34" charset="0"/>
              </a:rPr>
              <a:t> </a:t>
            </a:r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000 грн. Після розпродажу ціна навушників знизилась на 15%, а ціна колонок через оновлену модель підвищилась на 10%. Тепер одна пара навушників і одна колонка разом коштують 3 610 грн. Якою була початкова ціна навушників і якою – колонки?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5210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7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1" y="0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ДОМАШНЄ ЗАВДАННЯ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4042C65-A1C2-F3C0-D8F2-1D79A461F626}"/>
              </a:ext>
            </a:extLst>
          </p:cNvPr>
          <p:cNvSpPr/>
          <p:nvPr/>
        </p:nvSpPr>
        <p:spPr>
          <a:xfrm>
            <a:off x="8816009" y="887297"/>
            <a:ext cx="3258526" cy="1866699"/>
          </a:xfrm>
          <a:prstGeom prst="roundRect">
            <a:avLst>
              <a:gd name="adj" fmla="val 356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(2024)</a:t>
            </a:r>
            <a:endParaRPr lang="en-UA" sz="3200" dirty="0">
              <a:solidFill>
                <a:srgbClr val="FFFFFF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1BE46F9-D540-15FF-C4A7-208D5F353619}"/>
              </a:ext>
            </a:extLst>
          </p:cNvPr>
          <p:cNvSpPr/>
          <p:nvPr/>
        </p:nvSpPr>
        <p:spPr>
          <a:xfrm>
            <a:off x="308919" y="887297"/>
            <a:ext cx="8658037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1259; 1262; 1267</a:t>
            </a:r>
            <a:endParaRPr lang="en-UA" sz="4000" dirty="0">
              <a:solidFill>
                <a:srgbClr val="4F6D7A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22CD3A-644D-5E1D-E295-DADA30951706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БАЖАЮ  ТВОРЧИХ  УСПІХІВ!</a:t>
            </a:r>
          </a:p>
        </p:txBody>
      </p:sp>
      <p:sp>
        <p:nvSpPr>
          <p:cNvPr id="19" name="Round Same Side Corner Rectangle 18">
            <a:extLst>
              <a:ext uri="{FF2B5EF4-FFF2-40B4-BE49-F238E27FC236}">
                <a16:creationId xmlns:a16="http://schemas.microsoft.com/office/drawing/2014/main" id="{8ED5DCA4-89E8-C823-3D2C-AE8342403C0D}"/>
              </a:ext>
            </a:extLst>
          </p:cNvPr>
          <p:cNvSpPr/>
          <p:nvPr/>
        </p:nvSpPr>
        <p:spPr>
          <a:xfrm rot="5400000">
            <a:off x="-275369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88512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27779</TotalTime>
  <Words>297</Words>
  <Application>Microsoft Macintosh PowerPoint</Application>
  <PresentationFormat>Widescreen</PresentationFormat>
  <Paragraphs>41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Aptos</vt:lpstr>
      <vt:lpstr>Aptos Display</vt:lpstr>
      <vt:lpstr>Aptos Light</vt:lpstr>
      <vt:lpstr>Arial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 Юрійович</Manager>
  <Company>МАТЕМАТИКА НОВА // www.matnova.com.ua // Кулініч Богдан Юрійович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Геометрія 7 клас // МАТЕМАТИКА НОВА // www.matnova.com.ua // Кулініч Богдан Юрійович</dc:title>
  <dc:subject>Геометрія 7 клас // МАТЕМАТИКА НОВА // www.matnova.com.ua // Кулініч Богдан Юрійович</dc:subject>
  <dc:creator>Кулініч Богдан Юрійович</dc:creator>
  <cp:keywords>Презентація уроку геометрії // МАТЕМАТИКА НОВА // www.matnova.com.ua // Кулініч Богдан Юрійович</cp:keywords>
  <dc:description>Презентація уроку геометрії // МАТЕМАТИКА НОВА // www.matnova.com.ua // Кулініч Богдан Юрійович</dc:description>
  <cp:lastModifiedBy>Kulinich Bohdan</cp:lastModifiedBy>
  <cp:revision>1</cp:revision>
  <dcterms:created xsi:type="dcterms:W3CDTF">2024-04-21T19:33:37Z</dcterms:created>
  <dcterms:modified xsi:type="dcterms:W3CDTF">2025-05-18T17:30:24Z</dcterms:modified>
  <cp:category>Презентація уроку геометрії // МАТЕМАТИКА НОВА // www.matnova.com.ua // Кулініч Богдан ЮрійовичПрезентація уроку геометрії // МАТЕМАТИКА НОВА // www.matnova.com.ua // Кулініч Богдан Юрійович</cp:category>
</cp:coreProperties>
</file>